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53"/>
  </p:notesMasterIdLst>
  <p:sldIdLst>
    <p:sldId id="322" r:id="rId2"/>
    <p:sldId id="365" r:id="rId3"/>
    <p:sldId id="1134" r:id="rId4"/>
    <p:sldId id="1135" r:id="rId5"/>
    <p:sldId id="1136" r:id="rId6"/>
    <p:sldId id="1141" r:id="rId7"/>
    <p:sldId id="1098" r:id="rId8"/>
    <p:sldId id="1099" r:id="rId9"/>
    <p:sldId id="1100" r:id="rId10"/>
    <p:sldId id="1101" r:id="rId11"/>
    <p:sldId id="1102" r:id="rId12"/>
    <p:sldId id="1103" r:id="rId13"/>
    <p:sldId id="1104" r:id="rId14"/>
    <p:sldId id="1105" r:id="rId15"/>
    <p:sldId id="1106" r:id="rId16"/>
    <p:sldId id="1107" r:id="rId17"/>
    <p:sldId id="370" r:id="rId18"/>
    <p:sldId id="344" r:id="rId19"/>
    <p:sldId id="1110" r:id="rId20"/>
    <p:sldId id="1120" r:id="rId21"/>
    <p:sldId id="325" r:id="rId22"/>
    <p:sldId id="1111" r:id="rId23"/>
    <p:sldId id="327" r:id="rId24"/>
    <p:sldId id="362" r:id="rId25"/>
    <p:sldId id="297" r:id="rId26"/>
    <p:sldId id="330" r:id="rId27"/>
    <p:sldId id="1121" r:id="rId28"/>
    <p:sldId id="360" r:id="rId29"/>
    <p:sldId id="366" r:id="rId30"/>
    <p:sldId id="303" r:id="rId31"/>
    <p:sldId id="304" r:id="rId32"/>
    <p:sldId id="305" r:id="rId33"/>
    <p:sldId id="342" r:id="rId34"/>
    <p:sldId id="343" r:id="rId35"/>
    <p:sldId id="1142" r:id="rId36"/>
    <p:sldId id="347" r:id="rId37"/>
    <p:sldId id="348" r:id="rId38"/>
    <p:sldId id="1143" r:id="rId39"/>
    <p:sldId id="349" r:id="rId40"/>
    <p:sldId id="350" r:id="rId41"/>
    <p:sldId id="1144" r:id="rId42"/>
    <p:sldId id="351" r:id="rId43"/>
    <p:sldId id="1131" r:id="rId44"/>
    <p:sldId id="367" r:id="rId45"/>
    <p:sldId id="1125" r:id="rId46"/>
    <p:sldId id="355" r:id="rId47"/>
    <p:sldId id="364" r:id="rId48"/>
    <p:sldId id="356" r:id="rId49"/>
    <p:sldId id="357" r:id="rId50"/>
    <p:sldId id="1145" r:id="rId51"/>
    <p:sldId id="358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FF"/>
    <a:srgbClr val="0D2234"/>
    <a:srgbClr val="E5F5FF"/>
    <a:srgbClr val="115740"/>
    <a:srgbClr val="021523"/>
    <a:srgbClr val="021D52"/>
    <a:srgbClr val="546575"/>
    <a:srgbClr val="690521"/>
    <a:srgbClr val="720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4" autoAdjust="0"/>
    <p:restoredTop sz="94118" autoAdjust="0"/>
  </p:normalViewPr>
  <p:slideViewPr>
    <p:cSldViewPr snapToGrid="0" snapToObjects="1">
      <p:cViewPr varScale="1">
        <p:scale>
          <a:sx n="119" d="100"/>
          <a:sy n="119" d="100"/>
        </p:scale>
        <p:origin x="4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4:41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46 168 0 0,'0'0'697'0'0,"0"0"18"0"0,0 0 1082 0 0,0 0-266 0 0,0 0-680 0 0,0 0-5 0 0,-7-5 38 0 0,-3-4-499 0 0,-31-23 3787 0 0,67 106-2845 0 0,-29-73-1279 0 0,0 0 0 0 0,0 0 0 0 0,0 0 0 0 0,-1 0 0 0 0,1-1 0 0 0,0 0 1 0 0,0 0-1 0 0,-1 0 0 0 0,1 0 0 0 0,0 0 0 0 0,-1-1 0 0 0,1 1 0 0 0,0-1 1 0 0,0 0-1 0 0,0 0 0 0 0,0 0 0 0 0,0 0 0 0 0,0 0 0 0 0,0-1 0 0 0,0 0 1 0 0,0 1-1 0 0,0-1 0 0 0,1 0 0 0 0,-2-2-48 0 0,-45-35 91 0 0,49 39-200 0 0,15 45 857 0 0,-17-23-1556 0 0,-3-16-3977 0 0,1-7-988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14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4136 0 0,'0'0'2405'0'0,"0"0"1503"0"0,0 0-1811 0 0,0 0-890 0 0,0 0-303 0 0,0 0-376 0 0,0 0-252 0 0,2 6 4 0 0,23 124 1666 0 0,-25-130-1781 0 0,5-43 1097 0 0,-5 40-1282 0 0,-1 1-1 0 0,0-1 0 0 0,1 1 1 0 0,0-1-1 0 0,-1 1 0 0 0,1-1 1 0 0,0 1-1 0 0,1-1 0 0 0,-1 1 0 0 0,0-1 1 0 0,1 1-1 0 0,-1-1 0 0 0,1 1 1 0 0,0-1-1 0 0,0 1 0 0 0,0 0 1 0 0,0-1-1 0 0,0 1 0 0 0,0 0 1 0 0,0 0-1 0 0,1 0 0 0 0,0 0 0 0 0,-1 0 1 0 0,1 0-1 0 0,0 0 0 0 0,0 1 1 0 0,0-1-1 0 0,0 1 0 0 0,0-1 1 0 0,0 1-1 0 0,0 0 0 0 0,0-1 1 0 0,1 1-1 0 0,-1 0 0 0 0,0 1 0 0 0,1-1 1 0 0,-1 0-1 0 0,1 1 0 0 0,-1-1 1 0 0,1 1-1 0 0,-1 0 0 0 0,1 0 1 0 0,-1 0-1 0 0,1 0 0 0 0,-1 0 1 0 0,1 0-1 0 0,-1 1 0 0 0,1 0 0 0 0,-1-1 1 0 0,0 1-1 0 0,1 0 0 0 0,-1 0 1 0 0,0 0-1 0 0,1 1 21 0 0,40 86 453 0 0,-33-47-5130 0 0,-10-41-712 0 0,4-2-2875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6.5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219 191 9261 0 0,'0'0'6960'0'0,"0"0"-6195"0"0,0 0-765 0 0,0 0-52 0 0,0 0 52 0 0,-41-3 100 0 0,21-3-36 0 0,-2 0-64 0 0,-1 0-268 0 0,2 0-513 0 0,2-2-223 0 0,4 1-324 0 0,5 0-708 0 0,6-3-1840 0 0,4 2-1777 0 0</inkml:trace>
  <inkml:trace contextRef="#ctx0" brushRef="#br0" timeOffset="169.9">289 64 3056 0 0,'0'0'9201'0'0,"0"0"-6129"0"0,0 0-2492 0 0,0 0-492 0 0,-36-5 505 0 0,12-2-81 0 0,-4 1-176 0 0,0-1-188 0 0,-3 1-148 0 0,3-1-304 0 0,0 2-20 0 0,4 0-273 0 0,2 1-551 0 0,3 1-740 0 0,6-2-1204 0 0,5 1-3657 0 0</inkml:trace>
  <inkml:trace contextRef="#ctx0" brushRef="#br0" timeOffset="389.29">459 130 10333 0 0,'0'0'3815'0'0,"0"0"-2952"0"0,-1 6-723 0 0,0 5-55 0 0,0-8-15 0 0,0 0 1 0 0,0 0 0 0 0,0 0 0 0 0,0 0 0 0 0,0 1-1 0 0,0-1 1 0 0,1 0 0 0 0,0 0 0 0 0,-1 1 0 0 0,1-1 0 0 0,1 0-1 0 0,-1 0 1 0 0,0 1 0 0 0,1-1 0 0 0,-1 0 0 0 0,1 0-1 0 0,0 0 1 0 0,0 0 0 0 0,1 0 0 0 0,-1 0 0 0 0,0 0 0 0 0,1 0-1 0 0,0 0 1 0 0,0-1 0 0 0,0 1 0 0 0,0 0 0 0 0,0-1-1 0 0,0 0 1 0 0,1 0 0 0 0,-1 1 0 0 0,1-1 0 0 0,-1-1 0 0 0,1 1-1 0 0,0 0 1 0 0,0-1 0 0 0,0 1 0 0 0,0-1 0 0 0,0 0 0 0 0,0 0-1 0 0,2 0-70 0 0,-3 0 28 0 0,0 0-1 0 0,-1 0 1 0 0,1-1-1 0 0,0 1 1 0 0,0-1-1 0 0,0 1 1 0 0,0-1-1 0 0,0 0 1 0 0,0 0-1 0 0,0 0 1 0 0,0 0-1 0 0,0 0 1 0 0,0 0-1 0 0,0-1 1 0 0,0 1-1 0 0,0-1 1 0 0,0 1-1 0 0,0-1 1 0 0,0 0-1 0 0,0 0 1 0 0,-1 0-1 0 0,1 0 1 0 0,0 0-1 0 0,-1 0 1 0 0,1 0-1 0 0,0 0 1 0 0,-1-1-1 0 0,0 1 1 0 0,1-1-1 0 0,-1 1 1 0 0,0-1-1 0 0,0 1 1 0 0,1-1-1 0 0,-1 0 1 0 0,-1 0-1 0 0,1 0 1 0 0,0 1-1 0 0,0-1 1 0 0,-1 0-1 0 0,1 0 1 0 0,-1 0-1 0 0,1 0 1 0 0,-1 0-1 0 0,0 0 1 0 0,0 0-1 0 0,0 0 1 0 0,0 0-1 0 0,0 0 0 0 0,0 0 1 0 0,-1 0-1 0 0,1 0 1 0 0,-1 0-1 0 0,1 0 1 0 0,-1 0-1 0 0,0 0 1 0 0,0 1-1 0 0,0-1 1 0 0,0 0-1 0 0,0 0-27 0 0,-84-52-3679 0 0,55 41-1202 0 0,-5-5-3785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6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17156 0 0,'0'0'2498'0'0,"3"1"-3628"0"0,1-1 1299 0 0,0 1 1 0 0,0 0-1 0 0,0 1 1 0 0,0-1-1 0 0,0 1 0 0 0,0 0 1 0 0,0 0-1 0 0,0 0 0 0 0,-1 0 1 0 0,1 1-1 0 0,-1 0 1 0 0,5 4-1 0 0,-6-5-51 0 0,0 0 0 0 0,-1-1 1 0 0,1 1-1 0 0,-1 0 0 0 0,0 0 0 0 0,0 0 0 0 0,0 0 1 0 0,0 0-1 0 0,0 0 0 0 0,0 0 0 0 0,1 4 0 0 0,-2-4-66 0 0,0 0-1 0 0,0-1 0 0 0,0 1 0 0 0,0-1 0 0 0,0 1 0 0 0,-1-1 0 0 0,1 1 1 0 0,0-1-1 0 0,-1 1 0 0 0,1-1 0 0 0,-1 1 0 0 0,1-1 0 0 0,-1 0 1 0 0,0 1-1 0 0,1-1 0 0 0,-1 0 0 0 0,0 1 0 0 0,0-1 0 0 0,-1 1 1 0 0,-21 19 469 0 0,19-17-497 0 0,-1-1 0 0 0,1 1 0 0 0,0 0 0 0 0,0 0 0 0 0,1 0-1 0 0,-1 1 1 0 0,1-1 0 0 0,0 1 0 0 0,0 0 0 0 0,-3 5 0 0 0,6-9-22 0 0,0-1 1 0 0,0 1-1 0 0,0-1 1 0 0,0 0-1 0 0,0 1 1 0 0,0-1-1 0 0,0 0 1 0 0,0 1-1 0 0,0-1 1 0 0,0 1 0 0 0,0-1-1 0 0,0 0 1 0 0,1 1-1 0 0,-1-1 1 0 0,0 0-1 0 0,0 1 1 0 0,0-1-1 0 0,0 0 1 0 0,1 1-1 0 0,-1-1 1 0 0,0 0-1 0 0,0 1 1 0 0,1-1-1 0 0,-1 0 1 0 0,0 0-1 0 0,0 1 1 0 0,1-1-1 0 0,-1 0 1 0 0,0 0-1 0 0,1 1 1 0 0,-1-1 0 0 0,0 0-1 0 0,1 0 1 0 0,-1 0-1 0 0,0 0 1 0 0,1 0-1 0 0,-1 0 1 0 0,1 1-1 0 0,-1-1 1 0 0,0 0-1 0 0,1 0 1 0 0,0 0-1 0 0,20 0 109 0 0,-16 0-89 0 0,107-7-317 0 0,-79 4-1428 0 0,-26 2-603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6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266 118 19556 0 0,'0'0'3601'0'0,"-129"-28"-4121"0"0,103 26-168 0 0,1-2-337 0 0,4 2-327 0 0,3-2-400 0 0,2 1-489 0 0,2-2-671 0 0,4-2-1025 0 0,4 3-704 0 0</inkml:trace>
  <inkml:trace contextRef="#ctx0" brushRef="#br0" timeOffset="1">84 1 2985 0 0,'0'0'15122'0'0,"20"15"-13683"0"0,61 47-263 0 0,-76-58-1007 0 0,0 0 0 0 0,-1 1 0 0 0,1-1 0 0 0,3 6 1 0 0,-7-8-99 0 0,0-1 0 0 0,0 0 0 0 0,-1 1 0 0 0,1-1 0 0 0,-1 1 0 0 0,1-1 0 0 0,-1 1 0 0 0,1-1 0 0 0,-1 3 0 0 0,1 2 172 0 0,2 5 174 0 0,-1-1 0 0 0,-1 1-1 0 0,0 15 1 0 0,-1-20-358 0 0,0 0-1 0 0,0 1 1 0 0,-1-1-1 0 0,0 0 1 0 0,-1 0-1 0 0,1 0 0 0 0,-4 7 1 0 0,3-9-902 0 0,-5 10 547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7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19212 0 0,'0'0'5484'0'0,"8"23"-4965"0"0,24 72-91 0 0,-23-60-180 0 0,-9-19-46 0 0,-1-5-95 0 0,-1 9-79 0 0,0 0 0 0 0,-1 0 0 0 0,-11 36 0 0 0,13-52-68 0 0,0-1-867 0 0,0-4 244 0 0,0-7-160 0 0,1-13-414 0 0,25-127-3056 0 0,-24 138 4273 0 0,0 1-1 0 0,1-1 1 0 0,1 1-1 0 0,-1 0 1 0 0,8-16 0 0 0,-9 22 78 0 0,1 1 0 0 0,-1-1 0 0 0,1 0 0 0 0,0 0 1 0 0,0 1-1 0 0,0-1 0 0 0,0 1 0 0 0,1 0 1 0 0,-1-1-1 0 0,0 1 0 0 0,1 0 0 0 0,0 0 1 0 0,-1 1-1 0 0,1-1 0 0 0,0 1 0 0 0,0-1 1 0 0,0 1-1 0 0,0 0 0 0 0,0 0 0 0 0,5-1 0 0 0,-2 1 91 0 0,0 1-1 0 0,0 0 0 0 0,0 0 0 0 0,0 0 0 0 0,0 0 1 0 0,-1 1-1 0 0,1 0 0 0 0,0 0 0 0 0,8 4 0 0 0,-10-4-28 0 0,0 1-1 0 0,0 0 1 0 0,-1 0 0 0 0,1 0-1 0 0,-1 0 1 0 0,1 0-1 0 0,-1 1 1 0 0,0-1-1 0 0,1 1 1 0 0,-2 0 0 0 0,1 0-1 0 0,0 1 1 0 0,0-1-1 0 0,1 4 1 0 0,-3-6-66 0 0,0 1 1 0 0,0-1-1 0 0,-1 1 1 0 0,1-1-1 0 0,-1 0 0 0 0,1 1 1 0 0,-1-1-1 0 0,0 1 1 0 0,1-1-1 0 0,-1 1 1 0 0,0-1-1 0 0,0 1 0 0 0,0-1 1 0 0,0 1-1 0 0,0-1 1 0 0,0 1-1 0 0,-1-1 1 0 0,1 1-1 0 0,0-1 0 0 0,-1 2 1 0 0,-1-1-13 0 0,1 0 0 0 0,0 1 0 0 0,-1-1 0 0 0,1 0-1 0 0,-1-1 1 0 0,0 1 0 0 0,1 0 0 0 0,-1 0 0 0 0,0-1 0 0 0,0 1 0 0 0,-3 1 0 0 0,-3 1-34 0 0,0 0 0 0 0,-1 0 0 0 0,1 0 1 0 0,-1-1-1 0 0,-13 2 0 0 0,-38 3-361 0 0,19-3 39 0 0,40-5 311 0 0,1 0 0 0 0,0 0 0 0 0,-1 0 0 0 0,1 0 0 0 0,0 0 0 0 0,-1 0 0 0 0,1 0-1 0 0,0 0 1 0 0,-1 0 0 0 0,1 1 0 0 0,0-1 0 0 0,-1 0 0 0 0,1 0 0 0 0,0 0 0 0 0,0 0 0 0 0,-1 0 0 0 0,1 1 0 0 0,0-1 0 0 0,0 0-1 0 0,-1 0 1 0 0,1 0 0 0 0,0 1 0 0 0,0-1 0 0 0,0 0 0 0 0,-1 1 0 0 0,1-1 0 0 0,0 0 0 0 0,0 0 0 0 0,0 1 0 0 0,-1-1 0 0 0,2 1 5 0 0,-1-1 1 0 0,0 1-1 0 0,0 0 1 0 0,0-1-1 0 0,1 1 1 0 0,-1-1-1 0 0,0 1 1 0 0,0-1 0 0 0,1 0-1 0 0,-1 1 1 0 0,1-1-1 0 0,-1 1 1 0 0,0-1-1 0 0,1 1 1 0 0,0-1 0 0 0,18 13 154 0 0,11 3-129 0 0,-4-3 389 0 0,33 22 0 0 0,-52-30-647 0 0,0 0 1 0 0,-1 0 0 0 0,0 1-1 0 0,0 0 1 0 0,0 0 0 0 0,-1 0 0 0 0,0 1-1 0 0,0-1 1 0 0,6 12 0 0 0,-7-10-1677 0 0,-1-4-725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7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16532 0 0,'0'0'4974'0'0,"17"1"-4930"0"0,55 5 184 0 0,-67-6-163 0 0,0 1 0 0 0,-1 0 1 0 0,1 0-1 0 0,8 3 0 0 0,-11-3-5 0 0,0 0 0 0 0,-1 0 0 0 0,1 1 1 0 0,0-1-1 0 0,-1 0 0 0 0,3 3 0 0 0,2 1 111 0 0,-6-4-154 0 0,1-1 1 0 0,0 1 0 0 0,0-1-1 0 0,-1 1 1 0 0,1 0 0 0 0,0 0-1 0 0,-1-1 1 0 0,1 1 0 0 0,-1 0-1 0 0,1 0 1 0 0,-1 0 0 0 0,1 0-1 0 0,-1 0 1 0 0,0-1 0 0 0,1 1-1 0 0,-1 0 1 0 0,0 0 0 0 0,0 0 0 0 0,0 0-1 0 0,0 0 1 0 0,0 0 0 0 0,0 0-1 0 0,0 0 1 0 0,0 0 0 0 0,0 0-1 0 0,0 0 1 0 0,0 1 0 0 0,-1-1-8 0 0,0 0 1 0 0,1 0-1 0 0,-1 0 1 0 0,0 0-1 0 0,0 0 1 0 0,1 0-1 0 0,-1-1 1 0 0,0 1-1 0 0,0 0 1 0 0,0 0 0 0 0,0-1-1 0 0,0 1 1 0 0,0-1-1 0 0,0 1 1 0 0,0-1-1 0 0,0 1 1 0 0,0-1-1 0 0,-1 0 1 0 0,1 1-1 0 0,0-1 1 0 0,-2 0-1 0 0,-12 2-137 0 0,0-1-1 0 0,1-1 1 0 0,-1 0-1 0 0,-21-3 1 0 0,19-2-109 0 0,15 2 237 0 0,11 4 80 0 0,4 1 78 0 0,0 1 0 0 0,-1 1 0 0 0,1 0 0 0 0,-1 1 0 0 0,0 0 0 0 0,0 1 0 0 0,0 1 0 0 0,-1-1 0 0 0,0 2 0 0 0,13 10 0 0 0,-20-14-85 0 0,1 0 0 0 0,-1 0 1 0 0,0 1-1 0 0,0-1 0 0 0,0 1 0 0 0,-1 0 0 0 0,0 1 1 0 0,5 8-1 0 0,-8-13-66 0 0,1 1 0 0 0,0-1-1 0 0,-1 1 1 0 0,1 0 0 0 0,-1 0 0 0 0,1-1 0 0 0,-1 1 0 0 0,0 0 0 0 0,1 0 0 0 0,-1 0 0 0 0,0-1-1 0 0,0 1 1 0 0,-1 0 0 0 0,1 0 0 0 0,0 0 0 0 0,-1-1 0 0 0,1 1 0 0 0,-1 0 0 0 0,1 0 0 0 0,-1-1-1 0 0,0 1 1 0 0,0-1 0 0 0,0 1 0 0 0,1 0 0 0 0,-2-1 0 0 0,1 0 0 0 0,0 1 0 0 0,0-1 0 0 0,0 0-1 0 0,-1 1 1 0 0,1-1 0 0 0,-3 1 0 0 0,-1 1-49 0 0,0 0 0 0 0,0-1 0 0 0,-1 0 0 0 0,1 0 1 0 0,-1 0-1 0 0,1-1 0 0 0,-1 0 0 0 0,0 0 0 0 0,-9 0 0 0 0,-8 0-2132 0 0,-23-3 0 0 0,38 1 1029 0 0,-15-1-6189 0 0,6-1-4103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8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448 24 15019 0 0,'0'0'5277'0'0,"-21"-4"-5087"0"0,-69-9-80 0 0,74 10-86 0 0,1 2 0 0 0,-1 0 0 0 0,-16 1 0 0 0,7 1-10 0 0,-102-3 2209 0 0,127 3-2152 0 0,1 0-1 0 0,-1 1 1 0 0,1-1 0 0 0,-1 0 0 0 0,1 1-1 0 0,-1-1 1 0 0,1 0 0 0 0,0 0-1 0 0,0 0 1 0 0,1 2 0 0 0,3 6-9 0 0,2 5 45 0 0,-2 2-1 0 0,1-1 1 0 0,-2 1 0 0 0,0 0 0 0 0,-1 0-1 0 0,1 18 1 0 0,4 53 377 0 0,-5-1 1 0 0,-11 134 0 0 0,-68 298 891 0 0,60-448-1277 0 0,-34 181 74 0 0,44-204-129 0 0,1-1 0 0 0,3 1 0 0 0,5 66 0 0 0,-2-103-32 0 0,1 0 1 0 0,1-1-1 0 0,0 1 1 0 0,0-1-1 0 0,0 0 1 0 0,2 0-1 0 0,-1 0 1 0 0,1-1-1 0 0,0 0 0 0 0,0 1 1 0 0,13 12-1 0 0,4 9 46 0 0,-17-22-42 0 0,1-1-1 0 0,-1 0 1 0 0,1 0-1 0 0,0 0 1 0 0,14 11-1 0 0,-18-17-12 0 0,0 0 0 0 0,1 0 0 0 0,-1 0 0 0 0,0 0 1 0 0,0 0-1 0 0,1-1 0 0 0,-1 1 0 0 0,0-1 0 0 0,1 0 0 0 0,-1 1 0 0 0,0-1 0 0 0,1 0 0 0 0,-1-1 1 0 0,3 1-1 0 0,1-1 14 0 0,1 0 0 0 0,-1-1 1 0 0,-1 0-1 0 0,8-2 0 0 0,26-11-496 0 0,53-13 0 0 0,-35 14-9090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04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13795 0 0,'0'0'9721'0'0,"7"22"-9348"0"0,18 68-74 0 0,-18-56-106 0 0,-8-19-24 0 0,-1-8-108 0 0,0 7 159 0 0,-8 20 1 0 0,0 7-961 0 0,7-12-3322 0 0,4-23-244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04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22 7722 0 0,'0'0'14771'0'0,"-18"-2"-14607"0"0,-57-8-71 0 0,-19 0-222 0 0,58 10-8398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05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19 16620 0 0,'0'0'2419'0'0,"-4"-4"-2374"0"0,-7-9 40 0 0,11 11-5 0 0,4 4-34 0 0,6 3 23 0 0,6 9 192 0 0,0 0 0 0 0,-1 1-1 0 0,0 0 1 0 0,-2 1 0 0 0,19 28-1 0 0,-28-39-133 0 0,0 1-1 0 0,-1 0 0 0 0,0 0 1 0 0,0 0-1 0 0,-1 0 0 0 0,4 11 0 0 0,-5-15-69 0 0,-1 1 0 0 0,0-1 0 0 0,1 1 1 0 0,-1-1-1 0 0,0 0 0 0 0,0 1 0 0 0,0-1 0 0 0,0 1 0 0 0,-1-1 0 0 0,1 1 0 0 0,-1-1 0 0 0,1 0 0 0 0,-1 1 0 0 0,0-1 0 0 0,0 0 0 0 0,0 1 0 0 0,0-1 0 0 0,0 0 0 0 0,-1 0 0 0 0,1 0 1 0 0,-3 3-1 0 0,-4 2 155 0 0,0 0 0 0 0,-16 10 1 0 0,14-10-137 0 0,-15 13 0 0 0,25-20-72 0 0,0 0-1 0 0,0 1 0 0 0,0-1 1 0 0,-1 0-1 0 0,1 0 1 0 0,0 0-1 0 0,0 0 1 0 0,0 0-1 0 0,0 1 1 0 0,0-1-1 0 0,0 0 1 0 0,-1 0-1 0 0,1 0 0 0 0,0 1 1 0 0,0-1-1 0 0,0 0 1 0 0,0 0-1 0 0,0 0 1 0 0,0 1-1 0 0,0-1 1 0 0,0 0-1 0 0,0 0 0 0 0,0 0 1 0 0,0 1-1 0 0,0-1 1 0 0,0 0-1 0 0,0 0 1 0 0,0 0-1 0 0,0 1 1 0 0,0-1-1 0 0,0 0 1 0 0,0 0-1 0 0,0 0 0 0 0,1 1 1 0 0,-1-1-1 0 0,0 0 1 0 0,0 0-1 0 0,0 0 1 0 0,0 0-1 0 0,0 1 1 0 0,0-1-1 0 0,1 0 1 0 0,-1 0-1 0 0,0 0 0 0 0,0 0 1 0 0,0 0-1 0 0,0 0 1 0 0,1 1-1 0 0,-1-1 1 0 0,0 0-1 0 0,0 0 1 0 0,0 0-1 0 0,1 0 0 0 0,-1 0 1 0 0,0 0-1 0 0,0 0 1 0 0,1 0-1 0 0,13 3 92 0 0,-14-3-89 0 0,111 7 241 0 0,23 4-830 0 0,-130-11-40 0 0,15 5-91 0 0,-12 1-3300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05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1 14963 0 0,'0'0'4637'0'0,"-20"1"-4326"0"0,-63 10-35 0 0,82-11-264 0 0,-1 1 0 0 0,0-1 0 0 0,1 0 0 0 0,-1 1 0 0 0,1 0 0 0 0,-1-1 0 0 0,1 1 0 0 0,-1 0 0 0 0,1 0 0 0 0,-1-1 0 0 0,1 1 0 0 0,0 0 0 0 0,-1 1 0 0 0,1-1 0 0 0,-1 1 0 0 0,1-1 1 0 0,1 0-1 0 0,-1 0 1 0 0,1 0 0 0 0,-1 1 0 0 0,1-1 0 0 0,0 0-1 0 0,-1 0 1 0 0,1 0 0 0 0,0 1 0 0 0,0-1 0 0 0,0 2-1 0 0,-1 3 47 0 0,0-1 2 0 0,0 0 0 0 0,1 0 0 0 0,-1 0 0 0 0,1 0 0 0 0,0 1 0 0 0,0-1 0 0 0,1 0 0 0 0,-1 0-1 0 0,3 8 1 0 0,-2-10 8 0 0,1 0-1 0 0,-1 0 1 0 0,1 0-1 0 0,-1 0 1 0 0,1 0-1 0 0,0-1 0 0 0,0 1 1 0 0,0 0-1 0 0,1-1 1 0 0,-1 0-1 0 0,0 1 1 0 0,1-1-1 0 0,0 0 1 0 0,-1 0-1 0 0,6 2 0 0 0,-2-1 71 0 0,0 0-1 0 0,1-1 1 0 0,-1 0-1 0 0,0 0 0 0 0,1 0 1 0 0,-1-1-1 0 0,1 0 1 0 0,0 0-1 0 0,-1-1 0 0 0,1 0 1 0 0,8 0-1 0 0,-11-1-84 0 0,0 1 0 0 0,0-1 0 0 0,0 1 0 0 0,0-1 0 0 0,0 0 0 0 0,0-1 0 0 0,-1 1 0 0 0,1-1 0 0 0,0 0 0 0 0,-1 1 0 0 0,1-2 0 0 0,-1 1 0 0 0,1 0 0 0 0,-1-1 0 0 0,0 1 0 0 0,0-1 0 0 0,0 0 0 0 0,-1 0 0 0 0,4-5 0 0 0,-4 6-85 0 0,-1 0 0 0 0,0 0 0 0 0,0-1 0 0 0,0 1 0 0 0,-1 0 0 0 0,1-1 0 0 0,-1 1 0 0 0,1 0 0 0 0,-1-1 0 0 0,0 1 0 0 0,0-1 0 0 0,0 1-1 0 0,0 0 1 0 0,0-1 0 0 0,0 1 0 0 0,-2-5 0 0 0,2 6-125 0 0,-1-1-1 0 0,1 1 0 0 0,-1-1 1 0 0,0 1-1 0 0,1 0 0 0 0,-1-1 1 0 0,0 1-1 0 0,0 0 0 0 0,0-1 1 0 0,0 1-1 0 0,0 0 0 0 0,0 0 1 0 0,0 0-1 0 0,-1 0 0 0 0,1 0 1 0 0,0 0-1 0 0,-1 0 0 0 0,1 0 1 0 0,0 1-1 0 0,-1-1 0 0 0,1 1 1 0 0,-1-1-1 0 0,1 1 0 0 0,-1-1 1 0 0,-2 1-1 0 0,-11-1-3582 0 0,5 3-3851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06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36 15779 0 0,'0'0'4677'0'0,"7"-6"-4666"0"0,23-18-7 0 0,-29 23 1 0 0,1 1-1 0 0,-1-1 1 0 0,0 0 0 0 0,1 1-1 0 0,-1-1 1 0 0,1 1 0 0 0,-1-1-1 0 0,1 1 1 0 0,-1 0 0 0 0,1 0-1 0 0,-1-1 1 0 0,1 1 0 0 0,-1 0-1 0 0,1 0 1 0 0,-1 1 0 0 0,1-1-1 0 0,-1 0 1 0 0,1 0 0 0 0,1 1-1 0 0,1 1 48 0 0,0 0-1 0 0,-1-1 1 0 0,1 2-1 0 0,6 3 0 0 0,-5-3 39 0 0,4 3 100 0 0,1 1 0 0 0,-1 0 0 0 0,-1 0 1 0 0,1 1-1 0 0,-1 0 0 0 0,10 13 0 0 0,-16-18-134 0 0,1 0-1 0 0,-1 1 1 0 0,0-1 0 0 0,0 1-1 0 0,0-1 1 0 0,-1 1 0 0 0,1 0 0 0 0,-1-1-1 0 0,0 1 1 0 0,0 0 0 0 0,0 0 0 0 0,0 0-1 0 0,-1 0 1 0 0,1 0 0 0 0,-1 0-1 0 0,0 0 1 0 0,0 0 0 0 0,-1 0 0 0 0,1 0-1 0 0,-1 0 1 0 0,-2 7 0 0 0,1-8-3 0 0,0 1 0 0 0,0-1 1 0 0,0 0-1 0 0,0 0 0 0 0,0 0 1 0 0,-1 0-1 0 0,1 0 0 0 0,-1-1 1 0 0,0 1-1 0 0,0-1 0 0 0,-4 3 1 0 0,-6 3 141 0 0,-19 9 1 0 0,27-15-176 0 0,-20 10 62 0 0,4-3-24 0 0,-36 25 0 0 0,56-34-56 0 0,1 0 0 0 0,-1 0 1 0 0,1 1-1 0 0,-1-1 0 0 0,1 0 0 0 0,-1 1 0 0 0,1-1 0 0 0,-1 0 0 0 0,1 1 0 0 0,0-1 0 0 0,-1 1 0 0 0,1-1 0 0 0,0 1 1 0 0,-1-1-1 0 0,1 1 0 0 0,0-1 0 0 0,0 1 0 0 0,-1-1 0 0 0,1 1 0 0 0,0-1 0 0 0,0 1 0 0 0,0 0 0 0 0,0 0 2 0 0,0-1-1 0 0,0 1 1 0 0,1-1-1 0 0,-1 0 1 0 0,0 1-1 0 0,0-1 1 0 0,1 1-1 0 0,-1-1 1 0 0,0 0 0 0 0,1 1-1 0 0,-1-1 1 0 0,0 1-1 0 0,1-1 1 0 0,-1 0-1 0 0,0 0 1 0 0,1 1-1 0 0,-1-1 1 0 0,1 0-1 0 0,-1 0 1 0 0,1 1-1 0 0,4 1 31 0 0,1-1 0 0 0,-1 1 0 0 0,9 1 0 0 0,-10-2-21 0 0,186 21 351 0 0,-101-14-244 0 0,-75-7-178 0 0,-9-1-121 0 0,-1 0 0 0 0,1 0 0 0 0,-1 1 0 0 0,0 0 0 0 0,1 0 0 0 0,-1 0 0 0 0,6 2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5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179 207 2400 0 0,'0'0'1426'0'0,"0"0"321"0"0,0 0 112 0 0,0 0-447 0 0,0 0 159 0 0,0 0 333 0 0,0 0-58 0 0,0 0-346 0 0,0 0-462 0 0,-25-17 550 0 0,-25 3-1357 0 0,-5-2-2096 0 0,21 0-4245 0 0,28 11 1508 0 0</inkml:trace>
  <inkml:trace contextRef="#ctx0" brushRef="#br0" timeOffset="169.25">262 102 6809 0 0,'0'0'7628'0'0,"0"0"-6972"0"0,0 0-652 0 0,-49-10 532 0 0,26 5-160 0 0,-3 0-300 0 0,0 0-76 0 0,-2 1-424 0 0,2 0-684 0 0,-1 0-340 0 0,3 0-424 0 0,9 0-2024 0 0,-2-5-1973 0 0</inkml:trace>
  <inkml:trace contextRef="#ctx0" brushRef="#br0" timeOffset="356.33">95 1 3708 0 0,'0'0'5712'0'0,"3"5"-2769"0"0,24 98 1235 0 0,-25-92-4102 0 0,-1 1 0 0 0,-1 0 0 0 0,0-1 0 0 0,-1 1 0 0 0,0 0 0 0 0,0-1 0 0 0,-1 1 0 0 0,-1-1 0 0 0,0 1 0 0 0,-1-1-1 0 0,0 0 1 0 0,0 0 0 0 0,-5 7-76 0 0,-2-10-1976 0 0,4-9-3486 0 0,7-6-1372 0 0</inkml:trace>
  <inkml:trace contextRef="#ctx0" brushRef="#br0" timeOffset="635.51">452 74 10257 0 0,'0'0'4702'0'0,"3"7"-3480"0"0,1 2-1139 0 0,0 0 0 0 0,0 1 0 0 0,-1 0 0 0 0,0-1 0 0 0,-1 1-1 0 0,0 0 1 0 0,0 0 0 0 0,-1 1 0 0 0,0-1 0 0 0,-1 0 0 0 0,0 0-1 0 0,-1 0 1 0 0,0 0 0 0 0,0 1 0 0 0,-1-1 0 0 0,-1 0 0 0 0,0-1-1 0 0,0 1 1 0 0,-1 0 0 0 0,0-1 0 0 0,0 0 0 0 0,-1 0 0 0 0,-1 0-1 0 0,1-1 1 0 0,-1 0 0 0 0,-1 1-83 0 0,-69-3-1120 0 0,37-42-6567 0 0,30 9 739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08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45 10986 0 0,'0'0'10232'0'0,"-20"-9"-10005"0"0,-63-24-55 0 0,82 33-167 0 0,-1-1 1 0 0,1 1-1 0 0,0-1 1 0 0,-1 1-1 0 0,1 0 1 0 0,0-1-1 0 0,-1 1 1 0 0,1 0-1 0 0,-1 0 1 0 0,1 0-1 0 0,-1 0 1 0 0,1 0-1 0 0,0 1 1 0 0,-1-1-1 0 0,1 0 1 0 0,-1 1-1 0 0,1-1 1 0 0,-2 2-1 0 0,2-2 2 0 0,0 1 0 0 0,0 0-1 0 0,1 0 1 0 0,-1 0-1 0 0,0 0 1 0 0,1-1-1 0 0,-1 1 1 0 0,0 0-1 0 0,1 0 1 0 0,-1 0-1 0 0,1 1 1 0 0,0-1 0 0 0,-1 1-1 0 0,-1 3 31 0 0,-1 1 3 0 0,0 0 0 0 0,1 0 0 0 0,0 0 0 0 0,0 0 0 0 0,0 1-1 0 0,0-1 1 0 0,1 0 0 0 0,0 1 0 0 0,1-1 0 0 0,0 1 0 0 0,0-1 0 0 0,1 13 0 0 0,0-16-10 0 0,0-1 1 0 0,0 1 0 0 0,0-1-1 0 0,0 1 1 0 0,1-1 0 0 0,-1 0-1 0 0,1 0 1 0 0,-1 0 0 0 0,1 1-1 0 0,0-1 1 0 0,0-1 0 0 0,0 1-1 0 0,0 0 1 0 0,0 0-1 0 0,0-1 1 0 0,0 1 0 0 0,0-1-1 0 0,1 0 1 0 0,-1 0 0 0 0,1 1-1 0 0,-1-2 1 0 0,1 1 0 0 0,3 1-1 0 0,6 1 108 0 0,-1-1 0 0 0,1 0 0 0 0,22 0 0 0 0,-20-2-63 0 0,0 0 1 0 0,0-1-1 0 0,21-5 1 0 0,-29 5-51 0 0,-1 0 1 0 0,0-1 0 0 0,1 0-1 0 0,-1 0 1 0 0,0 0 0 0 0,0-1-1 0 0,0 0 1 0 0,0 0-1 0 0,0 0 1 0 0,-1 0 0 0 0,7-7-1 0 0,-10 9-44 0 0,0 0-1 0 0,1 0 0 0 0,-1 0 1 0 0,0-1-1 0 0,0 1 1 0 0,0 0-1 0 0,-1-1 1 0 0,1 1-1 0 0,0 0 1 0 0,0-1-1 0 0,-1 1 0 0 0,1-1 1 0 0,-1 0-1 0 0,1 1 1 0 0,-1-1-1 0 0,0 1 1 0 0,0-1-1 0 0,1 1 0 0 0,-1-1 1 0 0,0 0-1 0 0,-1 1 1 0 0,1-1-1 0 0,0 0 1 0 0,0 1-1 0 0,-1-1 0 0 0,1 1 1 0 0,-1-1-1 0 0,1 1 1 0 0,-1-1-1 0 0,1 1 1 0 0,-2-2-1 0 0,0 1-167 0 0,0 0 0 0 0,1 0 0 0 0,-1 0 0 0 0,0 0 0 0 0,0 0 0 0 0,0 1 0 0 0,-1-1 0 0 0,1 1 0 0 0,0-1 0 0 0,-1 1 0 0 0,1 0 0 0 0,0 0 0 0 0,-1 0 0 0 0,1 0 0 0 0,-1 1 0 0 0,0-1 0 0 0,1 1 0 0 0,-4-1 0 0 0,-17 2-3378 0 0,9 3-3513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08.9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54 12619 0 0,'0'0'9014'0'0,"-22"-10"-8682"0"0,22 10-332 0 0,-87-38 245 0 0,84 37-231 0 0,0 0 0 0 0,0 0-1 0 0,1 0 1 0 0,-1 1 0 0 0,0-1 0 0 0,-4 1-1 0 0,7 0-7 0 0,-1 0-1 0 0,1 0 1 0 0,-1 0-1 0 0,0 0 0 0 0,1 0 1 0 0,-1 1-1 0 0,1-1 1 0 0,-1 0-1 0 0,0 0 0 0 0,1 1 1 0 0,-1-1-1 0 0,1 0 1 0 0,-1 1-1 0 0,0 0 0 0 0,-3 2 29 0 0,0 1-1 0 0,0-1 1 0 0,1 1-1 0 0,-1 1 0 0 0,1-1 1 0 0,0 0-1 0 0,0 1 1 0 0,-3 6-1 0 0,4-7-7 0 0,1-1-1 0 0,0 1 1 0 0,-1-1-1 0 0,1 1 1 0 0,1 0-1 0 0,-1-1 1 0 0,0 1-1 0 0,1 0 0 0 0,0 0 1 0 0,0-1-1 0 0,0 1 1 0 0,0 0-1 0 0,1 4 1 0 0,0-6 4 0 0,0-1 0 0 0,0 1 0 0 0,0 0 0 0 0,0 0 0 0 0,0-1 0 0 0,0 1 0 0 0,0-1 0 0 0,1 1 0 0 0,-1-1 0 0 0,0 0 0 0 0,1 1 0 0 0,-1-1 0 0 0,1 0 0 0 0,0 0 0 0 0,-1 0 0 0 0,1 0 0 0 0,0 0 0 0 0,0 0 0 0 0,-1-1 0 0 0,1 1 0 0 0,0-1 0 0 0,3 1 0 0 0,4 1 80 0 0,0 0 0 0 0,0-1 1 0 0,13 1-1 0 0,-10-2-8 0 0,-1 0 0 0 0,1-1 0 0 0,-1 0 0 0 0,20-5 0 0 0,-28 6-176 0 0,0-1 0 0 0,0 0 1 0 0,0 0-1 0 0,0 0 0 0 0,0-1 1 0 0,0 1-1 0 0,0-1 0 0 0,0 0 1 0 0,-1 1-1 0 0,1-1 0 0 0,-1 0 1 0 0,1-1-1 0 0,-1 1 0 0 0,0 0 1 0 0,0-1-1 0 0,0 1 0 0 0,0-1 1 0 0,0 0-1 0 0,-1 1 0 0 0,1-1 1 0 0,2-6-1 0 0,-4 9-59 0 0,0 0-1 0 0,0 0 1 0 0,0-1 0 0 0,0 1 0 0 0,0 0-1 0 0,0 0 1 0 0,0-1 0 0 0,0 1-1 0 0,0 0 1 0 0,1-1 0 0 0,-1 1 0 0 0,0 0-1 0 0,0 0 1 0 0,0-1 0 0 0,-1 1-1 0 0,1 0 1 0 0,0 0 0 0 0,0-1 0 0 0,0 1-1 0 0,0 0 1 0 0,0 0 0 0 0,0-1 0 0 0,0 1-1 0 0,0 0 1 0 0,0 0 0 0 0,-1-1-1 0 0,1 1 1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09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20860 0 0,'0'0'2240'0'0,"-1"21"-1927"0"0,1 67-105 0 0,-1-74-155 0 0,2-1 0 0 0,-1 0-1 0 0,4 18 1 0 0,0-9-84 0 0,-3-15-286 0 0,1 0-1 0 0,-1 0 0 0 0,1 0 1 0 0,1 0-1 0 0,5 12 1 0 0,-5-14-1578 0 0,1 1-1 0 0,-1-1 1 0 0,8 9 0 0 0,-5-7-4253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09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81 18564 0 0,'0'0'2034'0'0,"-14"-13"-1781"0"0,-40-40-65 0 0,47 43-137 0 0,7 10-51 0 0,0 0 1 0 0,-1 0 0 0 0,1 0 0 0 0,0 0 0 0 0,0 0 0 0 0,0 0 0 0 0,0-1 0 0 0,0 1 0 0 0,0 0 0 0 0,0 0 0 0 0,0 0 0 0 0,0 0-1 0 0,0 0 1 0 0,0-1 0 0 0,0 1 0 0 0,0 0 0 0 0,0 0 0 0 0,0 0 0 0 0,0 0 0 0 0,0 0 0 0 0,0 0 0 0 0,0-1 0 0 0,0 1 0 0 0,1 0-1 0 0,-1 0 1 0 0,0 0 0 0 0,0 0 0 0 0,0 0 0 0 0,0 0 0 0 0,0-1 0 0 0,0 1 0 0 0,0 0 0 0 0,0 0 0 0 0,1 0 1 0 0,0 0 1 0 0,0 0-1 0 0,0-1 0 0 0,0 1 1 0 0,0 0-1 0 0,0 0 1 0 0,0 0-1 0 0,-1 0 1 0 0,1 1-1 0 0,2-1 1 0 0,0 0 2 0 0,7 1 41 0 0,1 0 0 0 0,-1 0 0 0 0,1 1 0 0 0,-1 1 0 0 0,1-1 0 0 0,-1 2 0 0 0,0-1 0 0 0,0 1 0 0 0,-1 1 0 0 0,18 10 0 0 0,-19-10 44 0 0,-1 0 1 0 0,0 1-1 0 0,0 0 0 0 0,0 0 1 0 0,-1 0-1 0 0,0 1 1 0 0,0 0-1 0 0,-1 0 1 0 0,0 0-1 0 0,0 1 1 0 0,0 0-1 0 0,-1 0 0 0 0,4 10 1 0 0,-7-14-50 0 0,0-1-1 0 0,0 1 1 0 0,-1-1 0 0 0,1 1-1 0 0,-1 0 1 0 0,1-1 0 0 0,-1 1-1 0 0,0 0 1 0 0,-1-1 0 0 0,1 1 0 0 0,-1 0-1 0 0,-1 6 1 0 0,0-5 3 0 0,0-1 1 0 0,0 1-1 0 0,-1-1 0 0 0,1 0 1 0 0,-1 1-1 0 0,0-1 1 0 0,0 0-1 0 0,-6 5 0 0 0,-3 2 18 0 0,-2 0 0 0 0,0-1 0 0 0,0 0 0 0 0,-21 9 0 0 0,30-16-67 0 0,-11 5-9 0 0,12-6 11 0 0,0 0 1 0 0,0 0-1 0 0,0 0 1 0 0,0 0-1 0 0,0 1 1 0 0,0-1-1 0 0,1 1 1 0 0,-1 0-1 0 0,-5 7 0 0 0,9-10 10 0 0,0 0-1 0 0,0 0 0 0 0,0 0 1 0 0,0 1-1 0 0,0-1 0 0 0,-1 0 1 0 0,1 0-1 0 0,0 1 0 0 0,0-1 0 0 0,0 0 1 0 0,0 0-1 0 0,0 1 0 0 0,0-1 1 0 0,0 0-1 0 0,0 0 0 0 0,0 1 1 0 0,0-1-1 0 0,0 0 0 0 0,0 0 1 0 0,0 0-1 0 0,0 1 0 0 0,0-1 0 0 0,0 0 1 0 0,0 0-1 0 0,1 1 0 0 0,-1-1 1 0 0,0 0-1 0 0,0 0 0 0 0,0 1 0 0 0,8 4 118 0 0,14 0 6 0 0,-19-5-110 0 0,40 8-789 0 0,108 20 2335 0 0,-76-10-4708 0 0,-2 6-7383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10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150 106 5041 0 0,'0'0'14561'0'0,"-20"-18"-14108"0"0,-62-53-78 0 0,61 56-206 0 0,21 15-162 0 0,0 0-1 0 0,-1 0 1 0 0,1 0 0 0 0,0-1-1 0 0,-1 1 1 0 0,1 0 0 0 0,0 0-1 0 0,0 0 1 0 0,-1 0 0 0 0,1 0-1 0 0,0 0 1 0 0,0 0 0 0 0,-1 0-1 0 0,1 0 1 0 0,0 0 0 0 0,-1 0-1 0 0,1 0 1 0 0,0 0 0 0 0,0 0-1 0 0,-1 0 1 0 0,1 0 0 0 0,0 0-1 0 0,-1 1 1 0 0,0 0 40 0 0,-1 0 0 0 0,1 0-1 0 0,0 0 1 0 0,0 0 0 0 0,0 0 0 0 0,0 0-1 0 0,0 0 1 0 0,0 1 0 0 0,0-1-1 0 0,0 0 1 0 0,0 1 0 0 0,0-1 0 0 0,1 1-1 0 0,-1-1 1 0 0,1 1 0 0 0,-1-1 0 0 0,1 1-1 0 0,-1 2 1 0 0,0 4 131 0 0,0 0 0 0 0,1 11 0 0 0,0-13-120 0 0,0-3-25 0 0,0 1-1 0 0,0 0 1 0 0,0 0-1 0 0,1 0 1 0 0,-1 0-1 0 0,1 0 1 0 0,0-1-1 0 0,0 1 1 0 0,1 0-1 0 0,-1-1 1 0 0,1 1-1 0 0,0-1 1 0 0,0 1-1 0 0,0-1 1 0 0,0 0-1 0 0,0 0 1 0 0,1 0-1 0 0,-1 0 1 0 0,1 0-1 0 0,0 0 1 0 0,0-1-1 0 0,0 1 1 0 0,0-1-1 0 0,0 0 1 0 0,1 0-1 0 0,-1 0 1 0 0,1-1-1 0 0,-1 1 1 0 0,8 2-1 0 0,1-1 45 0 0,0 0-1 0 0,0-1 1 0 0,0 0-1 0 0,0-1 1 0 0,0-1-1 0 0,0 1 1 0 0,0-2-1 0 0,16-2 0 0 0,-25 3-82 0 0,-1-1 0 0 0,1 1 0 0 0,-1-1-1 0 0,1 0 1 0 0,-1 0 0 0 0,1 0-1 0 0,-1-1 1 0 0,0 1 0 0 0,1 0 0 0 0,-1-1-1 0 0,0 0 1 0 0,0 1 0 0 0,3-5-1 0 0,-4 5-76 0 0,0 1-1 0 0,-1-1 0 0 0,1 0 0 0 0,-1 0 0 0 0,1 0 0 0 0,-1 0 0 0 0,1-1 1 0 0,-1 1-1 0 0,0 0 0 0 0,1 0 0 0 0,-1 0 0 0 0,0 0 0 0 0,0 0 0 0 0,0 0 0 0 0,0 0 1 0 0,0-1-1 0 0,0 1 0 0 0,0 0 0 0 0,0 0 0 0 0,0 0 0 0 0,-1 0 0 0 0,1 0 1 0 0,0 0-1 0 0,-1 0 0 0 0,1 0 0 0 0,-1 0 0 0 0,1 0 0 0 0,-1 0 0 0 0,0 0 1 0 0,1 0-1 0 0,-1 0 0 0 0,0 0 0 0 0,-1-1 0 0 0,0 0-555 0 0,0 0-1 0 0,0 0 1 0 0,0 0 0 0 0,-1 0-1 0 0,-2-2 1 0 0,-8-1-8610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16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95 12003 0 0,'0'0'8761'0'0,"-9"-9"-8618"0"0,-27-30-6 0 0,34 36-96 0 0,-1 0 0 0 0,1 1 0 0 0,-1-1 0 0 0,0 1 0 0 0,0-1 0 0 0,0 1 0 0 0,-1 0 0 0 0,1 0 0 0 0,-7-2 0 0 0,-3-2 128 0 0,11 5-132 0 0,-2-2 44 0 0,1 1-1 0 0,-1 1 1 0 0,0-1 0 0 0,1 0-1 0 0,-6 0 1 0 0,9 1-69 0 0,-1 1-1 0 0,0 0 1 0 0,1 0 0 0 0,-1 0 0 0 0,0 0 0 0 0,0 0 0 0 0,1 0-1 0 0,-1 0 1 0 0,0 0 0 0 0,1 0 0 0 0,-1 0 0 0 0,0 0 0 0 0,0 1 0 0 0,1-1-1 0 0,-1 0 1 0 0,0 0 0 0 0,1 1 0 0 0,-1-1 0 0 0,0 0 0 0 0,1 1-1 0 0,-1-1 1 0 0,1 1 0 0 0,-1-1 0 0 0,1 1 0 0 0,-1-1 0 0 0,1 1 0 0 0,-1-1-1 0 0,1 1 1 0 0,-1-1 0 0 0,1 1 0 0 0,0 0 0 0 0,-1-1 0 0 0,1 1-1 0 0,0 0 1 0 0,-1 0 0 0 0,-5 22 175 0 0,0 1 1 0 0,2-1-1 0 0,-3 36 0 0 0,7-55-178 0 0,0-2 0 0 0,-2 6 19 0 0,2 1 0 0 0,-1-1 0 0 0,2 0 0 0 0,1 15 0 0 0,-2-21-5 0 0,0-1-1 0 0,0 1 1 0 0,1 0 0 0 0,-1-1 0 0 0,1 1-1 0 0,0 0 1 0 0,-1-1 0 0 0,1 1 0 0 0,0-1-1 0 0,0 1 1 0 0,0-1 0 0 0,0 0 0 0 0,0 1 0 0 0,0-1-1 0 0,0 0 1 0 0,1 0 0 0 0,-1 0 0 0 0,0 0-1 0 0,1 0 1 0 0,-1 0 0 0 0,1 0 0 0 0,-1 0-1 0 0,1 0 1 0 0,-1-1 0 0 0,1 1 0 0 0,-1-1-1 0 0,1 1 1 0 0,0-1 0 0 0,-1 1 0 0 0,3-1 0 0 0,0 0 6 0 0,-1 1 0 0 0,1-1 1 0 0,0-1-1 0 0,0 1 0 0 0,-1 0 1 0 0,1-1-1 0 0,0 0 0 0 0,0 0 1 0 0,-1 0-1 0 0,1 0 1 0 0,-1-1-1 0 0,1 1 0 0 0,-1-1 1 0 0,0 0-1 0 0,1 0 0 0 0,-1 0 1 0 0,0 0-1 0 0,0-1 1 0 0,-1 1-1 0 0,1-1 0 0 0,0 0 1 0 0,-1 0-1 0 0,0 0 0 0 0,1 0 1 0 0,-1 0-1 0 0,-1 0 1 0 0,1-1-1 0 0,0 1 0 0 0,-1-1 1 0 0,1 1-1 0 0,-1-1 0 0 0,0 1 1 0 0,0-1-1 0 0,-1 0 1 0 0,1 0-1 0 0,-1 1 0 0 0,0-5 1 0 0,0 4-70 0 0,0 1 0 0 0,0-1 0 0 0,-1 0 0 0 0,1 1 1 0 0,-1-1-1 0 0,0 1 0 0 0,0-1 0 0 0,0 1 0 0 0,-3-5 1 0 0,3 7-202 0 0,0-1-1 0 0,0 1 1 0 0,0-1 0 0 0,0 1 0 0 0,0 0 0 0 0,0 0 0 0 0,0-1 0 0 0,-1 1 0 0 0,-1-1 0 0 0,2 1-440 0 0,0 1 0 0 0,-1-1-1 0 0,1 0 1 0 0,0 1 0 0 0,-1-1 0 0 0,1 1-1 0 0,-1 0 1 0 0,1-1 0 0 0,-1 1 0 0 0,1 0-1 0 0,-3 0 1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17.5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13875 0 0,'0'0'7334'0'0,"10"20"-6492"0"0,31 63-63 0 0,-39-78-670 0 0,1 0 0 0 0,-1 0 0 0 0,0 0-1 0 0,-1 0 1 0 0,1 1 0 0 0,-1-1 0 0 0,0 1 0 0 0,0 7 0 0 0,0 0 149 0 0,1 7-110 0 0,-1 0 0 0 0,-1 0 0 0 0,0 1 0 0 0,-2-1 0 0 0,0 0 0 0 0,-8 31 0 0 0,5-25-866 0 0,5-15-3258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17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13659 0 0,'0'0'8450'0'0,"0"20"-7703"0"0,-1 63-239 0 0,1-70-344 0 0,-1 0 0 0 0,-5 24 0 0 0,5-31-147 0 0,-1 1 1 0 0,2-1 0 0 0,-1 11-1 0 0,1-9-444 0 0,1 0 0 0 0,0-1-1 0 0,0 1 1 0 0,1 0-1 0 0,0 0 1 0 0,1-1 0 0 0,5 14-1 0 0,-6-17-248 0 0,1 5-1577 0 0,1 3-5048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18.3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22765 0 0,'0'0'-264'0'0,"20"6"-2161"0"0,64 16 2240 0 0,-71-19 163 0 0,1 0 1 0 0,-1-1-1 0 0,22 1 1 0 0,-11-2 70 0 0,1 1 24 0 0,41 5 229 0 0,-58-6-198 0 0,0 1 1 0 0,0 0-1 0 0,0 0 1 0 0,-1 1-1 0 0,1 0 1 0 0,7 4-1 0 0,-12-5-39 0 0,-1 0-1 0 0,1-1 0 0 0,0 2 1 0 0,-1-1-1 0 0,1 0 1 0 0,-1 1-1 0 0,0-1 0 0 0,0 1 1 0 0,0-1-1 0 0,0 1 0 0 0,0 0 1 0 0,-1 0-1 0 0,1 0 0 0 0,-1 0 1 0 0,0 0-1 0 0,0 0 0 0 0,2 7 1 0 0,-2 1 136 0 0,1 1 1 0 0,-2 0-1 0 0,0 20 1 0 0,-1-9 11 0 0,-1 117 546 0 0,7 174-247 0 0,55 125 381 0 0,-40-312-611 0 0,9 42 168 0 0,20 159 194 0 0,-42-226-377 0 0,-7-84-199 0 0,-1 0 1 0 0,0-1 0 0 0,-7 31-1 0 0,4-30 16 0 0,-1 0 1 0 0,-1-1-1 0 0,-1 0 0 0 0,0 0 0 0 0,-1 0 1 0 0,-19 27-1 0 0,22-37-85 0 0,0-1 0 0 0,0 0-1 0 0,0 0 1 0 0,-1 0 0 0 0,0-1 0 0 0,0 0 0 0 0,-1 0 0 0 0,1 0 0 0 0,-1-1-1 0 0,0 0 1 0 0,0 0 0 0 0,0-1 0 0 0,-1 0 0 0 0,1 0 0 0 0,-1-1 0 0 0,0 0 0 0 0,0 0-1 0 0,-8 0 1 0 0,4-1-226 0 0,0-1-1 0 0,0 0 1 0 0,1-1-1 0 0,-19-3 1 0 0,21 2-1533 0 0,0 0 0 0 0,0-1 0 0 0,-12-5 0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17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125 205 8370 0 0,'0'0'11601'0'0,"14"-11"-11110"0"0,43-34-42 0 0,-39 28-106 0 0,-18 17-327 0 0,0 0 0 0 0,0 0 0 0 0,1-1-1 0 0,-1 1 1 0 0,0 0 0 0 0,0-1-1 0 0,0 1 1 0 0,0-1 0 0 0,1 1-1 0 0,-1 0 1 0 0,0-1 0 0 0,0 1-1 0 0,0 0 1 0 0,0-1 0 0 0,0 1-1 0 0,0-1 1 0 0,0 1 0 0 0,0-1-1 0 0,0-3 107 0 0,0 0-86 0 0,0 0-1 0 0,0-1 1 0 0,-1 1-1 0 0,1-1 1 0 0,-1 1 0 0 0,0 0-1 0 0,-1-1 1 0 0,1 1-1 0 0,-1 0 1 0 0,1 0 0 0 0,-1 0-1 0 0,0 0 1 0 0,-1 0-1 0 0,1 1 1 0 0,-1-1 0 0 0,1 1-1 0 0,-1-1 1 0 0,0 1-1 0 0,-6-5 1 0 0,4 4-49 0 0,1 0 0 0 0,-1 1 0 0 0,0-1-1 0 0,0 1 1 0 0,0 0 0 0 0,-1 1 0 0 0,1-1 0 0 0,-1 1 0 0 0,1 0 0 0 0,-1 0-1 0 0,0 1 1 0 0,0 0 0 0 0,0 0 0 0 0,-6 0 0 0 0,11 1 6 0 0,-1 0 0 0 0,1 0 0 0 0,-1 0 1 0 0,0 0-1 0 0,1 1 0 0 0,-1-1 0 0 0,1 1 0 0 0,0-1 1 0 0,-1 1-1 0 0,1-1 0 0 0,-1 1 0 0 0,1 0 0 0 0,0 0 1 0 0,-1 0-1 0 0,1 0 0 0 0,-2 2 0 0 0,1-1 3 0 0,0 0-1 0 0,1 0 0 0 0,-1 1 1 0 0,1-1-1 0 0,-1 0 1 0 0,1 1-1 0 0,0-1 0 0 0,-2 6 1 0 0,2-1 10 0 0,-1 0 0 0 0,1 1 0 0 0,0-1 0 0 0,1 0 0 0 0,0 1 0 0 0,0 10 0 0 0,2-5 2 0 0,1 0 0 0 0,0-1 0 0 0,1 1 1 0 0,0-1-1 0 0,11 23 0 0 0,-3-14 16 0 0,0 0-1 0 0,20 25 1 0 0,2-5 72 0 0,8 12 100 0 0,-40-50-186 0 0,0 0 1 0 0,0 0-1 0 0,0 0 0 0 0,-1 0 0 0 0,0 1 1 0 0,0-1-1 0 0,0 0 0 0 0,1 6 0 0 0,-2-8-9 0 0,1 0 0 0 0,-1 0 0 0 0,0 0 0 0 0,0 0 0 0 0,0 1 1 0 0,0-1-1 0 0,0 0 0 0 0,-1 0 0 0 0,1 0 0 0 0,0 0 0 0 0,0 0 0 0 0,-1 0 0 0 0,1 0 0 0 0,-1 0 0 0 0,1 0 0 0 0,-1 0 0 0 0,1 0 0 0 0,-1 0 0 0 0,0 0 0 0 0,1 0 0 0 0,-1 0 0 0 0,0 0 0 0 0,0 0 0 0 0,0-1 0 0 0,0 1 0 0 0,1 0 0 0 0,-1-1 0 0 0,0 1 0 0 0,-2 0 0 0 0,-3 2-9 0 0,-1-1 0 0 0,1 0 1 0 0,-1-1-1 0 0,0 0 0 0 0,1 0 0 0 0,-1 0 1 0 0,0-1-1 0 0,-13-1 0 0 0,11 1-60 0 0,-1-2-1 0 0,1 1 1 0 0,0-1 0 0 0,0-1-1 0 0,0 0 1 0 0,-9-4 0 0 0,14 5 42 0 0,-1 0 1 0 0,1-1-1 0 0,0 0 1 0 0,0 0 0 0 0,0 0-1 0 0,0 0 1 0 0,1 0-1 0 0,-1-1 1 0 0,1 0 0 0 0,0 1-1 0 0,0-1 1 0 0,-5-8-1 0 0,7 9 42 0 0,0 1 0 0 0,0-1-1 0 0,0 1 1 0 0,0-1 0 0 0,0 0 0 0 0,1 1-1 0 0,-1-1 1 0 0,1 0 0 0 0,0 1-1 0 0,0-1 1 0 0,0 0 0 0 0,0 1-1 0 0,0-1 1 0 0,1 0 0 0 0,-1 1-1 0 0,1-1 1 0 0,0 0 0 0 0,-1 1-1 0 0,1-1 1 0 0,0 1 0 0 0,1 0-1 0 0,-1-1 1 0 0,0 1 0 0 0,1 0-1 0 0,2-4 1 0 0,1 0 10 0 0,0 1 0 0 0,1 0-1 0 0,0 0 1 0 0,0 0 0 0 0,0 1 0 0 0,0 0 0 0 0,1 0 0 0 0,-1 0-1 0 0,1 1 1 0 0,0 0 0 0 0,0 1 0 0 0,9-3 0 0 0,-1 1-373 0 0,0 1 1 0 0,1 1-1 0 0,-1 0 1 0 0,0 2-1 0 0,17 0 1 0 0,-19 1-1838 0 0,-5 2-2707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3.5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96 744 0 0,'0'0'7259'0'0,"0"0"-5101"0"0,0 0-1643 0 0,0 0 258 0 0,0 0 186 0 0,0 0-270 0 0,3-6-173 0 0,-1 4-487 0 0,-1 0-1 0 0,0 0 1 0 0,0 0-1 0 0,0 1 0 0 0,0-1 1 0 0,0 0-1 0 0,0 0 1 0 0,-1 0-1 0 0,1 0 1 0 0,0-1-1 0 0,-1 1 1 0 0,0 0-1 0 0,1 0 0 0 0,-1 0 1 0 0,0 0-1 0 0,0 0 1 0 0,-1-1-1 0 0,1 1 1 0 0,0 0-1 0 0,-1 0 1 0 0,1 0-1 0 0,-1 0 0 0 0,1 0 1 0 0,-1 0-1 0 0,0 0 1 0 0,0 0-1 0 0,0 0 1 0 0,0 0-1 0 0,0 0 0 0 0,-1 1 1 0 0,1-1-1 0 0,0 0 1 0 0,-1 1-1 0 0,0-1 1 0 0,1 1-1 0 0,-1 0 1 0 0,0-1-1 0 0,1 1 0 0 0,-1 0 1 0 0,0 0-1 0 0,-1-1-28 0 0,-1 0 17 0 0,0 1-1 0 0,0-1 1 0 0,0 0 0 0 0,0 1-1 0 0,-1 0 1 0 0,1 0-1 0 0,0 0 1 0 0,-1 1-1 0 0,1-1 1 0 0,0 1 0 0 0,-1 0-1 0 0,1 0 1 0 0,0 1-1 0 0,-1-1 1 0 0,1 1-1 0 0,0 0 1 0 0,-1 0 0 0 0,1 1-1 0 0,0-1 1 0 0,0 1-1 0 0,0 0 1 0 0,0 0-1 0 0,0 0 1 0 0,1 0 0 0 0,-1 1-1 0 0,1 0 1 0 0,-1-1-1 0 0,1 1 1 0 0,0 0-1 0 0,0 1 1 0 0,0-1 0 0 0,1 1-1 0 0,-1-1 1 0 0,1 1-1 0 0,0 0 1 0 0,0 0-1 0 0,0 0 1 0 0,0 0 0 0 0,1 0-1 0 0,-1 0 1 0 0,1 0-1 0 0,0 0 1 0 0,1 1-1 0 0,-1-1 1 0 0,1 0-1 0 0,0 1 1 0 0,0-1 0 0 0,0 0-1 0 0,0 1 1 0 0,1-1-1 0 0,-1 0 1 0 0,1 1-1 0 0,1-1-16 0 0,-3-1 20 0 0,1-1 0 0 0,0 1 0 0 0,0-1 0 0 0,0 1 0 0 0,1-1 0 0 0,-1 1 0 0 0,0-1 0 0 0,1 1-1 0 0,0-1 1 0 0,0 1 0 0 0,-1-1 0 0 0,1 0 0 0 0,0 0 0 0 0,1 1 0 0 0,-1-1 0 0 0,0 0 0 0 0,1 0 0 0 0,-1 0-1 0 0,1 0 1 0 0,0 0 0 0 0,-1-1 0 0 0,1 1 0 0 0,0 0 0 0 0,0-1 0 0 0,0 1 0 0 0,1-1 0 0 0,-1 0-1 0 0,0 0 1 0 0,0 0 0 0 0,1 0 0 0 0,-1 0 0 0 0,0 0 0 0 0,1-1 0 0 0,-1 1 0 0 0,1-1 0 0 0,-1 0-1 0 0,1 1 1 0 0,-1-1 0 0 0,1 0 0 0 0,-1 0 0 0 0,1-1 0 0 0,-1 1 0 0 0,1-1 0 0 0,-1 1 0 0 0,2-1-20 0 0,4-1 37 0 0,-1 0 0 0 0,0 0 0 0 0,0-1 0 0 0,-1 0 0 0 0,1 0 0 0 0,-1-1 1 0 0,1 1-1 0 0,-1-1 0 0 0,0-1 0 0 0,0 1 0 0 0,-1-1 0 0 0,1 0 0 0 0,-1 0 0 0 0,0-1 1 0 0,1-2-38 0 0,13-55 24 0 0,17 192-617 0 0,-19-111-1958 0 0,-2-12-3470 0 0,1-5-1928 0 0</inkml:trace>
  <inkml:trace contextRef="#ctx0" brushRef="#br0" timeOffset="249.66">412 211 6625 0 0,'0'0'6432'0'0,"0"0"-4403"0"0,0 0-1690 0 0,0 0 143 0 0,0 6-3 0 0,-12 92-1388 0 0,11-97 406 0 0,1-1-749 0 0,0 0-3295 0 0,0-3-2672 0 0</inkml:trace>
  <inkml:trace contextRef="#ctx0" brushRef="#br0" timeOffset="436.62">480 19 11957 0 0,'0'0'4937'0'0,"0"0"-4329"0"0,0 0-460 0 0,0 0 152 0 0,0 0-116 0 0,0 0-184 0 0,0 0-24 0 0,0 0-88 0 0,0 0-520 0 0,0 0-328 0 0,-12-1-717 0 0,9 1-2243 0 0,3 0-3081 0 0</inkml:trace>
  <inkml:trace contextRef="#ctx0" brushRef="#br0" timeOffset="608.56">564 247 9489 0 0,'3'6'4252'0'0,"8"17"-2803"0"0,-5-14-1325 0 0,-1 0 1 0 0,0 0-1 0 0,0 0 1 0 0,-1 0-1 0 0,0 1 0 0 0,-1 0 1 0 0,0-1-1 0 0,0 2 0 0 0,-1-1 1 0 0,-1 0-1 0 0,0 0 0 0 0,0 0 1 0 0,-1 1-1 0 0,0-1 1 0 0,-1 0-1 0 0,0 1 0 0 0,-2 6-124 0 0,2-15 0 0 0,0 0-1 0 0,0 0 0 0 0,-1 0 0 0 0,1 0 1 0 0,-1 0-1 0 0,1-1 0 0 0,-1 1 1 0 0,0-1-1 0 0,0 1 0 0 0,1-1 0 0 0,-1 0 1 0 0,0 1-1 0 0,0-1 0 0 0,0 0 1 0 0,0 0-1 0 0,-1-1 0 0 0,1 1 0 0 0,0 0 1 0 0,0-1-1 0 0,0 1 0 0 0,-1-1 1 0 0,1 0-1 0 0,0 1 0 0 0,-1-1 0 0 0,1 0 1 0 0,0-1-1 0 0,0 1 0 0 0,-1 0 1 0 0,1-1-1 0 0,0 1 0 0 0,0-1 0 0 0,-1 0 1 0 0,1 1-1 0 0,0-1 0 0 0,0 0 1 0 0,0-1-1 0 0,0 1 1 0 0,-45-30-4654 0 0,33 15-949 0 0</inkml:trace>
  <inkml:trace contextRef="#ctx0" brushRef="#br0" timeOffset="762.76">684 97 15653 0 0,'0'0'2077'0'0,"0"0"-2041"0"0,0 0-28 0 0,0 0-8 0 0,0 0 0 0 0,0 0-312 0 0,0 0-188 0 0,0 0-741 0 0,0 0-3035 0 0,0 0-3565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0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455 689 0 0 0,'0'0'2679'0'0,"22"-9"-1897"0"0,65-27-189 0 0,-83 34-517 0 0,1-1-1 0 0,0 1 1 0 0,-1-1 0 0 0,6-4-1 0 0,-9 6-47 0 0,0 0 1 0 0,0 0-1 0 0,-1 0 1 0 0,1 0-1 0 0,0 0 0 0 0,0 0 1 0 0,-1 0-1 0 0,1 0 0 0 0,0-2 1 0 0,3-5 115 0 0,2-1 22 0 0,-1 0 0 0 0,0-1 1 0 0,-1 0-1 0 0,0 0 0 0 0,-1 0 1 0 0,0 0-1 0 0,0 0 0 0 0,-1-1 1 0 0,-1 1-1 0 0,0-1 0 0 0,0 0 1 0 0,-1 1-1 0 0,0-1 0 0 0,-1 0 1 0 0,0 1-1 0 0,-1-1 0 0 0,-5-18 1 0 0,-4-2-199 0 0,-1 1 1 0 0,-1 0 0 0 0,-2 1 0 0 0,-1 1 0 0 0,-1 0-1 0 0,-2 1 1 0 0,0 1 0 0 0,-2 1 0 0 0,-33-31 0 0 0,41 44 68 0 0,0 1 1 0 0,-1 0 0 0 0,0 1 0 0 0,-1 1 0 0 0,-20-11 0 0 0,27 17 10 0 0,0-1 1 0 0,0 1-1 0 0,-1 0 1 0 0,1 1-1 0 0,0 0 1 0 0,-1 1-1 0 0,1-1 1 0 0,-1 2-1 0 0,0-1 1 0 0,1 1-1 0 0,-1 0 1 0 0,-14 3-1 0 0,17-1 3 0 0,0 0-1 0 0,1 0 1 0 0,0 0-1 0 0,-1 1 1 0 0,1 0 0 0 0,0 0-1 0 0,0 0 1 0 0,1 1-1 0 0,-1-1 1 0 0,1 1 0 0 0,-1 0-1 0 0,-3 5 1 0 0,-3 5 246 0 0,1-1 0 0 0,-17 29-1 0 0,13-16-257 0 0,1 1-1 0 0,1 0 0 0 0,2 1 0 0 0,0 0 0 0 0,2 0 1 0 0,1 1-1 0 0,2 0 0 0 0,0 1 0 0 0,2-1 0 0 0,2 54 1 0 0,1-77-15 0 0,1 1 0 0 0,0 0 0 0 0,0-1 0 0 0,1 1 0 0 0,0-1 0 0 0,0 1 0 0 0,0-1 0 0 0,1 0 1 0 0,0 0-1 0 0,5 8 0 0 0,-3-7 60 0 0,1 1 1 0 0,0-1-1 0 0,0-1 1 0 0,1 1-1 0 0,0-1 1 0 0,13 9-1 0 0,1-2 20 0 0,1-1 1 0 0,0-1-1 0 0,1-1 0 0 0,38 12 0 0 0,19-1-1307 0 0,-27-11-3977 0 0,-36-8-182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0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1240 0 0,'0'0'1554'0'0,"-1"20"-1414"0"0,-6 64-116 0 0,-15 81-582 0 0,13-109-571 0 0,6-35 687 0 0,-9 41-387 0 0,9-52 829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0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586 33 0 0 0,'0'0'0'0'0,"-158"-9"0"0"0,111 7 0 0 0,-7-1 0 0 0,-1 1 0 0 0,-3-1 0 0 0,-6-1 0 0 0,-1 0 0 0 0,14 1 0 0 0,17 1 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1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822 41 0 0 0,'-133'-4'0'0'0,"-337"-25"0"0"0,439 27 0 0 0,-8-2 0 0 0,-44 2 0 0 0,82 2 8 0 0,0 0-1 0 0,1 0 1 0 0,-1 0 0 0 0,0 1-1 0 0,0-1 1 0 0,0 0 0 0 0,0 0 0 0 0,0 0-1 0 0,1 1 1 0 0,-1-1 0 0 0,0 0-1 0 0,0 1 1 0 0,0-1 0 0 0,1 1-1 0 0,-1-1 1 0 0,0 1 0 0 0,0-1-1 0 0,1 1 1 0 0,-1 0 0 0 0,1-1 0 0 0,-1 1-1 0 0,0 0 1 0 0,1-1 0 0 0,-1 1-1 0 0,1 0 1 0 0,0 0 0 0 0,-1-1-1 0 0,1 1 1 0 0,0 0 0 0 0,-1 0-1 0 0,1 0 1 0 0,0 0 0 0 0,0-1 0 0 0,0 1-1 0 0,-1 0 1 0 0,1 0 0 0 0,0 0-1 0 0,1 1 1 0 0,-1 4 124 0 0,1 0-1 0 0,0-1 1 0 0,0 1-1 0 0,4 10 1 0 0,-3-11-15 0 0,3 9-16 0 0,-1 1 1 0 0,-1-1-1 0 0,0 1 1 0 0,-1 0 0 0 0,0 0-1 0 0,-1 0 1 0 0,-1 0-1 0 0,0 0 1 0 0,-1 0-1 0 0,-1 0 1 0 0,-1 0-1 0 0,0-1 1 0 0,0 1-1 0 0,-6 14 1 0 0,-7 8-498 0 0,-8 23-8 0 0,21-51 453 0 0,0 0 1 0 0,1 1 0 0 0,0-1-1 0 0,0 17 1 0 0,1-10 110 0 0,1-1-1 0 0,1 1 1 0 0,0 0 0 0 0,1 0 0 0 0,5 19-1 0 0,-5-29-163 0 0,0 0-1 0 0,0-1 0 0 0,0 1 0 0 0,1-1 0 0 0,0 0 1 0 0,0 0-1 0 0,0 0 0 0 0,1 0 0 0 0,-1 0 0 0 0,1-1 1 0 0,0 0-1 0 0,1 0 0 0 0,-1 0 0 0 0,1 0 0 0 0,0 0 1 0 0,-1-1-1 0 0,9 4 0 0 0,9 3-329 0 0,0-1 1 0 0,36 10-1 0 0,50 6 48 0 0,-53-13 127 0 0,517 82-1386 0 0,7-51 1734 0 0,365 47-200 0 0,-547-28 929 0 0,183 26 1438 0 0,-38-38-45 0 0,0-32-313 0 0,-511-17-1989 0 0,-6 0-1359 0 0,-9-1-3670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2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522 669 0 0 0,'111'-104'0'0'0,"-78"72"0"0"0,-22 18 0 0 0,-6 5 0 0 0,3-2 77 0 0,-1 0-1 0 0,-1-1 1 0 0,0 1-1 0 0,-1-1 1 0 0,0 0 0 0 0,6-23-1 0 0,-10 27-19 0 0,1-1-1 0 0,-1 1 1 0 0,0 0 0 0 0,-1-1 0 0 0,0 1-1 0 0,-1 0 1 0 0,1-1 0 0 0,-1 1-1 0 0,-1 0 1 0 0,0 0 0 0 0,-4-14-1 0 0,-2 6-10 0 0,0 0-1 0 0,0 0 1 0 0,-1 0-1 0 0,-1 1 1 0 0,-1 1-1 0 0,-14-17 1 0 0,8 14-57 0 0,-1-1 1 0 0,0 2-1 0 0,-1 0 0 0 0,-22-12 1 0 0,23 17 76 0 0,-1 1 1 0 0,0 1-1 0 0,0 0 0 0 0,-1 2 1 0 0,0 0-1 0 0,0 2 1 0 0,-1 0-1 0 0,0 1 1 0 0,0 1-1 0 0,0 1 1 0 0,-28 1-1 0 0,41 1-1 0 0,0 0-1 0 0,0 1 0 0 0,0 1 1 0 0,0-1-1 0 0,0 1 0 0 0,0 0 1 0 0,1 1-1 0 0,-1 0 0 0 0,1 0 1 0 0,0 1-1 0 0,-1 0 0 0 0,2 0 1 0 0,-1 0-1 0 0,0 1 0 0 0,1 0 1 0 0,-10 11-1 0 0,5-4 84 0 0,1 0 0 0 0,1 1 0 0 0,0 0-1 0 0,0 1 1 0 0,2 0 0 0 0,-1 1 0 0 0,-7 22 0 0 0,2-1-325 0 0,-13 60 1 0 0,22-75-465 0 0,1 1 0 0 0,1 0 1 0 0,1-1-1 0 0,2 31 0 0 0,0-42 553 0 0,0-1 1 0 0,1 1 0 0 0,0 0-1 0 0,1-1 1 0 0,0 0-1 0 0,0 0 1 0 0,1 0 0 0 0,0 0-1 0 0,1 0 1 0 0,6 9-1 0 0,-3-8 199 0 0,-1-1-1 0 0,2 1 0 0 0,-1-1 0 0 0,1-1 0 0 0,1 0 1 0 0,0 0-1 0 0,13 8 0 0 0,-5-6-61 0 0,0 0-1 0 0,0-2 0 0 0,1 0 1 0 0,0-1-1 0 0,0-1 0 0 0,1-1 1 0 0,-1-1-1 0 0,1-1 1 0 0,36 2-1 0 0,-34-4-195 0 0,0-1 1 0 0,0-2-1 0 0,0 0 0 0 0,26-6 0 0 0,-37 5 81 0 0,1-1-1 0 0,0 0 0 0 0,-1-1 0 0 0,0 0 0 0 0,0 0 0 0 0,0-1 0 0 0,-1 0 0 0 0,0-1 0 0 0,11-10 0 0 0,-10 8 67 0 0,13-17 0 0 0,-15 14 0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4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18 3065 0 0,'0'0'12476'0'0,"-15"-3"-12294"0"0,-50-8-99 0 0,54 10-130 0 0,1-1 0 0 0,0 2 0 0 0,-17 0 0 0 0,10 1-308 0 0,-2 1-1458 0 0,8 2-4837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49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90 136 112 0 0,'0'0'8082'0'0,"4"-14"-7314"0"0,12-41-39 0 0,-10 35 85 0 0,-7 15-321 0 0,0 1-295 0 0,0 3-174 0 0,1-1 0 0 0,-1 0 1 0 0,0 1-1 0 0,0-1 0 0 0,0 1 0 0 0,0 0 1 0 0,-1-1-1 0 0,1 1 0 0 0,0 0 0 0 0,0 0 1 0 0,-1-1-1 0 0,1 1 0 0 0,-1 0 1 0 0,1 0-1 0 0,-1 1 0 0 0,1-1 0 0 0,-4-1 1 0 0,-3-1-12 0 0,-1 0 1 0 0,-9-2-1 0 0,17 5-6 0 0,-2-1-29 0 0,0 0 0 0 0,0 0-1 0 0,1 1 1 0 0,-1 0 0 0 0,0 0 0 0 0,0-1 0 0 0,0 2 0 0 0,0-1 0 0 0,-4 1 0 0 0,6-1 9 0 0,0 1 0 0 0,0-1 0 0 0,-1 1 0 0 0,1-1 0 0 0,0 1 1 0 0,1-1-1 0 0,-1 1 0 0 0,0 0 0 0 0,0-1 0 0 0,0 1 0 0 0,0 0 0 0 0,0 0 1 0 0,1 0-1 0 0,-1 0 0 0 0,0 0 0 0 0,1-1 0 0 0,-1 1 0 0 0,1 0 0 0 0,-1 1 1 0 0,1-1-1 0 0,-1 0 0 0 0,1 0 0 0 0,0 0 0 0 0,0 0 0 0 0,-1 0 1 0 0,1 2-1 0 0,0 3 60 0 0,0-1 1 0 0,0 0-1 0 0,0 1 0 0 0,1-1 1 0 0,0 1-1 0 0,0-1 1 0 0,1 0-1 0 0,-1 1 0 0 0,1-1 1 0 0,0 0-1 0 0,1 0 1 0 0,2 5-1 0 0,6 9 101 0 0,23 28 0 0 0,-2-8 51 0 0,-20-25 205 0 0,1 1 1 0 0,18 31-1 0 0,-30-44-349 0 0,0-1-1 0 0,0 1 0 0 0,0 0 1 0 0,0 0-1 0 0,-1 0 0 0 0,1 1 1 0 0,-1-1-1 0 0,1 0 1 0 0,-1 0-1 0 0,0 0 0 0 0,1 0 1 0 0,-1 5-1 0 0,-1-6-27 0 0,1 0-1 0 0,-1 0 1 0 0,1 0 0 0 0,0 0-1 0 0,-1 0 1 0 0,0 0-1 0 0,1 0 1 0 0,-1 0 0 0 0,0 0-1 0 0,1 0 1 0 0,-1-1 0 0 0,0 1-1 0 0,0 0 1 0 0,0 0-1 0 0,0-1 1 0 0,0 1 0 0 0,0-1-1 0 0,0 1 1 0 0,0 0-1 0 0,0-1 1 0 0,0 0 0 0 0,0 1-1 0 0,0-1 1 0 0,0 0 0 0 0,-2 1-1 0 0,-2 0-6 0 0,0 0-1 0 0,0 0 1 0 0,0-1-1 0 0,0 1 1 0 0,-1-1 0 0 0,1 0-1 0 0,0-1 1 0 0,0 1-1 0 0,0-1 1 0 0,0 0-1 0 0,0 0 1 0 0,0-1 0 0 0,0 0-1 0 0,-7-3 1 0 0,9 3-27 0 0,-1 0 0 0 0,1 0 0 0 0,0 0 0 0 0,0-1 0 0 0,0 1 0 0 0,0-1 0 0 0,0 0 0 0 0,0 0 0 0 0,1 0 0 0 0,0 0 0 0 0,-1 0 0 0 0,1-1 0 0 0,0 1 0 0 0,1-1 0 0 0,-1 1 0 0 0,1-1 0 0 0,-1 0 0 0 0,1 1 0 0 0,-1-8 0 0 0,1 7-131 0 0,0-1 0 0 0,1 0 0 0 0,0 0 0 0 0,0 0 0 0 0,0 0 0 0 0,0 0 0 0 0,1 0 0 0 0,1-7 0 0 0,-1 10-186 0 0,0 0 1 0 0,0 0 0 0 0,0 0 0 0 0,0 0-1 0 0,0 0 1 0 0,0 0 0 0 0,0 0-1 0 0,1 0 1 0 0,-1 1 0 0 0,1-1-1 0 0,-1 0 1 0 0,1 1 0 0 0,0-1 0 0 0,0 1-1 0 0,-1 0 1 0 0,1 0 0 0 0,0 0-1 0 0,0 0 1 0 0,0 0 0 0 0,4-1-1 0 0,4-2-3318 0 0,-2 3 327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56.7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44 14699 0 0,'0'0'6964'0'0,"-13"6"-6816"0"0,-2 2-77 0 0,-18 13 0 0 0,31-20-64 0 0,1-1 0 0 0,0 1 0 0 0,0 0 0 0 0,0 0 0 0 0,1 0 0 0 0,-1 0 0 0 0,0 0 0 0 0,0 0 0 0 0,0 0 0 0 0,1 0 0 0 0,-1 1 0 0 0,1-1 0 0 0,-1 0 0 0 0,1 0 0 0 0,-1 0 0 0 0,1 1 0 0 0,0-1 0 0 0,-1 0 0 0 0,1 0 0 0 0,0 1 0 0 0,0-1 0 0 0,0 0 0 0 0,0 1 0 0 0,0-1 0 0 0,0 0 0 0 0,1 2 0 0 0,-1 4 40 0 0,0 3 37 0 0,0-6-51 0 0,-1 1-1 0 0,1-1 1 0 0,1 0-1 0 0,0 7 1 0 0,-1-10-6 0 0,0-1 0 0 0,0 1 0 0 0,1 0 0 0 0,-1 0 1 0 0,0-1-1 0 0,1 1 0 0 0,-1 0 0 0 0,0-1 0 0 0,1 1 1 0 0,-1 0-1 0 0,1-1 0 0 0,-1 1 0 0 0,1 0 0 0 0,-1-1 1 0 0,1 1-1 0 0,-1-1 0 0 0,1 1 0 0 0,0-1 0 0 0,-1 1 1 0 0,1-1-1 0 0,0 1 0 0 0,-1-1 0 0 0,1 0 0 0 0,0 0 1 0 0,-1 1-1 0 0,1-1 0 0 0,0 0 0 0 0,0 0 0 0 0,1 1 1 0 0,1-1 29 0 0,-1-1 0 0 0,1 1 1 0 0,0 0-1 0 0,-1-1 0 0 0,1 1 0 0 0,-1-1 1 0 0,1 0-1 0 0,-1 0 0 0 0,1 0 1 0 0,-1 0-1 0 0,0 0 0 0 0,1 0 1 0 0,-1-1-1 0 0,0 1 0 0 0,0-1 0 0 0,0 0 1 0 0,0 1-1 0 0,0-1 0 0 0,0 0 1 0 0,-1 0-1 0 0,1 0 0 0 0,-1 0 1 0 0,1-1-1 0 0,-1 1 0 0 0,2-5 0 0 0,0 0-15 0 0,0 1 0 0 0,0-1-1 0 0,-1 0 1 0 0,0 0 0 0 0,-1-1-1 0 0,1 1 1 0 0,-2 0-1 0 0,1-9 1 0 0,-1 8-46 0 0,0 1 0 0 0,-2-11-1 0 0,2 16-44 0 0,0 0-1 0 0,-1 1 0 0 0,1-1 0 0 0,-1 0 0 0 0,0 1 0 0 0,1-1 0 0 0,-1 1 0 0 0,0-1 0 0 0,0 1 0 0 0,0-1 0 0 0,0 1 0 0 0,0 0 0 0 0,0-1 0 0 0,0 1 0 0 0,0 0 0 0 0,-3-2 1 0 0,4 3-18 0 0,0 0 1 0 0,0 0-1 0 0,0 0 1 0 0,0 0-1 0 0,0 0 1 0 0,0 0-1 0 0,0 0 1 0 0,0 0-1 0 0,-1 0 1 0 0,1 0-1 0 0,0 0 1 0 0,0 0-1 0 0,0 0 1 0 0,0 0-1 0 0,0 0 1 0 0,0 0-1 0 0,0 0 1 0 0,0 0-1 0 0,-1 0 1 0 0,1 0-1 0 0,0 0 1 0 0,0 0-1 0 0,0 0 1 0 0,0 0-1 0 0,0 0 1 0 0,0 0-1 0 0,0 0 1 0 0,0 0-1 0 0,0 0 1 0 0,-1 0-1 0 0,1 1-265 0 0,0-1 265 0 0,0 0 1 0 0,0 0-1 0 0,0 0 1 0 0,0 0-1 0 0,0 0 1 0 0,0 0-1 0 0,0 1 1 0 0,0-1-1 0 0,0 0 1 0 0,0 0-1 0 0,-2 9-2158 0 0,3 7-6732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5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17404 0 0,'0'0'8583'0'0,"1"22"-8444"0"0,5 70-54 0 0,-5-74-122 0 0,-2 24 0 0 0,0-18-298 0 0,1-9-1030 0 0,3 25 0 0 0,-1-33-938 0 0,-1 0 1 0 0,1-1 0 0 0,3 8 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8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25 5281 0 0,'0'0'15505'0'0,"-15"-4"-15116"0"0,-46-11-21 0 0,60 15-349 0 0,0 0-1 0 0,0 0 1 0 0,0-1-1 0 0,0 1 1 0 0,0 0-1 0 0,0 0 0 0 0,0 0 1 0 0,0 0-1 0 0,0 0 1 0 0,0 1-1 0 0,0-1 1 0 0,0 0-1 0 0,0 0 1 0 0,0 1-1 0 0,0-1 0 0 0,0 0 1 0 0,0 1-1 0 0,-1 0 1 0 0,1 0 2 0 0,1-1 0 0 0,-1 1 0 0 0,1-1 0 0 0,-1 1 1 0 0,1 0-1 0 0,0-1 0 0 0,0 1 0 0 0,-1 0 0 0 0,1-1 0 0 0,0 1 0 0 0,0 0 1 0 0,0-1-1 0 0,0 1 0 0 0,-1 1 0 0 0,1 1 86 0 0,-2 6 57 0 0,1-1 0 0 0,-1 1 0 0 0,2-1 0 0 0,-1 1-1 0 0,1-1 1 0 0,1 1 0 0 0,0 0 0 0 0,1 8 0 0 0,-1-13-123 0 0,0 0 0 0 0,0 0 1 0 0,0 0-1 0 0,0 0 0 0 0,1 0 1 0 0,-1 0-1 0 0,1 0 0 0 0,0-1 0 0 0,0 1 1 0 0,1-1-1 0 0,-1 0 0 0 0,1 1 1 0 0,-1-1-1 0 0,1 0 0 0 0,0-1 0 0 0,0 1 1 0 0,0 0-1 0 0,7 3 0 0 0,-7-4 9 0 0,1-1-1 0 0,-1 0 0 0 0,0 0 0 0 0,1 0 1 0 0,-1-1-1 0 0,1 1 0 0 0,-1-1 0 0 0,1 0 1 0 0,-1 0-1 0 0,1 0 0 0 0,-1 0 0 0 0,1-1 1 0 0,-1 1-1 0 0,1-1 0 0 0,-1 0 1 0 0,0 0-1 0 0,1 0 0 0 0,-1 0 0 0 0,0-1 1 0 0,0 0-1 0 0,0 1 0 0 0,0-1 0 0 0,0 0 1 0 0,0 0-1 0 0,2-3 0 0 0,0 1-4 0 0,-1 0 0 0 0,0 0-1 0 0,0 0 1 0 0,0-1 0 0 0,-1 1 0 0 0,0-1 0 0 0,0 0-1 0 0,0 0 1 0 0,0 0 0 0 0,-1-1 0 0 0,0 1-1 0 0,0-1 1 0 0,0 1 0 0 0,1-9 0 0 0,-2 12-57 0 0,-1-1 1 0 0,0 0 0 0 0,1 1 0 0 0,-1-1-1 0 0,0 0 1 0 0,0 1 0 0 0,-1-1 0 0 0,1 0 0 0 0,-1 1-1 0 0,1-1 1 0 0,-1 0 0 0 0,0 1 0 0 0,0-1-1 0 0,0 1 1 0 0,0-1 0 0 0,0 1 0 0 0,0 0-1 0 0,-1-1 1 0 0,1 1 0 0 0,-1 0 0 0 0,0 0 0 0 0,0 0-1 0 0,0 0 1 0 0,0 0 0 0 0,0 1 0 0 0,0-1-1 0 0,0 0 1 0 0,0 1 0 0 0,-1 0 0 0 0,1-1-1 0 0,-1 1 1 0 0,-3-1 0 0 0,2 0-165 0 0,-1 1-1 0 0,0-1 1 0 0,0 1 0 0 0,0 0 0 0 0,0 0 0 0 0,1 1-1 0 0,-7-1 1 0 0,9 1-78 0 0,0 1 0 0 0,0-1 0 0 0,1 0-1 0 0,-1 1 1 0 0,0-1 0 0 0,1 1 0 0 0,-1-1 0 0 0,0 1 0 0 0,1 0 0 0 0,-3 0-1 0 0,3 0-146 0 0,0 0-1 0 0,0 0 1 0 0,0 0-1 0 0,1-1 1 0 0,-1 1-1 0 0,0 0 1 0 0,0 0-1 0 0,1 0 0 0 0,-1 0 1 0 0,0 1-1 0 0,1-1 1 0 0,-1 0-1 0 0,1 0 1 0 0,-1 0-1 0 0,0 3 1 0 0,0 4-6063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2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159 228 8433 0 0,'0'0'7012'0'0,"0"0"-6436"0"0,0 0-572 0 0,0 0-4 0 0,0 0 533 0 0,0 0-209 0 0,-32 9-152 0 0,16-9-60 0 0,-5-3-112 0 0,2 1-12 0 0,1-2-436 0 0,0 0-257 0 0,5-2-415 0 0,1 1-580 0 0,7-4-1188 0 0,1 2-3753 0 0</inkml:trace>
  <inkml:trace contextRef="#ctx0" brushRef="#br0" timeOffset="158">194 142 4136 0 0,'0'0'9445'0'0,"0"0"-7977"0"0,0 0-1340 0 0,0 0 588 0 0,0 0-47 0 0,-50-3-397 0 0,33 0-232 0 0,-5 2-40 0 0,2-1-693 0 0,1-1-615 0 0,0 1-740 0 0,5-1-1192 0 0,3 0-3545 0 0</inkml:trace>
  <inkml:trace contextRef="#ctx0" brushRef="#br0" timeOffset="393.56">295 19 10689 0 0,'0'0'1981'0'0,"0"0"-1750"0"0,5 0-347 0 0,4 1 455 0 0,106-5-4977 0 0,-67-12 6881 0 0,-48 65 1759 0 0,-14 17-2799 0 0,-2 78-524 0 0,24-132-1095 0 0,2-9-6629 0 0,-2-5-1843 0 0</inkml:trace>
  <inkml:trace contextRef="#ctx0" brushRef="#br0" timeOffset="639.27">536 278 104 0 0,'0'0'11361'0'0,"0"0"-8665"0"0,0 0-1900 0 0,-42 5-140 0 0,24-5-256 0 0,-1 0-400 0 0,-2-2-12 0 0,1 2-716 0 0,0-1-564 0 0,3 1-1352 0 0,-6-2-5249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07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496 1799 0 0 0,'0'0'2176'0'0,"13"-20"-1563"0"0,44-63-65 0 0,-39 52-166 0 0,-13 16-16 0 0,-3 3-125 0 0,25-71 940 0 0,45-178-2418 0 0,16-198-559 0 0,-80 411 2357 0 0,5-78 1 0 0,-13 103-407 0 0,0 0 1 0 0,-2 0 0 0 0,-1 0 0 0 0,0 0 0 0 0,-11-35 0 0 0,-3 9-105 0 0,-3 0 0 0 0,-1 1 0 0 0,-3 1 0 0 0,-1 1 0 0 0,-3 1 0 0 0,-36-44 0 0 0,56 78-31 0 0,-1 1 1 0 0,-1 0-1 0 0,1 1 0 0 0,-2 0 1 0 0,1 0-1 0 0,-1 1 0 0 0,-14-8 1 0 0,16 11-41 0 0,-1 0 1 0 0,-1 1 0 0 0,1 0-1 0 0,-1 1 1 0 0,1 0 0 0 0,-1 0-1 0 0,0 1 1 0 0,0 0 0 0 0,-13 1-1 0 0,13 0 126 0 0,0 1-1 0 0,1 1 1 0 0,-1 0-1 0 0,1 0 0 0 0,-20 5 1 0 0,26-4-21 0 0,0 0 0 0 0,-1-1 0 0 0,1 2 0 0 0,0-1 0 0 0,0 0 0 0 0,0 1 0 0 0,0 0 0 0 0,1 0 1 0 0,-1 0-1 0 0,1 0 0 0 0,0 0 0 0 0,0 1 0 0 0,0-1 0 0 0,0 1 0 0 0,-4 8 0 0 0,-2 8 117 0 0,1 0 0 0 0,1 0 0 0 0,1 1 0 0 0,-5 30 0 0 0,4-22-117 0 0,-92 323-20 0 0,71-258-171 0 0,16-52 21 0 0,1 1 1 0 0,3 0-1 0 0,1 0 0 0 0,2 1 1 0 0,2-1-1 0 0,2 1 1 0 0,2 0-1 0 0,2 0 1 0 0,11 54-1 0 0,34 86-2931 0 0,14-4 284 0 0,-52-155 3302 0 0,1 0-1 0 0,1-1 1 0 0,2 0-1 0 0,0-1 1 0 0,1 0-1 0 0,1-2 0 0 0,1 1 1 0 0,32 29-1 0 0,-41-44-485 0 0,0 0-1 0 0,0 0 0 0 0,0-1 1 0 0,1 0-1 0 0,0 0 0 0 0,0-1 1 0 0,0 0-1 0 0,1-1 1 0 0,15 5-1 0 0,-6-7-1611 0 0,-7-3-2639 0 0,-8 0 2591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6.2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318 30 17292 0 0,'0'0'6317'0'0,"-20"-4"-6157"0"0,-66-15-64 0 0,75 16-85 0 0,-1 1-1 0 0,1 1 1 0 0,-1 0 0 0 0,-21 1-1 0 0,10 1-84 0 0,-54-1-2056 0 0,44 0-8375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6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10202 0 0,'0'0'6219'0'0,"12"-4"-5830"0"0,37-10 141 0 0,-47 14-470 0 0,0-1 1 0 0,0 1 0 0 0,0 0-1 0 0,0 0 1 0 0,0 0 0 0 0,0 0-1 0 0,0 0 1 0 0,0 0 0 0 0,0 0-1 0 0,0 1 1 0 0,0-1 0 0 0,-1 1-1 0 0,1-1 1 0 0,0 1 0 0 0,0 0 0 0 0,0-1-1 0 0,1 2 1 0 0,4 2 210 0 0,1-1 141 0 0,1 1 1 0 0,-1 0-1 0 0,0 1 0 0 0,0 0 1 0 0,14 11-1 0 0,-20-15-358 0 0,-1 1-1 0 0,1-1 1 0 0,-1 1-1 0 0,1-1 1 0 0,-1 1-1 0 0,0 0 1 0 0,1-1-1 0 0,-1 1 1 0 0,0 0-1 0 0,0 0 1 0 0,0 0-1 0 0,-1 0 1 0 0,1 0-1 0 0,0 0 1 0 0,-1 0-1 0 0,1 0 1 0 0,-1 0-1 0 0,0 0 1 0 0,1 0-1 0 0,-1 0 1 0 0,0 1-1 0 0,0-1 1 0 0,-1 0-1 0 0,1 0 0 0 0,0 0 1 0 0,-1 0-1 0 0,1 0 1 0 0,-1 0-1 0 0,0 0 1 0 0,0 0-1 0 0,-1 3 1 0 0,-3 2 47 0 0,-1 0 0 0 0,1-1 1 0 0,-1 0-1 0 0,0 0 0 0 0,0 0 1 0 0,-12 7-1 0 0,-12 12 31 0 0,27-22-123 0 0,-13 14 30 0 0,15-16-36 0 0,0 0 0 0 0,0 0-1 0 0,1 0 1 0 0,-1 0 0 0 0,0 0 0 0 0,1 0-1 0 0,-1 1 1 0 0,1-1 0 0 0,-1 0 0 0 0,1 0 0 0 0,0 0-1 0 0,-1 1 1 0 0,1-1 0 0 0,0 0 0 0 0,0 2-1 0 0,0-3 2 0 0,0 1 0 0 0,0-1-1 0 0,0 0 1 0 0,1 0 0 0 0,-1 1-1 0 0,0-1 1 0 0,0 0-1 0 0,1 1 1 0 0,-1-1 0 0 0,0 0-1 0 0,1 0 1 0 0,-1 0-1 0 0,0 1 1 0 0,1-1 0 0 0,-1 0-1 0 0,0 0 1 0 0,1 0 0 0 0,-1 0-1 0 0,0 0 1 0 0,1 1-1 0 0,-1-1 1 0 0,0 0 0 0 0,1 0-1 0 0,0 0 1 0 0,12 0 78 0 0,-9 1-59 0 0,146-5 312 0 0,-31 0-3724 0 0,-109 4 2267 0 0,17 0-3505 0 0,-9 2-2712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7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 10154 0 0,'0'0'11332'0'0,"-12"1"-10951"0"0,-1-1-254 0 0,0 2-1 0 0,-13 3 0 0 0,25-5-110 0 0,0 0-1 0 0,0 1 1 0 0,0-1-1 0 0,0 1 1 0 0,1-1-1 0 0,-1 1 1 0 0,0 0-1 0 0,0-1 1 0 0,0 1-1 0 0,0 0 1 0 0,1 0-1 0 0,-1-1 1 0 0,0 1-1 0 0,1 0 1 0 0,-1 0-1 0 0,1 0 1 0 0,-1 0 0 0 0,1 0-1 0 0,-1 0 1 0 0,1 0-1 0 0,-1 0 1 0 0,1 0-1 0 0,0 0 1 0 0,0 0-1 0 0,0 0 1 0 0,-1 0-1 0 0,1 0 1 0 0,0 0-1 0 0,0 0 1 0 0,1 1-1 0 0,-1-1 1 0 0,0 1-1 0 0,0 4 60 0 0,0-2-26 0 0,0 1 1 0 0,0-1-1 0 0,0 1 1 0 0,0-1-1 0 0,1 0 0 0 0,0 1 1 0 0,0-1-1 0 0,0 0 1 0 0,3 8-1 0 0,-2-10-16 0 0,-1 0 0 0 0,0 0 0 0 0,1 0-1 0 0,-1 0 1 0 0,1 0 0 0 0,0 0 0 0 0,0 0 0 0 0,-1 0 0 0 0,1-1 0 0 0,0 1 0 0 0,0-1 0 0 0,1 1-1 0 0,-1-1 1 0 0,0 0 0 0 0,0 0 0 0 0,1 0 0 0 0,-1 0 0 0 0,4 1 0 0 0,3 0 42 0 0,0-1-1 0 0,0 0 1 0 0,0 0 0 0 0,0-1 0 0 0,0 0-1 0 0,0 0 1 0 0,0-1 0 0 0,0 0 0 0 0,9-3 0 0 0,-11 2-49 0 0,1 0 0 0 0,-1-1 1 0 0,0 0-1 0 0,0 0 0 0 0,0 0 1 0 0,0-1-1 0 0,-1 0 0 0 0,1 0 1 0 0,-1-1-1 0 0,10-10 0 0 0,-14 14-59 0 0,0-1 0 0 0,-1 0 1 0 0,0 0-1 0 0,1 0 0 0 0,-1 0 0 0 0,0 0 0 0 0,0 0 0 0 0,0 0 0 0 0,0 0 0 0 0,0 0 0 0 0,-1 0 0 0 0,1-1 0 0 0,-1 1 0 0 0,1 0 0 0 0,-1-1 1 0 0,0-3-1 0 0,0 5-112 0 0,0 0 0 0 0,0 0 1 0 0,0 0-1 0 0,-1 0 0 0 0,1 0 1 0 0,0 0-1 0 0,-1 0 0 0 0,1 0 1 0 0,-1 0-1 0 0,1 0 1 0 0,-1 0-1 0 0,1 1 0 0 0,-1-1 1 0 0,0 0-1 0 0,0-1 0 0 0,-1 1-255 0 0,1 0 0 0 0,0 1 0 0 0,0-1-1 0 0,0 0 1 0 0,-1 1 0 0 0,1-1-1 0 0,0 1 1 0 0,-1-1 0 0 0,1 1 0 0 0,-1-1-1 0 0,1 1 1 0 0,0 0 0 0 0,-3 0 0 0 0,-6 0-5780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8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12195 0 0,'0'0'10323'0'0,"-14"6"-10049"0"0,-39 22-70 0 0,52-27-197 0 0,0-1 0 0 0,0 1 0 0 0,0 0 0 0 0,0-1 1 0 0,0 1-1 0 0,0 0 0 0 0,0 0 0 0 0,0 0 0 0 0,0 0 1 0 0,0 0-1 0 0,1 0 0 0 0,-1 0 0 0 0,0 0 0 0 0,1 0 1 0 0,-1 0-1 0 0,1 1 0 0 0,-1-1 0 0 0,1 0 0 0 0,0 0 1 0 0,-1 0-1 0 0,1 1 0 0 0,0-1 0 0 0,0 0 0 0 0,0 0 1 0 0,0 1-1 0 0,0-1 0 0 0,0 0 0 0 0,1 3 1 0 0,-1 2 21 0 0,0-4-23 0 0,0 2 27 0 0,0 0-1 0 0,0 0 1 0 0,0 0 0 0 0,1 0-1 0 0,1 8 1 0 0,-1-11-14 0 0,-1 0 0 0 0,1 0 0 0 0,0 1-1 0 0,0-1 1 0 0,-1 0 0 0 0,1 0 0 0 0,0 0 0 0 0,0 0 0 0 0,0 0-1 0 0,0 0 1 0 0,0 0 0 0 0,0 0 0 0 0,0 0 0 0 0,1-1 0 0 0,-1 1 0 0 0,0 0-1 0 0,0-1 1 0 0,1 1 0 0 0,-1-1 0 0 0,2 1 0 0 0,2 0 32 0 0,0 0 1 0 0,-1 0 0 0 0,1 0 0 0 0,0-1-1 0 0,-1 0 1 0 0,1 0 0 0 0,0 0 0 0 0,-1-1-1 0 0,1 0 1 0 0,0 0 0 0 0,-1 0-1 0 0,1 0 1 0 0,-1-1 0 0 0,1 1 0 0 0,-1-1-1 0 0,0 0 1 0 0,0 0 0 0 0,0-1 0 0 0,0 0-1 0 0,0 1 1 0 0,0-1 0 0 0,-1 0-1 0 0,1-1 1 0 0,-1 1 0 0 0,0-1 0 0 0,0 1-1 0 0,4-7 1 0 0,-6 9-100 0 0,0-1 0 0 0,-1 1-1 0 0,1-1 1 0 0,0 0 0 0 0,0 1 0 0 0,-1-1 0 0 0,1 0 0 0 0,-1 1-1 0 0,1-1 1 0 0,-1 0 0 0 0,0 1 0 0 0,0-1 0 0 0,0 0-1 0 0,0 0 1 0 0,0 1 0 0 0,0-1 0 0 0,0 0 0 0 0,-1 0-1 0 0,1 1 1 0 0,0-1 0 0 0,-1 0 0 0 0,0 1 0 0 0,1-1-1 0 0,-1 1 1 0 0,0-1 0 0 0,0 1 0 0 0,0-1 0 0 0,0 1 0 0 0,0-1-1 0 0,0 1 1 0 0,0 0 0 0 0,0-1 0 0 0,-1 1 0 0 0,1 0-1 0 0,0 0 1 0 0,-1 0 0 0 0,1 0 0 0 0,-1 0 0 0 0,1 1-1 0 0,-1-1 1 0 0,0 0 0 0 0,1 1 0 0 0,-4-2 0 0 0,3 2-436 0 0,-1-1 1 0 0,0 0 0 0 0,1 1 0 0 0,-1 0-1 0 0,0-1 1 0 0,1 1 0 0 0,-1 0 0 0 0,0 1 0 0 0,-5 0-1 0 0,7-1-454 0 0,-1 1-1 0 0,1-1 0 0 0,-1 1 1 0 0,1-1-1 0 0,0 1 0 0 0,-1 0 0 0 0,1 0 1 0 0,0-1-1 0 0,0 1 0 0 0,-1 0 1 0 0,-1 2-1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9.5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18492 0 0,'0'0'5689'0'0,"5"21"-5438"0"0,13 65-78 0 0,-18-81-154 0 0,1 1 0 0 0,-1-1 0 0 0,0 0-1 0 0,0 6 1 0 0,-5 4 44 0 0,1-8-44 0 0,-5 15-259 0 0,4-9 337 0 0,-6 18 0 0 0,10-27-771 0 0,0 1-1 0 0,0-1 1 0 0,0 1-1 0 0,1-1 0 0 0,0 1 1 0 0,0-1-1 0 0,0 1 1 0 0,1 6-1 0 0,2-4-5038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57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16 9274 0 0,'0'0'10668'0'0,"-21"-4"-9906"0"0,-64-7-84 0 0,84 11-641 0 0,-1 0 0 0 0,0 0 1 0 0,0 0-1 0 0,1 0 0 0 0,-1 0 0 0 0,0 0 1 0 0,0 0-1 0 0,1 0 0 0 0,-1 1 0 0 0,0-1 0 0 0,1 1 1 0 0,-1 0-1 0 0,-2 1 0 0 0,3-2-11 0 0,0 1 1 0 0,1-1-1 0 0,-1 1 0 0 0,1 0 1 0 0,0-1-1 0 0,-1 1 0 0 0,1-1 0 0 0,-1 1 1 0 0,1 0-1 0 0,0 0 0 0 0,-1-1 0 0 0,1 1 1 0 0,0 0-1 0 0,0 0 0 0 0,0 1 1 0 0,-2 3 131 0 0,0 0-65 0 0,0 1 1 0 0,1 0-1 0 0,0-1 0 0 0,-1 1 1 0 0,2 0-1 0 0,-1 0 0 0 0,1 0 1 0 0,0 0-1 0 0,0 0 0 0 0,1 6 1 0 0,0-9-61 0 0,-1 0 0 0 0,1 0 0 0 0,0 0 0 0 0,0 0 0 0 0,0 0 0 0 0,0-1 0 0 0,0 1 0 0 0,1 0 0 0 0,-1 0 0 0 0,1-1 0 0 0,0 1 0 0 0,0-1 0 0 0,0 1 0 0 0,0-1 0 0 0,0 0 0 0 0,0 0 0 0 0,0 0 0 0 0,1 0 0 0 0,-1 0 0 0 0,6 2 1 0 0,0-1 35 0 0,-1-1 0 0 0,1 1 1 0 0,0-2-1 0 0,-1 1 0 0 0,1-1 1 0 0,0 0-1 0 0,0-1 0 0 0,0 0 1 0 0,0 0-1 0 0,0 0 0 0 0,0-1 1 0 0,-1-1-1 0 0,1 1 0 0 0,0-1 1 0 0,-1 0-1 0 0,1-1 0 0 0,-1 0 1 0 0,1 0-1 0 0,-1-1 0 0 0,0 1 1 0 0,-1-2-1 0 0,9-5 1 0 0,-13 8-63 0 0,1-1 1 0 0,-1 1 0 0 0,0-1 0 0 0,0 1 0 0 0,-1-1 0 0 0,1 1-1 0 0,0-1 1 0 0,-1 0 0 0 0,0 0 0 0 0,1 0 0 0 0,-1 0 0 0 0,1-5 0 0 0,-2 6-38 0 0,1 1 0 0 0,-1-1 0 0 0,0 0 0 0 0,0 1-1 0 0,0-1 1 0 0,0 0 0 0 0,0 0 0 0 0,-1 1 0 0 0,1-1 0 0 0,0 0 0 0 0,-1 1 0 0 0,1-1 0 0 0,-1 0 0 0 0,1 1 0 0 0,-1-1 0 0 0,0 1 0 0 0,0-1 0 0 0,0 1 0 0 0,0-1 0 0 0,0 1 0 0 0,0 0 0 0 0,0-1 0 0 0,0 1 0 0 0,-2-2 0 0 0,-1 1-246 0 0,1 0 0 0 0,-1 0 0 0 0,0 0-1 0 0,1 0 1 0 0,-1 1 0 0 0,0-1 0 0 0,0 1 0 0 0,0 0-1 0 0,0 0 1 0 0,-6 0 0 0 0,-7 0-3878 0 0,0 4-4222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58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92 3529 0 0,'0'0'19224'0'0,"-9"-15"-18844"0"0,-27-46-100 0 0,36 60-255 0 0,-1-1 1 0 0,-1 1-1 0 0,1-1 0 0 0,0 1 1 0 0,0 0-1 0 0,0-1 0 0 0,-1 1 1 0 0,-2-2-1 0 0,4 3-20 0 0,0 0 1 0 0,-1-1-1 0 0,1 1 1 0 0,0 0-1 0 0,-1 0 1 0 0,1 0-1 0 0,0 0 1 0 0,-1 0-1 0 0,1 0 1 0 0,0 0-1 0 0,-1 0 1 0 0,1 0-1 0 0,0 0 0 0 0,-1 0 1 0 0,1 0-1 0 0,0 0 1 0 0,-1 0-1 0 0,1 0 1 0 0,0 0-1 0 0,-1 0 1 0 0,1 0-1 0 0,0 0 1 0 0,-1 0-1 0 0,1 1 1 0 0,0-1-1 0 0,-1 0 1 0 0,0 1 9 0 0,0 0 1 0 0,0 0 0 0 0,1 0-1 0 0,-1 1 1 0 0,0-1 0 0 0,1 0-1 0 0,-1 0 1 0 0,0 1 0 0 0,1-1-1 0 0,0 0 1 0 0,-1 2 0 0 0,0-1 15 0 0,-1 6 8 0 0,0 1 0 0 0,1 0 0 0 0,0 0 1 0 0,0 0-1 0 0,1 1 0 0 0,0-1 0 0 0,1 0 0 0 0,0 0 1 0 0,0 0-1 0 0,1 0 0 0 0,0 0 0 0 0,0-1 0 0 0,1 1 1 0 0,0 0-1 0 0,1-1 0 0 0,0 0 0 0 0,8 12 0 0 0,-9-16-17 0 0,0 0 0 0 0,1 0 0 0 0,0-1-1 0 0,0 0 1 0 0,0 1 0 0 0,0-1 0 0 0,1-1-1 0 0,-1 1 1 0 0,1-1 0 0 0,-1 1 0 0 0,1-1-1 0 0,0-1 1 0 0,0 1 0 0 0,0-1 0 0 0,0 0-1 0 0,0 0 1 0 0,0 0 0 0 0,0 0 0 0 0,0-1-1 0 0,8-1 1 0 0,-9 1-21 0 0,0 0 0 0 0,0 0 0 0 0,0-1 0 0 0,0 0 0 0 0,-1 0 0 0 0,1 0 0 0 0,0 0 1 0 0,0 0-1 0 0,0-1 0 0 0,-1 0 0 0 0,1 0 0 0 0,-1 0 0 0 0,1 0 0 0 0,-1 0 0 0 0,0-1 0 0 0,0 1 0 0 0,0-1 0 0 0,0 0 0 0 0,-1 0 0 0 0,1 0 0 0 0,-1-1 0 0 0,1 1 0 0 0,-1 0 1 0 0,0-1-1 0 0,-1 1 0 0 0,3-7 0 0 0,-3 7-177 0 0,0 0 1 0 0,-1 0 0 0 0,1 0-1 0 0,-1 0 1 0 0,1 0 0 0 0,-1 0-1 0 0,0 0 1 0 0,-1 0-1 0 0,1 0 1 0 0,0 0 0 0 0,-1-1-1 0 0,0-2 1 0 0,-5-7-3941 0 0,-2 1-4713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7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38 14083 0 0,'0'0'-209'0'0,"-4"-7"453"0"0,2 4-147 0 0,0 1-56 0 0,0 0 0 0 0,1-1-1 0 0,0 1 1 0 0,-1-1 0 0 0,0-2-1 0 0,2 4-25 0 0,-1 1-1 0 0,1 0 1 0 0,0-1-1 0 0,0 1 1 0 0,0 0-1 0 0,0-1 1 0 0,0 1-1 0 0,0 0 1 0 0,0-1-1 0 0,0 1 1 0 0,0 0-1 0 0,0-1 1 0 0,0 1 0 0 0,0 0-1 0 0,1-1 1 0 0,-1 1-1 0 0,0 0 1 0 0,0 0-1 0 0,0-1 1 0 0,1 0-1 0 0,-1 1 19 0 0,0 0 0 0 0,1-1 0 0 0,-1 1 0 0 0,1 0 0 0 0,-1 0 0 0 0,1-1 0 0 0,-1 1 0 0 0,1 0 0 0 0,-1 0 0 0 0,1 0 0 0 0,-1 0 0 0 0,1-1 0 0 0,-1 1 0 0 0,1 0 0 0 0,0 0 0 0 0,-1 0 0 0 0,1 0 0 0 0,11 1 566 0 0,0-1-1 0 0,0 1 1 0 0,0 1 0 0 0,0 0-1 0 0,-1 1 1 0 0,18 5 0 0 0,-24-5-404 0 0,1-1 0 0 0,0 1 0 0 0,-1 0 0 0 0,0 0 1 0 0,1 1-1 0 0,-1-1 0 0 0,-1 1 0 0 0,1 0 1 0 0,0 0-1 0 0,-1 1 0 0 0,0 0 0 0 0,0-1 0 0 0,-1 1 1 0 0,5 8-1 0 0,-6-10-142 0 0,-1 0-1 0 0,1 0 1 0 0,-1 0 0 0 0,0 0 0 0 0,0 0-1 0 0,-1 1 1 0 0,1-1 0 0 0,-1 0 0 0 0,1 0-1 0 0,-1 1 1 0 0,0-1 0 0 0,0 0 0 0 0,-1 0-1 0 0,1 1 1 0 0,-1-1 0 0 0,1 0 0 0 0,-1 0-1 0 0,0 1 1 0 0,0-1 0 0 0,-1 0 0 0 0,1 0-1 0 0,0 0 1 0 0,-4 4 0 0 0,-3 4 51 0 0,-1 0 0 0 0,0-1 0 0 0,0 0 0 0 0,-16 12 1 0 0,7-6-57 0 0,-6 6-15 0 0,13-13-23 0 0,0 1 0 0 0,1 0 0 0 0,-17 21 0 0 0,26-29-7 0 0,0-1 0 0 0,0 0 0 0 0,1 1 0 0 0,-1-1-1 0 0,0 1 1 0 0,1-1 0 0 0,-1 1 0 0 0,1-1 0 0 0,0 1 0 0 0,-1 2-1 0 0,1-4 1 0 0,0 1 0 0 0,0-1 0 0 0,0 1-1 0 0,0-1 1 0 0,0 1 0 0 0,0 0 0 0 0,1-1-1 0 0,-1 1 1 0 0,0-1 0 0 0,0 1 0 0 0,0-1-1 0 0,1 1 1 0 0,-1-1 0 0 0,0 1-1 0 0,1-1 1 0 0,-1 1 0 0 0,0-1 0 0 0,1 0-1 0 0,-1 1 1 0 0,1-1 0 0 0,-1 1 0 0 0,1-1-1 0 0,-1 0 1 0 0,1 1 0 0 0,-1-1 0 0 0,1 0-1 0 0,-1 0 1 0 0,1 0 0 0 0,-1 1-1 0 0,2-1 1 0 0,8 2 41 0 0,0 0-1 0 0,1-1 1 0 0,-1 0 0 0 0,0-1-1 0 0,13-1 1 0 0,0 1-2 0 0,10-2 56 0 0,-1-1-1 0 0,45-10 0 0 0,-41 6-2351 0 0,52-4-1 0 0,-74 11-3905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39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61 20196 0 0,'0'0'2685'0'0,"-15"-10"-2653"0"0,-44-30 31 0 0,45 30 45 0 0,29 10 129 0 0,-5 0-148 0 0,0 1 0 0 0,1 1 0 0 0,-1 0 0 0 0,0 0 1 0 0,0 1-1 0 0,0 0 0 0 0,17 9 0 0 0,-15-7 92 0 0,-1 2 1 0 0,1 0-1 0 0,-1 0 1 0 0,0 1-1 0 0,15 15 1 0 0,-22-19-129 0 0,0 0 0 0 0,-1 0 0 0 0,0 0 0 0 0,0 0 0 0 0,0 1 0 0 0,0-1 0 0 0,-1 1 1 0 0,0-1-1 0 0,0 1 0 0 0,3 10 0 0 0,-5-12-24 0 0,1 0 0 0 0,-1 0 0 0 0,1 1 0 0 0,-1-1 0 0 0,0 0 1 0 0,-1 0-1 0 0,1 1 0 0 0,0-1 0 0 0,-1 0 0 0 0,0 0 0 0 0,0 0 0 0 0,0 0 1 0 0,0 0-1 0 0,0 0 0 0 0,-1 0 0 0 0,1 0 0 0 0,-1 0 0 0 0,-3 4 0 0 0,-3 2 48 0 0,0 0 0 0 0,0 0 0 0 0,-1-1-1 0 0,-11 7 1 0 0,-40 25 99 0 0,-7 5-132 0 0,65-44-48 0 0,-8 8-29 0 0,10-9 33 0 0,0 1 0 0 0,-1-1 0 0 0,1 0 0 0 0,0 0 0 0 0,0 0 0 0 0,0 1 0 0 0,0-1 0 0 0,0 0 0 0 0,0 0 1 0 0,0 0-1 0 0,0 1 0 0 0,0-1 0 0 0,0 0 0 0 0,0 0 0 0 0,0 0 0 0 0,0 1 0 0 0,0-1 0 0 0,0 0 0 0 0,0 0 0 0 0,0 1 0 0 0,0-1 0 0 0,0 0 0 0 0,0 0 0 0 0,0 0 0 0 0,0 1 0 0 0,0-1 0 0 0,1 0 0 0 0,-1 0 1 0 0,0 0-1 0 0,0 0 0 0 0,0 1 0 0 0,0-1 0 0 0,0 0 0 0 0,1 0 0 0 0,-1 0 0 0 0,0 0 0 0 0,0 1 0 0 0,0-1 0 0 0,0 0 0 0 0,1 0 0 0 0,-1 0 0 0 0,0 0 0 0 0,0 0 0 0 0,0 0 0 0 0,1 0 0 0 0,-1 0 0 0 0,0 0 1 0 0,0 0-1 0 0,1 0 0 0 0,-1 0 0 0 0,8 2-12 0 0,1 0 1 0 0,-1-1 0 0 0,1 0-1 0 0,-1-1 1 0 0,14-1 0 0 0,-5 1-45 0 0,88 1-319 0 0,-52-1-1829 0 0,-1 0-5461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1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96 888 0 0,'0'0'7129'0'0,"0"0"-4939"0"0,0 0-1589 0 0,0 0 107 0 0,0 0 152 0 0,0 0-210 0 0,0 0-104 0 0,0 0 1 0 0,3-3-9 0 0,-2 2-506 0 0,0-1 0 0 0,0 1-1 0 0,0 0 1 0 0,0-1 0 0 0,0 1 0 0 0,0 0 0 0 0,0-1 0 0 0,-1 1 0 0 0,1-1 0 0 0,-1 0 0 0 0,1 1 0 0 0,-1-1 0 0 0,1 1 0 0 0,-1-1 0 0 0,0 0-1 0 0,0 1 1 0 0,0-1 0 0 0,0 0 0 0 0,0 1 0 0 0,0-1 0 0 0,0 0 0 0 0,-1 1 0 0 0,1-1 0 0 0,-1 1 0 0 0,1-1 0 0 0,-1 1 0 0 0,0-1 0 0 0,1 1 0 0 0,-1-1-1 0 0,0 1 1 0 0,0-1 0 0 0,0 1 0 0 0,0 0 0 0 0,0-1 0 0 0,0 1 0 0 0,0 0 0 0 0,-1 0 0 0 0,1 0 0 0 0,0 0 0 0 0,-1 0 0 0 0,1 0 0 0 0,0 1-1 0 0,-2-2-31 0 0,0-1-18 0 0,0 0 0 0 0,0 1 0 0 0,0-1 0 0 0,0 1 0 0 0,0-1-1 0 0,-1 1 1 0 0,1 0 0 0 0,-1 0 0 0 0,1 1 0 0 0,-1-1-1 0 0,0 1 1 0 0,0 0 0 0 0,1 0 0 0 0,-1 0 0 0 0,0 0-1 0 0,0 1 1 0 0,0-1 0 0 0,0 1 0 0 0,0 0 0 0 0,0 0-1 0 0,0 1 1 0 0,0-1 0 0 0,0 1 0 0 0,0 0 0 0 0,0 0-1 0 0,0 0 1 0 0,0 0 0 0 0,1 1 0 0 0,-1 0 0 0 0,1-1 0 0 0,-1 1-1 0 0,1 1 1 0 0,-1-1 0 0 0,1 0 0 0 0,0 1 0 0 0,0 0-1 0 0,0-1 1 0 0,1 1 0 0 0,-1 0 0 0 0,1 1 0 0 0,-1-1-1 0 0,1 0 1 0 0,0 1 0 0 0,0-1 0 0 0,1 1 0 0 0,-1 0-1 0 0,1-1 1 0 0,0 1 0 0 0,-1 1 18 0 0,1-1 24 0 0,-1-1 0 0 0,1 0 0 0 0,0 0 0 0 0,0 1 0 0 0,1-1 0 0 0,-1 0 0 0 0,1 1 0 0 0,-1-1 0 0 0,1 1 0 0 0,0-1 0 0 0,0 0 0 0 0,1 1 0 0 0,-1-1 0 0 0,1 1 0 0 0,-1-1-1 0 0,1 0 1 0 0,0 1 0 0 0,1-1 0 0 0,-1 0 0 0 0,0 0 0 0 0,1 0 0 0 0,0 0 0 0 0,0 0 0 0 0,0 0 0 0 0,0-1 0 0 0,0 1 0 0 0,0 0 0 0 0,1-1 0 0 0,-1 0 0 0 0,1 1 0 0 0,0-1 0 0 0,-1 0 0 0 0,1-1 0 0 0,0 1 0 0 0,0 0 0 0 0,0-1 0 0 0,1 0 0 0 0,-1 1 0 0 0,0-1 0 0 0,0 0 0 0 0,1-1 0 0 0,-1 1-1 0 0,1-1 1 0 0,-1 1 0 0 0,0-1 0 0 0,1 0 0 0 0,-1 0 0 0 0,1-1 0 0 0,-1 1 0 0 0,0-1 0 0 0,2 0-24 0 0,0-1 26 0 0,-1-1 0 0 0,0 0 0 0 0,0 0 0 0 0,0 0 0 0 0,0-1 0 0 0,0 1 0 0 0,-1-1 0 0 0,0 0 0 0 0,0 0 0 0 0,0 0-1 0 0,0 0 1 0 0,0-1 0 0 0,-1 1 0 0 0,0-1 0 0 0,0 1 0 0 0,0-1 0 0 0,0 0 0 0 0,-1 0 0 0 0,0 0 0 0 0,0 0 0 0 0,0-2-26 0 0,28 47-972 0 0,-23-6 1095 0 0,5 14 87 0 0,6-23-3083 0 0,-11-23-98 0 0,3-1-2839 0 0</inkml:trace>
  <inkml:trace contextRef="#ctx0" brushRef="#br0" timeOffset="250.19">358 231 6809 0 0,'0'0'6195'0'0,"0"0"-4342"0"0,0 0-1331 0 0,0 7-111 0 0,12 120 343 0 0,-7-130-5306 0 0,-3-1-459 0 0</inkml:trace>
  <inkml:trace contextRef="#ctx0" brushRef="#br0" timeOffset="496.72">406 141 4972 0 0,'0'0'8553'0'0,"0"0"-7045"0"0,0 0-868 0 0,0 0 56 0 0,0 0-47 0 0,0 0-461 0 0,0 0-188 0 0,0 0-164 0 0,0 0-48 0 0,0 0-325 0 0,0 7-851 0 0,0-5-1360 0 0,3 0-3580 0 0</inkml:trace>
  <inkml:trace contextRef="#ctx0" brushRef="#br0" timeOffset="652.13">515 287 5837 0 0,'0'0'4745'0'0,"0"0"-3153"0"0,0 0-893 0 0,2 6 343 0 0,22 110 1603 0 0,-21-83-11484 0 0,-1-48 1126 0 0</inkml:trace>
  <inkml:trace contextRef="#ctx0" brushRef="#br0" timeOffset="854.62">603 110 5216 0 0,'0'0'9993'0'0,"0"0"-8348"0"0,0 0-1637 0 0,0 0 192 0 0,0 0 188 0 0,0 0-152 0 0,0 0-188 0 0,0 0-40 0 0,0 0 0 0 0,0 0-8 0 0,-7 8-160 0 0,5-6-388 0 0,0-1-693 0 0,0-1-1531 0 0,4 0-4272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59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35 9906 0 0,'0'0'14869'0'0,"-8"-6"-14756"0"0,3 2-94 0 0,2 1-13 0 0,0 0 0 0 0,-1 1 0 0 0,1 0 0 0 0,0 0 0 0 0,-1 0 0 0 0,1 0 0 0 0,-1 1 0 0 0,0-1 0 0 0,0 1 0 0 0,1 0 0 0 0,-1 0 0 0 0,0 0 0 0 0,0 1 0 0 0,-5-1 0 0 0,-2 1-282 0 0,-53 2 470 0 0,33 2-1911 0 0,2 5-3524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00.2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1 17916 0 0,'0'0'1623'0'0,"-20"4"-1491"0"0,-62 15-85 0 0,52-9-41 0 0,19-3-7 0 0,7-2 0 0 0,3-4 2 0 0,0 0 0 0 0,-1 0 0 0 0,1 0 1 0 0,0 0-1 0 0,0 0 0 0 0,0 0 1 0 0,0 1-1 0 0,1-1 0 0 0,-1 0 1 0 0,0 1-1 0 0,0-1 0 0 0,1 1 0 0 0,-1-1 1 0 0,1 1-1 0 0,-1-1 0 0 0,1 1 1 0 0,0-1-1 0 0,0 1 0 0 0,0-1 1 0 0,-1 1-1 0 0,1-1 0 0 0,1 3 0 0 0,-1-2 20 0 0,1 0 0 0 0,0 0-1 0 0,-1 0 1 0 0,1 0-1 0 0,0 0 1 0 0,0-1-1 0 0,0 1 1 0 0,0 0-1 0 0,0-1 1 0 0,0 1-1 0 0,1-1 1 0 0,-1 1-1 0 0,0-1 1 0 0,1 0-1 0 0,0 0 1 0 0,2 3-1 0 0,25 12 683 0 0,41 18-1 0 0,18 10 897 0 0,-69-32-1103 0 0,22 17 1 0 0,-35-25-413 0 0,-2 0 0 0 0,1 0 0 0 0,0 0 0 0 0,-1 1 0 0 0,0 0 0 0 0,0 0-1 0 0,-1 0 1 0 0,1 1 0 0 0,3 7 0 0 0,-6-12-73 0 0,-1 1 0 0 0,1-1 0 0 0,0 1 0 0 0,-1 0 0 0 0,1-1 0 0 0,-1 1 0 0 0,0-1 0 0 0,0 1 0 0 0,1 0 0 0 0,-1-1 0 0 0,0 1 0 0 0,0-1 0 0 0,0 1 0 0 0,-1 0 0 0 0,1-1 0 0 0,0 1 0 0 0,-1-1 0 0 0,1 1 0 0 0,-1 0 0 0 0,1-1 0 0 0,-1 1 0 0 0,0-1 0 0 0,1 0 0 0 0,-1 1 0 0 0,0-1 0 0 0,0 0 0 0 0,0 1 0 0 0,0-1 0 0 0,0 0 0 0 0,-1 0 0 0 0,1 0 0 0 0,0 0 0 0 0,0 0 0 0 0,-1 0 0 0 0,1 0 0 0 0,-3 1 0 0 0,-2 0-76 0 0,1 0 0 0 0,-1 0 0 0 0,0 0 0 0 0,0-1 0 0 0,-1 1 0 0 0,1-1 0 0 0,0-1 1 0 0,-8 1-1 0 0,2-2-518 0 0,0 1 0 0 0,0-1 1 0 0,-12-3-1 0 0,16 2-1988 0 0,-1-1-1 0 0,-11-5 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00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53 13179 0 0,'0'0'8138'0'0,"-126"-38"-8210"0"0,94 34-513 0 0,-1-1-615 0 0,0 3-968 0 0,7 0-1681 0 0,9 0-4601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01.0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 9154 0 0,'0'0'8180'0'0,"22"-2"-8178"0"0,69-3 43 0 0,-83 4-22 0 0,0 1-1 0 0,0 0 1 0 0,0 1 0 0 0,16 2 0 0 0,-11 0 42 0 0,16 1 151 0 0,-8-2 204 0 0,-1 2-1 0 0,29 8 1 0 0,-43-10-286 0 0,0 0 1 0 0,0 1-1 0 0,0-1 1 0 0,-1 1-1 0 0,1 1 1 0 0,-1-1-1 0 0,0 1 1 0 0,0 0-1 0 0,0 0 1 0 0,0 0-1 0 0,-1 1 1 0 0,6 7-1 0 0,3 8 361 0 0,0 0-1 0 0,-2 1 0 0 0,16 40 1 0 0,14 71 581 0 0,-19-40-577 0 0,-5 1 0 0 0,-4 0-1 0 0,2 174 1 0 0,-15-149 116 0 0,1 139 165 0 0,21-36-565 0 0,20-3-100 0 0,-32-169-74 0 0,2 29 23 0 0,-12-70-36 0 0,1 0 1 0 0,-2 0-1 0 0,1 0 0 0 0,-1 0 0 0 0,0 0 0 0 0,0 0 0 0 0,-5 13 0 0 0,5-18-20 0 0,0 0 1 0 0,-1 0-1 0 0,0 0 0 0 0,1 0 0 0 0,-1 0 0 0 0,-1 0 1 0 0,1 0-1 0 0,0-1 0 0 0,0 1 0 0 0,-1-1 0 0 0,0 0 1 0 0,1 1-1 0 0,-1-1 0 0 0,0 0 0 0 0,0-1 0 0 0,0 1 0 0 0,0-1 1 0 0,0 1-1 0 0,-1-1 0 0 0,1 0 0 0 0,-4 1 0 0 0,-6 0-52 0 0,0 0-1 0 0,0-1 1 0 0,0 0-1 0 0,-16-2 0 0 0,18 1-64 0 0,-4-1-389 0 0,0 0-1 0 0,-16-5 1 0 0,-9-3-6168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05.7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89 0 0 0,'0'0'11292'0'0,"0"-10"-10120"0"0,0-40 537 0 0,0 22 5273 0 0,1 46-6228 0 0,4 21 0 0 0,0 15-116 0 0,4 149 157 0 0,-7-194-213 0 0,-1-19 394 0 0,0 2-1091 0 0,5-64 206 0 0,-4-76 0 0 0,-2 100-85 0 0,0 48-5 0 0,1-12 42 0 0,-1 12-42 0 0,0-1 0 0 0,0 1 0 0 0,0 0 1 0 0,1 0-1 0 0,-1-1 0 0 0,0 1 0 0 0,0 0 0 0 0,0-1 0 0 0,1 1 0 0 0,-1 0 1 0 0,0 0-1 0 0,0-1 0 0 0,0 1 0 0 0,1 0 0 0 0,-1 0 0 0 0,0 0 1 0 0,1-1-1 0 0,-1 1 0 0 0,0 0 0 0 0,1 0 0 0 0,-1 0 0 0 0,0 0 0 0 0,0 0 1 0 0,1 0-1 0 0,-1 0 0 0 0,0 0 0 0 0,1-1 0 0 0,-1 1 0 0 0,1 0 1 0 0,0 1-3 0 0,-1 0 1 0 0,1-1 0 0 0,-1 1 0 0 0,1-1 0 0 0,-1 1 0 0 0,1 0 0 0 0,-1-1 0 0 0,1 1 0 0 0,-1 0 0 0 0,1 0-1 0 0,-1-1 1 0 0,0 1 0 0 0,0 0 0 0 0,1 0 0 0 0,-1-1 0 0 0,0 1 0 0 0,0 1 0 0 0,0-1 0 0 0,1 5 5 0 0,0 1 0 0 0,0-1 0 0 0,-1 0 0 0 0,0 1 0 0 0,0-1 1 0 0,0 1-1 0 0,-1-1 0 0 0,0 0 0 0 0,-1 0 0 0 0,1 1 0 0 0,-1-1 0 0 0,0 0 0 0 0,-6 10 0 0 0,-3 6 44 0 0,-2-1 1 0 0,-19 25-1 0 0,22-33-24 0 0,1 0-14 0 0,-12 23 0 0 0,18-32-25 0 0,0 0 175 0 0,7-4 13 0 0,0-1-147 0 0,-1-1 0 0 0,0 0 0 0 0,0 0 0 0 0,-1 0 1 0 0,1 0-1 0 0,0-1 0 0 0,-1 1 0 0 0,1-1 0 0 0,2-3 0 0 0,-2 2-10 0 0,3-3-4 0 0,0-1 1 0 0,-1 0-1 0 0,0 0 0 0 0,0 0 1 0 0,0 0-1 0 0,-1-1 0 0 0,-1 0 1 0 0,0 0-1 0 0,0 0 0 0 0,0 0 1 0 0,1-11-1 0 0,-2-1-12 0 0,0-1-1 0 0,-1 1 1 0 0,-4-40 0 0 0,7 136-5451 0 0,-3-39-1746 0 0,-1-19-3583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06.2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61 0 0 0,'0'0'11849'0'0,"-4"-1"-10994"0"0,-1 0-567 0 0,3 1-156 0 0,0 0 1 0 0,1-1 0 0 0,-1 1 0 0 0,0 0-1 0 0,1-1 1 0 0,-1 1 0 0 0,0-1 0 0 0,1 0-1 0 0,-2 0 1 0 0,2 0 45 0 0,0 0 1 0 0,0 0-1 0 0,0 0 0 0 0,0 1 0 0 0,0-1 0 0 0,0 0 1 0 0,1 0-1 0 0,-1 0 0 0 0,0 0 0 0 0,1 0 1 0 0,-1 0-1 0 0,1 0 0 0 0,-1-1 0 0 0,1 1 1 0 0,0 0-1 0 0,-1 0 0 0 0,1 0 0 0 0,0 0 1 0 0,0-1-1 0 0,0 1 0 0 0,0 0 0 0 0,0 0 1 0 0,0-1-1 0 0,0 1 0 0 0,0-2 0 0 0,0 2-136 0 0,1 0 0 0 0,-1 0 0 0 0,0 0 0 0 0,0-1 0 0 0,1 1 0 0 0,-1 0 0 0 0,1 0 0 0 0,-1 0 0 0 0,1 0-1 0 0,-1 0 1 0 0,1 0 0 0 0,0 0 0 0 0,-1 0 0 0 0,1 1 0 0 0,0-1 0 0 0,0 0 0 0 0,0 0 0 0 0,-1 0 0 0 0,1 1 0 0 0,0-1 0 0 0,0 0-1 0 0,0 1 1 0 0,0-1 0 0 0,0 1 0 0 0,0 0 0 0 0,1-1 0 0 0,0 0 0 0 0,4 1 29 0 0,0 0 1 0 0,-1 0-1 0 0,1 1 0 0 0,0-1 0 0 0,0 1 1 0 0,-1 0-1 0 0,1 1 0 0 0,-1-1 0 0 0,1 1 1 0 0,-1 0-1 0 0,0 1 0 0 0,0-1 1 0 0,10 7-1 0 0,-9-5-6 0 0,-1 0 0 0 0,1 1 0 0 0,-1-1 0 0 0,0 1 0 0 0,0 0 0 0 0,0 1-1 0 0,-1-1 1 0 0,1 1 0 0 0,-1 0 0 0 0,6 12 0 0 0,-9-15-43 0 0,0 0 0 0 0,0 0 0 0 0,0 0 0 0 0,0 0 0 0 0,-1 0-1 0 0,1 0 1 0 0,-1 0 0 0 0,1 0 0 0 0,-1 0 0 0 0,0 0 0 0 0,-1 0-1 0 0,1 0 1 0 0,0 0 0 0 0,-2 5 0 0 0,1-6-219 0 0,0 1 0 0 0,0-1-1 0 0,0 0 1 0 0,0 0 0 0 0,0 0 0 0 0,-1 0-1 0 0,-2 3 1 0 0,2-2-746 0 0,-1-1-1 0 0,1 0 1 0 0,0-1 0 0 0,-1 1-1 0 0,1 0 1 0 0,-5 2 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08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828 1691 0 0 0,'87'-106'0'0'0,"-72"88"0"0"0,-1-1 0 0 0,-1 0 0 0 0,20-41 0 0 0,-24 43 0 0 0,39-84 1063 0 0,-5-1-1 0 0,-5-2 1 0 0,44-193-1 0 0,-73 255-542 0 0,-1-1 0 0 0,-3 0-1 0 0,-1 0 1 0 0,-4-71 0 0 0,-2 87-365 0 0,-2 0 1 0 0,0 0-1 0 0,-2 0 0 0 0,-1 1 1 0 0,-1 0-1 0 0,-1 0 0 0 0,-1 1 1 0 0,-21-37-1 0 0,15 35-107 0 0,-1 1-1 0 0,-1 1 1 0 0,-1 0 0 0 0,-25-23 0 0 0,31 35-76 0 0,-1 1 1 0 0,0 0 0 0 0,-1 1 0 0 0,0 1 0 0 0,-1 0 0 0 0,0 1 0 0 0,-1 0 0 0 0,-20-6 0 0 0,5 5-37 0 0,0 2 0 0 0,-1 1 0 0 0,0 1 0 0 0,0 2 1 0 0,0 2-1 0 0,-54 2 0 0 0,72 1 35 0 0,-1 1-1 0 0,1 0 1 0 0,0 1 0 0 0,0 1-1 0 0,0 0 1 0 0,0 1 0 0 0,1 1 0 0 0,-27 14-1 0 0,26-10-16 0 0,-1 0-1 0 0,1 1 0 0 0,1 1 0 0 0,0 0 1 0 0,1 1-1 0 0,0 0 0 0 0,-12 18 1 0 0,-10 18-26 0 0,2 1 0 0 0,2 2 1 0 0,3 1-1 0 0,-38 98 1 0 0,37-68 4 0 0,5 1 1 0 0,-24 142 0 0 0,39-165 21 0 0,2 0 0 0 0,3 1 0 0 0,5 83 0 0 0,2-115-28 0 0,2-1 0 0 0,1 0-1 0 0,1 0 1 0 0,1 0-1 0 0,2-1 1 0 0,1 0-1 0 0,1-1 1 0 0,1 0-1 0 0,1-1 1 0 0,2-1 0 0 0,1 0-1 0 0,0-1 1 0 0,2 0-1 0 0,1-2 1 0 0,29 26-1 0 0,-36-36-164 0 0,2-2-1 0 0,-1 0 0 0 0,28 15 0 0 0,-27-18-1095 0 0,0-1 0 0 0,17 5-1 0 0,-20-8 1047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09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1072 639 0 0 0,'44'-123'0'0'0,"-31"81"0"0"0,-12 19 0 0 0,-2 14 0 0 0,1-3 0 0 0,-2-1 0 0 0,1 0 0 0 0,-1 0 0 0 0,-1 1 0 0 0,0-1 0 0 0,-1 1 0 0 0,-1 0 0 0 0,-6-15 0 0 0,-1 6 67 0 0,-1 0-1 0 0,-1 0 1 0 0,0 1-1 0 0,-2 1 1 0 0,0 1-1 0 0,-1 0 1 0 0,-1 1 0 0 0,0 1-1 0 0,-36-24 1 0 0,31 25 46 0 0,0 2 0 0 0,0 1-1 0 0,-1 1 1 0 0,-1 1 0 0 0,0 1 0 0 0,0 1 0 0 0,-1 2 0 0 0,-49-8 0 0 0,27 10 797 0 0,0 2 0 0 0,-79 7 0 0 0,93-2-738 0 0,1 3 0 0 0,-1 0 1 0 0,2 2-1 0 0,-51 19 0 0 0,69-20-183 0 0,-1-1 1 0 0,1 2-1 0 0,1 0 0 0 0,-1 0 0 0 0,1 1 0 0 0,-12 12 1 0 0,17-14 12 0 0,1 1 1 0 0,0-1 0 0 0,0 1 0 0 0,1 1 0 0 0,0-1 0 0 0,0 1 0 0 0,1 0 0 0 0,0 1 0 0 0,1-1 0 0 0,-4 12 0 0 0,3-3 48 0 0,0 1 0 0 0,1-1-1 0 0,1 1 1 0 0,1 0 0 0 0,1 0 0 0 0,1 0-1 0 0,0 0 1 0 0,5 26 0 0 0,-2-32 41 0 0,0-1 1 0 0,1 1 0 0 0,1-1 0 0 0,0 1 0 0 0,0-1 0 0 0,2-1-1 0 0,-1 1 1 0 0,12 13 0 0 0,6 5 759 0 0,42 43 0 0 0,-45-53-632 0 0,1-1-1 0 0,0 0 1 0 0,1-2 0 0 0,1-1 0 0 0,0-1 0 0 0,1 0-1 0 0,1-2 1 0 0,0-2 0 0 0,1 0 0 0 0,0-1 0 0 0,1-2-1 0 0,0-1 1 0 0,0-1 0 0 0,0-1 0 0 0,54 1 0 0 0,-56-5-552 0 0,-1-2 1 0 0,28-5 0 0 0,-19-1-2664 0 0,-1-3-3559 0 0,-20 6 5354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14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45 10706 0 0,'0'0'10210'0'0,"7"2"-9904"0"0,137 25 925 0 0,292 4-38 0 0,3-29 239 0 0,-229-3-722 0 0,-201 1-699 0 0,46-2 122 0 0,-49 2-116 0 0,0-1 1 0 0,0 0-1 0 0,0-1 0 0 0,0 1 0 0 0,0-1 0 0 0,9-4 0 0 0,-15 6-19 0 0,1-1-1 0 0,-1 1 0 0 0,0 0 1 0 0,1 0-1 0 0,-1-1 1 0 0,1 1-1 0 0,-1 0 0 0 0,1 0 1 0 0,-1-1-1 0 0,0 1 1 0 0,1-1-1 0 0,-1 1 0 0 0,0 0 1 0 0,1-1-1 0 0,-1 1 1 0 0,0-1-1 0 0,0 1 0 0 0,1 0 1 0 0,-1-1-1 0 0,0 1 1 0 0,0-1-1 0 0,0 1 0 0 0,0-1 1 0 0,1 1-1 0 0,-1-1 1 0 0,0 1-1 0 0,0-1 1 0 0,0 1-1 0 0,0-1 0 0 0,0 1 1 0 0,0-1-1 0 0,0 1 1 0 0,-1-1-1 0 0,1 1 0 0 0,0-1 1 0 0,0 1-1 0 0,0-1 1 0 0,0 1-1 0 0,-1-1 0 0 0,1 1 1 0 0,0 0-1 0 0,-1-2 1 0 0,-1 0-23 0 0,1 0 0 0 0,-1 0 0 0 0,0 0 0 0 0,0 0 0 0 0,0 1 1 0 0,-3-3-1 0 0,-14-9-180 0 0,-2 1 1 0 0,-32-14-1 0 0,40 21 164 0 0,10 4 60 0 0,8 5 2 0 0,113 67 243 0 0,-113-68-239 0 0,36 23 226 0 0,-37-22-200 0 0,1-1-1 0 0,-1 0 1 0 0,-1 1 0 0 0,1 0-1 0 0,0 0 1 0 0,4 8 0 0 0,-7-11-45 0 0,0 0 0 0 0,-1 0 0 0 0,1-1 1 0 0,-1 1-1 0 0,1 0 0 0 0,-1 0 0 0 0,0 0 0 0 0,1 0 1 0 0,-1 0-1 0 0,0 0 0 0 0,0 0 0 0 0,0 0 0 0 0,1 1 0 0 0,-1-1 1 0 0,0 0-1 0 0,0 0 0 0 0,-1 0 0 0 0,1 0 0 0 0,0 0 1 0 0,0 0-1 0 0,0 0 0 0 0,-1 0 0 0 0,1 0 0 0 0,-1 0 0 0 0,1 0 1 0 0,0 0-1 0 0,-1 0 0 0 0,0-1 0 0 0,1 1 0 0 0,-1 0 1 0 0,0 0-1 0 0,1 0 0 0 0,-1-1 0 0 0,0 1 0 0 0,0 0 0 0 0,1-1 1 0 0,-2 2-1 0 0,-3 1-37 0 0,-1 0 1 0 0,1-1-1 0 0,-1 1 0 0 0,0-1 1 0 0,-6 2-1 0 0,5-2-39 0 0,-74 20-4238 0 0,49-13-5732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15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34 11194 0 0,'0'0'14349'0'0,"-20"-5"-14145"0"0,-66-12-68 0 0,64 13-329 0 0,1 1 1 0 0,-1 0-1 0 0,-36 2 0 0 0,34 1-2373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2:42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387 0 2632 0 0,'0'0'333'0'0,"0"0"38"0"0,0 0 171 0 0,0 0-143 0 0,0 0-337 0 0,0 0-57 0 0,15 2 179 0 0,-9 7-122 0 0,0 0 0 0 0,-1 1 0 0 0,0 0 0 0 0,0 0 0 0 0,-1 0-1 0 0,-1 0 1 0 0,0 1 0 0 0,0 0 0 0 0,-1-1 0 0 0,0 1 0 0 0,-1 0 0 0 0,0 0 0 0 0,-1 6-62 0 0,-4-12 127 0 0,1-1 0 0 0,-1 0 1 0 0,0 0-1 0 0,0 0 0 0 0,0-1 0 0 0,-1 1 0 0 0,1-1 0 0 0,-1 0 1 0 0,0 0-1 0 0,0-1 0 0 0,0 0 0 0 0,0 1 0 0 0,0-2 0 0 0,0 1 1 0 0,-1 0-1 0 0,1-1 0 0 0,-1 0 0 0 0,1 0 0 0 0,-1-1 0 0 0,1 0 1 0 0,-1 0-1 0 0,1 0 0 0 0,-1 0 0 0 0,1-1 0 0 0,-1 0 0 0 0,1 0 1 0 0,-1-1-1 0 0,1 1 0 0 0,0-1 0 0 0,-1-1-127 0 0,-110-23-729 0 0,135 55 1341 0 0,-15-20-407 0 0,-1-8-200 0 0,-1 1-1 0 0,1 0 1 0 0,-1 1-1 0 0,0-1 1 0 0,0 0-1 0 0,0 1 1 0 0,0-1-1 0 0,0 1 1 0 0,0-1-1 0 0,-1 1 0 0 0,1 0 1 0 0,-1 0-1 0 0,0 0 1 0 0,1 0-1 0 0,-2 0 1 0 0,1 0-1 0 0,0 0 1 0 0,-1 0-1 0 0,1 0 1 0 0,-1 1-1 0 0,0-1 1 0 0,0 0-1 0 0,0 0 1 0 0,0 0-1 0 0,-1 0 1 0 0,1 1-1 0 0,-1-1 1 0 0,0 0-1 0 0,0 0 1 0 0,0 0-1 0 0,0 0 1 0 0,0-1-1 0 0,-1 1 1 0 0,1 0-1 0 0,-1 0 0 0 0,0-1 1 0 0,0 1-1 0 0,0-1 1 0 0,0 1-1 0 0,0-1 1 0 0,-1 0-1 0 0,1 0 1 0 0,-1 0-1 0 0,1 0 1 0 0,-1-1-1 0 0,0 1 1 0 0,0-1-1 0 0,0 1 1 0 0,1-1-1 0 0,-2 0-4 0 0,-178-22-195 0 0,197 68-6686 0 0,-9-39 4497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15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18644 0 0,'0'0'6809'0'0,"3"20"-6450"0"0,8 62-105 0 0,-9-54-119 0 0,-5-17-33 0 0,1-3-50 0 0,-6 34 164 0 0,8-37-994 0 0,0 0-1 0 0,-1-1 0 0 0,2 1 1 0 0,-1 0-1 0 0,0 0 0 0 0,3 8 1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16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32 17836 0 0,'0'0'6297'0'0,"-129"-26"-6113"0"0,101 24-96 0 0,-1 0-48 0 0,2 1-136 0 0,1 1-192 0 0,3 0-320 0 0,0 0-536 0 0,5 1-665 0 0,3 2-1255 0 0,3 1-2994 0 0</inkml:trace>
  <inkml:trace contextRef="#ctx0" brushRef="#br0" timeOffset="1">145 130 13011 0 0,'0'0'9739'0'0,"-9"13"-9780"0"0,-2 5 49 0 0,-11 21 0 0 0,21-38-7 0 0,1 0 1 0 0,0 0 0 0 0,-1 0-1 0 0,1 0 1 0 0,-1 0-1 0 0,1 0 1 0 0,0 0 0 0 0,0 0-1 0 0,0 0 1 0 0,0 0 0 0 0,0 0-1 0 0,0 0 1 0 0,0 0-1 0 0,0 0 1 0 0,0 0 0 0 0,0 0-1 0 0,0 0 1 0 0,1 0-1 0 0,-1 0 1 0 0,0 0 0 0 0,1 0-1 0 0,-1 0 1 0 0,1 0-1 0 0,-1 0 1 0 0,1-1 0 0 0,-1 1-1 0 0,1 0 1 0 0,0 0-1 0 0,-1 0 1 0 0,1-1 0 0 0,0 1-1 0 0,0 0 1 0 0,-1-1-1 0 0,1 1 1 0 0,0 0 0 0 0,0-1-1 0 0,2 1 1 0 0,2 3 21 0 0,25 20 126 0 0,14 12 522 0 0,-39-31-510 0 0,-1-1 1 0 0,1 1 0 0 0,-1 0 0 0 0,0 0 0 0 0,-1 1-1 0 0,5 7 1 0 0,-7-10-87 0 0,0-1-1 0 0,0 1 0 0 0,-1 0 0 0 0,1-1 1 0 0,-1 1-1 0 0,0 0 0 0 0,1-1 1 0 0,-2 6-1 0 0,1-1 85 0 0,0-6-142 0 0,0 0-1 0 0,-1 0 0 0 0,1 0 0 0 0,-1 0 0 0 0,1 0 0 0 0,-1 0 0 0 0,1 0 0 0 0,-1 0 0 0 0,1-1 0 0 0,-1 1 0 0 0,0 0 1 0 0,1 0-1 0 0,-1-1 0 0 0,0 1 0 0 0,0 0 0 0 0,1-1 0 0 0,-1 1 0 0 0,0-1 0 0 0,0 1 0 0 0,0-1 0 0 0,0 1 1 0 0,0-1-1 0 0,0 0 0 0 0,0 1 0 0 0,0-1 0 0 0,-1 0 0 0 0,-3 2 15 0 0,0-1-1 0 0,-1 0 1 0 0,-8 0 0 0 0,6 0-147 0 0,0-1 1 0 0,0 0-1 0 0,-13-3 1 0 0,18 2-332 0 0,-1 0-1 0 0,1 0 1 0 0,0 0 0 0 0,0 0 0 0 0,-2-2-1 0 0,3 2-477 0 0,0 0-1 0 0,0 0 0 0 0,0-1 0 0 0,1 1 0 0 0,-1-1 0 0 0,1 1 0 0 0,-1-1 0 0 0,-1-2 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16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18 15523 0 0,'0'0'5954'0'0,"-125"-17"-9291"0"0,110 17-2168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17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16371 0 0,'0'0'6286'0'0,"10"22"-5798"0"0,28 72-91 0 0,-27-57-152 0 0,-10-18-32 0 0,-1-8-112 0 0,-2 64 516 0 0,0-13-1981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17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 8106 0 0,'0'0'14963'0'0,"17"15"-14755"0"0,49 46-1 0 0,-57-48-115 0 0,-9-13-88 0 0,0 1 0 0 0,1-1 0 0 0,-1 0 1 0 0,0 1-1 0 0,0-1 0 0 0,0 0 1 0 0,0 1-1 0 0,0-1 0 0 0,0 0 0 0 0,0 1 1 0 0,0-1-1 0 0,0 0 0 0 0,0 1 0 0 0,0-1 1 0 0,0 0-1 0 0,0 1 0 0 0,0-1 1 0 0,0 0-1 0 0,0 1 0 0 0,-1 0 4 0 0,1-1 0 0 0,0 0-1 0 0,-1 1 1 0 0,1-1 0 0 0,-1 0 0 0 0,1 1-1 0 0,-1-1 1 0 0,1 0 0 0 0,-1 0 0 0 0,1 1-1 0 0,-1-1 1 0 0,1 0 0 0 0,-1 0-1 0 0,0 0 1 0 0,1 0 0 0 0,-1 0 0 0 0,1 0-1 0 0,-1 0 1 0 0,-2 1 36 0 0,-11 2-18 0 0,1 0 0 0 0,-1-1 0 0 0,0-1 1 0 0,1 0-1 0 0,-17-2 0 0 0,19 1-141 0 0,11 0 111 0 0,0 0 0 0 0,0 0 0 0 0,0 0-1 0 0,-1 0 1 0 0,1 0 0 0 0,0 0-1 0 0,0 0 1 0 0,0 0 0 0 0,0 0-1 0 0,0 0 1 0 0,0 0 0 0 0,-1 0-1 0 0,1 0 1 0 0,0 0 0 0 0,0 0 0 0 0,0 0-1 0 0,0 0 1 0 0,0 0 0 0 0,-1 1-1 0 0,1-1 1 0 0,0 0 0 0 0,0 0-1 0 0,0 0 1 0 0,0 0 0 0 0,0 0-1 0 0,0 0 1 0 0,0 0 0 0 0,0 0 0 0 0,-1 0-1 0 0,1 1 1 0 0,0-1 0 0 0,0 0-1 0 0,0 0 1 0 0,0 0 0 0 0,0 0-1 0 0,0 0 1 0 0,0 0 0 0 0,0 1 0 0 0,3 4-35 0 0,8 5 63 0 0,25 17 149 0 0,0 1 1 0 0,-2 2 0 0 0,47 54 0 0 0,-80-82-211 0 0,0-1 1 0 0,0 0 0 0 0,0 1-1 0 0,0 0 1 0 0,0-1-1 0 0,0 1 1 0 0,0 0 0 0 0,0-1-1 0 0,0 4 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18.1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6649 0 0,'0'0'13971'0'0,"17"0"-13579"0"0,51 0 22 0 0,-66 0-380 0 0,0 0 1 0 0,0 0 0 0 0,0 0-1 0 0,0 0 1 0 0,0 0-1 0 0,0 1 1 0 0,0-1-1 0 0,0 1 1 0 0,0 0 0 0 0,0-1-1 0 0,0 1 1 0 0,0 0-1 0 0,-1 0 1 0 0,1 0-1 0 0,0 0 1 0 0,0 1 0 0 0,-1-1-1 0 0,1 0 1 0 0,-1 1-1 0 0,1-1 1 0 0,-1 1-1 0 0,2 1 1 0 0,3 5 163 0 0,-2-4-81 0 0,-1 0 0 0 0,0-1-1 0 0,0 2 1 0 0,5 6 0 0 0,-8-10-90 0 0,1 1 0 0 0,0-1 0 0 0,0 1 0 0 0,-1-1 0 0 0,1 1 0 0 0,-1 0 0 0 0,1-1 0 0 0,-1 1 0 0 0,0 0 0 0 0,0-1 0 0 0,1 1 0 0 0,-1 0 0 0 0,-1-1 0 0 0,1 1 0 0 0,0 0 0 0 0,0-1 0 0 0,-1 4 0 0 0,0-4-14 0 0,0 0 0 0 0,0 0 0 0 0,1 0 0 0 0,-1 0 0 0 0,0 0 0 0 0,0 0 0 0 0,0-1 0 0 0,0 1-1 0 0,0 0 1 0 0,0-1 0 0 0,-1 1 0 0 0,1-1 0 0 0,0 1 0 0 0,0-1 0 0 0,0 1 0 0 0,0-1 0 0 0,-1 0 0 0 0,1 0 0 0 0,-2 1 0 0 0,-26 0 64 0 0,29-1-73 0 0,-9 1 16 0 0,8 1 8 0 0,9 4 15 0 0,-2-2-47 0 0,9 6 27 0 0,-1 1 0 0 0,-1 0 0 0 0,15 16 1 0 0,-24-24 11 0 0,-1 1 0 0 0,0 0 0 0 0,0 0 1 0 0,0 0-1 0 0,-1 0 0 0 0,1 1 0 0 0,-1-1 1 0 0,0 1-1 0 0,0-1 0 0 0,-1 1 0 0 0,1 0 1 0 0,-1 0-1 0 0,0 0 0 0 0,0-1 0 0 0,-1 1 1 0 0,1 5-1 0 0,-1-8-26 0 0,-1-1 0 0 0,1 0 0 0 0,0 0 1 0 0,-1 0-1 0 0,1 0 0 0 0,0 1 0 0 0,-1-1 0 0 0,1 0 0 0 0,-1 0 0 0 0,0 0 1 0 0,1 0-1 0 0,-1 0 0 0 0,0 0 0 0 0,0 0 0 0 0,1-1 0 0 0,-1 1 0 0 0,0 0 1 0 0,0 0-1 0 0,0 0 0 0 0,0-1 0 0 0,0 1 0 0 0,0-1 0 0 0,0 1 0 0 0,0-1 1 0 0,0 1-1 0 0,-1-1 0 0 0,1 1 0 0 0,0-1 0 0 0,-2 0 0 0 0,-4 2 23 0 0,0-1 0 0 0,0-1 0 0 0,-12 1 0 0 0,14-1-38 0 0,-10-1-363 0 0,0 0 0 0 0,1-1 0 0 0,-18-3 0 0 0,7-2-2996 0 0,1 0-3902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19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290 25 11530 0 0,'0'0'6723'0'0,"-22"-3"-6515"0"0,-70-10-89 0 0,28 7-22 0 0,42 5-89 0 0,-47 0 59 0 0,51 1 185 0 0,17 0-156 0 0,1 1 0 0 0,0-1 0 0 0,0 1 0 0 0,-1-1 0 0 0,1 1 1 0 0,0-1-1 0 0,0 1 0 0 0,0-1 0 0 0,0 1 0 0 0,0-1 0 0 0,0 1 0 0 0,0-1 0 0 0,0 1 0 0 0,0-1 0 0 0,0 1 0 0 0,0-1 0 0 0,0 1 0 0 0,0-1 1 0 0,0 1-1 0 0,0-1 0 0 0,1 1 0 0 0,-1 0 0 0 0,21 47 1551 0 0,3 8-960 0 0,-11-11-273 0 0,-2 1 1 0 0,10 80 0 0 0,-8 96 613 0 0,-1-54-399 0 0,-4-77-391 0 0,-2 329 591 0 0,-7-255-475 0 0,1-134-317 0 0,1-10 8 0 0,-2 0 0 0 0,-4 39 0 0 0,3-53 13 0 0,1 0 0 0 0,0 1 1 0 0,0-1-1 0 0,1 1 0 0 0,0-1 0 0 0,0 0 0 0 0,2 12 0 0 0,-1-18-48 0 0,0 0-1 0 0,-1 0 1 0 0,1 0-1 0 0,-1 0 1 0 0,1 0-1 0 0,0 0 0 0 0,0 0 1 0 0,0-1-1 0 0,-1 1 1 0 0,1 0-1 0 0,0 0 1 0 0,0-1-1 0 0,0 1 0 0 0,2 0 1 0 0,19 9 143 0 0,-11-6-46 0 0,8 4-395 0 0,1 0 0 0 0,1-1 0 0 0,-1-1 0 0 0,1-1 0 0 0,0 0-1 0 0,1-2 1 0 0,40 1 0 0 0,-52-4-648 0 0,15 0-2172 0 0,-8-2-4274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9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1 134 4905 0 0,'0'0'13762'0'0,"7"-1"-13324"0"0,0 1-350 0 0,55-2 1730 0 0,208 24 437 0 0,93 2-1997 0 0,-292-23-121 0 0,50-1 489 0 0,-90-2-379 0 0,56-9-1 0 0,-83 10-221 0 0,-1 1-1 0 0,0-1 1 0 0,0 0 0 0 0,0 0-1 0 0,1 0 1 0 0,-1-1 0 0 0,4-2-1 0 0,-7 4-25 0 0,1-1 0 0 0,0 1 1 0 0,-1-1-1 0 0,1 0 0 0 0,0 1 0 0 0,-1-1 0 0 0,1 0 0 0 0,-1 1 0 0 0,1-1 0 0 0,-1 0 0 0 0,0 0 0 0 0,1 0 0 0 0,-1 0 0 0 0,0 1 0 0 0,1-1 0 0 0,-1 0 0 0 0,0 0 0 0 0,0 0 0 0 0,0 0 1 0 0,0 0-1 0 0,0 0 0 0 0,0 1 0 0 0,0-1 0 0 0,0 0 0 0 0,0 0 0 0 0,0 0 0 0 0,-1 0 0 0 0,1 0 0 0 0,0 0 0 0 0,0 1 0 0 0,-1-1 0 0 0,1 0 0 0 0,-1-1 0 0 0,-5-7-41 0 0,1 1 0 0 0,-1-1 1 0 0,-1 1-1 0 0,1 0 0 0 0,-11-9 0 0 0,8 8-37 0 0,-18-23 0 0 0,26 31 80 0 0,1-1 1 0 0,-1 1 0 0 0,0 0-1 0 0,0-1 1 0 0,1 1-1 0 0,-1-1 1 0 0,1 1-1 0 0,-1 0 1 0 0,1-1-1 0 0,0 1 1 0 0,0-1-1 0 0,-1-2 1 0 0,2 4-3 0 0,-1-1 0 0 0,0 1-1 0 0,1-1 1 0 0,-1 1 0 0 0,1 0 0 0 0,-1-1 0 0 0,0 1-1 0 0,1 0 1 0 0,-1 0 0 0 0,1-1 0 0 0,-1 1 0 0 0,1 0 0 0 0,-1 0-1 0 0,1 0 1 0 0,-1 0 0 0 0,1-1 0 0 0,-1 1 0 0 0,1 0-1 0 0,-1 0 1 0 0,1 0 0 0 0,-1 0 0 0 0,1 0 0 0 0,0 0 0 0 0,-1 0-1 0 0,1 1 1 0 0,16 0-59 0 0,-6 3 64 0 0,-1 0 0 0 0,1 1 0 0 0,-1 0-1 0 0,0 1 1 0 0,0 0 0 0 0,16 14 0 0 0,-15-11 32 0 0,0 0 1 0 0,0 1-1 0 0,-1 1 1 0 0,16 21-1 0 0,-22-26-8 0 0,0 0 1 0 0,-1 0-1 0 0,1 1 0 0 0,-1-1 0 0 0,0 1 0 0 0,-1 0 0 0 0,0 0 0 0 0,0 0 1 0 0,0 0-1 0 0,-1 0 0 0 0,1 12 0 0 0,-2-16-16 0 0,0 0 1 0 0,-1 0-1 0 0,1 0 0 0 0,-1 1 0 0 0,0-1 1 0 0,0 0-1 0 0,0-1 0 0 0,0 1 1 0 0,-1 0-1 0 0,1 0 0 0 0,-1 0 0 0 0,0-1 1 0 0,0 1-1 0 0,1-1 0 0 0,-2 1 0 0 0,1-1 1 0 0,0 0-1 0 0,0 0 0 0 0,-1 0 1 0 0,-3 3-1 0 0,-6 2-128 0 0,-1 0 1 0 0,1 0-1 0 0,-19 6 1 0 0,14-6-322 0 0,-31 14-2536 0 0,18-4-6494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41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 4761 0 0,'0'0'17305'0'0,"-6"2"-16825"0"0,-12 2-98 0 0,-1-1 0 0 0,-22 2 0 0 0,26-4-383 0 0,-9 0-956 0 0,-33-2 1 0 0,53 0-625 0 0,-1 0-1 0 0,0 0 1 0 0,-6-3 0 0 0,5 2-3003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41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 15323 0 0,'0'0'7034'0'0,"8"-6"-6933"0"0,25-16 34 0 0,-32 22-121 0 0,0 0 0 0 0,0-1 0 0 0,0 1 0 0 0,0-1 0 0 0,0 1 0 0 0,0 0 0 0 0,0 0 1 0 0,0 0-1 0 0,0 0 0 0 0,0 0 0 0 0,1 0 0 0 0,-1 0 0 0 0,0 0 0 0 0,0 0 0 0 0,0 0 0 0 0,0 1 0 0 0,0-1 1 0 0,0 0-1 0 0,0 1 0 0 0,0-1 0 0 0,0 1 0 0 0,0-1 0 0 0,0 1 0 0 0,1 0 0 0 0,2 2 66 0 0,0-1-26 0 0,0 1 1 0 0,0-1 0 0 0,0 1-1 0 0,0 0 1 0 0,-1 0-1 0 0,1 1 1 0 0,-1-1 0 0 0,0 1-1 0 0,0 0 1 0 0,0 0-1 0 0,-1 0 1 0 0,1 0-1 0 0,-1 0 1 0 0,0 0 0 0 0,0 1-1 0 0,-1-1 1 0 0,1 1-1 0 0,-1-1 1 0 0,0 1-1 0 0,0 0 1 0 0,0-1 0 0 0,-1 1-1 0 0,0 0 1 0 0,0 0-1 0 0,0-1 1 0 0,0 1-1 0 0,-1 0 1 0 0,1 0 0 0 0,-1-1-1 0 0,-1 1 1 0 0,1-1-1 0 0,-1 1 1 0 0,1-1-1 0 0,-1 1 1 0 0,-1-1 0 0 0,1 0-1 0 0,-3 4 1 0 0,-4 3 47 0 0,-1-1-1 0 0,-19 16 1 0 0,17-16-57 0 0,-18 21 1 0 0,29-30-44 0 0,0-1 0 0 0,1 0 0 0 0,-1 1 0 0 0,1 0 0 0 0,-1-1 0 0 0,1 1 0 0 0,0-1 0 0 0,-1 1 0 0 0,1-1 0 0 0,0 1 0 0 0,-1 0 0 0 0,1-1 1 0 0,0 1-1 0 0,0 0 0 0 0,-1-1 0 0 0,1 1 0 0 0,0 0 0 0 0,0 0 0 0 0,0-1 0 0 0,0 1 0 0 0,0 0 0 0 0,0-1 0 0 0,0 1 0 0 0,0 0 0 0 0,0 0 0 0 0,0-1 0 0 0,1 1 0 0 0,-1 0 0 0 0,0-1 0 0 0,0 1 1 0 0,1 0-1 0 0,-1-1 0 0 0,0 1 0 0 0,1-1 0 0 0,-1 1 0 0 0,1 0 0 0 0,-1-1 0 0 0,0 1 0 0 0,1-1 0 0 0,0 1 0 0 0,-1-1 0 0 0,1 1 0 0 0,-1-1 0 0 0,1 0 0 0 0,-1 1 0 0 0,1-1 0 0 0,0 0 1 0 0,-1 1-1 0 0,1-1 0 0 0,1 0 0 0 0,4 3 18 0 0,1-1 1 0 0,-1-1-1 0 0,1 1 0 0 0,8 0 1 0 0,-10-2-24 0 0,72 9-707 0 0,-54-7-3414 0 0,0 0-5341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15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362 21 952 0 0,'0'0'592'0'0,"0"0"-196"0"0,0 0-58 0 0,0 0 69 0 0,0 0 158 0 0,0 0 35 0 0,0 0-83 0 0,0 0-206 0 0,0 0-141 0 0,0 0 75 0 0,-18 40 2320 0 0,9-35-2292 0 0,0-1 0 0 0,0-1 0 0 0,0 1 0 0 0,-1-2 0 0 0,1 1 0 0 0,-1-1 0 0 0,0-1 0 0 0,0 1 0 0 0,0-2 0 0 0,1 1 0 0 0,-1-2 0 0 0,0 1 0 0 0,-6-2-273 0 0,-7 2 316 0 0,-108-54 2814 0 0,82 25-3434 0 0,49 28-684 0 0,0 1-6163 0 0,3 0 1713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42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65 19796 0 0,'0'0'4717'0'0,"10"23"-4527"0"0,32 68-73 0 0,-31-59-48 0 0,-11-18-13 0 0,-1-5-30 0 0,1 65-84 0 0,-4-81-606 0 0,2-8 89 0 0,1 0-1 0 0,0 0 0 0 0,0 0 0 0 0,4-23 1 0 0,12-61-1061 0 0,-12 84 1605 0 0,-1 5-6 0 0,-1 1 54 0 0,1 0 0 0 0,0 0 1 0 0,5-13-1 0 0,-6 20 11 0 0,-1 1 0 0 0,1-1 0 0 0,0 0 0 0 0,0 1 0 0 0,0-1 0 0 0,0 0 0 0 0,0 1 0 0 0,0-1 0 0 0,1 1 0 0 0,-1 0-1 0 0,0-1 1 0 0,1 1 0 0 0,-1 0 0 0 0,1 0 0 0 0,-1 0 0 0 0,1 0 0 0 0,0 0 0 0 0,-1 0 0 0 0,1 0 0 0 0,0 1 0 0 0,0-1 0 0 0,3 0 0 0 0,-1 1 51 0 0,0 0 1 0 0,0 0-1 0 0,0 0 1 0 0,-1 1-1 0 0,1 0 0 0 0,0-1 1 0 0,0 1-1 0 0,0 1 0 0 0,-1-1 1 0 0,1 1-1 0 0,0-1 0 0 0,-1 1 1 0 0,0 0-1 0 0,1 0 1 0 0,-1 0-1 0 0,0 1 0 0 0,0-1 1 0 0,0 1-1 0 0,0 0 0 0 0,2 4 1 0 0,3 2 119 0 0,0 1-1 0 0,-1 0 1 0 0,0 1 0 0 0,-1 0 0 0 0,6 12-1 0 0,-11-18-172 0 0,1-1-1 0 0,0 0 0 0 0,-1 1 1 0 0,0-1-1 0 0,0 1 1 0 0,-1-1-1 0 0,1 1 0 0 0,-1 6 1 0 0,0-10-14 0 0,0 0-1 0 0,0 0 1 0 0,0 0 0 0 0,0 0 0 0 0,0 1 0 0 0,0-1-1 0 0,-1 0 1 0 0,1 0 0 0 0,0 0 0 0 0,-1 0 0 0 0,1 0 0 0 0,-1 0-1 0 0,1 0 1 0 0,-1-1 0 0 0,0 1 0 0 0,1 0 0 0 0,-1 0 0 0 0,0 0-1 0 0,1 0 1 0 0,-1-1 0 0 0,0 1 0 0 0,0 0 0 0 0,0-1 0 0 0,0 1-1 0 0,0-1 1 0 0,0 1 0 0 0,0-1 0 0 0,0 1 0 0 0,0-1-1 0 0,0 0 1 0 0,0 1 0 0 0,0-1 0 0 0,0 0 0 0 0,0 0 0 0 0,0 0-1 0 0,0 0 1 0 0,0 0 0 0 0,0 0 0 0 0,-2 0 0 0 0,-5-1-4 0 0,-1 0 0 0 0,0 0 0 0 0,1-1 0 0 0,-1 0 0 0 0,-12-6 0 0 0,-3 2-576 0 0,33 18 464 0 0,37 35 203 0 0,-24-26-87 0 0,28 37-1 0 0,-40-46-147 0 0,9 12 305 0 0,-19-23-440 0 0,1 0 0 0 0,0 1-1 0 0,-1-1 1 0 0,1 1 0 0 0,-1-1 0 0 0,1 0 0 0 0,-1 1-1 0 0,0 0 1 0 0,1 2 0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42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11450 0 0,'0'0'10187'0'0,"7"0"-10217"0"0,23-1 34 0 0,-27 2-2 0 0,-1-1-1 0 0,1 1 1 0 0,-1-1-1 0 0,0 1 1 0 0,1 0-1 0 0,-1 0 1 0 0,0 0-1 0 0,0 0 1 0 0,1 1-1 0 0,-1-1 1 0 0,0 1-1 0 0,0-1 1 0 0,3 4-1 0 0,1 0 17 0 0,-2-1 23 0 0,1 0 0 0 0,-1 0 0 0 0,0 0 0 0 0,0 1 0 0 0,0 0 0 0 0,3 6 0 0 0,-5-9-22 0 0,-1 0 1 0 0,0 0-1 0 0,0 0 0 0 0,0 1 0 0 0,0-1 1 0 0,0 0-1 0 0,-1 1 0 0 0,1-1 1 0 0,0 0-1 0 0,-1 1 0 0 0,0-1 0 0 0,0 1 1 0 0,0-1-1 0 0,0 0 0 0 0,0 1 1 0 0,0-1-1 0 0,-1 1 0 0 0,0 1 0 0 0,1-2-5 0 0,-1-1 0 0 0,0 0 0 0 0,1 0 0 0 0,-1 0-1 0 0,0 0 1 0 0,0-1 0 0 0,0 1 0 0 0,0 0 0 0 0,0 0-1 0 0,0 0 1 0 0,0-1 0 0 0,0 1 0 0 0,0 0 0 0 0,0-1-1 0 0,0 1 1 0 0,-1-1 0 0 0,1 0 0 0 0,0 1-1 0 0,0-1 1 0 0,-1 0 0 0 0,-1 1 0 0 0,-2-1 8 0 0,1 1 0 0 0,-1-1 0 0 0,0 0 0 0 0,-7-1 0 0 0,10 0-28 0 0,1 1-1 0 0,0 0 1 0 0,0-1 0 0 0,0 1 0 0 0,0 0 0 0 0,0-1-1 0 0,0 1 1 0 0,0-1 0 0 0,0 0 0 0 0,1 1 0 0 0,-1-1-1 0 0,0 0 1 0 0,0 1 0 0 0,0-1 0 0 0,1 0 0 0 0,-2-1 0 0 0,4 2-16 0 0,-1 0 0 0 0,1 0 0 0 0,0 0 1 0 0,0 1-1 0 0,-1-1 0 0 0,1 1 1 0 0,2 0-1 0 0,12 6 38 0 0,0 1 1 0 0,-1 1-1 0 0,17 12 0 0 0,-26-16 34 0 0,0-1-1 0 0,-1 1 1 0 0,1 1-1 0 0,-1-1 1 0 0,0 1-1 0 0,0 0 1 0 0,-1 0-1 0 0,1 1 1 0 0,5 12-1 0 0,-9-16-10 0 0,1 0 0 0 0,-1 1 0 0 0,0-1 1 0 0,-1 1-1 0 0,1-1 0 0 0,0 7 0 0 0,-1-9-20 0 0,0 0 1 0 0,0 0 0 0 0,0 1 0 0 0,0-1-1 0 0,0 0 1 0 0,-1 0 0 0 0,1 0-1 0 0,0 1 1 0 0,-1-1 0 0 0,1 0 0 0 0,0 0-1 0 0,-1 0 1 0 0,0 0 0 0 0,1 0-1 0 0,-1 0 1 0 0,1 0 0 0 0,-1 0 0 0 0,0 0-1 0 0,0 0 1 0 0,0 0 0 0 0,0 0-1 0 0,-1 0 1 0 0,-2 1 28 0 0,0 0-1 0 0,0 0 1 0 0,-1-1 0 0 0,1 0-1 0 0,0 0 1 0 0,-1 0 0 0 0,1 0-1 0 0,-9 0 1 0 0,3-1-205 0 0,0 0 0 0 0,-19-4-1 0 0,16 2-1302 0 0,-21-8 0 0 0,19 4-2851 0 0,0-2-4388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43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224 73 19596 0 0,'0'0'3554'0'0,"-22"-2"-4119"0"0,-70-7-106 0 0,48 3-513 0 0,22-2-840 0 0,13 4 892 0 0,-12-6-3098 0 0,8 1-3015 0 0</inkml:trace>
  <inkml:trace contextRef="#ctx0" brushRef="#br0" timeOffset="1">158 0 5329 0 0,'0'0'12991'0'0,"7"22"-11283"0"0,21 71-367 0 0,-18-51-273 0 0,-10-21-219 0 0,-1-5-387 0 0,0-1 44 0 0,-2 15 1 0 0,0-7-1221 0 0,2 0-3515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43.4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69 19988 0 0,'0'0'2624'0'0,"6"20"-2086"0"0,16 64-132 0 0,-20-78-348 0 0,-1 0 0 0 0,0 0 1 0 0,0 0-1 0 0,0 0 1 0 0,-1 1-1 0 0,0 7 0 0 0,0-2 32 0 0,-1 2 12 0 0,-1 0 0 0 0,0 0 0 0 0,-5 20-1 0 0,2-11-54 0 0,3-7-1 0 0,3-13 36 0 0,-1-11-70 0 0,1-32-525 0 0,3 0 1 0 0,1 0 0 0 0,11-42-1 0 0,-15 79 486 0 0,2-13-51 0 0,1 1 1 0 0,1-1-1 0 0,12-26 0 0 0,-16 39 90 0 0,1 0 0 0 0,0-1 0 0 0,0 1-1 0 0,0 0 1 0 0,0 0 0 0 0,1 0 0 0 0,-1 0 0 0 0,1 1 0 0 0,0-1 0 0 0,-1 0-1 0 0,1 1 1 0 0,0 0 0 0 0,1 0 0 0 0,-1 0 0 0 0,0 0 0 0 0,1 1 0 0 0,-1-1-1 0 0,1 1 1 0 0,-1 0 0 0 0,1 0 0 0 0,-1 0 0 0 0,6-1 0 0 0,-3 2 53 0 0,0 0 1 0 0,0 1 0 0 0,0-1-1 0 0,0 1 1 0 0,0 0 0 0 0,0 1-1 0 0,0-1 1 0 0,0 1 0 0 0,-1 0-1 0 0,1 1 1 0 0,-1-1 0 0 0,1 1-1 0 0,-1 0 1 0 0,0 0 0 0 0,0 1-1 0 0,0 0 1 0 0,0 0 0 0 0,-1 0-1 0 0,0 0 1 0 0,7 9 0 0 0,-10-12-41 0 0,0 1 1 0 0,0-1 0 0 0,0 0-1 0 0,0 1 1 0 0,0-1-1 0 0,0 1 1 0 0,0-1-1 0 0,-1 1 1 0 0,1 0 0 0 0,-1-1-1 0 0,1 1 1 0 0,-1 0-1 0 0,1-1 1 0 0,-1 1 0 0 0,0 0-1 0 0,0 0 1 0 0,0-1-1 0 0,0 1 1 0 0,0 0 0 0 0,0 0-1 0 0,-1-1 1 0 0,1 1-1 0 0,-1 0 1 0 0,1-1-1 0 0,-1 1 1 0 0,1 0 0 0 0,-1-1-1 0 0,0 1 1 0 0,0-1-1 0 0,0 1 1 0 0,0-1 0 0 0,-1 2-1 0 0,-2 1 6 0 0,1-1-1 0 0,-1 0 1 0 0,0 0-1 0 0,0 0 1 0 0,0-1-1 0 0,0 1 1 0 0,0-1-1 0 0,-1 0 1 0 0,1 0 0 0 0,-7 1-1 0 0,-2 0-7 0 0,10-3-21 0 0,1 1 0 0 0,-1-1 0 0 0,1 0 0 0 0,0 1 0 0 0,-1 0 0 0 0,1-1-1 0 0,0 1 1 0 0,0 0 0 0 0,0 0 0 0 0,-3 2 0 0 0,4-2 1 0 0,1-1 0 0 0,0 1 0 0 0,0-1 0 0 0,-1 1 0 0 0,1-1 0 0 0,0 1 0 0 0,0-1 0 0 0,0 1 0 0 0,-1 0 0 0 0,1-1 0 0 0,0 1 0 0 0,0-1 0 0 0,0 1 0 0 0,0-1 0 0 0,0 1 0 0 0,0 0 0 0 0,0-1 0 0 0,0 1 1 0 0,1-1-1 0 0,-1 1 0 0 0,0-1 0 0 0,0 1 0 0 0,0-1 0 0 0,0 1 0 0 0,1-1 0 0 0,-1 1 0 0 0,0-1 0 0 0,1 2 0 0 0,11 12 46 0 0,39 34 21 0 0,-32-32-72 0 0,-1 1 0 0 0,0 1 0 0 0,23 31 0 0 0,-39-46-155 0 0,-1-1 1 0 0,0 1 0 0 0,0-1 0 0 0,1 1-1 0 0,-1-1 1 0 0,-1 1 0 0 0,1 0-1 0 0,0 3 1 0 0,0 0-3807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43.8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0 21028 0 0,'0'0'4105'0'0,"-4"127"-4041"0"0,-1-115-272 0 0,2 1-384 0 0,-2-2-736 0 0,4 0-2033 0 0,1-2-4184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45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76 12427 0 0,'0'0'10579'0'0,"8"-2"-10511"0"0,-6 2-63 0 0,4-1 15 0 0,0-1 1 0 0,0 2 0 0 0,0-1-1 0 0,0 1 1 0 0,0 0 0 0 0,0 0 0 0 0,0 1-1 0 0,9 1 1 0 0,36 9 342 0 0,1-3-1 0 0,-1-2 1 0 0,99-2 0 0 0,-144-4-338 0 0,28-2 99 0 0,-31 1-113 0 0,-1 1 1 0 0,1-1 0 0 0,0 1 0 0 0,0-1 0 0 0,-1 0-1 0 0,1 0 1 0 0,-1-1 0 0 0,1 1 0 0 0,3-3 0 0 0,-6 4-34 0 0,1-1 1 0 0,0 1 0 0 0,-1-1 0 0 0,1 1 0 0 0,-1-1 0 0 0,0 1-1 0 0,1-1 1 0 0,-1 0 0 0 0,1 1 0 0 0,-1-1 0 0 0,0 0 0 0 0,0 1-1 0 0,1-1 1 0 0,-1 0 0 0 0,0 0 0 0 0,0 1 0 0 0,0-1-1 0 0,0 0 1 0 0,0 1 0 0 0,0-1 0 0 0,0 0 0 0 0,0 0 0 0 0,0 1-1 0 0,0-1 1 0 0,0 0 0 0 0,0 0 0 0 0,0 1 0 0 0,-1-1 0 0 0,1 0-1 0 0,0 1 1 0 0,-1-1 0 0 0,1 0 0 0 0,0 1 0 0 0,-2-2 0 0 0,0-2-142 0 0,-1 0 0 0 0,0 0 0 0 0,-1 1 0 0 0,-3-4 0 0 0,4 4 124 0 0,-11-9-180 0 0,11 10 194 0 0,0 0 1 0 0,0-1-1 0 0,0 1 1 0 0,1-1-1 0 0,-1 1 1 0 0,1-1-1 0 0,-4-5 1 0 0,6 7 101 0 0,1 1-69 0 0,1 0 0 0 0,-1 0 0 0 0,1 0 0 0 0,-1 0 0 0 0,1 0 0 0 0,-1 0 0 0 0,1 0 0 0 0,-1 1 0 0 0,1-1 0 0 0,-1 1 0 0 0,1-1 0 0 0,1 1 0 0 0,17 10-12 0 0,-15-8 28 0 0,5 3 66 0 0,1 0-1 0 0,-1 1 0 0 0,0 1 1 0 0,9 9-1 0 0,-15-14-48 0 0,-1 1 1 0 0,0-1-1 0 0,0 1 0 0 0,0 0 0 0 0,-1 0 0 0 0,1 0 0 0 0,-1 0 0 0 0,0 0 0 0 0,0 1 1 0 0,-1-1-1 0 0,1 1 0 0 0,-1-1 0 0 0,1 8 0 0 0,-1-6-2 0 0,-1-1 0 0 0,1 0 0 0 0,-2 0 0 0 0,1 0 0 0 0,0 0 0 0 0,-1 1 0 0 0,0-1 0 0 0,0 0 0 0 0,-1 0 0 0 0,0 0 0 0 0,-3 8 0 0 0,1-6-129 0 0,0-1-1 0 0,-1 1 0 0 0,0-1 0 0 0,0 0 0 0 0,0 0 0 0 0,-1-1 0 0 0,-6 6 0 0 0,-13 7-2376 0 0,7-7-4598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46.3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5 15563 0 0,'0'0'3186'0'0,"-23"-1"-3186"0"0,-73-2-40 0 0,32 4-14 0 0,41 0 56 0 0,-39 0 191 0 0,35-1 2739 0 0,28 0-2862 0 0,0 1 0 0 0,0 0-1 0 0,1-1 1 0 0,-1 1 0 0 0,0 0 0 0 0,0 0-1 0 0,0-1 1 0 0,0 1 0 0 0,0 0 0 0 0,1 2-1 0 0,1-1 3 0 0,3 4-12 0 0,-1 0 1 0 0,1 1 0 0 0,-1 0-1 0 0,0 0 1 0 0,-1 0 0 0 0,1 0-1 0 0,-1 1 1 0 0,-1 0 0 0 0,0 0-1 0 0,0 0 1 0 0,0 0 0 0 0,2 14-1 0 0,-1 9 270 0 0,0 0 0 0 0,-1 36 0 0 0,-2-31-14 0 0,3 138 755 0 0,4 61-237 0 0,-7-222-802 0 0,9 185 264 0 0,-10-133-159 0 0,-8 67 1 0 0,-2-42 57 0 0,2 134 0 0 0,9-201-162 0 0,2-1 1 0 0,1 1 0 0 0,8 28 0 0 0,29 62 68 0 0,-21-52 2 0 0,-19-60-91 0 0,0 1 0 0 0,0 0 0 0 0,0-1 0 0 0,0 1 0 0 0,0-1 0 0 0,0 1 0 0 0,0-1 0 0 0,1 0 0 0 0,-1 0 0 0 0,0 1 0 0 0,1-1 0 0 0,-1 0 0 0 0,1 0 0 0 0,2 1 1 0 0,0-1 9 0 0,-1 1 1 0 0,1-1 0 0 0,-1 0 0 0 0,1-1 0 0 0,0 1 0 0 0,6 0 0 0 0,0-1 4 0 0,0 0 0 0 0,-1-1 0 0 0,1 0 0 0 0,16-5 0 0 0,0-2-58 0 0,0-1 1 0 0,-1-2-1 0 0,27-15 1 0 0,-26 12-3182 0 0,1 0-3440 0 0,-15 7 1886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50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26 8202 0 0,'0'0'14588'0'0,"-6"-4"-14366"0"0,2 1-181 0 0,1 1-20 0 0,1 0 1 0 0,-1 0-1 0 0,0 1 1 0 0,1-1-1 0 0,-1 0 1 0 0,0 1-1 0 0,0 0 1 0 0,0 0-1 0 0,0 0 1 0 0,0 0 0 0 0,-1 0-1 0 0,1 1 1 0 0,0-1-1 0 0,-4 1 1 0 0,-47 0-158 0 0,11 0 1033 0 0,14 0-3031 0 0,5 0-2795 0 0,1 0-3943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51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1160 0 0,'0'0'18747'0'0,"10"-8"-18635"0"0,36-22-11 0 0,-45 29-91 0 0,0 0-1 0 0,0 0 0 0 0,1 1 0 0 0,-1-1 0 0 0,1 1 1 0 0,-1-1-1 0 0,1 1 0 0 0,-1-1 0 0 0,1 1 1 0 0,2 0-1 0 0,-4 0 1 0 0,1 0 1 0 0,0 0-1 0 0,0 0 1 0 0,-1 0-1 0 0,1 0 1 0 0,0 1-1 0 0,-1-1 1 0 0,1 0-1 0 0,-1 1 1 0 0,1-1-1 0 0,0 0 1 0 0,0 2-1 0 0,3 0 64 0 0,3 2 163 0 0,0 1-1 0 0,0 0 1 0 0,0 0-1 0 0,0 0 0 0 0,-1 1 1 0 0,0 0-1 0 0,9 11 1 0 0,-13-13-146 0 0,1-1 1 0 0,-1 0 0 0 0,0 1-1 0 0,0-1 1 0 0,-1 1 0 0 0,1 0 0 0 0,-1-1-1 0 0,1 1 1 0 0,-1 0 0 0 0,-1 0 0 0 0,1 0-1 0 0,0 0 1 0 0,-1 0 0 0 0,0 0 0 0 0,0 0-1 0 0,0 0 1 0 0,0 0 0 0 0,-2 6-1 0 0,0-4-24 0 0,-1-1 0 0 0,1 0 0 0 0,-1 0-1 0 0,0 0 1 0 0,-1 0 0 0 0,1-1-1 0 0,-1 1 1 0 0,0-1 0 0 0,0 0-1 0 0,-5 4 1 0 0,-11 12 78 0 0,13-11-108 0 0,0-2-16 0 0,1 1-1 0 0,-7 9 0 0 0,12-15-18 0 0,-1 0-1 0 0,1 1 0 0 0,0-1 0 0 0,0 1 1 0 0,0-1-1 0 0,0 1 0 0 0,0-1 1 0 0,1 1-1 0 0,-1 0 0 0 0,1-1 0 0 0,0 1 1 0 0,0 5-1 0 0,0-7-1 0 0,0 1 1 0 0,1 0-1 0 0,0-1 0 0 0,-1 1 1 0 0,1-1-1 0 0,0 1 0 0 0,0-1 1 0 0,-1 1-1 0 0,1-1 0 0 0,0 0 0 0 0,1 1 1 0 0,-1-1-1 0 0,0 0 0 0 0,0 0 1 0 0,0 0-1 0 0,1 0 0 0 0,-1 0 1 0 0,0 0-1 0 0,1 0 0 0 0,-1 0 1 0 0,3 0-1 0 0,4 3-4 0 0,0-1 0 0 0,14 4-1 0 0,-19-6 0 0 0,101 19-969 0 0,-68-15-1939 0 0,-2-1-3799 0 0,-20-3-4113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58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14347 0 0,'0'0'12087'0'0,"4"18"-11809"0"0,12 56-70 0 0,-14-66-161 0 0,-1 1 0 0 0,-1 0 0 0 0,1 0-1 0 0,-1 0 1 0 0,-1 0 0 0 0,1 0 0 0 0,-1-1-1 0 0,-1 1 1 0 0,0 0 0 0 0,-3 9 0 0 0,2-9-349 0 0,1 0-1 0 0,0-1 1 0 0,0 1 0 0 0,0 16 0 0 0,2-21-303 0 0,1 12-2775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17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26 964 0 0,'0'0'900'0'0,"0"0"-536"0"0,0 0-145 0 0,0 0 46 0 0,0 0 149 0 0,0 0 206 0 0,0 0 35 0 0,0 0-93 0 0,0 0-99 0 0,0 0-67 0 0,-1-1 908 0 0,-6 6-1047 0 0,0-1 0 0 0,0 0-1 0 0,-1 0 1 0 0,1-1 0 0 0,-1 0 0 0 0,0 0 0 0 0,0 0 0 0 0,-1-1-1 0 0,1-1 1 0 0,0 1 0 0 0,-1-1 0 0 0,1-1 0 0 0,-1 1 0 0 0,1-2-1 0 0,-1 1 1 0 0,1-1 0 0 0,0 0 0 0 0,-1-1 0 0 0,-6-2-257 0 0,4 3 146 0 0,2 0-12 0 0,0 0 1 0 0,0 0-1 0 0,0 0 1 0 0,0-1-1 0 0,0-1 0 0 0,0 0 1 0 0,0 0-1 0 0,0 0 1 0 0,1-1-1 0 0,0 0 0 0 0,0-1 1 0 0,0 0-1 0 0,-1-1-134 0 0,6 1 430 0 0,2 4-7725 0 0,1-2 1733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59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324 8 14539 0 0,'0'0'10641'0'0,"-21"-2"-10442"0"0,-68-3-69 0 0,71 4-101 0 0,1 1-1 0 0,-1 1 0 0 0,-18 3 1 0 0,15-1-65 0 0,-10 1-379 0 0,-13 2-969 0 0,15-5-8556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59.9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19 12835 0 0,'0'0'9654'0'0,"0"-3"-9654"0"0,0-11 20 0 0,0 14-16 0 0,0 0 1 0 0,0 0-1 0 0,0 0 1 0 0,0-1-1 0 0,0 1 0 0 0,0 0 1 0 0,0 0-1 0 0,0 0 1 0 0,0 0-1 0 0,0 0 1 0 0,0 0-1 0 0,1 0 1 0 0,-1 0-1 0 0,0 0 0 0 0,0 0 1 0 0,0 0-1 0 0,0-1 1 0 0,0 1-1 0 0,0 0 1 0 0,0 0-1 0 0,1 0 1 0 0,-1 0-1 0 0,0 0 0 0 0,0 0 1 0 0,0 0-1 0 0,0 0 1 0 0,0 0-1 0 0,0 0 1 0 0,0 0-1 0 0,1 0 1 0 0,-1 0-1 0 0,0 0 1 0 0,0 0-1 0 0,0 0 0 0 0,0 1 1 0 0,0-1-1 0 0,0 0 1 0 0,1 0-1 0 0,-1 0 1 0 0,0 0-1 0 0,0 0 1 0 0,0 0-1 0 0,0 0 0 0 0,0 0 1 0 0,0 0-1 0 0,0 0 1 0 0,0 0-1 0 0,0 0 1 0 0,0 1-1 0 0,0-1 1 0 0,1 0-1 0 0,7 6 232 0 0,-6-4-158 0 0,3 2 77 0 0,0-1-1 0 0,0 1 1 0 0,6 7 0 0 0,-9-9-111 0 0,-1-1 0 0 0,1 1 0 0 0,-1 0 0 0 0,0 0 0 0 0,0 0 0 0 0,1 0 0 0 0,-1 1 0 0 0,-1-1 0 0 0,1 0 0 0 0,0 0 0 0 0,-1 1 0 0 0,2 2 0 0 0,-2 0 29 0 0,1 2 17 0 0,0 0 0 0 0,-1-1 0 0 0,0 9 0 0 0,-1-12-62 0 0,1 0 1 0 0,-1-1-1 0 0,0 1 0 0 0,0 0 0 0 0,0 0 1 0 0,0-1-1 0 0,0 1 0 0 0,0-1 1 0 0,-1 1-1 0 0,-2 3 0 0 0,-4 3 108 0 0,0 0-1 0 0,-1 0 1 0 0,-15 11-1 0 0,17-14-119 0 0,-1 0 0 0 0,1 0-1 0 0,1 0 1 0 0,-1 1-1 0 0,1 0 1 0 0,0 1 0 0 0,-5 9-1 0 0,10-16-11 0 0,1 0 0 0 0,-1-1-1 0 0,1 1 1 0 0,-1 0 0 0 0,1 0-1 0 0,-1 0 1 0 0,1 0 0 0 0,0 0-1 0 0,-1 0 1 0 0,1 0 0 0 0,0 0-1 0 0,0 0 1 0 0,0-1 0 0 0,0 1-1 0 0,0 0 1 0 0,0 0 0 0 0,0 0 0 0 0,0 0-1 0 0,0 0 1 0 0,0 0 0 0 0,0 0-1 0 0,1 0 1 0 0,-1 0 0 0 0,0 0-1 0 0,1 0 1 0 0,-1 0 0 0 0,1 0-1 0 0,-1 0 1 0 0,1-1 0 0 0,-1 1-1 0 0,1 0 1 0 0,0 0 0 0 0,-1-1 0 0 0,1 1-1 0 0,0 0 1 0 0,0-1 0 0 0,-1 1-1 0 0,1-1 1 0 0,0 1 0 0 0,0-1-1 0 0,0 1 1 0 0,0-1 0 0 0,0 1-1 0 0,0-1 1 0 0,0 0 0 0 0,6 2 25 0 0,1 0 0 0 0,-1-1 0 0 0,0 0 0 0 0,14 0 0 0 0,-19-1-33 0 0,59 2 83 0 0,74-7-1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0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31 6249 0 0,'0'0'15098'0'0,"-12"-6"-14698"0"0,-1-1-204 0 0,-23-9-1 0 0,35 15-183 0 0,1 1-1 0 0,-1 0 1 0 0,0 0 0 0 0,1-1-1 0 0,-1 1 1 0 0,0 0-1 0 0,1 0 1 0 0,-1 0 0 0 0,0 0-1 0 0,1 0 1 0 0,-1 0-1 0 0,0 0 1 0 0,1 0 0 0 0,-1 1-1 0 0,0-1 1 0 0,1 0-1 0 0,-1 0 1 0 0,0 0 0 0 0,1 1-1 0 0,-1-1 1 0 0,1 0 0 0 0,-1 1-1 0 0,0-1 1 0 0,1 0-1 0 0,-1 1 1 0 0,0 0 0 0 0,0 0 19 0 0,0 1 1 0 0,1-1 0 0 0,-1 0-1 0 0,0 1 1 0 0,1-1 0 0 0,-1 1-1 0 0,1-1 1 0 0,-1 3-1 0 0,0 1 77 0 0,-5 11 188 0 0,-5 26 1 0 0,10-36-279 0 0,1 0 0 0 0,-1 0 1 0 0,1 0-1 0 0,0 0 1 0 0,0 0-1 0 0,0 0 1 0 0,1 0-1 0 0,1 6 0 0 0,-1-10-12 0 0,-1 0-1 0 0,1 0 0 0 0,0 0 0 0 0,0 0 0 0 0,0-1 1 0 0,0 1-1 0 0,0 0 0 0 0,0-1 0 0 0,1 1 0 0 0,-1 0 1 0 0,0-1-1 0 0,1 1 0 0 0,-1-1 0 0 0,4 2 0 0 0,-2-1 13 0 0,0 0-1 0 0,1-1 0 0 0,-1 1 1 0 0,0-1-1 0 0,0 0 0 0 0,1 0 1 0 0,-1 0-1 0 0,5 0 0 0 0,-1 0 8 0 0,0-1 0 0 0,-1 0-1 0 0,1 0 1 0 0,0-1 0 0 0,0 0-1 0 0,-1 0 1 0 0,1 0 0 0 0,9-4-1 0 0,-10 2-718 0 0,0 1 0 0 0,0-1 0 0 0,0 0 0 0 0,-1 0-1 0 0,1-1 1 0 0,8-8 0 0 0,-13 12 466 0 0,0-1 1 0 0,0 0-1 0 0,0 0 0 0 0,0 0 0 0 0,0 0 1 0 0,0 0-1 0 0,0 0 0 0 0,-1 0 0 0 0,1 0 1 0 0,0-1-1 0 0,-1 1 0 0 0,1 0 0 0 0,-1 0 1 0 0,1-1-1 0 0,-1 1 0 0 0,0 0 0 0 0,0 0 0 0 0,1-1 1 0 0,-1 1-1 0 0,0 0 0 0 0,0-1 0 0 0,0 1 1 0 0,0 0-1 0 0,-1-1 0 0 0,1 1 0 0 0,0 0 1 0 0,0-1-1 0 0,-1 1 0 0 0,1 0 0 0 0,-1 0 1 0 0,1-1-1 0 0,-1 1 0 0 0,0 0 0 0 0,1 0 1 0 0,-1 0-1 0 0,0 0 0 0 0,0 0 0 0 0,0 0 1 0 0,-1-1-1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3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4 13947 0 0,'0'0'7248'0'0,"-13"4"-6849"0"0,-40 12-64 0 0,52-16-323 0 0,1 0-1 0 0,-1 1 1 0 0,0-1 0 0 0,0 0 0 0 0,0 1 0 0 0,1-1 0 0 0,-1 1-1 0 0,0-1 1 0 0,1 1 0 0 0,-1-1 0 0 0,0 1 0 0 0,1-1 0 0 0,-1 1-1 0 0,0-1 1 0 0,1 1 0 0 0,-1 0 0 0 0,1 0 0 0 0,-1-1 0 0 0,1 1-1 0 0,0 0 1 0 0,-1 0 0 0 0,1-1 0 0 0,0 1 0 0 0,-1 0 0 0 0,1 0-1 0 0,0 0 1 0 0,0 0 0 0 0,0-1 0 0 0,0 1 0 0 0,0 0 0 0 0,0 0-1 0 0,0 0 1 0 0,0 1 0 0 0,0 3 67 0 0,0 35 757 0 0,1-39-793 0 0,-1 0-1 0 0,0-1 0 0 0,1 1 0 0 0,-1 0 1 0 0,0-1-1 0 0,1 1 0 0 0,-1 0 1 0 0,1-1-1 0 0,-1 1 0 0 0,1-1 0 0 0,-1 1 1 0 0,1-1-1 0 0,-1 1 0 0 0,1-1 0 0 0,-1 1 1 0 0,1-1-1 0 0,0 0 0 0 0,-1 1 1 0 0,1-1-1 0 0,0 0 0 0 0,-1 1 0 0 0,1-1 1 0 0,0 0-1 0 0,0 0 0 0 0,-1 0 1 0 0,1 0-1 0 0,0 0 0 0 0,0 1 0 0 0,-1-1 1 0 0,1-1-1 0 0,0 1 0 0 0,-1 0 0 0 0,2 0 1 0 0,2 0 42 0 0,-1-1 0 0 0,0 1 0 0 0,0 0 1 0 0,0-1-1 0 0,1 0 0 0 0,3-2 0 0 0,-1 0-34 0 0,-1 1 0 0 0,0-2 0 0 0,-1 1 0 0 0,1-1 1 0 0,-1 1-1 0 0,1-1 0 0 0,-1-1 0 0 0,0 1 0 0 0,-1 0 0 0 0,1-1 0 0 0,-1 0 0 0 0,5-9 0 0 0,-7 13-65 0 0,-1 0 1 0 0,1 0-1 0 0,-1 0 0 0 0,1 0 0 0 0,-1 0 0 0 0,1 0 0 0 0,-1 0 0 0 0,0 0 1 0 0,0 0-1 0 0,0 0 0 0 0,0 0 0 0 0,1 0 0 0 0,-1 0 0 0 0,-1 0 0 0 0,1 0 1 0 0,0 0-1 0 0,0 0 0 0 0,0 0 0 0 0,0 0 0 0 0,-1 0 0 0 0,1 0 0 0 0,0 0 1 0 0,-1 0-1 0 0,1 0 0 0 0,-1 1 0 0 0,0-2 0 0 0,0 1-84 0 0,0 0-1 0 0,0 0 1 0 0,0 0-1 0 0,-1 0 1 0 0,1 0 0 0 0,0 1-1 0 0,0-1 1 0 0,-1 0-1 0 0,1 1 1 0 0,-1-1-1 0 0,1 1 1 0 0,0 0 0 0 0,-1-1-1 0 0,1 1 1 0 0,-1 0-1 0 0,1 0 1 0 0,-3 0-1 0 0,2 0-138 0 0,1 0-1 0 0,0 0 0 0 0,-1 0 0 0 0,1 0 0 0 0,-1 0 0 0 0,1 1 0 0 0,0-1 1 0 0,-1 0-1 0 0,1 1 0 0 0,-1 0 0 0 0,1-1 0 0 0,0 1 0 0 0,0 0 0 0 0,-1-1 1 0 0,1 1-1 0 0,0 0 0 0 0,-1 1 0 0 0,1-1-868 0 0,0 1-1 0 0,0-1 1 0 0,0 1 0 0 0,0-1-1 0 0,0 1 1 0 0,0-1 0 0 0,1 1-1 0 0,-1-1 1 0 0,0 3 0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4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1 13307 0 0,'0'0'9825'0'0,"-10"13"-9600"0"0,-32 44-42 0 0,41-56-162 0 0,-1 1 1 0 0,1-1 0 0 0,0 1 0 0 0,0 0-1 0 0,1-1 1 0 0,-1 1 0 0 0,0 0-1 0 0,1 0 1 0 0,-1 0 0 0 0,1 0 0 0 0,-1 0-1 0 0,1-1 1 0 0,0 1 0 0 0,0 2-1 0 0,0-3 1 0 0,0 0 0 0 0,0 0 0 0 0,1 0 0 0 0,-1 0 0 0 0,0 0 0 0 0,1 0 0 0 0,-1 0-1 0 0,1 0 1 0 0,-1 0 0 0 0,1-1 0 0 0,-1 1 0 0 0,1 0 0 0 0,0 0 0 0 0,-1 0 0 0 0,1-1-1 0 0,0 1 1 0 0,0-1 0 0 0,1 2 0 0 0,1 0 47 0 0,0-1 0 0 0,0 0 0 0 0,1 1 0 0 0,-1-1 0 0 0,1 0 0 0 0,-1-1-1 0 0,0 1 1 0 0,7 0 0 0 0,1 0 50 0 0,1-1-1 0 0,-1-1 0 0 0,0 0 0 0 0,19-3 0 0 0,-25 2-76 0 0,1 1 0 0 0,-1-1 0 0 0,1 0-1 0 0,-1 0 1 0 0,0-1 0 0 0,0 1 0 0 0,0-1 0 0 0,-1 0-1 0 0,1-1 1 0 0,-1 1 0 0 0,5-5 0 0 0,-8 7-38 0 0,1 0 0 0 0,-1 0 0 0 0,-1-1 0 0 0,1 1 1 0 0,0 0-1 0 0,0 0 0 0 0,0-1 0 0 0,-1 1 0 0 0,1 0 1 0 0,0-1-1 0 0,-1 1 0 0 0,1 0 0 0 0,-1-1 0 0 0,0 1 1 0 0,1-1-1 0 0,-1 1 0 0 0,0-1 0 0 0,0 1 0 0 0,0-1 1 0 0,0 1-1 0 0,0-1 0 0 0,-1 1 0 0 0,1 0 1 0 0,-1-3-1 0 0,0 2-43 0 0,1 1 0 0 0,-1 0-1 0 0,0-1 1 0 0,0 1 0 0 0,0 0 0 0 0,0 0 0 0 0,0 0 0 0 0,0 0 0 0 0,0 0 0 0 0,0 0 0 0 0,0 0 0 0 0,0 0-1 0 0,-1 1 1 0 0,1-1 0 0 0,0 0 0 0 0,-1 1 0 0 0,1-1 0 0 0,-1 1 0 0 0,1-1 0 0 0,0 1 0 0 0,-1 0 0 0 0,1-1 0 0 0,-1 1-1 0 0,-1 0 1 0 0,-4 0-513 0 0,1 0 0 0 0,0 0 0 0 0,0 0-1 0 0,-8 2 1 0 0,11-1-878 0 0,-1 0 1 0 0,1 0-1 0 0,0 0 0 0 0,0 0 0 0 0,-5 3 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4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0 15859 0 0,'0'0'10435'0'0,"-2"22"-10219"0"0,-7 68-43 0 0,8-80-90 0 0,-1 1 0 0 0,-5 20 0 0 0,2-12-11 0 0,3-5-100 0 0,-1 0-75 0 0,-1 17-1 0 0,4-28-160 0 0,-1 1 0 0 0,1-1 0 0 0,1 0 0 0 0,-1 1 0 0 0,0-1 0 0 0,1 0 0 0 0,0 1 0 0 0,0-1 0 0 0,0 0 0 0 0,2 6 0 0 0,8 8-4350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5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11202 0 0,'0'0'11105'0'0,"-9"9"-10905"0"0,-29 27-50 0 0,37-35-134 0 0,-1 1-1 0 0,1 0 1 0 0,-1-1 0 0 0,1 1 0 0 0,0 0 0 0 0,-1 0 0 0 0,0 4-1 0 0,1 6 80 0 0,2-6-32 0 0,-1-5-43 0 0,0 0 0 0 0,0-1 0 0 0,0 1-1 0 0,1 0 1 0 0,-1-1 0 0 0,0 1 0 0 0,1 0 0 0 0,-1-1 0 0 0,0 1 0 0 0,1 0-1 0 0,-1-1 1 0 0,1 1 0 0 0,-1-1 0 0 0,1 1 0 0 0,-1-1 0 0 0,1 1 0 0 0,0-1 0 0 0,-1 0-1 0 0,1 1 1 0 0,0-1 0 0 0,-1 1 0 0 0,1-1 0 0 0,0 0 0 0 0,-1 0 0 0 0,1 1-1 0 0,0-1 1 0 0,-1 0 0 0 0,1 0 0 0 0,0 0 0 0 0,0 0 0 0 0,-1 0 0 0 0,1 0-1 0 0,1 0 1 0 0,3 0 91 0 0,0 0 0 0 0,0 0 0 0 0,8-1 0 0 0,-7-1-23 0 0,0 1 0 0 0,-1-1 0 0 0,1 0 0 0 0,0 0 0 0 0,-1-1 1 0 0,7-3-1 0 0,-8 4-56 0 0,-1 0 1 0 0,0 0-1 0 0,1-1 0 0 0,-1 1 1 0 0,0-1-1 0 0,-1 0 1 0 0,1 1-1 0 0,0-1 0 0 0,-1-1 1 0 0,4-4-1 0 0,-6 8-74 0 0,0 0-1 0 0,1-1 0 0 0,-1 1 0 0 0,0-1 0 0 0,0 1 1 0 0,1-1-1 0 0,-1 1 0 0 0,0 0 0 0 0,0-1 1 0 0,0 1-1 0 0,0-1 0 0 0,0 1 0 0 0,0-1 0 0 0,0 1 1 0 0,1-1-1 0 0,-1 1 0 0 0,-1-1 0 0 0,1 1 1 0 0,0-1-1 0 0,0 1 0 0 0,0-1 0 0 0,0 1 0 0 0,0-1 1 0 0,0 1-1 0 0,0-1 0 0 0,-1 1 0 0 0,1 0 1 0 0,0-1-1 0 0,0 1 0 0 0,-1-1 0 0 0,1 1 0 0 0,0 0 1 0 0,-1-1-1 0 0,1 1 0 0 0,0 0 0 0 0,-1-1 1 0 0,1 1-1 0 0,0 0 0 0 0,-1-1 0 0 0,1 1 0 0 0,-1 0 1 0 0,1 0-1 0 0,-1 0 0 0 0,1-1 0 0 0,0 1 1 0 0,-1 0-1 0 0,1 0 0 0 0,-1 0 0 0 0,1 0 0 0 0,-1 0 1 0 0,1 0-1 0 0,-1 0 0 0 0,1 0 0 0 0,-2 0 1 0 0,-13 1-4104 0 0,4 4-5496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6.3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25 13859 0 0,'0'0'10313'0'0,"1"19"-10054"0"0,6 60-42 0 0,-7-76-197 0 0,1 0 1 0 0,-1-1-1 0 0,1 1 0 0 0,-1 0 1 0 0,1 0-1 0 0,0-1 1 0 0,2 5-1 0 0,-3-7-8 0 0,1 1-1 0 0,-1-1 1 0 0,1 1 0 0 0,-1-1 0 0 0,1 1-1 0 0,-1-1 1 0 0,1 1 0 0 0,-1-1 0 0 0,1 0-1 0 0,-1 1 1 0 0,1-1 0 0 0,-1 0-1 0 0,1 0 1 0 0,0 1 0 0 0,0-1 0 0 0,3 1 64 0 0,-1 1 5 0 0,1-1 0 0 0,0 0 0 0 0,0 0 0 0 0,-1 0 0 0 0,1 0 0 0 0,0-1 0 0 0,0 0 0 0 0,0 0 0 0 0,0 0 0 0 0,-1 0 1 0 0,1 0-1 0 0,0-1 0 0 0,6-1 0 0 0,-8 1-55 0 0,1 1 0 0 0,0-1-1 0 0,-1 0 1 0 0,0 0 0 0 0,1-1 0 0 0,-1 1 0 0 0,0 0 0 0 0,0-1 0 0 0,1 1 0 0 0,-1-1 0 0 0,0 0 0 0 0,-1 0-1 0 0,1 0 1 0 0,0 0 0 0 0,0 0 0 0 0,-1 0 0 0 0,1 0 0 0 0,-1 0 0 0 0,0-1 0 0 0,2-3 0 0 0,-2 2-39 0 0,0-1 1 0 0,0 1-1 0 0,0 0 1 0 0,0 0-1 0 0,-1-1 1 0 0,0 1-1 0 0,0-1 1 0 0,0 1-1 0 0,0 0 1 0 0,-1-1 0 0 0,0 1-1 0 0,0 0 1 0 0,0 0-1 0 0,0-1 1 0 0,-1 1-1 0 0,1 0 1 0 0,-4-5-1 0 0,3 6-147 0 0,0 0 0 0 0,0 0 0 0 0,-1 0 0 0 0,1 0 0 0 0,0 1-1 0 0,-1 0 1 0 0,0-1 0 0 0,1 1 0 0 0,-1 0 0 0 0,0 0 0 0 0,0 0 0 0 0,0 1 0 0 0,-1-1-1 0 0,1 1 1 0 0,0 0 0 0 0,0-1 0 0 0,-1 2 0 0 0,1-1 0 0 0,-1 0 0 0 0,1 1-1 0 0,-1-1 1 0 0,-4 1 0 0 0,6 0-261 0 0,0 0 0 0 0,0 0 0 0 0,-1 1 0 0 0,1-1 0 0 0,0 1 0 0 0,-3 0 0 0 0,-6 5-6653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7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51 824 0 0,'0'0'21617'0'0,"-12"-9"-21245"0"0,-40-27-57 0 0,51 35-300 0 0,0 0 1 0 0,0 1 0 0 0,0-1-1 0 0,0 1 1 0 0,0-1-1 0 0,0 1 1 0 0,0-1 0 0 0,0 1-1 0 0,-1 0 1 0 0,1-1 0 0 0,0 1-1 0 0,0 0 1 0 0,0 0 0 0 0,0 0-1 0 0,-1 0 1 0 0,-1 0-1 0 0,3 1 0 0 0,-1-1-1 0 0,0 0 1 0 0,1 1-1 0 0,-1-1 0 0 0,0 0 1 0 0,1 1-1 0 0,-1-1 0 0 0,1 1 1 0 0,-1-1-1 0 0,1 1 0 0 0,-1-1 1 0 0,1 1-1 0 0,-1 1 1 0 0,-2 1 58 0 0,-1 2 11 0 0,-1 0 0 0 0,1 0 0 0 0,0 1 0 0 0,1-1 0 0 0,-1 1 1 0 0,1 0-1 0 0,0 0 0 0 0,0 0 0 0 0,1 1 0 0 0,-3 12 0 0 0,4-17-71 0 0,1 0-1 0 0,0 0 1 0 0,0 0-1 0 0,0 0 1 0 0,0 0-1 0 0,0 0 1 0 0,0 0-1 0 0,1 3 1 0 0,-1-5 0 0 0,0 1 1 0 0,1 0 0 0 0,-1-1-1 0 0,1 1 1 0 0,-1 0 0 0 0,0-1 0 0 0,1 1-1 0 0,-1-1 1 0 0,1 1 0 0 0,0-1-1 0 0,-1 1 1 0 0,1-1 0 0 0,-1 1-1 0 0,1-1 1 0 0,0 0 0 0 0,-1 1-1 0 0,1-1 1 0 0,0 0 0 0 0,-1 1 0 0 0,1-1-1 0 0,0 0 1 0 0,0 0 0 0 0,-1 0-1 0 0,2 0 1 0 0,7 1 32 0 0,-1-1 0 0 0,1 0 0 0 0,0 0 0 0 0,-1-1 0 0 0,1 0 0 0 0,-1-1 0 0 0,1 0 0 0 0,-1 0 0 0 0,0-1 0 0 0,0 0 0 0 0,0 0 0 0 0,0-1 0 0 0,0 0 0 0 0,-1-1 0 0 0,10-6 0 0 0,-16 10-79 0 0,0 1 0 0 0,0-1 1 0 0,0 0-1 0 0,0 0 0 0 0,0 0 0 0 0,0 0 0 0 0,0 0 0 0 0,0 0 1 0 0,0 0-1 0 0,-1-1 0 0 0,1 1 0 0 0,0 0 0 0 0,-1 0 0 0 0,1-1 0 0 0,-1 1 1 0 0,1 0-1 0 0,-1-1 0 0 0,0 1 0 0 0,1-3 0 0 0,-1 4-42 0 0,0-1 0 0 0,0 1 0 0 0,0-1-1 0 0,-1 1 1 0 0,1 0 0 0 0,0-1 0 0 0,0 1 0 0 0,0-1-1 0 0,-1 1 1 0 0,1-1 0 0 0,0 1 0 0 0,0-1 0 0 0,-1 1-1 0 0,1 0 1 0 0,0-1 0 0 0,-1 1 0 0 0,1 0 0 0 0,-1-1-1 0 0,1 1 1 0 0,-1-1 0 0 0,0 1-164 0 0,0-1 0 0 0,-1 1 0 0 0,1-1 0 0 0,0 1-1 0 0,0-1 1 0 0,-1 1 0 0 0,1 0 0 0 0,0 0 0 0 0,-1 0 0 0 0,-1 0 0 0 0,-8 0-3650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2.6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10218 0 0,'0'0'11857'0'0,"-16"4"-11569"0"0,-6 2-170 0 0,-22 8 0 0 0,42-14-107 0 0,1 1 0 0 0,0-1 0 0 0,0 1 0 0 0,-1-1-1 0 0,1 1 1 0 0,0 0 0 0 0,0 0 0 0 0,0-1-1 0 0,0 1 1 0 0,0 0 0 0 0,0 0 0 0 0,0 0 0 0 0,0 0-1 0 0,0 0 1 0 0,0 1 0 0 0,0-1 0 0 0,1 0-1 0 0,-1 0 1 0 0,1 0 0 0 0,-1 1 0 0 0,1-1 0 0 0,-1 0-1 0 0,1 0 1 0 0,-1 1 0 0 0,1-1 0 0 0,0 1-1 0 0,0-1 1 0 0,0 0 0 0 0,0 1 0 0 0,0 2-1 0 0,0 2 59 0 0,-1 0 28 0 0,1 0 0 0 0,0 0 0 0 0,0 0 0 0 0,0 0-1 0 0,1 0 1 0 0,2 11 0 0 0,-2-15-40 0 0,-1-1-1 0 0,1 1 1 0 0,0 0-1 0 0,0 0 1 0 0,0-1-1 0 0,0 1 1 0 0,0-1 0 0 0,0 1-1 0 0,0-1 1 0 0,1 1-1 0 0,-1-1 1 0 0,1 0-1 0 0,-1 1 1 0 0,1-1 0 0 0,-1 0-1 0 0,1 0 1 0 0,0 0-1 0 0,-1-1 1 0 0,1 1-1 0 0,0 0 1 0 0,0 0-1 0 0,0-1 1 0 0,-1 1 0 0 0,1-1-1 0 0,3 0 1 0 0,0 1 31 0 0,0-1 1 0 0,0 0 0 0 0,0 0 0 0 0,0 0-1 0 0,0-1 1 0 0,1 1 0 0 0,-1-1-1 0 0,0-1 1 0 0,-1 1 0 0 0,1-1-1 0 0,0 0 1 0 0,0 0 0 0 0,-1 0 0 0 0,1 0-1 0 0,7-6 1 0 0,-9 5-87 0 0,0 1 1 0 0,0-1-1 0 0,-1 1 1 0 0,1-1-1 0 0,0 0 1 0 0,-1 0-1 0 0,0 0 1 0 0,0 0-1 0 0,0 0 1 0 0,0 0-1 0 0,0-1 1 0 0,-1 1-1 0 0,1-1 1 0 0,-1 1-1 0 0,0-1 1 0 0,0 0-1 0 0,0 1 1 0 0,-1-1-1 0 0,1 0 1 0 0,-1 0-1 0 0,0 1 1 0 0,0-5-1 0 0,0 6-61 0 0,-1 1 0 0 0,1 0-1 0 0,0 0 1 0 0,-1-1 0 0 0,1 1 0 0 0,-1 0 0 0 0,0 0-1 0 0,1-1 1 0 0,-1 1 0 0 0,0 0 0 0 0,1 0 0 0 0,-1 0-1 0 0,0 0 1 0 0,0 0 0 0 0,0 0 0 0 0,0 0 0 0 0,0 1-1 0 0,0-1 1 0 0,0 0 0 0 0,-1 0 0 0 0,1 1 0 0 0,0-1-1 0 0,-2 0 1 0 0,-15-3-3618 0 0,2 6-6412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41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92 0 0,'0'0'5525'0'0,"0"0"-4889"0"0,0 0-532 0 0,0 0-104 0 0,0 0-704 0 0,0 0-429 0 0,0 0 521 0 0,0 0-288 0 0,0 0 0 0 0,1 12 144 0 0,1-8 132 0 0,0-1 88 0 0,-1-1 364 0 0,1-1 152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5.3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41 13291 0 0,'0'0'8586'0'0,"-8"-6"-8381"0"0,-22-21-22 0 0,30 27-179 0 0,0-1 0 0 0,-1 1-1 0 0,1 0 1 0 0,0 0 0 0 0,0 0 0 0 0,0 0 0 0 0,0 0 0 0 0,0 0 0 0 0,-1 0 0 0 0,1 0-1 0 0,0 0 1 0 0,0-1 0 0 0,0 1 0 0 0,0 0 0 0 0,0 0 0 0 0,0 0 0 0 0,0 0 0 0 0,0 0-1 0 0,0-1 1 0 0,0 1 0 0 0,-1 0 0 0 0,1 0 0 0 0,0 0 0 0 0,0 0 0 0 0,0 0 0 0 0,0-1-1 0 0,0 1 1 0 0,0 0 0 0 0,0 0 0 0 0,0 0 0 0 0,0 0 0 0 0,0-1 0 0 0,0 1 0 0 0,0 0-1 0 0,1 0 1 0 0,-1 0 0 0 0,0 0 0 0 0,0 0 0 0 0,0-1 0 0 0,0 1 0 0 0,0 0 0 0 0,0 0-1 0 0,0 0 1 0 0,0 0 0 0 0,0 0 0 0 0,0-1 0 0 0,1 1 0 0 0,-1 0 0 0 0,0 0 0 0 0,0 0-1 0 0,0 0 1 0 0,0 0 0 0 0,0 0 0 0 0,0 0 0 0 0,1 0 0 0 0,-1 0 0 0 0,0 0 0 0 0,0 0-1 0 0,0 0 1 0 0,0-1 0 0 0,1 1 0 0 0,-1 0 0 0 0,0 0 0 0 0,0 0 0 0 0,0 0 0 0 0,0 0-1 0 0,1 1 1 0 0,13-1 221 0 0,-11 0-146 0 0,8 1 60 0 0,-1 0 0 0 0,1 1 1 0 0,-1 0-1 0 0,0 1 1 0 0,0 0-1 0 0,0 0 1 0 0,0 1-1 0 0,0 1 0 0 0,-1 0 1 0 0,18 11-1 0 0,-25-14-98 0 0,1 0 0 0 0,-1-1 0 0 0,0 1 0 0 0,0 0 0 0 0,0 1 0 0 0,0-1 0 0 0,0 0 0 0 0,0 0 0 0 0,-1 1 1 0 0,1-1-1 0 0,-1 1 0 0 0,0-1 0 0 0,0 1 0 0 0,0 0 0 0 0,0-1 0 0 0,0 1 0 0 0,0 0 0 0 0,-1 0 0 0 0,1 0 0 0 0,-1 5 0 0 0,0-4 17 0 0,-1 1 0 0 0,1 0 1 0 0,-1 0-1 0 0,-1-1 0 0 0,1 1 0 0 0,-1-1 0 0 0,1 1 1 0 0,-1-1-1 0 0,0 0 0 0 0,-1 0 0 0 0,-4 8 1 0 0,-9 7 121 0 0,-20 21 1 0 0,24-28-153 0 0,0 1 1 0 0,1 0-1 0 0,0 1 0 0 0,-10 18 0 0 0,21-31-24 0 0,-1 0 1 0 0,1 0-1 0 0,-1-1 0 0 0,1 1 0 0 0,0 0 0 0 0,-1 0 0 0 0,1 0 0 0 0,0 0 0 0 0,0 0 0 0 0,0 0 0 0 0,0 0 1 0 0,0 1-1 0 0,0-1 0 0 0,0-1 1 0 0,0 0 0 0 0,0 1-1 0 0,0-1 1 0 0,0 1 0 0 0,0-1-1 0 0,1 0 1 0 0,-1 1 0 0 0,0-1-1 0 0,0 0 1 0 0,1 1 0 0 0,-1-1-1 0 0,0 0 1 0 0,0 0 0 0 0,1 1-1 0 0,-1-1 1 0 0,0 0-1 0 0,1 0 1 0 0,-1 1 0 0 0,0-1-1 0 0,1 0 1 0 0,2 1 21 0 0,0 0 0 0 0,0-1 0 0 0,-1 0 0 0 0,1 1 0 0 0,0-1 0 0 0,5 0 0 0 0,-3 0-17 0 0,7-1 6 0 0,1 0 0 0 0,-1 0 0 0 0,-1-1 0 0 0,17-5 0 0 0,47-19-58 0 0,-14 4-312 0 0,-48 18-637 0 0,35-11 477 0 0,-32 11-3766 0 0,0 1-4795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7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19508 0 0,'0'0'5211'0'0,"0"23"-4747"0"0,0 72-90 0 0,-1 49-105 0 0,4-134-671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8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35 20404 0 0,'0'0'54'0'0,"20"-6"-1188"0"0,64-16 1193 0 0,-51 16 31 0 0,-19 6 94 0 0,-5 1-41 0 0,-7-1-100 0 0,0 1 0 0 0,-1-1 0 0 0,1 0 0 0 0,0 0 0 0 0,-1 1 0 0 0,1-1 0 0 0,-1 1 0 0 0,1 0 0 0 0,-1-1 0 0 0,1 1-1 0 0,-1 0 1 0 0,1 0 0 0 0,-1 0 0 0 0,1 0 0 0 0,-1 0 0 0 0,0 0 0 0 0,0 0 0 0 0,0 1 0 0 0,1-1 0 0 0,-1 0 0 0 0,0 1 0 0 0,-1-1 0 0 0,1 1 0 0 0,0-1-1 0 0,0 1 1 0 0,-1-1 0 0 0,2 3 0 0 0,0 4 171 0 0,-1 0 0 0 0,1 1 0 0 0,-1-1 0 0 0,0 13-1 0 0,0-6 63 0 0,42 330 2229 0 0,-34-296-2310 0 0,38 308 1105 0 0,-40 38-560 0 0,-22-88-462 0 0,15-302-278 0 0,0-1 4 0 0,0 0 1 0 0,0 0-1 0 0,-1 0 1 0 0,1 0-1 0 0,-2 5 1 0 0,1-8-2 0 0,1 0 1 0 0,-1 0-1 0 0,1 0 1 0 0,-1 0-1 0 0,1 0 0 0 0,-1 0 1 0 0,0 0-1 0 0,1 0 1 0 0,-1 0-1 0 0,0 0 0 0 0,0-1 1 0 0,0 1-1 0 0,0 0 1 0 0,0 0-1 0 0,0-1 1 0 0,0 1-1 0 0,0-1 0 0 0,0 1 1 0 0,0-1-1 0 0,0 1 1 0 0,0-1-1 0 0,0 1 0 0 0,-2-1 1 0 0,-10 2 45 0 0,-1-1 0 0 0,0-1-1 0 0,-20-1 1 0 0,24 0-63 0 0,-28-2-914 0 0,-44-9-1 0 0,56 7-3630 0 0,2-1-3891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8.9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84 18060 0 0,'0'0'5965'0'0,"3"-1"-5833"0"0,6-1-51 0 0,-1 1 0 0 0,0-1 0 0 0,0 2 0 0 0,1-1 0 0 0,15 2 0 0 0,290 8 439 0 0,-251-9-487 0 0,452-11 903 0 0,-506 10-923 0 0,1 1 6 0 0,0 0 1 0 0,0-1 0 0 0,0-1-1 0 0,18-5 1 0 0,-28 7-25 0 0,0 0 0 0 0,1 0-1 0 0,-1 0 1 0 0,0 0 0 0 0,0 0 0 0 0,1 0 0 0 0,-1 0-1 0 0,0 0 1 0 0,0 0 0 0 0,1 0 0 0 0,-1 0 0 0 0,0 0-1 0 0,0 0 1 0 0,0 0 0 0 0,1 0 0 0 0,-1-1 0 0 0,0 1-1 0 0,0 0 1 0 0,0 0 0 0 0,0 0 0 0 0,1 0 0 0 0,-1-1-1 0 0,0 1 1 0 0,0 0 0 0 0,0 0 0 0 0,0 0 0 0 0,0-1-1 0 0,1 1 1 0 0,-1 0 0 0 0,0 0 0 0 0,0 0 0 0 0,0-1-1 0 0,0 1 1 0 0,0 0 0 0 0,0 0 0 0 0,0-1 0 0 0,0 1-1 0 0,0 0 1 0 0,0 0 0 0 0,0 0 0 0 0,0-1 0 0 0,0 1-1 0 0,0 0 1 0 0,0 0 0 0 0,0-1 0 0 0,0 1 0 0 0,0 0-1 0 0,-1 0 1 0 0,1-1 0 0 0,0 1 0 0 0,0 0 0 0 0,0 0-1 0 0,0 0 1 0 0,0 0 0 0 0,0-1 0 0 0,-1 1 0 0 0,1 0 0 0 0,0 0-1 0 0,0 0 1 0 0,0 0 0 0 0,-1-1 0 0 0,1 1-1 0 0,-15-8-284 0 0,14 8 284 0 0,-86-42-940 0 0,86 42 947 0 0,1 0 0 0 0,0 0 1 0 0,0 0-1 0 0,0 0 0 0 0,0 0 0 0 0,-1 0 0 0 0,1 0 0 0 0,0 0 0 0 0,0 0 0 0 0,0 0 0 0 0,0 0 0 0 0,0 0 1 0 0,-1 0-1 0 0,1 0 0 0 0,0 0 0 0 0,0 0 0 0 0,0 0 0 0 0,0 0 0 0 0,0 0 0 0 0,0-1 0 0 0,0 1 1 0 0,-1 0-1 0 0,1 0 0 0 0,0 0 0 0 0,0 0 0 0 0,0 0 0 0 0,0 0 0 0 0,0-1 0 0 0,0 1 0 0 0,0 0 0 0 0,0 0 1 0 0,0 0-1 0 0,0 0 0 0 0,0 0 0 0 0,0-1 0 0 0,0 1 0 0 0,0 0 0 0 0,0 0 0 0 0,0 0 0 0 0,0 0 0 0 0,0 0 1 0 0,0-1-1 0 0,8 1 13 0 0,13 3-2 0 0,-8 1 64 0 0,0 0 1 0 0,0 1 0 0 0,0 0-1 0 0,-1 1 1 0 0,0 0 0 0 0,0 1-1 0 0,-1 0 1 0 0,1 1 0 0 0,-2 0-1 0 0,1 1 1 0 0,-1 0 0 0 0,0 1-1 0 0,13 17 1 0 0,-20-23-49 0 0,0 1 0 0 0,-1-1 0 0 0,0 1 0 0 0,0-1 0 0 0,0 1-1 0 0,0 0 1 0 0,-1 0 0 0 0,2 7 0 0 0,-3-10-28 0 0,0 1 0 0 0,1 0 0 0 0,-1-1-1 0 0,0 1 1 0 0,0 0 0 0 0,-1-1 0 0 0,1 1 0 0 0,0 0 0 0 0,-1-1 0 0 0,0 1-1 0 0,1-1 1 0 0,-1 1 0 0 0,0-1 0 0 0,-1 0 0 0 0,1 1 0 0 0,0-1-1 0 0,-3 4 1 0 0,0-2-176 0 0,-1 1 0 0 0,0-1-1 0 0,1 0 1 0 0,-1-1 0 0 0,-1 1-1 0 0,1-1 1 0 0,-11 5 0 0 0,-21 7-6274 0 0,24-11-2716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9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14 17804 0 0,'0'0'7213'0'0,"-22"-1"-7266"0"0,-69-4-144 0 0,71 4-529 0 0,-31-2-62 0 0,39 1-2767 0 0,-4 0-3882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09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20004 0 0,'0'0'1154'0'0,"9"4"-1023"0"0,28 15 75 0 0,-34-18-125 0 0,-1 0 0 0 0,0 1 1 0 0,0-1-1 0 0,0 1 0 0 0,0-1 0 0 0,0 1 0 0 0,0 0 0 0 0,0 0 0 0 0,0 0 0 0 0,-1 0 0 0 0,1 0 0 0 0,-1 0 1 0 0,1 0-1 0 0,-1 1 0 0 0,0-1 0 0 0,0 0 0 0 0,0 1 0 0 0,1 3 0 0 0,-2-1 56 0 0,1-1 0 0 0,-1 0-1 0 0,1 1 1 0 0,-1-1 0 0 0,-1 0-1 0 0,1 1 1 0 0,0-1 0 0 0,-3 7 0 0 0,2-6-48 0 0,-1 1 0 0 0,0-1 0 0 0,-1 0 1 0 0,1 1-1 0 0,-1-1 0 0 0,-4 5 1 0 0,-23 29 186 0 0,4-7-196 0 0,23-28-76 0 0,-11 20-26 0 0,13-23 22 0 0,0 1-1 0 0,0-1 0 0 0,1 1 1 0 0,-1 0-1 0 0,1-1 0 0 0,-1 1 1 0 0,1 0-1 0 0,0-1 1 0 0,0 1-1 0 0,0 0 0 0 0,0 0 1 0 0,0-1-1 0 0,0 3 0 0 0,0-3 3 0 0,1-1 0 0 0,-1 1 0 0 0,0-1 0 0 0,0 0 0 0 0,1 1 0 0 0,-1-1 0 0 0,0 0 0 0 0,1 1 0 0 0,-1-1 0 0 0,1 0 0 0 0,-1 1 0 0 0,0-1 0 0 0,1 0 0 0 0,-1 0 0 0 0,1 1 0 0 0,-1-1 0 0 0,1 0 0 0 0,-1 0 0 0 0,1 0 0 0 0,-1 0 0 0 0,0 0 0 0 0,1 0 0 0 0,0 1 0 0 0,13-1 41 0 0,-11 1-31 0 0,13-2-155 0 0,1 1 0 0 0,-1-2 0 0 0,0 0 0 0 0,0-1 0 0 0,0 0 0 0 0,0-2 0 0 0,0 0 0 0 0,-1 0 0 0 0,0-2-1 0 0,18-9 1 0 0,-30 15-890 0 0,6-3-79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0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 18820 0 0,'0'0'5885'0'0,"7"22"-5531"0"0,18 70-69 0 0,-23-86-243 0 0,-1 1 0 0 0,1-1 1 0 0,-1 0-1 0 0,-1 1 0 0 0,1-1 0 0 0,-1 7 0 0 0,0-1 26 0 0,0 6 12 0 0,1 9-12 0 0,-3 32 1 0 0,2-58-79 0 0,0 0 0 0 0,-1 0 0 0 0,1 0-1 0 0,0 1 1 0 0,-1-1 0 0 0,1 0 0 0 0,-1 0-1 0 0,1 0 1 0 0,-1 0 0 0 0,1-1 0 0 0,-1 1 0 0 0,-1 2-1 0 0,2-3-3 0 0,0 0 0 0 0,0 0 1 0 0,-1 0-1 0 0,1 1 0 0 0,0-1 0 0 0,0 0 0 0 0,0 0 0 0 0,0 0 0 0 0,-1 0 0 0 0,1 0 0 0 0,0 0 0 0 0,0 0 0 0 0,-1 0 0 0 0,1 0 0 0 0,0 0 0 0 0,0 0 0 0 0,0 0 0 0 0,-1 0 0 0 0,1 0 1 0 0,0 0-1 0 0,0 0 0 0 0,-1 0 0 0 0,1 0 0 0 0,0 0 0 0 0,-1 0-9 0 0,1 0-1 0 0,-1-1 1 0 0,1 1 0 0 0,0 0 0 0 0,-1-1-1 0 0,1 1 1 0 0,0-1 0 0 0,-1 1-1 0 0,1 0 1 0 0,0-1 0 0 0,-1 1 0 0 0,1-1-1 0 0,0 1 1 0 0,0-1 0 0 0,-1 0 0 0 0,-1-9-313 0 0,0 1 0 0 0,1-1 1 0 0,-1 0-1 0 0,2 0 0 0 0,0 0 1 0 0,1-15-1 0 0,2 3-44 0 0,1 1 1 0 0,1 0 0 0 0,10-30-1 0 0,-11 41 314 0 0,-2 2 43 0 0,1 0 0 0 0,0 1 0 0 0,0-1 1 0 0,1 1-1 0 0,0-1 0 0 0,1 1 0 0 0,5-7 1 0 0,-8 12 45 0 0,0 0 1 0 0,-1 0-1 0 0,1 0 0 0 0,0 1 1 0 0,0-1-1 0 0,0 0 1 0 0,1 1-1 0 0,-1 0 1 0 0,0 0-1 0 0,0-1 1 0 0,1 1-1 0 0,-1 0 1 0 0,1 1-1 0 0,-1-1 0 0 0,1 0 1 0 0,-1 1-1 0 0,1 0 1 0 0,-1-1-1 0 0,1 1 1 0 0,0 0-1 0 0,-1 0 1 0 0,1 0-1 0 0,-1 1 0 0 0,1-1 1 0 0,-1 1-1 0 0,1-1 1 0 0,2 2-1 0 0,-2-1 35 0 0,-1 0 0 0 0,1 0-1 0 0,-1 0 1 0 0,1 1 0 0 0,-1-1 0 0 0,0 1-1 0 0,1-1 1 0 0,-1 1 0 0 0,0 0-1 0 0,0 0 1 0 0,0 0 0 0 0,-1 0 0 0 0,1 0-1 0 0,0 0 1 0 0,-1 1 0 0 0,1-1-1 0 0,-1 1 1 0 0,0-1 0 0 0,0 1 0 0 0,0-1-1 0 0,0 1 1 0 0,0-1 0 0 0,-1 1-1 0 0,2 4 1 0 0,-2-3 3 0 0,0 0 0 0 0,0-1 0 0 0,0 1 0 0 0,0-1 0 0 0,-1 1 1 0 0,1-1-1 0 0,-1 1 0 0 0,0-1 0 0 0,0 0 0 0 0,0 1 0 0 0,-1-1 0 0 0,1 0 0 0 0,-1 0 0 0 0,0 0 0 0 0,1 0 0 0 0,-1 0 0 0 0,-1 0 0 0 0,-3 4 1 0 0,-1-1-10 0 0,0-1 1 0 0,0 1 0 0 0,0-1-1 0 0,-1-1 1 0 0,0 0 0 0 0,-17 7-1 0 0,13-7-117 0 0,0 0 0 0 0,-1 0 0 0 0,0-2-1 0 0,-14 3 1 0 0,27-5 64 0 0,0 0 0 0 0,0 0 0 0 0,0 0-1 0 0,0 0 1 0 0,0 0 0 0 0,0 0 0 0 0,0 0-1 0 0,0 0 1 0 0,0 0 0 0 0,0 0 0 0 0,0 0 0 0 0,0 0-1 0 0,0 0 1 0 0,1 0 0 0 0,-1 0 0 0 0,0 0-1 0 0,0 0 1 0 0,0 0 0 0 0,0 0 0 0 0,0 0 0 0 0,0 0-1 0 0,0 0 1 0 0,0 0 0 0 0,0 0 0 0 0,0 0-1 0 0,0 0 1 0 0,0 0 0 0 0,0 0 0 0 0,0 0 0 0 0,0 0-1 0 0,0 0 1 0 0,-1 1 0 0 0,1-1 0 0 0,0 0-1 0 0,0 0 1 0 0,0 0 0 0 0,0 0 0 0 0,0 0 0 0 0,0 0-1 0 0,0 0 1 0 0,0 0 0 0 0,0 0 0 0 0,0 0-1 0 0,0 0 1 0 0,8 2-8 0 0,10 3 13 0 0,8 1 49 0 0,0 2 0 0 0,35 14-1 0 0,-48-16-133 0 0,1 0-1 0 0,-1 2 0 0 0,-1-1 0 0 0,1 1 0 0 0,-2 1 0 0 0,13 11 0 0 0,-23-19-95 0 0,0 0 0 0 0,0 1-1 0 0,0-1 1 0 0,0 1 0 0 0,0-1-1 0 0,0 1 1 0 0,0-1 0 0 0,0 1 0 0 0,0 2-1 0 0,1 2-2786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0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26 2160 0 0,'0'0'18635'0'0,"7"-5"-18463"0"0,24-15-44 0 0,-30 20-115 0 0,1 0-1 0 0,-1 0 0 0 0,1-1 1 0 0,-1 1-1 0 0,1 0 0 0 0,-1 0 1 0 0,1 0-1 0 0,-1 1 0 0 0,1-1 1 0 0,-1 0-1 0 0,1 0 0 0 0,-1 1 1 0 0,0-1-1 0 0,1 1 1 0 0,-1-1-1 0 0,1 1 0 0 0,-1 0 1 0 0,0 0-1 0 0,0 0 0 0 0,1-1 1 0 0,-1 1-1 0 0,0 0 0 0 0,2 2 1 0 0,3 2 98 0 0,-2-3-31 0 0,20 15 496 0 0,-23-16-527 0 0,1-1 0 0 0,-1 1 0 0 0,0 0 0 0 0,-1 0 0 0 0,1 1 0 0 0,0-1 0 0 0,0 0-1 0 0,0 0 1 0 0,-1 0 0 0 0,1 1 0 0 0,0-1 0 0 0,-1 0 0 0 0,1 1 0 0 0,-1-1 0 0 0,0 0 0 0 0,1 1 0 0 0,-1 1 0 0 0,0-2-29 0 0,0-1 1 0 0,-1 1-1 0 0,1 0 1 0 0,0 0-1 0 0,-1-1 1 0 0,1 1 0 0 0,-1 0-1 0 0,1-1 1 0 0,-1 1-1 0 0,1-1 1 0 0,-1 1-1 0 0,1 0 1 0 0,-1-1 0 0 0,0 1-1 0 0,1-1 1 0 0,-1 0-1 0 0,0 1 1 0 0,1-1-1 0 0,-1 1 1 0 0,0-1 0 0 0,0 0-1 0 0,1 0 1 0 0,-1 1-1 0 0,-2-1 1 0 0,-19 5 182 0 0,-42-3-505 0 0,54-2 139 0 0,10 1 113 0 0,3 1 48 0 0,3 1 22 0 0,4 1-2 0 0,12 4 58 0 0,28 14 1 0 0,-44-18-57 0 0,0-1 1 0 0,0 1-1 0 0,0 0 1 0 0,-1 0-1 0 0,0 0 1 0 0,0 1-1 0 0,0 0 1 0 0,-1 0-1 0 0,6 8 1 0 0,-9-12-15 0 0,0 0 1 0 0,-1 0 0 0 0,1 0 0 0 0,0 0 0 0 0,-1 0-1 0 0,1 0 1 0 0,-1 0 0 0 0,1 0 0 0 0,-1 1-1 0 0,0-1 1 0 0,1 0 0 0 0,-1 0 0 0 0,0 0-1 0 0,0 1 1 0 0,0-1 0 0 0,0 0 0 0 0,0 0-1 0 0,0 0 1 0 0,0 1 0 0 0,0-1 0 0 0,-1 0 0 0 0,1 0-1 0 0,0 1 1 0 0,-1-1 0 0 0,1 0 0 0 0,-1 0-1 0 0,1 0 1 0 0,-1 0 0 0 0,1 0 0 0 0,-1 0-1 0 0,0 0 1 0 0,0 0 0 0 0,0 0 0 0 0,-1 1 0 0 0,-1 0 13 0 0,0 0 0 0 0,0 0 0 0 0,0 0 0 0 0,0-1 0 0 0,0 1 0 0 0,-1-1 0 0 0,1 0 0 0 0,0 0 0 0 0,-1 0 0 0 0,1 0 0 0 0,-5 0 0 0 0,-18 0-484 0 0,-1 0-1 0 0,-32-5 1 0 0,11 0-5567 0 0,29 2 1125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1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37 18204 0 0,'0'0'6381'0'0,"-22"-3"-6383"0"0,-68-9-89 0 0,41 6-693 0 0,-2-1-1908 0 0,17-2-7859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1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13547 0 0,'0'0'8691'0'0,"2"20"-7771"0"0,7 62-145 0 0,-8-74-618 0 0,0-1 0 0 0,-1 1 1 0 0,1-1-1 0 0,-2 1 0 0 0,1-1 0 0 0,-1 1 0 0 0,-1-1 0 0 0,1 1 1 0 0,-5 12-1 0 0,-2 9-134 0 0,4-18-861 0 0,-1 12 373 0 0,7-13-4567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42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10 328 0 0,'0'0'5461'0'0,"0"0"-4825"0"0,0 0-412 0 0,0 0-224 0 0,0 0-92 0 0,0 0-220 0 0,0 0-12 0 0,0 0 24 0 0,0 0 115 0 0,0 0-243 0 0,-28-10-876 0 0,23 12-588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2.0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69 18852 0 0,'0'0'4674'0'0,"8"20"-4155"0"0,22 63-99 0 0,-21-50-149 0 0,-10-16-51 0 0,0-9-145 0 0,0 0-51 0 0,-1 0 1 0 0,0 0 0 0 0,-1 0-1 0 0,0 0 1 0 0,0 0-1 0 0,-1-1 1 0 0,-7 12 0 0 0,2-4-42 0 0,6-10-131 0 0,1-6-5 0 0,0-10-148 0 0,4-17-155 0 0,19-88-1509 0 0,-15 89 1666 0 0,-6 26 296 0 0,16-63-456 0 0,-14 58 466 0 0,0 0 1 0 0,0 1-1 0 0,1-1 0 0 0,0 0 1 0 0,0 1-1 0 0,1 0 0 0 0,-1-1 0 0 0,7-6 1 0 0,-8 11 38 0 0,-1-1 0 0 0,1 0 1 0 0,0 1-1 0 0,0-1 0 0 0,0 1 1 0 0,0 0-1 0 0,1-1 0 0 0,-1 1 1 0 0,0 0-1 0 0,0 0 0 0 0,1 1 1 0 0,-1-1-1 0 0,1 0 0 0 0,-1 1 0 0 0,0-1 1 0 0,1 1-1 0 0,-1 0 0 0 0,1 0 1 0 0,-1 0-1 0 0,1 0 0 0 0,-1 0 1 0 0,1 1-1 0 0,-1-1 0 0 0,1 1 1 0 0,-1 0-1 0 0,0-1 0 0 0,1 1 1 0 0,-1 0-1 0 0,0 0 0 0 0,0 1 1 0 0,0-1-1 0 0,1 0 0 0 0,1 3 1 0 0,0-1 57 0 0,-1 0 0 0 0,1 0 0 0 0,-1 0 0 0 0,0 1 1 0 0,0 0-1 0 0,0-1 0 0 0,0 1 0 0 0,-1 0 0 0 0,0 1 0 0 0,1-1 1 0 0,-2 0-1 0 0,1 0 0 0 0,0 1 0 0 0,-1 0 0 0 0,0-1 0 0 0,1 8 1 0 0,-1-9-72 0 0,-1 0 0 0 0,-1 0 0 0 0,1 0-1 0 0,0 0 1 0 0,-1-1 0 0 0,1 1 0 0 0,-1 0 0 0 0,0 0 0 0 0,0-1 0 0 0,0 1 0 0 0,0 0 0 0 0,0-1 0 0 0,-1 1 0 0 0,-1 2 0 0 0,0-1-3 0 0,0 0 0 0 0,-1-1 0 0 0,1 1 0 0 0,-1-1 0 0 0,0 0 0 0 0,0 0 0 0 0,-7 4 0 0 0,1-1-39 0 0,0-1 0 0 0,-1-1 0 0 0,0 0 0 0 0,0 0 0 0 0,-1-1 0 0 0,-13 2-1 0 0,-15 0-136 0 0,38-4 142 0 0,5 1 19 0 0,4 1 6 0 0,22 6 57 0 0,-1 2-1 0 0,42 22 1 0 0,-52-23-659 0 0,-1 0-1 0 0,0 2 1 0 0,-1 0-1 0 0,28 26 1 0 0,-38-31-1608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2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47 19788 0 0,'0'0'3673'0'0,"-4"-8"-3844"0"0,0 0 158 0 0,0 0 1 0 0,-2-8-1 0 0,6 16 13 0 0,0 0 0 0 0,-1-1 0 0 0,1 1 0 0 0,0 0 0 0 0,0 0 0 0 0,0-1 0 0 0,0 1-1 0 0,0 0 1 0 0,0 0 0 0 0,0 0 0 0 0,0-1 0 0 0,0 1 0 0 0,0 0 0 0 0,0 0 0 0 0,0 0 0 0 0,1-1 0 0 0,-1 1 0 0 0,0 0 0 0 0,0 0 0 0 0,0 0 0 0 0,0-1 0 0 0,0 1 0 0 0,0 0 0 0 0,0 0 0 0 0,0 0 0 0 0,1 0 0 0 0,-1-1 0 0 0,0 1 0 0 0,0 0 0 0 0,0 0 0 0 0,0 0 0 0 0,1 0 0 0 0,-1 0 0 0 0,0 0 0 0 0,0-1 0 0 0,1 1 0 0 0,9 0 37 0 0,14 7 94 0 0,-23-7-112 0 0,9 4 194 0 0,1 1-1 0 0,-1-1 0 0 0,18 13 0 0 0,-23-14-94 0 0,-1 0 0 0 0,1 1 1 0 0,-1-1-1 0 0,0 1 0 0 0,0 0 0 0 0,0 1 0 0 0,-1-1 0 0 0,1 1 0 0 0,3 7 0 0 0,-6-10-85 0 0,0 0 0 0 0,0 1 0 0 0,0-1 0 0 0,-1 0 0 0 0,1 1 0 0 0,-1-1 0 0 0,1 1 1 0 0,-1-1-1 0 0,0 1 0 0 0,0-1 0 0 0,0 1 0 0 0,0-1 0 0 0,-1 0 0 0 0,1 1 0 0 0,-1-1 0 0 0,1 1 0 0 0,-1-1 0 0 0,0 0 0 0 0,0 1 0 0 0,0-1 0 0 0,0 0 0 0 0,0 0 0 0 0,-1 0 0 0 0,1 0 0 0 0,-4 4 0 0 0,-2 2 62 0 0,-1 0-1 0 0,-1 0 1 0 0,1-1-1 0 0,-14 8 1 0 0,16-11-55 0 0,-10 6 34 0 0,11-7-69 0 0,0-1 0 0 0,1 1-1 0 0,0 0 1 0 0,-1 1 0 0 0,1-1 0 0 0,0 1 0 0 0,-6 7-1 0 0,10-11-1 0 0,0 1-1 0 0,-1-1 0 0 0,1 0 0 0 0,0 1 0 0 0,0-1 0 0 0,0 0 1 0 0,0 1-1 0 0,-1-1 0 0 0,1 1 0 0 0,0-1 0 0 0,0 1 0 0 0,0-1 1 0 0,0 0-1 0 0,0 1 0 0 0,0-1 0 0 0,0 1 0 0 0,0-1 0 0 0,1 0 1 0 0,-1 1-1 0 0,0-1 0 0 0,0 1 0 0 0,0-1 0 0 0,0 0 0 0 0,0 1 1 0 0,1-1-1 0 0,-1 1 0 0 0,0-1 0 0 0,0 0 0 0 0,1 1 0 0 0,-1-1 0 0 0,0 0 1 0 0,1 0-1 0 0,-1 1 0 0 0,0-1 0 0 0,1 0 0 0 0,-1 0 0 0 0,0 1 1 0 0,1-1-1 0 0,-1 0 0 0 0,0 0 0 0 0,1 0 0 0 0,-1 0 0 0 0,1 1 1 0 0,-1-1-1 0 0,0 0 0 0 0,1 0 0 0 0,0 0 0 0 0,24 4 56 0 0,-22-3-50 0 0,41 2-722 0 0,0-1 0 0 0,49-4 0 0 0,-68-2-2352 0 0,-13 2-1356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26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17420 0 0,'0'0'9156'0'0,"2"22"-8880"0"0,4 72-72 0 0,-5-62 93 0 0,-3 45-1 0 0,1-10-6268 0 0,2-58-680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27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 6 18180 0 0,'0'0'7663'0'0,"-22"-1"-7668"0"0,-71-1-86 0 0,22 1-390 0 0,32 1-2794 0 0,9-2-5903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27.7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 14187 0 0,'0'0'7420'0'0,"1"-2"-7333"0"0,0 2-83 0 0,-1 0 0 0 0,0-1 0 0 0,1 1 0 0 0,-1 0 1 0 0,1-1-1 0 0,-1 1 0 0 0,1 0 0 0 0,-1 0 0 0 0,0 0 0 0 0,1-1 0 0 0,-1 1 0 0 0,1 0 1 0 0,-1 0-1 0 0,1 0 0 0 0,-1 0 0 0 0,1 0 0 0 0,-1 0 0 0 0,1 0 0 0 0,-1 0 0 0 0,1 0 1 0 0,-1 0-1 0 0,2 0 0 0 0,13 7 148 0 0,16 15 322 0 0,-27-19-374 0 0,11 9 255 0 0,-8-7-105 0 0,-1 0 0 0 0,1 0 0 0 0,9 12-1 0 0,-14-14-190 0 0,0-1 0 0 0,-1 0 0 0 0,1 1 0 0 0,-1-1 0 0 0,0 1 0 0 0,0-1 0 0 0,0 1 0 0 0,0-1 0 0 0,0 1 0 0 0,-1 0 0 0 0,1-1 0 0 0,-1 1 0 0 0,1 0 0 0 0,-1 0 0 0 0,0 4 0 0 0,-1-5-33 0 0,1-1 0 0 0,-1 1-1 0 0,1-1 1 0 0,-1 1-1 0 0,1-1 1 0 0,-1 0 0 0 0,0 1-1 0 0,0-1 1 0 0,0 0-1 0 0,1 1 1 0 0,-1-1 0 0 0,0 0-1 0 0,-1 0 1 0 0,1 0 0 0 0,0 0-1 0 0,-2 2 1 0 0,-27 15 328 0 0,17-10-221 0 0,7-4-82 0 0,-1 0-4 0 0,0 0-1 0 0,1 1 1 0 0,-9 8 0 0 0,14-12-44 0 0,-1 0 0 0 0,1 0 0 0 0,0 0 0 0 0,0 0 0 0 0,1 1 0 0 0,-1-1 0 0 0,0 0 0 0 0,0 0 0 0 0,0 1 0 0 0,1-1 0 0 0,-1 0 0 0 0,1 1 0 0 0,-1-1 0 0 0,1 1 0 0 0,0-1 0 0 0,-1 0 0 0 0,1 1 0 0 0,0-1 0 0 0,0 1 0 0 0,0-1 0 0 0,0 1 0 0 0,0-1 0 0 0,0 1 0 0 0,1-1 0 0 0,-1 1 0 0 0,1 1 0 0 0,0-2 3 0 0,-1 0-1 0 0,1 1 1 0 0,0-1-1 0 0,0 0 1 0 0,1 0 0 0 0,-1 0-1 0 0,0 0 1 0 0,0 0 0 0 0,0 0-1 0 0,1 0 1 0 0,-1 0 0 0 0,1 0-1 0 0,-1-1 1 0 0,0 1-1 0 0,3 0 1 0 0,25 7 56 0 0,-27-7-58 0 0,21 3 400 0 0,1-1-1 0 0,45 1 1 0 0,-18-4-3953 0 0,-11-1-6420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29.6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25 10362 0 0,'0'0'13710'0'0,"-11"12"-13538"0"0,-36 37-15 0 0,44-47-126 0 0,1 1-1 0 0,-1 0 0 0 0,1 0 1 0 0,-4 7-1 0 0,6-9-14 0 0,-1-1 0 0 0,1 1 0 0 0,0 0 0 0 0,0 0-1 0 0,0-1 1 0 0,0 1 0 0 0,0 0 0 0 0,0 0 0 0 0,0-1 0 0 0,0 1 0 0 0,0 0-1 0 0,0 0 1 0 0,0 0 0 0 0,1 4 144 0 0,-1-4-131 0 0,0-1 0 0 0,1 1 0 0 0,-1-1 1 0 0,0 1-1 0 0,0-1 0 0 0,1 1 1 0 0,-1-1-1 0 0,0 1 0 0 0,1-1 0 0 0,-1 1 1 0 0,1-1-1 0 0,-1 1 0 0 0,1-1 1 0 0,-1 0-1 0 0,0 1 0 0 0,1-1 0 0 0,-1 0 1 0 0,1 1-1 0 0,0-1 0 0 0,-1 0 1 0 0,1 0-1 0 0,-1 0 0 0 0,1 1 0 0 0,-1-1 1 0 0,1 0-1 0 0,0 0 0 0 0,0 0 0 0 0,20 1 400 0 0,-19-1-360 0 0,6 0 6 0 0,-1-1-1 0 0,0 0 0 0 0,0 0 0 0 0,0 0 0 0 0,1-1 1 0 0,-1 0-1 0 0,-1-1 0 0 0,11-4 0 0 0,-13 5-39 0 0,0 0 0 0 0,0 0-1 0 0,0-1 1 0 0,0 0-1 0 0,0 0 1 0 0,-1 0-1 0 0,0 0 1 0 0,1 0 0 0 0,-1-1-1 0 0,0 1 1 0 0,-1-1-1 0 0,1 0 1 0 0,-1 0 0 0 0,3-6-1 0 0,-4 9-43 0 0,0-1-1 0 0,-1 0 1 0 0,1 1-1 0 0,-1-1 1 0 0,1 0-1 0 0,-1 1 1 0 0,0-1-1 0 0,0 0 1 0 0,0 1-1 0 0,0-1 1 0 0,0 0-1 0 0,0 0 1 0 0,0 1-1 0 0,-1-1 1 0 0,1 0-1 0 0,0 1 1 0 0,-1-1-1 0 0,0 1 1 0 0,1-1-1 0 0,-1 0 1 0 0,0 1-1 0 0,0-1 1 0 0,0 1-1 0 0,0 0 1 0 0,0-1-1 0 0,0 1 1 0 0,0 0-1 0 0,0 0 1 0 0,0-1-1 0 0,-1 1 1 0 0,1 0-1 0 0,-1 0 1 0 0,1 0-1 0 0,-3-1 1 0 0,1 1-271 0 0,-1-1 0 0 0,1 1 0 0 0,-1 0 0 0 0,1 0 0 0 0,-1 0 0 0 0,1 0 0 0 0,-1 1 0 0 0,1-1-1 0 0,-1 1 1 0 0,0 0 0 0 0,1 0 0 0 0,-1 0 0 0 0,0 1 0 0 0,1-1 0 0 0,-8 3 0 0 0,10-3-260 0 0,-1 1 0 0 0,1 0-1 0 0,-1 0 1 0 0,1 0 0 0 0,-1 0-1 0 0,1 0 1 0 0,-1 0 0 0 0,-1 2 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0.1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 17340 0 0,'0'0'8579'0'0,"-12"14"-8468"0"0,-35 43 5 0 0,45-55-102 0 0,1 0 0 0 0,-1 0 0 0 0,1 0 0 0 0,0 0 1 0 0,0 0-1 0 0,0 0 0 0 0,-2 4 0 0 0,3-5-8 0 0,0-1 0 0 0,0 0 0 0 0,0 1 0 0 0,0-1 0 0 0,0 0 0 0 0,0 1 0 0 0,0-1 0 0 0,0 0 0 0 0,0 1 0 0 0,1-1 0 0 0,-1 0 0 0 0,0 1 0 0 0,0-1 0 0 0,0 0 0 0 0,0 0 0 0 0,0 1 0 0 0,1-1 0 0 0,-1 0 0 0 0,0 1 0 0 0,0-1 0 0 0,0 0 0 0 0,1 0 0 0 0,-1 1 0 0 0,2 1 57 0 0,-1-1-27 0 0,1 1 0 0 0,-1-1 0 0 0,1 0 0 0 0,-1 1 1 0 0,1-1-1 0 0,-1 0 0 0 0,1 0 0 0 0,-1 0 0 0 0,1 0 1 0 0,0 0-1 0 0,0-1 0 0 0,-1 1 0 0 0,1 0 0 0 0,0-1 1 0 0,0 1-1 0 0,0-1 0 0 0,0 0 0 0 0,0 0 0 0 0,0 0 0 0 0,0 0 1 0 0,0 0-1 0 0,0 0 0 0 0,-1 0 0 0 0,1 0 0 0 0,3-2 1 0 0,-1 1-8 0 0,0 0 0 0 0,0 0 0 0 0,-1 0 0 0 0,1-1 0 0 0,0 1 0 0 0,-1-1 0 0 0,1 0 0 0 0,-1 0 0 0 0,0-1 0 0 0,0 1 0 0 0,5-5 0 0 0,-7 6-51 0 0,1-1-1 0 0,-1 0 0 0 0,1 0 1 0 0,-1 0-1 0 0,0 0 1 0 0,0 0-1 0 0,0 0 1 0 0,0 0-1 0 0,0-1 0 0 0,-1 1 1 0 0,1 0-1 0 0,0 0 1 0 0,-1-1-1 0 0,0 1 0 0 0,0 0 1 0 0,0-1-1 0 0,0 1 1 0 0,0 0-1 0 0,0-1 0 0 0,0 1 1 0 0,-1-4-1 0 0,0 4-171 0 0,0 0 0 0 0,0 0-1 0 0,0 0 1 0 0,0 0-1 0 0,0 1 1 0 0,0-1 0 0 0,0 0-1 0 0,0 1 1 0 0,-1-1 0 0 0,1 1-1 0 0,-1-1 1 0 0,1 1 0 0 0,-1 0-1 0 0,1-1 1 0 0,-1 1 0 0 0,0 0-1 0 0,0 0 1 0 0,1 0 0 0 0,-1 0-1 0 0,0 1 1 0 0,0-1 0 0 0,0 0-1 0 0,0 1 1 0 0,-3-1-1 0 0,-9 0-4142 0 0,5 1-1569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2.0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1 15771 0 0,'0'0'8247'0'0,"-10"7"-7934"0"0,-30 24-69 0 0,39-29-229 0 0,-1 0 0 0 0,1-1 1 0 0,-1 1-1 0 0,1 0 1 0 0,-1 0-1 0 0,1 0 0 0 0,0 0 1 0 0,0 0-1 0 0,0 0 1 0 0,0 0-1 0 0,1 0 0 0 0,-1 1 1 0 0,1-1-1 0 0,-1 0 0 0 0,1 0 1 0 0,0 1-1 0 0,-1-1 1 0 0,1 0-1 0 0,1 5 0 0 0,-1 0 24 0 0,0-4-14 0 0,-1-1-1 0 0,1 0 1 0 0,1 1-1 0 0,-1-1 0 0 0,0 0 1 0 0,0 1-1 0 0,1-1 1 0 0,-1 0-1 0 0,2 3 0 0 0,-1-4-1 0 0,0 0 1 0 0,-1 0-1 0 0,1 0 0 0 0,0 0 0 0 0,0 0 0 0 0,0 0 0 0 0,0 0 0 0 0,-1-1 0 0 0,1 1 1 0 0,0 0-1 0 0,1-1 0 0 0,-1 1 0 0 0,0-1 0 0 0,0 1 0 0 0,0-1 0 0 0,0 1 0 0 0,0-1 0 0 0,0 0 1 0 0,1 0-1 0 0,1 1 0 0 0,4 0 63 0 0,1-1 0 0 0,-1 0 0 0 0,1 0-1 0 0,0 0 1 0 0,-1-1 0 0 0,1 0 0 0 0,-1 0 0 0 0,15-5 0 0 0,-16 4-52 0 0,-1 0 1 0 0,1-1 0 0 0,0 0-1 0 0,-1 0 1 0 0,0 0-1 0 0,1 0 1 0 0,-1-1 0 0 0,-1 0-1 0 0,1 0 1 0 0,0 0-1 0 0,5-7 1 0 0,-9 8-37 0 0,1 1 0 0 0,-1 0 0 0 0,1 0 0 0 0,-1-1 0 0 0,0 1 0 0 0,0-1 0 0 0,0 1 0 0 0,0-1 0 0 0,-1 0 0 0 0,1-3 0 0 0,-1 5-27 0 0,0 0 0 0 0,1 0-1 0 0,-2 0 1 0 0,1 1-1 0 0,0-1 1 0 0,0 0 0 0 0,0 0-1 0 0,0 0 1 0 0,0 0-1 0 0,-1 1 1 0 0,1-1 0 0 0,0 0-1 0 0,-1 0 1 0 0,1 0-1 0 0,0 1 1 0 0,-1-1 0 0 0,1 0-1 0 0,-1 1 1 0 0,0-1-1 0 0,1 0 1 0 0,-1 1 0 0 0,1-1-1 0 0,-1 1 1 0 0,0-1-1 0 0,1 1 1 0 0,-1-1 0 0 0,0 1-1 0 0,0-1 1 0 0,1 1-1 0 0,-1 0 1 0 0,0-1 0 0 0,0 1-1 0 0,0 0 1 0 0,1 0-1 0 0,-1 0 1 0 0,-1 0-1 0 0,-1-1-304 0 0,0 1 0 0 0,0 0 0 0 0,0 0 0 0 0,0 0 0 0 0,1 0-1 0 0,-1 0 1 0 0,0 1 0 0 0,0-1 0 0 0,-4 2 0 0 0,4-1-990 0 0,1 0 0 0 0,0 1 0 0 0,0-1 1 0 0,-1 0-1 0 0,1 0 0 0 0,-3 4 0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2.5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 13931 0 0,'0'0'10242'0'0,"-6"7"-9963"0"0,1-2-228 0 0,-6 7 94 0 0,1 0-1 0 0,-14 21 1 0 0,20-28-85 0 0,2-1-32 0 0,-1 0 0 0 0,1-1 0 0 0,-3 8 0 0 0,5-10-16 0 0,-1-1 1 0 0,1 1-1 0 0,0-1 1 0 0,0 0 0 0 0,0 1-1 0 0,-1-1 1 0 0,1 1 0 0 0,0-1-1 0 0,0 1 1 0 0,0-1 0 0 0,0 1-1 0 0,0-1 1 0 0,0 1-1 0 0,0-1 1 0 0,0 1 0 0 0,0-1-1 0 0,0 1 1 0 0,0-1 0 0 0,1 1-1 0 0,-1-1 1 0 0,0 1 0 0 0,0-1-1 0 0,0 1 1 0 0,1-1 0 0 0,-1 1-1 0 0,0-1 1 0 0,0 0-1 0 0,1 1 1 0 0,-1-1 0 0 0,0 0-1 0 0,1 1 1 0 0,-1-1 0 0 0,1 0-1 0 0,-1 1 1 0 0,0-1 0 0 0,1 0-1 0 0,-1 0 1 0 0,1 1 0 0 0,-1-1-1 0 0,1 0 1 0 0,10 2 112 0 0,0 0 0 0 0,1-1 1 0 0,-1 0-1 0 0,0-1 0 0 0,21-2 1 0 0,-29 1-114 0 0,9 0 13 0 0,-1 0 0 0 0,0-1-1 0 0,1-1 1 0 0,-1 1 0 0 0,0-2 0 0 0,0 0 0 0 0,14-7 0 0 0,-24 10-21 0 0,1 1 0 0 0,-1-1 0 0 0,0 0 0 0 0,1 0 0 0 0,-1 0 0 0 0,0 1 0 0 0,0-1 0 0 0,0 0 1 0 0,0-1-1 0 0,0 1 0 0 0,0 0 0 0 0,0 0 0 0 0,0 0 0 0 0,0 0 0 0 0,-1-1 0 0 0,1 1 0 0 0,0 0 0 0 0,-1-1 1 0 0,1 1-1 0 0,-1-1 0 0 0,0 1 0 0 0,1-1 0 0 0,-1-1 0 0 0,0 1-13 0 0,0 1-1 0 0,-1-1 1 0 0,1 1 0 0 0,-1-1-1 0 0,1 1 1 0 0,-1 0-1 0 0,1-1 1 0 0,-1 1 0 0 0,0 0-1 0 0,0 0 1 0 0,0-1-1 0 0,0 1 1 0 0,0 0 0 0 0,0 0-1 0 0,0 0 1 0 0,0 0 0 0 0,0 0-1 0 0,0 0 1 0 0,0 0-1 0 0,-1 1 1 0 0,1-1 0 0 0,-3-1-1 0 0,-3-1-184 0 0,-1 0-1 0 0,0 0 0 0 0,0 1 0 0 0,0 0 1 0 0,0 0-1 0 0,0 1 0 0 0,0 0 1 0 0,0 0-1 0 0,0 1 0 0 0,-13 1 0 0 0,14 0-535 0 0,0 0-1 0 0,0 0 0 0 0,0 1 0 0 0,0 0 0 0 0,0 0 1 0 0,0 1-1 0 0,-8 4 0 0 0,-18 13-9971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28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1 14283 0 0,'0'0'10041'0'0,"-15"9"-9974"0"0,-49 30 42 0 0,62-38-97 0 0,0 1 0 0 0,1-1 0 0 0,-1 0-1 0 0,1 0 1 0 0,-1 1 0 0 0,1-1 0 0 0,-1 1 0 0 0,1 0 0 0 0,-2 2 0 0 0,3-3-2 0 0,0-1 0 0 0,-1 1 0 0 0,1 0 1 0 0,0-1-1 0 0,0 1 0 0 0,0-1 0 0 0,0 1 0 0 0,0 0 1 0 0,0-1-1 0 0,0 1 0 0 0,0 0 0 0 0,0-1 0 0 0,0 1 1 0 0,0-1-1 0 0,1 2 0 0 0,0 1 71 0 0,-1-1-43 0 0,0 0 1 0 0,1-1 0 0 0,-1 1 0 0 0,1-1 0 0 0,0 0 0 0 0,-1 1-1 0 0,1-1 1 0 0,0 1 0 0 0,0-1 0 0 0,0 0 0 0 0,0 0-1 0 0,0 1 1 0 0,0-1 0 0 0,0 0 0 0 0,1 0 0 0 0,-1 0-1 0 0,0 0 1 0 0,1 0 0 0 0,-1-1 0 0 0,0 1 0 0 0,1 0 0 0 0,-1-1-1 0 0,1 1 1 0 0,-1-1 0 0 0,4 1 0 0 0,3 1 85 0 0,0 0 0 0 0,0-1 0 0 0,15 0 0 0 0,-9 0-35 0 0,0-2 0 0 0,1 0 0 0 0,17-3 0 0 0,-26 3-76 0 0,0-1-1 0 0,1 0 0 0 0,-1 0 1 0 0,0 0-1 0 0,0-1 1 0 0,0 0-1 0 0,-1 0 1 0 0,1 0-1 0 0,8-8 0 0 0,-13 11-17 0 0,0-1-1 0 0,0 0 1 0 0,0 0-1 0 0,0 1 1 0 0,0-1-1 0 0,-1 0 1 0 0,1 0-1 0 0,0 0 1 0 0,-1 0-1 0 0,1 0 1 0 0,0 0-1 0 0,-1 0 1 0 0,1 0-1 0 0,-1 0 1 0 0,0 0-1 0 0,1-1 1 0 0,-1 1-1 0 0,0 0 1 0 0,0 0-1 0 0,0 0 1 0 0,1 0-1 0 0,-1-1 0 0 0,0 1 1 0 0,-1 0-1 0 0,1 0 1 0 0,0 0-1 0 0,0 0 1 0 0,0-1-1 0 0,-1 0 1 0 0,0 1-53 0 0,0-1 0 0 0,0 1 0 0 0,0-1 0 0 0,0 1 0 0 0,0 0 0 0 0,-1 0 0 0 0,1-1 0 0 0,0 1 0 0 0,-1 0 0 0 0,1 0 1 0 0,-1 0-1 0 0,1 1 0 0 0,-1-1 0 0 0,1 0 0 0 0,-1 0 0 0 0,0 1 0 0 0,1-1 0 0 0,-1 1 0 0 0,-2-1 0 0 0,0 0-436 0 0,-1 1 0 0 0,0-1 0 0 0,0 1 0 0 0,0 0 0 0 0,0 0 0 0 0,0 0 0 0 0,-10 3 1 0 0,10-2-2026 0 0,-1 1 1 0 0,1 0-1 0 0,-10 5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15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339 13 1788 0 0,'0'0'4318'0'0,"0"0"-329"0"0,0 0-1815 0 0,0 0-719 0 0,0 0-268 0 0,0 0-410 0 0,0 0-390 0 0,-6 0-87 0 0,-282-6-328 0 0,281 6-403 0 0,-16-1-723 0 0,10-2-3342 0 0,12 1-2310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52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90 12837 0 0,'0'0'1348'0'0,"0"0"-1348"0"0,0 0 0 0 0,0 0 64 0 0,0 0 292 0 0,-35-8-192 0 0,21 7-164 0 0,-5-1-52 0 0,-1 1 40 0 0,-3 0 12 0 0,-1-1-928 0 0,2-1-564 0 0,1-4-812 0 0,7 2-2453 0 0</inkml:trace>
  <inkml:trace contextRef="#ctx0" brushRef="#br0" timeOffset="156.2">40 1 156 0 0,'0'0'10969'0'0,"0"0"-10313"0"0,28 38-308 0 0,-20-20 164 0 0,-3 0 188 0 0,-1 0-240 0 0,-4 1-232 0 0,0-3 0 0 0,-4 1-132 0 0,0-2-96 0 0,0-1-292 0 0,0-2-688 0 0,2-2-736 0 0,-1-4-2408 0 0,3-3-2657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28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57 6401 0 0,'0'0'15994'0'0,"-3"-8"-15336"0"0,-9-26-90 0 0,11 34-541 0 0,1 0 1 0 0,0-1-1 0 0,0 1 0 0 0,0 0 1 0 0,-1-1-1 0 0,1 1 0 0 0,0 0 1 0 0,0-1-1 0 0,0 1 0 0 0,0 0 1 0 0,0-1-1 0 0,0 1 0 0 0,0-1 1 0 0,0 1-1 0 0,0 0 0 0 0,0-1 1 0 0,0 1-1 0 0,0 0 0 0 0,0-1 1 0 0,0 1-1 0 0,0-1 0 0 0,0 1 1 0 0,0 0-1 0 0,0-1 0 0 0,0 1 1 0 0,1 0-1 0 0,-1-1 0 0 0,0 1 1 0 0,0 0-1 0 0,0-1 0 0 0,1 1 1 0 0,-1 0-1 0 0,0 0 0 0 0,0-1 1 0 0,1 1-1 0 0,-1 0 0 0 0,0 0 0 0 0,0-1 1 0 0,1 1-1 0 0,-1 0 0 0 0,0 0 1 0 0,1 0-1 0 0,-1 0 0 0 0,1-1 1 0 0,-1 1-1 0 0,0 0 0 0 0,1 0 1 0 0,-1 0-1 0 0,0 0 0 0 0,1 0 1 0 0,-1 0-1 0 0,0 0 0 0 0,1 0 1 0 0,-1 0-1 0 0,1 0 0 0 0,-1 0 1 0 0,20 5-116 0 0,-20-5 141 0 0,26 9 263 0 0,-1 1 1 0 0,-1 1-1 0 0,30 18 1 0 0,-51-27-285 0 0,-1-1-1 0 0,0 1 1 0 0,0 0 0 0 0,0 0 0 0 0,0 0 0 0 0,0 0 0 0 0,0 0 0 0 0,0 1-1 0 0,-1-1 1 0 0,1 0 0 0 0,-1 1 0 0 0,1-1 0 0 0,-1 1 0 0 0,1 3 0 0 0,-2-4-15 0 0,1 0 1 0 0,-1 0-1 0 0,1 0 0 0 0,-1 0 1 0 0,0 0-1 0 0,0 1 1 0 0,0-1-1 0 0,0 0 1 0 0,-1 0-1 0 0,1 0 1 0 0,0 0-1 0 0,-1 0 0 0 0,0 0 1 0 0,1 0-1 0 0,-1 0 1 0 0,0 0-1 0 0,0 0 1 0 0,0 0-1 0 0,-2 2 1 0 0,-9 10 71 0 0,0-1 0 0 0,-1-1 0 0 0,0 0 1 0 0,-28 18-1 0 0,11-7-46 0 0,18-14-30 0 0,-21 17 32 0 0,30-23-43 0 0,0 0 1 0 0,0 0 0 0 0,0 0 0 0 0,1 1 0 0 0,-1-1-1 0 0,1 1 1 0 0,-3 5 0 0 0,4-8-2 0 0,1 0-1 0 0,0-1 1 0 0,-1 1-1 0 0,1 0 1 0 0,0 0 0 0 0,0 0-1 0 0,0 0 1 0 0,-1 0 0 0 0,1 0-1 0 0,0 0 1 0 0,0 0-1 0 0,0 0 1 0 0,1 0 0 0 0,-1 0-1 0 0,0-1 1 0 0,0 1-1 0 0,0 0 1 0 0,1 0 0 0 0,-1 0-1 0 0,0 0 1 0 0,2 1 0 0 0,-1-1 1 0 0,0 1 1 0 0,0-1 0 0 0,0 0-1 0 0,0 0 1 0 0,1 0-1 0 0,-1 0 1 0 0,0 0 0 0 0,1 0-1 0 0,-1 0 1 0 0,1 0 0 0 0,1 0-1 0 0,4 1 11 0 0,-1 0-1 0 0,1 0 0 0 0,0 0 0 0 0,11 0 1 0 0,38 0 148 0 0,62-5 1 0 0,-12 0-1726 0 0,-106 3 1496 0 0,0 0 0 0 0,0 0 0 0 0,0 0-1 0 0,0-1 1 0 0,0 1 0 0 0,1 0 0 0 0,-1 0-1 0 0,0 0 1 0 0,0 0 0 0 0,0 0 0 0 0,0 0-1 0 0,0 0 1 0 0,0 0 0 0 0,0 0 0 0 0,0 0-1 0 0,0 0 1 0 0,1 1 0 0 0,-1-1-1 0 0,0 0 1 0 0,0 0 0 0 0,0 0 0 0 0,0 0-1 0 0,0 0 1 0 0,1 1-1229 0 0,-4 3-1293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0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0 16452 0 0,'0'0'10299'0'0,"2"22"-10087"0"0,6 68-57 0 0,-8-59-71 0 0,-3-19-21 0 0,0-4-33 0 0,-1 8-346 0 0,0-2 310 0 0,-3 18 0 0 0,6-28-1164 0 0,1 0 0 0 0,-1 0 0 0 0,1 0 0 0 0,0 1 0 0 0,1 4 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1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50 17244 0 0,'0'0'4529'0'0,"-5"-8"-4283"0"0,1 0-124 0 0,-6-17 0 0 0,10 25-115 0 0,0 0-1 0 0,0 0 1 0 0,0-1-1 0 0,0 1 1 0 0,0 0-1 0 0,0 0 1 0 0,0-1-1 0 0,0 1 1 0 0,0 0-1 0 0,0 0 0 0 0,0-1 1 0 0,0 1-1 0 0,0 0 1 0 0,0 0-1 0 0,0 0 1 0 0,0-1-1 0 0,0 1 1 0 0,1 0-1 0 0,-1 0 0 0 0,0 0 1 0 0,0-1-1 0 0,0 1 1 0 0,0 0-1 0 0,0 0 1 0 0,1 0-1 0 0,-1 0 1 0 0,0-1-1 0 0,0 1 1 0 0,0 0-1 0 0,1 0 0 0 0,9-3 198 0 0,14 4 168 0 0,-21 0-310 0 0,9 0 141 0 0,-1 2-1 0 0,1-1 1 0 0,-1 2-1 0 0,1-1 1 0 0,-1 1 0 0 0,0 1-1 0 0,-1 0 1 0 0,1 1-1 0 0,-1 0 1 0 0,0 0 0 0 0,16 15-1 0 0,-23-18-142 0 0,1 0 0 0 0,-1 0 0 0 0,0 1 0 0 0,0-1 0 0 0,-1 1 0 0 0,1 0 1 0 0,-1 0-1 0 0,0 0 0 0 0,0 0 0 0 0,3 8 0 0 0,-4-10-31 0 0,-1 1 1 0 0,1-1-1 0 0,0 0 1 0 0,-1 1-1 0 0,0-1 1 0 0,0 1-1 0 0,0 0 1 0 0,0-1-1 0 0,0 1 1 0 0,0-1-1 0 0,-1 1 1 0 0,1-1-1 0 0,-1 0 1 0 0,0 1-1 0 0,1-1 1 0 0,-1 1-1 0 0,0-1 1 0 0,-1 0-1 0 0,1 0 1 0 0,0 1-1 0 0,-2 1 1 0 0,-2 2 48 0 0,-1-1-1 0 0,0 1 1 0 0,1-1 0 0 0,-2 0 0 0 0,1-1 0 0 0,-8 5 0 0 0,-43 20 119 0 0,40-22-166 0 0,1 1 0 0 0,-28 18 1 0 0,43-25-32 0 0,-1 0 9 0 0,0 1 1 0 0,0 0-1 0 0,0-1 1 0 0,0 1-1 0 0,-3 3 1 0 0,5-5-8 0 0,0 1 0 0 0,0-1 0 0 0,0 0 0 0 0,0 0 0 0 0,0 0 0 0 0,0 1 0 0 0,-1-1 0 0 0,1 0 0 0 0,0 1 0 0 0,0-1 0 0 0,0 0 1 0 0,0 0-1 0 0,0 1 0 0 0,0-1 0 0 0,0 0 0 0 0,0 0 0 0 0,0 1 0 0 0,0-1 0 0 0,0 0 0 0 0,0 1 0 0 0,0-1 0 0 0,1 0 0 0 0,-1 1 0 0 0,0-1 1 0 0,1 1 0 0 0,-1-1 0 0 0,0 0 0 0 0,1 1-1 0 0,-1-1 1 0 0,1 1 0 0 0,-1-1 0 0 0,1 0 0 0 0,-1 1 0 0 0,1-1 0 0 0,-1 0 0 0 0,1 0-1 0 0,0 0 1 0 0,-1 1 0 0 0,2-1 0 0 0,15 3 32 0 0,1 0-1 0 0,-1-1 1 0 0,1-1 0 0 0,34-2 0 0 0,-30 1-25 0 0,166-7-1781 0 0,-173 7 698 0 0,4-1-1674 0 0,-6 2-6884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3.0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1 7226 0 0,'0'0'17594'0'0,"-20"4"-17251"0"0,-63 16-103 0 0,81-19-228 0 0,-1 0 0 0 0,1-1 1 0 0,0 1-1 0 0,0 0 1 0 0,0 1-1 0 0,0-1 0 0 0,0 0 1 0 0,0 1-1 0 0,0-1 0 0 0,0 1 1 0 0,-2 2-1 0 0,3-3-2 0 0,0 0 0 0 0,1 1 1 0 0,-1-1-1 0 0,0 0 0 0 0,1 1 0 0 0,-1-1 1 0 0,1 1-1 0 0,-1-1 0 0 0,1 4 0 0 0,-1 0 14 0 0,-1-1 5 0 0,1 0-1 0 0,1 1 0 0 0,-1-1 0 0 0,1 1 1 0 0,-1-1-1 0 0,1 1 0 0 0,0-1 0 0 0,1 1 1 0 0,-1-1-1 0 0,1 1 0 0 0,2 5 0 0 0,-2-7 2 0 0,0 0 0 0 0,1 0 0 0 0,-1-1-1 0 0,1 1 1 0 0,-1-1 0 0 0,1 1 0 0 0,0-1 0 0 0,0 0-1 0 0,0 1 1 0 0,0-1 0 0 0,1 0 0 0 0,-1 0-1 0 0,0-1 1 0 0,1 1 0 0 0,0 0 0 0 0,-1-1 0 0 0,5 2-1 0 0,3 1 53 0 0,0-1 1 0 0,0-1-1 0 0,0 0 0 0 0,0 0 0 0 0,1-1 0 0 0,-1 0 0 0 0,0-1 1 0 0,1 0-1 0 0,14-2 0 0 0,-22 1-76 0 0,0 0-1 0 0,1 0 1 0 0,-1 0 0 0 0,0 0-1 0 0,-1 0 1 0 0,1-1 0 0 0,0 1 0 0 0,0-1-1 0 0,0 0 1 0 0,-1 0 0 0 0,1 0-1 0 0,-1 0 1 0 0,0 0 0 0 0,3-3 0 0 0,-4 4-49 0 0,-1 0 0 0 0,1 0 0 0 0,0 0 0 0 0,0 0 1 0 0,-1 0-1 0 0,1 0 0 0 0,0 0 0 0 0,-1-1 1 0 0,1 1-1 0 0,-1 0 0 0 0,0 0 0 0 0,1 0 0 0 0,-1-1 1 0 0,0 1-1 0 0,0 0 0 0 0,0 0 0 0 0,0-1 0 0 0,0 1 1 0 0,0 0-1 0 0,0 0 0 0 0,0-1 0 0 0,0 1 0 0 0,0 0 1 0 0,-1 0-1 0 0,1-1 0 0 0,-1 1 0 0 0,1 0 0 0 0,-1 0 1 0 0,1 0-1 0 0,-1 0 0 0 0,0 0 0 0 0,1 0 1 0 0,-1 0-1 0 0,0 0 0 0 0,0 0 0 0 0,0 0 0 0 0,-1-1 1 0 0,-1 0-342 0 0,1 0 1 0 0,-1 0-1 0 0,0 1 1 0 0,1-1 0 0 0,-1 1-1 0 0,0 0 1 0 0,0 0 0 0 0,0 0-1 0 0,0 0 1 0 0,-5-1 0 0 0,-12 0-4249 0 0,2 2-3475 0 0,16 0 7200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3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19740 0 0,'0'0'6410'0'0,"14"22"-5990"0"0,40 69-36 0 0,-51-86-322 0 0,0 1 1 0 0,-1 0-1 0 0,4 10 1 0 0,-5-14-39 0 0,-1 0 1 0 0,0-1-1 0 0,0 1 0 0 0,0-1 1 0 0,0 1-1 0 0,0-1 0 0 0,0 1 1 0 0,0 2-1 0 0,-2 5 84 0 0,2-2-38 0 0,-1 0 0 0 0,0 0 0 0 0,0 0 0 0 0,-1-1 0 0 0,0 1 0 0 0,-4 10 0 0 0,-22 37-447 0 0,13-28-1473 0 0,13-20-181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4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26 21213 0 0,'0'0'-88'0'0,"21"-4"-3797"0"0,66-10 3610 0 0,-74 12 302 0 0,0 0 0 0 0,16 0 1 0 0,-16 2 175 0 0,-7-1-84 0 0,0 1 294 0 0,0 0 0 0 0,0 0-1 0 0,0 0 1 0 0,8 2 0 0 0,-12-2-305 0 0,-1 1 0 0 0,1-1 0 0 0,-1 1 0 0 0,1-1 0 0 0,0 1 0 0 0,-1 0 0 0 0,0 0 1 0 0,1 0-1 0 0,-1 0 0 0 0,1 0 0 0 0,-1 0 0 0 0,0 0 0 0 0,0 0 0 0 0,0 0 0 0 0,0 1 1 0 0,1-1-1 0 0,-2 0 0 0 0,1 1 0 0 0,0-1 0 0 0,1 2 0 0 0,0 4 98 0 0,0-1 0 0 0,0 1-1 0 0,0-1 1 0 0,-1 1-1 0 0,1 11 1 0 0,-1 37 557 0 0,-1-33-462 0 0,-1 163 1090 0 0,9 338 1000 0 0,22-180-1754 0 0,-10-135-354 0 0,-17-177-162 0 0,-1 0-1 0 0,-5 50 1 0 0,2-71-89 0 0,-1 0 0 0 0,0 0 0 0 0,-1 0 0 0 0,0-1 1 0 0,-1 1-1 0 0,0 0 0 0 0,0-1 0 0 0,-11 17 0 0 0,12-22-29 0 0,-1 1 0 0 0,1-1-1 0 0,-1 0 1 0 0,1 0 0 0 0,-1 0-1 0 0,0-1 1 0 0,-1 1 0 0 0,1-1-1 0 0,-1 0 1 0 0,1 0 0 0 0,-1 0-1 0 0,0-1 1 0 0,0 0 0 0 0,0 0-1 0 0,0 0 1 0 0,0 0 0 0 0,-1-1-1 0 0,-7 1 1 0 0,-14-1-456 0 0,-1-1 1 0 0,-43-7-1 0 0,35 3-3841 0 0,1 2-5091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4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445 708 0 0 0,'0'0'623'0'0,"20"-7"356"0"0,65-24-30 0 0,-52 15-306 0 0,-19 5-118 0 0,-7 4-310 0 0,4-3 195 0 0,-1 0 1 0 0,0-1-1 0 0,-1-1 0 0 0,0 1 0 0 0,0-2 0 0 0,-1 1 0 0 0,-1-1 1 0 0,0 0-1 0 0,5-17 0 0 0,-8 20-252 0 0,-1 1-1 0 0,-1-1 1 0 0,0 0 0 0 0,0 0-1 0 0,-1 0 1 0 0,0 0 0 0 0,-1-1-1 0 0,0 1 1 0 0,-1 0 0 0 0,0 0-1 0 0,0 0 1 0 0,-1 0 0 0 0,-1 0-1 0 0,-4-11 1 0 0,-2-3-227 0 0,-2 1 0 0 0,0 0 1 0 0,-2 1-1 0 0,0 1 0 0 0,-2 0 1 0 0,0 1-1 0 0,-1 0 0 0 0,-1 1 0 0 0,-1 1 1 0 0,-1 1-1 0 0,0 1 0 0 0,-1 0 0 0 0,-1 1 1 0 0,-29-15-1 0 0,38 24 79 0 0,0 1 0 0 0,-1 0 0 0 0,1 1-1 0 0,-1 0 1 0 0,0 1 0 0 0,-1 0 0 0 0,-13-1 0 0 0,19 4 40 0 0,0 0-1 0 0,0 0 1 0 0,1 0-1 0 0,-1 1 1 0 0,0 0 0 0 0,0 1-1 0 0,1-1 1 0 0,-1 2-1 0 0,0-1 1 0 0,1 1 0 0 0,0 0-1 0 0,0 0 1 0 0,-9 6 0 0 0,3 1 67 0 0,0 1 1 0 0,0 0-1 0 0,1 0 1 0 0,1 1 0 0 0,0 1-1 0 0,1 0 1 0 0,0 0 0 0 0,-10 20-1 0 0,6-7-134 0 0,1 0 0 0 0,1 1 0 0 0,-15 53 0 0 0,21-57-36 0 0,2-1 0 0 0,-3 27 0 0 0,6-35 73 0 0,0 0 0 0 0,1 0 0 0 0,1 0-1 0 0,4 24 1 0 0,-3-31 81 0 0,0 0 0 0 0,0 1 0 0 0,1-2-1 0 0,0 1 1 0 0,0 0 0 0 0,1 0-1 0 0,0-1 1 0 0,0 0 0 0 0,8 10 0 0 0,-5-9 84 0 0,0 1 0 0 0,1-2 1 0 0,0 1-1 0 0,0-1 0 0 0,0 0 1 0 0,14 6-1 0 0,-4-3-145 0 0,1-1 0 0 0,1-1 0 0 0,0-1 1 0 0,0-1-1 0 0,0 0 0 0 0,28 2 0 0 0,21-4-4591 0 0,-62-3 3109 0 0,6 0-4641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7:35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418 662 0 0 0,'107'-30'48'0'0,"-101"28"46"0"0,0 0 1 0 0,1 0-1 0 0,-1 0 0 0 0,0-1 1 0 0,-1 0-1 0 0,10-5 1 0 0,-6 1 244 0 0,7-3 799 0 0,0-1 0 0 0,0 0 0 0 0,14-16 0 0 0,-23 21-713 0 0,-1-1-1 0 0,-1 0 1 0 0,1 0-1 0 0,-1 0 1 0 0,0 0 0 0 0,-1-1-1 0 0,0 0 1 0 0,0 0-1 0 0,3-9 1 0 0,-4 6-377 0 0,0-1-1 0 0,-1 1 1 0 0,0 0-1 0 0,-1-1 1 0 0,0 1 0 0 0,-1-1-1 0 0,0 0 1 0 0,-1 1-1 0 0,0-1 1 0 0,-1 1 0 0 0,-5-19-1 0 0,2 15-20 0 0,-1 0 0 0 0,0 1 0 0 0,-1-1-1 0 0,0 1 1 0 0,-1 1 0 0 0,-1 0 0 0 0,0 0-1 0 0,-12-12 1 0 0,4 7 193 0 0,0 0-1 0 0,-1 1 0 0 0,-1 1 1 0 0,-1 0-1 0 0,0 2 0 0 0,-28-15 1 0 0,36 22-86 0 0,-1 1 0 0 0,1 1-1 0 0,-1 0 1 0 0,0 1 0 0 0,-1 0 0 0 0,1 1 0 0 0,-1 1 0 0 0,1 0 0 0 0,-1 0 0 0 0,0 2 0 0 0,0-1 0 0 0,-25 5 0 0 0,29-2-60 0 0,0 1 1 0 0,0 0-1 0 0,0 0 1 0 0,1 1-1 0 0,-1 1 1 0 0,1 0-1 0 0,0 0 1 0 0,1 0-1 0 0,-1 1 1 0 0,1 1-1 0 0,0 0 1 0 0,-7 8-1 0 0,-3 4-14 0 0,1 0-1 0 0,1 2 0 0 0,-22 37 1 0 0,27-39-102 0 0,2 1 0 0 0,0 0 1 0 0,1 0-1 0 0,1 1 0 0 0,0 0 1 0 0,2 1-1 0 0,1-1 0 0 0,0 1 1 0 0,2 0-1 0 0,1 0 0 0 0,0 0 1 0 0,4 30-1 0 0,-2-44 6 0 0,0 0 0 0 0,1 0 0 0 0,0 0 0 0 0,1 0 0 0 0,-1-1-1 0 0,1 1 1 0 0,1-1 0 0 0,7 13 0 0 0,-4-10 118 0 0,1 0-1 0 0,-1-1 0 0 0,2 0 1 0 0,-1 0-1 0 0,12 8 0 0 0,-1-2-670 0 0,37 21 0 0 0,21 4-4734 0 0,-72-38 4726 0 0,14 8-7067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3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 8418 0 0,'0'0'36'0'0,"4"21"-27"0"0,8 71-17 0 0,-11-84 2 0 0,0 1-1 0 0,0-1 0 0 0,-1 0 1 0 0,0 0-1 0 0,0 1 1 0 0,-3 7-1 0 0,1-2-11 0 0,-47 233-3999 0 0,41-209 2045 0 0,-1 16-430 0 0,9-53 2402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3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2264 221 816 0 0,'0'0'-288'0'0,"-144"-26"-240"0"0,104 21 528 0 0,0-1 0 0 0,9 1 0 0 0,8 2 0 0 0</inkml:trace>
  <inkml:trace contextRef="#ctx0" brushRef="#br0" timeOffset="1.06">943 29 0 0 0,'0'0'0'0'0,"-158"-10"0"0"0,63 5 0 0 0,-2 2 0 0 0,3 0 0 0 0,1 2 0 0 0,0-1 0 0 0,-3-2 0 0 0,-1 3 0 0 0,27 1 0 0 0,21 0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56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171 628 6625 0 0,'0'0'6080'0'0,"0"0"-6080"0"0,0 0-1004 0 0,0 0 1004 0 0,0 0 244 0 0,0 0 292 0 0,0 0-48 0 0,-40 9-172 0 0,26-9-72 0 0,-4 0-168 0 0,0 0 28 0 0,-2-3-104 0 0,0-1-1020 0 0,4-2-532 0 0,3 0-1552 0 0,2-6-3293 0 0</inkml:trace>
  <inkml:trace contextRef="#ctx0" brushRef="#br0" timeOffset="249.98">169 512 352 0 0,'0'0'12265'0'0,"0"0"-11573"0"0,0 0-692 0 0,0 0-708 0 0,0 0 708 0 0,0 0 628 0 0,0 0 8 0 0,-34 4-232 0 0,9-5-404 0 0,0-3-252 0 0,-6-1-1112 0 0,3-1-1236 0 0,6 0-3949 0 0</inkml:trace>
  <inkml:trace contextRef="#ctx0" brushRef="#br0" timeOffset="670.51">550 19 13597 0 0,'0'0'18'0'0,"-7"-1"-736"0"0,-269-16 401 0 0,275 18 304 0 0,-1 1 0 0 0,1-1-1 0 0,0 0 1 0 0,-1 1 0 0 0,1 0 0 0 0,0-1 0 0 0,0 1 0 0 0,1 0 0 0 0,-1-1 0 0 0,0 1-1 0 0,0 0 1 0 0,1 0 0 0 0,-1 0 0 0 0,1 0 0 0 0,0 0 0 0 0,-1 0 0 0 0,1 0 0 0 0,0-1 0 0 0,0 1-1 0 0,0 0 1 0 0,0 0 0 0 0,1 0 0 0 0,-1 0 0 0 0,0 0 0 0 0,1 0 0 0 0,-1 0 0 0 0,1 0-1 0 0,0-1 1 0 0,0 1 0 0 0,0 0 0 0 0,0 0 0 0 0,0-1 0 0 0,0 1 0 0 0,0-1 0 0 0,0 1-1 0 0,2 1 14 0 0,3 12 253 0 0,15 82 418 0 0,-3 1 0 0 0,-5 0-1 0 0,-4 1 1 0 0,-4 0-1 0 0,-6 53-670 0 0,-21 133 803 0 0,22-278-743 0 0,0-1 0 0 0,1 1 0 0 0,-1-1 0 0 0,1 1 0 0 0,1-1 0 0 0,-1 1 0 0 0,1-1 1 0 0,0 0-1 0 0,1 0 0 0 0,-1 0 0 0 0,1 0 0 0 0,1 0 0 0 0,-1-1 0 0 0,1 1 0 0 0,0-1 0 0 0,0 0 0 0 0,0 0 0 0 0,1-1 0 0 0,2 3-60 0 0,48 1-2750 0 0,-48-12-2264 0 0,-1-6-3567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4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0 0 0 0,'0'0'5540'0'0,"-6"20"-5076"0"0,-19 66-180 0 0,24-81-272 0 0,0-1 1 0 0,1 0-1 0 0,-1 1 0 0 0,1-1 0 0 0,0 1 1 0 0,0-1-1 0 0,0 1 0 0 0,1-1 0 0 0,0 0 1 0 0,-1 1-1 0 0,1-1 0 0 0,1 0 1 0 0,1 5-1 0 0,2 7-3 0 0,27 121-1926 0 0,-15-58-359 0 0,29 83 0 0 0,-38-143 2276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4.4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0,'71'103'0'0'0,"-52"-79"0"0"0,-19-23 0 0 0,0-1 0 0 0,1 0 0 0 0,-1 0 0 0 0,0 1 0 0 0,1-1 0 0 0,-1 0 0 0 0,0 0 0 0 0,1 0 0 0 0,-1 1 0 0 0,0-1 0 0 0,1 0 0 0 0,-1 0 0 0 0,1 0 0 0 0,-1 0 0 0 0,0 0 0 0 0,1 0 0 0 0,-1 0 0 0 0,1 0 0 0 0,0 0 0 0 0,4 1 0 0 0,6 1 0 0 0,1 0 0 0 0,-1-1 0 0 0,1-1 0 0 0,17-1 0 0 0,-4 1 0 0 0,417-12 0 0 0,-152 3 0 0 0,219 4 0 0 0,-74 2 0 0 0,202 1 152 0 0,154 39-93 0 0,29 1-149 0 0,-386-37 8836 0 0,-420-2-8451 0 0,229-14 2784 0 0,-241 15-3213 0 0,-1 0 51 0 0,0 0 1 0 0,0 0-1 0 0,-1 0 1 0 0,1 0 0 0 0,0 0-1 0 0,0-1 1 0 0,-1 1 0 0 0,1 0-1 0 0,0 0 1 0 0,0 0 0 0 0,-1-1-1 0 0,1 1 1 0 0,0 0-1 0 0,-1-1 1 0 0,1 1 0 0 0,0 0-1 0 0,-1-1 1 0 0,1 1 0 0 0,-1-1-1 0 0,1 0 1 0 0,-1 0-340 0 0,-1 1-1 0 0,1 0 1 0 0,-1-1 0 0 0,0 1-1 0 0,0 0 1 0 0,1-1-1 0 0,-1 1 1 0 0,0 0 0 0 0,1 0-1 0 0,-1 0 1 0 0,0 0 0 0 0,0 0-1 0 0,0 0 1 0 0,-1-1-631 0 0,-4 0-2358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16.5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346 622 0 0 0,'0'0'3246'0'0,"21"2"-3005"0"0,65 7-154 0 0,-59-8-122 0 0,-18-5-81 0 0,-4 1 12 0 0,22-9-339 0 0,-1-2 0 0 0,0-1 0 0 0,-1-1 0 0 0,36-30 0 0 0,-52 38 736 0 0,0-1 0 0 0,-1 0 0 0 0,0-1 0 0 0,-1 1 0 0 0,11-20 0 0 0,-13 21-75 0 0,-2 0 0 0 0,1-1 0 0 0,-1 1 0 0 0,0-1 1 0 0,-1 0-1 0 0,0 0 0 0 0,0 0 0 0 0,0-15 0 0 0,-2 12-159 0 0,0-1 1 0 0,-1 1-1 0 0,0 0 0 0 0,0 0 0 0 0,-2 0 0 0 0,1 1 1 0 0,-2-1-1 0 0,1 0 0 0 0,-2 1 0 0 0,1 0 1 0 0,-11-17-1 0 0,4 8-91 0 0,-2 1 1 0 0,0 0 0 0 0,-1 1-1 0 0,0 1 1 0 0,-21-20-1 0 0,27 30 132 0 0,-1 0 1 0 0,0 0-1 0 0,0 1 0 0 0,0 0 0 0 0,-1 1 0 0 0,1 0 0 0 0,-1 0 1 0 0,-1 1-1 0 0,1 1 0 0 0,-1-1 0 0 0,1 2 0 0 0,-21-4 0 0 0,10 5-73 0 0,-1 1-1 0 0,1 0 0 0 0,-1 2 0 0 0,0 0 0 0 0,1 2 0 0 0,0 0 0 0 0,0 1 0 0 0,0 2 0 0 0,1 0 0 0 0,0 1 0 0 0,0 1 0 0 0,0 0 0 0 0,2 2 1 0 0,-1 0-1 0 0,1 1 0 0 0,1 1 0 0 0,-20 19 0 0 0,29-24-58 0 0,1 0 1 0 0,0 0 0 0 0,0 1-1 0 0,1-1 1 0 0,0 2-1 0 0,1-1 1 0 0,0 1 0 0 0,0-1-1 0 0,1 1 1 0 0,-5 17-1 0 0,7-14 126 0 0,-1 0-1 0 0,1-1 1 0 0,1 1 0 0 0,0 0-1 0 0,1 0 1 0 0,1 0-1 0 0,0 0 1 0 0,3 16-1 0 0,-1-14 30 0 0,1 0 0 0 0,1 0 0 0 0,0-1 0 0 0,1 1-1 0 0,0-2 1 0 0,1 1 0 0 0,1 0 0 0 0,0-1 0 0 0,1-1 0 0 0,0 0 0 0 0,1 0-1 0 0,0 0 1 0 0,1-1 0 0 0,0-1 0 0 0,21 15 0 0 0,-18-16-344 0 0,0 0-1 0 0,1-1 1 0 0,1-1 0 0 0,-1 0 0 0 0,1-1 0 0 0,0-1 0 0 0,1 0-1 0 0,-1-1 1 0 0,1-1 0 0 0,0-1 0 0 0,25 1 0 0 0,-24-3-2490 0 0,-6 0-1505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20.5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15 11274 0 0,'0'0'13035'0'0,"-12"-2"-12707"0"0,-1 0-250 0 0,-2 0 11 0 0,1 1-1 0 0,-1 0 1 0 0,-16 1-1 0 0,-161 0 527 0 0,137-6 404 0 0,60 15-554 0 0,5 10-352 0 0,-1 0-1 0 0,-1 1 0 0 0,0 0 0 0 0,-2 1 0 0 0,8 37 0 0 0,4 109 198 0 0,-12-19-132 0 0,-4-52-120 0 0,1-26-10 0 0,6 330 226 0 0,-12-344-200 0 0,-19 100 1 0 0,5-55-68 0 0,11-45 14 0 0,2 1 1 0 0,5 82-1 0 0,-1-130-20 0 0,1 0 0 0 0,1-1 0 0 0,0 1 0 0 0,0 0 0 0 0,5 11 1 0 0,-4-7 133 0 0,-3-11-130 0 0,0-1-1 0 0,0 1 1 0 0,1-1 0 0 0,-1 1 0 0 0,1-1 0 0 0,-1 1 0 0 0,1-1-1 0 0,0 3 1 0 0,2-1-1 0 0,-1 0 0 0 0,1 0-1 0 0,0 0 1 0 0,0 0 0 0 0,0 0-1 0 0,0 0 1 0 0,1-1 0 0 0,-1 1-1 0 0,1-1 1 0 0,-1 0 0 0 0,1 0-1 0 0,0-1 1 0 0,0 1 0 0 0,0-1-1 0 0,0 0 1 0 0,6 2 0 0 0,8 0 27 0 0,0-1 0 0 0,27 1 0 0 0,-32-3-4 0 0,100 0 143 0 0,-95-1-1021 0 0,-1-1 1 0 0,1-1-1 0 0,0-1 1 0 0,20-6 0 0 0,-29 6-4222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27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13523 0 0,'0'0'12475'0'0,"0"23"-12271"0"0,-2 73-72 0 0,-1-33-19 0 0,2-47-146 0 0,0-6-366 0 0,1 0 1 0 0,1 12 0 0 0,1-8-3482 0 0,1-2-5044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28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0 18180 0 0,'0'0'7444'0'0,"-11"1"-7399"0"0,-93 4-366 0 0,49-5-1520 0 0,32 0-7298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29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40 17292 0 0,'0'0'4007'0'0,"-3"-7"-4179"0"0,-7-21 167 0 0,10 27 5 0 0,0 1 1 0 0,0 0-1 0 0,0 0 1 0 0,-1 0-1 0 0,1 0 1 0 0,0 0 0 0 0,0 0-1 0 0,0-1 1 0 0,0 1-1 0 0,0 0 1 0 0,0 0-1 0 0,0 0 1 0 0,0 0-1 0 0,0 0 1 0 0,0 0-1 0 0,0-1 1 0 0,0 1-1 0 0,0 0 1 0 0,0 0-1 0 0,0 0 1 0 0,1 0-1 0 0,-1 0 1 0 0,0 0 0 0 0,0-1-1 0 0,0 1 1 0 0,0 0-1 0 0,0 0 1 0 0,0 0-1 0 0,0 0 1 0 0,0 0-1 0 0,0 0 1 0 0,0 0-1 0 0,0 0 1 0 0,1-1-1 0 0,-1 1 1 0 0,0 0-1 0 0,0 0 1 0 0,0 0-1 0 0,0 0 1 0 0,7 1 37 0 0,8 7 111 0 0,-15-8-130 0 0,9 5 230 0 0,0 1 0 0 0,0 0 0 0 0,-1 1 0 0 0,1 0 1 0 0,-2 0-1 0 0,1 1 0 0 0,6 8 0 0 0,-12-12-128 0 0,1-1-1 0 0,-1 1 0 0 0,0 0 0 0 0,0 0 0 0 0,0 0 0 0 0,-1 0 0 0 0,1 0 1 0 0,1 8-1 0 0,-3-9-69 0 0,0 0 0 0 0,0 0 0 0 0,0-1 0 0 0,0 1 0 0 0,0 0 0 0 0,0 0 0 0 0,-1 0 0 0 0,0 0 0 0 0,1 0 0 0 0,-1 0 0 0 0,0-1 0 0 0,0 1 0 0 0,-1 0 0 0 0,-1 3 0 0 0,-4 4 55 0 0,-1 1 0 0 0,0-1 0 0 0,-10 10-1 0 0,9-12-80 0 0,1 1 0 0 0,1 0 0 0 0,-12 17 0 0 0,19-25-26 0 0,-1-1-1 0 0,1 1 1 0 0,-1 0-1 0 0,1 0 1 0 0,0 0 0 0 0,-1 0-1 0 0,1 0 1 0 0,0 0-1 0 0,-1 0 1 0 0,1 0-1 0 0,0 0 1 0 0,0-1-1 0 0,0 1 1 0 0,0 0 0 0 0,0 0-1 0 0,0 0 1 0 0,0 0-1 0 0,0 0 1 0 0,1 0-1 0 0,-1 0 1 0 0,0 0 0 0 0,0 0-1 0 0,1 0 1 0 0,-1 0-1 0 0,1 0 1 0 0,-1-1-1 0 0,1 1 1 0 0,-1 0-1 0 0,1 0 1 0 0,-1 0 0 0 0,1-1-1 0 0,0 1 1 0 0,-1 0-1 0 0,1-1 1 0 0,0 1-1 0 0,0-1 1 0 0,0 1 0 0 0,-1-1-1 0 0,1 1 1 0 0,0-1-1 0 0,0 1 1 0 0,0-1-1 0 0,1 1 1 0 0,5 1 5 0 0,-1 0 1 0 0,1 0-1 0 0,0-1 0 0 0,11 2 1 0 0,106 4 426 0 0,-55-4-2249 0 0,-1 4-7031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29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1 3585 0 0,'0'0'18273'0'0,"-18"14"-18012"0"0,-54 46-73 0 0,70-58-173 0 0,-1 0 0 0 0,1 0 0 0 0,0 0 0 0 0,1 0 0 0 0,-1 1 0 0 0,0-1 0 0 0,1 1 0 0 0,-3 3 0 0 0,4-5-6 0 0,0 0 1 0 0,-1 0-1 0 0,1 0 0 0 0,0 0 0 0 0,0-1 1 0 0,0 1-1 0 0,0 0 0 0 0,0 0 0 0 0,0 0 1 0 0,0 0-1 0 0,1-1 0 0 0,-1 1 0 0 0,0 0 1 0 0,1 1-1 0 0,0 2 36 0 0,0-2-9 0 0,-1-1 0 0 0,1 1 0 0 0,0 0 0 0 0,0 0 0 0 0,0 0 0 0 0,1 0 0 0 0,-1-1 0 0 0,0 1 0 0 0,1-1 0 0 0,-1 1 0 0 0,1-1 0 0 0,-1 1 0 0 0,1-1 0 0 0,-1 0 0 0 0,1 0 0 0 0,0 0 0 0 0,0 0 0 0 0,0 0 0 0 0,0 0 0 0 0,0 0 0 0 0,0-1 0 0 0,0 1 0 0 0,0-1 0 0 0,0 1 0 0 0,3-1 0 0 0,2 1 64 0 0,1 0 0 0 0,0-1 1 0 0,0 0-1 0 0,-1 0 0 0 0,14-2 1 0 0,-13 0-40 0 0,0 0-1 0 0,0-1 1 0 0,0 0 0 0 0,0 0-1 0 0,13-8 1 0 0,-16 9-49 0 0,-1-1-1 0 0,1 0 1 0 0,-1 0 0 0 0,0 0 0 0 0,-1-1-1 0 0,1 1 1 0 0,0-1 0 0 0,-1 0 0 0 0,0 0 0 0 0,5-8-1 0 0,-7 11-56 0 0,0-1 0 0 0,-1 1 0 0 0,1-1-1 0 0,-1 1 1 0 0,1 0 0 0 0,-1-1 0 0 0,0 0 0 0 0,1 1-1 0 0,-1-1 1 0 0,0 1 0 0 0,0-1 0 0 0,0 1 0 0 0,0-1-1 0 0,0 1 1 0 0,0-1 0 0 0,-1-1 0 0 0,0 2-72 0 0,1 0-1 0 0,-1 0 1 0 0,1 0 0 0 0,-1 0 0 0 0,1 1-1 0 0,-1-1 1 0 0,0 0 0 0 0,1 0 0 0 0,-1 1-1 0 0,0-1 1 0 0,0 0 0 0 0,1 1 0 0 0,-1-1-1 0 0,0 1 1 0 0,0-1 0 0 0,0 1 0 0 0,0-1-1 0 0,0 1 1 0 0,0 0 0 0 0,0-1 0 0 0,0 1-1 0 0,0 0 1 0 0,0 0 0 0 0,-2-1 0 0 0,-19 1-4683 0 0,16 0 1307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30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0 16436 0 0,'0'0'4507'0'0,"-14"20"-4432"0"0,-46 61 61 0 0,58-78-111 0 0,0 0 0 0 0,0 0 0 0 0,0 1 0 0 0,0-1 0 0 0,1 0 0 0 0,-3 6 0 0 0,4-8-15 0 0,0-1 0 0 0,0 1 0 0 0,0-1 0 0 0,0 0 0 0 0,0 1 0 0 0,0-1 0 0 0,0 1 0 0 0,0-1 0 0 0,0 0 0 0 0,1 1 0 0 0,-1-1 0 0 0,0 1 0 0 0,0-1 0 0 0,0 0 0 0 0,0 1 0 0 0,1-1 0 0 0,-1 1 0 0 0,0-1 0 0 0,0 0 1 0 0,1 1-1 0 0,-1-1 0 0 0,0 0 0 0 0,0 0 0 0 0,1 1 0 0 0,2 2 81 0 0,-1-1-22 0 0,1 0 0 0 0,0 1 0 0 0,0-1 0 0 0,0 0 1 0 0,0 0-1 0 0,0-1 0 0 0,0 1 0 0 0,0-1 0 0 0,1 1 0 0 0,-1-1 0 0 0,1 0 0 0 0,-1 0 0 0 0,1-1 0 0 0,-1 1 0 0 0,1-1 0 0 0,-1 0 0 0 0,7 0 0 0 0,-3 0-29 0 0,0-1 0 0 0,0 1 0 0 0,-1-1 0 0 0,1-1 0 0 0,0 0 0 0 0,-1 1 0 0 0,1-2 0 0 0,9-4 0 0 0,-12 5-44 0 0,1-1 0 0 0,-1 0-1 0 0,0 0 1 0 0,0-1 0 0 0,0 1-1 0 0,0-1 1 0 0,3-4 0 0 0,-6 6-103 0 0,0 1 0 0 0,0 0 0 0 0,0 0 1 0 0,0-1-1 0 0,-1 1 0 0 0,1 0 0 0 0,-1-1 1 0 0,1 1-1 0 0,-1-1 0 0 0,1 1 0 0 0,-1-1 0 0 0,0-2 1 0 0,0 3-102 0 0,0 0 0 0 0,0 0 0 0 0,0 0 0 0 0,0 0 0 0 0,-1 0 0 0 0,1 1 0 0 0,0-1 0 0 0,-1 0 0 0 0,1 0 0 0 0,-1 0 0 0 0,1 0 0 0 0,-1 0 0 0 0,1 0 0 0 0,-1 0 0 0 0,0 1 0 0 0,1-1 0 0 0,-1 0 0 0 0,0 1 0 0 0,0-1 0 0 0,-1-1 0 0 0,-8-4-5583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30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0 13347 0 0,'0'0'9791'0'0,"-8"13"-9549"0"0,-21 42-45 0 0,28-52-166 0 0,-1 0-1 0 0,1 0 1 0 0,0 1 0 0 0,0-1 0 0 0,0 1-1 0 0,0-1 1 0 0,1 1 0 0 0,0 0-1 0 0,-1 5 1 0 0,2-7 14 0 0,-1 0 0 0 0,0 1 0 0 0,1-1-1 0 0,-1 0 1 0 0,1 0 0 0 0,0 0 0 0 0,0 0 0 0 0,0 0 0 0 0,0 0-1 0 0,2 4 1 0 0,-2-5 0 0 0,1 1-1 0 0,-1-1 1 0 0,0 0 0 0 0,1 1-1 0 0,-1-1 1 0 0,1 0-1 0 0,0 0 1 0 0,-1 0 0 0 0,1 0-1 0 0,0 0 1 0 0,0 0-1 0 0,-1 0 1 0 0,1-1-1 0 0,0 1 1 0 0,0-1 0 0 0,0 1-1 0 0,0-1 1 0 0,0 0-1 0 0,0 0 1 0 0,0 1 0 0 0,0-2-1 0 0,0 1 1 0 0,0 0-1 0 0,0 0 1 0 0,0 0 0 0 0,-1-1-1 0 0,4 0 1 0 0,2-1 20 0 0,-1-1 0 0 0,0 1-1 0 0,0-1 1 0 0,0 0 0 0 0,-1-1 0 0 0,11-7 0 0 0,-12 8-54 0 0,-1 0 0 0 0,1 0 0 0 0,0 0 0 0 0,-1-1 0 0 0,0 0 0 0 0,0 1 0 0 0,0-1 0 0 0,0 0 0 0 0,-1-1 0 0 0,1 1 0 0 0,-1 0 0 0 0,0-1 0 0 0,-1 1 0 0 0,1-1-1 0 0,-1 0 1 0 0,0 0 0 0 0,0 1 0 0 0,1-9 0 0 0,-2 11-51 0 0,0 1-1 0 0,0 0 0 0 0,-1 0 1 0 0,1 0-1 0 0,0 0 0 0 0,0 0 1 0 0,-1 0-1 0 0,1 0 0 0 0,-1 0 1 0 0,1 0-1 0 0,-1 0 0 0 0,1 0 1 0 0,-1 0-1 0 0,0 0 1 0 0,1 0-1 0 0,-1 1 0 0 0,0-1 1 0 0,0 0-1 0 0,0 0 0 0 0,1 1 1 0 0,-1-1-1 0 0,0 0 0 0 0,0 1 1 0 0,0-1-1 0 0,0 1 0 0 0,0-1 1 0 0,0 1-1 0 0,0 0 0 0 0,0-1 1 0 0,0 1-1 0 0,-1 0 1 0 0,1 0-1 0 0,0 0 0 0 0,0 0 1 0 0,0 0-1 0 0,-2 0 0 0 0,0 0-345 0 0,0 0 0 0 0,0 0 0 0 0,0 0 0 0 0,-1 1 0 0 0,1 0 0 0 0,0-1 0 0 0,0 1 0 0 0,0 0 0 0 0,0 0 0 0 0,0 1 0 0 0,-5 2 0 0 0,-10 12-7354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58.7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79 4728 0 0,'0'0'2131'0'0,"0"0"-1310"0"0,0 0-496 0 0,0 0-117 0 0,0 0-61 0 0,0 0 76 0 0,0 0 152 0 0,0 0 111 0 0,0 0 57 0 0,0 0-10 0 0,2-5-65 0 0,-1 3-452 0 0,0 1 0 0 0,0-1 0 0 0,-1 0 0 0 0,1 0 0 0 0,-1 0 0 0 0,0 0 0 0 0,1 0 0 0 0,-1 0 0 0 0,0 1 0 0 0,0-1 0 0 0,0 0 0 0 0,-1 0 0 0 0,1 0 0 0 0,0 0 0 0 0,-1 0 0 0 0,1 0 0 0 0,-1 0 0 0 0,1 1 0 0 0,-1-1 0 0 0,0 0 0 0 0,0 0 0 0 0,0 1 0 0 0,0-1 0 0 0,0 1 0 0 0,0-1 0 0 0,-1 1 0 0 0,1-1-1 0 0,0 1 1 0 0,-1-1 0 0 0,1 1 0 0 0,-1 0 0 0 0,1 0 0 0 0,-1 0 0 0 0,0 0 0 0 0,1 0 0 0 0,-1 0 0 0 0,0 1 0 0 0,0-1 0 0 0,0 0 0 0 0,0 1 0 0 0,0-1-16 0 0,0 0-2 0 0,-1 0 0 0 0,1-1 0 0 0,0 1 0 0 0,0 0-1 0 0,-1 0 1 0 0,1 1 0 0 0,0-1 0 0 0,-1 0 0 0 0,1 1 0 0 0,-1-1 0 0 0,1 1 0 0 0,-1 0-1 0 0,1 0 1 0 0,-1 0 0 0 0,1 0 0 0 0,-1 0 0 0 0,1 1 0 0 0,-1-1 0 0 0,1 1 0 0 0,-1-1-1 0 0,1 1 1 0 0,-1 0 0 0 0,1 0 0 0 0,0 0 0 0 0,0 0 0 0 0,0 1 0 0 0,-1-1 0 0 0,1 0-1 0 0,0 1 1 0 0,0 0 0 0 0,1-1 0 0 0,-1 1 0 0 0,0 0 0 0 0,1 0 0 0 0,-1 0 0 0 0,1 0-1 0 0,-1 0 1 0 0,1 0 0 0 0,0 1 0 0 0,0-1 0 0 0,0 0 0 0 0,0 1 0 0 0,0-1 0 0 0,1 1-1 0 0,-1-1 1 0 0,1 1 0 0 0,0-1 0 0 0,-1 1 0 0 0,1-1 0 0 0,0 1 0 0 0,1-1 0 0 0,-1 1-1 0 0,0-1 1 0 0,1 1 0 0 0,-1-1 0 0 0,1 0 0 0 0,0 1 0 0 0,0-1 0 0 0,1 2 2 0 0,0-1 93 0 0,0-2 0 0 0,0 1 0 0 0,0 0 0 0 0,0 0 1 0 0,1-1-1 0 0,-1 1 0 0 0,1-1 0 0 0,-1 0 0 0 0,1 1 1 0 0,0-1-1 0 0,-1 0 0 0 0,1-1 0 0 0,0 1 0 0 0,0-1 0 0 0,0 1 1 0 0,0-1-1 0 0,-1 0 0 0 0,1 0 0 0 0,0 0 0 0 0,0 0 0 0 0,0 0 1 0 0,0-1-1 0 0,0 1 0 0 0,-1-1 0 0 0,1 0 0 0 0,0 0 1 0 0,-1 0-1 0 0,1 0 0 0 0,0 0 0 0 0,-1-1 0 0 0,1 1 0 0 0,-1-1 1 0 0,0 0-1 0 0,1 1 0 0 0,-1-1 0 0 0,0 0 0 0 0,0 0 1 0 0,0-1-1 0 0,-1 1 0 0 0,1 0 0 0 0,1-2-93 0 0,35 57-2638 0 0,-36-43 2320 0 0,5 13-2075 0 0,3-11-4313 0 0,-3-9 3423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31.2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0 7274 0 0,'0'0'17058'0'0,"-17"8"-16821"0"0,-55 26-75 0 0,68-32-145 0 0,0 0 0 0 0,0 0 0 0 0,1 1 0 0 0,-1 0 1 0 0,-3 3-1 0 0,6-5-10 0 0,0 0 1 0 0,0 0-1 0 0,0 0 1 0 0,1 0-1 0 0,-1 0 1 0 0,0 1-1 0 0,1-1 1 0 0,-1 0-1 0 0,0 2 1 0 0,-2 5 32 0 0,3-7-31 0 0,0-1 0 0 0,-1 1-1 0 0,1-1 1 0 0,0 1 0 0 0,0-1-1 0 0,0 1 1 0 0,-1-1 0 0 0,1 1-1 0 0,0 0 1 0 0,0-1 0 0 0,0 1-1 0 0,0 0 1 0 0,0-1 0 0 0,0 1-1 0 0,0-1 1 0 0,0 1 0 0 0,0 0-1 0 0,0-1 1 0 0,0 1 0 0 0,1 0-1 0 0,0 0 8 0 0,-1-1 0 0 0,1 1 0 0 0,0-1 0 0 0,-1 1-1 0 0,1-1 1 0 0,0 1 0 0 0,-1-1 0 0 0,1 0 0 0 0,0 1 0 0 0,0-1-1 0 0,-1 0 1 0 0,1 0 0 0 0,0 0 0 0 0,0 1 0 0 0,0-1-1 0 0,-1 0 1 0 0,3 0 0 0 0,7 0 27 0 0,0 0-1 0 0,0-1 1 0 0,0 0-1 0 0,0 0 0 0 0,0-1 1 0 0,0 0-1 0 0,0-1 1 0 0,-1 0-1 0 0,1-1 1 0 0,-1 0-1 0 0,0 0 1 0 0,15-10-1 0 0,-21 12-53 0 0,0 0 0 0 0,-1 0 0 0 0,1 0-1 0 0,0-1 1 0 0,-1 1 0 0 0,1-1 0 0 0,-1 0-1 0 0,2-3 1 0 0,-3 5-39 0 0,-1 1-1 0 0,0-1 0 0 0,1 0 1 0 0,-1 1-1 0 0,0-1 1 0 0,1 0-1 0 0,-1 1 1 0 0,0-1-1 0 0,0 0 1 0 0,0 0-1 0 0,1 1 1 0 0,-1-1-1 0 0,0 0 1 0 0,0 0-1 0 0,0 1 1 0 0,0-1-1 0 0,0 0 0 0 0,0 0 1 0 0,-1 1-1 0 0,1-1 1 0 0,0 0-1 0 0,0 0 1 0 0,0 1-1 0 0,-1-1 1 0 0,1 0-1 0 0,0 1 1 0 0,-1-1-1 0 0,1 0 1 0 0,-1 1-1 0 0,1-1 1 0 0,-1 1-1 0 0,1-1 0 0 0,-1 1 1 0 0,1-1-1 0 0,-1 1 1 0 0,1-1-1 0 0,-1 1 1 0 0,0-1-1 0 0,1 1 1 0 0,-1 0-1 0 0,0-1 1 0 0,1 1-1 0 0,-1 0 1 0 0,-1-1-1 0 0,-1 0-715 0 0,-1 0 0 0 0,0 0-1 0 0,0 0 1 0 0,-8-1 0 0 0,-7 1-7406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31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21877 0 0,'0'0'2143'0'0,"2"20"-1510"0"0,5 66-79 0 0,-4-60-289 0 0,-2 0-1 0 0,-1 0 1 0 0,-1 0 0 0 0,-7 42 0 0 0,6-54-579 0 0,-3 19-89 0 0,4-11-6310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42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48 6025 0 0,'0'0'14545'0'0,"-4"-9"-14256"0"0,-10-24-23 0 0,14 33-258 0 0,0 0 0 0 0,0-1 0 0 0,-1 1 0 0 0,1 0 0 0 0,0-1 0 0 0,0 1 0 0 0,0 0 0 0 0,-1-1 0 0 0,1 1 1 0 0,0 0-1 0 0,0 0 0 0 0,-1-1 0 0 0,1 1 0 0 0,0 0 0 0 0,-1 0 0 0 0,1 0 0 0 0,0-1 0 0 0,-1 1 1 0 0,1 0-1 0 0,0 0 0 0 0,-1 0 0 0 0,1 0 0 0 0,0 0 0 0 0,-1-1 0 0 0,1 1 0 0 0,-1 0 0 0 0,1 0 0 0 0,0 0 1 0 0,-1 0-1 0 0,1 0 0 0 0,0 0 0 0 0,-1 0 0 0 0,1 0 0 0 0,-1 1 0 0 0,1-1 0 0 0,0 0 0 0 0,-1 0 1 0 0,1 0-1 0 0,0 0 0 0 0,-1 0 0 0 0,1 1 0 0 0,0-1 0 0 0,-1 0 0 0 0,1 0 0 0 0,0 1 0 0 0,-1-1 0 0 0,1 0 1 0 0,0 0-1 0 0,0 1 0 0 0,-1-1 0 0 0,1 0 0 0 0,0 1 0 0 0,0-1 0 0 0,0 0 0 0 0,0 1 0 0 0,-1-1 1 0 0,0 2 46 0 0,-6 6 64 0 0,0 1 1 0 0,0 0-1 0 0,1 0 0 0 0,0 0 0 0 0,0 1 1 0 0,1 0-1 0 0,1 0 0 0 0,0 1 1 0 0,0-1-1 0 0,-3 18 0 0 0,6-24-101 0 0,0 0 1 0 0,1 0-1 0 0,-1 0 0 0 0,1 0 0 0 0,0 0 0 0 0,1 6 0 0 0,-1-9 1 0 0,0 0-1 0 0,0 0 0 0 0,1 0 0 0 0,-1 0 0 0 0,0 0 0 0 0,1 0 0 0 0,-1-1 1 0 0,0 1-1 0 0,1 0 0 0 0,0 0 0 0 0,-1 0 0 0 0,1-1 0 0 0,-1 1 0 0 0,1 0 1 0 0,0 0-1 0 0,-1-1 0 0 0,1 1 0 0 0,0-1 0 0 0,0 1 0 0 0,0-1 0 0 0,-1 1 0 0 0,1-1 1 0 0,0 1-1 0 0,0-1 0 0 0,0 0 0 0 0,0 1 0 0 0,0-1 0 0 0,0 0 0 0 0,0 0 1 0 0,2 1-1 0 0,4-1 89 0 0,-1-1 0 0 0,1 1 0 0 0,0-1 0 0 0,0 0 0 0 0,-1 0 0 0 0,1-1 0 0 0,0 0 0 0 0,-1 0 0 0 0,1-1 0 0 0,-1 0 0 0 0,0 0 0 0 0,9-6 0 0 0,-11 6-69 0 0,0 1 0 0 0,0-1 0 0 0,0 0 0 0 0,0-1 0 0 0,-1 1 0 0 0,1-1 0 0 0,-1 0 0 0 0,0 1 0 0 0,0-1 1 0 0,0-1-1 0 0,0 1 0 0 0,-1 0 0 0 0,0-1 0 0 0,0 1 0 0 0,0-1 0 0 0,0 0 0 0 0,1-9 0 0 0,-3 12-62 0 0,1 0-1 0 0,-1 1 0 0 0,0-1 1 0 0,0 0-1 0 0,0 0 1 0 0,-1 0-1 0 0,1 0 0 0 0,0 1 1 0 0,-1-1-1 0 0,1 0 1 0 0,-1 0-1 0 0,0 1 1 0 0,1-1-1 0 0,-1 0 0 0 0,0 1 1 0 0,0-1-1 0 0,0 1 1 0 0,0-1-1 0 0,0 1 0 0 0,-1-1 1 0 0,1 1-1 0 0,0 0 1 0 0,-1 0-1 0 0,1-1 0 0 0,-1 1 1 0 0,1 0-1 0 0,-1 0 1 0 0,-2-1-1 0 0,0 0-466 0 0,0 1 0 0 0,-1 0 0 0 0,1-1 0 0 0,-7 0-1 0 0,-17 0-6153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43.5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2 0 0 0,'0'0'1120'0'0,"-9"-1"-2240"0"0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48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19 7410 0 0,'0'0'13417'0'0,"-12"0"-13198"0"0,-36 2 9 0 0,47-2-213 0 0,0 0 0 0 0,0 1-1 0 0,0-1 1 0 0,-1 0 0 0 0,1 1 0 0 0,0-1 0 0 0,0 0 0 0 0,0 1-1 0 0,0 0 1 0 0,0-1 0 0 0,0 1 0 0 0,0 0 0 0 0,0-1 0 0 0,0 1-1 0 0,0 0 1 0 0,1 0 0 0 0,-1 0 0 0 0,0-1 0 0 0,0 1 0 0 0,1 0-1 0 0,-1 0 1 0 0,1 0 0 0 0,-1 1 0 0 0,1-1 0 0 0,-1 0 0 0 0,0 2-1 0 0,0 1 51 0 0,-2 3 32 0 0,0-1 0 0 0,1 1-1 0 0,0 0 1 0 0,1 0-1 0 0,-1 0 1 0 0,1 0 0 0 0,1 1-1 0 0,-1 11 1 0 0,1-18-59 0 0,1 1 1 0 0,-1 0-1 0 0,0-1 0 0 0,0 1 1 0 0,1 0-1 0 0,-1-1 0 0 0,1 1 1 0 0,-1-1-1 0 0,1 1 0 0 0,0-1 1 0 0,-1 1-1 0 0,1-1 0 0 0,0 0 1 0 0,0 1-1 0 0,0-1 0 0 0,0 0 1 0 0,1 0-1 0 0,-1 1 0 0 0,0-1 1 0 0,0 0-1 0 0,1 0 0 0 0,-1 0 1 0 0,0-1-1 0 0,1 1 0 0 0,-1 0 1 0 0,1 0-1 0 0,-1-1 0 0 0,1 1 1 0 0,1 0-1 0 0,0-1 50 0 0,0 1 0 0 0,0-1 0 0 0,0 1 0 0 0,0-1 0 0 0,0 0 0 0 0,0 0-1 0 0,0 0 1 0 0,-1 0 0 0 0,1 0 0 0 0,0-1 0 0 0,0 0 0 0 0,0 1 0 0 0,0-1 0 0 0,-1 0 0 0 0,6-3-1 0 0,-5 2-41 0 0,0 0 0 0 0,0-1 0 0 0,0 0 0 0 0,0 1 1 0 0,0-1-1 0 0,0 0 0 0 0,-1-1 0 0 0,0 1 0 0 0,1 0 0 0 0,-1-1 0 0 0,0 1 0 0 0,-1-1 0 0 0,1 0 0 0 0,-1 0 0 0 0,1 1 0 0 0,-1-1 0 0 0,1-8 0 0 0,-1 9-62 0 0,-1 0 0 0 0,0-1 1 0 0,0 1-1 0 0,0 0 0 0 0,0-1 1 0 0,0 1-1 0 0,-1 0 0 0 0,1-1 0 0 0,-1 1 1 0 0,0 0-1 0 0,0 0 0 0 0,0 0 0 0 0,0-1 1 0 0,-1 1-1 0 0,1 1 0 0 0,-1-1 1 0 0,0 0-1 0 0,0 0 0 0 0,0 1 0 0 0,0-1 1 0 0,0 1-1 0 0,-4-3 0 0 0,4 3-79 0 0,0 0 0 0 0,0 1 0 0 0,0 0 0 0 0,-1-1-1 0 0,1 1 1 0 0,-1 0 0 0 0,1 0 0 0 0,-5-1 0 0 0,6 2-209 0 0,-1 0 0 0 0,1 0 0 0 0,0 0 1 0 0,0 0-1 0 0,-1 0 0 0 0,1 0 0 0 0,0 0 1 0 0,-3 1-1 0 0,3-1-297 0 0,0 0 0 0 0,1 1 1 0 0,-1-1-1 0 0,0 1 0 0 0,0-1 0 0 0,0 1 1 0 0,0-1-1 0 0,1 1 0 0 0,-1-1 1 0 0,0 1-1 0 0,0 0 0 0 0,0 1 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49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21 11210 0 0,'0'0'12320'0'0,"-16"14"-12009"0"0,-46 42-74 0 0,44-35-83 0 0,14-11 1 0 0,3-6-83 0 0,1-3-49 0 0,0-1 1 0 0,-1 1-1 0 0,1 0 1 0 0,0 0 0 0 0,0 0-1 0 0,0 0 1 0 0,0-1 0 0 0,0 1-1 0 0,0 0 1 0 0,0 0-1 0 0,0 0 1 0 0,0 0 0 0 0,1-1-1 0 0,-1 1 1 0 0,0 0-1 0 0,0 0 1 0 0,1-1 0 0 0,-1 1-1 0 0,1 0 1 0 0,-1 0 0 0 0,0-1-1 0 0,1 1 1 0 0,-1 0-1 0 0,1-1 1 0 0,0 1 0 0 0,-1-1-1 0 0,1 1 1 0 0,-1 0 0 0 0,1-1-1 0 0,0 0 1 0 0,0 1-1 0 0,-1-1 1 0 0,1 1 0 0 0,0-1-1 0 0,0 0 1 0 0,-1 1 0 0 0,1-1-1 0 0,0 0 1 0 0,1 0-1 0 0,4 1 96 0 0,0 0 0 0 0,0 0 1 0 0,0-1-1 0 0,9 0 0 0 0,-12 0-83 0 0,7-1 34 0 0,0 0 0 0 0,-1 0 0 0 0,1-1-1 0 0,-1-1 1 0 0,0 1 0 0 0,0-1 0 0 0,0-1 0 0 0,14-7 0 0 0,-19 9-53 0 0,0-1 1 0 0,0 1-1 0 0,-1-1 0 0 0,1 0 1 0 0,0-1-1 0 0,-1 1 0 0 0,0 0 1 0 0,5-8-1 0 0,-6 9-31 0 0,-1 0 0 0 0,0-1-1 0 0,0 0 1 0 0,0 1 0 0 0,0-1 0 0 0,0 1 0 0 0,0-1 0 0 0,-1 0 0 0 0,1 0-1 0 0,-1 0 1 0 0,0 1 0 0 0,1-1 0 0 0,-1 0 0 0 0,-1 0 0 0 0,0-4 0 0 0,1 5-61 0 0,-1 0 1 0 0,1 0-1 0 0,-1 0 1 0 0,0 0 0 0 0,0 0-1 0 0,0 0 1 0 0,0 1-1 0 0,0-1 1 0 0,0 0 0 0 0,-1 1-1 0 0,1-1 1 0 0,-1 0-1 0 0,1 1 1 0 0,-1 0 0 0 0,1-1-1 0 0,-1 1 1 0 0,0 0-1 0 0,1 0 1 0 0,-1 0 0 0 0,0 0-1 0 0,0 0 1 0 0,0 0-1 0 0,0 1 1 0 0,-3-1-1 0 0,-23-5-2758 0 0,2 4-3629 0 0,24 2 5889 0 0,-10-1-10315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49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16 12843 0 0,'0'0'8554'0'0,"-13"-3"-8157"0"0,-1-1-184 0 0,-26-4-1 0 0,39 8-192 0 0,0 0-1 0 0,0 0 1 0 0,0 0-1 0 0,0 0 1 0 0,0 0-1 0 0,0 0 1 0 0,0 1-1 0 0,0-1 1 0 0,0 0-1 0 0,0 1 1 0 0,0-1-1 0 0,0 0 1 0 0,0 1-1 0 0,0 0 1 0 0,0-1-1 0 0,0 1 0 0 0,0-1 1 0 0,0 1-1 0 0,1 0 1 0 0,-1 0-1 0 0,0-1 1 0 0,1 1-1 0 0,-1 0 1 0 0,0 0-1 0 0,1 0 1 0 0,-1 0-1 0 0,1 0 1 0 0,-1 0-1 0 0,1 0 1 0 0,0 0-1 0 0,-1 0 1 0 0,1 0-1 0 0,0 0 1 0 0,0 0-1 0 0,0 2 0 0 0,-2 2 99 0 0,-1 2 20 0 0,1 1 0 0 0,-1 0 1 0 0,1-1-1 0 0,1 1 0 0 0,0 0 0 0 0,0 0 0 0 0,0 0 0 0 0,2 10 0 0 0,-1-16-85 0 0,0 0-1 0 0,1 0 1 0 0,-1-1-1 0 0,1 1 1 0 0,0 0-1 0 0,0-1 1 0 0,-1 1-1 0 0,1 0 1 0 0,0-1-1 0 0,0 1 1 0 0,1-1-1 0 0,-1 1 1 0 0,0-1 0 0 0,0 0-1 0 0,1 0 1 0 0,-1 1-1 0 0,1-1 1 0 0,-1 0-1 0 0,1 0 1 0 0,-1 0-1 0 0,1-1 1 0 0,0 1-1 0 0,-1 0 1 0 0,1-1-1 0 0,0 1 1 0 0,0-1-1 0 0,3 1 1 0 0,0 0 78 0 0,0 0-1 0 0,0 0 1 0 0,1-1 0 0 0,-1 0 0 0 0,0 0-1 0 0,0 0 1 0 0,1 0 0 0 0,9-3-1 0 0,-12 2-87 0 0,1-1 0 0 0,-1 1-1 0 0,1-1 1 0 0,-1 0-1 0 0,1 0 1 0 0,-1 0 0 0 0,0 0-1 0 0,0-1 1 0 0,0 1-1 0 0,0-1 1 0 0,-1 0-1 0 0,5-5 1 0 0,-6 7-49 0 0,0-1 0 0 0,0 1 0 0 0,0-1 0 0 0,0 1 0 0 0,-1-1 0 0 0,1 1 0 0 0,0-1 1 0 0,-1 0-1 0 0,1 1 0 0 0,-1-1 0 0 0,0 0 0 0 0,1 1 0 0 0,-1-1 0 0 0,0 0 0 0 0,0 1 0 0 0,0-1 0 0 0,0 0 0 0 0,0 0 0 0 0,-1 1 0 0 0,1-1 0 0 0,-1 0 0 0 0,1 1 0 0 0,-1-1 0 0 0,1 0 1 0 0,-1 1-1 0 0,0-1 0 0 0,0 1 0 0 0,1-1 0 0 0,-1 1 0 0 0,-2-2 0 0 0,-1-1-153 0 0,1 0 0 0 0,-1 1 0 0 0,0 0 1 0 0,0 0-1 0 0,-1 0 0 0 0,1 1 0 0 0,0-1 0 0 0,-1 1 1 0 0,0 0-1 0 0,1 0 0 0 0,-1 0 0 0 0,-7-1 0 0 0,-13 0-3944 0 0,1 4-5091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50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19084 0 0,'0'0'6623'0'0,"6"22"-6211"0"0,19 71-131 0 0,-22-84-217 0 0,-1 1-1 0 0,0-1 0 0 0,0 1 1 0 0,-1 0-1 0 0,0 15 0 0 0,-1-6-37 0 0,1-5-444 0 0,-1-1-1 0 0,-1 1 1 0 0,-3 13 0 0 0,1-12-4138 0 0,-1-1-3858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8:51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17804 0 0,'0'0'-27'0'0,"22"11"75"0"0,67 34 31 0 0,-58-33 1 0 0,-18-11 28 0 0,-5-2-25 0 0,82 0 1725 0 0,-89 1-1770 0 0,0 0 0 0 0,0 0 1 0 0,1 0-1 0 0,-1 0 0 0 0,0 0 0 0 0,0 1 0 0 0,0-1 0 0 0,0 1 1 0 0,1-1-1 0 0,-1 1 0 0 0,0-1 0 0 0,0 1 0 0 0,0 0 1 0 0,0-1-1 0 0,0 1 0 0 0,0 0 0 0 0,-1 0 0 0 0,1 0 0 0 0,0-1 1 0 0,0 1-1 0 0,0 0 0 0 0,-1 0 0 0 0,1 0 0 0 0,-1 1 1 0 0,1-1-1 0 0,-1 0 0 0 0,2 2 0 0 0,-1 3 116 0 0,1 0-1 0 0,-1 0 0 0 0,0 1 1 0 0,0 6-1 0 0,0-3 43 0 0,9 166 1938 0 0,-7-69-1526 0 0,7 133 52 0 0,-6 58 529 0 0,-24-79-186 0 0,2-12-434 0 0,23 77-229 0 0,-2-139-189 0 0,-3-144-150 0 0,0 0-1 0 0,-1 0 1 0 0,1 0 0 0 0,0 0-1 0 0,0 0 1 0 0,0 0 0 0 0,0 0 0 0 0,-1 0-1 0 0,1 0 1 0 0,-1 0 0 0 0,1 0-1 0 0,0 0 1 0 0,-1 0 0 0 0,0 0 0 0 0,1-1-1 0 0,-1 1 1 0 0,1 0 0 0 0,-1 0 0 0 0,0-1-1 0 0,0 1 1 0 0,1 0 0 0 0,-1-1-1 0 0,0 1 1 0 0,0 0 0 0 0,0-1 0 0 0,0 1-1 0 0,-1 0 1 0 0,-2 0 1 0 0,0-1 0 0 0,0 1 1 0 0,0 0-1 0 0,-1-1 0 0 0,-6 0 0 0 0,-8 1-194 0 0,-35 9-1820 0 0,19 0-6936 0 0,21-5-2953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05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0 0 0,'0'0'906'0'0,"5"25"327"0"0,15 80 90 0 0,-17-91-835 0 0,-2-1 0 0 0,1 0 1 0 0,-2 25-1 0 0,-1-17 84 0 0,1 96 1638 0 0,2 270 1212 0 0,17 0-1865 0 0,41 81 852 0 0,-33-312-1568 0 0,-38-234-5151 0 0,5 25-1527 0 0,5 45 4524 0 0,-1-9-3653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58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7069 0 0,'0'0'1104'0'0,"0"0"-908"0"0,0 0 476 0 0,0 0 156 0 0,20 41-52 0 0,-17-32-224 0 0,-2 1-268 0 0,-1 1-144 0 0,0-4 16 0 0,0 2-68 0 0,-1-2 40 0 0,-2-4-128 0 0,3 2-484 0 0,0-3-560 0 0,0 0-952 0 0,0-2-2497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0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837 111 4153 0 0,'0'0'1184'0'0,"-21"-13"-734"0"0,-68-44 96 0 0,80 52-390 0 0,-1 0-1 0 0,-10-4 0 0 0,-2 4 296 0 0,9 3-221 0 0,-23-4 462 0 0,-66-2 0 0 0,-36 9-405 0 0,122 0-288 0 0,0 0 0 0 0,1 1 0 0 0,-1 1-1 0 0,1 0 1 0 0,-1 1 0 0 0,-16 7 0 0 0,24-8 47 0 0,1 0 0 0 0,0 1 0 0 0,0 0 0 0 0,0 1 0 0 0,0-1 0 0 0,1 1 0 0 0,0 0 0 0 0,-1 1 0 0 0,2 0 0 0 0,-1 0 0 0 0,1 0 0 0 0,0 0 0 0 0,-7 13 0 0 0,5-5 341 0 0,1 0 0 0 0,0 1 0 0 0,1 0 0 0 0,0 0-1 0 0,-4 28 1 0 0,-2 82 1659 0 0,8-91-1630 0 0,-3 163 1542 0 0,2-48-1156 0 0,-4-8-17 0 0,-34 193 0 0 0,11-164-25 0 0,26-133-533 0 0,-1 46 0 0 0,5-71-185 0 0,0 9 47 0 0,1 0 1 0 0,1-1-1 0 0,6 37 0 0 0,-4-44-51 0 0,0 0 0 0 0,1-1 0 0 0,1 1 0 0 0,0 0 0 0 0,1-1 0 0 0,12 20 0 0 0,-11-22-3 0 0,0-1 0 0 0,1 0 0 0 0,0 0 0 0 0,1-1 0 0 0,0 0 0 0 0,0 0 0 0 0,19 11 0 0 0,5 0 96 0 0,39 17 0 0 0,8 3 37 0 0,-70-33-158 0 0,302 155-234 0 0,-295-153-313 0 0,1-2-1 0 0,0 0 1 0 0,29 5-1 0 0,-35-9-4674 0 0,20 0 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06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0 12987 0 0,'0'0'-684'0'0,"-2"25"202"0"0,0 0 352 0 0,-16 138-788 0 0,-54 314 1075 0 0,47-300 430 0 0,-20 154-364 0 0,25-54 42 0 0,22-229-458 0 0,2 0-1 0 0,16 69 1 0 0,-20-114-53 0 0,0-2 76 0 0,1 0 0 0 0,-1-1-1 0 0,0 1 1 0 0,0 0 0 0 0,0 0 0 0 0,0 0 0 0 0,1 0-1 0 0,-1-1 1 0 0,0 1 0 0 0,1 0 0 0 0,-1 0-1 0 0,1-1 1 0 0,-1 1 0 0 0,1 0 0 0 0,-1 0 0 0 0,1-1-1 0 0,0 2 1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0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5833 0 0,'0'0'-172'0'0,"22"-4"332"0"0,68-13 63 0 0,-21 5 559 0 0,112-6 0 0 0,-49 15-536 0 0,38-2 368 0 0,88-2 268 0 0,-222 8-895 0 0,0 3-1 0 0,0 1 0 0 0,-1 1 0 0 0,0 2 0 0 0,40 15 0 0 0,-46-12-13 0 0,1 2 0 0 0,-2 1 0 0 0,0 2-1 0 0,-1 0 1 0 0,0 2 0 0 0,39 33 0 0 0,22 36 52 0 0,-39-38 260 0 0,-45-45-119 0 0,-1 1 0 0 0,1-1 0 0 0,-1 0-1 0 0,0 1 1 0 0,0 0 0 0 0,-1 0 0 0 0,1 0-1 0 0,-1 0 1 0 0,0 0 0 0 0,2 11 0 0 0,0 2 278 0 0,1 36 1 0 0,-3-29-345 0 0,21 415 728 0 0,-40 0-689 0 0,-3-269-198 0 0,-8 130 151 0 0,27-264-30 0 0,2 0 0 0 0,11 66 0 0 0,-11-93-52 0 0,1-4-27 0 0,-1 0 1 0 0,0 0 0 0 0,-1 0-1 0 0,1 0 1 0 0,-1 0 0 0 0,-1 10 0 0 0,0-13 64 0 0,-1-1 1 0 0,1 0 0 0 0,-1 1 0 0 0,1-1 0 0 0,-1 0 0 0 0,0 0 0 0 0,1 0 0 0 0,-1-1 0 0 0,0 1 0 0 0,0 0 0 0 0,-5 2 0 0 0,1 1 116 0 0,-17 12 191 0 0,-1-1 0 0 0,-1-1 0 0 0,0-1 0 0 0,0-1 0 0 0,-2-1 0 0 0,1-2 0 0 0,-2 0 0 0 0,-48 9 0 0 0,11-7-380 0 0,0-3 0 0 0,-113 0 0 0 0,111-11-202 0 0,0-3 0 0 0,-110-21-1 0 0,-129-49-2355 0 0,253 61 1689 0 0,-59-18-2316 0 0,28 8-2205 0 0,46 13 1025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1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12043 0 0,'0'0'848'0'0,"-9"35"-12627"0"0,5-32 10667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13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1897 198 2817 0 0,'0'0'-136'0'0,"-143"10"-88"0"0,117-9 272 0 0,1 1-24 0 0,-2-1-64 0 0,4 0-201 0 0,-3 0-599 0 0,0 0-568 0 0,6-1 1408 0 0,4 1 0 0 0</inkml:trace>
  <inkml:trace contextRef="#ctx0" brushRef="#br0" timeOffset="1">218 28 8834 0 0,'0'0'-656'0'0,"-145"-20"-5970"0"0,112 17 5074 0 0,8 0 1552 0 0,10 1 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1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11170 0 0,'0'0'4241'0'0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14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4121 367 4153 0 0,'-21'-6'-132'0'0,"-257"-68"-3260"0"0,-239-6 2763 0 0,468 74 629 0 0,-1131-103 0 0 0,-5 59 0 0 0,871 39 0 0 0,-193-14 0 0 0,438 20 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17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15787 0 0,'0'0'3740'0'0,"10"22"-2872"0"0,30 74-96 0 0,-16-36 755 0 0,28 105-1 0 0,-51-156-1344 0 0,-1-8-76 0 0,0 0-1 0 0,0 1 1 0 0,1-1-1 0 0,-1 0 1 0 0,0 1-1 0 0,0-1 1 0 0,1 0-1 0 0,-1 0 1 0 0,0 1-1 0 0,2 1 1 0 0,-1-3-43 0 0,-1 0 1 0 0,1-1-1 0 0,0 1 0 0 0,-1-1 1 0 0,1 1-1 0 0,-1-1 1 0 0,1 1-1 0 0,-1-1 0 0 0,1 1 1 0 0,-1-1-1 0 0,1 0 1 0 0,-1 1-1 0 0,1-1 1 0 0,-1 0-1 0 0,0 1 0 0 0,0-1 1 0 0,1 0-1 0 0,-1-1 1 0 0,1 0 60 0 0,14-20 21 0 0,0 0 0 0 0,1 1 0 0 0,28-27-1 0 0,-6 11 28 0 0,76-58 0 0 0,53-18-177 0 0,-49 45 25 0 0,-56 40-1440 0 0,2 8-4516 0 0,-50 17-5456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44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12 8642 0 0,'0'0'1072'0'0,"-10"-9"-3576"0"0,6 8-865 0 0,-1 0-472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47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27 2489 0 0,'0'0'17013'0'0,"-7"-5"-16833"0"0,2 0-125 0 0,0 1 0 0 0,-12-7 0 0 0,16 11-46 0 0,0-1 0 0 0,0 1 0 0 0,0 0 0 0 0,0 0 0 0 0,0-1 0 0 0,0 1-1 0 0,0 0 1 0 0,0 0 0 0 0,0 0 0 0 0,0 0 0 0 0,0 1 0 0 0,0-1 0 0 0,0 0 0 0 0,0 0 0 0 0,0 1 0 0 0,0-1 0 0 0,0 0 0 0 0,0 1 0 0 0,-1 0 0 0 0,-15 12 139 0 0,12-9-115 0 0,1 0-2 0 0,0 0-1 0 0,0 0 1 0 0,0 0 0 0 0,0 0-1 0 0,1 1 1 0 0,0 0 0 0 0,0 0-1 0 0,0 0 1 0 0,1 0 0 0 0,0 0-1 0 0,-1 0 1 0 0,2 1 0 0 0,-1-1-1 0 0,1 1 1 0 0,0-1 0 0 0,0 1-1 0 0,0-1 1 0 0,1 1 0 0 0,0 0-1 0 0,0-1 1 0 0,0 1 0 0 0,1 0-1 0 0,0-1 1 0 0,0 1 0 0 0,0-1-1 0 0,1 1 1 0 0,0-1 0 0 0,2 6 0 0 0,5 6 325 0 0,20 30 0 0 0,-20-34-223 0 0,-1 0 0 0 0,0 1 0 0 0,11 27 0 0 0,-17-36-122 0 0,0 1 0 0 0,-1 0 1 0 0,0 0-1 0 0,0 0 0 0 0,0 0 0 0 0,-1 0 1 0 0,1 0-1 0 0,-2 8 0 0 0,1-11-16 0 0,-1 0-1 0 0,0 0 1 0 0,1 0-1 0 0,-1 0 1 0 0,0 0-1 0 0,-1 0 1 0 0,1 0-1 0 0,0 0 1 0 0,-1-1-1 0 0,0 1 1 0 0,0 0-1 0 0,0-1 1 0 0,0 1-1 0 0,0-1 1 0 0,0 0-1 0 0,0 0 1 0 0,-4 3-1 0 0,2-3-19 0 0,0 1-1 0 0,0 0 1 0 0,-1-1-1 0 0,1 0 1 0 0,-1 0-1 0 0,0 0 1 0 0,1 0-1 0 0,-10 1 0 0 0,2-2 14 0 0,-1 0 0 0 0,-14 0 0 0 0,26-1 12 0 0,1 0 0 0 0,0 0 0 0 0,-1 1 0 0 0,1-1 0 0 0,0 0 0 0 0,0 0 0 0 0,-1 0 0 0 0,1 0 0 0 0,0 1 0 0 0,0-1 0 0 0,-1 0 0 0 0,1 0 0 0 0,0 1 0 0 0,0-1 0 0 0,0 0 0 0 0,0 1 0 0 0,-1-1 0 0 0,1 0 0 0 0,0 0 0 0 0,0 1 0 0 0,0-1 0 0 0,0 0 0 0 0,0 1 0 0 0,0-1 0 0 0,0 0 0 0 0,0 1 0 0 0,0-1 0 0 0,0 0 0 0 0,0 1 0 0 0,0-1 0 0 0,0 0 0 0 0,0 1 0 0 0,0-1 0 0 0,0 0 0 0 0,0 1 0 0 0,0-1 0 0 0,1 1 1 0 0,3 13 107 0 0,40 76 391 0 0,-37-74-455 0 0,-1 0 1 0 0,-1 1-1 0 0,0-1 1 0 0,-2 1-1 0 0,0 0 1 0 0,0 0-1 0 0,-1 21 1 0 0,-2-13 40 0 0,0-1 0 0 0,-9 46 0 0 0,8-63-66 0 0,-4 11 67 0 0,1 2-1 0 0,1-1 0 0 0,1 0 0 0 0,0 0 0 0 0,2 28 0 0 0,1-44-165 0 0,0-1 0 0 0,0 1 0 0 0,0-1 0 0 0,0 1 0 0 0,0-1-1 0 0,0 1 1 0 0,1-1 0 0 0,-1 0 0 0 0,1 0 0 0 0,0 0-1 0 0,-1 0 1 0 0,1 0 0 0 0,0 0 0 0 0,3 2 0 0 0,2 1-4138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4:01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5653 0 0,'0'0'4517'0'0,"2"8"-4237"0"0,25 165 2013 0 0,-27-174-2301 0 0,1 0 0 0 0,-1 1 0 0 0,0-1 0 0 0,1 0 0 0 0,-1 0 0 0 0,1 1-1 0 0,-1-1 1 0 0,1 0 0 0 0,-1 1 0 0 0,1-1 0 0 0,0 0 0 0 0,-1 1 0 0 0,1-1 0 0 0,0 1 0 0 0,-1-1-1 0 0,1 1 1 0 0,0 0 0 0 0,0-1 0 0 0,0 1 0 0 0,-1 0 0 0 0,1-1 0 0 0,0 1 0 0 0,0 0 0 0 0,0 0 0 0 0,0 0-1 0 0,-1 0 1 0 0,1-1 0 0 0,0 1 0 0 0,0 0 0 0 0,0 1 0 0 0,0-1 0 0 0,0 0 0 0 0,-1 0 0 0 0,1 0-1 0 0,0 0 1 0 0,0 1 0 0 0,0-1 0 0 0,-1 0 0 0 0,1 1 0 0 0,0-1 0 0 0,0 1 0 0 0,-1-1 0 0 0,1 1 0 0 0,0-1-1 0 0,-1 1 1 0 0,1-1 0 0 0,0 1 0 0 0,-1 0 0 0 0,1-1 0 0 0,-1 1 0 0 0,1 0 0 0 0,-1 0 0 0 0,1-1-1 0 0,-1 1 1 0 0,0 0 0 0 0,1 0 0 0 0,-1 0 0 0 0,0-1 0 0 0,0 1 0 0 0,0 0 0 0 0,0 0 0 0 0,1 0 0 0 0,-1 0-1 0 0,0-1 1 0 0,0 1 0 0 0,0 0 0 0 0,-1 0 0 0 0,1 0 0 0 0,0 0 0 0 0,0 0 8 0 0,1-2-4 0 0,0 0 1 0 0,0-1-1 0 0,0 1 0 0 0,0 0 1 0 0,1 0-1 0 0,-1 0 1 0 0,1 0-1 0 0,-1 0 0 0 0,0 0 1 0 0,1 1-1 0 0,-1-1 1 0 0,1 0-1 0 0,0 1 0 0 0,-1-1 1 0 0,1 1-1 0 0,-1 0 1 0 0,1-1-1 0 0,0 1 1 0 0,-1 0-1 0 0,1 0 0 0 0,0 0 1 0 0,0 0-1 0 0,-1 0 1 0 0,1 1-1 0 0,-1-1 0 0 0,1 0 1 0 0,0 1-1 0 0,-1-1 1 0 0,1 1-1 0 0,-1 0 0 0 0,1-1 1 0 0,-1 1-1 0 0,1 0 1 0 0,-1 0-1 0 0,1 0 0 0 0,-1 0 4 0 0,1 1 56 0 0,-1 1 0 0 0,0-1-1 0 0,1 0 1 0 0,-1 0 0 0 0,0 1-1 0 0,0-1 1 0 0,-1 0 0 0 0,1 1-1 0 0,0-1 1 0 0,-1 1 0 0 0,0-1-1 0 0,1 1 1 0 0,-1-1-1 0 0,0 1 1 0 0,0 0 0 0 0,0-1-1 0 0,-1 1 1 0 0,1-1 0 0 0,-1 1-1 0 0,1-1 1 0 0,-1 1 0 0 0,0-1-1 0 0,0 0 1 0 0,0 1 0 0 0,0-1-1 0 0,0 0 1 0 0,-1 0-1 0 0,1 0 1 0 0,-1 0 0 0 0,1 0-1 0 0,-1 0 1 0 0,0 0 0 0 0,0 0-1 0 0,0-1 1 0 0,0 1 0 0 0,0-1-1 0 0,0 1 1 0 0,0-1 0 0 0,0 0-1 0 0,-1 0 1 0 0,1 0-1 0 0,0 0 1 0 0,-2 0-56 0 0,-46-2-1933 0 0,42-4-1031 0 0,-1-4-3306 0 0</inkml:trace>
  <inkml:trace contextRef="#ctx0" brushRef="#br0" timeOffset="249.2">243 290 1580 0 0,'0'0'12077'0'0,"0"0"-12077"0"0,16 34-64 0 0,-16-23 64 0 0,1 3 304 0 0,-1-2 12 0 0,-1 2-136 0 0,-3-2-16 0 0,0 1 12 0 0,-1-1-176 0 0,1 0-392 0 0,0-1-484 0 0,1 1-660 0 0,0-4-1572 0 0,2 0-4121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48.4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3033 0 0,'0'0'13875'0'0,"6"-3"-13695"0"0,17-9 113 0 0,-21 12-211 0 0,0 0 1 0 0,0 0-1 0 0,0 0 1 0 0,0-1-1 0 0,0 2 1 0 0,0-1-1 0 0,-1 0 0 0 0,1 0 1 0 0,0 1-1 0 0,0-1 1 0 0,0 1-1 0 0,0-1 1 0 0,0 1-1 0 0,-1 0 1 0 0,1 0-1 0 0,0 0 0 0 0,-1 0 1 0 0,1 0-1 0 0,-1 0 1 0 0,4 3-1 0 0,-1-1 221 0 0,-1-2-203 0 0,-1 1-1 0 0,0-1 1 0 0,0 1 0 0 0,0-1 0 0 0,-1 1 0 0 0,1 0 0 0 0,0 0 0 0 0,-1 0-1 0 0,1 0 1 0 0,-1 0 0 0 0,1 0 0 0 0,-1 1 0 0 0,0-1 0 0 0,0 0-1 0 0,0 1 1 0 0,0-1 0 0 0,0 0 0 0 0,-1 1 0 0 0,1-1 0 0 0,-1 1-1 0 0,0-1 1 0 0,0 1 0 0 0,0 0 0 0 0,0-1 0 0 0,0 4 0 0 0,-1 0 17 0 0,-1-1 0 0 0,0 1 0 0 0,0 0 0 0 0,0 0 0 0 0,-1-1 0 0 0,1 1 0 0 0,-1-1 0 0 0,-1 0 0 0 0,-4 7 0 0 0,-24 25 111 0 0,31-37-224 0 0,1 1 0 0 0,0-1 0 0 0,-1 1-1 0 0,1-1 1 0 0,0 0 0 0 0,0 1 0 0 0,-1-1 0 0 0,1 1 0 0 0,0-1 0 0 0,0 1-1 0 0,0-1 1 0 0,0 1 0 0 0,0-1 0 0 0,0 1 0 0 0,-1-1 0 0 0,1 1-1 0 0,0-1 1 0 0,0 1 0 0 0,1 0 0 0 0,-1-1 0 0 0,0 1 0 0 0,0-1 0 0 0,0 1-1 0 0,0 0 1 0 0,1 0 9 0 0,-1 0 0 0 0,1-1 0 0 0,0 1 1 0 0,-1 0-1 0 0,1 0 0 0 0,0 0 0 0 0,0 0 0 0 0,-1-1 0 0 0,1 1 0 0 0,0 0 0 0 0,1 0 0 0 0,3 2 52 0 0,0-1-1 0 0,0 0 1 0 0,9 3 0 0 0,-13-4-58 0 0,21 5 17 0 0,0 0 1 0 0,42 5-1 0 0,-40-9-5106 0 0,-1-1-5289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48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17668 0 0,'0'0'1903'0'0,"9"1"-2665"0"0,29 4 868 0 0,-34-4-61 0 0,0 1 0 0 0,0-1 1 0 0,0 1-1 0 0,0 0 1 0 0,0 0-1 0 0,0 0 0 0 0,-1 0 1 0 0,1 1-1 0 0,-1-1 0 0 0,1 1 1 0 0,-1 0-1 0 0,0 0 1 0 0,4 5-1 0 0,-3-4 33 0 0,-1-1-15 0 0,-1 0 0 0 0,1 0-1 0 0,-1 0 1 0 0,0 1 0 0 0,0-1-1 0 0,0 1 1 0 0,0-1 0 0 0,-1 1-1 0 0,1-1 1 0 0,1 8 0 0 0,-3-9-30 0 0,0 0 1 0 0,1 0 0 0 0,-1 0 0 0 0,0 0 0 0 0,0 1 0 0 0,0-1 0 0 0,-1 0-1 0 0,1 0 1 0 0,0 0 0 0 0,-1 0 0 0 0,0 0 0 0 0,1 0 0 0 0,-1 0 0 0 0,0 0-1 0 0,0 0 1 0 0,0 0 0 0 0,0 0 0 0 0,0 0 0 0 0,-1-1 0 0 0,-1 4-1 0 0,-2 0-90 0 0,-1-1 0 0 0,1 1 0 0 0,-1-1 0 0 0,0 0 0 0 0,0 0 0 0 0,0-1 0 0 0,0 0 0 0 0,-13 5 0 0 0,-6-2-4241 0 0,1-3-6058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49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0 8482 0 0,'0'0'12386'0'0,"-19"20"-12366"0"0,-55 61 18 0 0,58-62-16 0 0,16-19-21 0 0,0 0-1 0 0,0 0 1 0 0,0 0-1 0 0,0 1 1 0 0,0-1-1 0 0,0 0 1 0 0,0 0 0 0 0,0 0-1 0 0,0 0 1 0 0,0 0-1 0 0,0 0 1 0 0,-1 0-1 0 0,1 1 1 0 0,0-1-1 0 0,0 0 1 0 0,0 0-1 0 0,0 0 1 0 0,0 0-1 0 0,0 0 1 0 0,0 0-1 0 0,0 1 1 0 0,0-1-1 0 0,0 0 1 0 0,0 0-1 0 0,0 0 1 0 0,0 0-1 0 0,0 0 1 0 0,1 1 0 0 0,-1-1-1 0 0,0 0 1 0 0,0 0-1 0 0,0 0 1 0 0,0 0-1 0 0,0 0 1 0 0,0 0-1 0 0,0 0 1 0 0,0 1-1 0 0,0-1 1 0 0,0 0-1 0 0,1 0 1 0 0,2 2-21 0 0,0 0 0 0 0,1 0 1 0 0,-1-1-1 0 0,1 1 0 0 0,0-1 1 0 0,-1 0-1 0 0,7 1 0 0 0,29 3-1118 0 0,8-4-5392 0 0,-27-2-3275 0 0,-14 1 6466 0 0</inkml:trace>
  <inkml:trace contextRef="#ctx0" brushRef="#br0" timeOffset="1">504 121 12787 0 0,'0'0'8410'0'0,"-131"-14"-11587"0"0,109 12 1208 0 0,1-2-535 0 0,2 1-753 0 0,1-3-984 0 0,7 4-568 0 0,3 0 3569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49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46 7354 0 0,'0'0'11426'0'0,"39"122"-11034"0"0,-41-111-272 0 0,-3-3-232 0 0,3-1-240 0 0,1-1-384 0 0,0-3-688 0 0</inkml:trace>
  <inkml:trace contextRef="#ctx0" brushRef="#br0" timeOffset="1">323 1 19308 0 0,'0'0'1989'0'0,"6"20"-1944"0"0,18 61 6 0 0,-14-58 7 0 0,-10-22-56 0 0,0-1 0 0 0,0 0-1 0 0,0 0 1 0 0,0 0 0 0 0,1 1-1 0 0,-1-1 1 0 0,0 0 0 0 0,0 0-1 0 0,0 0 1 0 0,0 0 0 0 0,0 1-1 0 0,1-1 1 0 0,-1 0 0 0 0,0 0-1 0 0,0 0 1 0 0,0 0 0 0 0,1 0-1 0 0,-1 0 1 0 0,0 0 0 0 0,0 0 0 0 0,1 0-1 0 0,-1 0 1 0 0,0 0 0 0 0,0 1-1 0 0,0-1 1 0 0,1 0 0 0 0,-1 0-1 0 0,0 0 1 0 0,1-1 0 0 0,2 2 22 0 0,1 0-14 0 0,0 0-1 0 0,0-1 1 0 0,1 1 0 0 0,-1-1-1 0 0,0 0 1 0 0,0 0 0 0 0,0 0 0 0 0,0 0-1 0 0,0-1 1 0 0,1 0 0 0 0,-1 0-1 0 0,0 0 1 0 0,0 0 0 0 0,-1 0-1 0 0,1-1 1 0 0,0 0 0 0 0,0 0-1 0 0,-1 0 1 0 0,1 0 0 0 0,4-4 0 0 0,-5 3-12 0 0,1 0 1 0 0,-1 0 0 0 0,0-1-1 0 0,0 1 1 0 0,0-1 0 0 0,0 1-1 0 0,-1-1 1 0 0,1 0 0 0 0,-1 0-1 0 0,0 0 1 0 0,0 0 0 0 0,-1-1 0 0 0,1 1-1 0 0,-1 0 1 0 0,0-1 0 0 0,0 1-1 0 0,0-1 1 0 0,0-6 0 0 0,-1 11 34 0 0,0 2-72 0 0,30 164 1666 0 0,-29-155-1490 0 0,0-1 1 0 0,0 1-1 0 0,-1-1 0 0 0,0 1 0 0 0,-3 14 0 0 0,3-22-118 0 0,-1 0-1 0 0,0-1 1 0 0,1 1 0 0 0,-1 0-1 0 0,0-1 1 0 0,0 1 0 0 0,-1-1-1 0 0,1 1 1 0 0,-1-1 0 0 0,1 0-1 0 0,-1 1 1 0 0,1-1 0 0 0,-1 0-1 0 0,0 0 1 0 0,0 0 0 0 0,0 0 0 0 0,-1-1-1 0 0,1 1 1 0 0,0-1 0 0 0,-1 1-1 0 0,1-1 1 0 0,0 0 0 0 0,-1 1-1 0 0,0-1 1 0 0,-4 1 0 0 0,-3 0-275 0 0,1-1 1 0 0,-1 0 0 0 0,0 0-1 0 0,0-1 1 0 0,1 0 0 0 0,-16-3-1 0 0,-3-2-2943 0 0,3-4-3468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49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200 211 20788 0 0,'0'0'-184'0'0,"-125"-44"-6873"0"0,107 36 3616 0 0,6 2-1280 0 0,4 1-664 0 0</inkml:trace>
  <inkml:trace contextRef="#ctx0" brushRef="#br0" timeOffset="1">223 68 9498 0 0,'0'0'11585'0'0,"-24"-8"-12124"0"0,-74-25-310 0 0,34 16-2961 0 0,36 10-6068 0 0,19 5 3871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0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0 20100 0 0,'0'0'718'0'0,"-22"2"-641"0"0,-70 8-42 0 0,88-10-37 0 0,-1 1 1 0 0,1 0-1 0 0,-1 1 1 0 0,1-1-1 0 0,-9 4 1 0 0,11-3-3 0 0,0-1 0 0 0,0 1 0 0 0,0-1 0 0 0,0 1 1 0 0,0-1-1 0 0,-2 4 0 0 0,-1 1-8 0 0,-1 0-11 0 0,1 0-1 0 0,-1 1 1 0 0,1 0 0 0 0,-5 9 0 0 0,8-13 32 0 0,1 0 1 0 0,-1 1-1 0 0,1-1 1 0 0,0 0-1 0 0,0 1 1 0 0,0-1-1 0 0,0 1 0 0 0,1-1 1 0 0,0 1-1 0 0,-1-1 1 0 0,1 1-1 0 0,1 5 0 0 0,-1-8 17 0 0,1 1-1 0 0,-1 0 0 0 0,1-1 0 0 0,0 1 1 0 0,0-1-1 0 0,-1 1 0 0 0,1-1 0 0 0,0 1 0 0 0,0-1 1 0 0,0 1-1 0 0,1-1 0 0 0,-1 0 0 0 0,0 0 0 0 0,0 0 1 0 0,1 1-1 0 0,-1-1 0 0 0,1-1 0 0 0,-1 1 1 0 0,1 0-1 0 0,-1 0 0 0 0,3 0 0 0 0,4 3 83 0 0,1-2-1 0 0,15 4 1 0 0,-13-3-64 0 0,0-2 0 0 0,1 0 0 0 0,-1 0 0 0 0,1-1 0 0 0,-1 0 0 0 0,21-4-1 0 0,-25 3-19 0 0,1-1 0 0 0,-1 0 0 0 0,0 0 0 0 0,0-1 0 0 0,0 0-1 0 0,0 0 1 0 0,0-1 0 0 0,-1 1 0 0 0,1-2 0 0 0,-1 1 0 0 0,7-7-1 0 0,-8 5 41 0 0,-4 5-39 0 0,0 0 0 0 0,-1 0 0 0 0,1 0 0 0 0,0 0 0 0 0,0 0 0 0 0,0 1 0 0 0,-1-1 0 0 0,1 0 0 0 0,0 0 0 0 0,0 1 0 0 0,0-1 0 0 0,2 0 0 0 0,-3 9 57 0 0,-6 160 1895 0 0,4-86-3775 0 0,2-54-7780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0.5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11763 0 0,'0'0'8645'0'0,"22"10"-8131"0"0,68 32 25 0 0,-83-39-396 0 0,0 1 0 0 0,13 9 0 0 0,-18-11-76 0 0,0 0 0 0 0,0 0 0 0 0,0 0-1 0 0,-1 0 1 0 0,3 3 0 0 0,2 3 107 0 0,-2-2-4 0 0,1 0 0 0 0,-1 1 1 0 0,0-1-1 0 0,-1 1 0 0 0,4 8 1 0 0,-6-13-147 0 0,0 0 0 0 0,-1 0 0 0 0,1 0 1 0 0,-1 0-1 0 0,1 0 0 0 0,-1 0 0 0 0,0 0 0 0 0,0 0 1 0 0,1 0-1 0 0,-2 1 0 0 0,1-1 0 0 0,0 0 1 0 0,0 0-1 0 0,-1 0 0 0 0,1 0 0 0 0,-1 0 0 0 0,1 0 1 0 0,-1 0-1 0 0,0-1 0 0 0,0 1 0 0 0,0 0 0 0 0,0 0 1 0 0,-2 2-1 0 0,0-1-105 0 0,0 0 1 0 0,0 0-1 0 0,0 0 0 0 0,0-1 1 0 0,-1 1-1 0 0,1-1 1 0 0,-1 0-1 0 0,0 0 1 0 0,0 0-1 0 0,1-1 0 0 0,-1 1 1 0 0,0-1-1 0 0,-8 2 1 0 0,-2-2-4653 0 0,-1 0-4271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0.9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0 19628 0 0,'0'0'2279'0'0,"-13"21"-2211"0"0,-40 62-58 0 0,51-80-13 0 0,1 0 1 0 0,-1 0-1 0 0,0 0 1 0 0,1 0 0 0 0,0 0-1 0 0,0 1 1 0 0,-1 3-1 0 0,2-7 2 0 0,0 1 0 0 0,0-1 0 0 0,0 1 1 0 0,0-1-1 0 0,0 0 0 0 0,0 1 0 0 0,0-1 0 0 0,0 0 0 0 0,0 1 0 0 0,0-1 0 0 0,0 0 0 0 0,1 1 0 0 0,-1-1 0 0 0,0 0 0 0 0,0 1 0 0 0,0-1 0 0 0,1 0 0 0 0,-1 0 0 0 0,0 1 0 0 0,0-1 0 0 0,1 0 0 0 0,-1 0 1 0 0,0 1-1 0 0,0-1 0 0 0,1 0 0 0 0,-1 0 0 0 0,1 1 0 0 0,2 1-8 0 0,1 2 10 0 0,0-1 0 0 0,1 1 1 0 0,0-1-1 0 0,-1 0 0 0 0,1 0 0 0 0,0-1 0 0 0,0 0 1 0 0,0 0-1 0 0,11 3 0 0 0,16 1-2576 0 0,0-4-6400 0 0</inkml:trace>
  <inkml:trace contextRef="#ctx0" brushRef="#br0" timeOffset="1">509 154 20052 0 0,'0'0'104'0'0,"-138"-26"-2760"0"0,116 22 687 0 0,1-1-999 0 0,0-1-1345 0 0,8 1-768 0 0,5 2 1912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1.3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1632 0 0,'0'0'17660'0'0,"20"22"-17049"0"0,58 67-175 0 0,-74-84-390 0 0,-1-1 0 0 0,1 1 1 0 0,-1 0-1 0 0,3 6 0 0 0,-6-10-36 0 0,1-1-1 0 0,-1 1 1 0 0,0 0 0 0 0,0-1-1 0 0,0 1 1 0 0,1 0 0 0 0,-1-1-1 0 0,0 1 1 0 0,0 0 0 0 0,0-1-1 0 0,0 1 1 0 0,0 0-1 0 0,-1-1 1 0 0,1 1 0 0 0,0 0-1 0 0,0 1 1 0 0,-2 3 47 0 0,2 0 16 0 0,-1 0-1 0 0,0 0 1 0 0,-4 9 0 0 0,-1 5-2300 0 0,5-6-4067 0 0</inkml:trace>
  <inkml:trace contextRef="#ctx0" brushRef="#br0" timeOffset="1">448 36 14595 0 0,'0'0'7248'0'0,"6"16"-7221"0"0,18 50-46 0 0,-24-65 16 0 0,1 0 0 0 0,-1 0-1 0 0,1 0 1 0 0,-1 1 0 0 0,1-1 0 0 0,0 0-1 0 0,-1 0 1 0 0,1 0 0 0 0,0 0-1 0 0,0 0 1 0 0,0 0 0 0 0,0 0 0 0 0,0-1-1 0 0,1 2 1 0 0,-2-2 0 0 0,1 0 0 0 0,-1 0-1 0 0,1 0 1 0 0,-1 0 0 0 0,1 0 0 0 0,-1 0 0 0 0,0 0-1 0 0,1 0 1 0 0,-1 0 0 0 0,1 0 0 0 0,-1 0 0 0 0,1 0-1 0 0,-1 0 1 0 0,0 0 0 0 0,1 0 0 0 0,-1-1 0 0 0,1 1 0 0 0,-1 0-1 0 0,1-1 1 0 0,2 0-21 0 0,-1 0-14 0 0,1 0 0 0 0,-1-1 0 0 0,1 1 0 0 0,-1-1 0 0 0,0 0-1 0 0,1 1 1 0 0,-1-1 0 0 0,0 0 0 0 0,0-1 0 0 0,0 1 0 0 0,-1 0 0 0 0,1 0 0 0 0,0-1 0 0 0,-1 1 0 0 0,1-1-1 0 0,-1 1 1 0 0,0-1 0 0 0,0 0 0 0 0,0 1 0 0 0,0-1 0 0 0,-1 0 0 0 0,1-4 0 0 0,4-14-362 0 0,-5 21 389 0 0,4 15 458 0 0,6 26 628 0 0,-4-17-473 0 0,-1 0-1 0 0,0 0 1 0 0,1 40 0 0 0,-6-44-448 0 0,1-10-73 0 0,-1 0 0 0 0,0 0 0 0 0,-1 0 0 0 0,-3 19 0 0 0,3-26-89 0 0,0-1 0 0 0,0 0-1 0 0,0 1 1 0 0,0-1 0 0 0,0 0-1 0 0,0 1 1 0 0,-1-1 0 0 0,1 0-1 0 0,-1 0 1 0 0,0 0 0 0 0,1 0 0 0 0,-1 0-1 0 0,0 0 1 0 0,0-1 0 0 0,0 1-1 0 0,0-1 1 0 0,0 1 0 0 0,-1-1-1 0 0,1 0 1 0 0,0 0 0 0 0,-1 0 0 0 0,1 0-1 0 0,-5 1 1 0 0,1-1-268 0 0,0 0 0 0 0,1 0 0 0 0,-1-1 0 0 0,0 1 0 0 0,0-1 0 0 0,1-1 0 0 0,-1 1 0 0 0,-6-2 0 0 0,-7-3-3561 0 0,2-3-4009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1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185 165 21613 0 0,'0'0'1968'0'0,"-124"-36"-5881"0"0,107 30 1937 0 0,1 0-937 0 0,3 0-1632 0 0,3 0-2816 0 0,5 3 4488 0 0</inkml:trace>
  <inkml:trace contextRef="#ctx0" brushRef="#br0" timeOffset="1">246 27 14787 0 0,'0'0'5545'0'0,"-135"-10"-5657"0"0,110 6-496 0 0,-1-1-768 0 0,4 1-1121 0 0,5 0-2008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59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216 108 8385 0 0,'0'0'973'0'0,"0"0"-514"0"0,0 0-156 0 0,0 0-28 0 0,0 0 120 0 0,1-6 70 0 0,-1 2-430 0 0,1 0 0 0 0,-1-1 0 0 0,0 1 0 0 0,0 0 0 0 0,0-1 0 0 0,0 1 0 0 0,-1 0 0 0 0,0-1 0 0 0,0 1 0 0 0,0 0 1 0 0,0 0-1 0 0,-1 0 0 0 0,1-1 0 0 0,-1 2 0 0 0,0-1 0 0 0,-1 0 0 0 0,1 0 0 0 0,0 1 0 0 0,-1-1 0 0 0,0 1 0 0 0,0 0 0 0 0,0 0 0 0 0,0 0 0 0 0,-1 0 0 0 0,-2-2-35 0 0,2 7-6 0 0,-1 0 1 0 0,1 0-1 0 0,-1 1 0 0 0,1-1 1 0 0,0 1-1 0 0,0 0 0 0 0,0 0 1 0 0,1 0-1 0 0,-1 0 0 0 0,1 1 1 0 0,0-1-1 0 0,-1 1 0 0 0,2 0 1 0 0,-1 0-1 0 0,0 0 0 0 0,1 1 1 0 0,0-1-1 0 0,0 0 0 0 0,0 1 1 0 0,0 0 5 0 0,-2 2 108 0 0,6-7-81 0 0,-1-1-1 0 0,0 1 1 0 0,1 0 0 0 0,-1-1 0 0 0,0 1 0 0 0,1 0-1 0 0,-1 0 1 0 0,1 0 0 0 0,-1 0 0 0 0,0 0 0 0 0,1 0 0 0 0,-1 0-1 0 0,0 1 1 0 0,1-1 0 0 0,-1 0 0 0 0,0 1 0 0 0,1-1-1 0 0,-1 1 1 0 0,0 0 0 0 0,1-1 0 0 0,-1 1 0 0 0,0 0 0 0 0,0 0-1 0 0,0 0 1 0 0,0-1 0 0 0,0 1 0 0 0,0 0 0 0 0,0 1-1 0 0,0-1 1 0 0,0 0 0 0 0,-1 0 0 0 0,1 0 0 0 0,0 0 0 0 0,-1 1-1 0 0,1-1 1 0 0,-1 0 0 0 0,1 1 0 0 0,-1-1 0 0 0,1 0-1 0 0,-1 1 1 0 0,0-1 0 0 0,0 0 0 0 0,0 1 0 0 0,0-1 0 0 0,0 1-1 0 0,0-1 1 0 0,0 0 0 0 0,0 1 0 0 0,-1-1 0 0 0,1 0-1 0 0,0 1 1 0 0,-1-1 0 0 0,1 0 0 0 0,-1 1 0 0 0,0-1-1 0 0,1 0 1 0 0,-1 0 0 0 0,0 1 0 0 0,0-1 0 0 0,1 0 0 0 0,-1 0-1 0 0,0 0 1 0 0,0 0 0 0 0,0 0 0 0 0,-1-1 0 0 0,1 1-1 0 0,0 0 1 0 0,-1 0-27 0 0,75-51 191 0 0,-70 58-2536 0 0,1 31 2599 0 0,-6 0 215 0 0,1-2-6743 0 0,1-32 2182 0 0</inkml:trace>
  <inkml:trace contextRef="#ctx0" brushRef="#br0" timeOffset="278.2">279 188 10969 0 0,'0'0'1168'0'0,"0"0"-346"0"0,0 0-220 0 0,0 0-213 0 0,0 0-218 0 0,0 0-155 0 0,0 0-134 0 0,0 0-163 0 0,5-2-90 0 0,-4 2 351 0 0,0-1 0 0 0,0 0 0 0 0,0 0 0 0 0,0 1 0 0 0,1-1 0 0 0,-1 0 0 0 0,0 1 0 0 0,0-1 0 0 0,0 1 0 0 0,1 0 0 0 0,-1-1 0 0 0,0 1 0 0 0,1 0 1 0 0,-1 0-1 0 0,0 0 0 0 0,1 0 0 0 0,-1 0 0 0 0,0 0 0 0 0,1 0 0 0 0,-1 0 0 0 0,0 1 0 0 0,0-1 0 0 0,1 0 0 0 0,-1 1 0 0 0,0-1 0 0 0,0 1 0 0 0,1-1 0 0 0,-1 1 1 0 0,0 0-1 0 0,0-1 0 0 0,0 1 0 0 0,0 0 0 0 0,0 0 0 0 0,0 0 0 0 0,0 0 0 0 0,0 0 0 0 0,-1 0 0 0 0,1 0 0 0 0,0 0 0 0 0,0 0 0 0 0,-1 0 0 0 0,1 1 0 0 0,-1-1 1 0 0,1 0-1 0 0,-1 0 0 0 0,1 1 0 0 0,-1-1 0 0 0,0 0 0 0 0,0 0 0 0 0,0 1 0 0 0,0-1 0 0 0,0 0 0 0 0,0 1 0 0 0,0-1 0 0 0,0 0 0 0 0,0 1 0 0 0,0-1 1 0 0,-1 0-1 0 0,1 0 0 0 0,0 1 0 0 0,-1-1 0 0 0,0 0 0 0 0,1 0 0 0 0,-1 0 0 0 0,1 1 0 0 0,-1-1 0 0 0,-1 0 20 0 0,-36 61 1128 0 0,100-41 385 0 0,-33-19-4725 0 0,-19-1-1439 0 0</inkml:trace>
  <inkml:trace contextRef="#ctx0" brushRef="#br0" timeOffset="1106.49">0 59 8181 0 0,'0'0'0'0'0,"0"0"-3121"0"0,0 0-203 0 0</inkml:trace>
  <inkml:trace contextRef="#ctx0" brushRef="#br0" timeOffset="1513.73">205 67 3464 0 0,'0'0'5007'0'0,"0"0"-3950"0"0,0 0-1167 0 0,0 0 254 0 0,-7-4 76 0 0,6 3-220 0 0,0-1 0 0 0,0 1-1 0 0,0 0 1 0 0,0 0 0 0 0,0 0-1 0 0,-1 0 1 0 0,1 0-1 0 0,0 0 1 0 0,0 0 0 0 0,-1 0-1 0 0,1 0 1 0 0,-1 0 0 0 0,1 1-1 0 0,-1-1 1 0 0,1 1 0 0 0,-1-1-1 0 0,1 1 1 0 0,-1-1 0 0 0,0 1-1 0 0,1 0 1 0 0,-1 0 0 0 0,1 0-1 0 0,-1 0 1 0 0,0 0 0 0 0,1 0-1 0 0,-1 0 1 0 0,0 1 0 0 0,1-1-1 0 0,-1 1 1 0 0,1-1 0 0 0,-1 1-1 0 0,1-1 1 0 0,-1 1 0 0 0,1 0-1 0 0,0 0 1 0 0,-1 0 0 0 0,1 0-1 0 0,0 0 1 0 0,-1 0-1 0 0,1 0 1 0 0,0 0 0 0 0,0 0-1 0 0,0 0 1 0 0,0 1 0 0 0,0-1-1 0 0,0 0 1 0 0,0 1 0 0 0,1-1-1 0 0,-1 1 1 0 0,0-1 0 0 0,1 1-1 0 0,0-1 1 0 0,-1 1 0 0 0,1 0-1 0 0,0-1 1 0 0,-1 1 0 0 0,1-1-1 0 0,0 1 1 0 0,0 0 0 0 0,0-1-1 0 0,1 1 1 0 0,-1 0 0 0 0,4 4 160 0 0,0-1 0 0 0,1 1 1 0 0,-1-1-1 0 0,2 0 0 0 0,-1 0 1 0 0,0 0-1 0 0,1-1 0 0 0,0 1 0 0 0,0-1 1 0 0,0-1-1 0 0,0 1 0 0 0,1-1 1 0 0,-1 0-1 0 0,1-1 0 0 0,0 0 0 0 0,0 0 1 0 0,0 0-1 0 0,0-1 0 0 0,0 0 1 0 0,3 0-161 0 0,-60-38 459 0 0,-73-20-2163 0 0,122 59 1696 0 0,0 0 1 0 0,0 0-1 0 0,1 0 0 0 0,-1 0 0 0 0,0 0 0 0 0,1 0 0 0 0,-1 0 0 0 0,1 0 0 0 0,0 0 0 0 0,0 0 0 0 0,-1 1 0 0 0,2-1 0 0 0,-1 0 0 0 0,0 0 1 0 0,0 0-1 0 0,1 0 0 0 0,-1 0 0 0 0,1 0 0 0 0,-1 0 0 0 0,1 0 0 0 0,0 0 0 0 0,0 0 0 0 0,0 0 0 0 0,0 0 0 0 0,0 0 0 0 0,0 0 0 0 0,1-1 1 0 0,-1 1-1 0 0,1-1 0 0 0,-1 1 0 0 0,1-1 0 0 0,-1 1 0 0 0,1-1 0 0 0,1 1 8 0 0,10 14 268 0 0,2-1 0 0 0,-1-1 0 0 0,2 0 0 0 0,0-1 0 0 0,1-1 0 0 0,0 0 0 0 0,0-1 0 0 0,1-1 0 0 0,1-1 0 0 0,0 0 0 0 0,0-1 0 0 0,1-2 0 0 0,13 4-268 0 0,-33-10-357 0 0,6 0 574 0 0,-4-2-4750 0 0,-2-8-2279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2.1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23109 0 0,'0'0'196'0'0,"6"12"-564"0"0,22 38 356 0 0,-16-23 1 0 0,-11-11-235 0 0,-1-9-129 0 0,-3-7-143 0 0,0 1 0 0 0,0-1 1 0 0,1 1-1 0 0,-1-1 1 0 0,-6-1-1 0 0,7 1-54 0 0,2 0 45 0 0,5 6 113 0 0,28 21 1789 0 0,7 6 409 0 0,-36-29-1537 0 0,0 0 1 0 0,0 0-1 0 0,0 1 1 0 0,-1-1-1 0 0,0 1 0 0 0,5 9 1 0 0,-7-13-199 0 0,-1 0 1 0 0,1 0-1 0 0,-1 0 0 0 0,1 0 1 0 0,-1 1-1 0 0,0-1 0 0 0,0 0 1 0 0,1 0-1 0 0,-1 0 0 0 0,0 0 1 0 0,0 1-1 0 0,0-1 0 0 0,0 0 1 0 0,0 0-1 0 0,0 0 0 0 0,0 0 1 0 0,-1 1-1 0 0,1-1 0 0 0,0 0 1 0 0,-1 0-1 0 0,1 0 0 0 0,-1 0 1 0 0,1 0-1 0 0,-1 0 1 0 0,1 0-1 0 0,-1 0 0 0 0,0 0 1 0 0,0 0-1 0 0,1 0 0 0 0,-1 0 1 0 0,0 0-1 0 0,0 0 0 0 0,0-1 1 0 0,0 1-1 0 0,0 0 0 0 0,0-1 1 0 0,-1 1-1 0 0,-4 2 62 0 0,-1 0 1 0 0,1-1-1 0 0,-1 0 0 0 0,1-1 0 0 0,-10 2 1 0 0,14-3-105 0 0,-22 4-252 0 0,1-2-1 0 0,-36-1 1 0 0,24-3-2700 0 0,1 0-3689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4.0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11 9146 0 0,'0'0'9989'0'0,"-9"-2"-9677"0"0,-15-2-17 0 0,-40-1 1 0 0,53 5-231 0 0,-111 5 371 0 0,121-5-414 0 0,1 0 1 0 0,0 0-1 0 0,0 0 1 0 0,-1 0-1 0 0,1 0 0 0 0,0 0 1 0 0,-1 1-1 0 0,1-1 1 0 0,0 0-1 0 0,0 0 0 0 0,-1 0 1 0 0,1 0-1 0 0,0 1 1 0 0,0-1-1 0 0,0 0 0 0 0,-1 0 1 0 0,1 1-1 0 0,0-1 0 0 0,0 0 1 0 0,0 0-1 0 0,0 1 1 0 0,-1-1-1 0 0,1 0 0 0 0,0 1 1 0 0,0-1-1 0 0,0 0 1 0 0,0 0-1 0 0,0 1 0 0 0,0-1 1 0 0,0 0-1 0 0,0 1 1 0 0,0-1-1 0 0,0 0 0 0 0,0 1 1 0 0,0-1-1 0 0,0 0 0 0 0,0 0 1 0 0,0 1-1 0 0,0-1 1 0 0,0 0-1 0 0,0 1 0 0 0,1-1 1 0 0,-1 0-1 0 0,0 0 1 0 0,0 1-1 0 0,1-1 0 0 0,9 20 328 0 0,-6-12-193 0 0,2 5 11 0 0,0 1-1 0 0,-2 0 1 0 0,1 0-1 0 0,-2 1 1 0 0,0-1 0 0 0,0 1-1 0 0,-2-1 1 0 0,1 21-1 0 0,-3-3 123 0 0,-2 0-1 0 0,-1-1 1 0 0,-8 33-1 0 0,-24 157 764 0 0,15-77-680 0 0,16-100-246 0 0,1-1 1 0 0,2 1 0 0 0,4 49-1 0 0,-2-91-109 0 0,0 1-1 0 0,0 0 0 0 0,1 0 0 0 0,-1-1 0 0 0,1 1 1 0 0,-1 0-1 0 0,1-1 0 0 0,0 1 0 0 0,0-1 0 0 0,0 1 0 0 0,0-1 1 0 0,0 1-1 0 0,1-1 0 0 0,-1 0 0 0 0,1 0 0 0 0,0 1 1 0 0,-1-1-1 0 0,1 0 0 0 0,0-1 0 0 0,0 1 0 0 0,1 0 1 0 0,-1 0-1 0 0,0-1 0 0 0,0 1 0 0 0,1-1 0 0 0,-1 0 1 0 0,1 0-1 0 0,-1 0 0 0 0,1 0 0 0 0,-1 0 0 0 0,1-1 1 0 0,0 1-1 0 0,-1-1 0 0 0,1 1 0 0 0,0-1 0 0 0,3 0 1 0 0,19 0 79 0 0,0-1 1 0 0,37-6 0 0 0,-7-4-3331 0 0,-1-2-8724 0 0,-40 9 253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4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30 12531 0 0,'0'0'5350'0'0,"-3"-5"-5411"0"0,-9-15-39 0 0,9 15-15 0 0,8 17-318 0 0,1-7-2092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21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913 39 4465 0 0,'0'0'11517'0'0,"-7"0"-10645"0"0,-24-3 365 0 0,-37-9-1 0 0,53 9-888 0 0,0 0 0 0 0,-25-1 0 0 0,35 4-272 0 0,0 0 0 0 0,0 1-1 0 0,0-1 1 0 0,-1 1 0 0 0,1 0-1 0 0,0 0 1 0 0,0 1 0 0 0,1-1-1 0 0,-1 1 1 0 0,0 0 0 0 0,-6 4-1 0 0,0 2-15 0 0,0 1-1 0 0,1 0 1 0 0,0 0 0 0 0,1 1-1 0 0,-1 0 1 0 0,2 1 0 0 0,0 0-1 0 0,0 1 1 0 0,-7 13-1 0 0,10-16 494 0 0,6-16 332 0 0,0 0-1057 0 0,1 0 194 0 0,-2 1-1 0 0,1 0 1 0 0,-1-1-1 0 0,0 1 1 0 0,0-1 0 0 0,0 1-1 0 0,-1-1 1 0 0,-2-6 0 0 0,2 11-18 0 0,1-1 0 0 0,-1 1 1 0 0,0-1-1 0 0,0 1 1 0 0,-1 0-1 0 0,1-1 1 0 0,0 1-1 0 0,-1 0 1 0 0,0 0-1 0 0,1 0 1 0 0,-1 0-1 0 0,0 0 1 0 0,0 1-1 0 0,0-1 1 0 0,0 1-1 0 0,0-1 1 0 0,0 1-1 0 0,-1 0 0 0 0,1-1 1 0 0,0 1-1 0 0,-1 0 1 0 0,-4-1-1 0 0,0 1 21 0 0,1-1-1 0 0,-1 2 1 0 0,0-1 0 0 0,0 1-1 0 0,1 0 1 0 0,-10 1-1 0 0,-41 9 146 0 0,22-3-106 0 0,4-2-37 0 0,-1-2 0 0 0,1 0 1 0 0,-57-5-1 0 0,65 0-14 0 0,1-1 0 0 0,0-2 0 0 0,0 0 0 0 0,0-1 0 0 0,0-1 0 0 0,-22-11 0 0 0,32 12 747 0 0,8 3-2589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24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47 225 0 0 0,'0'0'18187'0'0,"2"1"-17410"0"0,5 4 5570 0 0,-7-18-6174 0 0,-2-56 88 0 0,1 59-292 0 0,-1 0 0 0 0,0 0 0 0 0,0 0 0 0 0,-8-18-1 0 0,2 8-9 0 0,2 5 19 0 0,0 0 0 0 0,-11-16-1 0 0,18 54-1132 0 0,-2-9 261 0 0,2 0 0 0 0,1 18 1 0 0,0-25-2301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7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16532 0 0,'0'0'8113'0'0,"2"20"-7817"0"0,9 62-93 0 0,-10-77-182 0 0,0 0 0 0 0,-1-1 0 0 0,1 1 1 0 0,-1 0-1 0 0,0 0 0 0 0,-1 0 0 0 0,1 0 0 0 0,-1-1 0 0 0,0 1 0 0 0,-2 5 1 0 0,-1 11-199 0 0,3 16-2213 0 0,3-14-7360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8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 8210 0 0,'0'0'13485'0'0,"-9"7"-13057"0"0,-28 26-65 0 0,33-29-319 0 0,-1 1 1 0 0,1-1-1 0 0,0 1 0 0 0,0 0 0 0 0,0 0 1 0 0,1 1-1 0 0,-1-1 0 0 0,1 1 0 0 0,1-1 0 0 0,-1 1 1 0 0,1 0-1 0 0,0 0 0 0 0,0 0 0 0 0,1 0 1 0 0,-1 1-1 0 0,2-1 0 0 0,-2 11 0 0 0,3-14-39 0 0,-1-1 0 0 0,0 0 0 0 0,0 0 0 0 0,1 0 0 0 0,-1 0 0 0 0,1 0 0 0 0,-1 0 0 0 0,1 0 0 0 0,0 0 0 0 0,0 0 0 0 0,0 0 0 0 0,0 0 0 0 0,0 0 0 0 0,2 2 0 0 0,0-1-1 0 0,0-1 0 0 0,0 1 1 0 0,0 0-1 0 0,0-1 0 0 0,0 0 0 0 0,0 0 1 0 0,6 3-1 0 0,-1-2 9 0 0,1 1 0 0 0,0-1 1 0 0,0 0-1 0 0,1-1 0 0 0,15 2 0 0 0,-15-3 26 0 0,0 0 0 0 0,0-1 0 0 0,0 0 0 0 0,0-1 0 0 0,-1 0 0 0 0,1 0 0 0 0,14-5 0 0 0,-22 6-30 0 0,1-1 0 0 0,0 0 0 0 0,-1-1-1 0 0,1 1 1 0 0,0 0 0 0 0,-1-1 0 0 0,0 1 0 0 0,1-1-1 0 0,-1 0 1 0 0,0 0 0 0 0,0 0 0 0 0,0 0-1 0 0,0 0 1 0 0,0 0 0 0 0,0-1 0 0 0,-1 1-1 0 0,1-1 1 0 0,-1 1 0 0 0,1-1 0 0 0,-1 1-1 0 0,0-1 1 0 0,0 0 0 0 0,0 0 0 0 0,-1 0-1 0 0,1 1 1 0 0,-1-1 0 0 0,1 0 0 0 0,-1 0-1 0 0,0-3 1 0 0,0 1-5 0 0,0 3-3 0 0,0 1 0 0 0,0-1 1 0 0,0 0-1 0 0,0 1 0 0 0,0-1 1 0 0,0 0-1 0 0,0 0 0 0 0,0 1 1 0 0,-1-1-1 0 0,1 0 1 0 0,-1 1-1 0 0,1-1 0 0 0,-1 1 1 0 0,0-1-1 0 0,0 1 0 0 0,1-1 1 0 0,-1 1-1 0 0,-3-3 0 0 0,1 19 103 0 0,-2 61 664 0 0,1 0-322 0 0,1-55-750 0 0,-12 40 0 0 0,3-28-6578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9:57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22 792 0 0,'0'0'18848'0'0,"0"-4"-17992"0"0,-1-13-121 0 0,1 38 2854 0 0,-1 13-2898 0 0,2-22-610 0 0,0 41 527 0 0,-2-46-541 0 0,1 0 0 0 0,-1 0-1 0 0,0 0 1 0 0,-1 0 0 0 0,-2 8-1 0 0,1-8-244 0 0,1 0-1 0 0,0 0 1 0 0,-1 8-1 0 0,2-3-2655 0 0,1 0-3585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0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1032 0 0,'0'0'17151'0'0,"0"-2"-16825"0"0,1 1-259 0 0,1 1 0 0 0,-1-1 1 0 0,0 0-1 0 0,0 0 0 0 0,0 1 0 0 0,1-1 0 0 0,-1 1 0 0 0,0-1 0 0 0,0 1 0 0 0,1 0 0 0 0,-1-1 0 0 0,1 1 0 0 0,-1 0 0 0 0,0 0 1 0 0,1 0-1 0 0,-1 0 0 0 0,0 0 0 0 0,1 0 0 0 0,1 1 0 0 0,2-1 158 0 0,0 1 0 0 0,0-1 0 0 0,0 1 1 0 0,-1 0-1 0 0,6 3 0 0 0,-2 0-55 0 0,-2 1 0 0 0,1 0 0 0 0,0 0 0 0 0,-1 1 0 0 0,0 0 0 0 0,0 0 0 0 0,9 14 0 0 0,-11-15-83 0 0,-1-1 10 0 0,0 0 1 0 0,0 0-1 0 0,0 0 1 0 0,-1 1 0 0 0,1-1-1 0 0,2 9 1 0 0,-5-11-52 0 0,1-1 0 0 0,-1 1 0 0 0,0 0 0 0 0,1-1 0 0 0,-1 1 0 0 0,0-1 0 0 0,0 1 0 0 0,0 0 0 0 0,0-1 0 0 0,-1 1 0 0 0,1 0 0 0 0,0-1 1 0 0,-1 1-1 0 0,1-1 0 0 0,-1 1 0 0 0,1-1 0 0 0,-1 1 0 0 0,0-1 0 0 0,0 1 0 0 0,1-1 0 0 0,-1 0 0 0 0,0 1 0 0 0,-2 1 0 0 0,-6 5 108 0 0,-1-1-1 0 0,1 0 0 0 0,-1 0 1 0 0,0-1-1 0 0,-20 9 0 0 0,-19 11-119 0 0,48-26-36 0 0,0 1 1 0 0,0-1-1 0 0,0 1 1 0 0,1 0-1 0 0,-1-1 1 0 0,0 1-1 0 0,0 0 1 0 0,0 0-1 0 0,1 0 1 0 0,-1 0-1 0 0,1-1 1 0 0,-1 1-1 0 0,-1 2 1 0 0,2-3 1 0 0,0 1 0 0 0,0-1 1 0 0,0 0-1 0 0,0 0 0 0 0,0 1 1 0 0,0-1-1 0 0,0 0 1 0 0,0 0-1 0 0,1 0 0 0 0,-1 1 1 0 0,0-1-1 0 0,0 0 1 0 0,0 0-1 0 0,0 1 0 0 0,0-1 1 0 0,0 0-1 0 0,0 0 0 0 0,0 0 1 0 0,1 1-1 0 0,-1-1 1 0 0,0 0-1 0 0,0 0 0 0 0,0 0 1 0 0,1 1-1 0 0,8 3 74 0 0,7-2 24 0 0,-1-1-1 0 0,1 0 0 0 0,24-2 1 0 0,-5 0 9 0 0,31 1-533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0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0 11650 0 0,'0'0'13131'0'0,"-4"16"-12945"0"0,-10 50-41 0 0,2-20 73 0 0,10-38-371 0 0,-1 1 0 0 0,2 0 0 0 0,-1 0 0 0 0,1 0 0 0 0,0 12 0 0 0,1-17-627 0 0,0 0-1 0 0,0 0 1 0 0,1 0-1 0 0,1 7 1 0 0,5 5-8852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59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57 10769 0 0,'0'0'2040'0'0,"0"0"-2040"0"0,0 0-768 0 0,0 0 768 0 0,0 0 256 0 0,-36 1 16 0 0,17-3-272 0 0,-4-1-808 0 0,2 0-984 0 0,1 0-1192 0 0,7 0-1789 0 0</inkml:trace>
  <inkml:trace contextRef="#ctx0" brushRef="#br0" timeOffset="170.65">33 1 7705 0 0,'0'0'816'0'0,"0"0"-540"0"0,0 0 280 0 0,0 0 88 0 0,18 43 4 0 0,-18-31-248 0 0,0-2-168 0 0,0 2-40 0 0,-3-3 0 0 0,-1 1-192 0 0,0-2-76 0 0,0-2-388 0 0,4-1-516 0 0,0 0-860 0 0,0-3-1305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1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11106 0 0,'0'0'14231'0'0,"-2"14"-14037"0"0,-5 66 67 0 0,4-47-625 0 0,-2 41-1514 0 0,4-50-3034 0 0,2 1-4005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1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21 22029 0 0,'0'0'-168'0'0,"-5"-4"-51"0"0,-12-11 100 0 0,17 15 117 0 0,0 0 0 0 0,0 0 0 0 0,0 1 0 0 0,0-1 0 0 0,0 0 0 0 0,0 0-1 0 0,0 0 1 0 0,0 0 0 0 0,0 0 0 0 0,0 0 0 0 0,0 0 0 0 0,0 0 0 0 0,0 0 0 0 0,0 0 0 0 0,0 0-1 0 0,0 0 1 0 0,1 0 0 0 0,-1 0 0 0 0,0 0 0 0 0,0 0 0 0 0,0 0 0 0 0,0 0 0 0 0,0 0-1 0 0,0 0 1 0 0,0 0 0 0 0,0-1 0 0 0,0 1 0 0 0,0 0 0 0 0,0 0 0 0 0,0 0 0 0 0,0 0 0 0 0,0 0-1 0 0,0 0 1 0 0,0 0 0 0 0,0 0 0 0 0,0 0 0 0 0,0 0 0 0 0,0 0 0 0 0,0 0 0 0 0,0 0-1 0 0,0 0 1 0 0,0 0 0 0 0,0 0 0 0 0,1 0 0 0 0,-1 0 0 0 0,0 0 0 0 0,0 0 0 0 0,0 0 0 0 0,0 0-1 0 0,0-1 1 0 0,0 1 0 0 0,0 0 0 0 0,0 0 0 0 0,0 0 0 0 0,0 0 0 0 0,-1 0 0 0 0,1 0-1 0 0,0 0 1 0 0,0 0 0 0 0,0 0 0 0 0,0 0 0 0 0,0 0 0 0 0,0 0 0 0 0,0 0 0 0 0,0 0 0 0 0,9 1-98 0 0,8 4-2 0 0,4 2 264 0 0,39 18-1 0 0,-49-19 5 0 0,-1 0 0 0 0,1 0 0 0 0,-1 1 0 0 0,0 1 0 0 0,8 8 0 0 0,-17-15-145 0 0,0 0 1 0 0,0 0 0 0 0,0 0-1 0 0,0-1 1 0 0,0 1 0 0 0,-1 1-1 0 0,1-1 1 0 0,0 0 0 0 0,-1 0-1 0 0,1 0 1 0 0,-1 0-1 0 0,1 0 1 0 0,-1 1 0 0 0,1-1-1 0 0,-1 0 1 0 0,0 0 0 0 0,0 1-1 0 0,0-1 1 0 0,1 0 0 0 0,-1 0-1 0 0,0 1 1 0 0,-1 1-1 0 0,1-2 2 0 0,-1 0-1 0 0,1 0 0 0 0,-1 1 0 0 0,0-1 1 0 0,0 0-1 0 0,0 0 0 0 0,1 0 1 0 0,-1 0-1 0 0,0 0 0 0 0,0 0 0 0 0,0 0 1 0 0,-1 0-1 0 0,1 0 0 0 0,0 0 0 0 0,0 0 1 0 0,0-1-1 0 0,-1 1 0 0 0,1-1 0 0 0,-2 2 1 0 0,-6 0 16 0 0,-1 0 0 0 0,1 0 1 0 0,0 0-1 0 0,-1-2 1 0 0,0 1-1 0 0,1-1 0 0 0,-15-1 1 0 0,-3 0-446 0 0,26 1 319 0 0,4 0-14 0 0,9 6 158 0 0,0 0 0 0 0,0 1 0 0 0,-1 0 1 0 0,0 0-1 0 0,0 1 0 0 0,11 11 0 0 0,-17-14 7 0 0,1 0 0 0 0,-1 1 0 0 0,0-1 0 0 0,7 12 0 0 0,-10-14-28 0 0,0 0 0 0 0,-1-1 0 0 0,1 1 0 0 0,-1 0 0 0 0,0 0 0 0 0,0 0 0 0 0,0 0-1 0 0,0 0 1 0 0,-1 1 0 0 0,1-1 0 0 0,-1 0 0 0 0,0 0 0 0 0,0 5 0 0 0,0-7-14 0 0,0 0 1 0 0,-1 0 0 0 0,1 0-1 0 0,0 0 1 0 0,-1 0-1 0 0,1 0 1 0 0,0 0-1 0 0,-1 0 1 0 0,1 0-1 0 0,-1 0 1 0 0,0-1 0 0 0,1 1-1 0 0,-1 0 1 0 0,0 0-1 0 0,1-1 1 0 0,-1 1-1 0 0,-1 1 1 0 0,0-1 20 0 0,-1 0 0 0 0,1 1 1 0 0,0-1-1 0 0,-1 0 0 0 0,1 0 0 0 0,-5 1 1 0 0,-2-1 27 0 0,0 1 1 0 0,-18-1 0 0 0,10-1-437 0 0,0 0 0 0 0,0-2-1 0 0,-23-4 1 0 0,10-2-2709 0 0,1-1-3291 0 0,15 4-4670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2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15275 0 0,'0'0'6511'0'0,"2"23"-5600"0"0,6 73-58 0 0,-7-68-339 0 0,-1-1 0 0 0,-6 48 0 0 0,-16 34 84 0 0,3-14-397 0 0,8-15-213 0 0,0 118 0 0 0,10-141-418 0 0,0 14-1436 0 0,0-24-8378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2.5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14539 0 0,'0'0'3662'0'0,"21"4"-4047"0"0,66 12 401 0 0,-31-5 272 0 0,-54-11-214 0 0,-1 1 1 0 0,1-1-1 0 0,-1 1 1 0 0,1 0-1 0 0,-1 0 1 0 0,0 0-1 0 0,1 0 1 0 0,-1 0-1 0 0,0 0 0 0 0,0 0 1 0 0,0 0-1 0 0,0 1 1 0 0,0-1-1 0 0,0 0 1 0 0,0 1-1 0 0,0-1 1 0 0,0 1-1 0 0,0-1 1 0 0,-1 1-1 0 0,1-1 1 0 0,-1 1-1 0 0,1-1 0 0 0,-1 4 1 0 0,2 4 338 0 0,-1 1 1 0 0,0-1-1 0 0,0 10 1 0 0,-1-13-248 0 0,7 565 4917 0 0,-7-540-4943 0 0,1 0 84 0 0,-7 61 0 0 0,4-82-210 0 0,0 0 1 0 0,0 0 0 0 0,-1-1 0 0 0,0 1 0 0 0,-1-1 0 0 0,0 0 0 0 0,-1 0 0 0 0,1-1 0 0 0,-2 1 0 0 0,-7 10 0 0 0,9-15-60 0 0,1-1 0 0 0,0 0 0 0 0,-1 0 0 0 0,0 0 0 0 0,1 0 1 0 0,-1 0-1 0 0,-1-1 0 0 0,1 1 0 0 0,0-1 0 0 0,0 0 0 0 0,-1-1 0 0 0,1 1 0 0 0,-1-1 1 0 0,-6 2-1 0 0,7-3-648 0 0,1 0 1 0 0,-1 1-1 0 0,0-1 1 0 0,0 0 0 0 0,1-1-1 0 0,-1 1 1 0 0,0-1 0 0 0,1 1-1 0 0,-1-1 1 0 0,0 0-1 0 0,-5-3 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3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73 18388 0 0,'0'0'4966'0'0,"21"-1"-4911"0"0,67 0 30 0 0,20 8 433 0 0,-53-2-73 0 0,45 2 376 0 0,101 4 4 0 0,-201-11-828 0 0,0 0 0 0 0,0 0 0 0 0,0 0 0 0 0,0 0 0 0 0,0 0 0 0 0,0 0 0 0 0,1 0 0 0 0,-1 0 0 0 0,0 0 0 0 0,0 0 0 0 0,0 0 0 0 0,0 0 0 0 0,0 0 0 0 0,0 0 0 0 0,0 0 0 0 0,1 0 0 0 0,-1-1 0 0 0,0 1 0 0 0,0 0 0 0 0,0 0 0 0 0,0 0 0 0 0,0 0 0 0 0,0 0 0 0 0,0 0 0 0 0,0 0 0 0 0,1 0 0 0 0,-1 0 0 0 0,0 0 0 0 0,0-1 0 0 0,0 1 0 0 0,0 0 0 0 0,0 0 0 0 0,0 0 0 0 0,0 0 0 0 0,0 0 0 0 0,0 0 0 0 0,0 0 0 0 0,0-1 0 0 0,0 1 0 0 0,0 0 0 0 0,-2-6-112 0 0,-7-5-61 0 0,-18-13-180 0 0,21 20 267 0 0,1 0 0 0 0,0-1 0 0 0,0 1 0 0 0,0-1-1 0 0,1 0 1 0 0,-1-1 0 0 0,1 1 0 0 0,-4-8 0 0 0,8 13 88 0 0,0 0 1 0 0,0-1-1 0 0,0 1 0 0 0,-1 0 1 0 0,1 0-1 0 0,0 0 1 0 0,0 0-1 0 0,0 0 1 0 0,0-1-1 0 0,0 1 1 0 0,0 0-1 0 0,0 0 1 0 0,0 0-1 0 0,0 0 1 0 0,0-1-1 0 0,0 1 1 0 0,0 0-1 0 0,0 0 1 0 0,0 0-1 0 0,0 0 1 0 0,0 0-1 0 0,0-1 1 0 0,0 1-1 0 0,0 0 1 0 0,0 0-1 0 0,0 0 0 0 0,0 0 1 0 0,0 0-1 0 0,1-1 1 0 0,-1 1-1 0 0,0 0 1 0 0,0 0-1 0 0,0 0 1 0 0,0 0-1 0 0,0 0 1 0 0,0 0-1 0 0,0-1 1 0 0,1 1-1 0 0,-1 0 1 0 0,0 0-1 0 0,0 0 1 0 0,9 0-29 0 0,11 7 12 0 0,-12-3 78 0 0,1 1 0 0 0,-1 1 0 0 0,0-1 1 0 0,0 1-1 0 0,-1 0 0 0 0,0 1 1 0 0,0 0-1 0 0,6 7 0 0 0,-9-9-3 0 0,0 1 0 0 0,-1-1 0 0 0,0 0 0 0 0,1 1 0 0 0,-2 0 0 0 0,1 0 0 0 0,-1 0 0 0 0,0 0 0 0 0,0 0 0 0 0,-1 0 0 0 0,1 0 0 0 0,-1 1 0 0 0,0 7 0 0 0,-2-10-51 0 0,1-1 0 0 0,-1 0 0 0 0,0 1 0 0 0,0-1 0 0 0,0 0 0 0 0,0 0 0 0 0,0 0 0 0 0,-1 1 0 0 0,1-2 0 0 0,-1 1 0 0 0,0 0 0 0 0,0 0 0 0 0,0 0 0 0 0,0-1 0 0 0,-1 1 0 0 0,1-1 0 0 0,0 0 0 0 0,-5 3 0 0 0,-1 1-382 0 0,-1 0 0 0 0,1-1 0 0 0,-1 0 0 0 0,-18 7 0 0 0,-2-3-3698 0 0,9-5-5109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3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24781 0 0,'0'0'104'0'0</inkml:trace>
  <inkml:trace contextRef="#ctx0" brushRef="#br0" timeOffset="1">198 6 17132 0 0,'0'0'2808'0'0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3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14659 0 0,'0'0'5049'0'0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4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0 12059 0 0,'0'0'9427'0'0,"-4"12"-9171"0"0,-14 34 0 0 0,18-45-204 0 0,-1 0 1 0 0,1-1-1 0 0,-1 1 0 0 0,1 0 1 0 0,0 0-1 0 0,-1 0 0 0 0,1 0 1 0 0,0 0-1 0 0,0 0 0 0 0,0 0 1 0 0,0 0-1 0 0,0 0 0 0 0,0 0 1 0 0,0 2-1 0 0,0-3-32 0 0,1 0 0 0 0,-1 1 0 0 0,0-1 0 0 0,0 0 1 0 0,0 0-1 0 0,1 0 0 0 0,-1 0 0 0 0,0 0 0 0 0,0 0 0 0 0,1 0 0 0 0,-1 0 1 0 0,0 0-1 0 0,0 0 0 0 0,1 0 0 0 0,-1 0 0 0 0,0 0 0 0 0,0 0 0 0 0,1 0 1 0 0,-1 0-1 0 0,0 0 0 0 0,0 0 0 0 0,0 0 0 0 0,1 0 0 0 0,-1 0 0 0 0,0 0 1 0 0,0-1-1 0 0,3 0 51 0 0,0 1-42 0 0,-1 0 0 0 0,1-1 0 0 0,-1 1 0 0 0,1-1 0 0 0,-1 0 0 0 0,0 0-1 0 0,1 0 1 0 0,-1 0 0 0 0,0 0 0 0 0,0 0 0 0 0,1 0 0 0 0,-1-1 0 0 0,0 1 0 0 0,-1-1-1 0 0,1 0 1 0 0,2-2 0 0 0,-2 2-17 0 0,0 0 1 0 0,0 0-1 0 0,-1-1 0 0 0,1 1 0 0 0,-1-1 0 0 0,1 1 0 0 0,-1-1 1 0 0,0 1-1 0 0,0-1 0 0 0,0 1 0 0 0,0-1 0 0 0,-1 0 0 0 0,1 0 1 0 0,0-3-1 0 0,-1 5-22 0 0,-1 1 0 0 0,1-1 0 0 0,0 1 0 0 0,0-1 0 0 0,-1 1 0 0 0,1-1 0 0 0,0 1 0 0 0,-1 0 0 0 0,1-1 0 0 0,0 1 0 0 0,-1-1 0 0 0,1 1 0 0 0,-1 0 0 0 0,1-1 0 0 0,-1 1 0 0 0,1 0 0 0 0,0 0 0 0 0,-1-1 0 0 0,1 1 1 0 0,-1 0-1 0 0,0 0 0 0 0,1 0 0 0 0,-1-1 0 0 0,1 1 0 0 0,-1 0 0 0 0,1 0 0 0 0,-1 0 0 0 0,1 0 0 0 0,-1 0 0 0 0,1 0 0 0 0,-2 0 0 0 0,1 0-88 0 0,0 0 0 0 0,-1 0 1 0 0,1 0-1 0 0,-1 0 0 0 0,1 1 0 0 0,0-1 1 0 0,-1 0-1 0 0,1 1 0 0 0,0-1 0 0 0,-1 0 1 0 0,1 1-1 0 0,-2 1 0 0 0,-8 11-2664 0 0,5-3-1863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4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12371 0 0,'0'0'7559'0'0,"-4"8"-7293"0"0,-11 27 42 0 0,15-35-284 0 0,0 0 0 0 0,0 0-1 0 0,-1 1 1 0 0,1-1-1 0 0,0 0 1 0 0,0 0 0 0 0,0 1-1 0 0,0-1 1 0 0,0 0 0 0 0,-1 1-1 0 0,1-1 1 0 0,0 0-1 0 0,0 1 1 0 0,0-1 0 0 0,0 0-1 0 0,0 1 1 0 0,0-1-1 0 0,0 0 1 0 0,0 1 0 0 0,0-1-1 0 0,0 0 1 0 0,0 1 0 0 0,0-1-1 0 0,0 0 1 0 0,1 1-1 0 0,-1-1 1 0 0,0 0 0 0 0,0 0-1 0 0,0 1 1 0 0,0-1-1 0 0,1 0 1 0 0,-1 1 0 0 0,0-1-1 0 0,0 0 1 0 0,0 0 0 0 0,1 1-1 0 0,-1-1 1 0 0,0 0-1 0 0,0 0 1 0 0,1 0 0 0 0,-1 0-1 0 0,1 1 1 0 0,10-1 212 0 0,-9-1-127 0 0,3 2-8 0 0,13-3 262 0 0,-17 2-372 0 0,-1 0-1 0 0,1 0 1 0 0,-1-1 0 0 0,1 1-1 0 0,-1 0 1 0 0,1 0 0 0 0,-1-1-1 0 0,0 1 1 0 0,1 0 0 0 0,-1-1 0 0 0,1 1-1 0 0,-1 0 1 0 0,0-1 0 0 0,1 1-1 0 0,-1-1 1 0 0,0 1 0 0 0,0-1 0 0 0,1 1-1 0 0,-1-1 1 0 0,0 1 0 0 0,0-1-1 0 0,0 1 1 0 0,1-1 0 0 0,-1 1-1 0 0,0-1 1 0 0,0 1 0 0 0,0-1 0 0 0,0 1-1 0 0,0-2 1 0 0,0 1-61 0 0,-1-1 0 0 0,1 1 0 0 0,0 0 0 0 0,-1 0 0 0 0,1-1 0 0 0,-1 1 0 0 0,1 0 0 0 0,-1 0 0 0 0,0 0 0 0 0,0 0 0 0 0,1-1 0 0 0,-1 1 0 0 0,0 0 0 0 0,0 0 0 0 0,0 1 0 0 0,0-1 0 0 0,0 0 0 0 0,-2-1 0 0 0,-10-5-2882 0 0,-1 4-6230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05.2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 10210 0 0,'0'0'11816'0'0,"-13"9"-11637"0"0,-38 30 89 0 0,50-39-243 0 0,0 1 0 0 0,1-1 0 0 0,-1 1 1 0 0,0-1-1 0 0,1 1 0 0 0,-1 0 0 0 0,1-1 0 0 0,-1 1 1 0 0,1 0-1 0 0,-1-1 0 0 0,1 1 0 0 0,-1 0 0 0 0,1 0 0 0 0,-1 1 1 0 0,1-2-14 0 0,0 0 1 0 0,0 0-1 0 0,0 0 1 0 0,0 1-1 0 0,1-1 1 0 0,-1 0-1 0 0,0 0 1 0 0,0 0-1 0 0,0 1 1 0 0,0-1-1 0 0,0 0 1 0 0,0 0-1 0 0,0 0 1 0 0,0 0-1 0 0,1 1 1 0 0,-1-1-1 0 0,0 0 0 0 0,0 0 1 0 0,0 0-1 0 0,0 0 1 0 0,1 0-1 0 0,-1 0 1 0 0,0 1-1 0 0,0-1 1 0 0,0 0-1 0 0,0 0 1 0 0,1 0-1 0 0,-1 0 1 0 0,0 0-1 0 0,0 0 1 0 0,1 0-1 0 0,13 1 575 0 0,-12-1-528 0 0,0 0-1 0 0,0 0 1 0 0,0-1-1 0 0,0 1 1 0 0,0 0-1 0 0,0-1 1 0 0,0 1-1 0 0,0-1 1 0 0,0 0-1 0 0,0 1 1 0 0,0-1-1 0 0,0 0 1 0 0,1-2-1 0 0,-2 2-65 0 0,0 0 0 0 0,0 0 0 0 0,0 0-1 0 0,0 0 1 0 0,0 0 0 0 0,0 0 0 0 0,0 0 0 0 0,-1-1-1 0 0,1 1 1 0 0,-1 0 0 0 0,1-1 0 0 0,-1 1-1 0 0,1 0 1 0 0,-1-1 0 0 0,0 1 0 0 0,1-1 0 0 0,-1 1-1 0 0,0-1 1 0 0,0-1 0 0 0,0 0-890 0 0,-2-9 1589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4:04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14897 0 0,'0'0'584'0'0,"0"6"-1171"0"0,-7 175 2275 0 0,49-212-3805 0 0,-39 31 2167 0 0,-1-1-1 0 0,1 0 0 0 0,0 1 0 0 0,0 0 0 0 0,-1-1 1 0 0,1 1-1 0 0,0 0 0 0 0,0 1 0 0 0,0-1 0 0 0,-1 0 1 0 0,1 1-1 0 0,0-1 0 0 0,-1 1 0 0 0,1 0 1 0 0,0 0-1 0 0,-1 0 0 0 0,1 1 0 0 0,-1-1 0 0 0,1 0 1 0 0,-1 1-1 0 0,0-1 0 0 0,0 1 0 0 0,1 0 0 0 0,-1 0 1 0 0,-1 0-1 0 0,1 0 0 0 0,0 0 0 0 0,0 1 1 0 0,-1-1-1 0 0,1 0 0 0 0,-1 1 0 0 0,0-1 0 0 0,0 1 1 0 0,0-1-1 0 0,0 1 0 0 0,0 0 0 0 0,0-1 0 0 0,-1 1 1 0 0,1 0-1 0 0,-1 0 0 0 0,0-1 0 0 0,0 1 1 0 0,0 1-50 0 0,-2-1 28 0 0,-1 0 1 0 0,0-1 0 0 0,0 1-1 0 0,0-1 1 0 0,0 0 0 0 0,-1 0 0 0 0,1 0-1 0 0,-1 0 1 0 0,1 0 0 0 0,-1-1 0 0 0,1 0-1 0 0,-1 1 1 0 0,0-2 0 0 0,0 1 0 0 0,0 0-1 0 0,1-1 1 0 0,-1 1 0 0 0,0-1 0 0 0,0 0-1 0 0,0 0 1 0 0,0-1 0 0 0,-1 0-29 0 0,-29-10-8019 0 0,25 2 396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24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855 74 3337 0 0,'0'0'14004'0'0,"-17"9"-12930"0"0,-55 27-129 0 0,67-33-808 0 0,0-1 0 0 0,0 0 0 0 0,0 0 0 0 0,0 0-1 0 0,0-1 1 0 0,0 0 0 0 0,-1 0 0 0 0,-7 1 0 0 0,2-2 105 0 0,-56 5 649 0 0,-81-5 1 0 0,101-4-718 0 0,-1-1 1 0 0,-78-20-1 0 0,-87-44 156 0 0,207 67-309 0 0,-1-1-1 0 0,1 0 1 0 0,0 0-1 0 0,0 0 1 0 0,-11-9-1 0 0,17 12-46 0 0,0 0 1 0 0,-1 0-1 0 0,1 0 0 0 0,0 0 0 0 0,0 0 1 0 0,0 0-1 0 0,-1 0 0 0 0,1-1 1 0 0,0 1-1 0 0,0 0 0 0 0,0 0 0 0 0,0 0 1 0 0,-1 0-1 0 0,1-1 0 0 0,0 1 1 0 0,0 0-1 0 0,0 0 0 0 0,0 0 0 0 0,0-1 1 0 0,0 1-1 0 0,0 0 0 0 0,0 0 0 0 0,-1 0 1 0 0,1-1-1 0 0,0 1 0 0 0,0 0 1 0 0,0 0-1 0 0,0-1 0 0 0,0 1 0 0 0,0 0 1 0 0,0 0-1 0 0,0 0 0 0 0,0-1 1 0 0,0 1-1 0 0,1 0 0 0 0,-1 0 0 0 0,0-1 1 0 0,0 1-1 0 0,0 0 0 0 0,0 0 1 0 0,0 0-1 0 0,0-1 0 0 0,0 1 0 0 0,1 0 1 0 0,-1 0-1 0 0,0 0 0 0 0,0 0 0 0 0,0-1 1 0 0,0 1-1 0 0,1 0 0 0 0,-1 0 1 0 0,0 0-1 0 0,0 0 0 0 0,1-1-249 0 0,-1 1 0 0 0,1 0 0 0 0,-1 0 0 0 0,1 0 0 0 0,-1 0 0 0 0,0 0 0 0 0,1 0 0 0 0,-1 0 0 0 0,1 0 0 0 0,-1 0 0 0 0,1 0 0 0 0,-1 0 0 0 0,0 0 0 0 0,1 0 0 0 0,-1 1 0 0 0,1-1 0 0 0,-1 0 0 0 0,1 0 0 0 0,-1 0 0 0 0,0 0 0 0 0,1 1 0 0 0,-1-1 0 0 0,0 0 0 0 0,1 1-1 0 0,-1-1 1 0 0,1 0-275 0 0,-1 1 275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25.1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258 184 9890 0 0,'0'0'12966'0'0,"0"-3"-12794"0"0,-1-4-136 0 0,0 0 1 0 0,0-1 0 0 0,-1 1 0 0 0,0 0-1 0 0,0 0 1 0 0,-1 0 0 0 0,0 0-1 0 0,0 0 1 0 0,-5-7 0 0 0,-3-4-51 0 0,0 1 1 0 0,-17-19-1 0 0,8 16-32 0 0,19 18 35 0 0,-1 1 0 0 0,1 0 1 0 0,0 0-1 0 0,-1 0 0 0 0,1 0 1 0 0,-1 0-1 0 0,0 1 0 0 0,1-1 1 0 0,-1 0-1 0 0,0 1 0 0 0,1-1 1 0 0,-1 1-1 0 0,-3-1 0 0 0,5 1 10 0 0,-1 0 0 0 0,1 1 0 0 0,-1-1-1 0 0,1 0 1 0 0,0 0 0 0 0,-1 0-1 0 0,1 1 1 0 0,-1-1 0 0 0,1 0 0 0 0,-1 0-1 0 0,1 1 1 0 0,-1-1 0 0 0,1 0 0 0 0,0 1-1 0 0,-1-1 1 0 0,1 1 0 0 0,0-1 0 0 0,-1 0-1 0 0,1 1 1 0 0,0-1 0 0 0,0 1 0 0 0,-1 0-1 0 0,-5 14-18 0 0,4-9 17 0 0,-7 18 7 0 0,1 0 10 0 0,-18 32 0 0 0,-33 43-715 0 0,56-95 244 0 0,0 0-1 0 0,1 0 1 0 0,0 1 0 0 0,-2 5 0 0 0,1-1-3501 0 0,2 2-4311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25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315 13 17452 0 0,'0'0'3488'0'0,"-128"-10"-3440"0"0,99 9-408 0 0,-2 1-448 0 0,2-1-696 0 0,-3 1-1161 0 0,4 0-1552 0 0,6 0-2112 0 0,6 0 1224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26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631 1 7618 0 0,'0'0'13206'0'0,"-18"12"-12695"0"0,-58 38-115 0 0,71-47-355 0 0,1 0 0 0 0,-1 0 0 0 0,1-1 0 0 0,-1 1 0 0 0,0-1 0 0 0,0-1 0 0 0,0 1 0 0 0,0-1 0 0 0,-1 1-1 0 0,-6-1 1 0 0,-1 1 39 0 0,-25 2 103 0 0,0-1 0 0 0,-71-4 0 0 0,84-1-201 0 0,-1-1 0 0 0,1-1 0 0 0,0-2 0 0 0,0 0 0 0 0,0-2 0 0 0,1 0 0 0 0,-44-23 0 0 0,62 28-319 0 0,1-1 1 0 0,-9-6-1 0 0,5 1-2523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26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16 2024 0 0,'0'0'20122'0'0,"-1"-3"-20047"0"0,1 0-56 0 0,-2-6 64 0 0,1 16 67 0 0,1 3-45 0 0,0 0 1 0 0,0 0 0 0 0,-1 0 0 0 0,-1-1-1 0 0,1 1 1 0 0,-2 0 0 0 0,-5 16-1 0 0,3-14-64 0 0,2-5-18 0 0,1 0 0 0 0,-2 0 0 0 0,1 0-1 0 0,-1-1 1 0 0,-5 7 0 0 0,9-12-14 0 0,1-3-70 0 0,0 1-1 0 0,0 0 1 0 0,0-1 0 0 0,1 1-1 0 0,-1 0 1 0 0,0 0 0 0 0,3-2 0 0 0,-2 2-28 0 0,8-7-85 0 0,-1 1 0 0 0,1 0-1 0 0,1 1 1 0 0,-1 1-1 0 0,1-1 1 0 0,0 2 0 0 0,16-6-1 0 0,-21 9 176 0 0,-1 0 0 0 0,0 0-1 0 0,0 0 1 0 0,1 1 0 0 0,-1 0-1 0 0,0 0 1 0 0,0 0 0 0 0,1 1-1 0 0,-1-1 1 0 0,0 1 0 0 0,0 0-1 0 0,1 1 1 0 0,-1 0 0 0 0,0-1-1 0 0,-1 1 1 0 0,1 1 0 0 0,0-1-1 0 0,0 1 1 0 0,4 4 0 0 0,-5-5 35 0 0,-1 1 1 0 0,1 1 0 0 0,-1-1 0 0 0,0 0-1 0 0,0 1 1 0 0,0-1 0 0 0,0 1 0 0 0,-1 0 0 0 0,1 0-1 0 0,-1 0 1 0 0,2 7 0 0 0,-3-9-9 0 0,0 0 0 0 0,-1 1 0 0 0,1-1 0 0 0,-1 1 1 0 0,0-1-1 0 0,1 0 0 0 0,-1 1 0 0 0,0-1 0 0 0,-1 1 0 0 0,1-1 0 0 0,0 1 0 0 0,-1-1 1 0 0,1 1-1 0 0,-1-1 0 0 0,0 0 0 0 0,1 1 0 0 0,-1-1 0 0 0,-1 0 0 0 0,1 1 0 0 0,0-1 1 0 0,0 0-1 0 0,-4 3 0 0 0,1-1 4 0 0,0 0 1 0 0,0 0-1 0 0,0-1 0 0 0,-1 1 1 0 0,0-1-1 0 0,0 0 1 0 0,0-1-1 0 0,0 1 0 0 0,0-1 1 0 0,0 0-1 0 0,-1 0 0 0 0,1-1 1 0 0,-9 2-1 0 0,-1-1-699 0 0,1-1 0 0 0,0 0-1 0 0,-1-1 1 0 0,-17-1 0 0 0,-9-7-4970 0 0,14 1-2161 0 0,14 4 1483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6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11875 0 0,'0'0'11454'0'0,"7"21"-10957"0"0,22 64-79 0 0,-21-55-161 0 0,-8-18-25 0 0,0-4-89 0 0,-1 20 31 0 0,-1-1 0 0 0,-10 48-1 0 0,6-45-2551 0 0,1-10-3685 0 0,2-10-345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7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74 7946 0 0,'0'0'15471'0'0,"0"-12"-15290"0"0,0-33-47 0 0,0 44-127 0 0,0 0 0 0 0,0 0 0 0 0,0 0 0 0 0,0 0 0 0 0,0 0 0 0 0,0 0 0 0 0,0 0 1 0 0,1 1-1 0 0,-1-1 0 0 0,0 0 0 0 0,1 0 0 0 0,-1 0 0 0 0,1-1 0 0 0,-1 2-5 0 0,1 0 0 0 0,-1-1 0 0 0,0 1 1 0 0,0 0-1 0 0,1 0 0 0 0,-1 0 0 0 0,0 0 0 0 0,0 0 0 0 0,1 0 0 0 0,-1 0 0 0 0,0-1 0 0 0,0 1 0 0 0,1 0 0 0 0,-1 0 1 0 0,0 0-1 0 0,1 0 0 0 0,-1 0 0 0 0,0 0 0 0 0,0 0 0 0 0,1 1 0 0 0,2-1 23 0 0,0-1-11 0 0,1 1 0 0 0,-1 0 0 0 0,0 0 0 0 0,1 0 0 0 0,-1 0 0 0 0,1 1 0 0 0,-1 0 0 0 0,0-1 0 0 0,1 1 0 0 0,-1 0 0 0 0,0 1 0 0 0,0-1 0 0 0,0 0 0 0 0,0 1 0 0 0,0 0 0 0 0,0 0 0 0 0,0 0 0 0 0,4 3 0 0 0,3 5 126 0 0,0-1 0 0 0,-1 1 0 0 0,10 14 1 0 0,-15-19-109 0 0,0 0 1 0 0,0 0 0 0 0,-1 0 0 0 0,0 1-1 0 0,-1-1 1 0 0,1 1 0 0 0,-1 0 0 0 0,0-1-1 0 0,0 1 1 0 0,0 0 0 0 0,-1 0 0 0 0,0 0-1 0 0,-1 1 1 0 0,1-1 0 0 0,-1 9 0 0 0,-1-13-24 0 0,1 1 1 0 0,-1 0-1 0 0,0 0 0 0 0,0-1 1 0 0,0 1-1 0 0,-1-1 1 0 0,1 1-1 0 0,-1-1 0 0 0,1 0 1 0 0,-1 1-1 0 0,0-1 1 0 0,1 0-1 0 0,-1 0 0 0 0,-1 0 1 0 0,1 0-1 0 0,0-1 1 0 0,0 1-1 0 0,-4 2 0 0 0,0 0 0 0 0,-1 0-1 0 0,0-1 1 0 0,-1 1-1 0 0,1-1 1 0 0,-10 2-1 0 0,7-2-58 0 0,-1-1 0 0 0,1 0 0 0 0,0-1-1 0 0,-1 0 1 0 0,1 0 0 0 0,0-1 0 0 0,-21-3 0 0 0,30 3 50 0 0,1 0 1 0 0,-1 0-1 0 0,0 0 0 0 0,1 0 1 0 0,-1-1-1 0 0,1 1 1 0 0,-1 0-1 0 0,0 0 1 0 0,1-1-1 0 0,-1 1 1 0 0,1 0-1 0 0,-1-1 1 0 0,0 1-1 0 0,1-1 0 0 0,-1 1 1 0 0,1-1-1 0 0,0 1 1 0 0,-1-1-1 0 0,1 1 1 0 0,-1-1-1 0 0,1 1 1 0 0,0-1-1 0 0,-1 0 0 0 0,1 1 1 0 0,0-1-1 0 0,0 1 1 0 0,-1-1-1 0 0,1 0 1 0 0,0 1-1 0 0,0-1 1 0 0,0 0-1 0 0,0 1 1 0 0,0-1-1 0 0,0 0 0 0 0,0 1 1 0 0,0-1-1 0 0,0 0 1 0 0,0 1-1 0 0,0-1 1 0 0,1-1-1 0 0,-1 1 11 0 0,1 0-1 0 0,-1-1 1 0 0,1 1 0 0 0,-1 0 0 0 0,1-1-1 0 0,0 1 1 0 0,0 0 0 0 0,0 0-1 0 0,0 0 1 0 0,0 0 0 0 0,0 0-1 0 0,0 0 1 0 0,0 0 0 0 0,0 0-1 0 0,0 0 1 0 0,0 0 0 0 0,0 1-1 0 0,1-1 1 0 0,1 0 0 0 0,1 0 4 0 0,0 0 0 0 0,0 0 0 0 0,1 1 0 0 0,-1-1 0 0 0,1 1 0 0 0,-1 0 0 0 0,0 0 0 0 0,1 1 0 0 0,-1-1 0 0 0,0 1 0 0 0,1 0 0 0 0,6 3 0 0 0,4 2 65 0 0,0 0 0 0 0,15 11-1 0 0,-6-4 40 0 0,6 3-68 0 0,-16-8-315 0 0,0-1 1 0 0,1 0 0 0 0,25 8-1 0 0,-25-14-6080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7.9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0 16291 0 0,'0'0'5158'0'0,"17"11"-5133"0"0,57 34 31 0 0,-69-42-30 0 0,0 0 0 0 0,0 0 0 0 0,0 0 0 0 0,1-1 0 0 0,-1 1 0 0 0,1-1 0 0 0,9 2 1 0 0,-2-1 61 0 0,38 6 626 0 0,-50-8-695 0 0,0-1-1 0 0,0 0 1 0 0,0 1 0 0 0,1 0-1 0 0,-1-1 1 0 0,0 1 0 0 0,0 0 0 0 0,0-1-1 0 0,0 1 1 0 0,0 0 0 0 0,0 0 0 0 0,0 0-1 0 0,0 0 1 0 0,-1 0 0 0 0,1 0 0 0 0,0 0-1 0 0,-1 0 1 0 0,1 0 0 0 0,0 0 0 0 0,-1 0-1 0 0,1 1 1 0 0,-1 0 0 0 0,3 6 70 0 0,-1 0 0 0 0,2 10 0 0 0,-2-11-22 0 0,3 30 374 0 0,-1-1 0 0 0,-1 66 0 0 0,-3-61-174 0 0,1 44 168 0 0,-2 291 1030 0 0,0-369-1423 0 0,-5 100 495 0 0,3-82-389 0 0,0 0-1 0 0,-10 30 1 0 0,10-46-116 0 0,0 0 0 0 0,0-1 0 0 0,-1 1 0 0 0,0-1 0 0 0,0 1 0 0 0,-1-1 0 0 0,0-1 0 0 0,-1 1 0 0 0,-11 12 0 0 0,12-16-52 0 0,1 0 0 0 0,-1 0 0 0 0,0 0 0 0 0,0-1 0 0 0,-1 0 0 0 0,1 0 0 0 0,-1 0-1 0 0,1-1 1 0 0,-1 0 0 0 0,0 0 0 0 0,0 0 0 0 0,0-1 0 0 0,0 0 0 0 0,0 0 0 0 0,0 0 0 0 0,-6-1 0 0 0,-2 0-638 0 0,0-1 0 0 0,-15-2 0 0 0,11-1-3171 0 0,-1-2-4589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2.4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1 14987 0 0,'0'0'7004'0'0,"-7"11"-6781"0"0,-22 35 9 0 0,29-44-183 0 0,-1-1 0 0 0,0 1 0 0 0,0-1 0 0 0,1 1 0 0 0,-1-1 0 0 0,0 1 0 0 0,1 0 0 0 0,0-1 1 0 0,-1 1-1 0 0,1 0 0 0 0,0 2 0 0 0,0-4-18 0 0,0 1-1 0 0,0 0 1 0 0,0-1 0 0 0,0 1 0 0 0,1-1 0 0 0,-1 1 0 0 0,0 0-1 0 0,0-1 1 0 0,1 1 0 0 0,-1-1 0 0 0,0 1 0 0 0,1-1 0 0 0,-1 1-1 0 0,0-1 1 0 0,1 1 0 0 0,-1-1 0 0 0,1 1 0 0 0,-1-1 0 0 0,1 0-1 0 0,0 1 1 0 0,1 0 61 0 0,1 0 0 0 0,-1 0 0 0 0,0 0 0 0 0,1-1 0 0 0,-1 1 0 0 0,1-1 0 0 0,-1 1 0 0 0,1-1 0 0 0,3 0 0 0 0,-4 0-61 0 0,6 0 91 0 0,1 0 0 0 0,-1 0 0 0 0,0-1 0 0 0,17-4-1 0 0,-22 5-101 0 0,0-1-1 0 0,1 0 1 0 0,-1-1-1 0 0,0 1 1 0 0,0-1-1 0 0,0 1 0 0 0,0-1 1 0 0,0 0-1 0 0,-1 0 1 0 0,1 0-1 0 0,-1 0 1 0 0,1-1-1 0 0,-1 1 1 0 0,0-1-1 0 0,3-3 0 0 0,-4 5-43 0 0,0 0 0 0 0,-1-1 0 0 0,1 1 0 0 0,0 0 0 0 0,-1 0 0 0 0,0-1 0 0 0,1 1 0 0 0,-1 0 0 0 0,0 0 0 0 0,1-1 0 0 0,-1 1 0 0 0,0 0 0 0 0,0-3 0 0 0,0 3-35 0 0,0 1 0 0 0,0-1 0 0 0,-1 0 1 0 0,1 0-1 0 0,0 0 0 0 0,-1 1 0 0 0,1-1 1 0 0,0 0-1 0 0,-1 1 0 0 0,1-1 0 0 0,-1 0 0 0 0,1 1 1 0 0,-1-1-1 0 0,1 0 0 0 0,-1 1 0 0 0,-1-2 1 0 0,0 1-278 0 0,-1 0 1 0 0,1-1 0 0 0,0 1-1 0 0,-1 0 1 0 0,0 1 0 0 0,1-1-1 0 0,-1 0 1 0 0,1 1 0 0 0,-1-1-1 0 0,0 1 1 0 0,-5 0 0 0 0,2 0-1750 0 0,-1 0 1 0 0,-11 3-1 0 0,-1 3-5078 0 0,8-1 386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0.6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74 7218 0 0,'0'0'14093'0'0,"5"-1"-13861"0"0,3 1-91 0 0,-1 0 0 0 0,1 0 0 0 0,-1 1 0 0 0,1 0 0 0 0,9 2 0 0 0,160 26 1654 0 0,3-16-560 0 0,-156-11-1043 0 0,152 2 803 0 0,-176-4-990 0 0,0 0-1 0 0,1 0 1 0 0,-1 0 0 0 0,1 1 0 0 0,-1-1 0 0 0,0 0 0 0 0,1-1 0 0 0,-1 1 0 0 0,1 0 0 0 0,-1 0 0 0 0,0 0 0 0 0,1 0-1 0 0,-1 0 1 0 0,1 0 0 0 0,-1 0 0 0 0,0-1 0 0 0,1 1 0 0 0,-1 0 0 0 0,0 0 0 0 0,1 0 0 0 0,-1-1 0 0 0,0 1-1 0 0,1-1 1 0 0,-1 1-6 0 0,0 0 0 0 0,0-1-1 0 0,0 1 1 0 0,0-1 0 0 0,0 1-1 0 0,0 0 1 0 0,0-1 0 0 0,-1 1-1 0 0,1 0 1 0 0,0-1-1 0 0,0 1 1 0 0,0 0 0 0 0,0-1-1 0 0,-1 1 1 0 0,1 0 0 0 0,0 0-1 0 0,0-1 1 0 0,-1 1 0 0 0,1 0-1 0 0,0-1 1 0 0,-20-14-144 0 0,18 14 146 0 0,-69-39-317 0 0,46 28 2 0 0,-34-24 0 0 0,51 28 309 0 0,8 8 5 0 0,0 0 1 0 0,0 0-1 0 0,0 0 1 0 0,0 0-1 0 0,0 0 1 0 0,0 0-1 0 0,0 0 1 0 0,0-1-1 0 0,0 1 1 0 0,0 0-1 0 0,0 0 1 0 0,0 0 0 0 0,0 0-1 0 0,0 0 1 0 0,0 0-1 0 0,0 0 1 0 0,0-1-1 0 0,0 1 1 0 0,0 0-1 0 0,0 0 1 0 0,0 0-1 0 0,0 0 1 0 0,0 0 0 0 0,0 0-1 0 0,0 0 1 0 0,0-1-1 0 0,0 1 1 0 0,0 0-1 0 0,1 0 1 0 0,-1 0-1 0 0,0 0 1 0 0,0 0-1 0 0,0 0 1 0 0,0 0 0 0 0,0 0-1 0 0,0 0 1 0 0,0 0-1 0 0,0 0 1 0 0,1 0-1 0 0,-1 0 1 0 0,0 0-1 0 0,0 0 1 0 0,0-1-1 0 0,2 1 0 0 0,-1 0 0 0 0,1 0-1 0 0,-1 0 1 0 0,1 0-1 0 0,-1 1 1 0 0,1-1-1 0 0,-1 0 1 0 0,1 0-1 0 0,-1 1 1 0 0,1-1 0 0 0,1 2-1 0 0,17 7 26 0 0,0 1-1 0 0,24 16 0 0 0,-33-19 22 0 0,-1 1-1 0 0,1 1 0 0 0,-1-1 1 0 0,-1 2-1 0 0,10 11 1 0 0,-17-18-37 0 0,0-1 1 0 0,0 1 0 0 0,0 0 0 0 0,-1 0 0 0 0,1 0 0 0 0,-1 0 0 0 0,0 0 0 0 0,0 0-1 0 0,0 1 1 0 0,1 3 0 0 0,-2-5-12 0 0,0 0 0 0 0,0 0 1 0 0,0-1-1 0 0,0 1 0 0 0,0 0 0 0 0,0 0 0 0 0,-1 0 0 0 0,1-1 0 0 0,-1 1 0 0 0,1 0 1 0 0,-1-1-1 0 0,0 1 0 0 0,1 0 0 0 0,-1-1 0 0 0,0 1 0 0 0,0-1 0 0 0,0 1 1 0 0,0-1-1 0 0,-1 1 0 0 0,-1 1 0 0 0,-41 31-1002 0 0,25-20-2374 0 0,1 1-4983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4:04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15 11849 0 0,'0'0'3674'0'0,"0"0"-3174"0"0,0 0-421 0 0,0 0 46 0 0,0 0-107 0 0,22-15-814 0 0,-20 16 813 0 0,-1-1 1 0 0,1 1 0 0 0,0 0-1 0 0,0 0 1 0 0,0 0 0 0 0,-1 0 0 0 0,1 0-1 0 0,0 0 1 0 0,-1 0 0 0 0,1 0-1 0 0,-1 1 1 0 0,1-1 0 0 0,-1 1-1 0 0,0-1 1 0 0,0 1 0 0 0,1 0-1 0 0,-1-1 1 0 0,0 1 0 0 0,-1 0-1 0 0,1 0 1 0 0,0 0 0 0 0,0-1 0 0 0,-1 1-1 0 0,1 0 1 0 0,-1 0 0 0 0,0 0-1 0 0,1 0 1 0 0,-1 0 0 0 0,0 0-1 0 0,0 0 1 0 0,0 0 0 0 0,-1 0-1 0 0,1 0 1 0 0,0 0 0 0 0,-1 0-1 0 0,1 0 1 0 0,-1 0 0 0 0,0 0 0 0 0,0 0-1 0 0,1-1 1 0 0,-1 1 0 0 0,0 0-1 0 0,0 0 1 0 0,-1-1 0 0 0,1 1-1 0 0,0-1 1 0 0,-1 1 0 0 0,1-1-1 0 0,-1 0 1 0 0,1 1 0 0 0,-1-1-1 0 0,1 0 1 0 0,-1 0 0 0 0,0 0 0 0 0,0 0-18 0 0,-3 3 53 0 0,4-4-39 0 0,-1 0 0 0 0,1 1 0 0 0,0-1 0 0 0,-1 0-1 0 0,1 1 1 0 0,0-1 0 0 0,-1 1 0 0 0,1-1 0 0 0,0 1 0 0 0,0-1-1 0 0,0 1 1 0 0,0 0 0 0 0,-1 0 0 0 0,1 0 0 0 0,0 0 0 0 0,0-1-1 0 0,1 1 1 0 0,-1 1 0 0 0,0-1 0 0 0,0 0 0 0 0,0 0 0 0 0,1 0 0 0 0,-1 0-1 0 0,0 0 1 0 0,1 1 0 0 0,-1-1 0 0 0,1 0 0 0 0,0 1 0 0 0,-1-1-1 0 0,1 0 1 0 0,0 1 0 0 0,0-1 0 0 0,0 0 0 0 0,0 1 0 0 0,0-1-1 0 0,0 0 1 0 0,0 1 0 0 0,0-1 0 0 0,1 0 0 0 0,-1 1 0 0 0,0-1-1 0 0,1 0 1 0 0,-1 0 0 0 0,1 1 0 0 0,-1-1 0 0 0,1 0 0 0 0,0 0 0 0 0,0 0-1 0 0,-1 0 1 0 0,1 0 0 0 0,0 0 0 0 0,0 0 0 0 0,0 0 0 0 0,0 0-1 0 0,0 0 1 0 0,0 0 0 0 0,1-1 0 0 0,-1 1 0 0 0,0 0 0 0 0,0-1-1 0 0,0 1 1 0 0,1-1 0 0 0,-1 1 0 0 0,1-1-14 0 0,86 24-323 0 0,-28-22-4674 0 0,-45-5 191 0 0,1-8-2429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1.5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371 1 13467 0 0,'0'0'6165'0'0,"-23"0"-5722"0"0,-74 1-99 0 0,-78-1 1022 0 0,173 0-1339 0 0,0 0 0 0 0,0 0 1 0 0,0 0-1 0 0,0 0 1 0 0,0 0-1 0 0,0 1 1 0 0,0-1-1 0 0,-3 2 0 0 0,5-2 5 0 0,-1 0 1 0 0,1 1-1 0 0,-1-1 0 0 0,1 1 0 0 0,-1 0 0 0 0,1-1 0 0 0,-1 1 0 0 0,1-1 0 0 0,-1 1 0 0 0,1 0 0 0 0,0-1 0 0 0,-1 1 0 0 0,1 0 0 0 0,0-1 0 0 0,0 1 0 0 0,-1 0 0 0 0,1 0 0 0 0,0-1 1 0 0,0 1-1 0 0,0 0 0 0 0,0 0 0 0 0,0-1 0 0 0,0 1 0 0 0,0 1 0 0 0,1 9 275 0 0,0 0 0 0 0,1 0 0 0 0,5 18 0 0 0,1 8 89 0 0,0 35 440 0 0,-1 126 0 0 0,-7-179-754 0 0,-5 85 291 0 0,-19 118-1 0 0,2-88-137 0 0,-5 37 99 0 0,25-154-255 0 0,1 0 1 0 0,1 22-1 0 0,0-37-60 0 0,1-1-1 0 0,-1 0 0 0 0,1 0 1 0 0,-1 1-1 0 0,1-1 0 0 0,-1 0 1 0 0,1 0-1 0 0,-1 0 0 0 0,1 0 1 0 0,0 0-1 0 0,0 0 0 0 0,0 0 1 0 0,0 0-1 0 0,0 0 0 0 0,0 0 1 0 0,0 0-1 0 0,0 0 0 0 0,2 1 1 0 0,24 12 178 0 0,-19-11-168 0 0,7 3-16 0 0,0-1-1 0 0,0 0 1 0 0,1-1-1 0 0,-1-1 1 0 0,1 0 0 0 0,0-1-1 0 0,0-1 1 0 0,29-1-1 0 0,-43 0-174 0 0,0-1 0 0 0,0 1-1 0 0,0 0 1 0 0,1-1 0 0 0,-1 1-1 0 0,0-1 1 0 0,0 0 0 0 0,0 0-1 0 0,0 0 1 0 0,0 0 0 0 0,0 0-1 0 0,0 0 1 0 0,0 0 0 0 0,-1-1-1 0 0,3-1 1 0 0,0-3-4786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2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14139 0 0,'0'0'6643'0'0,"11"22"-5806"0"0,32 71-165 0 0,-40-85-520 0 0,1 0-1 0 0,2 12 0 0 0,-5-2 267 0 0,-2-7-207 0 0,1 0-77 0 0,-1 0-1 0 0,-1 0 1 0 0,0 0-1 0 0,0-1 1 0 0,-1 1-1 0 0,0 0 1 0 0,-1-1-1 0 0,-1 0 1 0 0,1 0-1 0 0,-1 0 0 0 0,-1 0 1 0 0,-7 9-1 0 0,7-11 345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2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27 15771 0 0,'0'0'7442'0'0,"-10"18"-7153"0"0,-29 55-1 0 0,38-71-266 0 0,0 0-1 0 0,0 0 0 0 0,0-1 0 0 0,0 1 0 0 0,1 0 1 0 0,-1 0-1 0 0,1 1 0 0 0,-1-1 0 0 0,1 0 0 0 0,0 0 0 0 0,0 2 1 0 0,0-3-10 0 0,0-1 1 0 0,1 1-1 0 0,-1-1 1 0 0,0 1-1 0 0,0-1 1 0 0,1 1-1 0 0,-1-1 1 0 0,0 1-1 0 0,1-1 1 0 0,-1 1-1 0 0,0-1 1 0 0,1 1-1 0 0,-1-1 1 0 0,1 0-1 0 0,-1 1 1 0 0,0-1-1 0 0,1 1 1 0 0,0-1 0 0 0,2 2 65 0 0,1 1-25 0 0,-1 0 0 0 0,1-1 0 0 0,-1 0-1 0 0,1 0 1 0 0,0 0 0 0 0,0 0 0 0 0,0-1 0 0 0,0 1-1 0 0,1-1 1 0 0,-1 0 0 0 0,0-1 0 0 0,0 1 0 0 0,1-1-1 0 0,-1 1 1 0 0,0-1 0 0 0,1 0 0 0 0,-1-1 0 0 0,0 1-1 0 0,1-1 1 0 0,-1 0 0 0 0,5-2 0 0 0,-5 2-33 0 0,0 0 0 0 0,-1 0 0 0 0,1-1 0 0 0,-1 0 0 0 0,1 1 0 0 0,-1-1-1 0 0,0-1 1 0 0,0 1 0 0 0,0 0 0 0 0,0-1 0 0 0,0 1 0 0 0,0-1 0 0 0,0 0 0 0 0,-1 0 0 0 0,0 0 0 0 0,1 0 0 0 0,-1-1 0 0 0,-1 1 0 0 0,1-1 0 0 0,0 1 0 0 0,-1-1 0 0 0,1 1 0 0 0,0-7 0 0 0,-1 5-31 0 0,-1 0 1 0 0,1 0 0 0 0,-1 0-1 0 0,-1 0 1 0 0,1 0 0 0 0,-1-1-1 0 0,1 1 1 0 0,-1 0 0 0 0,-3-7 0 0 0,3 9-96 0 0,0 0 1 0 0,-1 1 0 0 0,1-1 0 0 0,-1 0-1 0 0,1 0 1 0 0,-1 1 0 0 0,0-1 0 0 0,0 1-1 0 0,0 0 1 0 0,0-1 0 0 0,-1 1-1 0 0,1 0 1 0 0,0 0 0 0 0,-1 0 0 0 0,0 1-1 0 0,-3-3 1 0 0,5 4-74 0 0,0-1 0 0 0,1 1 0 0 0,-1-1 0 0 0,0 1 0 0 0,0 0 0 0 0,0-1 0 0 0,0 1 0 0 0,0 0 0 0 0,0 0 0 0 0,1 0 0 0 0,-1 0 0 0 0,0 0 0 0 0,0 0 0 0 0,0 0-1 0 0,0 0 1 0 0,0 0 0 0 0,0 0 0 0 0,0 0 0 0 0,0 0 0 0 0,1 1 0 0 0,-1-1 0 0 0,0 0 0 0 0,-1 1 0 0 0,-7 11-9432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3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10858 0 0,'0'0'15193'0'0,"-4"20"-14845"0"0,-11 62-85 0 0,6-37-1212 0 0,0 1 3838 0 0,5-20-3766 0 0,2-4-4652 0 0,2 4-6604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13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 12595 0 0,'0'0'6692'0'0,"-1"20"-5751"0"0,1 68 20 0 0,-2-54-11 0 0,0 1 1 0 0,-11 51 0 0 0,6-48-551 0 0,-9 47 301 0 0,-8 59 292 0 0,11 113 88 0 0,12-187-934 0 0,1-68-146 0 0,0 13-4 0 0,-1 0-1 0 0,0 0 0 0 0,-6 26 1 0 0,5-38-1428 0 0,1-8 372 0 0,1-12-6035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28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1203 152 8786 0 0,'0'0'7679'0'0,"-8"10"-7159"0"0,-29 31-65 0 0,36-40-427 0 0,0 1-1 0 0,-1-1 1 0 0,1 0 0 0 0,-1 0 0 0 0,0 0 0 0 0,1 0 0 0 0,-1 0 0 0 0,0 0 0 0 0,1-1-1 0 0,-1 1 1 0 0,0 0 0 0 0,0-1 0 0 0,0 0 0 0 0,0 1 0 0 0,0-1 0 0 0,0 0 0 0 0,1 0-1 0 0,-1 0 1 0 0,0 0 0 0 0,-3-1 0 0 0,-3 1 75 0 0,-5 0 14 0 0,1-1 0 0 0,0-1 0 0 0,0 0 0 0 0,0-1 1 0 0,-18-5-1 0 0,-55-28 338 0 0,78 32-397 0 0,7 4-49 0 0,-1 0-1 0 0,1 0 1 0 0,-1-1 0 0 0,1 1-1 0 0,-1 0 1 0 0,1 0-1 0 0,-1 0 1 0 0,1-1 0 0 0,-1 1-1 0 0,1 0 1 0 0,0 0-1 0 0,-1 0 1 0 0,1 0 0 0 0,-1 0-1 0 0,1 0 1 0 0,-1 0-1 0 0,1 0 1 0 0,-1 0 0 0 0,0 0-1 0 0,-1 8 513 0 0,1-1-208 0 0,0-2-250 0 0,-1-1 0 0 0,1 1 1 0 0,0-1-1 0 0,-1 0 0 0 0,0 1 1 0 0,0-1-1 0 0,-1 0 0 0 0,1 0 1 0 0,-1 0-1 0 0,0-1 0 0 0,0 1 1 0 0,0-1-1 0 0,0 1 0 0 0,0-1 1 0 0,-1 0-1 0 0,0 0 0 0 0,1-1 1 0 0,-1 1-1 0 0,0-1 0 0 0,0 0 0 0 0,-1 0 1 0 0,1 0-1 0 0,0 0 0 0 0,-1-1 1 0 0,1 0-1 0 0,-1 0 0 0 0,1 0 1 0 0,-10 1-1 0 0,0-2-16 0 0,0 0 1 0 0,1-1-1 0 0,-1 0 0 0 0,0-1 0 0 0,1 0 1 0 0,-1-1-1 0 0,1-1 0 0 0,0 0 0 0 0,-13-7 0 0 0,3 1 44 0 0,0-2 0 0 0,1-1 0 0 0,-40-31 0 0 0,57 40-39 0 0,5 3-33 0 0,-1 1 0 0 0,1-1-1 0 0,-1 1 1 0 0,1-1 0 0 0,-1 1-1 0 0,0-1 1 0 0,1 1 0 0 0,-1-1-1 0 0,0 1 1 0 0,1-1 0 0 0,-1 1-1 0 0,0 0 1 0 0,0-1 0 0 0,0 1-1 0 0,0 0 1 0 0,0 0 49 0 0,1 1-30 0 0,-1 0 1 0 0,0 0-1 0 0,0 1 1 0 0,0-1-1 0 0,0 0 0 0 0,0 0 1 0 0,-1 0-1 0 0,1 0 1 0 0,0 0-1 0 0,-3 1 0 0 0,4-2-32 0 0,-5 3 47 0 0,-1 0-1 0 0,1 0 1 0 0,0-1-1 0 0,-1 0 1 0 0,1 0 0 0 0,-1-1-1 0 0,0 0 1 0 0,0 0-1 0 0,-6 1 1 0 0,-10-1 106 0 0,-24-2 1 0 0,41 1-138 0 0,-14-2 32 0 0,1 0-1 0 0,-1-1 1 0 0,0-1 0 0 0,-33-12-1 0 0,-68-37-5 0 0,104 45-174 0 0,0-1 0 0 0,1-1 0 0 0,0-1 1 0 0,-13-12-1 0 0,19 15-2306 0 0,-14-17 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31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10794 0 0,'0'0'9440'0'0,"6"22"-8447"0"0,18 71-163 0 0,-21-83-666 0 0,-1-1 1 0 0,-1 1-1 0 0,1-1 1 0 0,-2 1-1 0 0,0 12 1 0 0,0-7 33 0 0,0 23 412 0 0,-7 47 1 0 0,2-49-515 0 0,0-3-1059 0 0,-2 50 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31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4305 0 0,'0'0'10099'0'0,"22"7"-9178"0"0,70 20-85 0 0,-62-15-288 0 0,-18-4 12 0 0,-6-3-227 0 0,0 0 4 0 0,0-1 1 0 0,-1 1-1 0 0,0 0 0 0 0,0 0 0 0 0,0 0 0 0 0,7 11 0 0 0,-11-14-285 0 0,0-1 1 0 0,0 1-1 0 0,0 0 1 0 0,-1-1-1 0 0,1 1 1 0 0,0 0-1 0 0,-1 0 1 0 0,1 0-1 0 0,-1 0 1 0 0,0-1-1 0 0,0 1 0 0 0,0 0 1 0 0,0 0-1 0 0,0 0 1 0 0,0 0-1 0 0,0 0 1 0 0,0 0-1 0 0,-1 0 1 0 0,1-1-1 0 0,-1 1 1 0 0,1 0-1 0 0,-1 0 1 0 0,0-1-1 0 0,0 1 1 0 0,0 0-1 0 0,0-1 1 0 0,0 1-1 0 0,0 0 1 0 0,0-1-1 0 0,-2 3 1 0 0,-3 1-1 0 0,0 0 0 0 0,0 0 0 0 0,0-1 0 0 0,-1 1 0 0 0,0-2 0 0 0,1 1 0 0 0,-1 0 0 0 0,-1-1 0 0 0,1-1 0 0 0,0 1 0 0 0,-14 2 0 0 0,0-2-71 0 0,-1 0 1 0 0,-40 0 0 0 0,82 8 446 0 0,6 4-179 0 0,0 1-1 0 0,23 21 1 0 0,45 42 830 0 0,-94-78-1074 0 0,84 85 602 0 0,-83-85-702 0 0,0 0 1 0 0,0 0-1 0 0,0 0 1 0 0,-1 0-1 0 0,1 0 1 0 0,0 0-1 0 0,-1 0 1 0 0,1 0-1 0 0,0 3 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0:56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3039 2099 0 0 0,'22'116'0'0'0,"-21"-112"0"0"0,-1-1 0 0 0,0 1 0 0 0,0 0 0 0 0,0-1 0 0 0,0 1 0 0 0,0 0 0 0 0,-1-1 0 0 0,-1 5 0 0 0,2-7 0 0 0,-1 1 0 0 0,0 0 0 0 0,0-1 0 0 0,0 1 0 0 0,0-1 0 0 0,0 1 0 0 0,0-1 0 0 0,-3 3 0 0 0,-2 3 0 0 0,0 2 0 0 0,-1-1 0 0 0,-1 0 0 0 0,0 0 0 0 0,0-1 0 0 0,0 1 0 0 0,-1-2 0 0 0,-12 8 0 0 0,7-6 0 0 0,-1 0 0 0 0,-1-1 0 0 0,0-1 0 0 0,-17 5 0 0 0,-12 0 0 0 0,0-3 0 0 0,-70 4 0 0 0,-27-3 0 0 0,-1-6 0 0 0,0-6 0 0 0,1-6 0 0 0,-274-56 0 0 0,-52-55 0 0 0,10-34 0 0 0,400 130 0 0 0,1-2 0 0 0,1-2 0 0 0,2-3 0 0 0,-85-64 0 0 0,111 72 209 0 0,2-2 0 0 0,0-1 0 0 0,2-1 0 0 0,1-1-1 0 0,-29-46 1 0 0,-78-164 1103 0 0,114 204-1334 0 0,2 0 0 0 0,1 0 0 0 0,2-1 1 0 0,-10-57-1 0 0,17 70-16 0 0,2-1 1 0 0,1 1-1 0 0,0-1 1 0 0,2 1-1 0 0,0-1 1 0 0,2 1-1 0 0,0-1 0 0 0,11-36 1 0 0,-3 29 62 0 0,1 1 0 0 0,1 0 0 0 0,1 1 0 0 0,32-45 0 0 0,85-98 193 0 0,-47 66-113 0 0,-60 74-141 0 0,2 0-1 0 0,0 2 1 0 0,2 0 0 0 0,1 2 0 0 0,2 2 0 0 0,35-25-1 0 0,-10 16-58 0 0,2 2-1 0 0,0 3 0 0 0,3 2 0 0 0,0 3 1 0 0,116-29-1 0 0,-64 28-36 0 0,1 5 0 0 0,1 5 1 0 0,146 0-1 0 0,-195 14 113 0 0,1 3 1 0 0,72 13-1 0 0,-55 2-252 0 0,151 52-1 0 0,71 53-142 0 0,-77-29 219 0 0,-174-72 193 0 0,214 86 1 0 0,-11 21 1 0 0,-223-106 0 0 0,0 0 0 0 0,-2 3 0 0 0,-2 1 0 0 0,0 1 0 0 0,38 43 0 0 0,-50-47 0 0 0,0 0 0 0 0,-2 2 0 0 0,0 0 0 0 0,-2 2 0 0 0,-1-1 0 0 0,-1 2 0 0 0,18 56 0 0 0,-22-50 0 0 0,-2 0 0 0 0,4 67 0 0 0,-8 71 0 0 0,-3-120 0 0 0,-2-20 0 0 0,-1 0 0 0 0,-2 0 0 0 0,-1-1 0 0 0,-1 1 0 0 0,-19 48 0 0 0,11-39 0 0 0,-26 48 0 0 0,30-68 0 0 0,-1-1 0 0 0,-1 0 0 0 0,-1-1 0 0 0,-17 17 0 0 0,2-4 0 0 0,-2-2 0 0 0,-1-1 0 0 0,-1-1 0 0 0,-71 44 0 0 0,-18-9 0 0 0,101-54 0 0 0,-1-1 0 0 0,-1-1 0 0 0,-40 8 0 0 0,-178 17 3209 0 0,219-29-3096 0 0,-9 0 324 0 0,19-3-541 0 0,0 1 0 0 0,0 1 0 0 0,0 0 0 0 0,-16 5 0 0 0,19-1-2884 0 0,8-5 2737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31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42 6377 0 0,'0'0'13141'0'0,"-2"-1"-12661"0"0,-5 0-24 0 0,5 0 273 0 0,5 1-178 0 0,14 1-363 0 0,0 1 0 0 0,18 4-1 0 0,4 0-123 0 0,201 13 478 0 0,2-13 393 0 0,-165-5-505 0 0,-25-1-174 0 0,43 2 19 0 0,-99-10-642 0 0,-2 1 224 0 0,-1 0 0 0 0,-12-9 0 0 0,12 10 24 0 0,0 0-1 0 0,-11-12 1 0 0,18 18 118 0 0,0 0 1 0 0,-1-1-1 0 0,1 1 1 0 0,0 0-1 0 0,0 0 0 0 0,-1 0 1 0 0,1 0-1 0 0,0-1 0 0 0,0 1 1 0 0,0 0-1 0 0,-1 0 0 0 0,1-1 1 0 0,0 1-1 0 0,0 0 1 0 0,0 0-1 0 0,0-1 0 0 0,0 1 1 0 0,0 0-1 0 0,-1-1 0 0 0,1 1 1 0 0,0 0-1 0 0,0 0 0 0 0,0-1 1 0 0,0 1-1 0 0,0 0 1 0 0,0-1-1 0 0,0 1 0 0 0,0 0 1 0 0,0-1-1 0 0,0 1 0 0 0,1 0 1 0 0,-1 0-1 0 0,0-1 0 0 0,0 1 1 0 0,0 0-1 0 0,0 0 1 0 0,0-1-1 0 0,0 1 0 0 0,1 0 1 0 0,-1 0-1 0 0,0-1 0 0 0,0 1 1 0 0,0 0-1 0 0,1 0 0 0 0,-1 0 1 0 0,0-1-1 0 0,0 1 1 0 0,1 0-1 0 0,-1 0 0 0 0,0 0 1 0 0,0 0-1 0 0,1-1 0 0 0,-1 1 1 0 0,0 0-1 0 0,0 0 0 0 0,1 0 1 0 0,-1 0-1 0 0,0 0 1 0 0,1 0-1 0 0,-1 0 0 0 0,23 0-81 0 0,-18 0 56 0 0,15 3 28 0 0,-1 0-1 0 0,1 1 0 0 0,-1 1 1 0 0,34 14-1 0 0,-45-17 45 0 0,-1 1 0 0 0,0 0 0 0 0,0 0 0 0 0,0 1 0 0 0,0 0 0 0 0,0 0 0 0 0,6 6 0 0 0,-12-9-38 0 0,-1-1 0 0 0,0 1 0 0 0,1-1 0 0 0,-1 1 0 0 0,0-1 0 0 0,0 1 0 0 0,1-1 0 0 0,-1 1 0 0 0,0-1 0 0 0,0 1 0 0 0,0-1 0 0 0,0 1 0 0 0,0 0 0 0 0,1-1 0 0 0,-1 1 0 0 0,0-1 0 0 0,0 1 0 0 0,-1 0 0 0 0,1-1 0 0 0,0 1 0 0 0,0-1 0 0 0,0 1 0 0 0,0-1 0 0 0,0 1 0 0 0,-1 0 0 0 0,1-1 0 0 0,0 1 0 0 0,0-1 0 0 0,-1 1 0 0 0,1-1-1 0 0,-1 1 1 0 0,-16 16 190 0 0,11-12-147 0 0,-9 7-260 0 0,-1 0-1 0 0,0-1 1 0 0,-1-1-1 0 0,-33 15 0 0 0,23-11-1552 0 0,0-1-2283 0 0,9-5-2639 0 0,2-1-4154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4:05.1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 15381 0 0,'0'0'537'0'0,"0"0"-508"0"0,0 0-158 0 0,0 0-121 0 0,0 0 107 0 0,0 0-1 0 0,0 0-262 0 0,0 0-92 0 0,7-5 144 0 0,69-4 108 0 0,-70 11 269 0 0,1 1-1 0 0,-1 0 0 0 0,0 0 1 0 0,0 0-1 0 0,0 1 0 0 0,-1 0 1 0 0,1 0-1 0 0,-1 0 0 0 0,0 1 1 0 0,0 0-1 0 0,-1 0 0 0 0,1 0 1 0 0,-1 1-1 0 0,0-1 0 0 0,0 1 1 0 0,-1 0-1 0 0,0 0 1 0 0,0 0-1 0 0,0 0 0 0 0,-1 1 1 0 0,0-1-1 0 0,0 1 0 0 0,-1 0 1 0 0,0-1-1 0 0,0 1 0 0 0,0 0 1 0 0,-1 0-1 0 0,0 0 0 0 0,0 1-22 0 0,1-3 72 0 0,101 651 2791 0 0,-102-655-2855 0 0,14 181 136 0 0,-14-177-135 0 0,0 1 0 0 0,-1-1 0 0 0,0 0 0 0 0,0 0 0 0 0,0 1 0 0 0,-1-1 0 0 0,0 0 0 0 0,0-1 0 0 0,0 1 0 0 0,0 0 0 0 0,-1 0-1 0 0,0-1 1 0 0,0 0 0 0 0,0 1 0 0 0,0-1 0 0 0,-1 0 0 0 0,0-1 0 0 0,0 1 0 0 0,0-1 0 0 0,0 1 0 0 0,0-1 0 0 0,-1-1 0 0 0,1 1 0 0 0,-1 0 0 0 0,0-1 0 0 0,0 0 0 0 0,1 0 0 0 0,-2-1-1 0 0,1 1 1 0 0,0-1 0 0 0,0 0 0 0 0,-4 0-9 0 0,-76 0-641 0 0,28-11-2843 0 0,14-4-3904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32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2080 0 0,'0'0'18968'0'0,"4"11"-18307"0"0,-2-3-554 0 0,25 89 1115 0 0,-22-67-1036 0 0,-1-1 1 0 0,-2 1-1 0 0,-1 0 0 0 0,-4 45 0 0 0,3-72-391 0 0,-1 10 398 0 0,1-12-306 0 0,0-1-1 0 0,0 1 1 0 0,0-1-1 0 0,0 0 1 0 0,0 1-1 0 0,0-1 1 0 0,-1 0-1 0 0,1 1 1 0 0,0-1-1 0 0,0 0 1 0 0,0 1-1 0 0,0-1 1 0 0,0 0-1 0 0,-1 1 1 0 0,1-1-1 0 0,0 0 1 0 0,0 0-1 0 0,0 1 1 0 0,-1-1-1 0 0,1 0 1 0 0,0 0-1 0 0,-1 1 1 0 0,1-1-1 0 0,0 0 0 0 0,0 0 1 0 0,-1 1-1 0 0,-1-13-5009 0 0,-5-21-7349 0 0,6 24 9175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32.4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 9490 0 0,'0'0'7731'0'0,"20"5"-7150"0"0,63 16-111 0 0,-56-12-174 0 0,-27-8-280 0 0,1-1 0 0 0,-1 0 0 0 0,1 1 1 0 0,-1-1-1 0 0,1 1 0 0 0,-1-1 0 0 0,1 0 0 0 0,-1 1 0 0 0,1-1 1 0 0,-1 1-1 0 0,0-1 0 0 0,1 1 0 0 0,-1 0 0 0 0,1 0 0 0 0,0 2 57 0 0,0-1-40 0 0,0 0 1 0 0,0-1 0 0 0,0 1 0 0 0,-1 0 0 0 0,1-1-1 0 0,0 1 1 0 0,-1 0 0 0 0,0-1 0 0 0,1 1 0 0 0,-1 0-1 0 0,0 0 1 0 0,0 0 0 0 0,0 0 0 0 0,0-1-1 0 0,0 1 1 0 0,0 0 0 0 0,-1 0 0 0 0,1 0 0 0 0,0-1-1 0 0,-1 1 1 0 0,0 0 0 0 0,1-1 0 0 0,-1 1 0 0 0,0 0-1 0 0,0-1 1 0 0,0 1 0 0 0,0-1 0 0 0,0 1-1 0 0,0-1 1 0 0,0 0 0 0 0,-1 1 0 0 0,1-1 0 0 0,0 0-1 0 0,-1 0 1 0 0,1 0 0 0 0,-3 2 0 0 0,-4 1 6 0 0,0 1 0 0 0,0-1 0 0 0,-1-1-1 0 0,1 0 1 0 0,-17 4 0 0 0,3-3-170 0 0,-1-1-1 0 0,1-1 1 0 0,-31-1 0 0 0,46-1 219 0 0,14 1-23 0 0,0 0 0 0 0,-1 1 0 0 0,1 0 0 0 0,0 0 0 0 0,-1 0 0 0 0,1 1-1 0 0,7 4 1 0 0,-1-1 123 0 0,13 6 482 0 0,26 16-1 0 0,-41-21-492 0 0,-1-1 1 0 0,0 2 0 0 0,-1 0-1 0 0,0 0 1 0 0,10 11 0 0 0,-15-14-371 0 0,0 0-1 0 0,0 1 1 0 0,0-1 0 0 0,-1 1 0 0 0,3 6 0 0 0,-3-3-3784 0 0,-2 0-3538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32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0 0 0,'0'0'20412'0'0,"0"-4"-19933"0"0,1-1-346 0 0,-1 0 198 0 0,4 12 313 0 0,2 9-231 0 0,-1 0 0 0 0,-1 0-1 0 0,0 1 1 0 0,-1 0 0 0 0,-1-1-1 0 0,0 19 1 0 0,-1-6-313 0 0,-3 49-611 0 0,2-77 280 0 0,0 0-1 0 0,0 0 1 0 0,0 0-1 0 0,0 1 1 0 0,-1-1-1 0 0,1 0 1 0 0,0 0-1 0 0,-1 0 1 0 0,1 0-1 0 0,-1 1 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33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498 138 16051 0 0,'0'0'5807'0'0,"-23"-4"-5620"0"0,-73-13-73 0 0,77 14-72 0 0,-34 0 0 0 0,35 2-43 0 0,-66 0-178 0 0,-37-3-2452 0 0,118 4 2245 0 0,0 0 1 0 0,0-1-1 0 0,0 0 0 0 0,0 1 0 0 0,1-1 0 0 0,-1 0 0 0 0,0 0 1 0 0,-4-3-1 0 0,7 4 219 0 0,-1 0-1 0 0,1-1 1 0 0,-1 1 0 0 0,1 0 0 0 0,0-1 0 0 0,-1 1-1 0 0,1-1 1 0 0,0 1 0 0 0,-1-1 0 0 0,1 1-1 0 0,0-1 1 0 0,-1 1 0 0 0,1-1 0 0 0,0 1 0 0 0,0-1-1 0 0,-1 1 1 0 0,1-1 0 0 0,0 1 0 0 0,0-2-1 0 0,0 1-13 0 0,0 0-1 0 0,0 0 0 0 0,1 0 0 0 0,-1 1 0 0 0,0-1 1 0 0,1 0-1 0 0,-1 0 0 0 0,0 0 0 0 0,1 0 0 0 0,-1 0 1 0 0,1 1-1 0 0,-1-1 0 0 0,1 0 0 0 0,-1 0 0 0 0,1 1 1 0 0,1-2-1 0 0,2-2-167 0 0,1 0 0 0 0,-1 0 0 0 0,1 0 0 0 0,0 1 1 0 0,1 0-1 0 0,7-4 0 0 0,37-12 1370 0 0,-6 3 4159 0 0,-39 12-1714 0 0,-10 2-2287 0 0,-11 2-1063 0 0,15 0 82 0 0,-7 0 25 0 0,0 1 0 0 0,1 0 1 0 0,-1 1-1 0 0,0 0 0 0 0,1 0 1 0 0,-1 0-1 0 0,-10 6 0 0 0,7-3-43 0 0,1 1 0 0 0,0 0-1 0 0,0 0 1 0 0,-12 11-1 0 0,19-15-161 0 0,0 1 0 0 0,0 0 1 0 0,0 0-1 0 0,0 0 0 0 0,0 0 0 0 0,0 1 0 0 0,1-1 0 0 0,0 1 0 0 0,0-1 1 0 0,0 1-1 0 0,0 0 0 0 0,0 0 0 0 0,1 0 0 0 0,0 0 0 0 0,0 0 0 0 0,0 0 0 0 0,0 0 1 0 0,0 0-1 0 0,1 8 0 0 0,0-11 3 0 0,1 0-1 0 0,-1 1 1 0 0,1-1 0 0 0,-1 0 0 0 0,1 0-1 0 0,-1 1 1 0 0,1-1 0 0 0,0 0 0 0 0,0 0-1 0 0,0 0 1 0 0,-1 0 0 0 0,1 0 0 0 0,0 0 0 0 0,0 0-1 0 0,1 0 1 0 0,-1 0 0 0 0,0-1 0 0 0,0 1-1 0 0,0 0 1 0 0,2 0 0 0 0,28 12-89 0 0,-27-12-9 0 0,5 2-742 0 0,0-1-1 0 0,1 0 1 0 0,16 1 0 0 0,11-1-10347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33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15235 0 0,'0'0'6608'0'0,"22"20"-5997"0"0,64 64-116 0 0,-57-54-184 0 0,-29-29-281 0 0,1 0-1 0 0,0 1 0 0 0,0-1 1 0 0,0 0-1 0 0,-1 1 1 0 0,1-1-1 0 0,-1 0 1 0 0,1 3-1 0 0,1 3 68 0 0,0-3-41 0 0,-1 0-1 0 0,1 1 0 0 0,-1-1 0 0 0,0 1 1 0 0,-1 0-1 0 0,1-1 0 0 0,-1 1 0 0 0,0-1 1 0 0,-1 9-1 0 0,0-10-48 0 0,1 1 0 0 0,-1-1-1 0 0,0 0 1 0 0,-1 0 0 0 0,1 0 0 0 0,-1 0 0 0 0,1 0-1 0 0,-1 0 1 0 0,0-1 0 0 0,0 1 0 0 0,0 0 0 0 0,0-1 0 0 0,-1 0-1 0 0,-2 3 1 0 0,-5 3-456 0 0,1-1 0 0 0,-1-1 0 0 0,0 1 0 0 0,-1-2 0 0 0,-15 7 0 0 0,-1-2-3907 0 0,-1-1-4222 0 0,18-5-71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34.0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20 21333 0 0,'0'0'1733'0'0,"5"22"-1285"0"0,15 69-38 0 0,-18-85-353 0 0,-1 0 0 0 0,0 0 1 0 0,0 0-1 0 0,0 1 1 0 0,-1-1-1 0 0,0 0 0 0 0,-1 8 1 0 0,0-4 31 0 0,-2 8 8 0 0,0-1 0 0 0,-1 1 0 0 0,-7 17 1 0 0,-3 14-108 0 0,11-32-135 0 0,3-11-131 0 0,3-13-149 0 0,8-35-1722 0 0,7-67 0 0 0,-5 28 184 0 0,-12 72 1876 0 0,1 1 1 0 0,0-1-1 0 0,1 1 0 0 0,0 0 1 0 0,0 0-1 0 0,1 0 1 0 0,6-11-1 0 0,-7 15 166 0 0,-1 1 0 0 0,1 0 0 0 0,0 0 0 0 0,0 0 0 0 0,0 0 0 0 0,0 0 0 0 0,0 1-1 0 0,0-1 1 0 0,1 1 0 0 0,-1 0 0 0 0,1 0 0 0 0,0 0 0 0 0,0 1 0 0 0,0-1 0 0 0,-1 1 0 0 0,1 0 0 0 0,1 0 0 0 0,3 0 0 0 0,-3 0 99 0 0,-1 1 1 0 0,1-1-1 0 0,0 1 1 0 0,-1 1 0 0 0,1-1-1 0 0,0 1 1 0 0,-1-1-1 0 0,1 1 1 0 0,0 1 0 0 0,-1-1-1 0 0,1 1 1 0 0,7 3-1 0 0,-10-3-113 0 0,0-1 0 0 0,0 1 0 0 0,1-1 0 0 0,-1 1 0 0 0,0 0 0 0 0,0 0 0 0 0,-1 0 0 0 0,1 0 0 0 0,0 0 0 0 0,-1 1 0 0 0,1-1 0 0 0,-1 0 0 0 0,0 1 0 0 0,0-1 0 0 0,0 1-1 0 0,0-1 1 0 0,0 1 0 0 0,0-1 0 0 0,-1 1 0 0 0,1 0 0 0 0,-1 0 0 0 0,0 5 0 0 0,0-5-42 0 0,0 0 0 0 0,-1 0 1 0 0,0-1-1 0 0,0 1 0 0 0,1 0 0 0 0,-2 0 0 0 0,1 0 1 0 0,0-1-1 0 0,0 1 0 0 0,-1 0 0 0 0,0-1 0 0 0,1 1 1 0 0,-1-1-1 0 0,0 0 0 0 0,0 0 0 0 0,0 0 0 0 0,-1 0 0 0 0,1 0 1 0 0,0 0-1 0 0,-4 2 0 0 0,-3 1-2 0 0,1 0-1 0 0,-1-1 1 0 0,0 0-1 0 0,-18 6 1 0 0,6-6-82 0 0,17-3 16 0 0,1-1-1 0 0,-1 1 1 0 0,0-1-1 0 0,1 1 1 0 0,-1 0 0 0 0,1 0-1 0 0,-1 1 1 0 0,1-1-1 0 0,0 1 1 0 0,-6 3-1 0 0,9-4 38 0 0,-1 0 0 0 0,0 0 0 0 0,1 0 0 0 0,-1 0-1 0 0,1 0 1 0 0,0 0 0 0 0,-1 0 0 0 0,1 0 0 0 0,0 0-1 0 0,-1 0 1 0 0,1 0 0 0 0,0 0 0 0 0,0 0-1 0 0,0 0 1 0 0,0 0 0 0 0,0 0 0 0 0,0 1 0 0 0,0-1-1 0 0,0 0 1 0 0,1 0 0 0 0,-1 0 0 0 0,0 0 0 0 0,1 0-1 0 0,-1 0 1 0 0,1 0 0 0 0,-1 0 0 0 0,1 0-1 0 0,-1 0 1 0 0,2 1 0 0 0,2 4 43 0 0,1 0 1 0 0,0 0-1 0 0,5 5 0 0 0,-9-10-35 0 0,25 25-62 0 0,2-1 1 0 0,42 29-1 0 0,-41-32-2487 0 0,-13-10-7158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34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34 17180 0 0,'0'0'3847'0'0,"5"-6"-3835"0"0,18-18 18 0 0,-22 24-25 0 0,-1-1 0 0 0,1 1 1 0 0,0-1-1 0 0,0 1 0 0 0,-1 0 1 0 0,1-1-1 0 0,0 1 0 0 0,0 0 1 0 0,-1 0-1 0 0,1 0 1 0 0,0-1-1 0 0,0 1 0 0 0,0 0 1 0 0,0 0-1 0 0,-1 0 0 0 0,1 0 1 0 0,0 0-1 0 0,0 0 1 0 0,0 1-1 0 0,0-1 0 0 0,0 0 1 0 0,15 9 164 0 0,-10-6-98 0 0,-1 0 60 0 0,1 0 1 0 0,-1 1-1 0 0,1-1 1 0 0,6 8 0 0 0,-10-10-95 0 0,-1 0 0 0 0,0 0 0 0 0,0 1 0 0 0,1-1 1 0 0,-1 1-1 0 0,0-1 0 0 0,0 1 0 0 0,0-1 1 0 0,0 1-1 0 0,-1-1 0 0 0,1 1 0 0 0,0 0 0 0 0,-1 0 1 0 0,1-1-1 0 0,-1 1 0 0 0,0 0 0 0 0,1 0 1 0 0,-1-1-1 0 0,0 1 0 0 0,0 2 0 0 0,-1-2-20 0 0,1-1 0 0 0,-1 0 0 0 0,1 0 0 0 0,-1 0 0 0 0,1 0 1 0 0,-1 0-1 0 0,0 0 0 0 0,0 0 0 0 0,0 0 0 0 0,1 0 0 0 0,-1 0 0 0 0,0 0 0 0 0,0-1 0 0 0,0 1 0 0 0,0 0 0 0 0,0-1 0 0 0,-1 1 0 0 0,1-1 0 0 0,0 1 0 0 0,-2 0 0 0 0,-26 7 139 0 0,18-6-240 0 0,0-1-1 0 0,0 0 1 0 0,-1-1-1 0 0,1 0 0 0 0,-15-3 1 0 0,24 2-32 0 0,8 1 62 0 0,14 3-26 0 0,11 6 332 0 0,0 1-1 0 0,-1 1 0 0 0,-1 2 0 0 0,52 30 1 0 0,-78-41-212 0 0,-1 0 1 0 0,1 1-1 0 0,0-1 0 0 0,0 0 1 0 0,-1 1-1 0 0,4 5 0 0 0,-5-8-30 0 0,-1 1 0 0 0,1 0 0 0 0,-1-1 0 0 0,1 1 0 0 0,-1 0-1 0 0,1-1 1 0 0,-1 1 0 0 0,0 0 0 0 0,0 0 0 0 0,1 0 0 0 0,-1-1 0 0 0,0 1-1 0 0,0 0 1 0 0,0 0 0 0 0,0 0 0 0 0,0-1 0 0 0,0 1 0 0 0,0 0 0 0 0,0 0-1 0 0,0 0 1 0 0,0 0 0 0 0,0-1 0 0 0,-1 1 0 0 0,1 0 0 0 0,0 0-1 0 0,-1 0 1 0 0,1-1 0 0 0,0 1 0 0 0,-1 0 0 0 0,1-1 0 0 0,-1 1 0 0 0,1 0-1 0 0,-1-1 1 0 0,1 1 0 0 0,-2 0 0 0 0,-2 2 7 0 0,1-1 0 0 0,-1 1 0 0 0,0-1 0 0 0,0 0 0 0 0,-1-1 0 0 0,1 1 0 0 0,0-1 0 0 0,-9 2 0 0 0,-37 4-408 0 0,47-7 323 0 0,-74 3-2411 0 0,28-3-4567 0 0,41 0 4843 0 0,-6 0-8282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35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360 61 15043 0 0,'0'0'5128'0'0,"-21"-7"-4921"0"0,-68-22-98 0 0,81 27-86 0 0,0-1-1 0 0,0 1 0 0 0,-14-2 1 0 0,11 3-6 0 0,-35-5 192 0 0,-56-1 0 0 0,102 7-189 0 0,-1 1 0 0 0,1-1 0 0 0,0 0-1 0 0,-1 0 1 0 0,1 1 0 0 0,-1-1 0 0 0,1 0-1 0 0,0 0 1 0 0,-1 1 0 0 0,1-1-1 0 0,0 0 1 0 0,0 1 0 0 0,-1-1 0 0 0,1 0-1 0 0,0 1 1 0 0,0-1 0 0 0,0 1-1 0 0,-1-1 1 0 0,1 0 0 0 0,0 1 0 0 0,0-1-1 0 0,0 1 1 0 0,0-1 0 0 0,0 1-1 0 0,0-1 1 0 0,0 1 0 0 0,0-1 0 0 0,0 0-1 0 0,0 1 1 0 0,0-1 0 0 0,0 1 0 0 0,0-1-1 0 0,0 1 1 0 0,4 18 610 0 0,-1-9-415 0 0,10 35 676 0 0,13 73 1 0 0,-19-46-457 0 0,-5 97 1 0 0,-2-152-382 0 0,-24 295 715 0 0,10-187-576 0 0,-26 243-1 0 0,38-351-180 0 0,-5 34 99 0 0,0 57 0 0 0,7-106-97 0 0,1-1 1 0 0,-1 0-1 0 0,0 0 0 0 0,1 0 0 0 0,-1 0 0 0 0,1 0 0 0 0,0 0 0 0 0,-1 0 0 0 0,1 0 0 0 0,0 0 0 0 0,-1 0 0 0 0,1 0 0 0 0,0 0 0 0 0,0 0 1 0 0,0 0-1 0 0,0-1 0 0 0,0 1 0 0 0,0 0 0 0 0,0-1 0 0 0,0 1 0 0 0,0-1 0 0 0,0 1 0 0 0,0-1 0 0 0,0 1 0 0 0,2-1 0 0 0,3 2 13 0 0,-1 0 1 0 0,1-1-1 0 0,-1 0 0 0 0,8 0 0 0 0,4 0 75 0 0,0-1 0 0 0,0 0 0 0 0,30-6 0 0 0,-38 4-441 0 0,0 0 0 0 0,0-1 1 0 0,9-4-1 0 0,-10 3-816 0 0,-1 1 1 0 0,0-2 0 0 0,0 1-1 0 0,7-6 1 0 0,-5 3-5879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46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13083 0 0,'0'0'10699'0'0,"5"22"-10407"0"0,12 70-117 0 0,-15-84-150 0 0,-1-1 0 0 0,0 1-1 0 0,0 0 1 0 0,-1 14 0 0 0,-1-12-15 0 0,1-2-167 0 0,-1 1 0 0 0,-1-1 1 0 0,1 0-1 0 0,-1 0 0 0 0,-1 0 1 0 0,1 0-1 0 0,-1-1 0 0 0,-6 12 1 0 0,-10 12-8595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47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13755 0 0,'0'0'9054'0'0,"1"22"-8265"0"0,7 76-163 0 0,4 1 196 0 0,-5-46-501 0 0,17 264 497 0 0,4 44-621 0 0,-17-281-390 0 0,-1 82 0 0 0,-10-162 105 0 0,0 1 0 0 0,0-1 0 0 0,0 1 0 0 0,0-1-1 0 0,0 0 1 0 0,0 1 0 0 0,0-1 0 0 0,0 0 0 0 0,0 1-1 0 0,0-1 1 0 0,0 1 0 0 0,0-1 0 0 0,0 0 0 0 0,-1 1 0 0 0,1-1-1 0 0,0 0 1 0 0,0 0 0 0 0,0 1 0 0 0,-1-1 0 0 0,1 0-1 0 0,0 1 1 0 0,0-1 0 0 0,-1 0 0 0 0,1 0 0 0 0,0 1 0 0 0,-1-1-1 0 0,1 0 1 0 0,0 0 0 0 0,-1 0 0 0 0,1 1 0 0 0,0-1-1 0 0,-1 0 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15.6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0 4832 0 0,'0'0'5213'0'0,"0"0"-3433"0"0,0 0-820 0 0,0 0 72 0 0,-39 10 220 0 0,20-10-396 0 0,0 0-452 0 0,1 0-275 0 0,-2 0-81 0 0,0 0-48 0 0,4 0-60 0 0,-1 0-525 0 0,2 0-307 0 0,2 0-360 0 0,3-3-1180 0 0,5 1-2708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4:03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38 7069 0 0,'0'0'4348'0'0,"0"0"-4156"0"0,0 0-52 0 0,0 0 300 0 0,0 0-8 0 0,0 0-48 0 0,0 0 140 0 0,0 0 100 0 0,-34-3-296 0 0,15 0-240 0 0,-4 0-88 0 0,2 0-324 0 0,1-1-976 0 0,2-2-352 0 0,3 0-1180 0 0,3 1-3261 0 0</inkml:trace>
  <inkml:trace contextRef="#ctx0" brushRef="#br0" timeOffset="250.12">125 0 10405 0 0,'0'0'928'0'0,"0"0"-712"0"0,0 0 312 0 0,12 43 164 0 0,-12-30-220 0 0,0 0-92 0 0,-4-1-88 0 0,0 0-88 0 0,0 0-40 0 0,0-3-164 0 0,1 1-12 0 0,1-3-1208 0 0,2-1-716 0 0,0-3-2476 0 0,4-3-2289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49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13 19468 0 0,'0'0'5289'0'0,"-23"-1"-5265"0"0,-69-1-56 0 0,88 2 22 0 0,-68-4-1241 0 0,66 4 951 0 0,3 0-520 0 0,-10-3 211 0 0,8 0-2852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49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19388 0 0,'0'0'4825'0'0,"24"131"-4321"0"0,-24-111-168 0 0,-3 1-88 0 0,0-3-104 0 0,1 2-104 0 0,-1-2-88 0 0,0 0-176 0 0,2 1-304 0 0,1-3-536 0 0,0 0-1016 0 0,0-4-2489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1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0 17156 0 0,'0'0'4121'0'0,"-12"10"-4043"0"0,-34 31 37 0 0,46-40-108 0 0,-1-1 0 0 0,0 1 0 0 0,1-1 0 0 0,-1 1 0 0 0,1 0 0 0 0,-1-1 0 0 0,1 1 0 0 0,-1 0 0 0 0,1-1 0 0 0,-1 1 0 0 0,1 0 0 0 0,0 0 0 0 0,-1 0 0 0 0,1-1 0 0 0,0 1 0 0 0,0 0 0 0 0,-1 0 0 0 0,1 0 0 0 0,0 0 0 0 0,0-1 0 0 0,0 1 0 0 0,0 0 0 0 0,0 0 0 0 0,0 0 0 0 0,1 0 0 0 0,-1 0 0 0 0,0-1 0 0 0,0 1 0 0 0,1 0 0 0 0,-1 0 0 0 0,0 0 0 0 0,1-1 0 0 0,-1 1 0 0 0,1 0 0 0 0,-1 0 0 0 0,1-1 0 0 0,-1 1 0 0 0,1-1 0 0 0,-1 1 0 0 0,2 1 0 0 0,1 1 55 0 0,7 9 203 0 0,-1-1-1 0 0,1-1 0 0 0,1 0 0 0 0,15 12 0 0 0,-10-9 217 0 0,16 16-1 0 0,-29-25-427 0 0,0-1-1 0 0,0 1 0 0 0,0 0 1 0 0,-1 0-1 0 0,1 0 1 0 0,2 8-1 0 0,-4-11-48 0 0,-1 1 0 0 0,1-1 1 0 0,-1 0-1 0 0,1 0 0 0 0,-1 1 0 0 0,0-1 1 0 0,0 0-1 0 0,0 1 0 0 0,0-1 0 0 0,0 0 0 0 0,0 1 1 0 0,0-1-1 0 0,0 0 0 0 0,0 1 0 0 0,0-1 1 0 0,-1 0-1 0 0,1 1 0 0 0,-1-1 0 0 0,1 0 1 0 0,-1 0-1 0 0,1 0 0 0 0,-1 1 0 0 0,0-1 0 0 0,1 0 1 0 0,-1 0-1 0 0,0 0 0 0 0,0 0 0 0 0,-1 1 1 0 0,-2 1-81 0 0,-1-1 1 0 0,1 0 0 0 0,0 1 0 0 0,0-2 0 0 0,-1 1 0 0 0,1 0 0 0 0,-1-1 0 0 0,0 0 0 0 0,1 0-1 0 0,-1 0 1 0 0,0-1 0 0 0,0 0 0 0 0,-6 0 0 0 0,-14-3-3604 0 0,5-5-4707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1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1 21365 0 0,'0'0'1456'0'0,"-139"2"-1880"0"0,104-2-432 0 0,2 0-705 0 0,-3 0-999 0 0,10 0-2193 0 0,8 0-6642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1.9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17468 0 0,'0'0'3096'0'0,"23"2"-3477"0"0,73 6 300 0 0,-10 2 91 0 0,22-1 300 0 0,-79-9-119 0 0,-16-1 151 0 0,1 2-1 0 0,12 1 1 0 0,-25-2-320 0 0,-1 0 1 0 0,1 0-1 0 0,-1 0 1 0 0,0 0-1 0 0,1 0 0 0 0,-1 1 1 0 0,1-1-1 0 0,-1 0 1 0 0,1 0-1 0 0,-1 1 0 0 0,1-1 1 0 0,-1 0-1 0 0,0 1 1 0 0,1-1-1 0 0,-1 0 0 0 0,0 1 1 0 0,1-1-1 0 0,-1 1 1 0 0,0-1-1 0 0,0 1 0 0 0,1-1 1 0 0,-1 0-1 0 0,0 1 1 0 0,0-1-1 0 0,0 1 0 0 0,1-1 1 0 0,-1 1-1 0 0,0 0 1 0 0,0 17 288 0 0,0-11-161 0 0,-1 113 1350 0 0,7 242 55 0 0,34 7-447 0 0,-34-334-1033 0 0,21 146 204 0 0,-16 1 81 0 0,-12-164-320 0 0,0-1 0 0 0,-1 1 1 0 0,-1-1-1 0 0,-1 0 0 0 0,0 0 1 0 0,-10 24-1 0 0,10-31-36 0 0,0-1-1 0 0,-1 1 1 0 0,0-1-1 0 0,-1 1 1 0 0,0-2 0 0 0,0 1-1 0 0,-1-1 1 0 0,0 0-1 0 0,-1 0 1 0 0,0-1 0 0 0,-14 12-1 0 0,16-16-47 0 0,0 0 0 0 0,0 0 0 0 0,0 0-1 0 0,0-1 1 0 0,-1 0 0 0 0,1 0-1 0 0,-1 0 1 0 0,1-1 0 0 0,-8 1 0 0 0,9-2-223 0 0,-1 1 0 0 0,0-1 0 0 0,1-1 0 0 0,-1 1 0 0 0,1-1 0 0 0,-1 0 0 0 0,1 0 0 0 0,-1 0 0 0 0,1-1 0 0 0,-1 0 0 0 0,-5-3 0 0 0,-16-12-5055 0 0,20 13 1706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45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8714 0 0,'0'0'15855'0'0,"1"15"-15571"0"0,5 49-76 0 0,-5-57-175 0 0,-1 0-1 0 0,0 0 0 0 0,0 0 0 0 0,-1 0 1 0 0,0 0-1 0 0,0 0 0 0 0,-1 0 1 0 0,-3 10-1 0 0,3-10-99 0 0,0-1 0 0 0,0 1 0 0 0,-1 8 0 0 0,3-9-239 0 0,-3 25-1405 0 0,3-29 905 0 0,1 0-1 0 0,-1 1 0 0 0,0-1 1 0 0,1 0-1 0 0,-1 0 1 0 0,1 1-1 0 0,-1-1 1 0 0,1 0-1 0 0,0 0 1 0 0,2 4-1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46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0 11915 0 0,'0'0'12193'0'0,"4"22"-11928"0"0,13 70-94 0 0,-16-86-151 0 0,0-1-1 0 0,-1 1 1 0 0,0 10 0 0 0,0-15-17 0 0,0 0 1 0 0,0 0-1 0 0,-1 0 1 0 0,1 0 0 0 0,0 0-1 0 0,-1-1 1 0 0,1 1-1 0 0,-1 0 1 0 0,1 0-1 0 0,-1 0 1 0 0,0 1-1 0 0,-3 4 9 0 0,-9 19-330 0 0,-5 11-2163 0 0,11-12-8820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48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11 11610 0 0,'0'0'7900'0'0,"-3"-2"-7548"0"0,0 1-333 0 0,-5-4 331 0 0,9 5-319 0 0,0-1-1 0 0,0 1 0 0 0,0 0 1 0 0,0-1-1 0 0,0 1 0 0 0,0 0 1 0 0,0 0-1 0 0,0 0 0 0 0,0 0 0 0 0,1 0 1 0 0,1 0-1 0 0,3 1 77 0 0,0-1-1 0 0,0 1 1 0 0,0 0 0 0 0,0 1-1 0 0,0-1 1 0 0,0 1-1 0 0,0 0 1 0 0,0 1 0 0 0,0 0-1 0 0,-1-1 1 0 0,0 2 0 0 0,8 4-1 0 0,-7-3 11 0 0,0 0 0 0 0,-1 0 0 0 0,1 0 0 0 0,-1 1 0 0 0,0-1 0 0 0,-1 1 1 0 0,1 1-1 0 0,-1-1 0 0 0,6 13 0 0 0,-9-16-73 0 0,0 0 1 0 0,0 0 0 0 0,0 1-1 0 0,0-1 1 0 0,0 0 0 0 0,-1 1-1 0 0,1-1 1 0 0,-1 0 0 0 0,0 1-1 0 0,0-1 1 0 0,0 0 0 0 0,-1 1-1 0 0,1-1 1 0 0,-1 0 0 0 0,0 1-1 0 0,0-1 1 0 0,0 0-1 0 0,0 0 1 0 0,-1 0 0 0 0,1 0-1 0 0,-1 0 1 0 0,-2 4 0 0 0,-4 3 89 0 0,-1 0 0 0 0,0 0 0 0 0,0-1-1 0 0,-17 12 1 0 0,1 1-111 0 0,19-18-5 0 0,-3 3-9 0 0,9-7-5 0 0,0 1 0 0 0,-1-1 0 0 0,1 0 0 0 0,0 0 0 0 0,0 0 0 0 0,0 1 1 0 0,-1-1-1 0 0,1 0 0 0 0,0 1 0 0 0,0-1 0 0 0,0 0 0 0 0,0 0 0 0 0,0 1 1 0 0,0-1-1 0 0,-1 0 0 0 0,1 1 0 0 0,0-1 0 0 0,0 0 0 0 0,0 1 0 0 0,0-1 0 0 0,0 0 1 0 0,0 1-1 0 0,0-1 0 0 0,0 0 0 0 0,0 1 0 0 0,1-1 0 0 0,0 1 18 0 0,1-1-1 0 0,0 1 0 0 0,0-1 0 0 0,0 0 1 0 0,-1 0-1 0 0,1 0 0 0 0,0 0 0 0 0,0 0 1 0 0,2 0-1 0 0,0-1 10 0 0,239-2-2346 0 0,-242 3 2185 0 0,17 1-1883 0 0,-6 4-4307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48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0 11474 0 0,'0'0'7085'0'0,"20"2"-6479"0"0,63 5-43 0 0,-51 0-194 0 0,-17 1-58 0 0,-8-4-179 0 0,-3-1-68 0 0,0 0 0 0 0,1 0 0 0 0,-1 0 0 0 0,0 0 0 0 0,-1 1-1 0 0,1-1 1 0 0,3 5 0 0 0,-6-6-51 0 0,1 1 0 0 0,-1-1 0 0 0,1 0 0 0 0,-1 1 0 0 0,0-1 0 0 0,0 1 0 0 0,0 0 0 0 0,0-1 0 0 0,0 1 0 0 0,-1 0 0 0 0,1 0 0 0 0,-1-1 0 0 0,0 1 0 0 0,0 4 0 0 0,0-5-5 0 0,-1 0 0 0 0,1-1 0 0 0,-1 1 0 0 0,0-1 0 0 0,1 1 0 0 0,-1 0-1 0 0,0-1 1 0 0,0 1 0 0 0,0-1 0 0 0,0 0 0 0 0,0 1 0 0 0,0-1 0 0 0,-1 0 0 0 0,1 0 0 0 0,0 1 0 0 0,-1-1 0 0 0,1 0 0 0 0,-1 0 0 0 0,-2 1 0 0 0,-4 2-69 0 0,1-1 0 0 0,-15 6 0 0 0,-3-2-354 0 0,25-7 419 0 0,0 0 0 0 0,0 0 0 0 0,0 0 0 0 0,0 0 0 0 0,0 1 0 0 0,0-1 0 0 0,0 0 0 0 0,0 0 0 0 0,0 0 0 0 0,0 0 0 0 0,0 1 0 0 0,0-1 0 0 0,0 0 0 0 0,0 0 0 0 0,0 0 0 0 0,1 0 0 0 0,-1 0 0 0 0,0 0 0 0 0,0 0 0 0 0,0 1 0 0 0,0-1 0 0 0,0 0 1 0 0,0 0-1 0 0,1 0 0 0 0,-1 0 0 0 0,0 0 0 0 0,0 0 0 0 0,0 0 0 0 0,0 0 0 0 0,0 0 0 0 0,1 0 0 0 0,-1 0 0 0 0,0 0 0 0 0,0 0 0 0 0,1 0 0 0 0,6 4 59 0 0,-6-4-59 0 0,17 7 217 0 0,-1 1-1 0 0,0 1 0 0 0,0 0 1 0 0,-1 1-1 0 0,0 1 0 0 0,0 1 1 0 0,20 19-1 0 0,-33-28-153 0 0,0 1 0 0 0,-1-1 0 0 0,1 1 0 0 0,-1-1 0 0 0,0 1 0 0 0,0 0 0 0 0,3 8-1 0 0,-4-11-34 0 0,-1 0-1 0 0,1 1 1 0 0,-1-1-1 0 0,0 1 0 0 0,0-1 1 0 0,1 1-1 0 0,-1-1 0 0 0,0 1 1 0 0,0-1-1 0 0,-1 1 1 0 0,1-1-1 0 0,0 1 0 0 0,0-1 1 0 0,-1 1-1 0 0,1-1 0 0 0,-1 1 1 0 0,1-1-1 0 0,-1 0 1 0 0,1 1-1 0 0,-1-1 0 0 0,0 0 1 0 0,0 0-1 0 0,0 1 0 0 0,0-1 1 0 0,-1 2-1 0 0,-3 0 43 0 0,1 0 0 0 0,-1 0 0 0 0,1 0 1 0 0,-1-1-1 0 0,0 1 0 0 0,0-1 0 0 0,0 0 0 0 0,-1 0 0 0 0,1-1 0 0 0,0 0 0 0 0,-6 1 0 0 0,-10 1-57 0 0,-32-1-1 0 0,40-2-70 0 0,-27 0-981 0 0,-43-5-1 0 0,42-1-2481 0 0,1-4-3907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0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2641 0 0,'0'0'19420'0'0,"-4"2"-17664"0"0,15-1-1796 0 0,1-1-1 0 0,0 2 1 0 0,-1-1 0 0 0,16 5-1 0 0,-23-5 61 0 0,1 1 0 0 0,-1-1 0 0 0,0 1 0 0 0,1 0 0 0 0,-1 0 0 0 0,0 0 1 0 0,0 1-1 0 0,-1-1 0 0 0,1 1 0 0 0,0 0 0 0 0,-1 0 0 0 0,1 0 0 0 0,4 7 0 0 0,-7-9-11 0 0,0 1 1 0 0,0-1-1 0 0,0 1 0 0 0,0-1 1 0 0,-1 1-1 0 0,1-1 1 0 0,-1 1-1 0 0,1-1 0 0 0,-1 1 1 0 0,1 0-1 0 0,-1-1 1 0 0,0 1-1 0 0,0 0 0 0 0,0-1 1 0 0,0 1-1 0 0,0 0 1 0 0,0-1-1 0 0,0 1 0 0 0,-1-1 1 0 0,1 1-1 0 0,-1 0 1 0 0,0 1-1 0 0,0 0 21 0 0,-1-1 0 0 0,1 0 0 0 0,-1 1 1 0 0,0-1-1 0 0,1 0 0 0 0,-1 0 0 0 0,0 0 0 0 0,-1 0 0 0 0,1-1 0 0 0,0 1 1 0 0,0 0-1 0 0,-3 0 0 0 0,-16 9 128 0 0,-10 6-57 0 0,29-16-92 0 0,-1 1 0 0 0,1 0 0 0 0,-1 0-1 0 0,1 0 1 0 0,0 0 0 0 0,0 0 0 0 0,0 0 0 0 0,-3 4 0 0 0,5-5-9 0 0,-1 0 1 0 0,0 0 0 0 0,1 0-1 0 0,0-1 1 0 0,-1 1-1 0 0,1 0 1 0 0,-1 0 0 0 0,1 0-1 0 0,0 0 1 0 0,0 0 0 0 0,0 0-1 0 0,0 0 1 0 0,-1 0 0 0 0,1 0-1 0 0,0 0 1 0 0,1 0 0 0 0,-1 0-1 0 0,0 0 1 0 0,0 0-1 0 0,0 0 1 0 0,0 0 0 0 0,2 2-1 0 0,-2-2 7 0 0,1 0-1 0 0,0 0 1 0 0,0 1-1 0 0,1-1 1 0 0,-1 0-1 0 0,0 0 1 0 0,0 0-1 0 0,0 0 1 0 0,1 0-1 0 0,-1 0 0 0 0,1-1 1 0 0,2 2-1 0 0,4 1 24 0 0,0 0 0 0 0,1-1 0 0 0,-1 0-1 0 0,10 0 1 0 0,-17-2-29 0 0,34 5-939 0 0,1-3 0 0 0,42-1 0 0 0,-64-3-1963 0 0,-6-1-3762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4:03.2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95 102 6433 0 0,'0'0'5584'0'0,"0"0"-4414"0"0,0 0-1117 0 0,0 0-66 0 0,0 0 62 0 0,0 0 83 0 0,5-2 39 0 0,-3 1-175 0 0,0 0 0 0 0,0 0 0 0 0,0 0 0 0 0,0-1 0 0 0,0 1 0 0 0,-1 0 0 0 0,1-1 0 0 0,0 1 0 0 0,-1-1 1 0 0,1 1-1 0 0,-1-1 0 0 0,1 0 0 0 0,-1 0 0 0 0,0 0 0 0 0,0 0 0 0 0,0 0 0 0 0,0 0 0 0 0,0 0 0 0 0,0 0 1 0 0,-1 0-1 0 0,1 0 0 0 0,-1 0 0 0 0,1 0 0 0 0,-1-1 0 0 0,0 1 0 0 0,0 0 0 0 0,0 0 0 0 0,0-1 0 0 0,0 1 1 0 0,-1 0-1 0 0,1 0 0 0 0,-1 0 0 0 0,1 0 0 0 0,-1-1 0 0 0,0 1 0 0 0,0 0 0 0 0,0 0 0 0 0,0 0 0 0 0,0 0 1 0 0,0 1-1 0 0,0-1 0 0 0,-1 0 0 0 0,1 0 0 0 0,-1 1 0 0 0,1-1 0 0 0,-1 1 0 0 0,-1-2 4 0 0,0 1-6 0 0,0 1 0 0 0,0 0 0 0 0,0-1 0 0 0,0 1 0 0 0,0 0 0 0 0,0 1 0 0 0,0-1 0 0 0,0 0 0 0 0,0 1 0 0 0,0 0 0 0 0,0 0 0 0 0,-1 0 0 0 0,1 0 0 0 0,0 0 0 0 0,0 1 0 0 0,0-1 0 0 0,0 1 0 0 0,0 0 0 0 0,0 0 0 0 0,0 0 0 0 0,0 0 0 0 0,0 0 0 0 0,0 1 0 0 0,0-1 0 0 0,1 1 0 0 0,-1 0 0 0 0,1 0 0 0 0,-1 0 0 0 0,1 0 0 0 0,0 0 0 0 0,-1 1-1 0 0,1-1 1 0 0,1 1 0 0 0,-1-1 0 0 0,0 1 0 0 0,0 0 0 0 0,1 0 0 0 0,0 0 0 0 0,0-1 0 0 0,-1 1 0 0 0,2 0 0 0 0,-1 1 0 0 0,0-1 0 0 0,1 0 0 0 0,-1 0 0 0 0,1 0 0 0 0,0 0 0 0 0,0 0 0 0 0,0 1 0 0 0,0-1 0 0 0,1 0 0 0 0,-1 0 0 0 0,1 0 0 0 0,0 0 0 0 0,0 0 0 0 0,0 0 0 0 0,0 0 0 0 0,2 3 6 0 0,-1-4 24 0 0,0 1-1 0 0,1-1 1 0 0,0 1 0 0 0,-1-1-1 0 0,1 0 1 0 0,0 0 0 0 0,0 0 0 0 0,0-1-1 0 0,0 1 1 0 0,0-1 0 0 0,0 1 0 0 0,0-1-1 0 0,1 0 1 0 0,-1 0 0 0 0,0-1-1 0 0,1 1 1 0 0,-1-1 0 0 0,1 1 0 0 0,-1-1-1 0 0,1 0 1 0 0,-1-1 0 0 0,1 1 0 0 0,-1 0-1 0 0,0-1 1 0 0,1 0 0 0 0,-1 0-1 0 0,0 0 1 0 0,1 0 0 0 0,-1 0 0 0 0,0-1-1 0 0,0 1 1 0 0,0-1 0 0 0,0 0-1 0 0,0 0 1 0 0,-1 0 0 0 0,1-1 0 0 0,0 1-1 0 0,-1 0 1 0 0,0-1 0 0 0,0 0 0 0 0,1 1-1 0 0,-1-1 1 0 0,-1 0 0 0 0,1 0-1 0 0,0 0 1 0 0,-1 0 0 0 0,0-1 0 0 0,1-1-24 0 0,10 46-195 0 0,-16-14 688 0 0,0 2-1157 0 0,6-13-3621 0 0,1-12-817 0 0</inkml:trace>
  <inkml:trace contextRef="#ctx0" brushRef="#br0" timeOffset="293.57">256 161 12405 0 0,'0'0'1011'0'0,"0"0"-780"0"0,0 0-287 0 0,0 0-32 0 0,0 0 51 0 0,0 0-47 0 0,0 0-22 0 0,4-1 17 0 0,-2 1 120 0 0,0 0 0 0 0,0 0 0 0 0,-1 1 1 0 0,1-1-1 0 0,0 0 0 0 0,-1 1 0 0 0,1 0 1 0 0,0-1-1 0 0,-1 1 0 0 0,1 0 0 0 0,-1-1 0 0 0,1 1 1 0 0,-1 0-1 0 0,1 0 0 0 0,-1 0 0 0 0,0 1 1 0 0,0-1-1 0 0,1 0 0 0 0,-1 0 0 0 0,0 1 1 0 0,0-1-1 0 0,0 1 0 0 0,0-1 0 0 0,0 1 1 0 0,-1-1-1 0 0,1 1 0 0 0,0-1 0 0 0,-1 1 1 0 0,1 0-1 0 0,-1-1 0 0 0,1 1 0 0 0,-1 0 1 0 0,0 0-1 0 0,0-1 0 0 0,0 1 0 0 0,0 0 1 0 0,0-1-1 0 0,0 1 0 0 0,0 0 0 0 0,-1 0 1 0 0,1-1-1 0 0,-1 1 0 0 0,1 0 0 0 0,-1 0-31 0 0,-15 54 929 0 0,60-39 232 0 0,19-9-2573 0 0,-21-11-6848 0 0,-23-1 1385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0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15227 0 0,'0'0'9337'0'0,"0"21"-9184"0"0,-3 69-90 0 0,3-85-69 0 0,0 0 0 0 0,0 1-1 0 0,-1-1 1 0 0,0 0 0 0 0,-2 8 0 0 0,0-4-78 0 0,-4 29-1461 0 0,5-13-5516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3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463 382 0 0 0,'5'-109'0'0'0,"-5"105"0"0"0,1-1 0 0 0,-2 0 0 0 0,1 1 0 0 0,0-1 0 0 0,-1 0 0 0 0,0 1 0 0 0,0-1 0 0 0,0 1 0 0 0,-4-9 0 0 0,1 2 0 0 0,-2-4 0 0 0,0 0 0 0 0,-1 1 0 0 0,-1 0 0 0 0,0 0 0 0 0,-1 0 0 0 0,-1 1 0 0 0,-10-12 0 0 0,12 17 0 0 0,0 0 0 0 0,0 1 0 0 0,-1 0 0 0 0,0 0 0 0 0,0 1 0 0 0,0 0 0 0 0,-1 0 0 0 0,0 1 0 0 0,0 1 0 0 0,0 0 0 0 0,-13-4 0 0 0,14 6 201 0 0,0 0-1 0 0,0 0 1 0 0,0 1-1 0 0,0 1 1 0 0,0-1-1 0 0,0 1 1 0 0,0 1 0 0 0,-1-1-1 0 0,-13 4 1 0 0,17-2-37 0 0,0 0-1 0 0,-1 0 1 0 0,1 1 0 0 0,0 0 0 0 0,0 0 0 0 0,1 0 0 0 0,-1 1 0 0 0,1 0-1 0 0,-1 0 1 0 0,1 0 0 0 0,0 1 0 0 0,1 0 0 0 0,-8 9 0 0 0,3-2 36 0 0,2 0 1 0 0,0 0 0 0 0,0 1 0 0 0,1-1-1 0 0,1 2 1 0 0,0-1 0 0 0,-5 23-1 0 0,5-16-212 0 0,2 1 0 0 0,1 0 0 0 0,1 0-1 0 0,1 33 1 0 0,0-49 70 0 0,1 1 0 0 0,0-1 0 0 0,0 1 0 0 0,0-1 0 0 0,1 1 0 0 0,0-1 0 0 0,0 1 0 0 0,0-1 0 0 0,0 0 0 0 0,1 0 0 0 0,0 0 0 0 0,0-1 0 0 0,0 1 0 0 0,1-1 0 0 0,-1 1 0 0 0,1-1 0 0 0,0 0 0 0 0,0-1 0 0 0,1 1 0 0 0,-1-1 0 0 0,1 0 0 0 0,0 0 0 0 0,0 0 0 0 0,0 0 0 0 0,0-1 0 0 0,7 2 0 0 0,9 3-89 0 0,0-2 1 0 0,1 0-1 0 0,0-1 1 0 0,0-2-1 0 0,0 0 1 0 0,40-2-1 0 0,-36-4-4568 0 0,-19 2 2002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3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458 529 0 0 0,'17'-22'791'0'0,"52"-68"477"0"0,-66 85-1106 0 0,0 0 0 0 0,0 1-1 0 0,3-10 1 0 0,-4 0 445 0 0,-3 3-323 0 0,0 0-1 0 0,0 0 1 0 0,-1 0 0 0 0,-1 0 0 0 0,0 0 0 0 0,0 1 0 0 0,-1-1-1 0 0,0 1 1 0 0,-1 0 0 0 0,-8-13 0 0 0,-5-5-318 0 0,-2 0 1 0 0,-25-26 0 0 0,32 39-1 0 0,-1 0 1 0 0,-1 1-1 0 0,0 0 1 0 0,-1 1-1 0 0,-25-15 1 0 0,32 22 85 0 0,0 2-1 0 0,0-1 1 0 0,-1 1-1 0 0,1 0 1 0 0,-1 1-1 0 0,0 0 1 0 0,0 1-1 0 0,0 0 1 0 0,-1 1-1 0 0,1 0 1 0 0,0 0 0 0 0,-18 2-1 0 0,22 0-24 0 0,0 0 0 0 0,0 1 0 0 0,0 0 0 0 0,0 0 0 0 0,0 0 0 0 0,1 1 0 0 0,-1 0 0 0 0,1 0 0 0 0,-1 0 0 0 0,1 1 0 0 0,0 0 0 0 0,1 0 0 0 0,-1 0 0 0 0,-5 6 0 0 0,0 1-2 0 0,1 1 1 0 0,0 0-1 0 0,1 1 1 0 0,-13 24-1 0 0,15-24-29 0 0,0 1 1 0 0,1-1-1 0 0,1 1 0 0 0,0 0 1 0 0,1 0-1 0 0,1 1 0 0 0,0-1 0 0 0,0 1 1 0 0,2-1-1 0 0,0 1 0 0 0,3 25 0 0 0,-1-30 27 0 0,0 0 0 0 0,0-1-1 0 0,1 1 1 0 0,0-1 0 0 0,1 0-1 0 0,0 0 1 0 0,1 0-1 0 0,-1-1 1 0 0,2 1 0 0 0,-1-1-1 0 0,1 0 1 0 0,0-1 0 0 0,1 1-1 0 0,0-1 1 0 0,0 0 0 0 0,1-1-1 0 0,-1 0 1 0 0,11 6 0 0 0,-2-3-98 0 0,0-1 1 0 0,0-1-1 0 0,21 7 1 0 0,50 10-5847 0 0,-71-20 4418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5.1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22 256 0 0,'-2'-2'21066'0'0,"0"0"-19977"0"0,2 2-1046 0 0,0-1 0 0 0,0 1 0 0 0,1 0-1 0 0,-1 0 1 0 0,0 0 0 0 0,0-1-1 0 0,0 1 1 0 0,0 0 0 0 0,0 0-1 0 0,0 0 1 0 0,1 0 0 0 0,-1-1 0 0 0,0 1-1 0 0,0 0 1 0 0,0 0 0 0 0,0 0-1 0 0,1 0 1 0 0,-1 0 0 0 0,0 0-1 0 0,0 0 1 0 0,0 0 0 0 0,1-1 0 0 0,-1 1-1 0 0,0 0 1 0 0,0 0 0 0 0,0 0-1 0 0,1 0 1 0 0,-1 0 0 0 0,0 0-1 0 0,0 0 1 0 0,1 0 0 0 0,10 0-238 0 0,-6 1 284 0 0,11 0-95 0 0,1 1 0 0 0,-1 0 0 0 0,20 7 0 0 0,4 0 22 0 0,317 32 74 0 0,1-29 869 0 0,-330-12-825 0 0,-8 1-70 0 0,-1-1 25 0 0,22-1 0 0 0,-41 1-94 0 0,1 0 0 0 0,-1 0 0 0 0,1 0-1 0 0,-1 0 1 0 0,1 0 0 0 0,-1 0-1 0 0,1 0 1 0 0,-1 0 0 0 0,1-1 0 0 0,-1 1-1 0 0,0 0 1 0 0,1 0 0 0 0,-1 0-1 0 0,1-1 1 0 0,-1 1 0 0 0,1 0 0 0 0,-1 0-1 0 0,0-1 1 0 0,1 1 0 0 0,-1 0-1 0 0,1-1 1 0 0,-1 1 0 0 0,0-1 0 0 0,1 1-1 0 0,-1-1-11 0 0,0 1 0 0 0,0-1-1 0 0,0 1 1 0 0,0-1 0 0 0,-1 1-1 0 0,1-1 1 0 0,0 1 0 0 0,0-1-1 0 0,0 1 1 0 0,0 0 0 0 0,-1-1-1 0 0,1 1 1 0 0,0-1 0 0 0,0 1-1 0 0,-1 0 1 0 0,1-1 0 0 0,0 1-1 0 0,-1-1 1 0 0,0 1 0 0 0,-3-4-150 0 0,-1 0-1 0 0,-9-5 1 0 0,12 8 183 0 0,-94-55-627 0 0,96 56 613 0 0,0 0 0 0 0,0 0 0 0 0,0 0-1 0 0,0 0 1 0 0,0 0 0 0 0,0 0 0 0 0,-1 0-1 0 0,1 0 1 0 0,0 0 0 0 0,0 0 0 0 0,0 0-1 0 0,0 0 1 0 0,0 0 0 0 0,0 0 0 0 0,0 0-1 0 0,0 0 1 0 0,0 0 0 0 0,0 0 0 0 0,0 0-1 0 0,0 0 1 0 0,0 0 0 0 0,0 0 0 0 0,0 0-1 0 0,-1 0 1 0 0,1 0 0 0 0,0 0 0 0 0,0 0-1 0 0,0 0 1 0 0,0 0 0 0 0,0 0 0 0 0,0 0-1 0 0,0 0 1 0 0,0 0 0 0 0,0 0 0 0 0,0 0-1 0 0,0-1 1 0 0,0 1 0 0 0,0 0 0 0 0,0 0-1 0 0,0 0 1 0 0,0 0 0 0 0,0 0 0 0 0,0 0-1 0 0,0 0 1 0 0,0 0 0 0 0,0 0 0 0 0,0 0-1 0 0,0 0 1 0 0,0 0 0 0 0,0 0 0 0 0,0 0-1 0 0,0-1 1 0 0,0 1 0 0 0,0 0 0 0 0,0 0-1 0 0,0 0 1 0 0,0 0 0 0 0,0 0 0 0 0,0 0-1 0 0,0 0 1 0 0,0 0 0 0 0,0 0 0 0 0,0 0-1 0 0,0 0 1 0 0,1 0 0 0 0,5 0 3 0 0,12 4-51 0 0,18 12 208 0 0,57 34 0 0 0,-57-29 22 0 0,-27-16-133 0 0,4 2 54 0 0,0 1 0 0 0,0 0 0 0 0,-1 0 0 0 0,0 1 1 0 0,13 14-1 0 0,-24-23-107 0 0,0 1 1 0 0,-1-1 0 0 0,1 1 0 0 0,-1 0 0 0 0,1-1-1 0 0,-1 1 1 0 0,0-1 0 0 0,1 1 0 0 0,-1 0 0 0 0,0-1-1 0 0,1 1 1 0 0,-1 0 0 0 0,0 0 0 0 0,0-1 0 0 0,1 1 0 0 0,-1 0-1 0 0,0 0 1 0 0,0-1 0 0 0,0 1 0 0 0,0 0 0 0 0,0 0-1 0 0,0-1 1 0 0,0 1 0 0 0,0 0 0 0 0,-1 0 0 0 0,1-1-1 0 0,0 1 1 0 0,0 0 0 0 0,-1-1 0 0 0,1 1 0 0 0,0 0-1 0 0,-1-1 1 0 0,1 1 0 0 0,-1 0 0 0 0,1-1 0 0 0,0 1-1 0 0,-1-1 1 0 0,0 1 0 0 0,1-1 0 0 0,-2 2 0 0 0,-2 1-11 0 0,0 0 0 0 0,-1-1 0 0 0,1 1 0 0 0,-10 3 0 0 0,5-2-34 0 0,-20 11-957 0 0,-29 19 0 0 0,30-15-2956 0 0,1-1-4404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6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24 20740 0 0,'0'0'2081'0'0,"-126"-13"-2537"0"0,97 12-168 0 0,2-2-513 0 0,1 1-663 0 0,3 0-1185 0 0,9-1-2216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6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17068 0 0,'0'0'4646'0'0,"3"-1"-4826"0"0,0 1 182 0 0,-1-1 0 0 0,1 1 0 0 0,-1 0 0 0 0,1-1 1 0 0,0 1-1 0 0,-1 1 0 0 0,1-1 0 0 0,-1 0 0 0 0,1 1 0 0 0,-1-1 0 0 0,1 1 1 0 0,-1 0-1 0 0,0-1 0 0 0,4 3 0 0 0,3 2 63 0 0,0 0 0 0 0,0 1 0 0 0,0 0 0 0 0,-1 0 0 0 0,0 1 0 0 0,10 10 0 0 0,-15-14-30 0 0,-1 0 0 0 0,1 0 0 0 0,-1 1 0 0 0,0-1-1 0 0,0 1 1 0 0,0 0 0 0 0,0-1 0 0 0,0 1 0 0 0,-1 0 0 0 0,0 0 0 0 0,0 0-1 0 0,0 0 1 0 0,0 0 0 0 0,-1 0 0 0 0,0 1 0 0 0,0-1 0 0 0,0 0-1 0 0,0 0 1 0 0,-1 5 0 0 0,0-5 27 0 0,-1 0 0 0 0,1 0 1 0 0,-1 0-1 0 0,0 0 0 0 0,0-1 0 0 0,0 1 0 0 0,0-1 0 0 0,-1 1 0 0 0,1-1 0 0 0,-1 0 0 0 0,-6 6 0 0 0,5-6-21 0 0,1 1-1 0 0,-1 0 0 0 0,1 0 0 0 0,0 1 1 0 0,0-1-1 0 0,-5 9 0 0 0,8-13-35 0 0,0 1 0 0 0,0 0 0 0 0,0-1 0 0 0,0 1 0 0 0,-1-1 0 0 0,1 1 0 0 0,0-1 0 0 0,0 1 0 0 0,0-1-1 0 0,0 1 1 0 0,0-1 0 0 0,0 1 0 0 0,0 0 0 0 0,0-1 0 0 0,1 1 0 0 0,-1-1 0 0 0,0 1 0 0 0,0-1 0 0 0,0 1 0 0 0,1-1 0 0 0,-1 1 0 0 0,0-1 0 0 0,1 1 0 0 0,0 0 2 0 0,0 0 1 0 0,0 0-1 0 0,0 0 1 0 0,0 0-1 0 0,0 0 1 0 0,0-1-1 0 0,0 1 1 0 0,1 0 0 0 0,1 0-1 0 0,3 1 10 0 0,1 0 0 0 0,-1-1 0 0 0,8 2 0 0 0,-11-3-14 0 0,33 4-343 0 0,55-2 0 0 0,-73-2-524 0 0,-12-2-1185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7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53 16620 0 0,'0'0'5269'0'0,"8"21"-4629"0"0,20 64-113 0 0,-20-52-163 0 0,-8-32-332 0 0,0 1 1 0 0,0 0-1 0 0,0-1 0 0 0,0 1 0 0 0,0-1 1 0 0,-1 1-1 0 0,1-1 0 0 0,-1 2 1 0 0,-1 2 48 0 0,1 2-46 0 0,-1-1 0 0 0,0 0 0 0 0,-1 0 0 0 0,1-1 0 0 0,-1 1 0 0 0,0 0 0 0 0,-1-1 0 0 0,1 0 0 0 0,-1 1 0 0 0,0-1 0 0 0,-8 7 0 0 0,12-12-49 0 0,-1 0 0 0 0,1 0 0 0 0,0 0 1 0 0,0 0-1 0 0,0 1 0 0 0,0-1 0 0 0,-1 0 0 0 0,1 0 0 0 0,0 0 0 0 0,0 0 1 0 0,0 0-1 0 0,0 0 0 0 0,-1 0 0 0 0,1 0 0 0 0,0 0 0 0 0,0 0 1 0 0,0 0-1 0 0,-1 0 0 0 0,1 0 0 0 0,0 0 0 0 0,0 0 0 0 0,-1 0 1 0 0,1 0-1 0 0,0 0 0 0 0,0 0 0 0 0,0 0 0 0 0,-1 0 0 0 0,1 0 1 0 0,0 0-1 0 0,0 0 0 0 0,0 0 0 0 0,0 0 0 0 0,-1 0 0 0 0,1-1 1 0 0,0 1-1 0 0,0 0 0 0 0,0 0 0 0 0,0 0 0 0 0,-1 0 0 0 0,1 0 1 0 0,0-1-1 0 0,0 1 0 0 0,0 0 0 0 0,0 0 0 0 0,0 0 0 0 0,0 0 1 0 0,0-1-1 0 0,0 1 0 0 0,-1 0 0 0 0,1 0 0 0 0,0 0 0 0 0,0-1 1 0 0,0 1-1 0 0,0 0 0 0 0,0 0 0 0 0,0 0 0 0 0,0-1 0 0 0,0 1 1 0 0,0 0-1 0 0,0 0 0 0 0,1-1 0 0 0,-1-18-621 0 0,0 13 366 0 0,1-5-150 0 0,0-1-1 0 0,1 1 1 0 0,1 0-1 0 0,7-22 1 0 0,-1 0 26 0 0,-1 0 162 0 0,-7 22 229 0 0,2 0 0 0 0,-1 1 0 0 0,1-1 0 0 0,1 1 0 0 0,0 0 0 0 0,8-14 0 0 0,-11 22 53 0 0,1 0 0 0 0,0 0 0 0 0,0 0 1 0 0,0 0-1 0 0,0 0 0 0 0,1 1 0 0 0,-1-1 0 0 0,0 1 1 0 0,1-1-1 0 0,-1 1 0 0 0,1 0 0 0 0,-1 0 0 0 0,1 0 1 0 0,0 0-1 0 0,0 0 0 0 0,-1 1 0 0 0,1-1 0 0 0,0 1 1 0 0,0 0-1 0 0,5 0 0 0 0,-6 0 34 0 0,1 0 1 0 0,0 0-1 0 0,0 1 0 0 0,0-1 1 0 0,0 1-1 0 0,-1 0 0 0 0,1-1 1 0 0,0 1-1 0 0,0 0 0 0 0,-1 1 1 0 0,1-1-1 0 0,-1 0 0 0 0,1 1 1 0 0,-1 0-1 0 0,0-1 0 0 0,1 1 1 0 0,-1 0-1 0 0,0 0 0 0 0,0 0 1 0 0,1 3-1 0 0,-2-4-49 0 0,0 0-1 0 0,0 0 1 0 0,-1 1-1 0 0,1-1 0 0 0,-1 0 1 0 0,1 1-1 0 0,-1-1 1 0 0,1 1-1 0 0,-1-1 1 0 0,0 0-1 0 0,0 1 1 0 0,0-1-1 0 0,0 1 0 0 0,0-1 1 0 0,0 1-1 0 0,0-1 1 0 0,0 0-1 0 0,0 1 1 0 0,-1 2-1 0 0,0-2 11 0 0,0 0 0 0 0,-1 0 0 0 0,1 0 0 0 0,0 0 0 0 0,-1 0 0 0 0,1 0 0 0 0,-1 0 0 0 0,0 0 0 0 0,1-1 0 0 0,-5 4 0 0 0,-1 0 15 0 0,-1 0 1 0 0,0-1-1 0 0,0 0 0 0 0,-1 0 0 0 0,-8 2 0 0 0,-34 8-340 0 0,51-14 270 0 0,-1 1 0 0 0,1-1 0 0 0,0 0 0 0 0,0 0 0 0 0,-1 0 0 0 0,1 0 0 0 0,0 0 0 0 0,0 1-1 0 0,-1-1 1 0 0,1 0 0 0 0,0 0 0 0 0,0 1 0 0 0,0-1 0 0 0,-1 0 0 0 0,1 0 0 0 0,0 1 0 0 0,0-1 0 0 0,0 0 0 0 0,0 0 0 0 0,-1 1 0 0 0,1-1 0 0 0,0 0-1 0 0,0 1 1 0 0,0-1 0 0 0,0 0 0 0 0,0 1 0 0 0,0-1 0 0 0,0 0 0 0 0,0 1 0 0 0,4 10-74 0 0,12 8 113 0 0,15 11-28 0 0,62 67-735 0 0,-92-96 461 0 0,1 1 1 0 0,-1-1-1 0 0,0 0 0 0 0,1 0 1 0 0,-1 0-1 0 0,1 0 0 0 0,-1 0 1 0 0,1-1-1 0 0,2 2 0 0 0,2 0-3294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7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89 14779 0 0,'0'0'7616'0'0,"2"20"-7533"0"0,8 61-139 0 0,-8-64-111 0 0,-1-9-501 0 0</inkml:trace>
  <inkml:trace contextRef="#ctx0" brushRef="#br0" timeOffset="1">447 68 18116 0 0,'0'0'5190'0'0,"-22"-5"-5263"0"0,-68-15-172 0 0,27 7-941 0 0,47 11-689 0 0,-20-7 0 0 0,28 6-855 0 0,-1 0 0 0 0,-7-5 0 0 0,9 3-2488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7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13363 0 0,'0'0'8103'0'0,"8"21"-7546"0"0,23 65-134 0 0,-22-57-177 0 0,-10-20-70 0 0,0-4-110 0 0,-7 18 490 0 0,3-10-27 0 0,2-5-3083 0 0,2-1-2526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8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59 18812 0 0,'0'0'4037'0'0,"13"21"-3424"0"0,40 69-147 0 0,-49-82-373 0 0,0-1-1 0 0,4 13 1 0 0,-7-18-60 0 0,-1 0 0 0 0,0 0 0 0 0,1 0 0 0 0,-1 0-1 0 0,0 0 1 0 0,0 3 0 0 0,0 4 63 0 0,1 7 9 0 0,-1 0 1 0 0,0 0 0 0 0,-1 0-1 0 0,-1 0 1 0 0,-7 29-1 0 0,6-23-250 0 0,2-87-1653 0 0,0 11 1069 0 0,2 0-1 0 0,8-56 1 0 0,-8 103 709 0 0,1 0 1 0 0,-1-1 0 0 0,1 1-1 0 0,1 0 1 0 0,-1 0-1 0 0,7-12 1 0 0,-7 17 28 0 0,-1 0 1 0 0,1-1 0 0 0,0 1-1 0 0,0 0 1 0 0,0 0 0 0 0,0 0-1 0 0,0 0 1 0 0,0 0 0 0 0,0 1-1 0 0,1-1 1 0 0,-1 1-1 0 0,0-1 1 0 0,1 1 0 0 0,0 0-1 0 0,-1 0 1 0 0,1 0 0 0 0,0 0-1 0 0,-1 0 1 0 0,1 1 0 0 0,0-1-1 0 0,3 1 1 0 0,-1 0 68 0 0,0 0 0 0 0,-1 0 1 0 0,1 1-1 0 0,0 0 0 0 0,0 0 0 0 0,0 0 0 0 0,0 0 1 0 0,-1 1-1 0 0,1 0 0 0 0,-1 0 0 0 0,1 0 0 0 0,-1 0 1 0 0,0 1-1 0 0,0 0 0 0 0,0 0 0 0 0,0 0 1 0 0,0 0-1 0 0,-1 0 0 0 0,1 1 0 0 0,-1 0 0 0 0,0 0 1 0 0,4 6-1 0 0,-6-7-42 0 0,0-1-1 0 0,0 1 1 0 0,0-1-1 0 0,0 1 1 0 0,-1-1 0 0 0,1 1-1 0 0,-1-1 1 0 0,0 1-1 0 0,1 0 1 0 0,-1-1 0 0 0,-1 1-1 0 0,1 0 1 0 0,0-1-1 0 0,-1 1 1 0 0,1-1 0 0 0,-1 1-1 0 0,1 0 1 0 0,-1-1-1 0 0,0 0 1 0 0,0 1 0 0 0,-1-1-1 0 0,1 1 1 0 0,0-1-1 0 0,-1 0 1 0 0,1 0 0 0 0,-1 0-1 0 0,0 0 1 0 0,0 0-1 0 0,0 0 1 0 0,0-1 0 0 0,0 1-1 0 0,-2 1 1 0 0,-1 0-32 0 0,0 0 1 0 0,-1 0-1 0 0,1-1 0 0 0,0 0 1 0 0,-1 0-1 0 0,0-1 0 0 0,-5 2 1 0 0,0-1-10 0 0,11-2 7 0 0,0 0-1 0 0,0 0 0 0 0,0 0 0 0 0,0 0 0 0 0,-1 0 0 0 0,1 0 0 0 0,0 0 0 0 0,0 0 0 0 0,0 0 0 0 0,0 0 1 0 0,-1 0-1 0 0,1 0 0 0 0,0 1 0 0 0,0-1 0 0 0,0 0 0 0 0,0 0 0 0 0,-1 0 0 0 0,1 0 0 0 0,0 0 0 0 0,0 0 1 0 0,0 0-1 0 0,0 0 0 0 0,0 0 0 0 0,0 1 0 0 0,-1-1 0 0 0,1 0 0 0 0,0 0 0 0 0,0 0 0 0 0,0 0 0 0 0,0 0 1 0 0,0 1-1 0 0,0-1 0 0 0,0 0 0 0 0,0 0 0 0 0,0 0 0 0 0,0 0 0 0 0,0 1 0 0 0,0-1 0 0 0,0 0 0 0 0,0 0 0 0 0,0 0 1 0 0,0 0-1 0 0,0 1 0 0 0,0-1 0 0 0,0 0 0 0 0,0 0 0 0 0,0 0 0 0 0,0 0 0 0 0,0 1 0 0 0,0-1 0 0 0,0 0 1 0 0,0 0-1 0 0,0 0 0 0 0,0 0 0 0 0,0 1 0 0 0,1-1 0 0 0,-1 0 0 0 0,0 0 0 0 0,0 0 0 0 0,0 0 0 0 0,0 0 1 0 0,0 0-1 0 0,12 9 38 0 0,-9-7-35 0 0,31 20-44 0 0,-24-16-175 0 0,0 0 0 0 0,0 1-1 0 0,0 0 1 0 0,-1 1 0 0 0,0 0-1 0 0,0 0 1 0 0,9 13 0 0 0,-16-13-2664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4:16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12273 0 0,'0'0'0'0'0,"0"0"-2448"0"0,0 0-2113 0 0,0 0 1329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2:58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19 19556 0 0,'0'0'4338'0'0,"3"-3"-4300"0"0,14-10-38 0 0,-16 13-1 0 0,-1-1 0 0 0,1 1 0 0 0,0 0 0 0 0,0-1 0 0 0,0 1 0 0 0,0 0 0 0 0,-1 0 0 0 0,1-1 1 0 0,0 1-1 0 0,0 0 0 0 0,0 0 0 0 0,0 0 0 0 0,0 0 0 0 0,-1 0 0 0 0,1 0 0 0 0,0 1 0 0 0,0-1 0 0 0,0 0 0 0 0,0 0 0 0 0,-1 1 1 0 0,1-1-1 0 0,0 0 0 0 0,0 1 0 0 0,-1-1 0 0 0,1 1 0 0 0,0-1 0 0 0,0 1 0 0 0,0 0 0 0 0,2 1 10 0 0,-1 1 1 0 0,1-1-1 0 0,-1 1 0 0 0,4 5 1 0 0,-6-7-4 0 0,2 2 24 0 0,1 0 0 0 0,-1 1 0 0 0,-1-1 0 0 0,1 1-1 0 0,0 0 1 0 0,-1 0 0 0 0,0 0 0 0 0,0-1-1 0 0,0 1 1 0 0,0 0 0 0 0,-1 0 0 0 0,1 0-1 0 0,-1 0 1 0 0,0 0 0 0 0,-1 0 0 0 0,1 0 0 0 0,-1 0-1 0 0,-1 8 1 0 0,0-5 55 0 0,-1-1-1 0 0,0 1 1 0 0,0 0-1 0 0,-1-1 1 0 0,0 0-1 0 0,0 0 1 0 0,0 0-1 0 0,-1 0 1 0 0,-7 8-1 0 0,2-5 10 0 0,-16 18 36 0 0,26-26-123 0 0,0-1-1 0 0,0 0 1 0 0,-1 0-1 0 0,1 1 0 0 0,0-1 1 0 0,0 0-1 0 0,0 0 0 0 0,0 1 1 0 0,0-1-1 0 0,-1 0 1 0 0,1 1-1 0 0,0-1 0 0 0,0 0 1 0 0,0 1-1 0 0,0-1 0 0 0,0 0 1 0 0,0 1-1 0 0,0-1 0 0 0,0 0 1 0 0,0 1-1 0 0,0-1 1 0 0,0 0-1 0 0,0 1 0 0 0,0-1 1 0 0,0 0-1 0 0,0 0 0 0 0,1 1 1 0 0,-1-1-1 0 0,0 1 1 0 0,1-1 3 0 0,-1 1 0 0 0,1-1 0 0 0,-1 0 0 0 0,1 1 0 0 0,-1-1 0 0 0,1 1 0 0 0,0-1 0 0 0,-1 0 0 0 0,1 0 0 0 0,0 1 0 0 0,-1-1 0 0 0,1 0 0 0 0,0 0 0 0 0,25 2 148 0 0,-23-2-143 0 0,15 0 19 0 0,8 0-135 0 0,0 0-1 0 0,27-6 1 0 0,6-3-1974 0 0,-35 6-7360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01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18772 0 0,'0'0'48'0'0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02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0 0 0,'0'0'0'0'0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0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432 332 0 0 0,'51'-41'0'0'0,"-48"40"0"0"0,-1-1 0 0 0,0 0 0 0 0,0 0 0 0 0,0 0 0 0 0,0-1 0 0 0,-1 1 0 0 0,1 0 0 0 0,0-1 0 0 0,-1 1 0 0 0,2-4 0 0 0,-3 4 0 0 0,1 0 0 0 0,-1-1 0 0 0,1 1 0 0 0,-1 0 0 0 0,0-1 0 0 0,0 1 0 0 0,0-5 0 0 0,-1-2 0 0 0,1 4 0 0 0,-1 1 0 0 0,0-1 0 0 0,0 1 0 0 0,0-1 0 0 0,0 1 0 0 0,-1-1 0 0 0,0 1 0 0 0,-4-8 0 0 0,-2-1 0 0 0,-14-18 0 0 0,19 28 0 0 0,-12-17 0 0 0,-27-27 0 0 0,35 41 0 0 0,0 0 0 0 0,0 1 0 0 0,0-1 0 0 0,-1 2 0 0 0,1-1 0 0 0,-1 1 0 0 0,-15-6 0 0 0,5 5 0 0 0,0 0 0 0 0,0 1 0 0 0,0 0 0 0 0,0 2 0 0 0,0 0 0 0 0,-21 1 0 0 0,16 1 0 0 0,-42 1 0 0 0,58 0 0 0 0,-1 0 0 0 0,1 0 0 0 0,0 1 0 0 0,0 0 0 0 0,-1 0 0 0 0,-10 5 0 0 0,15-5 0 0 0,0 0 0 0 0,0 0 0 0 0,0 1 0 0 0,1-1 0 0 0,-1 1 0 0 0,-4 5 0 0 0,4-5 0 0 0,1-1 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0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0 0 0,'27'105'0'0'0,"-20"-79"0"0"0,-4-20 0 0 0,0-2 0 0 0,5 7 0 0 0,0 1 0 0 0,1-1 0 0 0,0-1 0 0 0,1 0 0 0 0,0 0 0 0 0,21 14 0 0 0,-10-10 0 0 0,1 0 0 0 0,43 19 0 0 0,-56-29 0 0 0,1 0 0 0 0,-1-1 0 0 0,1 0 0 0 0,16 2 0 0 0,-21-5 0 0 0,1 1 0 0 0,-1-1 0 0 0,0 0 0 0 0,0 0 0 0 0,0-1 0 0 0,1 1 0 0 0,-1-1 0 0 0,0 0 0 0 0,0-1 0 0 0,10-3 0 0 0,0-3 0 0 0,0-1 0 0 0,-1 0 0 0 0,0-1 0 0 0,0 0 0 0 0,-1-2 0 0 0,-1 1 0 0 0,0-2 0 0 0,0 1 0 0 0,17-27 0 0 0,-24 32 0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0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522 503 0 0 0,'87'-103'0'0'0,"-67"75"-12"0"0,-20 27 14 0 0,1 1-1 0 0,-1-1 0 0 0,0 0 1 0 0,1 1-1 0 0,-1-1 0 0 0,0 0 1 0 0,0 1-1 0 0,0-1 0 0 0,0 0 0 0 0,1 0 0 0 0,-1 1 0 0 0,0-1 1 0 0,-1-1-1 0 0,2-4 50 0 0,0-2 102 0 0,-1 0 0 0 0,1 0 0 0 0,-1 0 0 0 0,0 0 0 0 0,-1 0 0 0 0,0 0 0 0 0,-1 0 0 0 0,1 0 0 0 0,-1 0 0 0 0,-1 1 0 0 0,1-1 0 0 0,-8-13 0 0 0,1 5-308 0 0,-1 2-1 0 0,0 0 1 0 0,-1 0 0 0 0,-1 1 0 0 0,-13-13-1 0 0,-72-55-941 0 0,86 73 1080 0 0,3 2 17 0 0,-1 0 0 0 0,0 1 0 0 0,0 0 0 0 0,0 0 0 0 0,-1 1 0 0 0,0 0 0 0 0,0 1 0 0 0,-13-3 0 0 0,4 3 0 0 0,1 0 0 0 0,-1 1 0 0 0,-33 2 0 0 0,48 0 15 0 0,0 1 0 0 0,0-1 0 0 0,0 1 0 0 0,1 0 0 0 0,-1 0 0 0 0,0 1 1 0 0,1-1-1 0 0,-1 1 0 0 0,1 0 0 0 0,-1 0 0 0 0,1 0 0 0 0,0 0 0 0 0,0 0 0 0 0,0 1 0 0 0,-5 5 0 0 0,-2 3 109 0 0,1 1-1 0 0,-15 24 1 0 0,5-7-56 0 0,10-17-74 0 0,-15 22 54 0 0,-20 38-1 0 0,40-65 117 0 0,1 0-1 0 0,0 1 0 0 0,1-1 1 0 0,-1 1-1 0 0,1 0 0 0 0,1-1 0 0 0,0 1 1 0 0,0 0-1 0 0,0 0 0 0 0,1 0 0 0 0,0 0 1 0 0,2 11-1 0 0,-1-13-17 0 0,0 0 0 0 0,0-1 0 0 0,1 1 1 0 0,0-1-1 0 0,0 1 0 0 0,0-1 0 0 0,1 1 0 0 0,-1-1 0 0 0,1 0 0 0 0,1 0 1 0 0,-1 0-1 0 0,1-1 0 0 0,-1 1 0 0 0,1-1 0 0 0,1 0 0 0 0,-1 0 0 0 0,7 4 1 0 0,7 4 98 0 0,0-2 0 0 0,1 0 0 0 0,1-1 0 0 0,0-1 0 0 0,0-1 0 0 0,33 7 0 0 0,-29-9-2529 0 0,1-2-1 0 0,46 2 0 0 0,-61-5 1901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0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0 0 0,'0'0'6743'0'0,"0"19"-6084"0"0,-1 60-278 0 0,1-61-288 0 0,-2 70 194 0 0,0-68-304 0 0,-8 37 1 0 0,-7 1-312 0 0,14-51-31 0 0,1-1 0 0 0,-1 0 0 0 0,-1 1-1 0 0,1-1 1 0 0,-1 0 0 0 0,-6 7 0 0 0,10-12 129 0 0,-1-1 0 0 0,1 1 0 0 0,-1-1 0 0 0,1 1 0 0 0,-1-1 0 0 0,1 1 0 0 0,0-1 1 0 0,-1 0-1 0 0,0 1 0 0 0,1-1 0 0 0,-1 0 0 0 0,1 0 0 0 0,-1 1 0 0 0,1-1 0 0 0,-1 0 0 0 0,0 0 0 0 0,1 0 1 0 0,-1 1-1 0 0,1-1 0 0 0,-1 0 0 0 0,0 0 0 0 0,0 0 0 0 0,-1 0 230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07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2486 119 1664 0 0,'0'0'-686'0'0,"-21"-1"-232"0"0,-68-2 858 0 0,-136-10 60 0 0,28 2 0 0 0,-230-30 1996 0 0,216 16-1126 0 0,-229 0 1040 0 0,-37 35-3416 0 0,400-8 1505 0 0,-103 6-1748 0 0,147-7 1701 0 0,-14 1-85 0 0,45-2 108 0 0,1 1-1 0 0,-1-1 1 0 0,1 1 0 0 0,-1 0 0 0 0,1-1-1 0 0,-1 1 1 0 0,1 0 0 0 0,0 0 0 0 0,-1 0-1 0 0,1 0 1 0 0,0 0 0 0 0,0 0-1 0 0,0 0 1 0 0,0 1 0 0 0,0-1 0 0 0,0 0-1 0 0,0 1 1 0 0,-1 1 0 0 0,-2 5-166 0 0,0 1-1 0 0,-3 8 1 0 0,5-11 162 0 0,-3 6 12 0 0,2 0 0 0 0,0 1-1 0 0,0-1 1 0 0,1 1 0 0 0,0 16 0 0 0,3 66-120 0 0,-1-74 129 0 0,1 9 4 0 0,-3 33 0 0 0,1-58 4 0 0,1 0 0 0 0,-1 0 0 0 0,1 1 0 0 0,1-1 0 0 0,1 10 0 0 0,-1-12 0 0 0,-1-1 0 0 0,1 0 0 0 0,0 1 0 0 0,0-1 0 0 0,0 0 0 0 0,0 0 0 0 0,1 0 0 0 0,-1 0 0 0 0,1 0 0 0 0,-1 0 0 0 0,1-1 0 0 0,0 1 0 0 0,-1 0 0 0 0,1-1 0 0 0,2 2 0 0 0,15 10 0 0 0,9 6 0 0 0,35 19 0 0 0,-58-36 0 0 0,1 0 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0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1636 104 0 0 0,'112'3'0'0'0,"6"4"0"0"0,13-2 0 0 0,275-3 2417 0 0,-397-2-1583 0 0,-13-2-623 0 0,-15 0-459 0 0,12 1 1046 0 0,1 0 1 0 0,-1 0-1 0 0,-8-2 0 0 0,-8-3-734 0 0,-115-9 337 0 0,10 1-553 0 0,-221-17 228 0 0,131 29-2183 0 0,123 3 1352 0 0,-162 11-580 0 0,0 0 95 0 0,116-11 769 0 0,-146-2-417 0 0,241-1 896 0 0,-260 0 163 0 0,261 5-270 0 0,-15 1 1159 0 0,60-4-1064 0 0,0 0 0 0 0,-1 0-1 0 0,1 0 1 0 0,0 0 0 0 0,0 0 0 0 0,0 0-1 0 0,-1 0 1 0 0,1-1 0 0 0,0 1 0 0 0,0 0-1 0 0,0 0 1 0 0,-1 0 0 0 0,1-1 0 0 0,0 1-1 0 0,0 0 1 0 0,0 0 0 0 0,0 0 0 0 0,0-1-1 0 0,-1 1 1 0 0,1 0 0 0 0,0 0 0 0 0,0-1-1 0 0,0 1 1 0 0,0 0 0 0 0,0 0 0 0 0,0-1-1 0 0,0 1 1 0 0,0 0 0 0 0,0 0-1 0 0,0-1 1 0 0,0 1 0 0 0,0 0 0 0 0,0 0-1 0 0,0-1 1 0 0,0 1 0 0 0,0 0 0 0 0,0 0-1 0 0,0-1 1 0 0,1 1 0 0 0,-1 0 0 0 0,0 0-1 0 0,0-1 1 0 0,5-13-679 0 0,-3 11 850 0 0,13-35-608 0 0,-13 32 441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1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0 0 0,'0'0'0'0'0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49.16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129 171 5777 0 0,'0'0'764'0'0,"0"0"-305"0"0,0 0 26 0 0,0 0 773 0 0,0 0-425 0 0,0 0-456 0 0,0 0-138 0 0,0 0 126 0 0,0 0-58 0 0,-6 0-123 0 0,-112-8 2040 0 0,114 64-2618 0 0,61 202 2137 0 0,-34 154-338 0 0,-23-344-1292 0 0,-1-66-53 0 0,1 0 0 0 0,-1 0 0 0 0,1 0 0 0 0,0 0 0 0 0,0-1 0 0 0,-1 1 0 0 0,1 0 0 0 0,1 0 0 0 0,-1 0 0 0 0,0 0 0 0 0,0 0 0 0 0,1 0 0 0 0,-1 0 0 0 0,1 0 0 0 0,-1 0 0 0 0,1 0 0 0 0,0-1 0 0 0,0 1 0 0 0,0 0 0 0 0,0-1 1 0 0,0 1-1 0 0,0 0 0 0 0,0-1 0 0 0,1 1 0 0 0,-1-1 0 0 0,1 0 0 0 0,-1 1 0 0 0,1-1 0 0 0,-1 0 0 0 0,1 0 0 0 0,0 0 0 0 0,-1 0 0 0 0,1 0 0 0 0,0-1 0 0 0,0 1 0 0 0,0 0 0 0 0,0-1 0 0 0,-1 1 0 0 0,1-1 0 0 0,0 0 0 0 0,0 0 0 0 0,0 1 0 0 0,0-1 0 0 0,0-1 0 0 0,0 1 0 0 0,0 0 0 0 0,2-1-60 0 0,119 6-1761 0 0,-112-10-588 0 0,-6-3-5135 0 0,-2-2 118 0 0</inkml:trace>
  <inkml:trace contextRef="#ctx0" brushRef="#br0" timeOffset="1304.84">405 275 1240 0 0,'0'0'1596'0'0,"0"0"-512"0"0,0 0-15 0 0,0 0 9 0 0,0 0-54 0 0,0 0-86 0 0,0 0-143 0 0,0 0-180 0 0,0 0-142 0 0,2-8 2024 0 0,2-21-2320 0 0,-5 26-210 0 0,-1 1 0 0 0,1 0 0 0 0,-1-1 0 0 0,0 1-1 0 0,0 0 1 0 0,0 0 0 0 0,0 0 0 0 0,0 0 0 0 0,0 0 0 0 0,0 1 0 0 0,-1-1 0 0 0,1 1 0 0 0,-1-1 0 0 0,1 1 0 0 0,-1 0 0 0 0,0 0 0 0 0,0 0 0 0 0,1 0-1 0 0,-1 1 1 0 0,0-1 0 0 0,0 1 0 0 0,0-1 0 0 0,1 1 0 0 0,-1 0 0 0 0,0 0 0 0 0,0 0 0 0 0,0 1 0 0 0,0-1 0 0 0,0 1 0 0 0,1-1 0 0 0,-1 1 0 0 0,0 0-1 0 0,0 0 1 0 0,1 0 0 0 0,-1 1 0 0 0,1-1 0 0 0,-1 1 0 0 0,1-1 0 0 0,0 1 0 0 0,-1 0 0 0 0,1 0 0 0 0,0 0 0 0 0,0 0 0 0 0,0 0 0 0 0,1 0 0 0 0,-1 1-1 0 0,0-1 1 0 0,1 1 0 0 0,0-1 0 0 0,-1 1 0 0 0,1-1 0 0 0,0 1 0 0 0,0 0 33 0 0,-1-1 33 0 0,0 0 0 0 0,1 1 0 0 0,-1-1 0 0 0,0 1 0 0 0,1 0 0 0 0,0-1 0 0 0,-1 1 0 0 0,1 0 0 0 0,0 0 0 0 0,0-1 0 0 0,1 1 0 0 0,-1 0 0 0 0,1 0 0 0 0,-1 0 0 0 0,1 0 0 0 0,0 0 0 0 0,0 0 0 0 0,0 0-1 0 0,1 0 1 0 0,-1 0 0 0 0,1 0 0 0 0,-1 0 0 0 0,1 0 0 0 0,0 0 0 0 0,0 0 0 0 0,0-1 0 0 0,1 1 0 0 0,-1 0 0 0 0,1-1 0 0 0,-1 1 0 0 0,1-1 0 0 0,0 1 0 0 0,0-1 0 0 0,0 0 0 0 0,0 0 0 0 0,0 0 0 0 0,1 0 0 0 0,-1 0 0 0 0,1-1 0 0 0,-1 1 0 0 0,1-1 0 0 0,0 1 0 0 0,-1-1 0 0 0,1 0 0 0 0,0 0 0 0 0,1 0-33 0 0,-1 0 63 0 0,0 0 0 0 0,0-1 0 0 0,0 0 0 0 0,0 1-1 0 0,0-1 1 0 0,1 0 0 0 0,-1-1 0 0 0,0 1 0 0 0,0 0 0 0 0,0-1 0 0 0,0 0 0 0 0,0 0 0 0 0,0 0 0 0 0,0 0 0 0 0,-1 0 0 0 0,1 0 0 0 0,0-1 0 0 0,0 0 0 0 0,-1 1 0 0 0,1-1-1 0 0,-1 0 1 0 0,0 0 0 0 0,1 0 0 0 0,-1 0 0 0 0,0-1 0 0 0,0 1 0 0 0,0-1 0 0 0,-1 1 0 0 0,1-1 0 0 0,-1 0 0 0 0,1 1 0 0 0,-1-1 0 0 0,0 0 0 0 0,0 0 0 0 0,0 0-1 0 0,0 0 1 0 0,-1 0 0 0 0,1-1-63 0 0,11 49-1317 0 0,-13-32 1127 0 0,1 11 381 0 0,3-11-4268 0 0,-3-10-79 0 0</inkml:trace>
  <inkml:trace contextRef="#ctx0" brushRef="#br0" timeOffset="1570.97">552 395 9109 0 0,'0'0'2300'0'0,"0"0"-2248"0"0,0 0 536 0 0,0 0 144 0 0,0 0-4 0 0,5 36-32 0 0,-6-29-240 0 0,-1 1-140 0 0,0-2-188 0 0,0 1-116 0 0,1 0 64 0 0,-2 1-12 0 0,2-1-64 0 0,-2 1-836 0 0,2 0-804 0 0,-2-2-1164 0 0,3 1-4325 0 0</inkml:trace>
  <inkml:trace contextRef="#ctx0" brushRef="#br0" timeOffset="1974.38">403 723 5489 0 0,'0'0'1596'0'0,"0"0"-726"0"0,0 0-116 0 0,0 0-85 0 0,0 0-247 0 0,0 0-228 0 0,0 0-90 0 0,0 0 52 0 0,0 0 78 0 0,3 0 82 0 0,-4 1-298 0 0,-1 0 0 0 0,0 0-1 0 0,0-1 1 0 0,1 1 0 0 0,-1 0-1 0 0,0-1 1 0 0,0 0 0 0 0,0 0-1 0 0,0 1 1 0 0,0-1 0 0 0,0 0-1 0 0,0 0 1 0 0,1-1 0 0 0,-1 1 0 0 0,0 0-1 0 0,0-1 1 0 0,0 1 0 0 0,0-1-1 0 0,0 1 1 0 0,1-1 0 0 0,-1 0-1 0 0,0 0 1 0 0,1 0 0 0 0,-1 0-1 0 0,0 0 1 0 0,1 0 0 0 0,-1-1-1 0 0,1 1 1 0 0,0 0 0 0 0,-1-1-1 0 0,1 1 1 0 0,0-1 0 0 0,0 1-1 0 0,0-1 1 0 0,0 0 0 0 0,0 1-1 0 0,0-1 1 0 0,1 0 0 0 0,-1 0 0 0 0,0 1-1 0 0,1-1 1 0 0,0 0 0 0 0,-1 0-1 0 0,1 0 1 0 0,0 0 0 0 0,0 0-1 0 0,0 0 1 0 0,0 0 0 0 0,0 0-1 0 0,0 1 1 0 0,1-1 0 0 0,-1 0-1 0 0,1 0 1 0 0,-1 0 0 0 0,1 0-1 0 0,0 1 1 0 0,0-1 0 0 0,0-1-18 0 0,-31 87-54 0 0,30-83 115 0 0,-1 1 1 0 0,1 0 0 0 0,-1-1-1 0 0,1 1 1 0 0,0-1-1 0 0,-1 1 1 0 0,1-1-1 0 0,0 1 1 0 0,0 0 0 0 0,0-1-1 0 0,0 1 1 0 0,1-1-1 0 0,-1 1 1 0 0,0 0-1 0 0,1-1 1 0 0,-1 1 0 0 0,1-1-1 0 0,-1 1 1 0 0,1-1-1 0 0,0 1 1 0 0,-1-1-1 0 0,1 0 1 0 0,0 1 0 0 0,0-1-1 0 0,0 0 1 0 0,0 0-1 0 0,0 0 1 0 0,1 1-1 0 0,-1-1 1 0 0,0 0 0 0 0,0-1-1 0 0,1 1 1 0 0,-1 0-1 0 0,1 0 1 0 0,-1 0-1 0 0,1-1 1 0 0,-1 1 0 0 0,1-1-1 0 0,-1 1 1 0 0,1-1-1 0 0,-1 0 1 0 0,1 0-1 0 0,-1 1 1 0 0,1-1 0 0 0,0 0-1 0 0,-1 0 1 0 0,1 0-1 0 0,-1-1 1 0 0,1 1-1 0 0,0 0 1 0 0,0-1-62 0 0,28-21 1 0 0,-29 21-9 0 0,-1-1 1 0 0,0 1-1 0 0,1 0 0 0 0,0 0 1 0 0,-1 0-1 0 0,1 0 1 0 0,0 0-1 0 0,-1 0 0 0 0,1 0 1 0 0,0 0-1 0 0,0 0 1 0 0,0 0-1 0 0,0 1 0 0 0,0-1 1 0 0,0 0-1 0 0,0 0 1 0 0,0 1-1 0 0,0-1 0 0 0,0 1 1 0 0,0-1-1 0 0,0 1 1 0 0,0-1-1 0 0,1 1 0 0 0,-1 0 1 0 0,0 0-1 0 0,0-1 1 0 0,1 1-1 0 0,-1 0 0 0 0,0 0 1 0 0,0 0-1 0 0,1 0 0 0 0,-1 0 1 0 0,0 1-1 0 0,0-1 1 0 0,0 0-1 0 0,1 1 0 0 0,-1-1 1 0 0,0 1-1 0 0,0-1 1 0 0,0 1-1 0 0,0-1 0 0 0,0 1 1 0 0,0 0-1 0 0,0-1 1 0 0,0 1-1 0 0,0 0 0 0 0,0 0 1 0 0,0 0-1 0 0,0 0 1 0 0,-1 0-1 0 0,1 0 0 0 0,0 0 1 0 0,-1 0-1 0 0,1 0 1 0 0,0 0-1 0 0,-1 0 0 0 0,0 0 1 0 0,1 1-1 0 0,-1-1 1 0 0,0 0-1 0 0,1 0 0 0 0,-1 1 8 0 0,20 68-11017 0 0,-13-67 7589 0 0</inkml:trace>
  <inkml:trace contextRef="#ctx0" brushRef="#br0" timeOffset="2270.93">546 842 4924 0 0,'0'0'4556'0'0,"0"0"-2829"0"0,0 0-538 0 0,0 0 40 0 0,0 0-246 0 0,0 0-354 0 0,0 0-283 0 0,0 0-226 0 0,19-16-1 0 0,-16 16-102 0 0,-1 1 0 0 0,0 0 0 0 0,0 0-1 0 0,0 0 1 0 0,0 0 0 0 0,0 0 0 0 0,0 1 0 0 0,0-1-1 0 0,-1 1 1 0 0,1-1 0 0 0,0 1 0 0 0,-1-1 0 0 0,1 1-1 0 0,-1 0 1 0 0,0 0 0 0 0,1 0 0 0 0,-1 0 0 0 0,0 0-1 0 0,0 0 1 0 0,0 0 0 0 0,0 0 0 0 0,-1 0 0 0 0,1 1 0 0 0,-1-1-1 0 0,1 0 1 0 0,-1 0 0 0 0,0 1 0 0 0,0-1 0 0 0,0 0-1 0 0,0 0 1 0 0,0 1 0 0 0,0-1 0 0 0,0 0 0 0 0,-1 0-1 0 0,0 1 1 0 0,1-1 0 0 0,-1 0 0 0 0,0 0 0 0 0,0 0-1 0 0,0 0 1 0 0,0 0 0 0 0,0 0 0 0 0,-1 0 0 0 0,1 0 0 0 0,0 0-1 0 0,-1-1 1 0 0,0 1 0 0 0,1 0 0 0 0,-1-1 0 0 0,0 0-1 0 0,0 1 1 0 0,0-1-17 0 0,2 0 22 0 0,-1 0 1 0 0,0-1-1 0 0,1 1 0 0 0,-1 0 0 0 0,1 0 0 0 0,0 0 0 0 0,-1-1 0 0 0,1 1 1 0 0,0 0-1 0 0,-1 0 0 0 0,1 0 0 0 0,0 0 0 0 0,0 0 0 0 0,0 0 1 0 0,0 0-1 0 0,0-1 0 0 0,0 1 0 0 0,0 0 0 0 0,0 0 0 0 0,0 0 1 0 0,0 0-1 0 0,0 0 0 0 0,1 0 0 0 0,-1 0 0 0 0,0-1 0 0 0,1 1 1 0 0,-1 0-1 0 0,0 0 0 0 0,1 0 0 0 0,-1-1 0 0 0,1 1 0 0 0,0 0 1 0 0,-1 0-1 0 0,1-1 0 0 0,-1 1 0 0 0,1 0 0 0 0,0-1 0 0 0,0 1 0 0 0,-1-1 1 0 0,1 1-1 0 0,0-1 0 0 0,0 0 0 0 0,0 1 0 0 0,0-1 0 0 0,-1 0 1 0 0,1 1-1 0 0,0-1 0 0 0,0 0 0 0 0,0 0 0 0 0,0 0 0 0 0,0 0 1 0 0,0 0-1 0 0,0 0 0 0 0,0 0 0 0 0,-1 0 0 0 0,1 0 0 0 0,0 0 1 0 0,0 0-1 0 0,0-1 0 0 0,0 1 0 0 0,0 0 0 0 0,0-1-22 0 0,38-1-1017 0 0,-11-9-4809 0 0,-20 5-73 0 0</inkml:trace>
  <inkml:trace contextRef="#ctx0" brushRef="#br0" timeOffset="2704.63">738 247 2552 0 0,'0'0'6263'0'0,"0"0"-4635"0"0,0 0-1421 0 0,0 0-119 0 0,2-6 43 0 0,1 2-128 0 0,-1 0-1 0 0,1 0 1 0 0,0 1-1 0 0,0-1 1 0 0,0 1-1 0 0,0-1 1 0 0,0 1-1 0 0,1 0 1 0 0,0 0-1 0 0,-1 1 1 0 0,1-1-1 0 0,0 1 1 0 0,0 0-1 0 0,1 0 1 0 0,-1 0-1 0 0,0 0 1 0 0,1 1-1 0 0,-1 0 1 0 0,1 0-1 0 0,-1 0 1 0 0,1 0-1 0 0,2 1-2 0 0,16 60 680 0 0,-5 20 538 0 0,7 16-349 0 0,-5 1-1 0 0,-5 1 1 0 0,-3 1 0 0 0,-2 98-869 0 0,-11-193 4 0 0,1-1 1 0 0,-1 0-1 0 0,0 1 1 0 0,-1-1-1 0 0,1 0 1 0 0,-1 0-1 0 0,1 0 1 0 0,-1 0-1 0 0,0 0 1 0 0,0 0-1 0 0,0 0 0 0 0,0-1 1 0 0,-1 1-1 0 0,1-1 1 0 0,-1 0-1 0 0,1 1 1 0 0,-1-1-1 0 0,0 0 1 0 0,0-1-1 0 0,0 1 1 0 0,0 0-1 0 0,0-1 1 0 0,-1 0-1 0 0,1 1 1 0 0,0-1-1 0 0,0-1 0 0 0,-1 1 1 0 0,1 0-1 0 0,-1-1 1 0 0,1 0-1 0 0,-1 0 1 0 0,1 0-1 0 0,-1 0-4 0 0,-43-13-8973 0 0,37 3 1502 0 0</inkml:trace>
  <inkml:trace contextRef="#ctx0" brushRef="#br1" timeOffset="28285.01">517 556 4244 0 0,'0'0'1082'0'0,"0"0"-1020"0"0,0 0 42 0 0,6 3 273 0 0,2 0-156 0 0,0 0 1 0 0,0 0-1 0 0,1-1 0 0 0,0-1 0 0 0,-1 1 0 0 0,1-1 1 0 0,-1-1-1 0 0,1 1 0 0 0,0-1 0 0 0,0-1 1 0 0,-1 0-1 0 0,1 0 0 0 0,0-1 0 0 0,3-1-221 0 0,-4 3 68 0 0,0-1-1 0 0,0 0 0 0 0,0 0 1 0 0,0-1-1 0 0,0 0 0 0 0,0-1 1 0 0,-1 1-1 0 0,1-2 0 0 0,-1 1 1 0 0,0-1-1 0 0,1 0 0 0 0,-2 0 1 0 0,1-1-1 0 0,0 0 1 0 0,-1 0-1 0 0,0-1 0 0 0,0 0 1 0 0,-1 0-1 0 0,0 0 0 0 0,0 0 1 0 0,0-1-1 0 0,-1 0 0 0 0,0 0 1 0 0,0 0-1 0 0,0-1 0 0 0,-1 1 1 0 0,-1-1-1 0 0,1 0 1 0 0,-1 0-1 0 0,0 0 0 0 0,-1 0 1 0 0,0 0-1 0 0,0 0 0 0 0,-1 0 1 0 0,0 0-1 0 0,0-3-67 0 0,-10-11-169 0 0,-1 0 1 0 0,-1 1-1 0 0,-1 1 0 0 0,0-1 1 0 0,-2 2-1 0 0,0 0 0 0 0,-1 1 1 0 0,-1 0-1 0 0,-1 2 0 0 0,0 0 1 0 0,-1 1-1 0 0,-1 1 0 0 0,-20-11 169 0 0,29 14-12 0 0,-2 1 1 0 0,1 0-1 0 0,-1 1 0 0 0,-1 1 0 0 0,1 0 1 0 0,-2 1-1 0 0,1 0 0 0 0,-1 2 0 0 0,0-1 0 0 0,0 2 1 0 0,0 0-1 0 0,-1 0 0 0 0,1 2 0 0 0,-1 0 0 0 0,0 1 1 0 0,0 0-1 0 0,1 1 0 0 0,-1 1 0 0 0,0 1 1 0 0,0 0-1 0 0,1 1 0 0 0,-1 0 0 0 0,1 2 0 0 0,0-1 1 0 0,0 2-1 0 0,1 0 0 0 0,-3 2 12 0 0,7-1-41 0 0,0 0 1 0 0,0 0-1 0 0,0 1 0 0 0,1 0 1 0 0,0 1-1 0 0,1 0 0 0 0,0 1 1 0 0,0-1-1 0 0,1 2 0 0 0,0-1 1 0 0,1 1-1 0 0,0 0 0 0 0,1 0 0 0 0,0 0 1 0 0,1 1-1 0 0,0 0 0 0 0,1 0 1 0 0,0 0-1 0 0,1 0 0 0 0,0 0 1 0 0,1 1-1 0 0,1-1 0 0 0,-1 0 1 0 0,2 1-1 0 0,0-1 0 0 0,1 0 0 0 0,0 0 1 0 0,0 1-1 0 0,1-1 0 0 0,1-1 1 0 0,0 1-1 0 0,4 6 41 0 0,3-5 144 0 0,2-1-1 0 0,-1 0 1 0 0,2-1-1 0 0,-1-1 1 0 0,1 0-1 0 0,1 0 1 0 0,0-2 0 0 0,0 0-1 0 0,1 0 1 0 0,0-1-1 0 0,2-1-143 0 0,62 19-2031 0 0,-63-22-2291 0 0</inkml:trace>
  <inkml:trace contextRef="#ctx0" brushRef="#br1" timeOffset="28986.69">727 1146 664 0 0,'0'0'3494'0'0,"0"0"-2570"0"0,0 0-800 0 0,0 0 32 0 0,0 0 99 0 0,7 1-65 0 0,-1 1 81 0 0,1-1-1 0 0,-1 0 1 0 0,1 0 0 0 0,-1 0-1 0 0,1-1 1 0 0,0 0 0 0 0,-1 0-1 0 0,1-1 1 0 0,-1 0 0 0 0,1 0-1 0 0,-1 0 1 0 0,1-1 0 0 0,-1 0-1 0 0,0 0 1 0 0,0-1-1 0 0,0 1 1 0 0,0-2 0 0 0,0 1-1 0 0,0 0 1 0 0,4-5-271 0 0,21-54-210 0 0,-29 45 106 0 0,-1 1 0 0 0,-1-1 0 0 0,0 0 0 0 0,-1 1 0 0 0,-1-1 0 0 0,0 1 0 0 0,-1 0 1 0 0,-1 0-1 0 0,0 0 0 0 0,-2 0 0 0 0,1 1 0 0 0,-2-1 0 0 0,0 1 0 0 0,-1 1 0 0 0,-1 0 0 0 0,0 0 1 0 0,0 0-1 0 0,-2 1 0 0 0,1 1 0 0 0,-3-1 104 0 0,-8-10-471 0 0,-1 2 0 0 0,-1 0 1 0 0,-1 2-1 0 0,0 0 0 0 0,-2 2 0 0 0,0 0 1 0 0,-1 2-1 0 0,0 1 0 0 0,-1 2 0 0 0,-15-5 471 0 0,32 11 39 0 0,0 1 0 0 0,0 1 0 0 0,0-1-1 0 0,-1 2 1 0 0,1 0 0 0 0,-1 0 0 0 0,0 1 0 0 0,0 0-1 0 0,0 1 1 0 0,0 0 0 0 0,0 1 0 0 0,0 1-1 0 0,0 0 1 0 0,1 0 0 0 0,-1 1 0 0 0,0 1-1 0 0,0 0 1 0 0,1 0 0 0 0,0 1 0 0 0,-1 1-1 0 0,2 0 1 0 0,-1 0 0 0 0,0 1 0 0 0,1 1 0 0 0,0 0-1 0 0,1 0 1 0 0,0 1 0 0 0,0 0 0 0 0,0 0-1 0 0,1 1 1 0 0,0 0 0 0 0,1 0 0 0 0,0 1-1 0 0,0 0 1 0 0,-2 7-39 0 0,4-7 129 0 0,0 1 0 0 0,1-1 0 0 0,0 1 0 0 0,1 0 0 0 0,0 0 0 0 0,1 1 0 0 0,0-1 0 0 0,0 1 0 0 0,2-1 0 0 0,-1 1 0 0 0,1-1 0 0 0,1 1 0 0 0,0-1 0 0 0,1 1 0 0 0,0-1 0 0 0,1 0-1 0 0,0 0 1 0 0,1 0 0 0 0,0 0 0 0 0,0-1 0 0 0,1 1 0 0 0,1-1 0 0 0,0 0 0 0 0,0 0 0 0 0,1-1 0 0 0,0 0 0 0 0,1 0 0 0 0,-1-1 0 0 0,2 0 0 0 0,-1 0 0 0 0,8 4-129 0 0,15 9 281 0 0,1-1 0 0 0,0-2-1 0 0,2 0 1 0 0,0-3 0 0 0,1-1 0 0 0,1-1 0 0 0,0-2 0 0 0,35 6-281 0 0,85-1-3905 0 0,-146-16-280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12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472 221 0 0 0,'-62'-108'0'0'0,"43"80"0"0"0,10 21 0 0 0,2 4 0 0 0,-8-8 0 0 0,0 2 0 0 0,0 0 0 0 0,-1 1 0 0 0,-1 1 0 0 0,1 0 0 0 0,-1 1 0 0 0,0 1 0 0 0,-22-4 0 0 0,26 7 0 0 0,0 1 0 0 0,1 1 0 0 0,-26 2 0 0 0,32-1 0 0 0,0 0 0 0 0,1 1 0 0 0,-1-1 0 0 0,1 2 0 0 0,-1-1 0 0 0,-5 3 0 0 0,-30 21 0 0 0,36-24 0 0 0,2 1 0 0 0,0-1 0 0 0,0 1 0 0 0,0-1 0 0 0,1 1 0 0 0,-1 0 0 0 0,1 0 0 0 0,-1 0 0 0 0,1 1 0 0 0,0-1 0 0 0,0 0 0 0 0,1 1 0 0 0,-1-1 0 0 0,1 1 0 0 0,-1 0 0 0 0,1-1 0 0 0,-1 9 0 0 0,0 1 0 0 0,1 1 0 0 0,0 0 0 0 0,2 19 0 0 0,0-24 0 0 0,1 0 0 0 0,0 0 0 0 0,5 16 0 0 0,-5-17 0 0 0,1 1 0 0 0,-1 0 0 0 0,1 15 0 0 0,-1-16 0 0 0,-1-1 0 0 0,1 1 0 0 0,0 0 0 0 0,1-1 0 0 0,0 1 0 0 0,0-1 0 0 0,0 0 0 0 0,6 8 0 0 0,-6-11 0 0 0,-1 0 0 0 0,1-1 0 0 0,0 0 0 0 0,1 1 0 0 0,-1-1 0 0 0,0-1 0 0 0,1 1 0 0 0,5 3 0 0 0,32 16 0 0 0,-34-19 0 0 0,-1 0 0 0 0,1-1 0 0 0,0 0 0 0 0,0-1 0 0 0,0 1 0 0 0,0-1 0 0 0,0-1 0 0 0,12 1 0 0 0,-13-1 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27.2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16692 0 0,'0'0'-2545'0'0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28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322 8 16115 0 0,'0'0'2398'0'0,"-23"-1"-2307"0"0,-75-4-47 0 0,67 4-16 0 0,-55 5 1 0 0,52-1 14 0 0,20-3-14 0 0,10 0 6 0 0,0 0 0 0 0,0 0 0 0 0,0 1 0 0 0,0-1 0 0 0,0 1 1 0 0,-5 1-1 0 0,8-1 70 0 0,1 1 0 0 0,0-1 0 0 0,-1 0 0 0 0,1 0 0 0 0,0 0 0 0 0,0 0-1 0 0,0 0 1 0 0,0 0 0 0 0,0 0 0 0 0,0 0 0 0 0,0 0 0 0 0,0 0 0 0 0,0 0 0 0 0,0 1 0 0 0,1-1 0 0 0,0 1 0 0 0,3 14 342 0 0,6 18 178 0 0,6 39-1 0 0,8 169 621 0 0,-7-57-853 0 0,12 220 145 0 0,-29-318-178 0 0,-20 155 0 0 0,-3-137-54 0 0,-1 6 82 0 0,23-102-350 0 0,0-1 1 0 0,0 1-1 0 0,1 0 0 0 0,0 0 0 0 0,0 0 1 0 0,1-1-1 0 0,4 18 0 0 0,-4-22-13 0 0,0-1-1 0 0,0 0 1 0 0,1 0-1 0 0,-1 0 0 0 0,1 1 1 0 0,0-1-1 0 0,0-1 1 0 0,0 1-1 0 0,0 0 0 0 0,0 0 1 0 0,0-1-1 0 0,1 0 1 0 0,-1 1-1 0 0,1-1 0 0 0,0 0 1 0 0,0 0-1 0 0,0 0 1 0 0,0 0-1 0 0,0-1 0 0 0,0 1 1 0 0,0-1-1 0 0,0 0 1 0 0,5 1-1 0 0,7 1-14 0 0,-1-1-1 0 0,1-1 0 0 0,0 0 1 0 0,0-1-1 0 0,27-4 1 0 0,-28 2-345 0 0,0-1 0 0 0,0-1 0 0 0,0 0 0 0 0,25-12 0 0 0,-10 0-3161 0 0,-2-2-4181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29.1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19676 0 0,'0'0'5159'0'0,"6"20"-4901"0"0,17 62-64 0 0,-21-76-171 0 0,0-1 1 0 0,-1 0-1 0 0,0 1 1 0 0,0-1 0 0 0,-1 1-1 0 0,0 7 1 0 0,0-2 11 0 0,1 14-264 0 0,1 0 1 0 0,7 34 0 0 0,1-24-3279 0 0,3-1-4648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29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15483 0 0,'0'0'7919'0'0,"6"22"-7799"0"0,16 69-60 0 0,-11-34-256 0 0,-9-47-17 0 0,0 20-1436 0 0,0-12-1248 0 0,0 0-4614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34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19876 0 0,'0'0'-600'0'0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3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9 1760 0 0,'0'0'17946'0'0,"-7"-1"-17508"0"0,-119-3-106 0 0,96 2-807 0 0,17 1-2430 0 0,0 1-7120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35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7066 0 0,'0'0'9334'0'0,"1"-3"-9118"0"0,-1 2-204 0 0,0 0-1 0 0,1 0 1 0 0,-1 1 0 0 0,0-1 0 0 0,1 0 0 0 0,-1 0 0 0 0,0 1 0 0 0,1-1 0 0 0,-1 0 0 0 0,1 1 0 0 0,-1-1 0 0 0,1 0 0 0 0,0 1 0 0 0,-1-1 0 0 0,1 1 0 0 0,0-1 0 0 0,-1 1 0 0 0,1-1 0 0 0,0 1 0 0 0,0 0 0 0 0,-1-1 0 0 0,1 1 0 0 0,0 0 0 0 0,0-1 0 0 0,0 1 0 0 0,-1 0 0 0 0,1 0 0 0 0,0 0 0 0 0,0 0 0 0 0,0 0 0 0 0,0 0 0 0 0,-1 0 0 0 0,1 0-1 0 0,0 0 1 0 0,0 0 0 0 0,0 1 0 0 0,-1-1 0 0 0,1 0 0 0 0,2 1 0 0 0,5 2 195 0 0,1 0 0 0 0,0 0 0 0 0,-1 1 0 0 0,1 0-1 0 0,8 6 1 0 0,-12-7-36 0 0,0 0-1 0 0,0 1 1 0 0,-1 0-1 0 0,1 0 1 0 0,-1 0-1 0 0,0 0 1 0 0,0 1-1 0 0,0 0 1 0 0,3 5-1 0 0,-6-7-102 0 0,0 0-1 0 0,1 0 1 0 0,-1 0-1 0 0,-1 0 1 0 0,1 0-1 0 0,0 1 1 0 0,-1-1-1 0 0,0 0 1 0 0,1 0 0 0 0,-1 1-1 0 0,-1-1 1 0 0,1 0-1 0 0,0 0 1 0 0,-1 1-1 0 0,1-1 1 0 0,-1 0-1 0 0,0 0 1 0 0,0 0-1 0 0,-1 0 1 0 0,1 0-1 0 0,0 0 1 0 0,-1 0-1 0 0,0 0 1 0 0,0-1-1 0 0,0 1 1 0 0,0-1-1 0 0,0 1 1 0 0,0-1 0 0 0,-5 4-1 0 0,-76 61 1 0 0,83-67-74 0 0,-1 0 1 0 0,1 1-1 0 0,0-1 0 0 0,-1 0 1 0 0,1 1-1 0 0,0-1 0 0 0,-1 0 1 0 0,1 1-1 0 0,0-1 0 0 0,-1 0 0 0 0,1 1 1 0 0,0-1-1 0 0,0 1 0 0 0,0-1 1 0 0,-1 1-1 0 0,1-1 0 0 0,0 0 1 0 0,0 1-1 0 0,0-1 0 0 0,0 1 1 0 0,0-1-1 0 0,0 1 0 0 0,0-1 1 0 0,0 1-1 0 0,0-1 0 0 0,0 1 0 0 0,0-1 1 0 0,0 1-1 0 0,1 0-2 0 0,-1 0 0 0 0,1-1 0 0 0,-1 1 0 0 0,1 0 0 0 0,0-1 0 0 0,-1 1 0 0 0,1-1 0 0 0,0 1 0 0 0,-1-1 0 0 0,1 1 0 0 0,0-1 0 0 0,0 0 0 0 0,-1 1 1 0 0,2-1-1 0 0,5 2-88 0 0,0 0 1 0 0,13 2 0 0 0,-19-4 61 0 0,67 7-1448 0 0,-32-3-1298 0 0,-1 0-4529 0 0,-20-1-2650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39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20292 0 0,'0'0'-448'0'0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40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1 7466 0 0,'0'0'14647'0'0,"-20"6"-14365"0"0,-60 21-88 0 0,78-26-186 0 0,0 0 0 0 0,0 0 1 0 0,1 0-1 0 0,-1 0 0 0 0,0 0 0 0 0,0 0 0 0 0,1 0 1 0 0,-1 1-1 0 0,1-1 0 0 0,-1 0 0 0 0,1 1 1 0 0,0 0-1 0 0,-2 1 0 0 0,2-1 0 0 0,1-1 1 0 0,-1 1-1 0 0,1-1 0 0 0,0 0 0 0 0,-1 1 1 0 0,1-1-1 0 0,0 1 0 0 0,0-1 1 0 0,0 1-1 0 0,0 2 0 0 0,0 2 25 0 0,-1 0 18 0 0,1 1 1 0 0,0-1 0 0 0,0 0 0 0 0,0 0 0 0 0,1 0 0 0 0,2 8 0 0 0,-3-12-19 0 0,1 0 1 0 0,0 0-1 0 0,0-1 1 0 0,0 1-1 0 0,0 0 1 0 0,0 0 0 0 0,0 0-1 0 0,0-1 1 0 0,1 1-1 0 0,-1-1 1 0 0,0 1-1 0 0,1-1 1 0 0,0 1 0 0 0,-1-1-1 0 0,1 0 1 0 0,0 0-1 0 0,0 0 1 0 0,-1 0-1 0 0,1 0 1 0 0,0 0 0 0 0,4 1-1 0 0,0-1 27 0 0,-1 1-1 0 0,1-1 1 0 0,0 0 0 0 0,-1-1-1 0 0,1 1 1 0 0,0-1 0 0 0,0 0-1 0 0,0-1 1 0 0,0 1 0 0 0,-1-1-1 0 0,1 0 1 0 0,0-1 0 0 0,-1 1-1 0 0,1-1 1 0 0,-1 0 0 0 0,1 0-1 0 0,5-5 1 0 0,-7 5-70 0 0,0-1 0 0 0,-1 1 0 0 0,1-1 1 0 0,-1 0-1 0 0,0 0 0 0 0,0 0 0 0 0,0-1 0 0 0,0 1 0 0 0,0-1 1 0 0,-1 0-1 0 0,0 1 0 0 0,1-1 0 0 0,-2 0 0 0 0,1-1 0 0 0,0 1 0 0 0,-1 0 1 0 0,0 0-1 0 0,0-1 0 0 0,0 1 0 0 0,0 0 0 0 0,-1-1 0 0 0,1 1 0 0 0,-2-5 1 0 0,1 7-101 0 0,0 0 1 0 0,0 0-1 0 0,-1 0 0 0 0,1 0 1 0 0,-1 0-1 0 0,1 1 1 0 0,-1-1-1 0 0,0 0 1 0 0,0 0-1 0 0,0 1 1 0 0,0-1-1 0 0,0 0 1 0 0,0 1-1 0 0,0-1 1 0 0,0 1-1 0 0,-1 0 0 0 0,1-1 1 0 0,-1 1-1 0 0,1 0 1 0 0,-1 0-1 0 0,1 0 1 0 0,-1 0-1 0 0,0 0 1 0 0,-1-1-1 0 0,-22-7-3687 0 0,1 4-4151 0 0,24 5 7903 0 0,-14-2-10193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4:21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715 28 4000 0 0,'0'0'-267'0'0,"0"0"-254"0"0,0 0 685 0 0,0 0 269 0 0,0 0-137 0 0,0 0-89 0 0,-1 6 170 0 0,1-5-294 0 0,0 1 0 0 0,0 0-1 0 0,0-1 1 0 0,0 1 0 0 0,-1-1 0 0 0,1 1 0 0 0,-1-1-1 0 0,1 1 1 0 0,-1-1 0 0 0,1 1 0 0 0,-1-1 0 0 0,0 1-1 0 0,1-1 1 0 0,-1 0 0 0 0,0 1 0 0 0,0-1 0 0 0,0 0-1 0 0,0 0 1 0 0,-1 0 0 0 0,1 0 0 0 0,0 0 0 0 0,0 0-1 0 0,-1 0 1 0 0,1 0 0 0 0,0 0 0 0 0,-1 0 0 0 0,1-1-1 0 0,-1 1 1 0 0,1-1 0 0 0,-1 1 0 0 0,1-1 0 0 0,-1 1-1 0 0,1-1 1 0 0,-1 0 0 0 0,1 0 0 0 0,-1 0-1 0 0,0 0 1 0 0,1 0 0 0 0,-1 0 0 0 0,1 0 0 0 0,-1-1-1 0 0,1 1 1 0 0,-1-1 0 0 0,0 1 0 0 0,1-1 0 0 0,0 1-1 0 0,-1-1 1 0 0,1 0 0 0 0,-1 1 0 0 0,1-2-83 0 0,-6 1 148 0 0,-94-14 445 0 0,99 15-594 0 0,-1 0 0 0 0,1 0 1 0 0,-1 0-1 0 0,1 1 0 0 0,-1-1 0 0 0,1 1 1 0 0,-1-1-1 0 0,1 1 0 0 0,0 0 1 0 0,-1 0-1 0 0,1 0 0 0 0,0 1 0 0 0,0-1 1 0 0,0 0-1 0 0,0 1 0 0 0,0-1 0 0 0,0 1 1 0 0,0 0-1 0 0,0 0 0 0 0,1 0 1 0 0,-1 0-1 0 0,1 0 0 0 0,-1 0 0 0 0,1 0 1 0 0,0 0-1 0 0,0 0 0 0 0,0 1 0 0 0,0-1 1 0 0,0 0-1 0 0,0 1 0 0 0,1-1 1 0 0,-1 1-1 0 0,1-1 0 0 0,0 1 0 0 0,-1-1 1 0 0,1 1-1 0 0,0-1 0 0 0,1 2 1 0 0,-91-48 296 0 0,64 35-193 0 0,-1 1 0 0 0,0 2 0 0 0,-1 1 0 0 0,0 0 0 0 0,1 3 0 0 0,-1 0 0 0 0,0 2 0 0 0,-2 0-103 0 0,-40-1-123 0 0,28-8-785 0 0,16-4-3471 0 0,13 4-181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42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7 1904 0 0,'0'0'18527'0'0,"-11"-1"-18020"0"0,-81-4 382 0 0,22 5-861 0 0,39 0-3578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42.4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17500 0 0,'0'0'4537'0'0,"54"121"-4177"0"0,-52-96-160 0 0,-1 2-104 0 0,-1 1-152 0 0,0 0-280 0 0,-6 0-560 0 0,2-1-1009 0 0,-4-4-2640 0 0,5-10-7481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44.6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35 6457 0 0,'0'0'9208'0'0,"4"-5"-9052"0"0,13-18-42 0 0,-17 22-97 0 0,1 1 0 0 0,0-1 0 0 0,-1 1 0 0 0,1-1 0 0 0,0 0 0 0 0,0 1 0 0 0,0-1 0 0 0,0 1 0 0 0,0 0 0 0 0,-1-1 0 0 0,1 1 0 0 0,0 0 0 0 0,0 0 0 0 0,0-1 0 0 0,0 1 0 0 0,0 0 0 0 0,0 0 0 0 0,0 0 0 0 0,0 0 0 0 0,0 0 0 0 0,0 0 0 0 0,0 1 0 0 0,0-1 0 0 0,0 0-1 0 0,0 0 1 0 0,0 1 0 0 0,0-1 0 0 0,-1 0 0 0 0,1 1 0 0 0,0-1 0 0 0,1 2 0 0 0,6 2 186 0 0,-1 1 0 0 0,0 0-1 0 0,0 1 1 0 0,0 0 0 0 0,-1 0-1 0 0,1 0 1 0 0,-2 1 0 0 0,1 0 0 0 0,-1 0-1 0 0,0 1 1 0 0,0-1 0 0 0,4 12-1 0 0,-7-17-181 0 0,-2 0 0 0 0,1 0 0 0 0,0 1 0 0 0,0-1-1 0 0,-1 0 1 0 0,1 1 0 0 0,-1-1 0 0 0,0 1-1 0 0,0-1 1 0 0,0 0 0 0 0,0 1 0 0 0,0-1 0 0 0,0 1-1 0 0,-1-1 1 0 0,1 0 0 0 0,-1 1 0 0 0,1-1-1 0 0,-1 0 1 0 0,0 1 0 0 0,0-1 0 0 0,0 0 0 0 0,0 0-1 0 0,-1 0 1 0 0,1 0 0 0 0,0 0 0 0 0,-1 0-1 0 0,0 0 1 0 0,1-1 0 0 0,-1 1 0 0 0,0 0-1 0 0,0-1 1 0 0,0 1 0 0 0,0-1 0 0 0,0 0 0 0 0,0 0-1 0 0,0 0 1 0 0,-4 1 0 0 0,3 0-31 0 0,-1-1 0 0 0,1 0 1 0 0,-1 0-1 0 0,1-1 0 0 0,-1 1 1 0 0,-6 0-1 0 0,10-1 98 0 0,4 0-36 0 0,0 0-74 0 0,-1 0 0 0 0,1 0 1 0 0,-1 1-1 0 0,0 0 0 0 0,1-1 0 0 0,-1 1 0 0 0,1 0 1 0 0,-1 1-1 0 0,0-1 0 0 0,0 1 0 0 0,0-1 1 0 0,0 1-1 0 0,0 0 0 0 0,0 0 0 0 0,0 0 0 0 0,-1 1 1 0 0,5 3-1 0 0,1 2 165 0 0,0 0 1 0 0,0 1-1 0 0,11 16 1 0 0,-17-22-91 0 0,-1 0 0 0 0,1 0 1 0 0,-1-1-1 0 0,1 1 0 0 0,-1 0 1 0 0,0 0-1 0 0,0 0 0 0 0,0 0 1 0 0,0 1-1 0 0,-1-1 0 0 0,1 0 1 0 0,-1 0-1 0 0,0 0 0 0 0,0 1 1 0 0,0-1-1 0 0,0 0 0 0 0,0 0 1 0 0,-2 5-1 0 0,1-6-14 0 0,0-1 0 0 0,0 1 0 0 0,0 0 0 0 0,0-1 0 0 0,0 1 1 0 0,0-1-1 0 0,0 1 0 0 0,-1-1 0 0 0,1 0 0 0 0,-1 1 0 0 0,1-1 0 0 0,-1 0 0 0 0,1 0 1 0 0,-1 0-1 0 0,0 0 0 0 0,1 0 0 0 0,-1-1 0 0 0,0 1 0 0 0,0 0 0 0 0,0-1 0 0 0,-2 1 0 0 0,-3 0 49 0 0,0 0-1 0 0,-1 0 0 0 0,1-1 0 0 0,-10 0 0 0 0,6-1-234 0 0,0-1 1 0 0,1 1-1 0 0,-1-2 0 0 0,-17-6 0 0 0,-18-9-3168 0 0,23 9-868 0 0,4 1-6362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48.3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13467 0 0,'0'0'8812'0'0,"14"-4"-8682"0"0,47-11-17 0 0,-42 12-14 0 0,-13 6 2 0 0,-2-1-43 0 0,4 3 45 0 0,0 0 0 0 0,-1 0 0 0 0,1 1 1 0 0,-1-1-1 0 0,0 2 0 0 0,9 10 0 0 0,-3-1 213 0 0,22 32 0 0 0,-30-40-211 0 0,-1-1-1 0 0,5 13 0 0 0,-8-17-83 0 0,0-1 0 0 0,0 1 0 0 0,0-1 0 0 0,-1 1 1 0 0,1-1-1 0 0,-1 1 0 0 0,0 0 0 0 0,0-1 0 0 0,0 1 0 0 0,0-1 0 0 0,0 1 0 0 0,-1 0 0 0 0,0 3 1 0 0,0-5-6 0 0,1 1 1 0 0,-1 0 0 0 0,0-1-1 0 0,0 1 1 0 0,0-1-1 0 0,0 1 1 0 0,-1-1 0 0 0,1 0-1 0 0,0 1 1 0 0,-1-1 0 0 0,-1 2-1 0 0,-20 11 162 0 0,12-8-119 0 0,-12 8 44 0 0,13-8-70 0 0,0 0-1 0 0,1 0 1 0 0,-14 12-1 0 0,23-18-28 0 0,0 0 0 0 0,0 0 0 0 0,-1 0 0 0 0,1 1 0 0 0,0-1 0 0 0,0 0 0 0 0,0 0 0 0 0,0 0-1 0 0,0 1 1 0 0,-1-1 0 0 0,1 0 0 0 0,0 0 0 0 0,0 0 0 0 0,0 1 0 0 0,0-1 0 0 0,0 0 0 0 0,0 0 0 0 0,0 0 0 0 0,0 1 0 0 0,0-1 0 0 0,0 0 0 0 0,0 0 0 0 0,0 1-1 0 0,0-1 1 0 0,0 0 0 0 0,0 0 0 0 0,0 1 0 0 0,0-1 0 0 0,0 0 0 0 0,0 0 0 0 0,0 0 0 0 0,0 1 0 0 0,0-1 0 0 0,1 0 0 0 0,8 6 94 0 0,19 1 6 0 0,-22-6-90 0 0,208 27 19 0 0,-210-28-41 0 0,13 1-114 0 0,-13-2-250 0 0,1 1 0 0 0,-1 0 0 0 0,0 1 0 0 0,0-1 0 0 0,1 1 0 0 0,5 2 0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49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10 5577 0 0,'0'0'13894'0'0,"12"-2"-13769"0"0,39-5 47 0 0,-48 7-145 0 0,-1 0-1 0 0,1 0 1 0 0,-1 1-1 0 0,1-1 1 0 0,0 0-1 0 0,-1 1 1 0 0,1 0-1 0 0,-1 0 1 0 0,0 0-1 0 0,1 0 1 0 0,-1 0-1 0 0,0 0 1 0 0,1 1-1 0 0,-1-1 0 0 0,0 1 1 0 0,0-1-1 0 0,0 1 1 0 0,0 0-1 0 0,2 2 1 0 0,2 2 77 0 0,-2-2-35 0 0,-1-1 1 0 0,1 1-1 0 0,-1 0 1 0 0,1 0-1 0 0,3 7 1 0 0,-6-9-49 0 0,0 1 0 0 0,0-1 1 0 0,0 0-1 0 0,0 1 0 0 0,0-1 1 0 0,0 0-1 0 0,-1 1 1 0 0,0-1-1 0 0,1 1 0 0 0,-1-1 1 0 0,0 1-1 0 0,0-1 0 0 0,0 4 1 0 0,-1-5-4 0 0,1 1 0 0 0,-1-1 0 0 0,1 0 0 0 0,-1 0 0 0 0,0 0 0 0 0,1 0 0 0 0,-1 0 0 0 0,0 0 0 0 0,0 0 0 0 0,1 0 0 0 0,-1 0 0 0 0,0 0 0 0 0,0 0 0 0 0,0-1 0 0 0,0 1 0 0 0,0 0 0 0 0,-1-1 0 0 0,1 1 0 0 0,0 0 0 0 0,0-1 0 0 0,0 0 0 0 0,0 1 0 0 0,-1-1 0 0 0,0 1-1 0 0,-5 0 57 0 0,-1 1-1 0 0,-11 0 0 0 0,7 0-23 0 0,12-2-45 0 0,0 0 1 0 0,0 0 0 0 0,0 0 0 0 0,-1 0 0 0 0,1 0 0 0 0,0 0 0 0 0,0 0 0 0 0,0 0-1 0 0,0 0 1 0 0,0 0 0 0 0,0 0 0 0 0,-1 0 0 0 0,1 1 0 0 0,0-1 0 0 0,0 0 0 0 0,0 0-1 0 0,0 0 1 0 0,0 0 0 0 0,0 0 0 0 0,0 0 0 0 0,0 0 0 0 0,0 1 0 0 0,0-1 0 0 0,0 0 0 0 0,0 0-1 0 0,-1 0 1 0 0,1 0 0 0 0,0 0 0 0 0,0 0 0 0 0,0 1 0 0 0,0-1 0 0 0,0 0 0 0 0,0 0-1 0 0,0 0 1 0 0,1 2 17 0 0,0-1 0 0 0,0 0 0 0 0,0 0-1 0 0,1 1 1 0 0,-1-1 0 0 0,0 0-1 0 0,0 0 1 0 0,3 1 0 0 0,-2 0-52 0 0,3 2 29 0 0,48 40 89 0 0,-48-39-66 0 0,1 1 1 0 0,-1 0 0 0 0,0 0 0 0 0,0 0-1 0 0,-1 1 1 0 0,6 10 0 0 0,-9-15-19 0 0,0 0 0 0 0,-1 0 1 0 0,1 0-1 0 0,0 0 0 0 0,-1 0 1 0 0,1 0-1 0 0,-1 0 0 0 0,0 0 1 0 0,0 0-1 0 0,0 4 0 0 0,0-5 13 0 0,0 0 0 0 0,-1 0 0 0 0,1 0 0 0 0,0 0-1 0 0,-1 0 1 0 0,1 0 0 0 0,-1 0 0 0 0,1 0 0 0 0,-1 0-1 0 0,0 0 1 0 0,1 0 0 0 0,-1 0 0 0 0,0 0-1 0 0,-1 1 1 0 0,-1 0 17 0 0,0 0 0 0 0,1 0 0 0 0,-1-1-1 0 0,0 0 1 0 0,0 1 0 0 0,0-1 0 0 0,-1 0-1 0 0,1-1 1 0 0,0 1 0 0 0,0 0 0 0 0,0-1 0 0 0,-5 0-1 0 0,-8 1-305 0 0,-1-1 0 0 0,-28-4 1 0 0,-6-4-3752 0 0,45 7 3194 0 0,-21-3-10045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30.0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13723 0 0,'0'0'7782'0'0,"4"20"-7261"0"0,15 63-110 0 0,-17-76-323 0 0,0 0 0 0 0,-1 0 0 0 0,-1 1 0 0 0,1 11 0 0 0,-1-9 15 0 0,0 76 495 0 0,-1-59-3357 0 0,1 0-4573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30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0 17540 0 0,'0'0'3975'0'0,"-3"22"-3355"0"0,-9 70-90 0 0,-14 236 1749 0 0,24-278-2163 0 0,-7 551 365 0 0,26-399-357 0 0,-1-43-2023 0 0,-16-157 2297 0 0,0 5-3786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31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18084 0 0,'0'0'1579'0'0,"15"-1"-1754"0"0,50-4 166 0 0,-2 4 209 0 0,-42 1-117 0 0,-18 0-48 0 0,0 0 1 0 0,0 1 0 0 0,0-1 0 0 0,-1 1 0 0 0,1-1 0 0 0,0 1 0 0 0,0 0 0 0 0,-1 0 0 0 0,1 0 0 0 0,0 1-1 0 0,-1-1 1 0 0,1 1 0 0 0,-1-1 0 0 0,0 1 0 0 0,1 0 0 0 0,-1 0 0 0 0,0 0 0 0 0,0 0 0 0 0,0 0 0 0 0,-1 0-1 0 0,1 1 1 0 0,0-1 0 0 0,-1 1 0 0 0,1-1 0 0 0,1 6 0 0 0,1 2 177 0 0,-1 1 1 0 0,0 0-1 0 0,0-1 1 0 0,-1 1-1 0 0,1 16 0 0 0,0 144 1458 0 0,-4-109-1281 0 0,-2 63 128 0 0,7 201 299 0 0,29 72 240 0 0,-9-197-671 0 0,5 53-260 0 0,-27-205-98 0 0,-5 74-1 0 0,2-114-27 0 0,0-1 0 0 0,0 1 0 0 0,-1-1 0 0 0,-1 1 0 0 0,0-1 0 0 0,0 0 0 0 0,0 0 0 0 0,-1 0 0 0 0,-5 8 0 0 0,6-12-6 0 0,0 1 0 0 0,-1-1-1 0 0,1 0 1 0 0,-1 0 0 0 0,0 0 0 0 0,0-1 0 0 0,0 0 0 0 0,-1 1 0 0 0,1-1 0 0 0,-1-1 0 0 0,1 1 0 0 0,-1-1 0 0 0,0 0 0 0 0,0 0 0 0 0,-9 2 0 0 0,2-1-147 0 0,-1-1-1 0 0,1-1 1 0 0,-1 0 0 0 0,1-1 0 0 0,0 0-1 0 0,-15-3 1 0 0,-22-6-3754 0 0,2-6-6985 0 0,33 9-134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49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75 17972 0 0,'0'0'3179'0'0,"-22"-5"-3139"0"0,-69-16-137 0 0,56 13-167 0 0,14 4-1049 0 0,1-1-1 0 0,-27-11 0 0 0,30 8-2168 0 0,5 0-4264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49.9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19204 0 0,'0'0'2497'0'0,"15"131"-1945"0"0,-15-108-232 0 0,-5 2-184 0 0,1-3-104 0 0,-2 1-192 0 0,-1-2-360 0 0,1 1-553 0 0,0-3-887 0 0,3-4-2049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3:52.966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179 173 15693 0 0,'0'0'46'0'0,"0"0"-728"0"0,0 0 541 0 0,-6-1 157 0 0,-143-10-584 0 0,146 13 557 0 0,1 0 1 0 0,0 1-1 0 0,0-1 0 0 0,0 1 1 0 0,0 0-1 0 0,1-1 1 0 0,-1 1-1 0 0,1 0 0 0 0,0 0 1 0 0,-1 0-1 0 0,1 0 0 0 0,1 0 1 0 0,-1 0-1 0 0,0 1 1 0 0,1-1-1 0 0,0 0 0 0 0,-1 0 1 0 0,1 0-1 0 0,0 1 0 0 0,1-1 1 0 0,-1 0-1 0 0,1 0 0 0 0,-1 0 1 0 0,1 0-1 0 0,0 0 1 0 0,0 0-1 0 0,0 0 0 0 0,1 0 1 0 0,-1 0-1 0 0,1 0 0 0 0,-1 0 1 0 0,1-1-1 0 0,1 2 11 0 0,0 5 102 0 0,16 66 305 0 0,-4 1 1 0 0,-3 1-1 0 0,-4 0 0 0 0,-2 0 0 0 0,-4 0 0 0 0,-5 16-407 0 0,2-86 39 0 0,1 1 0 0 0,0-1 0 0 0,0 0 0 0 0,0 1 1 0 0,1-1-1 0 0,0 1 0 0 0,0-1 0 0 0,1 0 0 0 0,0 0 0 0 0,0 0 0 0 0,0 0 0 0 0,1 0 0 0 0,0 0 0 0 0,1-1 0 0 0,0 1 0 0 0,0-1 0 0 0,0 0 1 0 0,0 0-1 0 0,1-1 0 0 0,0 1 0 0 0,0-1 0 0 0,1 0 0 0 0,0 0 0 0 0,0-1 0 0 0,0 0 0 0 0,0 0 0 0 0,0 0 0 0 0,1-1 0 0 0,0 1 0 0 0,-1-2 1 0 0,1 1-1 0 0,1-1 0 0 0,6 1-39 0 0,5-10-2717 0 0,-11-8-4123 0 0,-6-3-1355 0 0</inkml:trace>
  <inkml:trace contextRef="#ctx0" brushRef="#br0" timeOffset="1904.28">1061 287 9545 0 0,'0'0'857'0'0,"0"0"-545"0"0,0 0-266 0 0,0 0-40 0 0,0 0-42 0 0,0 0 72 0 0,4-2 148 0 0,-3 2-190 0 0,0 0 0 0 0,0-1 0 0 0,1 1 0 0 0,-1 0 0 0 0,0 0 0 0 0,1-1 0 0 0,-1 1 0 0 0,0 0 0 0 0,1 1 0 0 0,-1-1 0 0 0,0 0 0 0 0,1 0 0 0 0,-1 0 0 0 0,0 1 0 0 0,0-1 0 0 0,1 1 0 0 0,-1-1 0 0 0,0 1 0 0 0,0-1 0 0 0,0 1 0 0 0,0 0 0 0 0,1 0 0 0 0,-1 0 0 0 0,0-1 0 0 0,0 1 0 0 0,-1 0 0 0 0,1 0 0 0 0,0 0 0 0 0,0 0 0 0 0,0 0 0 0 0,-1 1 0 0 0,1-1 0 0 0,0 0 0 0 0,-1 0 0 0 0,1 0 0 0 0,-1 1 0 0 0,0-1 0 0 0,1 0 0 0 0,-1 1 0 0 0,0-1 0 0 0,0 0 0 0 0,1 1 0 0 0,-1-1 6 0 0,5 10 328 0 0,15 27 111 0 0,-2 1 0 0 0,-2 1 0 0 0,-1 1 0 0 0,-2 0 0 0 0,-2 0 0 0 0,-2 1-1 0 0,-2 1 1 0 0,-1-1 0 0 0,-3 1 0 0 0,-1 0 0 0 0,-2 0 0 0 0,-2 0 0 0 0,-5 27-439 0 0,3 119 620 0 0,-46-191-5638 0 0,30-3 891 0 0,-7-2-2118 0 0</inkml:trace>
  <inkml:trace contextRef="#ctx0" brushRef="#br0" timeOffset="416.24">385 205 12449 0 0,'0'0'1066'0'0,"0"0"-759"0"0,0 0-58 0 0,0 0 27 0 0,0 0-832 0 0,2 7-142 0 0,23 162 2189 0 0,29-203-1578 0 0,-48 36 137 0 0,1-1 1 0 0,0 1 0 0 0,-1 1 0 0 0,1-1-1 0 0,-1 1 1 0 0,0 0 0 0 0,0 0-1 0 0,0 1 1 0 0,0 0 0 0 0,-1 0 0 0 0,1 0-1 0 0,-1 1 1 0 0,0 0 0 0 0,0 0 0 0 0,-1 0-1 0 0,0 0 1 0 0,0 1 0 0 0,0 0 0 0 0,0 0-1 0 0,-1 0 1 0 0,0 0 0 0 0,0 0-1 0 0,1 7-50 0 0,-3-11 16 0 0,-1-1-1 0 0,1 0 1 0 0,-1 1-1 0 0,0-1 1 0 0,1 1-1 0 0,-1-1 1 0 0,0 0-1 0 0,0 1 1 0 0,0-1-1 0 0,0 1 1 0 0,0-1-1 0 0,0 1 1 0 0,-1-1-1 0 0,1 1 0 0 0,0-1 1 0 0,-1 0-1 0 0,1 1 1 0 0,-1-1-1 0 0,0 0 1 0 0,1 1-1 0 0,-1-1 1 0 0,0 0-1 0 0,0 0 1 0 0,1 0-1 0 0,-1 1 1 0 0,0-1-1 0 0,0 0 1 0 0,-1 0-1 0 0,1 0 0 0 0,0-1 1 0 0,0 1-1 0 0,0 0 1 0 0,-1 0-1 0 0,1-1 1 0 0,0 1-1 0 0,-1 0 1 0 0,1-1-1 0 0,0 1 1 0 0,-1-1-1 0 0,1 0 1 0 0,-1 0-1 0 0,1 1 1 0 0,0-1-1 0 0,-1 0 0 0 0,1 0 1 0 0,-1 0-1 0 0,1 0 1 0 0,-1-1-1 0 0,1 1 1 0 0,-1 0-1 0 0,1-1 1 0 0,-1 1-16 0 0,-76-25-3712 0 0,65 14 529 0 0,4 2-2286 0 0</inkml:trace>
  <inkml:trace contextRef="#ctx0" brushRef="#br0" timeOffset="770.1">734 473 92 0 0,'0'0'10706'0'0,"0"0"-8048"0"0,0 0-2617 0 0,0 0-103 0 0,0 0 28 0 0,0 0 48 0 0,0 0 69 0 0,-4-5 76 0 0,-12-17 87 0 0,48 42-1123 0 0,-30-18 923 0 0,0 0 0 0 0,0 0-1 0 0,0 0 1 0 0,-1 1 0 0 0,1-1 0 0 0,-1 0 0 0 0,1 1-1 0 0,-1-1 1 0 0,0 1 0 0 0,0 0 0 0 0,0-1 0 0 0,0 1 0 0 0,-1 0-1 0 0,1 0 1 0 0,-1-1 0 0 0,1 1 0 0 0,-1 0 0 0 0,0 0 0 0 0,0 0-1 0 0,0 0 1 0 0,-1-1 0 0 0,1 1 0 0 0,-1 0 0 0 0,0 0 0 0 0,1-1-1 0 0,-1 1 1 0 0,0 0 0 0 0,-1-1 0 0 0,1 1 0 0 0,0-1 0 0 0,-1 1-1 0 0,1-1-45 0 0,-10 25 333 0 0,14-24-302 0 0,-1 0 0 0 0,1 0 0 0 0,-1-1 0 0 0,1 1 0 0 0,0-1-1 0 0,0 1 1 0 0,0-1 0 0 0,0 0 0 0 0,0 0 0 0 0,0 0 0 0 0,1-1-1 0 0,-1 1 1 0 0,1-1 0 0 0,-1 0 0 0 0,1 0 0 0 0,-1 0 0 0 0,1 0-1 0 0,0 0 1 0 0,0-1 0 0 0,-1 0 0 0 0,1 0 0 0 0,0 0 0 0 0,0 0-1 0 0,1-1-30 0 0,40 2-3218 0 0,-26-2-5516 0 0,-11 1 5121 0 0</inkml:trace>
  <inkml:trace contextRef="#ctx0" brushRef="#br0" timeOffset="1139.93">550 678 10497 0 0,'0'0'3432'0'0,"0"0"-3602"0"0,0 6-169 0 0,29 149 2286 0 0,-29-156-1957 0 0,0 1-1 0 0,0-1 0 0 0,1 1 1 0 0,-1-1-1 0 0,0 1 0 0 0,0 0 1 0 0,1-1-1 0 0,-1 1 0 0 0,0 0 1 0 0,1-1-1 0 0,-1 1 0 0 0,0 0 1 0 0,1 0-1 0 0,-1-1 0 0 0,0 1 1 0 0,1 0-1 0 0,-1 0 0 0 0,1-1 1 0 0,-1 1-1 0 0,0 0 0 0 0,1 0 1 0 0,-1 0-1 0 0,1 0 1 0 0,-1 0-1 0 0,1 0 0 0 0,-1 0 1 0 0,0 0-1 0 0,1 0 0 0 0,-1 0 1 0 0,1 0-1 0 0,-1 0 0 0 0,1 0 1 0 0,-1 0-1 0 0,1 0 0 0 0,-1 0 1 0 0,0 0-1 0 0,1 0 0 0 0,-1 1 1 0 0,1-1-1 0 0,-1 0 0 0 0,0 0 1 0 0,1 1-1 0 0,-1-1 0 0 0,0 0 1 0 0,1 0-1 0 0,-1 1 0 0 0,0-1 1 0 0,1 0-1 0 0,-1 1 0 0 0,0-1 1 0 0,0 1-1 0 0,1-1 0 0 0,-1 0 1 0 0,0 1-1 0 0,0-1 0 0 0,0 1 1 0 0,1-1-1 0 0,-1 0 0 0 0,0 1 1 0 0,0-1-1 0 0,0 1 0 0 0,0-1 1 0 0,0 1-1 0 0,0-1 0 0 0,0 1 1 0 0,0-1-1 0 0,0 0 0 0 0,0 1 11 0 0,35-13-751 0 0,-33 12 801 0 0,1 0 1 0 0,-1 0-1 0 0,0 0 1 0 0,0 0-1 0 0,0 1 1 0 0,0-1-1 0 0,1 0 1 0 0,-1 1-1 0 0,0 0 1 0 0,0-1-1 0 0,0 1 1 0 0,0 0 0 0 0,0 0-1 0 0,0 0 1 0 0,0 1-1 0 0,-1-1 1 0 0,1 0-1 0 0,0 1 1 0 0,-1-1-1 0 0,1 1 1 0 0,-1-1-1 0 0,1 1 1 0 0,-1 0-1 0 0,0 0 1 0 0,1 0-1 0 0,-1 0 1 0 0,0 0 0 0 0,0 0-1 0 0,-1 0 1 0 0,1 0-1 0 0,0 0 1 0 0,-1 0-1 0 0,1 0 1 0 0,-1 0-1 0 0,0 0 1 0 0,1 1-1 0 0,-1-1 1 0 0,0 0-1 0 0,-1 0 1 0 0,1 0-1 0 0,0 1 1 0 0,-1-1 0 0 0,1 0-1 0 0,-1 0 1 0 0,1 0-1 0 0,-1 0 1 0 0,0 0-1 0 0,0 0 1 0 0,0 0-1 0 0,0 0 1 0 0,0 0-1 0 0,-1 0 1 0 0,0 1-51 0 0,-53 12 209 0 0,17-13-5463 0 0,32-3 457 0 0,2-5-1930 0 0</inkml:trace>
  <inkml:trace contextRef="#ctx0" brushRef="#br0" timeOffset="1467.05">836 904 12569 0 0,'0'0'1424'0'0,"0"0"-870"0"0,0 0-269 0 0,0 0-169 0 0,0 0-256 0 0,0 0 4 0 0,0 0 20 0 0,0 0-49 0 0,4-14-389 0 0,-2 15 585 0 0,0-1-1 0 0,-1 1 1 0 0,1-1 0 0 0,0 1-1 0 0,-1-1 1 0 0,1 1-1 0 0,-1 0 1 0 0,1 0-1 0 0,-1 0 1 0 0,1 0 0 0 0,-1 0-1 0 0,0 0 1 0 0,0 0-1 0 0,1 1 1 0 0,-1-1 0 0 0,0 0-1 0 0,0 1 1 0 0,0-1-1 0 0,0 1 1 0 0,0-1-1 0 0,-1 1 1 0 0,1-1 0 0 0,0 1-1 0 0,-1 0 1 0 0,1-1-1 0 0,-1 1 1 0 0,0 0 0 0 0,1-1-1 0 0,-1 1 1 0 0,0 0-1 0 0,0 0 1 0 0,0-1-1 0 0,0 1 1 0 0,0 0 0 0 0,-1-1-1 0 0,1 1 1 0 0,0 0-1 0 0,-1-1 1 0 0,1 1 0 0 0,-1 0-1 0 0,0-1 1 0 0,0 1-1 0 0,1-1 1 0 0,-1 1-1 0 0,0-1 1 0 0,0 1 0 0 0,0-1-1 0 0,-1 0 1 0 0,1 1-1 0 0,0-1 1 0 0,0 0-1 0 0,-1 0 1 0 0,1 0 0 0 0,-1 0-1 0 0,1 0 1 0 0,-1 0-1 0 0,1-1 1 0 0,-1 1 0 0 0,1 0-1 0 0,-1-1-30 0 0,-7 9 92 0 0,8-9-78 0 0,0 0 0 0 0,0 0-1 0 0,-1 0 1 0 0,1 0 0 0 0,0 1 0 0 0,0-1 0 0 0,0 0 0 0 0,0 1 0 0 0,0-1 0 0 0,0 1 0 0 0,0-1 0 0 0,0 1 0 0 0,0 0 0 0 0,0-1 0 0 0,1 1 0 0 0,-1 0 0 0 0,0 0 0 0 0,0-1 0 0 0,0 1 0 0 0,1 0 0 0 0,-1 0 0 0 0,0 0-1 0 0,1 0 1 0 0,-1 0 0 0 0,1 0 0 0 0,0 0 0 0 0,-1 0 0 0 0,1 0 0 0 0,0 0 0 0 0,-1 0 0 0 0,1 1 0 0 0,0-1 0 0 0,0 0 0 0 0,0 0 0 0 0,0 0 0 0 0,0 0 0 0 0,0 0 0 0 0,0 0 0 0 0,0 1 0 0 0,1-1 0 0 0,-1 0-1 0 0,0 0 1 0 0,1 0 0 0 0,-1 0 0 0 0,1 0 0 0 0,-1 0 0 0 0,1 0 0 0 0,-1 0 0 0 0,1 0 0 0 0,0 0 0 0 0,-1 0 0 0 0,1-1 0 0 0,0 1 0 0 0,0 0 0 0 0,0 0 0 0 0,-1-1 0 0 0,1 1 0 0 0,0 0 0 0 0,0-1 0 0 0,0 1 0 0 0,0-1 0 0 0,0 0-1 0 0,0 1 1 0 0,1-1 0 0 0,-1 1 0 0 0,0-1 0 0 0,0 0 0 0 0,1 0-14 0 0,52 4-792 0 0,-21-16-4745 0 0,-23 6-434 0 0</inkml:trace>
  <inkml:trace contextRef="#ctx0" brushRef="#br1" timeOffset="29676.11">482 565 40 0 0,'0'0'384'0'0,"6"4"88"0"0,124 41 3052 0 0,-108-41-3418 0 0,0 0-1 0 0,1-2 1 0 0,-1 0-1 0 0,1-2 1 0 0,0 0-1 0 0,-1-1 1 0 0,1-2-1 0 0,19-4-105 0 0,-35 5 182 0 0,1 0 0 0 0,0-1-1 0 0,-1 0 1 0 0,1-1-1 0 0,-1 1 1 0 0,0-1-1 0 0,0-1 1 0 0,-1 1-1 0 0,1-1 1 0 0,-1 0-1 0 0,0-1 1 0 0,0 1 0 0 0,-1-1-1 0 0,0-1 1 0 0,1 0-182 0 0,-2 1-42 0 0,0-1 1 0 0,-1 1 0 0 0,1-1 0 0 0,-1 0-1 0 0,-1-1 1 0 0,1 1 0 0 0,-1 0 0 0 0,0-1 0 0 0,-1 1-1 0 0,0-1 1 0 0,0 0 0 0 0,-1 1 0 0 0,1-1-1 0 0,-2 0 1 0 0,1 1 0 0 0,-1-1 0 0 0,0 0-1 0 0,-1 1 1 0 0,0-1 0 0 0,0 1 0 0 0,-1 0 0 0 0,0-1-1 0 0,-2-3 42 0 0,-8-16-17 0 0,-1 0 0 0 0,-1 2-1 0 0,-2 0 1 0 0,0 0 0 0 0,-2 2 0 0 0,0 0-1 0 0,-2 1 1 0 0,0 1 0 0 0,-1 1-1 0 0,-2 1 1 0 0,0 1 0 0 0,0 1-1 0 0,-2 2 1 0 0,0 0 0 0 0,-1 1 0 0 0,-24-8 17 0 0,36 20-87 0 0,0 0 1 0 0,0 1 0 0 0,0 1-1 0 0,0 0 1 0 0,0 1 0 0 0,0 0-1 0 0,0 2 1 0 0,0-1 0 0 0,0 2-1 0 0,1 0 1 0 0,-1 1 0 0 0,1 0-1 0 0,0 1 1 0 0,0 1 0 0 0,1 0-1 0 0,0 1 1 0 0,0 0 0 0 0,1 1-1 0 0,0 0 1 0 0,1 1 0 0 0,0 1-1 0 0,0 0 1 0 0,1 0 0 0 0,0 1-1 0 0,1 0 1 0 0,1 0 0 0 0,-6 11 86 0 0,12-17 40 0 0,-1 0 0 0 0,1 0 0 0 0,0 0-1 0 0,0 0 1 0 0,1 0 0 0 0,0 0 0 0 0,0 0 0 0 0,0 0 0 0 0,1 0 0 0 0,0 1 0 0 0,0-1 0 0 0,1 0 0 0 0,0 0 0 0 0,0 0 0 0 0,0 0-1 0 0,1 0 1 0 0,-1 0 0 0 0,1 0 0 0 0,1 0 0 0 0,-1 0 0 0 0,1-1 0 0 0,0 1 0 0 0,1-1 0 0 0,-1 0 0 0 0,1 0 0 0 0,0 0 0 0 0,0-1 0 0 0,0 1-1 0 0,1-1 1 0 0,0 0 0 0 0,4 3-40 0 0,171 103 2370 0 0,-60-63-3686 0 0,-107-43-1343 0 0</inkml:trace>
  <inkml:trace contextRef="#ctx0" brushRef="#br1" timeOffset="30719.03">869 1118 2672 0 0,'0'0'1036'0'0,"7"1"-822"0"0,141-12 3015 0 0,-144 10-3203 0 0,1 0 0 0 0,-1-1 0 0 0,0 1-1 0 0,0-1 1 0 0,0 0 0 0 0,0 0-1 0 0,0-1 1 0 0,0 1 0 0 0,-1-1 0 0 0,1 0-1 0 0,-1 0 1 0 0,1 0 0 0 0,-1 0-1 0 0,0-1 1 0 0,-1 1 0 0 0,1-1-1 0 0,0 0 1 0 0,-1 0 0 0 0,0 0 0 0 0,0 0-1 0 0,0 0 1 0 0,-1 0 0 0 0,1-1-1 0 0,-1 1 1 0 0,0 0 0 0 0,0-1 0 0 0,0 1-1 0 0,-1-1 1 0 0,0 1 0 0 0,0-1-1 0 0,0 1 1 0 0,-1-5-26 0 0,-3-16-121 0 0,-2 1 0 0 0,0 1 0 0 0,-2-1 0 0 0,-1 1 0 0 0,0 0 0 0 0,-2 1 0 0 0,-1 0-1 0 0,0 1 1 0 0,-2 0 0 0 0,-4-4 121 0 0,7 11 46 0 0,-1 1 0 0 0,-1 0 0 0 0,0 0-1 0 0,0 2 1 0 0,-2-1 0 0 0,1 2 0 0 0,-1 0-1 0 0,-1 1 1 0 0,0 0 0 0 0,0 1 0 0 0,-1 1-1 0 0,1 1 1 0 0,-1 0 0 0 0,-1 1 0 0 0,1 1 0 0 0,-1 1-1 0 0,0 0 1 0 0,0 1 0 0 0,0 1 0 0 0,0 1-1 0 0,0 0 1 0 0,0 2 0 0 0,0 0 0 0 0,0 1-1 0 0,-15 4-45 0 0,23-1 10 0 0,1 0-1 0 0,0 1 0 0 0,0 0 0 0 0,1 0 1 0 0,0 0-1 0 0,0 1 0 0 0,1 1 0 0 0,0-1 0 0 0,1 1 1 0 0,-1 0-1 0 0,2 1 0 0 0,-1-1 0 0 0,1 1 1 0 0,1 0-1 0 0,0 1 0 0 0,0-1 0 0 0,1 1 0 0 0,0-1 1 0 0,1 1-1 0 0,1 0 0 0 0,-1 0 0 0 0,2 0 1 0 0,-1 0-1 0 0,1 0 0 0 0,1 0 0 0 0,0 0 0 0 0,1 0 1 0 0,0 0-1 0 0,1 0 0 0 0,0-1 0 0 0,0 1 1 0 0,1-1-1 0 0,1 0 0 0 0,-1 0 0 0 0,2 0 0 0 0,2 3-9 0 0,5 4 216 0 0,1 0 0 0 0,1 0 0 0 0,0-1 0 0 0,1-1 0 0 0,1-1 0 0 0,1 0 0 0 0,0-1-1 0 0,0-1 1 0 0,1 0 0 0 0,1-2 0 0 0,0 0 0 0 0,0-2 0 0 0,1 0 0 0 0,0-1-1 0 0,0-1 1 0 0,1-1 0 0 0,0-1 0 0 0,8 0-216 0 0,0-3-3692 0 0,-15-4-1317 0 0</inkml:trace>
  <inkml:trace contextRef="#ctx0" brushRef="#br1" timeOffset="31874.88">772 382 6825 0 0,'0'0'1144'0'0,"0"0"-86"0"0,0 0 398 0 0,0 0-69 0 0,0 0-235 0 0,0 0-307 0 0,0 0-632 0 0,0 0-815 0 0,-1 17-422 0 0,6 188 3825 0 0,-5-224 1209 0 0,-2-27-2994 0 0,-1-29-1366 0 0,0 102-2446 0 0,-6 27 3258 0 0,4-23-1911 0 0,1-3-3639 0 0,2-15-403 0 0</inkml:trace>
  <inkml:trace contextRef="#ctx0" brushRef="#br1" timeOffset="32422.69">827 896 3980 0 0,'0'0'2463'0'0,"0"0"-1149"0"0,0 0-386 0 0,0 0 371 0 0,0 0 201 0 0,0 0-214 0 0,0 0-302 0 0,0 0-206 0 0,0 0-169 0 0,0-24-51 0 0,2 23-573 0 0,0 0 0 0 0,0 0 1 0 0,0 0-1 0 0,0 1 0 0 0,1-1 1 0 0,-1 0-1 0 0,0 1 0 0 0,0-1 0 0 0,1 1 1 0 0,-1 0-1 0 0,0 0 0 0 0,1 0 1 0 0,-1 0-1 0 0,0 0 0 0 0,0 1 1 0 0,1-1-1 0 0,-1 1 0 0 0,0-1 0 0 0,0 1 1 0 0,0 0-1 0 0,0 0 0 0 0,1 0 1 0 0,-1 0-1 0 0,0 0 0 0 0,-1 0 1 0 0,1 0-1 0 0,0 1 0 0 0,0-1 0 0 0,0 1 1 0 0,-1 0-1 0 0,1-1 0 0 0,-1 1 1 0 0,0 0-1 0 0,1 0 0 0 0,-1 0 1 0 0,0 0-1 0 0,0 0 0 0 0,0 0 0 0 0,0 0 1 0 0,0 0-1 0 0,-1 0 0 0 0,1 0 1 0 0,-1 1-1 0 0,1-1 0 0 0,-1 0 1 0 0,0 1-1 0 0,0-1 0 0 0,0 0 0 0 0,0 0 1 0 0,0 1-1 0 0,0-1 0 0 0,-1 0 1 0 0,1 0-1 0 0,-1 1 0 0 0,0-1 1 0 0,1 0-1 0 0,-1 0 0 0 0,0 0 0 0 0,0 0 1 0 0,-1 0-1 0 0,0 2 15 0 0,-91 66 955 0 0,132-49-143 0 0,14-11-690 0 0,14 4-155 0 0,-26 1-8758 0 0,-38-14 924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4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1.1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32 9050 0 0,'0'0'11554'0'0,"-16"-5"-10803"0"0,-47-16-105 0 0,48 16-122 0 0,16 5-133 0 0,4 0-288 0 0,1 1 0 0 0,0 0 0 0 0,-1 1 0 0 0,1-1 0 0 0,9 5 0 0 0,8 2-27 0 0,33 5 56 0 0,93 11 0 0 0,60-9 74 0 0,186-12 850 0 0,-384-3-1053 0 0,18-3-1 0 0,-29 3-8 0 0,0 0-1 0 0,0 0 0 0 0,0 0 0 0 0,0 0 1 0 0,0 0-1 0 0,0 0 0 0 0,1 0 0 0 0,-1 0 1 0 0,0 0-1 0 0,0 0 0 0 0,0 0 0 0 0,0 0 1 0 0,0 0-1 0 0,0 0 0 0 0,1 0 0 0 0,-1 0 0 0 0,0 0 1 0 0,0 0-1 0 0,0 0 0 0 0,0 0 0 0 0,0 0 1 0 0,0 0-1 0 0,0-1 0 0 0,0 1 0 0 0,1 0 1 0 0,-1 0-1 0 0,0 0 0 0 0,0 0 0 0 0,0 0 1 0 0,0 0-1 0 0,0 0 0 0 0,0 0 0 0 0,0 0 1 0 0,0-1-1 0 0,0 1 0 0 0,0 0 0 0 0,0 0 1 0 0,0 0-1 0 0,0 0 0 0 0,0 0 0 0 0,0 0 1 0 0,0 0-1 0 0,0-1 0 0 0,0 1 0 0 0,0 0 1 0 0,0 0-1 0 0,0 0 0 0 0,-6-5-315 0 0,-10-1-129 0 0,-131-39-2661 0 0,133 40 3076 0 0,13 5 106 0 0,7 0 113 0 0,13 1 69 0 0,-1 0 0 0 0,34 8 0 0 0,38 14 399 0 0,-30-6-271 0 0,-48-14-319 0 0,-3-1 70 0 0,0 0 0 0 0,1 1 0 0 0,14 7 0 0 0,-23-10-128 0 0,-1 0-1 0 0,1 1 1 0 0,-1-1-1 0 0,1 0 1 0 0,-1 0-1 0 0,1 0 1 0 0,-1 1-1 0 0,1-1 1 0 0,-1 0-1 0 0,0 1 1 0 0,1-1-1 0 0,-1 0 1 0 0,1 1 0 0 0,-1-1-1 0 0,0 1 1 0 0,0-1-1 0 0,1 1 1 0 0,-1-1-1 0 0,0 1 1 0 0,0-1-1 0 0,1 1 1 0 0,-1-1-1 0 0,0 1 1 0 0,0-1-1 0 0,0 1 1 0 0,0-1 0 0 0,0 1-1 0 0,0-1 1 0 0,0 1-1 0 0,0-1 1 0 0,0 1-1 0 0,0-1 1 0 0,0 1-1 0 0,0-1 1 0 0,0 1-1 0 0,0-1 1 0 0,0 1-1 0 0,0-1 1 0 0,-1 1 0 0 0,1-1-1 0 0,0 1 1 0 0,0-1-1 0 0,-1 1 1 0 0,1-1-1 0 0,0 0 1 0 0,-1 1-1 0 0,1-1 1 0 0,0 1-1 0 0,-1-1 1 0 0,1 0-1 0 0,-1 1 1 0 0,1-1-1 0 0,-1 1 1 0 0,-4 2 24 0 0,-1 1-1 0 0,1-1 1 0 0,-10 5-1 0 0,8-5-17 0 0,-65 42-3011 0 0,-27 33-7281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3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362 6 7250 0 0,'0'0'10440'0'0,"-23"-1"-10240"0"0,-73-3-58 0 0,80 3-60 0 0,-26 3 0 0 0,26 0-17 0 0,-12 0 202 0 0,-112 4 3390 0 0,147-5-2912 0 0,-5 1-722 0 0,1 0-1 0 0,-1 0 0 0 0,0 1 1 0 0,0-1-1 0 0,0 0 0 0 0,0 1 1 0 0,0-1-1 0 0,0 1 0 0 0,2 4 1 0 0,11 29 232 0 0,-13-31-207 0 0,7 24 218 0 0,-1 0 0 0 0,-2 1 0 0 0,4 49 0 0 0,-9-72-220 0 0,13 165 809 0 0,-6-63-503 0 0,7 152 256 0 0,-14-200-496 0 0,-4-1 0 0 0,-12 79 0 0 0,3-72-58 0 0,-17 129 96 0 0,27-170-131 0 0,1 1 1 0 0,1 0-1 0 0,2 0 1 0 0,0 0 0 0 0,9 35-1 0 0,2-18 82 0 0,2 0 1 0 0,2 0-1 0 0,36 67 1 0 0,-45-98-68 0 0,0 0 0 0 0,13 14 0 0 0,-5-6 18 0 0,-12-14-38 0 0,0 0 0 0 0,0 0-1 0 0,-1 1 1 0 0,0-1 0 0 0,-1 1-1 0 0,1 0 1 0 0,-1 0 0 0 0,1 15-1 0 0,-1-10-2 0 0,-2-12-10 0 0,1-1-1 0 0,-1 1 1 0 0,0 0 0 0 0,0 0 0 0 0,0 0 0 0 0,1 0 0 0 0,-1 0 0 0 0,0-1 0 0 0,1 1 0 0 0,-1 0 0 0 0,1 0 0 0 0,-1 0 0 0 0,1-1-1 0 0,-1 1 1 0 0,1 0 0 0 0,-1-1 0 0 0,1 1 0 0 0,0-1 0 0 0,-1 1 0 0 0,1 0 0 0 0,0-1 0 0 0,1 1 0 0 0,0 0 14 0 0,0-1 0 0 0,0 0 0 0 0,0 1 0 0 0,0-1 0 0 0,0 0 0 0 0,1 0 1 0 0,2 0-1 0 0,3 0-7 0 0,2-1-45 0 0,1-1-1 0 0,-1 0 0 0 0,0 0 1 0 0,0-1-1 0 0,16-7 1 0 0,-1 0-182 0 0,73-24-2035 0 0,-66 21-2754 0 0,0 0-6300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4.8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30 14595 0 0,'0'0'9402'0'0,"-17"-5"-9306"0"0,-57-14-48 0 0,66 18-53 0 0,1-1-1 0 0,-1 1 1 0 0,0 0-1 0 0,0 1 0 0 0,0 0 1 0 0,0 0-1 0 0,-9 2 1 0 0,-4 0-87 0 0,-40-1-1188 0 0,48-1-2880 0 0,0 0-3855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5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30 15619 0 0,'0'0'1945'0'0,"-6"-5"-1788"0"0,-15-15-58 0 0,21 20-98 0 0,0 0 1 0 0,0 0-1 0 0,0 0 1 0 0,0 0 0 0 0,0 0-1 0 0,0 0 1 0 0,0 0-1 0 0,-1 0 1 0 0,1 0-1 0 0,0 0 1 0 0,0-1-1 0 0,0 1 1 0 0,0 0-1 0 0,0 0 1 0 0,0 0-1 0 0,0 0 1 0 0,0 0 0 0 0,0 0-1 0 0,0 0 1 0 0,0 0-1 0 0,0 0 1 0 0,0 0-1 0 0,0 0 1 0 0,0-1-1 0 0,1 1 1 0 0,-1 0-1 0 0,0 0 1 0 0,0 0-1 0 0,0 0 1 0 0,0 0 0 0 0,0 0-1 0 0,0 0 1 0 0,0 0-1 0 0,0 0 1 0 0,0 0-1 0 0,0 0 1 0 0,0 0-1 0 0,0 0 1 0 0,0-1-1 0 0,0 1 1 0 0,0 0 0 0 0,0 0-1 0 0,1 0 1 0 0,-1 0-1 0 0,0 0 1 0 0,0 0-1 0 0,0 0 1 0 0,0 0-1 0 0,0 0 1 0 0,0 0-1 0 0,8-1 96 0 0,14 0 141 0 0,-18 2-154 0 0,7-1 203 0 0,-1 0-1 0 0,0 1 0 0 0,0 1 1 0 0,17 4-1 0 0,-23-5-188 0 0,0 0 1 0 0,0 1-1 0 0,0-1 1 0 0,0 1-1 0 0,-1 0 1 0 0,1 0-1 0 0,-1 0 1 0 0,0 0-1 0 0,1 1 1 0 0,-1 0-1 0 0,0-1 0 0 0,0 1 1 0 0,-1 0-1 0 0,5 6 1 0 0,-6-7-38 0 0,1 1 1 0 0,-1-1-1 0 0,-1 1 1 0 0,1-1-1 0 0,0 1 1 0 0,0-1-1 0 0,-1 1 1 0 0,0-1-1 0 0,1 1 1 0 0,-1-1-1 0 0,0 1 1 0 0,0 0-1 0 0,0-1 1 0 0,-1 1-1 0 0,1-1 1 0 0,-1 4-1 0 0,-1-1 16 0 0,1-1 0 0 0,-1 1 0 0 0,0-1 0 0 0,0 1 0 0 0,-1-1 0 0 0,1 1 0 0 0,-5 5 1 0 0,-64 74 255 0 0,64-72-324 0 0,7-12-6 0 0,0 0-1 0 0,0 0 0 0 0,0 1 1 0 0,0-1-1 0 0,0 0 0 0 0,0 0 1 0 0,0 1-1 0 0,0-1 0 0 0,0 0 1 0 0,0 0-1 0 0,1 1 0 0 0,-1-1 1 0 0,0 0-1 0 0,0 0 0 0 0,0 0 1 0 0,0 1-1 0 0,0-1 0 0 0,0 0 1 0 0,0 0-1 0 0,1 0 0 0 0,-1 1 1 0 0,0-1-1 0 0,0 0 0 0 0,0 0 1 0 0,0 0-1 0 0,1 0 0 0 0,-1 1 1 0 0,2-1 13 0 0,0 1-1 0 0,0-1 1 0 0,0 1 0 0 0,1-1 0 0 0,-1 0-1 0 0,0 0 1 0 0,4 0 0 0 0,-2 0-14 0 0,33-2-210 0 0,0-2 1 0 0,-1-1 0 0 0,52-15-1 0 0,-33 7-4626 0 0,-49 11 1774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5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45 17612 0 0,'0'0'5970'0'0,"12"24"-5592"0"0,38 72-114 0 0,-47-90-233 0 0,-1-1-1 0 0,0 1 1 0 0,0 0 0 0 0,2 9-1 0 0,-4-13-20 0 0,1 0 0 0 0,-1-1 0 0 0,0 1 0 0 0,-1 0 0 0 0,1-1 0 0 0,0 1 0 0 0,0-1 0 0 0,-1 1 1 0 0,0 2-1 0 0,-1 4 21 0 0,-23 83 85 0 0,35-158-2562 0 0,-5 30 1264 0 0,2-53 0 0 0,-5 42 456 0 0,-2 44 718 0 0,1 1-1 0 0,-1 0 0 0 0,0 0 0 0 0,1-1 0 0 0,-1 1 0 0 0,1 0 0 0 0,0 0 0 0 0,0 0 0 0 0,1 0 0 0 0,-1 0 0 0 0,1 0 1 0 0,-1 0-1 0 0,1 1 0 0 0,0-1 0 0 0,0 0 0 0 0,0 1 0 0 0,0 0 0 0 0,0-1 0 0 0,1 1 0 0 0,-1 0 0 0 0,1 0 1 0 0,-1 0-1 0 0,1 0 0 0 0,0 1 0 0 0,0-1 0 0 0,0 1 0 0 0,0 0 0 0 0,0 0 0 0 0,0 0 0 0 0,0 0 0 0 0,0 0 0 0 0,0 0 1 0 0,5 1-1 0 0,6-2 313 0 0,1 1 1 0 0,16 1 0 0 0,-27 0-189 0 0,0 1-1 0 0,0-1 1 0 0,0 1-1 0 0,-1 0 1 0 0,1 0 0 0 0,0 0-1 0 0,-1 0 1 0 0,1 0-1 0 0,-1 1 1 0 0,0 0-1 0 0,1 0 1 0 0,-1 0 0 0 0,6 4-1 0 0,-8-5-72 0 0,0 1 0 0 0,0-1 0 0 0,0 0 0 0 0,0 1 0 0 0,0-1 1 0 0,0 1-1 0 0,0-1 0 0 0,0 1 0 0 0,-1-1 0 0 0,1 1 0 0 0,-1 0 0 0 0,1-1 0 0 0,-1 1 0 0 0,0 0 0 0 0,1-1 0 0 0,-1 1 0 0 0,0 0 0 0 0,0 0 0 0 0,0-1 0 0 0,0 1 0 0 0,-1 0 0 0 0,1-1 0 0 0,0 1 0 0 0,-1 0 1 0 0,1-1-1 0 0,-1 1 0 0 0,-1 2 0 0 0,0 0 14 0 0,0 0 0 0 0,-1 0 1 0 0,1 0-1 0 0,-1 0 0 0 0,0 0 1 0 0,0-1-1 0 0,-1 1 1 0 0,-5 4-1 0 0,-3 1-36 0 0,0-1 1 0 0,-1-1-1 0 0,-1 0 0 0 0,1 0 1 0 0,-1-2-1 0 0,-14 5 1 0 0,-12 5-129 0 0,38-14 87 0 0,0 0 1 0 0,0 0-1 0 0,0 0 1 0 0,0 0-1 0 0,0 0 1 0 0,-2 2-1 0 0,4-3 18 0 0,-1 1 1 0 0,1-1-1 0 0,0 0 0 0 0,0 0 1 0 0,0 1-1 0 0,-1-1 0 0 0,1 0 0 0 0,0 0 1 0 0,0 1-1 0 0,0-1 0 0 0,0 0 0 0 0,0 1 1 0 0,0-1-1 0 0,0 0 0 0 0,0 1 0 0 0,0-1 1 0 0,0 0-1 0 0,0 1 0 0 0,0-1 1 0 0,0 0-1 0 0,0 1 0 0 0,0-1 0 0 0,0 0 1 0 0,0 1-1 0 0,0-1 0 0 0,0 0 0 0 0,0 1 1 0 0,0-1-1 0 0,0 0 0 0 0,1 0 1 0 0,-1 1-1 0 0,0-1 0 0 0,0 0 0 0 0,0 1 1 0 0,1-1-1 0 0,-1 0 0 0 0,0 0 0 0 0,0 0 1 0 0,1 1-1 0 0,-1-1 0 0 0,0 0 1 0 0,0 0-1 0 0,1 0 0 0 0,-1 0 0 0 0,1 1 1 0 0,131 101 496 0 0,-80-60-690 0 0,-43-35-507 0 0,7 5-1424 0 0,-11-8-2294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5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6 14651 0 0,'0'0'8763'0'0,"3"21"-8555"0"0,12 63-90 0 0,-13-59-69 0 0,-2-24-48 0 0,0-1 0 0 0,0 0 1 0 0,0 1-1 0 0,0-1 0 0 0,0 0 0 0 0,0 1 1 0 0,0-1-1 0 0,-1 0 0 0 0,1 1 1 0 0,0-1-1 0 0,0 0 0 0 0,0 1 0 0 0,0-1 1 0 0,-1 0-1 0 0,1 0 0 0 0,0 1 1 0 0,0-1-1 0 0,0 0 0 0 0,-1 0 0 0 0,1 1 1 0 0,-3 2 2 0 0,2-2-97 0 0,0 1 0 0 0,-1-1 0 0 0,1 1 0 0 0,0-1 0 0 0,-1 1 0 0 0,1-1 0 0 0,-1 0 0 0 0,0 1 0 0 0,-2 0 0 0 0,3-2-109 0 0,1 1 1 0 0,0-1 0 0 0,-1 0-1 0 0,1 0 1 0 0,-1 0 0 0 0,1 0-1 0 0,0 0 1 0 0,-1 0 0 0 0,1 0-1 0 0,-1 0 1 0 0,1 0-1 0 0,-1 0 1 0 0,1 0 0 0 0,-1 0-1 0 0,1 0 1 0 0,0 0 0 0 0,-1 0-1 0 0,1 0 1 0 0,-1 0-1 0 0,-5-12-9491 0 0</inkml:trace>
  <inkml:trace contextRef="#ctx0" brushRef="#br0" timeOffset="1">304 22 9282 0 0,'0'0'11642'0'0,"-21"-1"-11915"0"0,-68-5-200 0 0,49 3-684 0 0,-8-1-2788 0 0,18-4-5134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6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11410 0 0,'0'0'10680'0'0,"10"22"-10096"0"0,30 65-197 0 0,-30-58-201 0 0,-10-19-53 0 0,0-3-75 0 0,0-3-152 0 0,-2 25 365 0 0,2-27-533 0 0,-1 0-1 0 0,1 1 0 0 0,-1-1 1 0 0,1 0-1 0 0,-1 0 1 0 0,0 0-1 0 0,0 0 1 0 0,0 0-1 0 0,0-1 0 0 0,0 1 1 0 0,-2 2-1 0 0,0-2-1722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6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64 18652 0 0,'0'0'5506'0'0,"8"20"-5231"0"0,28 64-87 0 0,-35-80-172 0 0,1 0-1 0 0,0 0 1 0 0,-1 1-1 0 0,0-1 1 0 0,0 0 0 0 0,0 1-1 0 0,0-1 1 0 0,0 7-1 0 0,-1-2 11 0 0,0 19 26 0 0,0-19-28 0 0,0 1 1 0 0,1-1 0 0 0,0 1 0 0 0,4 17 0 0 0,-1-19-15 0 0,-2-7-83 0 0,-1-6-52 0 0,0-35-1150 0 0,-6-62 0 0 0,1 30 336 0 0,4 67 906 0 0,0 0-1 0 0,0 0 1 0 0,0 0-1 0 0,1 1 1 0 0,0-1 0 0 0,0 0-1 0 0,0 0 1 0 0,0 1 0 0 0,1-1-1 0 0,0 1 1 0 0,0-1 0 0 0,4-5-1 0 0,-4 7 38 0 0,0 0 0 0 0,0 0 0 0 0,1 1 0 0 0,-1-1 0 0 0,1 1-1 0 0,0 0 1 0 0,0-1 0 0 0,0 1 0 0 0,0 1 0 0 0,0-1 0 0 0,0 0 0 0 0,0 1-1 0 0,1-1 1 0 0,-1 1 0 0 0,0 0 0 0 0,1 0 0 0 0,6 0 0 0 0,-2 0 121 0 0,-1 0 0 0 0,1 1 0 0 0,-1 0 0 0 0,1 0 0 0 0,-1 1 0 0 0,1 0 0 0 0,-1 0 0 0 0,14 5 0 0 0,-18-5-82 0 0,-1-1 0 0 0,0 1 0 0 0,0 0 0 0 0,0 0 1 0 0,0 1-1 0 0,0-1 0 0 0,0 0 0 0 0,0 1 0 0 0,-1-1 0 0 0,1 1 0 0 0,0-1 0 0 0,-1 1 0 0 0,1 0 0 0 0,-1 0 0 0 0,0-1 0 0 0,1 1 0 0 0,-1 0 0 0 0,0 0 1 0 0,0 1-1 0 0,0-1 0 0 0,-1 0 0 0 0,1 0 0 0 0,0 0 0 0 0,-1 1 0 0 0,0-1 0 0 0,1 0 0 0 0,-1 0 0 0 0,0 1 0 0 0,0-1 0 0 0,0 0 0 0 0,0 1 1 0 0,-1-1-1 0 0,0 3 0 0 0,1-3-23 0 0,-1 1 0 0 0,0-1 0 0 0,-1 1 0 0 0,1-1 0 0 0,0 1 0 0 0,-1-1 0 0 0,1 0 0 0 0,-1 0 0 0 0,0 0 0 0 0,0 0 0 0 0,1 0 0 0 0,-1 0 0 0 0,-1 0 0 0 0,1-1 0 0 0,0 1 0 0 0,0-1 0 0 0,-5 3 0 0 0,-4 1-20 0 0,-1 0-1 0 0,-17 6 0 0 0,-9-3-27 0 0,29-7-20 0 0,0 1 0 0 0,1-1 0 0 0,-12 6 0 0 0,20-7 47 0 0,-1 0-1 0 0,1 0 0 0 0,0 0 1 0 0,0 0-1 0 0,0 0 1 0 0,0 0-1 0 0,-1 0 0 0 0,1 0 1 0 0,0 0-1 0 0,0 0 0 0 0,0 0 1 0 0,0 0-1 0 0,0 1 0 0 0,-1-1 1 0 0,1 0-1 0 0,0 0 0 0 0,0 0 1 0 0,0 0-1 0 0,0 0 1 0 0,0 0-1 0 0,0 1 0 0 0,0-1 1 0 0,0 0-1 0 0,0 0 0 0 0,-1 0 1 0 0,1 0-1 0 0,0 1 0 0 0,0-1 1 0 0,0 0-1 0 0,0 0 0 0 0,0 0 1 0 0,0 1-1 0 0,5 3 13 0 0,10 2 59 0 0,-14-5-69 0 0,53 17 91 0 0,40 17-157 0 0,-91-34-134 0 0,0 0-1 0 0,-1 1 0 0 0,0-1 1 0 0,1 1-1 0 0,-1 0 1 0 0,0-1-1 0 0,1 1 1 0 0,-1 0-1 0 0,3 5 0 0 0,0 2-4442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7.1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31 12275 0 0,'0'0'10358'0'0,"-2"-5"-10127"0"0,-5-15-62 0 0,7 20-166 0 0,0-1 0 0 0,0 1 0 0 0,0 0 0 0 0,0 0 0 0 0,0 0 0 0 0,0 0 0 0 0,0 0 0 0 0,0-1 0 0 0,0 1 0 0 0,0 0 0 0 0,0 0 0 0 0,0 0 0 0 0,0 0 0 0 0,0-1 0 0 0,0 1 0 0 0,0 0 0 0 0,0 0 0 0 0,0 0 0 0 0,0 0 0 0 0,0-1 0 0 0,0 1 0 0 0,0 0 0 0 0,0 0 0 0 0,1 0 0 0 0,-1 0 0 0 0,0 0 0 0 0,0 0 0 0 0,0-1 0 0 0,0 1 0 0 0,0 0 0 0 0,0 0 0 0 0,0 0 0 0 0,1 0 0 0 0,-1 0 0 0 0,0 0 0 0 0,0 0 0 0 0,0 0 0 0 0,0 0 0 0 0,1-1 0 0 0,-1 1 0 0 0,0 0 0 0 0,0 0-1 0 0,0 0 1 0 0,0 0 0 0 0,0 0 0 0 0,1 0 0 0 0,-1 0 0 0 0,0 0 0 0 0,6 1-25 0 0,-1-1 23 0 0,-1 1 0 0 0,1-1-1 0 0,-1 1 1 0 0,1 0 0 0 0,-1 1 0 0 0,1-1 0 0 0,6 4 0 0 0,-2 0 52 0 0,0 0 0 0 0,11 9 1 0 0,-18-13-41 0 0,0 0 0 0 0,0 1 1 0 0,-1 0-1 0 0,1-1 1 0 0,-1 1-1 0 0,1 0 1 0 0,-1 0-1 0 0,0-1 0 0 0,1 1 1 0 0,-1 0-1 0 0,0 1 1 0 0,1 2-1 0 0,-2-4-7 0 0,0 0 0 0 0,0 0 0 0 0,1 0 0 0 0,-1 0 0 0 0,0 0 0 0 0,0 0-1 0 0,0 0 1 0 0,0 0 0 0 0,0 0 0 0 0,-1 0 0 0 0,1 0 0 0 0,0 0 0 0 0,0 0 0 0 0,-1 0 0 0 0,1 0 0 0 0,0-1 0 0 0,-1 1 0 0 0,1 0 0 0 0,-1 0 0 0 0,1 0-1 0 0,-1 0 1 0 0,0-1 0 0 0,1 1 0 0 0,-1 0 0 0 0,0-1 0 0 0,1 1 0 0 0,-1 0 0 0 0,0-1 0 0 0,0 1 0 0 0,0-1 0 0 0,-1 1 0 0 0,-5 2-31 0 0,0 0 0 0 0,-1 0 0 0 0,1-1 1 0 0,-1 0-1 0 0,1-1 0 0 0,-1 0 0 0 0,0 0 0 0 0,0 0 0 0 0,-10-2 1 0 0,17 1 17 0 0,11 3 44 0 0,-7-2-33 0 0,60 20 272 0 0,-57-18-201 0 0,0-1 0 0 0,0 1 0 0 0,0 1 0 0 0,0-1 0 0 0,-1 1 0 0 0,1 0 0 0 0,7 9 1 0 0,-12-13-66 0 0,0 1 1 0 0,0 0-1 0 0,0-1 1 0 0,-1 1-1 0 0,1 0 1 0 0,0 0-1 0 0,-1 0 1 0 0,1 0 0 0 0,-1 0-1 0 0,1 0 1 0 0,-1 0-1 0 0,1 0 1 0 0,-1-1-1 0 0,0 2 1 0 0,0-1 0 0 0,1 0-1 0 0,-1 0 1 0 0,0 0-1 0 0,0 0 1 0 0,0 0-1 0 0,0 0 1 0 0,0 0 0 0 0,0 0-1 0 0,0 0 1 0 0,0 0-1 0 0,-1 0 1 0 0,1 0-1 0 0,0 0 1 0 0,-1 0-1 0 0,1 0 1 0 0,-1 0 0 0 0,1 0-1 0 0,-1 0 1 0 0,1 0-1 0 0,-1 0 1 0 0,1-1-1 0 0,-1 1 1 0 0,0 0 0 0 0,0 0-1 0 0,1-1 1 0 0,-1 1-1 0 0,-1 0 1 0 0,-2 2 7 0 0,0 0-1 0 0,0-1 1 0 0,-1 0 0 0 0,1 0 0 0 0,-1 0 0 0 0,1-1 0 0 0,-1 1-1 0 0,-5 0 1 0 0,-11 1-628 0 0,-38 2 0 0 0,5-5-6387 0 0,39 0 2772 0 0,0 0-6850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10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201 368 100 0 0,'0'0'276'0'0,"0"0"369"0"0,5-7 267 0 0,0-4-645 0 0,0 1 0 0 0,0-1 1 0 0,-1 0-1 0 0,0 0 0 0 0,-1 0 0 0 0,0 0 1 0 0,-1 0-1 0 0,0-1 0 0 0,-1 1 0 0 0,0-1 1 0 0,-1 0-1 0 0,0 1 0 0 0,-1-1 0 0 0,-1 0-267 0 0,1 2-24 0 0,-1 1 0 0 0,0 0 1 0 0,0-1-1 0 0,-1 1 0 0 0,-1 1 0 0 0,0-1 0 0 0,0 0 0 0 0,0 1 0 0 0,-1 0 0 0 0,0 0 0 0 0,-1 0 0 0 0,0 1 0 0 0,0-1 0 0 0,-1 1 0 0 0,1 1 0 0 0,-2 0 0 0 0,1 0 0 0 0,-4-3 24 0 0,9 7-49 0 0,0-1-1 0 0,0 0 1 0 0,0 0 0 0 0,0 1-1 0 0,-1-1 1 0 0,1 1 0 0 0,-1 0-1 0 0,0 0 1 0 0,1 0 0 0 0,-1 0-1 0 0,0 0 1 0 0,0 1 0 0 0,-1-1-1 0 0,1 1 1 0 0,0 0 0 0 0,0-1-1 0 0,-1 2 1 0 0,1-1-1 0 0,0 0 1 0 0,-1 1 0 0 0,1-1-1 0 0,-1 1 1 0 0,1 0 0 0 0,-1 0-1 0 0,1 1 1 0 0,0-1 0 0 0,-1 1-1 0 0,1-1 1 0 0,0 1 0 0 0,-1 0-1 0 0,1 1 1 0 0,0-1 0 0 0,0 0-1 0 0,0 1 1 0 0,0 0-1 0 0,0-1 1 0 0,0 1 0 0 0,0 0-1 0 0,0 1 1 0 0,1-1 0 0 0,-1 0-1 0 0,1 1 1 0 0,0 0 0 0 0,0-1-1 0 0,0 1 1 0 0,-1 2 49 0 0,-1 15-865 0 0,0-3-539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07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17452 0 0,'0'0'-392'0'0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08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32 16756 0 0,'0'0'4355'0'0,"-20"-5"-4336"0"0,-63-16-70 0 0,78 20 11 0 0,1 0-1 0 0,-1 0 1 0 0,0 0 0 0 0,0 0-1 0 0,0 1 1 0 0,-7 0 0 0 0,3 0-151 0 0,-1 0-701 0 0,-22 1-1623 0 0,21 1-1798 0 0,0 0-3560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08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15011 0 0,'0'0'1987'0'0,"9"2"-1812"0"0,26 7 57 0 0,-33-8-190 0 0,0 0 0 0 0,0 0 0 0 0,0 0 0 0 0,-1 1 0 0 0,1-1 0 0 0,0 0 0 0 0,0 1 0 0 0,-1-1 0 0 0,1 1 0 0 0,-1 0 0 0 0,1-1-1 0 0,-1 1 1 0 0,1 0 0 0 0,-1 0 0 0 0,0 0 0 0 0,1 2 0 0 0,2 3 124 0 0,-1-2-61 0 0,-1-1 1 0 0,0 1-1 0 0,1-1 0 0 0,-1 1 1 0 0,-1 0-1 0 0,1 0 1 0 0,-1-1-1 0 0,0 1 0 0 0,0 0 1 0 0,0 0-1 0 0,-1 1 1 0 0,0 6-1 0 0,0-8-14 0 0,-1 0-1 0 0,1 0 1 0 0,-1 0-1 0 0,-1 0 0 0 0,1 0 1 0 0,0 0-1 0 0,-1 0 1 0 0,0 0-1 0 0,0 0 1 0 0,0-1-1 0 0,0 1 1 0 0,-1-1-1 0 0,1 1 1 0 0,-1-1-1 0 0,-4 4 1 0 0,-16 12 242 0 0,16-13-277 0 0,-1 1-1 0 0,1-1 0 0 0,-9 12 1 0 0,16-18-49 0 0,-1 1 0 0 0,1-1 0 0 0,-1 1 0 0 0,1-1 0 0 0,-1 1 0 0 0,1 0 0 0 0,0-1 0 0 0,-1 1 0 0 0,1-1 0 0 0,0 1 0 0 0,0 0 0 0 0,-1-1 0 0 0,1 1 0 0 0,0 0 0 0 0,0 0 0 0 0,0-1 0 0 0,0 1 0 0 0,0 0 0 0 0,0-1 0 0 0,0 1 0 0 0,0 0 0 0 0,0 0 0 0 0,0-1 0 0 0,0 1 0 0 0,0 0 0 0 0,1-1 0 0 0,-1 1 0 0 0,0 0 0 0 0,0-1 0 0 0,1 1 0 0 0,-1 0 0 0 0,1-1 0 0 0,-1 1 0 0 0,0-1 0 0 0,1 1 0 0 0,-1-1 0 0 0,1 1 0 0 0,-1-1 0 0 0,1 1 0 0 0,-1-1 0 0 0,1 1 0 0 0,0-1 0 0 0,-1 0 0 0 0,1 1 0 0 0,1-1 0 0 0,3 3 59 0 0,0-1 0 0 0,0-1 0 0 0,0 1 0 0 0,10 1 0 0 0,-12-3-70 0 0,133 18-770 0 0,-120-13-1552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12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23 10210 0 0,'0'0'592'0'0,"8"-22"-11394"0"0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8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20556 0 0,'0'0'4928'0'0,"-1"21"-4700"0"0,-1 65-40 0 0,2-62 19 0 0,6 48 0 0 0,-2-31-254 0 0,2 12-1101 0 0,-3-27-2070 0 0,0-1-5722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9.3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0 18596 0 0,'0'0'2722'0'0,"3"22"-2086"0"0,8 69-12 0 0,-7-63-19 0 0,11 34 0 0 0,-5-22-76 0 0,0 13-65 0 0,-2 0-1 0 0,-2 1 1 0 0,-2 69-1 0 0,-7-47-330 0 0,-22 132-1 0 0,0-45-21 0 0,-9 49-339 0 0,31-196-430 0 0,-1 0 1 0 0,-1 0 0 0 0,-11 26-1 0 0,5-27-2532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01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14955 0 0,'0'0'5037'0'0,"22"0"-4686"0"0,70-1 100 0 0,-87 2-370 0 0,1-1 0 0 0,0 1-1 0 0,-1 0 1 0 0,7 2 0 0 0,4 5 339 0 0,-7-2-173 0 0,-1-2 2 0 0,-1 1 0 0 0,1-1 0 0 0,-1 2 0 0 0,7 5 0 0 0,-13-10-228 0 0,1 0 1 0 0,-1 0 0 0 0,0 1-1 0 0,1-1 1 0 0,-1 1 0 0 0,0-1-1 0 0,0 1 1 0 0,0-1 0 0 0,0 1-1 0 0,0-1 1 0 0,-1 1-1 0 0,1 0 1 0 0,0 0 0 0 0,-1-1-1 0 0,1 1 1 0 0,-1 0 0 0 0,0 0-1 0 0,1 0 1 0 0,-1-1 0 0 0,0 1-1 0 0,0 0 1 0 0,0 0 0 0 0,-1 0-1 0 0,1 0 1 0 0,0-1 0 0 0,-1 4-1 0 0,0-3-17 0 0,0 0 0 0 0,-1-1 0 0 0,1 1 0 0 0,0 0 0 0 0,-1-1 0 0 0,1 1 0 0 0,-1-1 0 0 0,0 1 0 0 0,1-1 0 0 0,-1 1 0 0 0,0-1-1 0 0,0 0 1 0 0,0 0 0 0 0,0 0 0 0 0,0 0 0 0 0,0-1 0 0 0,0 1 0 0 0,0 0 0 0 0,0-1 0 0 0,-4 1 0 0 0,-5 1-32 0 0,0-1 1 0 0,-18 0-1 0 0,27-1 19 0 0,-8-1-24 0 0,-2 1-71 0 0,12 1 75 0 0,6 3 44 0 0,12 6 97 0 0,0 0 1 0 0,0 1-1 0 0,17 15 0 0 0,-28-20-13 0 0,1 0 0 0 0,-2 1 0 0 0,1 0 1 0 0,-1 0-1 0 0,0 0 0 0 0,-1 0 0 0 0,0 1 0 0 0,0 0 0 0 0,5 12 1 0 0,-9-18-78 0 0,0 0-1 0 0,0 0 1 0 0,-1 0 0 0 0,1 0 0 0 0,0 0 0 0 0,-1 0 0 0 0,0 1 0 0 0,0-1-1 0 0,1 0 1 0 0,-1 0 0 0 0,0 0 0 0 0,-1 0 0 0 0,1 1 0 0 0,0-1 0 0 0,-1 0-1 0 0,1 0 1 0 0,-1 0 0 0 0,0 0 0 0 0,1 0 0 0 0,-1 0 0 0 0,0 0 0 0 0,0 0 0 0 0,0 0-1 0 0,-2 2 1 0 0,0-2 2 0 0,1 0 0 0 0,-1 0-1 0 0,1 0 1 0 0,-1 0 0 0 0,1-1-1 0 0,-1 1 1 0 0,0-1 0 0 0,0 1 0 0 0,0-1-1 0 0,0 0 1 0 0,0 0 0 0 0,0 0-1 0 0,0-1 1 0 0,0 1 0 0 0,0-1 0 0 0,-4 0-1 0 0,-8 1-115 0 0,0-1 1 0 0,-1-1-1 0 0,1-1 0 0 0,0 0 0 0 0,-29-9 0 0 0,22 4-1452 0 0,0-1 0 0 0,1-2-1 0 0,-26-14 1 0 0,32 15-1934 0 0,5 3-1784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03.9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15715 0 0,'0'0'443'0'0,"20"7"-1806"0"0,64 20 1226 0 0,-77-24 117 0 0,0-1 0 0 0,0 0 0 0 0,0-1 0 0 0,0 0 1 0 0,0 0-1 0 0,10 0 0 0 0,-4-1 15 0 0,13 1 282 0 0,43-4 1 0 0,-59 2 42 0 0,-1 0 1 0 0,0-1-1 0 0,0-1 0 0 0,0 1 1 0 0,0-1-1 0 0,0-1 0 0 0,-1 1 1 0 0,11-7-1 0 0,-13 5 27 0 0,-1 2 911 0 0,-5 10-719 0 0,-2 9-105 0 0,-2 14 384 0 0,0 32 1 0 0,5-33-415 0 0,1 0-1 0 0,7 32 1 0 0,18 58 389 0 0,-1-2-201 0 0,-23-103-534 0 0,40 239 855 0 0,-15 4-264 0 0,-23-73-302 0 0,-6-123-230 0 0,-11 62 0 0 0,11-118-109 0 0,1 0 0 0 0,0 0 0 0 0,-1 1 0 0 0,2-1 0 0 0,-1 0 0 0 0,0 0 0 0 0,1 0 0 0 0,0 0 0 0 0,0 0 0 0 0,1 0 0 0 0,0 0 0 0 0,-1 0 0 0 0,6 8 0 0 0,-6-10-2 0 0,0-1 0 0 0,0 1-1 0 0,0-1 1 0 0,-1 1 0 0 0,1-1 0 0 0,-1 1-1 0 0,0-1 1 0 0,1 1 0 0 0,-1 0-1 0 0,0-1 1 0 0,-1 1 0 0 0,1 0-1 0 0,0-1 1 0 0,-1 1 0 0 0,1-1-1 0 0,-1 1 1 0 0,0-1 0 0 0,0 1-1 0 0,0-1 1 0 0,0 0 0 0 0,0 1-1 0 0,-1-1 1 0 0,1 0 0 0 0,-1 0-1 0 0,1 0 1 0 0,-4 3 0 0 0,3-3 0 0 0,0-1-1 0 0,1 0 1 0 0,-1 0 0 0 0,0 0 0 0 0,0 0-1 0 0,0 0 1 0 0,0 0 0 0 0,0 0 0 0 0,-1 0-1 0 0,1-1 1 0 0,0 1 0 0 0,-4-1 0 0 0,-30 1 6 0 0,23-1-15 0 0,-140 3-169 0 0,76-1-3242 0 0,2-1-8334 0 0,57-1 160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18.5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51 11939 0 0,'0'0'10451'0'0,"-22"-8"-10419"0"0,-69-25-51 0 0,86 31-4 0 0,0 0-1 0 0,-1 1 0 0 0,1 0 0 0 0,0 0 0 0 0,-1 0 0 0 0,1 0 1 0 0,-1 1-1 0 0,-9 0 0 0 0,2 1-106 0 0,-4 0-583 0 0,-20 3 0 0 0,18-1-3202 0 0,2 3-5152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18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9850 0 0,'0'0'10426'0'0,"2"-2"-10370"0"0,6-9 11 0 0,-6 9 234 0 0,2 3 149 0 0,17 8-210 0 0,0 1 0 0 0,24 15 0 0 0,-37-20-175 0 0,0 1 0 0 0,0 0 0 0 0,-1 0 0 0 0,0 0-1 0 0,0 1 1 0 0,-1 0 0 0 0,1 0 0 0 0,4 10 0 0 0,-9-15-59 0 0,-1 0-1 0 0,0 0 1 0 0,0 0-1 0 0,0 1 1 0 0,0-1 0 0 0,0 0-1 0 0,-1 1 1 0 0,1-1-1 0 0,-1 1 1 0 0,1-1 0 0 0,-1 1-1 0 0,0-1 1 0 0,0 1-1 0 0,0-1 1 0 0,0 1 0 0 0,-1-1-1 0 0,0 4 1 0 0,0-5-3 0 0,1 1 0 0 0,-1-1-1 0 0,0 1 1 0 0,1-1 0 0 0,-1 0 0 0 0,0 1 0 0 0,0-1 0 0 0,0 0 0 0 0,0 1 0 0 0,-1-1 0 0 0,1 0-1 0 0,0 0 1 0 0,0 0 0 0 0,-1 0 0 0 0,1 0 0 0 0,0 0 0 0 0,-1-1 0 0 0,1 1 0 0 0,-1 0 0 0 0,1-1-1 0 0,-1 1 1 0 0,0-1 0 0 0,1 1 0 0 0,-1-1 0 0 0,1 0 0 0 0,-4 0 0 0 0,3 1-2 0 0,-15-1-28 0 0,17 0 30 0 0,0 0 0 0 0,-1 0 0 0 0,1 0 0 0 0,-1 0-1 0 0,1 0 1 0 0,0 0 0 0 0,-1-1 0 0 0,1 1 0 0 0,-1 0 0 0 0,1 0 0 0 0,0 0 0 0 0,-1 0 0 0 0,1-1-1 0 0,0 1 1 0 0,-1 0 0 0 0,1 0 0 0 0,0 0 0 0 0,-1-1 0 0 0,1 1 0 0 0,0 0 0 0 0,-1-1 0 0 0,1 1-1 0 0,0 0 1 0 0,0-1 0 0 0,0 1 0 0 0,-1 0 0 0 0,1-1 0 0 0,0 1 0 0 0,0 0 0 0 0,0-1-1 0 0,0 1 1 0 0,-1-1 0 0 0,2 0-4 0 0,-1 1 0 0 0,0 0-1 0 0,0 0 1 0 0,1-1 0 0 0,-1 1-1 0 0,0 0 1 0 0,1 0 0 0 0,-1 0-1 0 0,0-1 1 0 0,1 1 0 0 0,-1 0-1 0 0,1 0 1 0 0,-1 0 0 0 0,0 0-1 0 0,1 0 1 0 0,-1 0 0 0 0,0 0-1 0 0,1 0 1 0 0,-1 0 0 0 0,1 0-1 0 0,-1 0 1 0 0,0 0 0 0 0,1 0-1 0 0,0 0 1 0 0,11 1-33 0 0,-6 0 71 0 0,0 1 0 0 0,0 0 0 0 0,0 0 0 0 0,0 0 0 0 0,-1 1 0 0 0,1 0 0 0 0,-1 0 0 0 0,0 1 0 0 0,0-1 0 0 0,0 1 0 0 0,0 0 0 0 0,0 1 0 0 0,-1-1 0 0 0,0 1 0 0 0,0-1 0 0 0,4 7 0 0 0,-7-9-13 0 0,0 0 0 0 0,0 0 0 0 0,0 0 0 0 0,0 0 0 0 0,0 0 0 0 0,-1 0 0 0 0,1 0 0 0 0,0 0 0 0 0,-1 1 0 0 0,0-1 0 0 0,1 0 0 0 0,-1 0 1 0 0,0 0-1 0 0,0 1 0 0 0,-1-1 0 0 0,1 0 0 0 0,0 0 0 0 0,-1 0 0 0 0,1 1 0 0 0,-1-1 0 0 0,1 0 0 0 0,-1 0 0 0 0,0 0 0 0 0,0 0 0 0 0,0 0 0 0 0,0 0 1 0 0,-1 0-1 0 0,1-1 0 0 0,0 1 0 0 0,-1 0 0 0 0,-2 1 0 0 0,-1 2-12 0 0,0-1 0 0 0,0 0 0 0 0,-1 0 1 0 0,0-1-1 0 0,0 1 0 0 0,0-1 0 0 0,0-1 0 0 0,0 1 1 0 0,-8 1-1 0 0,-8 2-824 0 0,-31 3 0 0 0,3-3-6806 0 0,29-4-3511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09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6 4860 0 0,'0'0'769'0'0,"0"0"-237"0"0,0 0 276 0 0,0 0 12 0 0,-40-3 216 0 0,26 3-284 0 0,-5 0-752 0 0,2 0-1192 0 0,-2-1 400 0 0,1 1-380 0 0,3 0-1577 0 0,3-1-443 0 0</inkml:trace>
  <inkml:trace contextRef="#ctx0" brushRef="#br0" timeOffset="245.13">145 19 1004 0 0,'0'0'1108'0'0,"0"0"-924"0"0,0 0-180 0 0,-44 0 112 0 0,24-1-48 0 0,-2-1-68 0 0,1 0 0 0 0,-1 1-288 0 0,6 0-796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8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15099 0 0,'0'0'9270'0'0,"7"21"-9007"0"0,21 67-80 0 0,-26-82-163 0 0,0 0 0 0 0,-1 0 1 0 0,0-1-1 0 0,0 1 0 0 0,0 0 1 0 0,0 0-1 0 0,-1 8 0 0 0,-1-3-10 0 0,1 9-454 0 0,1 45 147 0 0,3-32-3123 0 0,4-4-5009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3:58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12091 0 0,'0'0'12063'0'0,"6"21"-11740"0"0,19 64-99 0 0,-23-81-203 0 0,-1 1-1 0 0,0 0 0 0 0,0-1 1 0 0,0 1-1 0 0,0 0 1 0 0,-1 0-1 0 0,0 0 0 0 0,0 6 1 0 0,-1-2 5 0 0,-3 32-95 0 0,0 21-1061 0 0,4-55-34 0 0,0 1 0 0 0,1 0 0 0 0,0 0 0 0 0,0-1 0 0 0,4 12 0 0 0,-1-6-5411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00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95 4329 0 0,'0'0'12988'0'0,"-2"-11"-12136"0"0,-10-32-72 0 0,12 42-712 0 0,0 0 0 0 0,-1-1 0 0 0,1 1-1 0 0,-1 0 1 0 0,0-1 0 0 0,1 1-1 0 0,-1 0 1 0 0,0-1 0 0 0,0 1 0 0 0,0 0-1 0 0,0 0 1 0 0,0 0 0 0 0,0 0-1 0 0,0 0 1 0 0,0 0 0 0 0,0 0 0 0 0,0 0-1 0 0,-1 1 1 0 0,1-1 0 0 0,0 0-1 0 0,0 1 1 0 0,-1-1 0 0 0,-1 0-1 0 0,-3-1 241 0 0,1-1-105 0 0,1 1 1 0 0,-1 1-1 0 0,0-1 1 0 0,0 1-1 0 0,0-1 0 0 0,0 1 1 0 0,0 1-1 0 0,0-1 1 0 0,-7 1-1 0 0,9 0-137 0 0,0 0-1 0 0,0 1 1 0 0,0-1 0 0 0,0 1-1 0 0,0 0 1 0 0,0 0-1 0 0,0 0 1 0 0,0 0 0 0 0,0 1-1 0 0,1-1 1 0 0,-1 1-1 0 0,1-1 1 0 0,-1 1 0 0 0,1 0-1 0 0,-1 0 1 0 0,1 0 0 0 0,-2 3-1 0 0,-2 2 43 0 0,0 1-1 0 0,1 0 1 0 0,0 0-1 0 0,0 1 1 0 0,-5 12-1 0 0,8-16-86 0 0,0 1-1 0 0,0 0 0 0 0,0 0 1 0 0,1 0-1 0 0,0 0 0 0 0,0-1 0 0 0,1 1 1 0 0,0 1-1 0 0,1 10 0 0 0,-1-16-14 0 0,0 0 0 0 0,1 0-1 0 0,-1-1 1 0 0,1 1 0 0 0,-1 0-1 0 0,1 0 1 0 0,-1 0 0 0 0,1-1-1 0 0,-1 1 1 0 0,1 0 0 0 0,0-1-1 0 0,-1 1 1 0 0,1 0 0 0 0,0-1-1 0 0,0 1 1 0 0,0-1 0 0 0,-1 1-1 0 0,1-1 1 0 0,0 0 0 0 0,0 1-1 0 0,0-1 1 0 0,0 0 0 0 0,0 1-1 0 0,0-1 1 0 0,-1 0 0 0 0,1 0-1 0 0,2 0 1 0 0,3 1 23 0 0,0-1-1 0 0,0 0 1 0 0,6-1 0 0 0,-1 0 3 0 0,0-1 1 0 0,-1 0-1 0 0,0-1 0 0 0,1 0 1 0 0,-1-1-1 0 0,0 0 1 0 0,-1 0-1 0 0,18-12 0 0 0,-16 9-19 0 0,0 0-1 0 0,-1-1 1 0 0,-1 0-1 0 0,1-1 0 0 0,-1 0 1 0 0,-1-1-1 0 0,9-11 0 0 0,-15 18-128 0 0,-1 1-1 0 0,1-1 0 0 0,-1 1 0 0 0,1-1 0 0 0,-1 0 1 0 0,0 0-1 0 0,0 1 0 0 0,0-1 0 0 0,-1 0 0 0 0,1 0 1 0 0,0-6-1 0 0,-1 9 71 0 0,0 0 0 0 0,0 0 0 0 0,0 0 0 0 0,0 0 0 0 0,0 0 0 0 0,0-1 0 0 0,0 1 0 0 0,0 0 0 0 0,0 0 0 0 0,0 0 0 0 0,0 0 0 0 0,0 0 0 0 0,0 0 0 0 0,-1-1 0 0 0,1 1 0 0 0,0 0 0 0 0,0 0 0 0 0,0 0 1 0 0,0 0-1 0 0,0 0 0 0 0,0 0 0 0 0,0 0 0 0 0,0 0 0 0 0,0 0 0 0 0,0-1 0 0 0,0 1 0 0 0,-1 0 0 0 0,1 0 0 0 0,0 0 0 0 0,0 0 0 0 0,0 0 0 0 0,0 0 0 0 0,0 0 0 0 0,0 0 0 0 0,-1 0 0 0 0,1 0 0 0 0,0 0 0 0 0,-6 2-2129 0 0,-4 4-3240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00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24 11466 0 0,'0'0'11860'0'0,"-21"-1"-11596"0"0,-64-6-122 0 0,-52-3-842 0 0,134 10-161 0 0,-11-3 1037 0 0,8 0-3819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01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20084 0 0,'0'0'4057'0'0,"8"21"-3515"0"0,23 69-112 0 0,-22-56-177 0 0,-9-20-40 0 0,-1-4-97 0 0,1-4-444 0 0,4 74 1812 0 0,3-41-3478 0 0,-4-31-1270 0 0,-1-1 0 0 0,8 15 0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14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210 107 8114 0 0,'0'0'13520'0'0,"-22"-18"-13248"0"0,-70-51-31 0 0,88 65-214 0 0,-1 1-1 0 0,1 1 0 0 0,-1-1 0 0 0,0 1 0 0 0,-6-3 0 0 0,10 5-15 0 0,0 0 0 0 0,0-1 0 0 0,0 1-1 0 0,0 0 1 0 0,0 0 0 0 0,-1 0 0 0 0,1 0-1 0 0,0 0 1 0 0,0 0 0 0 0,0 1 0 0 0,0-1-1 0 0,-2 1 1 0 0,-3 0 44 0 0,5-1-39 0 0,-1 0 0 0 0,0 1 0 0 0,1-1 0 0 0,-1 1 0 0 0,1-1 0 0 0,-1 1 0 0 0,1 0 0 0 0,-1-1 0 0 0,1 1 0 0 0,-1 0 0 0 0,1 0 0 0 0,-1 0 0 0 0,1 0 0 0 0,0 0 0 0 0,0 1 0 0 0,-2 1 0 0 0,2-1 10 0 0,-1 0 0 0 0,1 1 0 0 0,0-1 0 0 0,-1 1 0 0 0,1-1 0 0 0,0 1 0 0 0,1 0 0 0 0,-2 5 0 0 0,1 2 40 0 0,0 0 1 0 0,1 1-1 0 0,0-1 1 0 0,2 12-1 0 0,-2-18-53 0 0,1 0 1 0 0,-1 0-1 0 0,1 0 1 0 0,0-1-1 0 0,0 1 1 0 0,1 0-1 0 0,-1 0 0 0 0,1-1 1 0 0,0 1-1 0 0,0-1 1 0 0,0 1-1 0 0,0-1 0 0 0,0 0 1 0 0,1 0-1 0 0,0 0 1 0 0,-1 0-1 0 0,1 0 1 0 0,0-1-1 0 0,0 1 0 0 0,1-1 1 0 0,-1 0-1 0 0,0 0 1 0 0,1 0-1 0 0,0 0 0 0 0,-1-1 1 0 0,1 1-1 0 0,0-1 1 0 0,0 0-1 0 0,-1 0 1 0 0,1 0-1 0 0,5 0 0 0 0,-2-1 22 0 0,1 0 1 0 0,-1 0-1 0 0,0-1 0 0 0,0 1 0 0 0,0-2 0 0 0,0 1 0 0 0,0-1 0 0 0,0 0 0 0 0,0 0 0 0 0,0-1 0 0 0,-1 0 0 0 0,1 0 0 0 0,-1-1 0 0 0,0 1 0 0 0,0-1 0 0 0,0-1 0 0 0,0 1 0 0 0,-1-1 0 0 0,0 0 1 0 0,5-7-1 0 0,-7 9-86 0 0,-1-1 0 0 0,0 0 1 0 0,0 0-1 0 0,0 0 1 0 0,-1 0-1 0 0,1 0 0 0 0,-1-1 1 0 0,0 1-1 0 0,0 0 1 0 0,-1-1-1 0 0,1 1 0 0 0,-1-1 1 0 0,0 1-1 0 0,0-1 1 0 0,-2-8-1 0 0,2 13-51 0 0,0-1-1 0 0,0 0 1 0 0,-1 0 0 0 0,1 0-1 0 0,0 1 1 0 0,-1-1 0 0 0,1 0-1 0 0,0 0 1 0 0,-1 1-1 0 0,1-1 1 0 0,-1 0 0 0 0,1 1-1 0 0,-1-1 1 0 0,0 1 0 0 0,1-1-1 0 0,-1 0 1 0 0,0 1 0 0 0,1-1-1 0 0,-1 1 1 0 0,0 0-1 0 0,-1-1 1 0 0,0 0-952 0 0,0 0-1 0 0,0 1 1 0 0,0-1-1 0 0,0 1 1 0 0,0 0-1 0 0,0 0 1 0 0,-3-1-1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16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40 2729 0 0,'0'0'17858'0'0,"-3"-2"-16832"0"0,-1-1-740 0 0,0 0 0 0 0,0 1 0 0 0,-1 0 0 0 0,1 0 0 0 0,0 0 0 0 0,-1 0 0 0 0,-8-2 0 0 0,-147-8 766 0 0,122 10-2472 0 0,17 0-1894 0 0,15 0-255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16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39 12379 0 0,'0'0'8629'0'0,"14"21"-7987"0"0,41 67-193 0 0,-52-83-390 0 0,0 1 0 0 0,0 0 0 0 0,2 7 0 0 0,-4-12-46 0 0,-1 0-1 0 0,0 0 1 0 0,0 0 0 0 0,0 0 0 0 0,0 0-1 0 0,0 0 1 0 0,0 0 0 0 0,0 0 0 0 0,0 0-1 0 0,0 0 1 0 0,0 1 0 0 0,-1 6 41 0 0,0 2 26 0 0,0 0 1 0 0,-3 12-1 0 0,1-1-2891 0 0,1 1-8139 0 0</inkml:trace>
  <inkml:trace contextRef="#ctx0" brushRef="#br0" timeOffset="1">306 0 14339 0 0,'0'0'10162'0'0,"53"135"-9962"0"0,-53-109-128 0 0,0-2-176 0 0,0 0-232 0 0,-1 1-488 0 0,0-1-1016 0 0,-1-4-2033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20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21.3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80 0 0 0,'63'13'0'0'0,"-59"-12"0"0"0,-1 0 0 0 0,1-1 0 0 0,0 1 0 0 0,0-1 0 0 0,0 0 0 0 0,6 0 0 0 0,-1-1 0 0 0,-7 1 0 0 0,0 0 0 0 0,1-1 0 0 0,-1 1 0 0 0,0-1 0 0 0,0 0 0 0 0,1 0 0 0 0,-1 0 0 0 0,0 0 0 0 0,0 0 0 0 0,2-2 0 0 0,20-15 0 0 0,-20 15 0 0 0,20-19 0 0 0,-18 16 0 0 0,-1 0 0 0 0,1 1 0 0 0,0 0 0 0 0,1 1 0 0 0,-1-1 0 0 0,9-4 0 0 0,-4 7 0 0 0,-11 2 0 0 0,1 0 0 0 0,-1 0 0 0 0,0 0 0 0 0,0 0 0 0 0,1 0 0 0 0,-1 0 0 0 0,0 0 0 0 0,0 1 0 0 0,0-1 0 0 0,1 0 0 0 0,-1 0 0 0 0,0 0 0 0 0,0 0 0 0 0,0 0 0 0 0,1 1 0 0 0,-1-1 0 0 0,0 0 0 0 0,0 0 0 0 0,0 0 0 0 0,1 1 0 0 0,-1-1 0 0 0,0 0 0 0 0,0 0 0 0 0,0 0 0 0 0,0 1 0 0 0,0-1 0 0 0,0 0 0 0 0,0 0 0 0 0,0 1 0 0 0,0-1 0 0 0,0 0 0 0 0,1 0 0 0 0,-1 1 0 0 0,0-1 0 0 0,0 0 0 0 0,-1 0 0 0 0,1 1 0 0 0,0 1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08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0 520 0 0,'0'0'785'0'0,"0"0"-267"0"0,0 0 158 0 0,0 0 203 0 0,0 0 23 0 0,0 0-234 0 0,0 0-62 0 0,0 0 85 0 0,-7 3 608 0 0,-128 1 1397 0 0,132-4-2350 0 0,-1 4-5472 0 0,10-2 1330 0 0</inkml:trace>
  <inkml:trace contextRef="#ctx0" brushRef="#br0" timeOffset="249.84">141 69 144 0 0,'0'0'5140'0'0,"0"0"-4619"0"0,0 0 27 0 0,0 0 208 0 0,-41-1-108 0 0,30 0-76 0 0,-1-1-132 0 0,3 2-260 0 0,3 0-180 0 0,1 0-700 0 0,4 0-908 0 0,-2 0-1313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22.2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790 1588 0 0 0,'7'-20'139'0'0,"21"-65"314"0"0,1-21 70 0 0,-17 61-504 0 0,7-23-44 0 0,29-123-85 0 0,-37 140 448 0 0,6-92 0 0 0,-15 87-182 0 0,-2 1 1 0 0,-3 0-1 0 0,-13-72 0 0 0,-2 32-55 0 0,-5 1-1 0 0,-39-107 1 0 0,54 180 44 0 0,-1 1 0 0 0,0 0 0 0 0,-2 0 0 0 0,-16-23 0 0 0,22 36-64 0 0,-1 0-1 0 0,1 1 0 0 0,-2-1 1 0 0,1 1-1 0 0,-14-9 0 0 0,15 12-36 0 0,0 0-1 0 0,0 0 0 0 0,0 1 0 0 0,0-1 0 0 0,-1 1 0 0 0,1 1 0 0 0,-1-1 0 0 0,1 1 0 0 0,-1 0 0 0 0,-6 0 1 0 0,4 0-31 0 0,-1 1 1 0 0,1 0 0 0 0,-1 1 0 0 0,1 0 0 0 0,-1 0 0 0 0,1 1 0 0 0,-1 0-1 0 0,1 0 1 0 0,0 1 0 0 0,0 0 0 0 0,0 1 0 0 0,0-1 0 0 0,1 2 0 0 0,-1-1-1 0 0,1 1 1 0 0,0 0 0 0 0,-12 12 0 0 0,0 5 211 0 0,0 0 0 0 0,1 1 0 0 0,-21 37 0 0 0,11-15-51 0 0,-30 47-127 0 0,4 2 1 0 0,5 3 0 0 0,3 2 0 0 0,5 2-1 0 0,-53 204 1 0 0,80-248-891 0 0,3 1-1 0 0,3 0 0 0 0,2 1 0 0 0,3 0 1 0 0,5 61-1 0 0,-1-103 784 0 0,2 0-1 0 0,0-1 1 0 0,1 1 0 0 0,0-1 0 0 0,1 0 0 0 0,9 18 0 0 0,-4-14 9 0 0,1 0 0 0 0,1-1 1 0 0,0-1-1 0 0,18 21 0 0 0,-7-14 29 0 0,1 0 0 0 0,1-2-1 0 0,2 0 1 0 0,0-2 0 0 0,1-1-1 0 0,32 16 1 0 0,-39-24 22 0 0,1-1 0 0 0,34 12 0 0 0,-45-19 0 0 0,0-1 0 0 0,1-1 0 0 0,-1 0 0 0 0,1 0 0 0 0,-1-1 0 0 0,1 0 0 0 0,15-2 0 0 0,-22 0 0 0 0,-2-1 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24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654 513 0 0 0,'0'0'826'0'0,"11"-14"-318"0"0,33-43-206 0 0,-38 49-188 0 0,0-1 0 0 0,0 1 0 0 0,8-18 0 0 0,-7 12 29 0 0,-3 5 61 0 0,1 0-1 0 0,-2 0 1 0 0,1-1-1 0 0,-1 1 1 0 0,-1-1-1 0 0,2-12 1 0 0,-3 17-98 0 0,-1-1-1 0 0,0 0 1 0 0,0 1-1 0 0,0-1 1 0 0,0 0 0 0 0,-1 1-1 0 0,0-1 1 0 0,-1 1 0 0 0,1-1-1 0 0,-1 1 1 0 0,0-1-1 0 0,-4-6 1 0 0,-2-2-6 0 0,-1-1 0 0 0,0 1 0 0 0,-1 0 0 0 0,-1 1-1 0 0,0 0 1 0 0,-1 1 0 0 0,0 1 0 0 0,-1-1 0 0 0,0 2 0 0 0,-1 0 0 0 0,0 1 0 0 0,0 0-1 0 0,-1 1 1 0 0,0 0 0 0 0,-1 1 0 0 0,0 1 0 0 0,-24-6 0 0 0,2 4-90 0 0,-1 2 0 0 0,0 1-1 0 0,0 2 1 0 0,-77 3 0 0 0,96 1 135 0 0,0 1-1 0 0,1 1 0 0 0,-1 0 1 0 0,1 1-1 0 0,-19 8 1 0 0,31-10-106 0 0,1 1 0 0 0,-1 1 1 0 0,1-1-1 0 0,0 1 0 0 0,0 0 0 0 0,0 0 1 0 0,-6 7-1 0 0,8-8-41 0 0,0 1 0 0 0,1 1 0 0 0,0-1 1 0 0,0 0-1 0 0,0 1 0 0 0,0 0 0 0 0,1-1 0 0 0,0 1 0 0 0,0 0 0 0 0,-3 10 0 0 0,2 1 7 0 0,0 0 0 0 0,1 0 0 0 0,1 0 0 0 0,1 1 0 0 0,1 16 0 0 0,14 83-161 0 0,-5-50-8 0 0,-8-52 133 0 0,0 1 0 0 0,1-1 0 0 0,0 0 0 0 0,8 19 0 0 0,-9-28 57 0 0,1 0 0 0 0,-1 0 1 0 0,1-1-1 0 0,0 0 0 0 0,0 1 0 0 0,0-1 1 0 0,0 0-1 0 0,1 0 0 0 0,-1-1 1 0 0,1 1-1 0 0,0-1 0 0 0,0 0 0 0 0,1 0 1 0 0,-1 0-1 0 0,10 4 0 0 0,-1-2 2 0 0,-1-1 1 0 0,1 0-1 0 0,1-1 1 0 0,-1-1-1 0 0,15 1 1 0 0,69 0-813 0 0,-80-3 474 0 0,167-8-6511 0 0,-153 5 6550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28.7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49 0 0 0,'0'0'15938'0'0,"-4"0"-15250"0"0,-4-1-453 0 0,1 1 366 0 0,16 1-59 0 0,75 10 358 0 0,-26-2-397 0 0,413 25 2366 0 0,4-30-1122 0 0,-374-4-1446 0 0,-100 0-299 0 0,0 0 1 0 0,0 0 0 0 0,0 0-1 0 0,0 0 1 0 0,0-1-1 0 0,0 1 1 0 0,0 0-1 0 0,0 0 1 0 0,0 0-1 0 0,1-2 1 0 0,-1 2-7 0 0,-1 0 0 0 0,0 0 0 0 0,0 0 1 0 0,0 0-1 0 0,0 0 0 0 0,0 0 0 0 0,0 0 0 0 0,0-1 0 0 0,0 1 1 0 0,0 0-1 0 0,0 0 0 0 0,0 0 0 0 0,0 0 0 0 0,1 0 0 0 0,-1-1 0 0 0,0 1 1 0 0,0 0-1 0 0,0 0 0 0 0,0 0 0 0 0,0 0 0 0 0,0 0 0 0 0,0-1 1 0 0,0 1-1 0 0,0 0 0 0 0,-1 0 0 0 0,1 0 0 0 0,0 0 0 0 0,0 0 1 0 0,0-1-1 0 0,0 1 0 0 0,0 0 0 0 0,0 0 0 0 0,0 0 0 0 0,0 0 1 0 0,0 0-1 0 0,0 0 0 0 0,0-1 0 0 0,-1 1 0 0 0,1 0 0 0 0,-2-2-43 0 0,0 1-1 0 0,0-1 0 0 0,0 0 0 0 0,-1 1 0 0 0,1-1 1 0 0,-3 0-1 0 0,-78-33-603 0 0,47 21 406 0 0,-37-20 1 0 0,70 31 384 0 0,6 3-89 0 0,8 1-45 0 0,10 5 20 0 0,0 1 0 0 0,-1 0 0 0 0,28 16 0 0 0,-32-16 26 0 0,-2 0 1 0 0,3 0 125 0 0,0 2-1 0 0,-1 0 0 0 0,28 19 1 0 0,-42-26-163 0 0,0 0 1 0 0,0 0 0 0 0,0 1-1 0 0,0-1 1 0 0,-1 0 0 0 0,1 0-1 0 0,-1 1 1 0 0,1-1 0 0 0,1 5-1 0 0,-3-6-13 0 0,1 0-1 0 0,-1 0 0 0 0,0 1 0 0 0,1-1 0 0 0,-1 0 1 0 0,0 0-1 0 0,0 0 0 0 0,0 0 0 0 0,0 0 0 0 0,0 1 1 0 0,0-1-1 0 0,0 0 0 0 0,0 0 0 0 0,-1 0 1 0 0,1 0-1 0 0,0 0 0 0 0,-1 0 0 0 0,1 0 0 0 0,-1 1 1 0 0,1-1-1 0 0,-1 0 0 0 0,1 0 0 0 0,-1-1 0 0 0,0 1 1 0 0,1 0-1 0 0,-2 1 0 0 0,-4 3-69 0 0,1-1 0 0 0,-1 0 0 0 0,0 0 0 0 0,0-1 0 0 0,-11 6 0 0 0,-36 9-3039 0 0,18-6-5520 0 0,22-7-2356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29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0 12651 0 0,'0'0'10765'0'0,"-8"23"-10377"0"0,-27 74-62 0 0,32-91-278 0 0,1 1 0 0 0,0-1 0 0 0,1 0 0 0 0,0 0 0 0 0,0 1-1 0 0,0-1 1 0 0,0 12 0 0 0,2-6 27 0 0,-2 1-17 0 0,1 0 1 0 0,1 0-1 0 0,0 0 1 0 0,1 0-1 0 0,1-1 1 0 0,4 17-1 0 0,-5-24-111 0 0,0 1 0 0 0,1-1 0 0 0,-1 0-1 0 0,1-1 1 0 0,0 1 0 0 0,0 0 0 0 0,0-1-1 0 0,1 0 1 0 0,0 0 0 0 0,-1 0-1 0 0,1 0 1 0 0,1 0 0 0 0,-1-1 0 0 0,1 0-1 0 0,-1 0 1 0 0,1 0 0 0 0,7 3-1 0 0,-5-3-544 0 0,0-1 0 0 0,1 0 0 0 0,12 3 0 0 0,-5-3-3789 0 0,-1-2-5077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30.1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255 32 14291 0 0,'0'0'8813'0'0,"-22"-5"-8765"0"0,-71-16-80 0 0,86 19-11 0 0,-1 1 0 0 0,1 0 0 0 0,-1 0 0 0 0,1 1 0 0 0,-9 0 0 0 0,4 0-154 0 0,-2 0-846 0 0,-22 0-393 0 0,24 2-3359 0 0,0 0-4427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30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15331 0 0,'0'0'6551'0'0,"6"21"-6052"0"0,18 64-179 0 0,-17-56-175 0 0,-8-19-56 0 0,1-4-59 0 0,-2 13-1268 0 0,-6 30 1 0 0,5-44-2220 0 0</inkml:trace>
  <inkml:trace contextRef="#ctx0" brushRef="#br0" timeOffset="1">291 18 20452 0 0,'0'0'2576'0'0,"15"22"-2034"0"0,45 70-116 0 0,-55-85-357 0 0,-1 0 0 0 0,0 0 0 0 0,2 8 1 0 0,-5-13-44 0 0,-1 0 1 0 0,1 0 0 0 0,-1 0-1 0 0,0-1 1 0 0,0 1-1 0 0,1 0 1 0 0,-2 4 0 0 0,1 3 60 0 0,0-3-76 0 0,0 0 0 0 0,0 1 0 0 0,-1-1 0 0 0,0 0 0 0 0,0 0 0 0 0,-1 0 0 0 0,1 0 0 0 0,-2 0 0 0 0,1 0 0 0 0,-4 7 0 0 0,1-4 116 0 0,0-1 1 0 0,-1 0-1 0 0,0 0 0 0 0,0-1 1 0 0,-1 0-1 0 0,-8 7 1 0 0,3-3-681 0 0,-1-2 1 0 0,0 1 0 0 0,-15 7 0 0 0,10-8-4038 0 0,-33 12 1 0 0,38-16-6112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31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14507 0 0,'0'0'5945'0'0,"7"22"-5202"0"0,24 71-192 0 0,-23-59-246 0 0,-8-19-86 0 0,0-4-112 0 0,0-4-75 0 0,-1 0 1 0 0,1 0 0 0 0,-1 0-1 0 0,-1 0 1 0 0,1 0 0 0 0,-1 0-1 0 0,0 0 1 0 0,-1 0 0 0 0,0-1 0 0 0,0 1-1 0 0,-4 6 1 0 0,7-13-36 0 0,0 1 1 0 0,-1-1-1 0 0,1 0 1 0 0,0 0-1 0 0,0 0 0 0 0,0 0 1 0 0,0 0-1 0 0,0 0 1 0 0,0 1-1 0 0,0-1 0 0 0,0 0 1 0 0,0 0-1 0 0,0 0 1 0 0,-1 0-1 0 0,1 0 0 0 0,0 0 1 0 0,0 0-1 0 0,0 0 1 0 0,0 0-1 0 0,0 0 0 0 0,-1 1 1 0 0,1-1-1 0 0,0 0 1 0 0,0 0-1 0 0,0 0 0 0 0,0 0 1 0 0,0 0-1 0 0,-1 0 1 0 0,1 0-1 0 0,0 0 1 0 0,0 0-1 0 0,0 0 0 0 0,0 0 1 0 0,0 0-1 0 0,-1 0 1 0 0,1-1-1 0 0,0 1 0 0 0,0 0 1 0 0,0 0-1 0 0,0 0 1 0 0,0 0-1 0 0,0 0 0 0 0,-1 0 1 0 0,-2-8-207 0 0,0-11-378 0 0,2-10-165 0 0,1 0 0 0 0,2 1-1 0 0,0-1 1 0 0,2 1-1 0 0,8-31 1 0 0,-11 56 733 0 0,1-1 0 0 0,-1 0 0 0 0,1 0 0 0 0,-1 1 0 0 0,1-1 0 0 0,0 1 0 0 0,0-1 0 0 0,1 1 0 0 0,-1 0 1 0 0,1 0-1 0 0,5-6 0 0 0,-5 7 41 0 0,0 0 1 0 0,-1 1 0 0 0,2-1 0 0 0,-1 0 0 0 0,0 1-1 0 0,0 0 1 0 0,0 0 0 0 0,1 0 0 0 0,-1 0 0 0 0,0 0 0 0 0,1 1-1 0 0,-1-1 1 0 0,1 1 0 0 0,3 0 0 0 0,1 0 183 0 0,0 1 1 0 0,0 0 0 0 0,0 0-1 0 0,0 1 1 0 0,0 0 0 0 0,11 4 0 0 0,-15-4-56 0 0,0-1 0 0 0,0 1 0 0 0,0 0 0 0 0,0 1 0 0 0,0-1 0 0 0,-1 1 0 0 0,1-1 0 0 0,-1 1 0 0 0,0 0 0 0 0,0 0 0 0 0,0 1-1 0 0,0-1 1 0 0,4 7 0 0 0,-6-8-96 0 0,0-1 0 0 0,0 1 0 0 0,-1 0 0 0 0,1 0 0 0 0,0 0-1 0 0,-1 0 1 0 0,1 0 0 0 0,-1 0 0 0 0,1 0 0 0 0,-1 0-1 0 0,0 0 1 0 0,0 0 0 0 0,0 0 0 0 0,0 0 0 0 0,0 0-1 0 0,-1 0 1 0 0,0 4 0 0 0,0-4-9 0 0,0 0-1 0 0,-1 1 1 0 0,1-1-1 0 0,0 0 1 0 0,-1 0-1 0 0,1 0 1 0 0,-1 0-1 0 0,0-1 1 0 0,0 1-1 0 0,1 0 1 0 0,-1-1 0 0 0,-4 3-1 0 0,-2 1-3 0 0,0-1 1 0 0,-1 0-1 0 0,0-1 1 0 0,1 0-1 0 0,-1 0 0 0 0,-14 2 1 0 0,5-3-161 0 0,-35 1 0 0 0,9-1-404 0 0,44-2 507 0 0,0 0-1 0 0,0 0 1 0 0,0 0 0 0 0,-1 0 0 0 0,1 0-1 0 0,0 0 1 0 0,0 0 0 0 0,0 0-1 0 0,-1 0 1 0 0,1 0 0 0 0,0 0-1 0 0,0 0 1 0 0,0 0 0 0 0,-1 0-1 0 0,1 0 1 0 0,0 0 0 0 0,0 0-1 0 0,0 0 1 0 0,-1 1 0 0 0,1-1 0 0 0,0 0-1 0 0,0 0 1 0 0,0 0 0 0 0,0 0-1 0 0,0 0 1 0 0,-1 0 0 0 0,1 1-1 0 0,0-1 1 0 0,4 3-100 0 0,10 3 142 0 0,41 11 66 0 0,0 3 1 0 0,66 33-1 0 0,-75-25-1281 0 0,-32-17-2221 0 0,-2 1-4346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31.7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 6817 0 0,'0'0'12387'0'0,"7"-5"-12140"0"0,20-15 33 0 0,-26 19-243 0 0,0 1 1 0 0,1-1-1 0 0,-1 1 0 0 0,0 0 1 0 0,1-1-1 0 0,-1 1 0 0 0,1 0 1 0 0,-1 0-1 0 0,1 0 0 0 0,-1 0 1 0 0,1 0-1 0 0,-1 0 1 0 0,0 0-1 0 0,1 0 0 0 0,-1 1 1 0 0,1-1-1 0 0,-1 0 0 0 0,0 1 1 0 0,1-1-1 0 0,-1 1 0 0 0,0 0 1 0 0,1-1-1 0 0,-1 1 0 0 0,2 1 1 0 0,0 0 128 0 0,3 1 47 0 0,0 1-1 0 0,0 0 1 0 0,-1 0 0 0 0,0 0-1 0 0,1 0 1 0 0,-1 1 0 0 0,-1 0-1 0 0,5 5 1 0 0,-7-8-169 0 0,-1 0 1 0 0,1 0-1 0 0,-1 0 1 0 0,0 0-1 0 0,0 0 1 0 0,0 1-1 0 0,0-1 1 0 0,0 0-1 0 0,-1 0 0 0 0,1 1 1 0 0,-1-1-1 0 0,1 0 1 0 0,-1 1-1 0 0,0-1 1 0 0,0 0-1 0 0,0 1 1 0 0,0-1-1 0 0,0 0 1 0 0,-1 1-1 0 0,1-1 0 0 0,-1 0 1 0 0,1 1-1 0 0,-1-1 1 0 0,0 0-1 0 0,0 0 1 0 0,-1 3-1 0 0,-4 4 25 0 0,-1-1 0 0 0,1 1 0 0 0,-1-2 0 0 0,-1 1 0 0 0,-8 7 0 0 0,-7 7-71 0 0,17-13 6 0 0,6-8-2 0 0,-1-1 1 0 0,1 0-1 0 0,0 0 0 0 0,0 0 1 0 0,0 1-1 0 0,0-1 1 0 0,0 0-1 0 0,0 0 0 0 0,0 1 1 0 0,0-1-1 0 0,0 0 1 0 0,1 0-1 0 0,-1 0 0 0 0,0 0 1 0 0,0 1-1 0 0,0-1 0 0 0,0 0 1 0 0,0 0-1 0 0,0 0 1 0 0,0 1-1 0 0,0-1 0 0 0,0 0 1 0 0,1 0-1 0 0,-1 0 1 0 0,0 0-1 0 0,0 0 0 0 0,0 1 1 0 0,0-1-1 0 0,1 0 1 0 0,1 1 14 0 0,0-1 1 0 0,0 1-1 0 0,0-1 1 0 0,0 1-1 0 0,0-1 1 0 0,0 0-1 0 0,3 0 1 0 0,-3 1-16 0 0,48 0-30 0 0,59-6 1 0 0,-28 1-3498 0 0,-60 3-2885 0 0,-15 1 2091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56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20596 0 0,'0'0'3865'0'0,"25"129"-3449"0"0,-23-105-144 0 0,-2 0-104 0 0,0-2-64 0 0,0 0-64 0 0,0-1-88 0 0,0 2-216 0 0,0-2-384 0 0,0 0-656 0 0,5-1-1473 0 0,-3-4-2824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59.4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13115 0 0,'0'0'12900'0'0,"-2"23"-12609"0"0,-3 73-79 0 0,4-82-121 0 0,1 1-1 0 0,3 20 1 0 0,-1-13-5 0 0,-2 3-509 0 0,2 21 617 0 0,2-25-3493 0 0,3-2-4731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25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1152 47 1420 0 0,'0'0'540'0'0,"0"0"224"0"0,0 0 1286 0 0,0 0-1013 0 0,0 0-811 0 0,0 0-79 0 0,0 0 198 0 0,-47 6 1155 0 0,-30-15 349 0 0,69 7-1738 0 0,-1-1 1 0 0,0 2 0 0 0,0-1 0 0 0,0 2 0 0 0,0-1 0 0 0,0 1 0 0 0,0 0 0 0 0,0 1 0 0 0,0 0-1 0 0,0 0 1 0 0,0 1 0 0 0,0 0 0 0 0,1 1 0 0 0,-1 0 0 0 0,1 0 0 0 0,-5 3-112 0 0,-46 51 17 0 0,52-67 2724 0 0,-24-22-3082 0 0,20 26 340 0 0,-1 0 0 0 0,0 1 0 0 0,0 0 0 0 0,-1 1 1 0 0,1 1-1 0 0,-1 0 0 0 0,1 0 0 0 0,-1 2 0 0 0,0-1 1 0 0,0 1-1 0 0,0 1 0 0 0,0 1 0 0 0,0 0 0 0 0,0 0 0 0 0,0 1 1 0 0,-4 2 0 0 0,-21-1-43 0 0,-36 0 204 0 0,0-3 0 0 0,0-4-1 0 0,0-3 1 0 0,-61-14-161 0 0,47 9-1423 0 0,87 11-1426 0 0,0-1-2259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1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16371 0 0,'0'0'8026'0'0,"3"23"-7372"0"0,11 71-154 0 0,9 84 361 0 0,-22-168-1778 0 0,-1 19-1 0 0,-2-14-6974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3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272 480 0 0 0,'0'0'18196'0'0,"22"-2"-17815"0"0,69-5-59 0 0,-58 2-100 0 0,-20-2-43 0 0,-5 2-96 0 0,3-1-30 0 0,-1 0 1 0 0,1-1-1 0 0,-1-1 1 0 0,-1 1 0 0 0,1-2-1 0 0,-1 1 1 0 0,9-12-1 0 0,-14 14-52 0 0,0 0 0 0 0,0 0 0 0 0,0 0 0 0 0,-1-1-1 0 0,0 0 1 0 0,0 1 0 0 0,0-1 0 0 0,-1 0 0 0 0,0 0 0 0 0,-1 0-1 0 0,0-1 1 0 0,0 1 0 0 0,0-12 0 0 0,-1 8-33 0 0,-1 0 1 0 0,-1 0-1 0 0,0 1 1 0 0,0-1-1 0 0,-1 0 1 0 0,-1 1 0 0 0,0 0-1 0 0,0-1 1 0 0,-1 1-1 0 0,0 1 1 0 0,0-1-1 0 0,-10-11 1 0 0,5 9 29 0 0,0 0 0 0 0,0 0 0 0 0,-2 1 0 0 0,1 0 0 0 0,-1 1 0 0 0,-1 0 0 0 0,0 1 0 0 0,-15-8 0 0 0,20 13 13 0 0,-1 0 0 0 0,0 0 0 0 0,0 1 0 0 0,0 0 0 0 0,-1 1 0 0 0,1 0 0 0 0,0 0 0 0 0,-1 1 0 0 0,0 0 0 0 0,1 1 0 0 0,-1 0 0 0 0,1 0 0 0 0,-1 1 0 0 0,1 0 0 0 0,-1 1-1 0 0,1 0 1 0 0,0 1 0 0 0,-1 0 0 0 0,1 0 0 0 0,1 1 0 0 0,-1 0 0 0 0,-14 9 0 0 0,9-3 16 0 0,1 1 0 0 0,-1 0-1 0 0,2 1 1 0 0,0 1 0 0 0,0 0-1 0 0,1 0 1 0 0,1 1 0 0 0,-12 21 0 0 0,15-22-58 0 0,0 0 0 0 0,1 1 1 0 0,1-1-1 0 0,0 1 1 0 0,1 0-1 0 0,1 0 1 0 0,0 0-1 0 0,1 0 0 0 0,0 1 1 0 0,1 20-1 0 0,1-29 2 0 0,0-1 0 0 0,1 1 0 0 0,0-1 0 0 0,0 0 0 0 0,1 1 0 0 0,-1-1 0 0 0,1 0 0 0 0,0 0 0 0 0,0 0 0 0 0,1 0 0 0 0,0 0 0 0 0,-1-1 0 0 0,2 1 0 0 0,-1-1 0 0 0,0 0 0 0 0,7 6 0 0 0,-3-4-267 0 0,0-1 0 0 0,1 1 0 0 0,-1-1 0 0 0,1-1 1 0 0,0 0-1 0 0,0 0 0 0 0,1 0 0 0 0,-1-1 1 0 0,11 2-1 0 0,35 7-7196 0 0,-36-9-1117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3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0 543 10818 0 0,'0'0'5778'0'0,"19"-4"-5480"0"0,58-18 93 0 0,-46 11-12 0 0,-19 2-6 0 0,-7 4-214 0 0,3-1-24 0 0,-1-1 1 0 0,-1 0-1 0 0,1 0 1 0 0,-1 0-1 0 0,0-1 1 0 0,-1 0-1 0 0,0 0 1 0 0,0 0-1 0 0,-1-1 1 0 0,4-8-1 0 0,-5 8-122 0 0,-1 1 0 0 0,0 0 0 0 0,0-1 0 0 0,-1 1 0 0 0,0-1 0 0 0,-1 1 0 0 0,1-1 0 0 0,-2 1 0 0 0,1-1 0 0 0,-1 0 0 0 0,-3-11 0 0 0,-1 4-38 0 0,0-1 1 0 0,-1 1 0 0 0,0 0-1 0 0,-12-18 1 0 0,1 5 11 0 0,-24-32 1 0 0,30 46 25 0 0,-1 0 1 0 0,-1 1 0 0 0,0 0-1 0 0,-24-20 1 0 0,35 33 110 0 0,3 0-56 0 0,7 3-46 0 0,9 4-53 0 0,0-1 28 0 0,1-1 1 0 0,0 0-1 0 0,0-2 1 0 0,0 0-1 0 0,34-1 1 0 0,-52-1 5 0 0,0 0 0 0 0,0 0 0 0 0,0 0 0 0 0,0 0 0 0 0,0 0 0 0 0,0 0 0 0 0,-1 0 0 0 0,1 0 0 0 0,0 0 0 0 0,0 0 0 0 0,0 0 0 0 0,0-1 1 0 0,0 1-1 0 0,0 0 0 0 0,0 0 0 0 0,0 0 0 0 0,0 0 0 0 0,0 0 0 0 0,0 0 0 0 0,0 0 0 0 0,0 0 0 0 0,0-1 0 0 0,0 1 0 0 0,0 0 0 0 0,0 0 0 0 0,0 0 0 0 0,0 0 0 0 0,0 0 0 0 0,0 0 0 0 0,0 0 0 0 0,0 0 0 0 0,0-1 0 0 0,0 1 1 0 0,0 0-1 0 0,0 0 0 0 0,1 0 0 0 0,-1 0 0 0 0,0 0 0 0 0,0 0 0 0 0,0 0 0 0 0,0 0 0 0 0,0 0 0 0 0,0 0 0 0 0,0 0 0 0 0,0 0 0 0 0,0-1 0 0 0,0 1 0 0 0,0 0 0 0 0,1 0 0 0 0,-1 0 0 0 0,0 0 0 0 0,0 0 0 0 0,0 0 0 0 0,0 0 1 0 0,0 0-1 0 0,0 0 0 0 0,0 0 0 0 0,1 0 0 0 0,-10-5-22 0 0,-3 0 40 0 0,-18-5 0 0 0,26 9 15 0 0,0 0 1 0 0,0 0 0 0 0,-1 0-1 0 0,1 1 1 0 0,0 0-1 0 0,-1 0 1 0 0,1 0-1 0 0,-6 1 1 0 0,9-1-26 0 0,1 1 0 0 0,-1-1-1 0 0,0 0 1 0 0,1 1 0 0 0,-1-1 0 0 0,1 1-1 0 0,-1-1 1 0 0,0 1 0 0 0,1-1 0 0 0,-1 1-1 0 0,1-1 1 0 0,0 1 0 0 0,-1-1 0 0 0,1 1-1 0 0,-1 0 1 0 0,1-1 0 0 0,0 1-1 0 0,-1 0 1 0 0,1-1 0 0 0,0 1 0 0 0,0 1 0 0 0,-4 17 109 0 0,4-16-98 0 0,-2 8-239 0 0,0-1-1 0 0,0 1 1 0 0,-1 0 0 0 0,-4 11-1 0 0,5-17-1862 0 0,-1 0 0 0 0,1 0 0 0 0,-5 5-1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4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9210 0 0,'0'0'10662'0'0,"22"12"-9958"0"0,65 42-30 0 0,-80-50-509 0 0,0 2-1 0 0,9 6 1 0 0,-7 1 257 0 0,-4-5-222 0 0,-1-1-123 0 0,0 1 1 0 0,0 0-1 0 0,0-1 0 0 0,-1 1 1 0 0,0 0-1 0 0,0 1 0 0 0,-1-1 1 0 0,0 0-1 0 0,0 10 0 0 0,-1-11-31 0 0,-1 0 0 0 0,0-1 0 0 0,0 1 0 0 0,-1 0 0 0 0,0 0 0 0 0,0 0 0 0 0,0-1 0 0 0,-1 1 0 0 0,0-1 0 0 0,-1 1-1 0 0,-4 10 1 0 0,0-6-552 0 0,0 0 0 0 0,-12 15 0 0 0,14-21 142 0 0,1 0 0 0 0,-1 0 0 0 0,0-1 0 0 0,0 1 0 0 0,-1-1 0 0 0,-8 5 0 0 0,1-5-4350 0 0,4-2-2646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4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7906 0 0,'0'0'9407'0'0,"1"18"-9184"0"0,1 55-18 0 0,-2-72-194 0 0,0 1-1 0 0,0-1 1 0 0,1 1-1 0 0,-1-1 1 0 0,0 1 0 0 0,1-1-1 0 0,-1 1 1 0 0,1-1-1 0 0,-1 1 1 0 0,1-1-1 0 0,0 0 1 0 0,0 1 0 0 0,0-1-1 0 0,1 2 1 0 0,-1-3-4 0 0,-1 1 0 0 0,1-1 0 0 0,0 1 0 0 0,0-1 0 0 0,0 1 1 0 0,-1-1-1 0 0,1 0 0 0 0,0 1 0 0 0,0-1 0 0 0,0 0 0 0 0,0 0 1 0 0,0 0-1 0 0,1 0 0 0 0,2 1 26 0 0,13 4-375 0 0,22 4 0 0 0,-20-6-2967 0 0,-1-1-4244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55.7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28 7658 0 0,'0'0'11730'0'0,"-5"-2"-11219"0"0,3 1-474 0 0,-2-1 50 0 0,0 0 1 0 0,-1 0-1 0 0,1 0 0 0 0,0 1 1 0 0,-1 0-1 0 0,0 0 1 0 0,-7-1-1 0 0,-43-2 337 0 0,-137-4 1181 0 0,193 24-1121 0 0,7 16-96 0 0,-1 1 1 0 0,-1 0 0 0 0,2 60 0 0 0,-14 104 529 0 0,-8 244-351 0 0,16-380-507 0 0,9 62-1 0 0,19 59 46 0 0,-7-43 62 0 0,-17-103-49 0 0,13 113 312 0 0,-14-103-318 0 0,4 74 122 0 0,-15 4-148 0 0,5-114-38 0 0,1-1-1 0 0,0 0 0 0 0,1 12 1 0 0,0-20-40 0 0,-1-1 0 0 0,0 1 0 0 0,1-1 0 0 0,-1 1 0 0 0,0-1 0 0 0,1 1 0 0 0,-1-1 0 0 0,0 1 0 0 0,1-1 0 0 0,-1 1 0 0 0,1-1 0 0 0,-1 1 0 0 0,1-1 0 0 0,-1 0 0 0 0,1 1 0 0 0,-1-1 0 0 0,1 0 0 0 0,-1 0 0 0 0,1 1 0 0 0,0-1 0 0 0,-1 0 0 0 0,1 0 0 0 0,-1 0 1 0 0,1 0-1 0 0,0 0 0 0 0,0 0 0 0 0,20 1 45 0 0,-15-1-25 0 0,20-2 2 0 0,1-1-1 0 0,-1-1 0 0 0,40-11 0 0 0,-5 0-1122 0 0,-56 14 713 0 0,37-7-2140 0 0,-15 2-5642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56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18548 0 0,'0'0'6425'0'0,"3"23"-6030"0"0,10 71-51 0 0,-11-79-218 0 0,-1-1 0 0 0,0 0 0 0 0,-2 1 0 0 0,1-1 0 0 0,-2 0 0 0 0,-3 18 0 0 0,2-17-501 0 0,-1 27 0 0 0,4-36-343 0 0,0-1 0 0 0,0 1 0 0 0,1 8 0 0 0,0-12-703 0 0,0 1 0 0 0,-1-1 1 0 0,1 0-1 0 0,0 1 0 0 0,0-1 0 0 0,2 3 1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58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11626 0 0,'0'0'9663'0'0,"-7"21"-9339"0"0,-22 63-48 0 0,21-56-78 0 0,9-18-11 0 0,0-6-116 0 0,-1-3-38 0 0,0 0 0 0 0,1 1 0 0 0,-1-1 0 0 0,0 0 1 0 0,1 0-1 0 0,-1 0 0 0 0,1 0 0 0 0,-1 0 0 0 0,1 0 0 0 0,-1-1 0 0 0,1 1 1 0 0,0 0-1 0 0,0 0 0 0 0,-1 0 0 0 0,1 0 0 0 0,0-1 0 0 0,0 1 0 0 0,0 0 1 0 0,0-1-1 0 0,1 1 0 0 0,0 0 20 0 0,0 0 0 0 0,0-1 0 0 0,0 1 1 0 0,0-1-1 0 0,0 1 0 0 0,0-1 0 0 0,0 0 1 0 0,0 0-1 0 0,0 0 0 0 0,3 0 0 0 0,1-1 42 0 0,0-1-1 0 0,1 1 0 0 0,-1-1 1 0 0,0 0-1 0 0,-1 0 0 0 0,9-5 1 0 0,-8 4-5 0 0,0-1 0 0 0,0 0 0 0 0,0 0 0 0 0,-1-1 0 0 0,0 0 0 0 0,0 0 0 0 0,6-7 1 0 0,-9 10-78 0 0,-1 0 1 0 0,1 0 0 0 0,-1-1-1 0 0,1 1 1 0 0,-1-1 0 0 0,0 1 0 0 0,0-1-1 0 0,0 0 1 0 0,0 1 0 0 0,0-1-1 0 0,-1 0 1 0 0,1 0 0 0 0,-1 1 0 0 0,0-1-1 0 0,0 0 1 0 0,0 0 0 0 0,0 0 0 0 0,0 1-1 0 0,0-1 1 0 0,-1 0 0 0 0,0-3-1 0 0,0 4-38 0 0,-1 0-1 0 0,1 0 0 0 0,0 0 1 0 0,0 0-1 0 0,-1 0 0 0 0,1 0 1 0 0,-1 0-1 0 0,0 0 0 0 0,0 1 1 0 0,1-1-1 0 0,-1 1 0 0 0,0-1 1 0 0,0 1-1 0 0,0 0 1 0 0,-1-1-1 0 0,1 1 0 0 0,-4-1 1 0 0,5 2-216 0 0,-1-1 0 0 0,0 0 0 0 0,0 1 0 0 0,0 0 0 0 0,0 0 0 0 0,0-1 0 0 0,0 1 0 0 0,0 0 0 0 0,-4 1 0 0 0,5-1-209 0 0,0 1-1 0 0,0-1 0 0 0,0 0 0 0 0,-1 1 0 0 0,1-1 0 0 0,0 1 0 0 0,0-1 1 0 0,0 1-1 0 0,0 0 0 0 0,0 0 0 0 0,0-1 0 0 0,0 1 0 0 0,0 0 0 0 0,0 0 0 0 0,-1 2 1 0 0,-3 5-6168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1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0 10026 0 0,'0'0'11583'0'0,"-9"13"-10979"0"0,-27 42-44 0 0,35-53-507 0 0,0 0 0 0 0,-1 0 0 0 0,1 1 0 0 0,0-1 0 0 0,0 0 0 0 0,0 1 0 0 0,1-1 0 0 0,-1 1 0 0 0,0-1 0 0 0,1 1 0 0 0,0-1 1 0 0,0 1-1 0 0,0-1 0 0 0,0 1 0 0 0,0-1 0 0 0,0 1 0 0 0,0 0 0 0 0,1-1 0 0 0,0 1 0 0 0,0 2 0 0 0,1 3 100 0 0,-1-3-54 0 0,1 1 1 0 0,-1-1 0 0 0,1 0-1 0 0,0 0 1 0 0,0 0 0 0 0,0 0-1 0 0,4 6 1 0 0,-4-10-55 0 0,-1 1 0 0 0,1 0 0 0 0,-1-1 0 0 0,1 1 0 0 0,-1-1 0 0 0,1 0 0 0 0,0 1 0 0 0,0-1 0 0 0,0 0 0 0 0,0 0 1 0 0,0 0-1 0 0,0-1 0 0 0,0 1 0 0 0,0 0 0 0 0,0-1 0 0 0,0 1 0 0 0,0-1 0 0 0,0 0 0 0 0,1 1 0 0 0,3-1 0 0 0,-1-1-15 0 0,0 1 0 0 0,-1-1-1 0 0,1 0 1 0 0,0 0 0 0 0,0 0 0 0 0,-1-1 0 0 0,1 0 0 0 0,0 0-1 0 0,-1 0 1 0 0,0 0 0 0 0,0 0 0 0 0,1-1 0 0 0,-1 0 0 0 0,-1 0-1 0 0,1 0 1 0 0,0-1 0 0 0,-1 1 0 0 0,0-1 0 0 0,1 0 0 0 0,-2 0-1 0 0,1 0 1 0 0,0 0 0 0 0,2-5 0 0 0,-4 7-40 0 0,-1-1 1 0 0,1 1-1 0 0,-1 0 1 0 0,1 0-1 0 0,-1 0 1 0 0,0 0-1 0 0,1-1 0 0 0,-1 1 1 0 0,0 0-1 0 0,-1 0 1 0 0,1 0-1 0 0,0-1 1 0 0,-1 1-1 0 0,1 0 1 0 0,-1 0-1 0 0,1 0 0 0 0,-1 0 1 0 0,0 0-1 0 0,0 0 1 0 0,0 0-1 0 0,0 0 1 0 0,-1 0-1 0 0,1 0 1 0 0,0 1-1 0 0,-1-1 0 0 0,1 0 1 0 0,-1 1-1 0 0,-2-2 1 0 0,3 1-187 0 0,-1 1 1 0 0,0 0-1 0 0,0 0 1 0 0,0 0-1 0 0,0 0 1 0 0,0 0-1 0 0,0 0 0 0 0,0 0 1 0 0,-1 1-1 0 0,1-1 1 0 0,0 1-1 0 0,0 0 1 0 0,0-1-1 0 0,-1 1 1 0 0,1 0-1 0 0,0 0 1 0 0,-4 1-1 0 0,4-1-537 0 0,1 1-1 0 0,0-1 0 0 0,0 1 1 0 0,0-1-1 0 0,0 1 1 0 0,0-1-1 0 0,0 1 0 0 0,0 0 1 0 0,0-1-1 0 0,-2 3 0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3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3625 0 0,'0'0'1000'0'0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17.9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4 5825 0 0,'0'0'5835'0'0,"0"0"-3241"0"0,0 0-1326 0 0,0 0-347 0 0,0 0-580 0 0,0 0-366 0 0,0 0-8 0 0,0 0-41 0 0,-5-1-60 0 0,4 0 138 0 0,0 1-1 0 0,0 0 1 0 0,0 0-1 0 0,0-1 1 0 0,0 1-1 0 0,0 0 1 0 0,-1 0-1 0 0,1 0 1 0 0,0 0-1 0 0,0 0 1 0 0,0 0-1 0 0,0 0 1 0 0,0 1-1 0 0,0-1 1 0 0,0 0-1 0 0,0 1 1 0 0,0-1-1 0 0,0 0 1 0 0,0 1 0 0 0,0-1-1 0 0,0 1 1 0 0,0 0-1 0 0,0-1 1 0 0,0 1-1 0 0,0 0 1 0 0,0 0-1 0 0,1-1 1 0 0,-1 1-1 0 0,0 0 1 0 0,0 0-1 0 0,1 0 1 0 0,-1 0-1 0 0,1 0 1 0 0,-1 0-1 0 0,1 0 1 0 0,-1 0-1 0 0,1 0 1 0 0,0 0-1 0 0,-1 0 1 0 0,1 0-1 0 0,0 0 1 0 0,0 0-1 0 0,0 1 1 0 0,0-1-1 0 0,0 0 1 0 0,0 0-1 0 0,0 0 1 0 0,0 0 0 0 0,1 0-1 0 0,-1 0 1 0 0,0 0-1 0 0,1 0 1 0 0,-1 0-1 0 0,0 0 1 0 0,1 0-1 0 0,-1 0 1 0 0,1 0-1 0 0,0 0 1 0 0,-1 0-1 0 0,1 0 1 0 0,0 0-1 0 0,0 0 1 0 0,-1-1-1 0 0,1 1 1 0 0,0 0-1 0 0,0 0 1 0 0,0-1-1 0 0,0 1 1 0 0,1 0-4 0 0,74 119 1431 0 0,-116-102-2565 0 0,22-26-4295 0 0,10-5-3852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27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11069 0 0,'0'0'1511'0'0,"0"0"-922"0"0,0 0-155 0 0,0 0 140 0 0,0 0-246 0 0,0 0-256 0 0,0 0-188 0 0,0 0-83 0 0,35-3-624 0 0,-32 5 880 0 0,-1-1 0 0 0,1 1 0 0 0,-1-1 1 0 0,1 1-1 0 0,-1 0 0 0 0,0 0 0 0 0,1 0 0 0 0,-1 0 0 0 0,0 1 0 0 0,0-1 0 0 0,-1 0 0 0 0,1 1 0 0 0,0 0 0 0 0,-1-1 0 0 0,0 1 0 0 0,0 0 0 0 0,1 0 1 0 0,-2-1-1 0 0,1 1 0 0 0,0 0 0 0 0,0 0 0 0 0,-1 0 0 0 0,0 0 0 0 0,0 0 0 0 0,1 0 0 0 0,-2 0 0 0 0,1 0 0 0 0,0 0 0 0 0,-1 0 0 0 0,1 0 0 0 0,-1 0 1 0 0,0 0-1 0 0,0 0 0 0 0,0 0 0 0 0,0-1 0 0 0,0 1 0 0 0,-1 0 0 0 0,0-1 0 0 0,1 1 0 0 0,-1-1 0 0 0,0 0 0 0 0,0 1 0 0 0,0-1 0 0 0,0 0 0 0 0,-1 0 1 0 0,1 0-1 0 0,0 0 0 0 0,-1-1 0 0 0,1 1 0 0 0,-3 0-57 0 0,68 5-1416 0 0,-44-8-4071 0 0,-10-1-1415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3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4329 0 0,'0'0'48'0'0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5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1 8330 0 0,'0'0'11917'0'0,"-18"3"-11534"0"0,-6 1-231 0 0,-26 8 0 0 0,49-12-139 0 0,0 1-1 0 0,-1-1 1 0 0,1 0 0 0 0,-1 1 0 0 0,1 0 0 0 0,0-1 0 0 0,-1 1-1 0 0,1 0 1 0 0,0 0 0 0 0,0 0 0 0 0,0-1 0 0 0,0 1 0 0 0,0 1-1 0 0,0-1 1 0 0,0 0 0 0 0,0 0 0 0 0,0 0 0 0 0,0 0 0 0 0,0 1-1 0 0,1-1 1 0 0,-1 0 0 0 0,0 1 0 0 0,1-1 0 0 0,-1 0 0 0 0,1 1-1 0 0,0-1 1 0 0,-1 1 0 0 0,1-1 0 0 0,0 4 0 0 0,-1 2 61 0 0,0-1-18 0 0,0-1 0 0 0,0 1 0 0 0,0 0 1 0 0,1 0-1 0 0,0-1 0 0 0,0 1 0 0 0,1 0 1 0 0,1 8-1 0 0,-1-12-18 0 0,-1 1 0 0 0,1-1 0 0 0,0 1 0 0 0,0-1 0 0 0,0 0 0 0 0,1 0 0 0 0,-1 1 0 0 0,1-1 0 0 0,-1 0 0 0 0,1 0 0 0 0,0 0 0 0 0,-1-1 0 0 0,1 1 0 0 0,0 0 0 0 0,0-1 0 0 0,0 1 0 0 0,0-1 0 0 0,1 0 0 0 0,-1 1 0 0 0,0-1 0 0 0,4 1 1 0 0,2 0 71 0 0,0 1 1 0 0,0-1 0 0 0,0-1-1 0 0,0 0 1 0 0,0 0 0 0 0,0 0-1 0 0,1-1 1 0 0,-1-1 0 0 0,13-1 0 0 0,-17 2-84 0 0,0-1 0 0 0,-1 0 0 0 0,1 0 1 0 0,0 0-1 0 0,-1 0 0 0 0,1-1 1 0 0,-1 1-1 0 0,1-1 0 0 0,-1 0 1 0 0,0 0-1 0 0,0 0 0 0 0,0-1 1 0 0,0 1-1 0 0,0-1 0 0 0,0 0 0 0 0,-1 1 1 0 0,1-1-1 0 0,-1 0 0 0 0,0-1 1 0 0,0 1-1 0 0,0 0 0 0 0,2-6 1 0 0,-3 7-38 0 0,0 0 0 0 0,-1-1 0 0 0,1 1 0 0 0,-1 0 0 0 0,1 0 0 0 0,-1-1 0 0 0,0 1 0 0 0,0 0 1 0 0,0-1-1 0 0,0 1 0 0 0,0 0 0 0 0,-1-1 0 0 0,1 1 0 0 0,-1 0 0 0 0,1 0 0 0 0,-1 0 0 0 0,0-1 1 0 0,0 1-1 0 0,0 0 0 0 0,0 0 0 0 0,0 0 0 0 0,-1 0 0 0 0,1 1 0 0 0,-3-4 0 0 0,1 2-154 0 0,0 1-1 0 0,1-1 1 0 0,-1 1-1 0 0,0 0 0 0 0,0 1 1 0 0,-1-1-1 0 0,1 0 1 0 0,0 1-1 0 0,-1 0 0 0 0,1-1 1 0 0,0 1-1 0 0,-1 1 1 0 0,1-1-1 0 0,-1 0 1 0 0,-4 1-1 0 0,-1-1-1611 0 0,1 1-1 0 0,-12 2 1 0 0,-4 4-7466 0 0,15-2 2223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57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17852 0 0,'0'0'6901'0'0,"0"22"-6567"0"0,-3 70-94 0 0,3-84-189 0 0,0 0-1 0 0,-1 0 1 0 0,0 0 0 0 0,-4 16 0 0 0,1-7 7 0 0,1-4-242 0 0,2-1 1 0 0,-1 20 0 0 0,3-12-3530 0 0,3-2-5180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57.6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17284 0 0,'0'0'5054'0'0,"1"23"-4327"0"0,3 75-106 0 0,2 349 2372 0 0,-1-61-2536 0 0,-1-213-316 0 0,8 115 92 0 0,-11-274-240 0 0,0-8-4 0 0,0 1 0 0 0,-1-1 1 0 0,1 1-1 0 0,-1-1 0 0 0,-1 1 0 0 0,1 0 0 0 0,-1-1 1 0 0,-2 8-1 0 0,2-12-48 0 0,0-1 1 0 0,1 0 0 0 0,-1 0-1 0 0,0 0 1 0 0,0 0 0 0 0,1 0-1 0 0,-1 0 1 0 0,0 0 0 0 0,0-1-1 0 0,0 1 1 0 0,0 0-1 0 0,0 0 1 0 0,0-1 0 0 0,-1 1-1 0 0,0 0 1 0 0,1-1-189 0 0,0 1 1 0 0,0-1-1 0 0,0 1 1 0 0,0-1-1 0 0,1 1 1 0 0,-1-1-1 0 0,0 1 1 0 0,0-1-1 0 0,0 1 1 0 0,1 0-1 0 0,-1-1 1 0 0,0 1-1 0 0,1 0 1 0 0,-1 0-1 0 0,1-1 1 0 0,-1 1-1 0 0,1 0 1 0 0,-1 0-1 0 0,1 0 1 0 0,0 0-1 0 0,-1 0 1 0 0,1 0-1 0 0,0 0 1 0 0,0 0-1 0 0,-1 1 1 0 0,1 6-3841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4:59.7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45 19484 0 0,'0'0'6544'0'0,"-20"-4"-6428"0"0,-65-14-94 0 0,57 13-385 0 0,-40-2 1 0 0,33 4-642 0 0,17 2-138 0 0,-13-2-2245 0 0,11-1-6180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0.1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 17268 0 0,'0'0'5622'0'0,"15"6"-5586"0"0,47 21 42 0 0,-57-25-44 0 0,-1 0 1 0 0,1 0 0 0 0,-1 1 0 0 0,0 0 0 0 0,1 0 0 0 0,-1 0 0 0 0,0 0 0 0 0,-1 1-1 0 0,1-1 1 0 0,4 7 0 0 0,-1-1 83 0 0,-3-5-43 0 0,0 1 0 0 0,-1-1 0 0 0,0 1-1 0 0,4 7 1 0 0,-6-10-60 0 0,0 1 1 0 0,0-1-1 0 0,-1 0 0 0 0,1 1 1 0 0,-1-1-1 0 0,1 1 0 0 0,-1-1 0 0 0,0 0 1 0 0,1 1-1 0 0,-1-1 0 0 0,-1 1 1 0 0,1-1-1 0 0,-1 3 0 0 0,1-4-13 0 0,0 0 1 0 0,-1 0-1 0 0,0 0 0 0 0,1 0 0 0 0,-1 0 1 0 0,1 0-1 0 0,-1-1 0 0 0,0 1 1 0 0,0 0-1 0 0,1 0 0 0 0,-1-1 0 0 0,0 1 1 0 0,0 0-1 0 0,0-1 0 0 0,0 1 0 0 0,0-1 1 0 0,0 1-1 0 0,0-1 0 0 0,0 0 0 0 0,0 1 1 0 0,0-1-1 0 0,0 0 0 0 0,0 0 0 0 0,-2 1 1 0 0,-5 0-18 0 0,1-1 0 0 0,-11 1 1 0 0,13-1-3 0 0,-7-1-39 0 0,-10 1-188 0 0,23 0 243 0 0,1 0 1 0 0,0 0-1 0 0,0 0 1 0 0,0 0-1 0 0,-1 1 1 0 0,1-1-1 0 0,0 1 0 0 0,0-1 1 0 0,-1 1-1 0 0,4 1 1 0 0,19 12 23 0 0,-11-7 21 0 0,7 4 175 0 0,34 25 0 0 0,-48-31-129 0 0,1 1 0 0 0,-1 0 0 0 0,0 0 0 0 0,0 0 0 0 0,-1 0 0 0 0,1 1 0 0 0,-1 0 1 0 0,4 9-1 0 0,-8-14-64 0 0,0 0 1 0 0,0-1-1 0 0,0 1 0 0 0,-1 0 1 0 0,1 0-1 0 0,-1-1 1 0 0,1 1-1 0 0,-1 0 1 0 0,0 0-1 0 0,0 0 0 0 0,0-1 1 0 0,1 1-1 0 0,-2 0 1 0 0,1 0-1 0 0,0 0 1 0 0,0 0-1 0 0,-1-1 0 0 0,1 1 1 0 0,-2 3-1 0 0,1-4 6 0 0,0 1 0 0 0,0 0-1 0 0,-1 0 1 0 0,1 0 0 0 0,-1-1-1 0 0,1 1 1 0 0,-1-1 0 0 0,0 1-1 0 0,0-1 1 0 0,1 0 0 0 0,-1 0-1 0 0,0 1 1 0 0,-4 0 0 0 0,-4 2 32 0 0,0-1 1 0 0,0-1-1 0 0,0 0 1 0 0,0 0-1 0 0,-16 0 1 0 0,-133-2-1128 0 0,114-1-3660 0 0,-1 0-5684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1.8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59 15683 0 0,'0'0'9114'0'0,"-24"-6"-9074"0"0,-76-19-89 0 0,76 20-196 0 0,0 1 0 0 0,-30-2 0 0 0,9 2-1128 0 0,25 2 55 0 0,-4-1-2646 0 0,9 0-6998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2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21869 0 0,'0'0'286'0'0,"17"5"-414"0"0,54 16 244 0 0,-63-18-20 0 0,1-1 0 0 0,0 1-1 0 0,-1 1 1 0 0,0 0 0 0 0,0 0-1 0 0,0 0 1 0 0,10 9 0 0 0,-13-10-5 0 0,-2-1-14 0 0,0 1 1 0 0,0-1 0 0 0,0 1 0 0 0,0 0 0 0 0,3 5 0 0 0,-5-8-72 0 0,-1 1 0 0 0,1-1-1 0 0,-1 1 1 0 0,0-1 0 0 0,1 1 0 0 0,-1-1 0 0 0,0 1-1 0 0,0-1 1 0 0,1 1 0 0 0,-1 0 0 0 0,0-1 0 0 0,0 1-1 0 0,0-1 1 0 0,0 1 0 0 0,0 0 0 0 0,0-1 0 0 0,0 1-1 0 0,0-1 1 0 0,0 1 0 0 0,0 0 0 0 0,0-1 0 0 0,0 1-1 0 0,0-1 1 0 0,0 1 0 0 0,0 0 0 0 0,-1-1 0 0 0,1 1-1 0 0,0-1 1 0 0,0 1 0 0 0,-1-1 0 0 0,1 1 0 0 0,0-1-1 0 0,-1 1 1 0 0,1-1 0 0 0,-1 1 0 0 0,1-1 0 0 0,-1 0-1 0 0,1 1 1 0 0,-1-1 0 0 0,1 1 0 0 0,-1-1 0 0 0,1 0-1 0 0,-1 0 1 0 0,1 1 0 0 0,-1-1 0 0 0,0 0 0 0 0,-10 4-105 0 0,-1-1 1 0 0,1 0-1 0 0,-1-1 1 0 0,0 0 0 0 0,1-1-1 0 0,-1 0 1 0 0,0-1-1 0 0,0 0 1 0 0,0-1-1 0 0,-17-3 1 0 0,33 5 75 0 0,-1 1 0 0 0,0 0 0 0 0,1 0 0 0 0,-1 0 0 0 0,0 0 0 0 0,5 4 0 0 0,4 4 76 0 0,87 63 800 0 0,-86-61-556 0 0,0 0 0 0 0,0 1 0 0 0,-1 0 0 0 0,19 28 0 0 0,-29-38-248 0 0,-1 0 1 0 0,1-1 0 0 0,-1 1-1 0 0,0 0 1 0 0,0 0 0 0 0,0 0-1 0 0,0 0 1 0 0,0 0 0 0 0,0 1-1 0 0,-1-1 1 0 0,0 0 0 0 0,0 5-1 0 0,0-7-36 0 0,0 1 1 0 0,0 0-1 0 0,-1 0 0 0 0,1-1 0 0 0,-1 1 0 0 0,1 0 0 0 0,-1-1 0 0 0,0 1 0 0 0,0-1 0 0 0,0 1 0 0 0,0 0 1 0 0,0-1-1 0 0,0 0 0 0 0,0 1 0 0 0,0-1 0 0 0,0 0 0 0 0,-1 0 0 0 0,1 1 0 0 0,0-1 0 0 0,-1 0 1 0 0,1 0-1 0 0,-1-1 0 0 0,-2 2 0 0 0,-3 1-69 0 0,-1 0-1 0 0,1-1 1 0 0,-1 0 0 0 0,1-1 0 0 0,-1 0-1 0 0,0 0 1 0 0,0 0 0 0 0,-10-1 0 0 0,-1-1-967 0 0,1-1 0 0 0,-27-6 1 0 0,12-1-1998 0 0,11 2-2801 0 0,3 2-5122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2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28 23333 0 0,'0'0'477'0'0,"6"-6"-3220"0"0,-4 4 2737 0 0,0 0 1 0 0,1 0-1 0 0,-1 0 0 0 0,1 0 0 0 0,0 1 0 0 0,0-1 1 0 0,-1 1-1 0 0,1-1 0 0 0,0 1 0 0 0,0 0 1 0 0,0 0-1 0 0,1 0 0 0 0,-1 1 0 0 0,0-1 0 0 0,0 1 1 0 0,0 0-1 0 0,0 0 0 0 0,1 0 0 0 0,-1 0 1 0 0,4 1-1 0 0,41 6 67 0 0,63 12 185 0 0,-95-15-138 0 0,0 1 0 0 0,0 0 0 0 0,-1 1 0 0 0,26 13 0 0 0,-35-15-49 0 0,-1 0-1 0 0,1-1 1 0 0,-1 2 0 0 0,0-1 0 0 0,0 0 0 0 0,-1 1 0 0 0,0 0 0 0 0,0 0 0 0 0,5 7-1 0 0,-4-3 56 0 0,-1-1-1 0 0,0 0 1 0 0,-1 1-1 0 0,1 0 0 0 0,2 16 1 0 0,-1 4 187 0 0,-2 1 1 0 0,-1-1 0 0 0,-2 35-1 0 0,0-36-146 0 0,-4 363 797 0 0,0-88-312 0 0,-13 125 476 0 0,6-202-625 0 0,10-213-464 0 0,0 7 73 0 0,-5 35 1 0 0,5-50-93 0 0,0 0 0 0 0,0 0 1 0 0,0 0-1 0 0,-1-1 0 0 0,0 1 1 0 0,0 0-1 0 0,0-1 0 0 0,-1 0 1 0 0,1 1-1 0 0,-1-1 0 0 0,0 0 1 0 0,-6 5-1 0 0,6-6-27 0 0,0-1 0 0 0,-1 0 0 0 0,1 0-1 0 0,-1 0 1 0 0,0-1 0 0 0,0 1 0 0 0,0-1 0 0 0,0 0 0 0 0,0 0 0 0 0,0 0-1 0 0,0 0 1 0 0,-7 0 0 0 0,-7-1-333 0 0,-28-2 0 0 0,40 1 237 0 0,-109-15-3168 0 0,73 8-313 0 0,1 2-3350 0 0,16 4-4295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5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39 11835 0 0,'0'0'3879'0'0,"24"2"-3400"0"0,76 9 33 0 0,143 5 2511 0 0,-156-12-2443 0 0,447 11 2692 0 0,-532-15-3267 0 0,1-1 0 0 0,0 1 0 0 0,-1 0 1 0 0,1-1-1 0 0,3 0 0 0 0,-6 1-8 0 0,1 0 0 0 0,-1 0 0 0 0,0 0 0 0 0,0-1 0 0 0,0 1 0 0 0,1 0 0 0 0,-1 0 0 0 0,0 0-1 0 0,0 0 1 0 0,0 0 0 0 0,1 0 0 0 0,-1-1 0 0 0,0 1 0 0 0,0 0 0 0 0,0 0 0 0 0,0 0 0 0 0,0 0 0 0 0,1-1 0 0 0,-1 1 0 0 0,0 0 0 0 0,0 0 0 0 0,0 0 0 0 0,0-1 0 0 0,0 1 0 0 0,0 0 0 0 0,0 0-1 0 0,0-1 1 0 0,0 1-8 0 0,0-1 0 0 0,0 1 0 0 0,-1-1 0 0 0,1 0 0 0 0,0 1 0 0 0,-1 0 0 0 0,1-1 0 0 0,0 1 0 0 0,-1-1 0 0 0,1 1 0 0 0,-1-1 0 0 0,1 1 0 0 0,-1 0 0 0 0,1-1 0 0 0,-1 1 0 0 0,0-1 0 0 0,-14-7-363 0 0,0 0-1 0 0,-1 0 1 0 0,-26-7-1 0 0,19 7 6 0 0,1-2 63 0 0,14 7 278 0 0,1 0 0 0 0,-14-4 0 0 0,20 6 180 0 0,4 2-72 0 0,-1-1 0 0 0,1 1 0 0 0,-1-1 0 0 0,1 1 0 0 0,-1 0 0 0 0,0 0 0 0 0,1 0 0 0 0,3 3 0 0 0,19 13 202 0 0,-19-13-156 0 0,10 8 165 0 0,0 1 0 0 0,20 21-1 0 0,-30-28-246 0 0,0 1-1 0 0,-1-1 0 0 0,0 1 0 0 0,0 0 1 0 0,-1 1-1 0 0,0-1 0 0 0,0 1 0 0 0,4 13 0 0 0,-7-18-124 0 0,0 1 0 0 0,0 0 0 0 0,-1-1 0 0 0,0 1-1 0 0,1 0 1 0 0,-1 0 0 0 0,0 0 0 0 0,-1-1 0 0 0,1 1-1 0 0,-1 0 1 0 0,0 0 0 0 0,-2 6 0 0 0,-4 6-3809 0 0,-3-1-4993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25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115 142 1852 0 0,'0'0'371'0'0,"0"0"-190"0"0,0 0-95 0 0,0 0 35 0 0,0 0 404 0 0,0 0 119 0 0,0 0-289 0 0,0 0-76 0 0,0 0 183 0 0,-2 5 1319 0 0,0-2-5676 0 0,2-1 1133 0 0</inkml:trace>
  <inkml:trace contextRef="#ctx0" brushRef="#br0" timeOffset="415.38">156 208 3876 0 0,'0'0'4974'0'0,"0"0"-3766"0"0,0 0-1042 0 0,0 0 192 0 0,0 0 89 0 0,0 0 88 0 0,0 0-37 0 0,0 0-129 0 0,4-5 2083 0 0,-6-13-2587 0 0,0 1 0 0 0,-1 0 0 0 0,-1 0 0 0 0,-1 0 0 0 0,0 0 0 0 0,-1 1 0 0 0,-1 0 0 0 0,-1 0 0 0 0,0 1 0 0 0,-1-1 1 0 0,-5-5 134 0 0,11 21 2 0 0,1 1 0 0 0,-1-1 0 0 0,1 1 0 0 0,-1-1 0 0 0,1 1 0 0 0,-1 0 0 0 0,1 0 0 0 0,0 0 1 0 0,-1 0-1 0 0,1 1 0 0 0,0-1 0 0 0,0 0 0 0 0,0 1 0 0 0,0 0 0 0 0,0-1 0 0 0,0 1 0 0 0,0 0 1 0 0,1 0-1 0 0,-1 0 0 0 0,1 0 0 0 0,-1 0 0 0 0,1 1 0 0 0,0-1 0 0 0,0 0 0 0 0,0 1 1 0 0,0-1-1 0 0,0 1 0 0 0,1-1 0 0 0,-1 1 0 0 0,1-1 0 0 0,-1 1 0 0 0,1-1 0 0 0,0 1 0 0 0,0-1 1 0 0,0 3-3 0 0,-4 6 122 0 0,-23 85-348 0 0,36-89-4018 0 0,-3-5 23 0 0</inkml:trace>
  <inkml:trace contextRef="#ctx0" brushRef="#br0" timeOffset="677.43">175 119 1772 0 0,'0'0'9221'0'0,"0"0"-7541"0"0,0 0-1588 0 0,0 0 32 0 0,0 0-44 0 0,0 0 440 0 0,-34-1-88 0 0,20 0-292 0 0,-4 0-140 0 0,0 0-264 0 0,-1 1-948 0 0,2-2-1232 0 0,4 1-2301 0 0</inkml:trace>
  <inkml:trace contextRef="#ctx0" brushRef="#br0" timeOffset="940.57">276 210 4408 0 0,'0'0'1939'0'0,"0"0"-429"0"0,0 0-1013 0 0,0 0 20 0 0,0 0 51 0 0,0 0-133 0 0,0 0-169 0 0,-16 2-448 0 0,38-5-1840 0 0,15 24 3762 0 0,-36-20-1657 0 0,1 0-1 0 0,0 1 0 0 0,0-1 1 0 0,-1 1-1 0 0,1-1 1 0 0,-1 1-1 0 0,1 0 0 0 0,-1-1 1 0 0,0 1-1 0 0,0 0 1 0 0,0 0-1 0 0,0 0 0 0 0,0 0 1 0 0,0 0-1 0 0,0 0 1 0 0,-1 0-1 0 0,1 0 0 0 0,-1 1 1 0 0,1-1-1 0 0,-1 0 1 0 0,0 0-1 0 0,0 0 1 0 0,0 0-1 0 0,0 1 0 0 0,0-1 1 0 0,-1 0-1 0 0,1 0 1 0 0,-1 0-1 0 0,1 0 0 0 0,-1 0 1 0 0,0 1-1 0 0,0-1 1 0 0,1 0-1 0 0,-2-1 0 0 0,1 1 1 0 0,0 0-1 0 0,0 0 1 0 0,-1 0-1 0 0,1-1 0 0 0,0 1 1 0 0,-1-1-1 0 0,0 1 1 0 0,1-1-1 0 0,-1 1 0 0 0,0-1 1 0 0,0 0-1 0 0,0 0 1 0 0,0 0-1 0 0,-1 0-82 0 0,-16 20 51 0 0,79-7-41 0 0,-54-14-265 0 0,20 0-979 0 0,-10-4-2877 0 0,-10 2-140 0 0</inkml:trace>
  <inkml:trace contextRef="#ctx0" brushRef="#br0" timeOffset="1110.91">422 255 652 0 0,'0'0'1512'0'0,"0"0"1056"0"0,0 0-2568 0 0,0 0-1028 0 0,0 0-1008 0 0</inkml:trace>
  <inkml:trace contextRef="#ctx0" brushRef="#br0" timeOffset="1327.83">542 248 1656 0 0,'0'0'7031'0'0,"0"0"-4884"0"0,0 0-1756 0 0,0 0 159 0 0,0 0 303 0 0,0 6-6 0 0,-1 1-719 0 0,0 0 1 0 0,-1 0-1 0 0,1 0 1 0 0,-2 0 0 0 0,1-1-1 0 0,-1 1 1 0 0,0-1 0 0 0,0 1-1 0 0,0-1 1 0 0,-1 0 0 0 0,0-1-1 0 0,-1 1 1 0 0,1-1 0 0 0,-1 1-1 0 0,0-1 1 0 0,0-1-1 0 0,-3 3-128 0 0,4-4-551 0 0,-8 8-736 0 0,5-9-5248 0 0,4-5 1307 0 0</inkml:trace>
  <inkml:trace contextRef="#ctx0" brushRef="#br0" timeOffset="1576.88">499 273 4744 0 0,'0'0'5573'0'0,"0"0"-4657"0"0,0 0-748 0 0,0 0 576 0 0,19 34 176 0 0,-15-21-284 0 0,-1-1-164 0 0,1-1-132 0 0,-1 1-148 0 0,-1-1-92 0 0,0-1-100 0 0,0-3-88 0 0,-1 0-328 0 0,-1-3-424 0 0,3-1-1040 0 0,-2-1-2012 0 0,6-4-1733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6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5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18 0 0 0,'0'0'19726'0'0,"-2"-5"-18832"0"0,2 5-892 0 0,-8-13 906 0 0,6 17-151 0 0,4 10 72 0 0,7 43 910 0 0,10 87-66 0 0,-18-126-1602 0 0,-2 31 0 0 0,1-48-113 0 0,0 0 0 0 0,-1 0 1 0 0,1 0-1 0 0,0 1 0 0 0,0-1 0 0 0,-1 0 1 0 0,1 0-1 0 0,-1 0 0 0 0,1 0 0 0 0,-1 0 1 0 0,1 0-1 0 0,-1 0 0 0 0,0 0 1 0 0,1 0-1 0 0,-1 0 0 0 0,0 0 0 0 0,0 0 1 0 0,0 0-1 0 0,-2 1 0 0 0,-4 1-3749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6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0,'0'0'10272'0'0,"17"2"-11905"0"0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7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0,'0'0'4497'0'0,"0"6"-8994"0"0,0-5 4497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0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45 10066 0 0,'0'0'10013'0'0,"0"-7"-9548"0"0,-1-23-59 0 0,1 30-384 0 0,-1-1 0 0 0,1 1 1 0 0,0 0-1 0 0,0-1 0 0 0,0 1 0 0 0,0 0 0 0 0,0-1 1 0 0,0 1-1 0 0,-1 0 0 0 0,1-1 0 0 0,0 1 1 0 0,0 0-1 0 0,-1-1 0 0 0,1 1 0 0 0,0 0 1 0 0,0-1-1 0 0,-1 1 0 0 0,1 0 0 0 0,0 0 1 0 0,-1-1-1 0 0,1 1 0 0 0,0 0 0 0 0,-1 0 1 0 0,1 0-1 0 0,0 0 0 0 0,-1-1 0 0 0,1 1 0 0 0,-1 0 1 0 0,1 0-1 0 0,0 0 0 0 0,-1 0 0 0 0,-12 1 410 0 0,12-1-330 0 0,-2 1-53 0 0,1 0-1 0 0,0 0 0 0 0,0 0 0 0 0,-1 0 0 0 0,1 0 0 0 0,0 0 0 0 0,0 1 0 0 0,0-1 0 0 0,0 1 0 0 0,1-1 0 0 0,-1 1 1 0 0,0 0-1 0 0,1 0 0 0 0,-1 0 0 0 0,-2 3 0 0 0,-1 4 88 0 0,0-1 1 0 0,-6 14-1 0 0,8-15-89 0 0,0 0 0 0 0,0 1 0 0 0,1-1 0 0 0,0 1 0 0 0,0 0 0 0 0,1 0 0 0 0,-1 11 0 0 0,2-18-30 0 0,0 0 0 0 0,0 0 0 0 0,0 0 0 0 0,0 0 0 0 0,0 0 0 0 0,1 0 0 0 0,-1 0 0 0 0,0 0 0 0 0,1 0 0 0 0,-1 0 0 0 0,1-1 0 0 0,-1 1-1 0 0,1 0 1 0 0,-1 0 0 0 0,1 0 0 0 0,-1 0 0 0 0,1-1 0 0 0,0 1 0 0 0,1 1 0 0 0,-1-1 10 0 0,1 0-1 0 0,0 0 1 0 0,0 0 0 0 0,0 0 0 0 0,0 0-1 0 0,0-1 1 0 0,0 1 0 0 0,0 0 0 0 0,2 0-1 0 0,4 0 56 0 0,1-1 1 0 0,0 1-1 0 0,13-2 0 0 0,-21 1-72 0 0,5-1 22 0 0,-1 0 0 0 0,0 0 0 0 0,0 0 0 0 0,1 0 0 0 0,-1-1 0 0 0,0 0 0 0 0,0 0 0 0 0,-1 0 0 0 0,1-1 0 0 0,0 0 0 0 0,-1 0 0 0 0,1 0 1 0 0,6-7-1 0 0,-8 8-27 0 0,-1-1 0 0 0,1 1 0 0 0,-1-1 0 0 0,0 0 0 0 0,0 1 0 0 0,-1-1 0 0 0,1 0 0 0 0,0 0 0 0 0,-1 0 0 0 0,0 0 0 0 0,0 0 0 0 0,0-1 0 0 0,0 1 0 0 0,0 0 0 0 0,-1-1 0 0 0,1 1 0 0 0,-1 0 0 0 0,0-1 0 0 0,0 1 0 0 0,0 0 0 0 0,0-1 0 0 0,-1 1 0 0 0,0-5 0 0 0,-1 6-33 0 0,1-1 0 0 0,0 1 0 0 0,0-1-1 0 0,-1 1 1 0 0,0 0 0 0 0,1-1 0 0 0,-1 1 0 0 0,0 0 0 0 0,0 0 0 0 0,0 0-1 0 0,0 1 1 0 0,-1-1 0 0 0,1 0 0 0 0,0 1 0 0 0,-6-3 0 0 0,5 3-353 0 0,0-1 1 0 0,0 1 0 0 0,0 0-1 0 0,0 0 1 0 0,-7-1 0 0 0,8 2-257 0 0,0 0 0 0 0,0 0 1 0 0,0 0-1 0 0,0 0 1 0 0,0 0-1 0 0,0 0 0 0 0,0 1 1 0 0,0-1-1 0 0,0 1 0 0 0,-2 0 1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0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8626 0 0,'0'0'14415'0'0,"4"22"-13768"0"0,12 71-134 0 0,-14-80-319 0 0,0 1 1 0 0,-1-1-1 0 0,-1 18 0 0 0,0-13-8 0 0,-1 7-124 0 0,1-6-724 0 0,0 1-1 0 0,4 25 0 0 0,-1-39-2108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4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1 13795 0 0,'0'0'9198'0'0,"-16"1"-8953"0"0,-4 2-139 0 0,-24 5-1 0 0,43-8-96 0 0,-1 0 0 0 0,1 1 0 0 0,0-1 0 0 0,0 1 1 0 0,-1 0-1 0 0,1-1 0 0 0,0 1 0 0 0,0 0 0 0 0,0 0 0 0 0,0-1 0 0 0,0 1 0 0 0,0 0 0 0 0,0 0 0 0 0,0 0 1 0 0,0 0-1 0 0,0 1 0 0 0,0-1 0 0 0,0 0 0 0 0,1 0 0 0 0,-1 0 0 0 0,1 1 0 0 0,-1-1 0 0 0,1 0 0 0 0,-1 1 1 0 0,1-1-1 0 0,0 0 0 0 0,-1 1 0 0 0,1-1 0 0 0,0 0 0 0 0,0 2 0 0 0,-1 4 34 0 0,-1 3 18 0 0,1-1 0 0 0,0 1-1 0 0,0 12 1 0 0,0-20-43 0 0,1 0 0 0 0,1 1-1 0 0,-1-1 1 0 0,0 0 0 0 0,0 0 0 0 0,1 1 0 0 0,0-1 0 0 0,-1 0 0 0 0,1 0 0 0 0,0 0 0 0 0,0 0 0 0 0,0 0 0 0 0,0 0 0 0 0,0 0 0 0 0,0 0 0 0 0,1-1-1 0 0,-1 1 1 0 0,1 0 0 0 0,-1-1 0 0 0,3 3 0 0 0,1-1 34 0 0,0-1 0 0 0,1 1-1 0 0,-1-1 1 0 0,0 0 0 0 0,1-1 0 0 0,-1 1-1 0 0,1-1 1 0 0,-1 0 0 0 0,1-1-1 0 0,0 1 1 0 0,-1-1 0 0 0,1 0 0 0 0,0 0-1 0 0,7-2 1 0 0,-8 1-29 0 0,-1 0 0 0 0,1 0 0 0 0,-1 0 0 0 0,0 0 0 0 0,0-1-1 0 0,0 1 1 0 0,0-1 0 0 0,0 0 0 0 0,0-1 0 0 0,0 1 0 0 0,0-1 0 0 0,-1 1 0 0 0,0-1 0 0 0,1 0 0 0 0,-1 0-1 0 0,0-1 1 0 0,0 1 0 0 0,4-7 0 0 0,-6 8-32 0 0,-1 0-1 0 0,1 0 1 0 0,0 1-1 0 0,0-1 1 0 0,-1 0-1 0 0,1 0 1 0 0,-1 0-1 0 0,1 0 1 0 0,-1 0-1 0 0,0 0 1 0 0,0 0-1 0 0,0 0 1 0 0,0 0-1 0 0,0 0 1 0 0,-1 0-1 0 0,1 0 1 0 0,0 0-1 0 0,-1 0 0 0 0,0 0 1 0 0,1 0-1 0 0,-1 1 1 0 0,0-1-1 0 0,0 0 1 0 0,0 0-1 0 0,0 1 1 0 0,0-1-1 0 0,-3-2 1 0 0,2 2-256 0 0,0 0-1 0 0,-1-1 1 0 0,1 1-1 0 0,-1 1 1 0 0,1-1-1 0 0,-1 0 1 0 0,0 1 0 0 0,0-1-1 0 0,0 1 1 0 0,0 0-1 0 0,0 0 1 0 0,0 0-1 0 0,0 0 1 0 0,0 1 0 0 0,0-1-1 0 0,-6 1 1 0 0,6 0-460 0 0,-8 0-2607 0 0,4 1-2375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5.0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17316 0 0,'0'0'7676'0'0,"6"23"-7169"0"0,20 69-119 0 0,-20-59-177 0 0,-6-19-57 0 0,-1-6-90 0 0,-7 39 151 0 0,1-9-2456 0 0,5-13-4066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8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1 2160 0 0,'0'0'17955'0'0,"1"-1"-17614"0"0,1 1 281 0 0,-5 4-93 0 0,-11 12 277 0 0,-19 20 19 0 0,19-20-632 0 0,-25 35-1 0 0,35-45-193 0 0,0 0-1 0 0,1 0 1 0 0,-1 0 0 0 0,1 1-1 0 0,1-1 1 0 0,-1 1-1 0 0,1 0 1 0 0,1 0 0 0 0,-1 0-1 0 0,0 7 1 0 0,2-12 0 0 0,0 0 0 0 0,0 0 0 0 0,1 0 0 0 0,-1 0 0 0 0,0 0 0 0 0,1 0 0 0 0,-1-1 0 0 0,1 1 0 0 0,0 0 1 0 0,-1 0-1 0 0,1 0 0 0 0,0-1 0 0 0,0 1 0 0 0,0 0 0 0 0,2 1 0 0 0,-1 0 4 0 0,1-1 0 0 0,-1 0 0 0 0,1 0 1 0 0,-1 0-1 0 0,1 0 0 0 0,0 0 0 0 0,0 0 0 0 0,4 1 0 0 0,1 0 12 0 0,0 0 0 0 0,0-1 0 0 0,0 0 0 0 0,1-1-1 0 0,-1 1 1 0 0,12-1 0 0 0,-13-1 7 0 0,1 0 0 0 0,0 0-1 0 0,0-1 1 0 0,-1 0 0 0 0,1-1 0 0 0,0 1-1 0 0,-1-1 1 0 0,12-5 0 0 0,-16 5-3 0 0,1 0 0 0 0,-1 0-1 0 0,1 0 1 0 0,-1 0 0 0 0,0-1 0 0 0,1 0 0 0 0,-1 1 0 0 0,-1-1-1 0 0,1 0 1 0 0,0 0 0 0 0,-1-1 0 0 0,1 1 0 0 0,-1-1 0 0 0,0 1-1 0 0,0-1 1 0 0,-1 1 0 0 0,3-9 0 0 0,0 3 24 0 0,-3 6-17 0 0,0 0 1 0 0,0 0-1 0 0,-1 0 0 0 0,1 0 1 0 0,0-5-1 0 0,-1 22-71 0 0,0 22 168 0 0,-5 43-1 0 0,4-70-607 0 0,-6 46 1321 0 0,7-36-3274 0 0,1-1-3741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8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11851 0 0,'0'0'9456'0'0,"4"22"-8482"0"0,15 72-90 0 0,-1 34 962 0 0,-13-73-1348 0 0,65 637 1040 0 0,-52-510-1409 0 0,6 110 92 0 0,-23-261-236 0 0,0-17-163 0 0,0 1-1 0 0,-3 23 1 0 0,-1-40-1398 0 0,0-5 906 0 0,-1-5-2830 0 0,-2-19 0 0 0,4 20-1201 0 0,0-4-6551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34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1668 0 0,'0'0'4673'0'0,"0"0"-2401"0"0,0 0-1844 0 0,0 0-428 0 0,0 0-672 0 0,0 0-252 0 0,0 0 300 0 0,0 0 272 0 0,0 0-272 0 0,0 0-977 0 0,-2 10-551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9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18020 0 0,'0'0'1494'0'0,"18"-1"-2017"0"0,55-2 519 0 0,-67 2 14 0 0,1 1 0 0 0,-1 0 0 0 0,1 1 1 0 0,-1-1-1 0 0,12 4 0 0 0,-7-2 10 0 0,-7-1 10 0 0,1 0 0 0 0,0 0 0 0 0,-1 1 0 0 0,1-1 0 0 0,-1 1 0 0 0,0 0 1 0 0,0 0-1 0 0,1 0 0 0 0,-1 0 0 0 0,0 1 0 0 0,-1 0 0 0 0,1 0 0 0 0,-1 0 0 0 0,1 0 0 0 0,-1 1 0 0 0,0-1 0 0 0,0 1 0 0 0,0 0 0 0 0,0 0 0 0 0,-1 0 0 0 0,0 0 0 0 0,0 0 0 0 0,3 9 1 0 0,3 15 616 0 0,-1 2 1 0 0,5 55-1 0 0,-6 61 602 0 0,0 202 475 0 0,31 147 290 0 0,-30-425-1882 0 0,-3-28 50 0 0,-4 84 0 0 0,-1-121-164 0 0,1 0 1 0 0,-1 0-1 0 0,0 0 0 0 0,-1 0 0 0 0,1 0 1 0 0,-1-1-1 0 0,0 1 0 0 0,0 0 0 0 0,-3 4 1 0 0,3-6-7 0 0,0-1 0 0 0,0 1 1 0 0,0-1-1 0 0,0 0 1 0 0,0 1-1 0 0,-1-1 1 0 0,1 0-1 0 0,-1 0 0 0 0,1-1 1 0 0,-1 1-1 0 0,0-1 1 0 0,1 1-1 0 0,-1-1 1 0 0,0 0-1 0 0,-6 2 1 0 0,-9 0-63 0 0,0-1 1 0 0,0-1 0 0 0,-34-1 0 0 0,17-1-640 0 0,-21-2-2731 0 0,38 0-648 0 0,1 0-3591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1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89 21653 0 0,'0'0'1859'0'0,"-22"-9"-1899"0"0,-72-25-88 0 0,27 13-570 0 0,42 14-123 0 0,-8-2-1444 0 0,17 5-947 0 0,0 0-4085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1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8 20148 0 0,'0'0'842'0'0,"10"-1"-804"0"0,32-5 12 0 0,-40 6-40 0 0,-1-1 0 0 0,1 1 0 0 0,0 1 1 0 0,0-1-1 0 0,0 0 0 0 0,-1 0 0 0 0,1 1 1 0 0,0-1-1 0 0,0 1 0 0 0,-1-1 0 0 0,1 1 0 0 0,0 0 1 0 0,-1 0-1 0 0,1-1 0 0 0,-1 1 0 0 0,3 2 0 0 0,2 1 42 0 0,4 2 179 0 0,16 13-1 0 0,-24-17-192 0 0,1 0 0 0 0,-1 0-1 0 0,1 0 1 0 0,-1 1 0 0 0,0-1 0 0 0,0 1-1 0 0,0 0 1 0 0,0-1 0 0 0,-1 1 0 0 0,3 6-1 0 0,-4-8-32 0 0,0-1-1 0 0,1 1 0 0 0,-1-1 0 0 0,0 1 0 0 0,0-1 0 0 0,0 1 0 0 0,0-1 0 0 0,-1 1 0 0 0,1 0 0 0 0,0-1 1 0 0,0 1-1 0 0,0-1 0 0 0,0 1 0 0 0,0-1 0 0 0,-1 1 0 0 0,1-1 0 0 0,0 1 0 0 0,-1-1 0 0 0,1 1 0 0 0,0-1 1 0 0,-1 1-1 0 0,1-1 0 0 0,0 0 0 0 0,-1 1 0 0 0,1-1 0 0 0,-1 0 0 0 0,1 1 0 0 0,-1-1 0 0 0,1 0 0 0 0,-1 1 0 0 0,1-1 1 0 0,-1 0-1 0 0,1 0 0 0 0,-1 0 0 0 0,1 1 0 0 0,-1-1 0 0 0,-23 5 158 0 0,21-5-140 0 0,-17 1 23 0 0,-26 0-1 0 0,20-2-150 0 0,26 1 104 0 0,0 0-1 0 0,0 0 0 0 0,-1 0 1 0 0,1 0-1 0 0,0 0 1 0 0,0 0-1 0 0,0 0 0 0 0,0 0 1 0 0,-1 0-1 0 0,1 0 1 0 0,0 0-1 0 0,0 0 0 0 0,0 0 1 0 0,0 0-1 0 0,0 1 1 0 0,-1-1-1 0 0,1 0 0 0 0,0 0 1 0 0,0 0-1 0 0,0 0 1 0 0,0 0-1 0 0,0 0 0 0 0,-1 0 1 0 0,1 0-1 0 0,0 0 1 0 0,0 1-1 0 0,0-1 1 0 0,0 0-1 0 0,0 0 0 0 0,0 0 1 0 0,0 0-1 0 0,0 0 1 0 0,0 1-1 0 0,0-1 0 0 0,0 0 1 0 0,-1 0-1 0 0,1 0 1 0 0,0 0-1 0 0,0 0 0 0 0,0 1 1 0 0,0-1-1 0 0,0 0 1 0 0,0 0-1 0 0,0 0 0 0 0,0 0 1 0 0,0 1-1 0 0,0-1 1 0 0,1 0-1 0 0,-1 0 0 0 0,0 0 1 0 0,0 0-1 0 0,0 0 1 0 0,0 1-1 0 0,0-1 0 0 0,0 0 1 0 0,0 0-1 0 0,0 0 1 0 0,0 0-1 0 0,0 0 1 0 0,1 0-1 0 0,-1 1 0 0 0,0-1 1 0 0,0 0-1 0 0,0 0 1 0 0,0 0-1 0 0,0 0 0 0 0,0 0 1 0 0,1 0-1 0 0,11 13 55 0 0,-8-10-49 0 0,19 21 106 0 0,32 33 253 0 0,-47-48-223 0 0,0 1 1 0 0,-1 0-1 0 0,0 1 1 0 0,6 13-1 0 0,-12-22-98 0 0,1 1 1 0 0,-1-1-1 0 0,0 1 0 0 0,-1 0 0 0 0,1-1 0 0 0,0 1 0 0 0,-1 0 0 0 0,1 0 1 0 0,-1-1-1 0 0,0 1 0 0 0,0 0 0 0 0,0 0 0 0 0,-1 3 0 0 0,1-5-17 0 0,-1 1-1 0 0,0 0 0 0 0,1 0 1 0 0,-1 0-1 0 0,0-1 0 0 0,0 1 1 0 0,0 0-1 0 0,-1-1 0 0 0,1 1 1 0 0,0-1-1 0 0,0 1 0 0 0,-1-1 1 0 0,1 0-1 0 0,-1 0 0 0 0,1 1 1 0 0,-1-1-1 0 0,0 0 1 0 0,1 0-1 0 0,-4 1 0 0 0,-2 0-4 0 0,1 0 0 0 0,0 0 0 0 0,-1 0 0 0 0,0-1 0 0 0,1 0 0 0 0,-1 0 0 0 0,-7-1 0 0 0,-48-2-1000 0 0,-8-9-3174 0 0,40 6-2625 0 0,14 2-3865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5.4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43 19940 0 0,'0'0'4820'0'0,"-23"-7"-5040"0"0,-70-18-47 0 0,85 23 2 0 0,1 0 0 0 0,-1 0 1 0 0,0 0-1 0 0,0 1 0 0 0,-12 0 0 0 0,7 1-822 0 0,7 0-216 0 0,-5-1-1936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5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14 15331 0 0,'0'0'7239'0'0,"15"-3"-7215"0"0,48-6 30 0 0,-61 8-45 0 0,-1 1 0 0 0,1 0 0 0 0,0 0 0 0 0,0 0 0 0 0,-1 0 0 0 0,1 0 0 0 0,0 0 0 0 0,-1 0 0 0 0,1 1 0 0 0,0-1 0 0 0,-1 1 0 0 0,1-1 0 0 0,0 1 0 0 0,-1 0 1 0 0,1-1-1 0 0,-1 1 0 0 0,1 0 0 0 0,-1 0 0 0 0,1 0 0 0 0,-1 0 0 0 0,2 2 0 0 0,2 1 46 0 0,-1-1 22 0 0,0 1 0 0 0,-1-1-1 0 0,1 1 1 0 0,5 6-1 0 0,-8-8-60 0 0,0-1-1 0 0,0 1 0 0 0,-1-1 0 0 0,1 1 0 0 0,0 0 0 0 0,0-1 0 0 0,-1 1 0 0 0,1 0 0 0 0,-1 0 1 0 0,0-1-1 0 0,1 1 0 0 0,-1 0 0 0 0,0 0 0 0 0,0 0 0 0 0,0-1 0 0 0,-1 4 0 0 0,1-4-8 0 0,-1 1 0 0 0,0-1 0 0 0,1 0 0 0 0,-1 1 0 0 0,0-1 0 0 0,0 0 0 0 0,0 0 0 0 0,0 1 0 0 0,0-1 0 0 0,0 0 0 0 0,0 0 0 0 0,0 0 0 0 0,0 0 0 0 0,0-1 0 0 0,-2 2 0 0 0,-1 0 4 0 0,1 0 0 0 0,-1 0 0 0 0,1 0 0 0 0,-7 1 0 0 0,6-2 15 0 0,-12 5-130 0 0,16-6 99 0 0,0 0 0 0 0,0 1 0 0 0,-1-1 0 0 0,1 0 1 0 0,0 1-1 0 0,0-1 0 0 0,-1 0 0 0 0,1 0 1 0 0,0 1-1 0 0,0-1 0 0 0,0 0 0 0 0,0 1 0 0 0,0-1 1 0 0,-1 1-1 0 0,1-1 0 0 0,0 0 0 0 0,0 1 0 0 0,0-1 1 0 0,0 0-1 0 0,0 1 0 0 0,0-1 0 0 0,0 0 1 0 0,0 1-1 0 0,0-1 0 0 0,0 1 0 0 0,0-1 0 0 0,1 0 1 0 0,-1 1-1 0 0,0-1 0 0 0,0 0 0 0 0,0 1 0 0 0,0-1 1 0 0,0 0-1 0 0,1 1 0 0 0,-1-1 0 0 0,0 0 1 0 0,0 0-1 0 0,1 1 0 0 0,-1-1 0 0 0,0 0 0 0 0,9 11 11 0 0,0-1-1 0 0,11 8 0 0 0,10 12 49 0 0,-15-13 91 0 0,24 36-1 0 0,-36-47-84 0 0,1 0 0 0 0,-1 0 0 0 0,0 1 0 0 0,0-1 0 0 0,-1 1 0 0 0,0-1-1 0 0,0 1 1 0 0,-1 0 0 0 0,1 0 0 0 0,-1 11 0 0 0,-1-17-43 0 0,0 1 1 0 0,0-1-1 0 0,0 0 0 0 0,0 1 1 0 0,-1-1-1 0 0,1 1 0 0 0,0-1 1 0 0,-1 0-1 0 0,1 1 0 0 0,-1-1 1 0 0,0 0-1 0 0,1 1 1 0 0,-1-1-1 0 0,0 0 0 0 0,0 0 1 0 0,0 0-1 0 0,-1 2 0 0 0,-1-1 11 0 0,1-1 0 0 0,0 1-1 0 0,0-1 1 0 0,-1 1 0 0 0,1-1-1 0 0,-1 0 1 0 0,1 0 0 0 0,-5 1-1 0 0,-3 0 14 0 0,0 0 0 0 0,0-1-1 0 0,-20 0 1 0 0,8-2-683 0 0,1 0 0 0 0,-40-9 0 0 0,-7-7-7034 0 0,51 13 3862 0 0,1 0-6682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7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16 9658 0 0,'0'0'11577'0'0,"-4"-1"-11165"0"0,3 0-426 0 0,-10-2 500 0 0,21 10 357 0 0,9 2-609 0 0,0 0-1 0 0,0-1 1 0 0,1 0-1 0 0,0-2 1 0 0,30 6-1 0 0,107 7 47 0 0,38-10 580 0 0,233-19 1 0 0,-392 8-827 0 0,-36 2-41 0 0,0 0 1 0 0,0 0 0 0 0,0 0 0 0 0,0 0-1 0 0,0 0 1 0 0,0-1 0 0 0,-1 1 0 0 0,1 0-1 0 0,0 0 1 0 0,0 0 0 0 0,0 0-1 0 0,0 0 1 0 0,0 0 0 0 0,0 0 0 0 0,0 0-1 0 0,0 0 1 0 0,0 0 0 0 0,0 0 0 0 0,0-1-1 0 0,0 1 1 0 0,0 0 0 0 0,0 0 0 0 0,0 0-1 0 0,0 0 1 0 0,-1 0 0 0 0,1 0 0 0 0,0 0-1 0 0,0 0 1 0 0,0-1 0 0 0,0 1-1 0 0,0 0 1 0 0,0 0 0 0 0,0 0 0 0 0,0 0-1 0 0,1 0 1 0 0,-1 0 0 0 0,0 0 0 0 0,0 0-1 0 0,0-1 1 0 0,0 1 0 0 0,0 0 0 0 0,0 0-1 0 0,0 0 1 0 0,0 0 0 0 0,0 0 0 0 0,0 0-1 0 0,0 0 1 0 0,0 0 0 0 0,0 0-1 0 0,0 0 1 0 0,0-1 0 0 0,1 1 0 0 0,-1 0-1 0 0,0 0 1 0 0,0 0 0 0 0,0 0 0 0 0,0 0-1 0 0,0 0 1 0 0,0 0 0 0 0,0 0 0 0 0,0 0-1 0 0,1 0 1 0 0,-1 0 0 0 0,-8-4-336 0 0,-18-6-209 0 0,13 7 342 0 0,1-1 0 0 0,0-1 0 0 0,1 0 0 0 0,-1-1 0 0 0,1 0 0 0 0,-15-11 0 0 0,25 16 205 0 0,0 1 1 0 0,0-1-1 0 0,1 0 1 0 0,-1 0-1 0 0,0 0 0 0 0,0 0 1 0 0,1 0-1 0 0,-1 0 1 0 0,0 0-1 0 0,1 0 0 0 0,-1-1 1 0 0,1 1 5 0 0,0 1 0 0 0,0 0 1 0 0,0-1-1 0 0,0 1 0 0 0,0 0 0 0 0,0-1 1 0 0,0 1-1 0 0,0 0 0 0 0,0 0 1 0 0,0-1-1 0 0,0 1 0 0 0,0 0 0 0 0,1-1 1 0 0,-1 1-1 0 0,0 0 0 0 0,0 0 0 0 0,0-1 1 0 0,0 1-1 0 0,1 0 0 0 0,-1 0 0 0 0,0 0 1 0 0,0-1-1 0 0,1 1 0 0 0,-1 0 0 0 0,0 0 1 0 0,0 0-1 0 0,1 0 0 0 0,-1-1 1 0 0,0 1-1 0 0,0 0 0 0 0,1 0 0 0 0,-1 0 1 0 0,0 0-1 0 0,1 0 0 0 0,-1 0 0 0 0,0 0 1 0 0,0 0-1 0 0,1 0 0 0 0,-1 0 0 0 0,0 0 1 0 0,1 0-1 0 0,-1 0 0 0 0,0 0 0 0 0,1 0 1 0 0,10 0 71 0 0,0 1-1 0 0,0 0 1 0 0,0 0 0 0 0,-1 1 0 0 0,1 0 0 0 0,0 1-1 0 0,19 8 1 0 0,-18-6 46 0 0,0 0 0 0 0,-1 2 0 0 0,0-1 0 0 0,0 2 1 0 0,0-1-1 0 0,13 13 0 0 0,-23-18-90 0 0,1 0 0 0 0,0 0 0 0 0,0 0 0 0 0,-1 0 0 0 0,1 0 0 0 0,-1 0 0 0 0,0 0 0 0 0,1 0 0 0 0,-1 1 0 0 0,0-1 1 0 0,0 1-1 0 0,-1-1 0 0 0,1 1 0 0 0,0-1 0 0 0,0 5 0 0 0,-1-5-4 0 0,-1 0 0 0 0,1 0 1 0 0,0 0-1 0 0,0 0 0 0 0,-1 0 0 0 0,1 0 0 0 0,-1 0 1 0 0,0 0-1 0 0,1-1 0 0 0,-1 1 0 0 0,0 0 0 0 0,0 0 1 0 0,0 0-1 0 0,-1-1 0 0 0,1 1 0 0 0,0-1 1 0 0,0 1-1 0 0,-1-1 0 0 0,-2 3 0 0 0,-13 8-135 0 0,0-1-1 0 0,0-1 0 0 0,-29 13 1 0 0,9-5-3312 0 0,2 2-5190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7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7 7690 0 0,'0'0'16625'0'0,"-21"-2"-16667"0"0,-67-2-162 0 0,77 3-44 0 0,0 1-1 0 0,-21 3 1 0 0,16 0-339 0 0,-33-1-3588 0 0,18-1-6509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8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53 15387 0 0,'0'0'6354'0'0,"3"20"-5677"0"0,10 64-115 0 0,-3-26 177 0 0,0 10-14 0 0,-6 14-569 0 0,-4-82-268 0 0,-2-25-866 0 0,2 0 1 0 0,0 0-1 0 0,9-47 0 0 0,-2 5 416 0 0,-6 57 538 0 0,0-1 0 0 0,1 1 0 0 0,0 0 0 0 0,0 0 0 0 0,1 0 0 0 0,6-13 0 0 0,-7 19 56 0 0,0 0 1 0 0,0 0 0 0 0,1 0 0 0 0,-1 0 0 0 0,1 1-1 0 0,0-1 1 0 0,0 1 0 0 0,0 0 0 0 0,1 0-1 0 0,-1 0 1 0 0,1 0 0 0 0,0 1 0 0 0,0-1-1 0 0,0 1 1 0 0,0 0 0 0 0,0 0 0 0 0,4-1-1 0 0,2 0 146 0 0,0 1-1 0 0,0 0 0 0 0,-1 0 1 0 0,1 1-1 0 0,0 1 1 0 0,0-1-1 0 0,0 2 0 0 0,0-1 1 0 0,17 4-1 0 0,-25-3-143 0 0,0-1 0 0 0,0 1 0 0 0,0 0 0 0 0,0 0-1 0 0,0 0 1 0 0,0 0 0 0 0,0 0 0 0 0,0 0 0 0 0,-1 0 0 0 0,1 1 0 0 0,0-1 0 0 0,-1 0 0 0 0,1 1-1 0 0,-1 0 1 0 0,0-1 0 0 0,1 1 0 0 0,-1 0 0 0 0,0 0 0 0 0,0-1 0 0 0,0 1 0 0 0,0 0-1 0 0,0 0 1 0 0,-1 0 0 0 0,1 0 0 0 0,-1 0 0 0 0,1 0 0 0 0,-1 1 0 0 0,0-1 0 0 0,1 0-1 0 0,-1 0 1 0 0,0 0 0 0 0,-1 0 0 0 0,1 0 0 0 0,0 0 0 0 0,-1 0 0 0 0,1 1 0 0 0,-1-1 0 0 0,1 0-1 0 0,-1 0 1 0 0,0 0 0 0 0,-1 2 0 0 0,-3 4 14 0 0,0 0-1 0 0,-1 0 1 0 0,0-1-1 0 0,0 1 1 0 0,0-1-1 0 0,-1-1 1 0 0,0 1 0 0 0,-1-1-1 0 0,-12 8 1 0 0,1-3-131 0 0,0 0 1 0 0,0-1-1 0 0,-23 8 0 0 0,20-12-64 0 0,16-4 56 0 0,1-1 0 0 0,-1 1 1 0 0,1 0-1 0 0,0 1 0 0 0,-10 5 0 0 0,15-8 86 0 0,-1 0 0 0 0,1 0 0 0 0,0 0 0 0 0,0 0-1 0 0,0 0 1 0 0,0 0 0 0 0,-1 1 0 0 0,1-1 0 0 0,0 0 0 0 0,0 0-1 0 0,0 0 1 0 0,0 0 0 0 0,0 0 0 0 0,0 1 0 0 0,-1-1 0 0 0,1 0-1 0 0,0 0 1 0 0,0 0 0 0 0,0 0 0 0 0,0 1 0 0 0,0-1 0 0 0,0 0-1 0 0,0 0 1 0 0,0 0 0 0 0,0 0 0 0 0,0 1 0 0 0,0-1 0 0 0,0 0-1 0 0,0 0 1 0 0,0 0 0 0 0,0 1 0 0 0,0-1 0 0 0,0 0 0 0 0,0 0-1 0 0,0 0 1 0 0,0 0 0 0 0,0 1 0 0 0,0-1 0 0 0,0 0 0 0 0,0 0-1 0 0,0 0 1 0 0,1 0 0 0 0,-1 1 0 0 0,0-1 0 0 0,0 0 0 0 0,0 0-1 0 0,0 0 1 0 0,0 0 0 0 0,0 0 0 0 0,1 0 0 0 0,-1 1 0 0 0,0-1-1 0 0,10 4 24 0 0,-10-4-14 0 0,30 9 111 0 0,84 31 560 0 0,-93-31-660 0 0,-1 0 0 0 0,0 2 0 0 0,26 18 0 0 0,-37-22-535 0 0,2 1-1686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8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17220 0 0,'0'0'4698'0'0,"8"-1"-4529"0"0,26 2 63 0 0,-32-1-190 0 0,0 0 0 0 0,0 1-1 0 0,0-1 1 0 0,0 1 0 0 0,-1 0-1 0 0,1 0 1 0 0,0 0-1 0 0,0 0 1 0 0,-1 0 0 0 0,1 0-1 0 0,0 0 1 0 0,-1 0 0 0 0,1 1-1 0 0,-1-1 1 0 0,0 0 0 0 0,1 1-1 0 0,-1 0 1 0 0,0-1-1 0 0,0 1 1 0 0,0 0 0 0 0,0-1-1 0 0,1 3 1 0 0,2 2 99 0 0,-3-3-97 0 0,1 0 0 0 0,0 0 0 0 0,-1 1 0 0 0,1-1 0 0 0,-1 0 0 0 0,0 0 0 0 0,0 1 0 0 0,-1-1 0 0 0,1 0 0 0 0,0 1 0 0 0,-1-1-1 0 0,0 1 1 0 0,0-1 0 0 0,0 0 0 0 0,0 1 0 0 0,-1-1 0 0 0,1 1 0 0 0,-3 4 0 0 0,0 0 50 0 0,0 0 0 0 0,0-1 0 0 0,-1 0 0 0 0,0 1 0 0 0,0-1 0 0 0,-9 9 0 0 0,4-5 14 0 0,-10 13 4 0 0,18-22-111 0 0,0 0 1 0 0,0 0-1 0 0,0 0 1 0 0,0 0-1 0 0,0 0 0 0 0,1 0 1 0 0,-1 1-1 0 0,0-1 1 0 0,1 0-1 0 0,-1 4 1 0 0,2-5 4 0 0,-1-1 1 0 0,0 1-1 0 0,0 0 0 0 0,0 0 1 0 0,1-1-1 0 0,-1 1 1 0 0,1 0-1 0 0,-1-1 0 0 0,0 1 1 0 0,1 0-1 0 0,-1-1 1 0 0,1 1-1 0 0,-1 0 0 0 0,1-1 1 0 0,0 1-1 0 0,-1-1 1 0 0,1 1-1 0 0,-1-1 0 0 0,1 0 1 0 0,0 1-1 0 0,0-1 1 0 0,-1 0-1 0 0,1 1 1 0 0,0-1-1 0 0,-1 0 0 0 0,1 0 1 0 0,0 1-1 0 0,0-1 1 0 0,0 0-1 0 0,1 0 0 0 0,28 1 136 0 0,-26-1-124 0 0,15 0-245 0 0,0-1 0 0 0,0 0-1 0 0,0-2 1 0 0,26-6-1 0 0,-20 0-4018 0 0,0-1-3775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9.1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274 106 15779 0 0,'0'0'6722'0'0,"-126"-8"-7146"0"0,99 8-320 0 0,-1 0-505 0 0,2 0-575 0 0,4 0-753 0 0,1 0-1047 0 0,7 0-1594 0 0,4-1-1623 0 0</inkml:trace>
  <inkml:trace contextRef="#ctx0" brushRef="#br0" timeOffset="1">110 0 11955 0 0,'0'0'8723'0'0,"20"17"-7628"0"0,62 52-178 0 0,-77-65-785 0 0,0 1-1 0 0,-1-1 1 0 0,0 1-1 0 0,5 7 1 0 0,-8-10-65 0 0,0-1 0 0 0,-1 1 0 0 0,1 0 0 0 0,0 0 0 0 0,-1-1 0 0 0,1 1 0 0 0,-1 0 1 0 0,1 3-1 0 0,0 3 172 0 0,1 3 10 0 0,0-1 1 0 0,-1 1 0 0 0,-1-1 0 0 0,1 1 0 0 0,-4 21 0 0 0,3-26-302 0 0,-1-1 1 0 0,-1 1-1 0 0,1 0 0 0 0,-1-1 1 0 0,0 1-1 0 0,0-1 0 0 0,-1 0 1 0 0,1 0-1 0 0,-1 0 1 0 0,0 0-1 0 0,-1 0 0 0 0,-5 6 1 0 0,8-10-141 0 0,0 0 1 0 0,0 0-1 0 0,0-1 1 0 0,0 1-1 0 0,0 0 1 0 0,0-1-1 0 0,0 1 0 0 0,0-1 1 0 0,-2 2-1 0 0,-2-3-4160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34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1 640 0 0,'0'0'6233'0'0,"0"0"-6233"0"0,0 0-648 0 0,0 0 48 0 0,0 0 548 0 0,0 0 52 0 0,0 0 128 0 0,0 0-76 0 0,0 0-52 0 0,0 0-24 0 0,-28-1-277 0 0,28 1-1263 0 0,0 0-352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9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0 104 20772 0 0,'0'0'4331'0'0,"12"21"-4115"0"0,35 65-47 0 0,-33-53-63 0 0,-12-18-9 0 0,-2-5-44 0 0,12 100 241 0 0,-12-110-293 0 0,0 0 0 0 0,0 0 0 0 0,0 0 0 0 0,0 1 0 0 0,0-1 0 0 0,0 0 0 0 0,0 0 0 0 0,0 0 0 0 0,0 0 1 0 0,0 0-1 0 0,0 0 0 0 0,0 1 0 0 0,0-1 0 0 0,0 0 0 0 0,0 0 0 0 0,0 0 0 0 0,0 0 0 0 0,0 0 0 0 0,0 0 0 0 0,0 1 1 0 0,0-1-1 0 0,0 0 0 0 0,0 0 0 0 0,0 0 0 0 0,0 0 0 0 0,0 0 0 0 0,0 0 0 0 0,0 0 0 0 0,1 0 0 0 0,-1 1 0 0 0,0-1 1 0 0,0 0-1 0 0,0 0 0 0 0,0 0 0 0 0,0 0 0 0 0,0 0 0 0 0,0 0 0 0 0,0 0 0 0 0,1 0 0 0 0,-1 0 0 0 0,0 0 1 0 0,0 0-1 0 0,0 0 0 0 0,0 0 0 0 0,1-6-38 0 0,-12-56-1368 0 0,-2-73 0 0 0,13 123 1287 0 0,-2-2 20 0 0,1-1 0 0 0,1 0 1 0 0,1 0-1 0 0,3-18 0 0 0,-4 30 101 0 0,1-1 0 0 0,0 1 0 0 0,0-1 0 0 0,0 1 0 0 0,1-1 0 0 0,-1 1 0 0 0,1 0 1 0 0,0-1-1 0 0,0 1 0 0 0,0 0 0 0 0,0 0 0 0 0,0 0 0 0 0,1 1 0 0 0,-1-1 0 0 0,1 1 0 0 0,0-1 0 0 0,0 1 0 0 0,0 0 0 0 0,0 0 0 0 0,0 0 0 0 0,0 0 0 0 0,6-2 1 0 0,-2 2 37 0 0,1 0 1 0 0,0 1 0 0 0,-1-1 0 0 0,1 1 0 0 0,0 1 0 0 0,0-1 0 0 0,0 1 0 0 0,8 2-1 0 0,-4-1 134 0 0,0 1-1 0 0,0 0 0 0 0,0 1 1 0 0,18 8-1 0 0,-25-9-89 0 0,-1 0 1 0 0,1 1-1 0 0,-1 0 1 0 0,1-1-1 0 0,-1 2 0 0 0,0-1 1 0 0,0 0-1 0 0,0 1 1 0 0,-1 0-1 0 0,6 7 1 0 0,-8-9-71 0 0,0-1 1 0 0,0 0 0 0 0,0 1 0 0 0,0 0-1 0 0,0-1 1 0 0,0 1 0 0 0,-1-1 0 0 0,1 1-1 0 0,-1 0 1 0 0,1-1 0 0 0,-1 1 0 0 0,0 0-1 0 0,0-1 1 0 0,0 1 0 0 0,0 0 0 0 0,0 0-1 0 0,0-1 1 0 0,0 1 0 0 0,0 0 0 0 0,-1 0-1 0 0,1-1 1 0 0,-1 1 0 0 0,1 0 0 0 0,-1-1-1 0 0,0 1 1 0 0,1-1 0 0 0,-1 1 0 0 0,0-1 0 0 0,0 1-1 0 0,0-1 1 0 0,0 0 0 0 0,-1 1 0 0 0,1-1-1 0 0,0 0 1 0 0,-2 1 0 0 0,-6 5-16 0 0,-1 0 1 0 0,1-1-1 0 0,-1-1 0 0 0,-1 0 1 0 0,1 0-1 0 0,-1-1 1 0 0,0 0-1 0 0,0-1 0 0 0,-12 2 1 0 0,-2 0-16 0 0,0-2 0 0 0,-46 1 1 0 0,88-4 46 0 0,-1 1 1 0 0,0 1-1 0 0,0 1 1 0 0,0 0-1 0 0,0 1 1 0 0,0 0-1 0 0,-1 2 1 0 0,0 0-1 0 0,0 0 1 0 0,0 2-1 0 0,-1-1 1 0 0,25 19 0 0 0,-35-22-4 0 0,0-1 0 0 0,-1 0 0 0 0,0 1 0 0 0,0-1 0 0 0,0 1 1 0 0,0 0-1 0 0,0 0 0 0 0,2 6 0 0 0,-3-7-278 0 0,-1 0 1 0 0,0 0-1 0 0,0 0 0 0 0,0 1 1 0 0,0-1-1 0 0,0 0 0 0 0,-1 1 1 0 0,0-1-1 0 0,1 0 1 0 0,-1 1-1 0 0,0-1 0 0 0,-1 6 1 0 0,-3-3-3230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29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18 2112 0 0,'0'0'19258'0'0,"-2"-3"-18713"0"0,-5-8-159 0 0,8 11-375 0 0,-1 0 0 0 0,0 0 0 0 0,0 0-1 0 0,0-1 1 0 0,0 1 0 0 0,0 0 0 0 0,0 0 0 0 0,0 0 0 0 0,0 0 0 0 0,0 0 0 0 0,0-1 0 0 0,0 1 0 0 0,0 0 0 0 0,0 0 0 0 0,0 0 0 0 0,1 0-1 0 0,-1 0 1 0 0,0-1 0 0 0,0 1 0 0 0,0 0 0 0 0,0 0 0 0 0,0 0 0 0 0,1 0 0 0 0,-1 0 0 0 0,0 0 0 0 0,0 0 0 0 0,0 0 0 0 0,0 0 0 0 0,1 0-1 0 0,-1 0 1 0 0,0-1 0 0 0,0 1 0 0 0,0 0 0 0 0,0 0 0 0 0,1 0 0 0 0,-1 0 0 0 0,0 0 0 0 0,0 0 0 0 0,0 1 0 0 0,0-1 0 0 0,1 0 0 0 0,-1 0-1 0 0,0 0 1 0 0,11 0 39 0 0,-9 0-15 0 0,9 0 101 0 0,1 1 0 0 0,-1 1 0 0 0,0 0 0 0 0,0 1 0 0 0,0 0 0 0 0,0 0-1 0 0,0 1 1 0 0,-1 1 0 0 0,11 5 0 0 0,-19-9-121 0 0,-1 0-1 0 0,0-1 0 0 0,0 1 1 0 0,0 0-1 0 0,0 0 1 0 0,0 0-1 0 0,0 0 1 0 0,0 0-1 0 0,0 0 0 0 0,0 0 1 0 0,0 0-1 0 0,0 0 1 0 0,0 1-1 0 0,-1-1 1 0 0,1 0-1 0 0,-1 0 1 0 0,1 1-1 0 0,0 1 0 0 0,-1-2-7 0 0,0-1-1 0 0,0 1 1 0 0,-1 0-1 0 0,1 0 1 0 0,0-1-1 0 0,0 1 0 0 0,0 0 1 0 0,-1 0-1 0 0,1-1 1 0 0,0 1-1 0 0,-1 0 1 0 0,1-1-1 0 0,-1 1 1 0 0,1 0-1 0 0,-1-1 0 0 0,1 1 1 0 0,-1 0-1 0 0,1-1 1 0 0,-1 1-1 0 0,1-1 1 0 0,-1 1-1 0 0,0-1 1 0 0,1 0-1 0 0,-1 1 0 0 0,0-1 1 0 0,0 0-1 0 0,1 1 1 0 0,-1-1-1 0 0,0 0 1 0 0,0 0-1 0 0,1 1 1 0 0,-3-1-1 0 0,-8 2 21 0 0,0 0 0 0 0,0-1 0 0 0,-18 1 1 0 0,17-2-263 0 0,-1 1 0 0 0,-16 3 0 0 0,29-4 229 0 0,0 0 0 0 0,0 0-1 0 0,0 0 1 0 0,0 0 0 0 0,1 0 0 0 0,-1 0 0 0 0,0 0 0 0 0,0 0 0 0 0,0 0-1 0 0,0 0 1 0 0,0 1 0 0 0,0-1 0 0 0,0 0 0 0 0,0 0 0 0 0,0 0 0 0 0,0 0-1 0 0,0 0 1 0 0,0 0 0 0 0,0 0 0 0 0,0 1 0 0 0,0-1 0 0 0,0 0 0 0 0,0 0-1 0 0,0 0 1 0 0,0 0 0 0 0,0 0 0 0 0,0 0 0 0 0,0 0 0 0 0,0 1 0 0 0,0-1-1 0 0,0 0 1 0 0,0 0 0 0 0,0 0 0 0 0,0 0 0 0 0,0 0 0 0 0,0 0 0 0 0,0 0-1 0 0,0 1 1 0 0,0-1 0 0 0,0 0 0 0 0,0 0 0 0 0,-1 0 0 0 0,1 0 0 0 0,0 0-1 0 0,0 0 1 0 0,0 0 0 0 0,0 0 0 0 0,0 0 0 0 0,0 0 0 0 0,0 0 0 0 0,0 0-1 0 0,-1 0 1 0 0,1 1 0 0 0,0-1 0 0 0,14 4 70 0 0,-11-3-70 0 0,24 8 259 0 0,38 19 1 0 0,-57-24-181 0 0,0 0-1 0 0,-1 1 1 0 0,1 0 0 0 0,-1 0 0 0 0,0 1 0 0 0,0 0 0 0 0,0 0 0 0 0,10 13 0 0 0,-16-17-42 0 0,1 0 1 0 0,-1 0-1 0 0,0 0 1 0 0,0 0-1 0 0,0 1 1 0 0,0-1 0 0 0,0 0-1 0 0,0 0 1 0 0,0 1-1 0 0,-1-1 1 0 0,1 0-1 0 0,-1 1 1 0 0,0-1-1 0 0,0 0 1 0 0,1 1-1 0 0,-2-1 1 0 0,1 5 0 0 0,-1-4-11 0 0,0-1 0 0 0,0 0 0 0 0,0 0-1 0 0,0 1 1 0 0,-1-1 0 0 0,1 0 0 0 0,-1 0 0 0 0,1 0 0 0 0,-1-1 0 0 0,1 1 0 0 0,-1 0 0 0 0,0 0 0 0 0,0-1 0 0 0,0 1 0 0 0,0-1 0 0 0,0 0 0 0 0,-3 2 0 0 0,-4 1-27 0 0,-1 0-1 0 0,1 0 1 0 0,-1-1 0 0 0,0 0-1 0 0,0 0 1 0 0,-14 1-1 0 0,-20 0-1606 0 0,1-2-5214 0 0,20-1-236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8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19 14427 0 0,'0'0'8671'0'0,"-21"-2"-8849"0"0,-66-6-165 0 0,33 4-593 0 0,29 2-3384 0 0,5-1-6318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8.9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49 2401 0 0,'0'0'18615'0'0,"-2"16"-17936"0"0,-7 52-131 0 0,7-58-360 0 0,2 0 0 0 0,-1 0-1 0 0,3 14 1 0 0,-1-4 50 0 0,-1 2-69 0 0,1-10-158 0 0,-1 0 1 0 0,-1 0-1 0 0,0 0 1 0 0,-3 16-1 0 0,3-26-886 0 0,0-3 227 0 0,0-8-182 0 0,1-16-493 0 0,5 5-225 0 0,8-27 0 0 0,-2 8 616 0 0,-5 14 682 0 0,-2 8 402 0 0,0 1 0 0 0,1-1 0 0 0,1 1 0 0 0,13-27-1 0 0,-17 40-48 0 0,-1 1 0 0 0,1 0-1 0 0,-1 0 1 0 0,1 0-1 0 0,0 0 1 0 0,0 0-1 0 0,0 0 1 0 0,0 0-1 0 0,1 1 1 0 0,-1-1-1 0 0,0 1 1 0 0,1 0-1 0 0,-1-1 1 0 0,1 1-1 0 0,-1 0 1 0 0,1 1-1 0 0,-1-1 1 0 0,1 0 0 0 0,0 1-1 0 0,-1-1 1 0 0,1 1-1 0 0,0 0 1 0 0,-1 0-1 0 0,1 0 1 0 0,4 0-1 0 0,-3 1 43 0 0,1 0-1 0 0,0 0 0 0 0,-1 0 1 0 0,1 1-1 0 0,-1 0 1 0 0,0 0-1 0 0,1 0 0 0 0,-1 0 1 0 0,0 0-1 0 0,0 1 1 0 0,0 0-1 0 0,-1 0 0 0 0,1 0 1 0 0,3 4-1 0 0,-6-5-100 0 0,1-1 0 0 0,-1 1 0 0 0,0 0 0 0 0,0 0 0 0 0,0 0 0 0 0,0-1-1 0 0,0 1 1 0 0,0 0 0 0 0,-1 0 0 0 0,1 0 0 0 0,0 1 0 0 0,-1-1 0 0 0,0 0 0 0 0,0 0 0 0 0,1 0-1 0 0,-1 0 1 0 0,0 0 0 0 0,-1 0 0 0 0,1 1 0 0 0,0-1 0 0 0,-1 2 0 0 0,0-1-6 0 0,0 0 0 0 0,0-1 0 0 0,0 1 0 0 0,0-1 0 0 0,-1 0 0 0 0,1 1 0 0 0,-1-1 0 0 0,1 0 0 0 0,-1 0 0 0 0,0 0 0 0 0,1 0 0 0 0,-1 0 0 0 0,-1 0 0 0 0,1 0 0 0 0,0-1 0 0 0,-3 2 1 0 0,-3 1-14 0 0,0-1 1 0 0,-1 0 0 0 0,0 0 0 0 0,1-1-1 0 0,-1 0 1 0 0,0 0 0 0 0,-16 0 0 0 0,10-1-339 0 0,-23 6 1 0 0,37-7 296 0 0,1 0 1 0 0,0 0 0 0 0,-1 0 0 0 0,1 0-1 0 0,0 0 1 0 0,0 0 0 0 0,-1 0-1 0 0,1 0 1 0 0,0 1 0 0 0,-1-1-1 0 0,1 0 1 0 0,0 0 0 0 0,0 0 0 0 0,-1 0-1 0 0,1 1 1 0 0,0-1 0 0 0,0 0-1 0 0,-1 0 1 0 0,1 1 0 0 0,0-1 0 0 0,0 0-1 0 0,0 0 1 0 0,0 1 0 0 0,-1-1-1 0 0,1 0 1 0 0,0 0 0 0 0,0 1-1 0 0,0 0 7 0 0,0-1-1 0 0,0 1 0 0 0,0-1 0 0 0,0 1 1 0 0,1-1-1 0 0,-1 1 0 0 0,0-1 0 0 0,0 1 0 0 0,0-1 1 0 0,1 1-1 0 0,-1-1 0 0 0,0 0 0 0 0,1 1 1 0 0,-1-1-1 0 0,1 1 0 0 0,19 14 31 0 0,-17-13-31 0 0,64 41 81 0 0,-32-21-586 0 0,42 33-1 0 0,-71-50-389 0 0,4 3-2195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9.2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12371 0 0,'0'0'8161'0'0,"18"3"-7751"0"0,55 14 9 0 0,-70-16-378 0 0,0-1 0 0 0,0 1 0 0 0,-1 0 0 0 0,1 0 0 0 0,-1 1 0 0 0,1-1 0 0 0,2 2 0 0 0,-4-2-20 0 0,-1-1 0 0 0,1 1 0 0 0,-1-1 0 0 0,1 1 0 0 0,-1-1 0 0 0,0 1 0 0 0,1 0 0 0 0,-1-1 0 0 0,1 1 0 0 0,-1 0 0 0 0,0-1 0 0 0,0 1 0 0 0,1 1 0 0 0,0 2 85 0 0,0-1-36 0 0,0 0 0 0 0,0 0 1 0 0,0 1-1 0 0,0-1 1 0 0,0 0-1 0 0,-1 1 0 0 0,0-1 1 0 0,0 0-1 0 0,0 1 1 0 0,0-1-1 0 0,0 0 0 0 0,-1 1 1 0 0,1-1-1 0 0,-1 0 0 0 0,0 0 1 0 0,0 1-1 0 0,-2 2 1 0 0,-1 3 59 0 0,-1 0 0 0 0,-1-1 0 0 0,1 0 1 0 0,-10 10-1 0 0,8-9-57 0 0,0 0 0 0 0,-10 16 1 0 0,17-25-72 0 0,0 1 0 0 0,-1-1 1 0 0,1 1-1 0 0,0-1 0 0 0,0 1 1 0 0,-1-1-1 0 0,1 1 0 0 0,0-1 1 0 0,0 1-1 0 0,0-1 0 0 0,0 1 1 0 0,0-1-1 0 0,0 1 0 0 0,0-1 1 0 0,0 1-1 0 0,0-1 1 0 0,0 1-1 0 0,0-1 0 0 0,0 1 1 0 0,0-1-1 0 0,0 1 0 0 0,0 0 1 0 0,0-1-1 0 0,0 1 0 0 0,1-1 1 0 0,-1 0-1 0 0,0 1 0 0 0,0-1 1 0 0,1 1-1 0 0,-1-1 1 0 0,0 1-1 0 0,1-1 0 0 0,-1 1 1 0 0,1-1-1 0 0,-1 0 0 0 0,0 1 1 0 0,1-1-1 0 0,-1 0 0 0 0,1 0 1 0 0,-1 1-1 0 0,1-1 0 0 0,-1 0 1 0 0,1 0-1 0 0,-1 1 1 0 0,1-1-1 0 0,-1 0 0 0 0,1 0 1 0 0,0 0-1 0 0,4 1 15 0 0,0 0 0 0 0,0-1 0 0 0,0 0 0 0 0,6 0 0 0 0,-5 0-49 0 0,7 0-434 0 0,1-1 0 0 0,23-3 0 0 0,-16-2-3200 0 0,-1-3-4475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9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88 19708 0 0,'0'0'2426'0'0,"-23"-2"-2566"0"0,-71-7-212 0 0,89 9 299 0 0,-57-8-1674 0 0,52 6 16 0 0,0 0 0 0 0,-12-6 1 0 0,20 7 661 0 0,1 0 0 0 0,-1 0 0 0 0,0 0 0 0 0,0 0 1 0 0,0 0-1 0 0,1 0 0 0 0,-1 0 0 0 0,0-1 0 0 0,1 1 1 0 0,-2-3-1 0 0,2 0-2144 0 0</inkml:trace>
  <inkml:trace contextRef="#ctx0" brushRef="#br0" timeOffset="1">135 0 24 0 0,'0'0'19966'0'0,"17"21"-18966"0"0,54 66-187 0 0,-68-83-717 0 0,0 0 1 0 0,0 1-1 0 0,0-1 0 0 0,3 10 0 0 0,-6-13-63 0 0,1 0 0 0 0,-1 0 0 0 0,0 0 0 0 0,0 0 0 0 0,0 0 0 0 0,0 0 0 0 0,0 0 0 0 0,0 0 0 0 0,0 0 1 0 0,0 0-1 0 0,0 0 0 0 0,-1 1 0 0 0,0 6 178 0 0,1-2-112 0 0,-1 0 0 0 0,-1 0-1 0 0,1-1 1 0 0,-1 1 0 0 0,0 0 0 0 0,0-1 0 0 0,0 1 0 0 0,-5 7-1 0 0,-8 18-1610 0 0,15-27-1887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09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58 19604 0 0,'0'0'2466'0'0,"8"21"-1774"0"0,22 65-84 0 0,-22-53-238 0 0,-8-18-115 0 0,-1-7-161 0 0,0-1-53 0 0,-1 0 0 0 0,0 1 0 0 0,0-1 1 0 0,-1 0-1 0 0,0 0 0 0 0,0-1 0 0 0,0 1 0 0 0,-9 12 0 0 0,6-9-40 0 0,6-10-1 0 0,0 0-1 0 0,0 0 1 0 0,0 0 0 0 0,0 0 0 0 0,0 0-1 0 0,0 0 1 0 0,0 0 0 0 0,0 0 0 0 0,0 0-1 0 0,0 0 1 0 0,0 0 0 0 0,-1 0 0 0 0,1 0-1 0 0,0 0 1 0 0,0 0 0 0 0,0 0 0 0 0,0 0-1 0 0,0 1 1 0 0,0-1 0 0 0,0 0 0 0 0,0 0-1 0 0,0 0 1 0 0,0 0 0 0 0,0 0 0 0 0,0 0-1 0 0,0 0 1 0 0,0 0 0 0 0,0 0 0 0 0,0 0-1 0 0,0 0 1 0 0,0 0 0 0 0,0 0 0 0 0,0 0-1 0 0,0 0 1 0 0,0 0 0 0 0,0 0 0 0 0,0 0-1 0 0,-1 0 1 0 0,1 0 0 0 0,0 0 0 0 0,0 0-1 0 0,0 0 1 0 0,0 0 0 0 0,0-1 0 0 0,0 1-1 0 0,0 0 1 0 0,0 0 0 0 0,0 0 0 0 0,0 0-1 0 0,0 0 1 0 0,0 0 0 0 0,0 0 0 0 0,0 0-1 0 0,0 0 1 0 0,0 0 0 0 0,0 0 0 0 0,0 0 0 0 0,0 0-1 0 0,0 0 1 0 0,0 0 0 0 0,0 0 0 0 0,0 0-1 0 0,0 0 1 0 0,0 0 0 0 0,0 0 0 0 0,0 0-1 0 0,0 0 1 0 0,0 0 0 0 0,-1-6-49 0 0,0-7-111 0 0,2-20-576 0 0,9-46 0 0 0,-2 21 171 0 0,-7 44 481 0 0,0 3 74 0 0,0 1-1 0 0,1-1 1 0 0,0 0-1 0 0,1 1 1 0 0,6-18-1 0 0,-9 27 25 0 0,1 0 0 0 0,0-1 0 0 0,-1 1 0 0 0,1 0 0 0 0,0-1 0 0 0,0 1 0 0 0,0 0 0 0 0,0 0 0 0 0,1 0 0 0 0,-1 0 0 0 0,0 0 0 0 0,0 0 0 0 0,1 0 0 0 0,-1 0 0 0 0,0 0 0 0 0,1 1 0 0 0,-1-1 0 0 0,3 0 0 0 0,-2 0 2 0 0,1 1-1 0 0,-1 0 1 0 0,1-1 0 0 0,-1 1 0 0 0,1 1-1 0 0,-1-1 1 0 0,0 0 0 0 0,1 0 0 0 0,-1 1-1 0 0,0 0 1 0 0,3 0 0 0 0,2 2 49 0 0,0 0 1 0 0,0 1-1 0 0,0-1 0 0 0,0 2 1 0 0,-1-1-1 0 0,8 7 0 0 0,-10-7 4 0 0,0-1 0 0 0,-1 1 0 0 0,0 0 0 0 0,1 0 0 0 0,-1 0-1 0 0,-1 1 1 0 0,1-1 0 0 0,-1 1 0 0 0,0-1 0 0 0,0 1 0 0 0,2 7-1 0 0,-3-10-48 0 0,-1 0-1 0 0,1-1 0 0 0,-1 1 0 0 0,0 0 0 0 0,0 0 0 0 0,0 0 0 0 0,0 0 0 0 0,0 0 0 0 0,0 0 0 0 0,0 0 0 0 0,-1 0 0 0 0,1 0 0 0 0,-1 0 1 0 0,1 0-1 0 0,-1 0 0 0 0,0 0 0 0 0,0 0 0 0 0,0-1 0 0 0,0 1 0 0 0,0 0 0 0 0,0-1 0 0 0,0 1 0 0 0,-1-1 0 0 0,1 1 0 0 0,0-1 0 0 0,-1 1 1 0 0,1-1-1 0 0,-1 0 0 0 0,0 0 0 0 0,-3 2 0 0 0,0-1-3 0 0,-1 0 0 0 0,0 0 0 0 0,0 0-1 0 0,-1-1 1 0 0,1 0 0 0 0,0 0 0 0 0,0 0 0 0 0,-1-1 0 0 0,1 0 0 0 0,-8-1-1 0 0,-5 1-138 0 0,23 8-25 0 0,3 0 150 0 0,0-1 1 0 0,1 0-1 0 0,12 8 1 0 0,10 9 5 0 0,-17-13-179 0 0,13 13-2367 0 0,31 35-1 0 0,-48-51-2127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0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18196 0 0,'0'0'4817'0'0,"30"120"-4217"0"0,-30-105-192 0 0,0-2-184 0 0,0-2-104 0 0,-1-3-80 0 0,0-1-72 0 0,-1-3-128 0 0,0 0-328 0 0,2-2-504 0 0,-2-1-833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10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483 68 256 0 0,'0'0'12877'0'0,"-23"-4"-11306"0"0,-74-15-408 0 0,-7-1 663 0 0,41 10-978 0 0,-118-4-1 0 0,181 14-818 0 0,-1 0 0 0 0,1 0 1 0 0,-1 0-1 0 0,0 0 0 0 0,1 0 0 0 0,-1 0 0 0 0,0 0 0 0 0,1 0 1 0 0,-1 0-1 0 0,1 0 0 0 0,-1 0 0 0 0,1 1 0 0 0,-1-1 0 0 0,0 0 1 0 0,1 0-1 0 0,-1 1 0 0 0,1-1 0 0 0,-1 0 0 0 0,1 1 0 0 0,-1 0 1 0 0,0 0 51 0 0,1 0 1 0 0,-1 0 0 0 0,1 0 0 0 0,0 0-1 0 0,0 0 1 0 0,0 0 0 0 0,0 0 0 0 0,0 0 0 0 0,0 0-1 0 0,0 0 1 0 0,0 2 0 0 0,1 2 124 0 0,0 1 1 0 0,1-1 0 0 0,0 0-1 0 0,0 0 1 0 0,0 1-1 0 0,0-1 1 0 0,6 8-1 0 0,1 3 60 0 0,7 15 112 0 0,-2 1 0 0 0,-1 1 0 0 0,-2 1 0 0 0,10 46 1 0 0,3 96 524 0 0,-12 3-211 0 0,-8-104-462 0 0,0 13-34 0 0,-3 1 0 0 0,-4 0 0 0 0,-22 130 1 0 0,-7-49 72 0 0,-14 77-40 0 0,39-197-147 0 0,0 91 0 0 0,7-137-76 0 0,0 0 0 0 0,1 0-1 0 0,-1 1 1 0 0,1-1-1 0 0,0 0 1 0 0,0 0 0 0 0,0 0-1 0 0,1 0 1 0 0,0 0 0 0 0,-1 0-1 0 0,1 0 1 0 0,4 5 0 0 0,-2-5 8 0 0,0 1 0 0 0,0 0 0 0 0,1-1 0 0 0,-1 0 1 0 0,1 0-1 0 0,0 0 0 0 0,9 5 0 0 0,4 0 25 0 0,0-2 0 0 0,0 1-1 0 0,1-2 1 0 0,25 5-1 0 0,-27-6-146 0 0,0-1 0 0 0,1-1 0 0 0,0-1 0 0 0,-1-1 0 0 0,1 0 0 0 0,18-2 0 0 0,-31 0-302 0 0,0 0 0 0 0,0 0 1 0 0,0-1-1 0 0,9-4 0 0 0,0 0-3269 0 0,-5 2-1328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0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7 0 0 0,'0'0'16237'0'0,"2"0"-15098"0"0,-16 1 3128 0 0,-35 2-3056 0 0,19-1-1278 0 0,-1-3 0 0 0,1 0 0 0 0,-37-7 0 0 0,59 5-1324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35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 1316 0 0,'0'0'772'0'0,"0"0"1456"0"0,0 0-1824 0 0,0 0-404 0 0,0 0-572 0 0,0 0-524 0 0,0 0 380 0 0,0 0 152 0 0,0 0 240 0 0,0 0-4 0 0,4-7-532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1.1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0 9306 0 0,'0'0'10384'0'0,"4"23"-9699"0"0,10 67-118 0 0,-13-85-479 0 0,-1 0-1 0 0,1 0 1 0 0,-2 10 0 0 0,1-14-62 0 0,0-1 0 0 0,0 1 1 0 0,-1 0-1 0 0,1 0 0 0 0,0 0 1 0 0,-1 0-1 0 0,1-1 0 0 0,0 1 1 0 0,-1 0-1 0 0,1-1 0 0 0,-2 2 1 0 0,-1 3 130 0 0,0 1-130 0 0,0 0 0 0 0,-1 0 1 0 0,0-1-1 0 0,0 0 0 0 0,0 0 0 0 0,0 0 0 0 0,-9 7 0 0 0,8-8-1137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1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701 57 15475 0 0,'0'0'4009'0'0,"23"132"-3697"0"0,-27-114-112 0 0,-3-2-120 0 0,-3 0-32 0 0,0-3-88 0 0,-5-1-136 0 0,2-1-272 0 0,-4-3-496 0 0,-3-1-912 0 0,-3-2-1497 0 0,7-2-2232 0 0,4-2-2137 0 0</inkml:trace>
  <inkml:trace contextRef="#ctx0" brushRef="#br0" timeOffset="1">91 0 20660 0 0,'0'0'2169'0'0,"-82"119"-2121"0"0,75-99-80 0 0,5-1-104 0 0,2 1-184 0 0,0-1-336 0 0,6 0-545 0 0,5 2-871 0 0,1-2-1233 0 0,-1-4-2024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5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11891 0 0,'0'0'9448'0'0,"0"20"-8496"0"0,0 126 578 0 0,2 221 1037 0 0,-2-246-2387 0 0,-8 326 302 0 0,7-440-921 0 0,1-11-859 0 0,-2-12-1019 0 0,3-6-1763 0 0,2 8-3403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6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0 8170 0 0,'0'0'13435'0'0,"-21"21"-13294"0"0,-62 69-52 0 0,63-63-52 0 0,14-12-2 0 0,-4 36 90 0 0,9-45-99 0 0,1 0-1 0 0,-1 0 0 0 0,1 1 1 0 0,1-1-1 0 0,-1 0 1 0 0,2 9-1 0 0,-1-13 1 0 0,0 1 0 0 0,1-1 0 0 0,-1 0 0 0 0,0 1 0 0 0,1-1 0 0 0,-1 0 0 0 0,1 0 0 0 0,0 0-1 0 0,-1 0 1 0 0,1 0 0 0 0,0 0 0 0 0,0 0 0 0 0,1-1 0 0 0,-1 1 0 0 0,0-1 0 0 0,0 1 0 0 0,1-1 0 0 0,-1 0 0 0 0,1 0 0 0 0,-1 0 0 0 0,1 0 0 0 0,2 0 0 0 0,6 1 40 0 0,-1 0 0 0 0,0 0 1 0 0,0-1-1 0 0,15 0 0 0 0,-14-1-25 0 0,0-1 0 0 0,1 0 0 0 0,-1 0-1 0 0,18-5 1 0 0,-22 3-35 0 0,0 1 0 0 0,-1-1 0 0 0,0 0 0 0 0,1 0 0 0 0,-1 0 0 0 0,0-1 0 0 0,-1 0 0 0 0,11-9 0 0 0,-12 8-31 0 0,0 0 0 0 0,1 0 0 0 0,-2 0 0 0 0,1 0 0 0 0,-1-1 0 0 0,0 0 0 0 0,0 0 0 0 0,4-11 0 0 0,-4 8 72 0 0,0 0 0 0 0,-1 0 0 0 0,-1 0 0 0 0,1 0 0 0 0,-1-12 0 0 0,-10 260 2979 0 0,7-228-3006 0 0,0 3-10 0 0,1-1-1 0 0,0 1 1 0 0,1 0-1 0 0,2 24 1 0 0,-1-36-44 0 0,0 1 1 0 0,0-1-1 0 0,0 1 0 0 0,0-1 1 0 0,0 1-1 0 0,1-1 0 0 0,-1 0 1 0 0,3 3-1 0 0,3 4-3111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9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37 20156 0 0,'0'0'4523'0'0,"-20"-4"-4314"0"0,-64-15-84 0 0,63 15-123 0 0,1 1-1 0 0,-2 0 1 0 0,-23 1-1 0 0,25 1-116 0 0,5 1-676 0 0,-7-1 1440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9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0 21036 0 0,'0'0'1989'0'0,"17"3"-1886"0"0,56 11 54 0 0,-34-4 112 0 0,-19 0 71 0 0,-17-9-304 0 0,-2 0-13 0 0,1 0-1 0 0,-1 0 0 0 0,1 0 0 0 0,-1 1 0 0 0,1-1 0 0 0,-1 0 1 0 0,0 0-1 0 0,0 1 0 0 0,0-1 0 0 0,0 1 0 0 0,0-1 1 0 0,0 1-1 0 0,1 2 0 0 0,-2-4-18 0 0,1 1-1 0 0,-1 0 1 0 0,0-1 0 0 0,0 1 0 0 0,0 0-1 0 0,0-1 1 0 0,0 1 0 0 0,0 0 0 0 0,-1-1 0 0 0,1 1-1 0 0,0 0 1 0 0,0-1 0 0 0,0 1 0 0 0,-1 0-1 0 0,1-1 1 0 0,0 1 0 0 0,0-1 0 0 0,-1 1-1 0 0,1-1 1 0 0,-1 1 0 0 0,1-1 0 0 0,-1 1 0 0 0,1-1-1 0 0,0 1 1 0 0,-1-1 0 0 0,1 1 0 0 0,-1-1-1 0 0,0 0 1 0 0,1 1 0 0 0,-1-1 0 0 0,1 0-1 0 0,-1 1 1 0 0,0-1 0 0 0,1 0 0 0 0,-1 0 0 0 0,1 0-1 0 0,-1 0 1 0 0,-1 1 0 0 0,-15 2-65 0 0,0 0 1 0 0,0 0-1 0 0,0-2 1 0 0,-28-1-1 0 0,44 0 50 0 0,1 0 8 0 0,0 0-1 0 0,0 0 0 0 0,-1 0 1 0 0,1 0-1 0 0,0 0 0 0 0,0 0 1 0 0,0 0-1 0 0,0 0 0 0 0,-1 0 1 0 0,1 0-1 0 0,0 0 0 0 0,0 0 1 0 0,0 0-1 0 0,-1 0 0 0 0,1 0 1 0 0,0 0-1 0 0,0 0 0 0 0,0 1 1 0 0,0-1-1 0 0,-1 0 0 0 0,1 0 1 0 0,0 0-1 0 0,0 0 0 0 0,0 0 1 0 0,0 0-1 0 0,-1 0 0 0 0,1 1 1 0 0,0-1-1 0 0,0 0 0 0 0,0 0 1 0 0,0 1-1 0 0,4 3-21 0 0,10 5 73 0 0,5 1 167 0 0,32 24 0 0 0,-42-27-37 0 0,1 1-1 0 0,-1 0 1 0 0,-1 0-1 0 0,14 19 0 0 0,-19-24-101 0 0,-1 1 0 0 0,0 0 0 0 0,1 0-1 0 0,-2 0 1 0 0,1 0 0 0 0,0 0-1 0 0,1 8 1 0 0,-3-10-55 0 0,1 0 0 0 0,-1-1-1 0 0,0 1 1 0 0,0 0 0 0 0,0-1-1 0 0,0 1 1 0 0,0 0 0 0 0,0-1-1 0 0,-1 1 1 0 0,1 0 0 0 0,-1-1-1 0 0,1 1 1 0 0,-1 0 0 0 0,1-1-1 0 0,-1 1 1 0 0,0-1 0 0 0,0 1 0 0 0,0-1-1 0 0,0 1 1 0 0,0-1 0 0 0,0 0-1 0 0,-2 3 1 0 0,-3 0 3 0 0,1-1 0 0 0,-1 1 0 0 0,1-1 0 0 0,-1 0-1 0 0,0 0 1 0 0,0-1 0 0 0,-1 0 0 0 0,1 0 0 0 0,0 0 0 0 0,-11 1 0 0 0,-7-1-699 0 0,-37 1 0 0 0,41-3-184 0 0,-29 1-3264 0 0,17-1-3798 0 0,14 0-3212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50.2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0 6113 0 0,'0'0'15598'0'0,"-4"6"-14859"0"0,-12 17-67 0 0,16-21-602 0 0,-1-1 0 0 0,1 1 0 0 0,0 0 0 0 0,0 0-1 0 0,0 0 1 0 0,0 0 0 0 0,0 0 0 0 0,0 0 0 0 0,0 0-1 0 0,1-1 1 0 0,-1 1 0 0 0,1 0 0 0 0,-1 0 0 0 0,1 0 0 0 0,0-1-1 0 0,1 4 1 0 0,1 3 205 0 0,0 2-92 0 0,0-1-1 0 0,-1 0 1 0 0,0 1 0 0 0,-1-1-1 0 0,0 1 1 0 0,0 0 0 0 0,-1-1 0 0 0,0 1-1 0 0,-1 0 1 0 0,0-1 0 0 0,-1 1-1 0 0,-4 16 1 0 0,0-11-89 0 0,1-2 12 0 0,-6 27-1 0 0,10-36-131 0 0,1 1 0 0 0,-1 0 0 0 0,1-1 0 0 0,0 1 0 0 0,0 0 0 0 0,1-1-1 0 0,-1 1 1 0 0,1 0 0 0 0,2 7 0 0 0,2-2-325 0 0,-1-2-2677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55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33 7818 0 0,'0'0'14395'0'0,"-7"-5"-14065"0"0,-22-18-67 0 0,28 22-244 0 0,0 1-1 0 0,0-1 0 0 0,0 1 0 0 0,0-1 1 0 0,-1 1-1 0 0,1 0 0 0 0,0-1 1 0 0,0 1-1 0 0,0 0 0 0 0,0 0 1 0 0,0 0-1 0 0,-1 0 0 0 0,1-1 0 0 0,0 2 1 0 0,0-1-1 0 0,0 0 0 0 0,-1 0 1 0 0,1 0-1 0 0,0 1 0 0 0,0-1 1 0 0,0 0-1 0 0,0 1 0 0 0,0-1 1 0 0,0 1-1 0 0,0-1 0 0 0,0 1 0 0 0,0 0 1 0 0,0-1-1 0 0,-2 3 0 0 0,1-1 26 0 0,-1 1 0 0 0,1-1 0 0 0,0 1 1 0 0,-1 0-1 0 0,1 0 0 0 0,1 0 0 0 0,-3 4 0 0 0,2-3-6 0 0,0 1 0 0 0,1-1 0 0 0,-1 1 0 0 0,1-1 0 0 0,0 1 0 0 0,0 0 0 0 0,0 0 0 0 0,1 0 0 0 0,0 0 0 0 0,0-1 0 0 0,0 1 0 0 0,1 6 0 0 0,0-9-6 0 0,-1 1 0 0 0,1-1 0 0 0,0 0 0 0 0,-1 0 0 0 0,1 0 0 0 0,0 0 0 0 0,0 0 0 0 0,1 0 0 0 0,-1 0 0 0 0,0 0 0 0 0,1-1 0 0 0,-1 1 0 0 0,1 0 0 0 0,-1-1 0 0 0,1 1 0 0 0,0-1 0 0 0,0 0 0 0 0,-1 1 0 0 0,1-1 0 0 0,0 0-1 0 0,0 0 1 0 0,0 0 0 0 0,1 0 0 0 0,-1-1 0 0 0,0 1 0 0 0,0 0 0 0 0,0-1 0 0 0,4 1 0 0 0,0-1 74 0 0,-1 1 0 0 0,0-1 0 0 0,1 0 0 0 0,-1-1 0 0 0,1 1 1 0 0,-1-1-1 0 0,0 0 0 0 0,1 0 0 0 0,8-4 0 0 0,-10 4-73 0 0,-1-1 1 0 0,1 0 0 0 0,-1 0 0 0 0,0 0 0 0 0,0 0-1 0 0,0-1 1 0 0,0 1 0 0 0,0-1 0 0 0,0 0-1 0 0,0 1 1 0 0,-1-1 0 0 0,1-1 0 0 0,-1 1 0 0 0,3-5-1 0 0,-4 5-123 0 0,1-1 0 0 0,-1 1 0 0 0,1 0 0 0 0,-1-1-1 0 0,0 0 1 0 0,0 1 0 0 0,-1-1 0 0 0,1 0 0 0 0,-1 1 0 0 0,1-1-1 0 0,-1 0 1 0 0,-1 1 0 0 0,1-1 0 0 0,0 0 0 0 0,-2-6-1 0 0,1 10-47 0 0,1-1-1 0 0,0 1 1 0 0,0-1-1 0 0,0 1 1 0 0,-1 0 0 0 0,1-1-1 0 0,0 1 1 0 0,0 0-1 0 0,-1-1 1 0 0,1 1-1 0 0,0 0 1 0 0,-1-1-1 0 0,1 1 1 0 0,-1 0-1 0 0,1 0 1 0 0,0-1-1 0 0,-1 1 1 0 0,1 0-1 0 0,-1 0 1 0 0,1 0-1 0 0,0 0 1 0 0,-2-1-1 0 0,-5 1-5958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56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16067 0 0,'0'0'4199'0'0,"19"5"-4065"0"0,58 19 33 0 0,-59-19 39 0 0,0 0 0 0 0,0-1-1 0 0,0-1 1 0 0,24 0 0 0 0,-21-1 5 0 0,5-1 45 0 0,-17-2-137 0 0,0 2 1 0 0,0-1-1 0 0,0 2 0 0 0,10 1 1 0 0,-18-2-109 0 0,0-1 1 0 0,0 1 0 0 0,0 0-1 0 0,0-1 1 0 0,0 1 0 0 0,0 0-1 0 0,0 0 1 0 0,0 0 0 0 0,-1 0 0 0 0,1-1-1 0 0,0 1 1 0 0,0 1 0 0 0,-1-1-1 0 0,1 0 1 0 0,-1 0 0 0 0,1 0-1 0 0,-1 0 1 0 0,1 0 0 0 0,-1 0 0 0 0,0 1-1 0 0,1-1 1 0 0,-1 0 0 0 0,0 2-1 0 0,1 5 136 0 0,0 1 0 0 0,-1 11 1 0 0,0-11 20 0 0,18 194 1439 0 0,18-2-1093 0 0,11 96 58 0 0,-35 0 612 0 0,-22-2-493 0 0,7-260-659 0 0,-1 82 236 0 0,4-115-263 0 0,0 7 8 0 0,0-1 0 0 0,1 0 0 0 0,0 1 0 0 0,0-1 0 0 0,1 0 0 0 0,0 0 0 0 0,4 11 0 0 0,-6-19-14 0 0,0 0 0 0 0,0 0 0 0 0,0 1 0 0 0,0-1 0 0 0,0 0 0 0 0,0 0 0 0 0,0 1 0 0 0,0-1 0 0 0,0 0 0 0 0,0 0 0 0 0,0 1 0 0 0,0-1 0 0 0,0 0 0 0 0,0 1 0 0 0,0-1 0 0 0,0 0 0 0 0,0 0 0 0 0,0 1 0 0 0,-1-1 0 0 0,1 0 0 0 0,0 0 0 0 0,0 0-1 0 0,0 1 1 0 0,0-1 0 0 0,-1 0 0 0 0,1 0 0 0 0,0 0 0 0 0,0 1 0 0 0,0-1 0 0 0,-1 0 0 0 0,1 0 0 0 0,0 0 0 0 0,0 0 0 0 0,0 1 0 0 0,-1-1 0 0 0,1 0 0 0 0,0 0 0 0 0,0 0 0 0 0,-1 0 0 0 0,1 0 0 0 0,0 0 0 0 0,-1 0 0 0 0,1 0 0 0 0,0 0 0 0 0,0 0 0 0 0,-1 0-1 0 0,-18 1-29 0 0,13-1-3 0 0,-144 5-3268 0 0,92-4-3722 0 0,34-1-4438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16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472 50 11787 0 0,'0'0'11075'0'0,"-23"-3"-10740"0"0,-76-9-86 0 0,-71 1 249 0 0,108 10-490 0 0,33 0-76 0 0,16 2-195 0 0,-1-2 1 0 0,1 1-1 0 0,0-2 1 0 0,-19-4-1 0 0,32 6 204 0 0,0 0 0 0 0,-1 0 0 0 0,1 0-1 0 0,0 0 1 0 0,0 0 0 0 0,0 0 0 0 0,0 0-1 0 0,0 0 1 0 0,0 0 0 0 0,0 0-1 0 0,-1 0 1 0 0,1 0 0 0 0,0 0 0 0 0,0 0-1 0 0,0 0 1 0 0,0 0 0 0 0,0 0-1 0 0,0 0 1 0 0,0 0 0 0 0,0 0 0 0 0,-1 0-1 0 0,1 0 1 0 0,0-1 0 0 0,0 1-1 0 0,0 0 1 0 0,0 0 0 0 0,0 0 0 0 0,0 0-1 0 0,0 0 1 0 0,0 0 0 0 0,0 0-1 0 0,0 0 1 0 0,0-1 0 0 0,0 1 0 0 0,0 0-1 0 0,0 0 1 0 0,0 0 0 0 0,0 0 0 0 0,0 0-1 0 0,0 0 1 0 0,0 0 0 0 0,0-1-1 0 0,0 1 1 0 0,5-3-2174 0 0,8 0-1399 0 0,20 0-6513 0 0,-18 1 6192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36.5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1512 0 0,'0'0'165'0'0,"0"0"-40"0"0,0 0-56 0 0,0 0-32 0 0,0 0 51 0 0,6 4 264 0 0,58 29 2734 0 0,-64-33-4186 0 0,0 0-890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17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46 9866 0 0,'0'0'6140'0'0,"-21"-4"-5608"0"0,-68-15-69 0 0,56 15-168 0 0,0 0 1 0 0,-51 2-1 0 0,23 1-2868 0 0,44-1-2034 0 0,-29-5 0 0 0,37 5-1493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17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13531 0 0,'0'0'6177'0'0,"13"20"-5649"0"0,42 62-197 0 0,-49-73-265 0 0,0-1 1 0 0,0 0-1 0 0,9 9 1 0 0,-7-9-12 0 0,-3-3-17 0 0,0 0 0 0 0,0 0 0 0 0,0 0 0 0 0,1-1-1 0 0,-1 0 1 0 0,1 0 0 0 0,0 0 0 0 0,0-1 0 0 0,0 0-1 0 0,1 0 1 0 0,-1 0 0 0 0,1-1 0 0 0,0 0-1 0 0,-1-1 1 0 0,1 1 0 0 0,0-1 0 0 0,13 0 0 0 0,-19-1-19 0 0,1 0 0 0 0,0 0 1 0 0,-1 0-1 0 0,1 0 1 0 0,0-1-1 0 0,-1 1 1 0 0,1 0-1 0 0,-1-1 0 0 0,1 0 1 0 0,-1 1-1 0 0,1-1 1 0 0,-1 0-1 0 0,2-1 0 0 0,-2 2-16 0 0,-1-1 0 0 0,1 1 0 0 0,-1-1 0 0 0,1 0 0 0 0,-1 1 0 0 0,1-1 0 0 0,-1 1 0 0 0,0-1 0 0 0,1 0 0 0 0,-1 0 0 0 0,0 1 0 0 0,0-1 0 0 0,1 0-1 0 0,-1 1 1 0 0,0-1 0 0 0,0 0 0 0 0,0 0 0 0 0,0 0 0 0 0,0 1 0 0 0,0-1 0 0 0,0 0 0 0 0,0 0 0 0 0,0 1 0 0 0,0-1 0 0 0,0 0 0 0 0,-1 0 0 0 0,1 1 0 0 0,0-1-1 0 0,0 0 1 0 0,-1-1 0 0 0,0 2 2 0 0,1-1 0 0 0,0 1 0 0 0,-1-1-1 0 0,1 0 1 0 0,-1 1 0 0 0,1-1-1 0 0,0 1 1 0 0,-1-1 0 0 0,1 1 0 0 0,-1-1-1 0 0,0 1 1 0 0,1-1 0 0 0,-1 1-1 0 0,1 0 1 0 0,-1-1 0 0 0,0 1 0 0 0,1 0-1 0 0,-1-1 1 0 0,0 1 0 0 0,1 0 0 0 0,-1 0-1 0 0,0 0 1 0 0,1-1 0 0 0,-1 1-1 0 0,0 0 1 0 0,0 0 0 0 0,1 0 0 0 0,-1 0-1 0 0,0 0 1 0 0,0 1 0 0 0,0-1 26 0 0,-1 0 0 0 0,1 1 1 0 0,0-1-1 0 0,0 0 0 0 0,0 1 1 0 0,0-1-1 0 0,0 1 0 0 0,0 0 1 0 0,0-1-1 0 0,0 1 0 0 0,0 0 1 0 0,0-1-1 0 0,0 1 0 0 0,0 0 1 0 0,0 0-1 0 0,-1 1 0 0 0,-31 59 1098 0 0,-6 7-1031 0 0,-7-7-2262 0 0,30-42-1766 0 0,-1 0-4174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18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0 19676 0 0,'0'0'2909'0'0,"-12"21"-2704"0"0,-39 68 19 0 0,49-85-200 0 0,1 0 1 0 0,-1 0-1 0 0,1 0 0 0 0,-1 0 0 0 0,1 0 0 0 0,1 0 0 0 0,-1 0 0 0 0,0 0 0 0 0,1 0 1 0 0,0 0-1 0 0,0 0 0 0 0,0 0 0 0 0,0 0 0 0 0,1 0 0 0 0,0 0 0 0 0,0 1 1 0 0,1 4-1 0 0,2 5 85 0 0,2 14 135 0 0,-2 0 0 0 0,-1 0 0 0 0,0 55 0 0 0,-4-70-217 0 0,0-1 0 0 0,-1 1 1 0 0,-1 0-1 0 0,0-1 0 0 0,0 0 0 0 0,-1 1 0 0 0,-1-1 1 0 0,0-1-1 0 0,-1 1 0 0 0,-14 21 0 0 0,11-21-64 0 0,0 0 0 0 0,-2 0 0 0 0,-14 14-1 0 0,19-22-66 0 0,1 1-1 0 0,-1-1 1 0 0,0 0-1 0 0,-1 0 0 0 0,1 0 1 0 0,0-1-1 0 0,-1 0 1 0 0,0 0-1 0 0,-9 2 0 0 0,7-3 38 0 0,14 0 338 0 0,7 3-136 0 0,-2 0-22 0 0,-1 1-1 0 0,0 0 1 0 0,0 1-1 0 0,-1 0 1 0 0,0 1-1 0 0,0 0 0 0 0,-1 0 1 0 0,0 0-1 0 0,0 1 1 0 0,-1 0-1 0 0,0 0 1 0 0,6 15-1 0 0,-3-4 17 0 0,0 0 0 0 0,-2 0-1 0 0,0 1 1 0 0,-2 0-1 0 0,5 29 1 0 0,-8-20-86 0 0,0 0-1 0 0,-4 38 1 0 0,-2-23 47 0 0,0-10-1427 0 0,3-12-2940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3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14067 0 0,'0'0'8299'0'0,"6"-8"-8186"0"0,-3 3-92 0 0,-2 2-13 0 0,1 0 0 0 0,0 1 0 0 0,0-1-1 0 0,1 0 1 0 0,-1 1 0 0 0,3-3 0 0 0,-4 4-1 0 0,0 0 0 0 0,1 0 0 0 0,-1 1 0 0 0,0-1 0 0 0,0 0 1 0 0,0 1-1 0 0,1-1 0 0 0,-1 1 0 0 0,0 0 0 0 0,1-1 0 0 0,-1 1 0 0 0,0 0 0 0 0,1 0 0 0 0,-1 0 0 0 0,0 0 1 0 0,1 0-1 0 0,-1 0 0 0 0,0 0 0 0 0,1 0 0 0 0,-1 1 0 0 0,0-1 0 0 0,3 1 0 0 0,20 8 360 0 0,43 24-1 0 0,-55-27-220 0 0,-1 1 0 0 0,0 1-1 0 0,-1 0 1 0 0,0 0 0 0 0,15 16-1 0 0,-23-21-117 0 0,1 1 0 0 0,0-1 0 0 0,-1 1 0 0 0,0-1 0 0 0,0 1 0 0 0,0 0 0 0 0,-1 0-1 0 0,1 0 1 0 0,-1 0 0 0 0,2 6 0 0 0,-3-8-22 0 0,0 0-1 0 0,1 1 1 0 0,-1-1-1 0 0,0 0 1 0 0,-1 0 0 0 0,1 1-1 0 0,0-1 1 0 0,-1 0-1 0 0,1 0 1 0 0,-1 0-1 0 0,1 0 1 0 0,-1 1 0 0 0,0-1-1 0 0,0 0 1 0 0,0 0-1 0 0,0-1 1 0 0,0 1-1 0 0,-1 0 1 0 0,1 0-1 0 0,-1 0 1 0 0,-1 1 0 0 0,-3 2-66 0 0,0 0 0 0 0,0-1 0 0 0,0 0 1 0 0,-1-1-1 0 0,0 1 0 0 0,1-1 0 0 0,-1 0 0 0 0,-13 3 1 0 0,-20 2-2916 0 0,1-3-6162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13771 0 0,'0'0'8806'0'0,"-13"21"-8511"0"0,-42 67-122 0 0,42-68-136 0 0,10-16-36 0 0,1 0-1 0 0,-1 0 1 0 0,1 0 0 0 0,-3 7-1 0 0,5-9-9 0 0,-1 0-50 0 0,0 0 0 0 0,0-1 0 0 0,1 1 1 0 0,-1 0-1 0 0,1 0 0 0 0,0 0 1 0 0,-1-1-1 0 0,1 1 0 0 0,0 0 1 0 0,0 0-1 0 0,0 0 0 0 0,0 0 0 0 0,1 0 1 0 0,0 3-1 0 0,-1-4-23 0 0,1 0 0 0 0,0 0 1 0 0,-1 0-1 0 0,1 1 0 0 0,0-1 1 0 0,0 0-1 0 0,0 0 0 0 0,0 0 0 0 0,0 0 1 0 0,0 0-1 0 0,0-1 0 0 0,1 1 0 0 0,-1 0 1 0 0,0 0-1 0 0,0-1 0 0 0,0 1 1 0 0,1-1-1 0 0,-1 1 0 0 0,3 0 0 0 0,9 2-1162 0 0,0 0 0 0 0,26 1-1 0 0,4-1-6311 0 0,-40-3 6648 0 0,10 0-7455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3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303 149 20388 0 0,'0'0'1657'0'0,"-136"-16"-2658"0"0,115 13 89 0 0,1-1-288 0 0,1 1-352 0 0,1-2-665 0 0,2 0-1320 0 0,7 3-1752 0 0</inkml:trace>
  <inkml:trace contextRef="#ctx0" brushRef="#br0" timeOffset="1">319 20 16692 0 0,'0'0'5785'0'0,"-122"-7"-5593"0"0,91 5-104 0 0,2 1-56 0 0,-2-1-200 0 0,-1-1-376 0 0,4 2-593 0 0,3-1-1039 0 0,5 1-2033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4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22341 0 0,'0'0'2050'0'0,"-13"20"-1921"0"0,-44 63-46 0 0,37-50-55 0 0,14-17-17 0 0,4-8-9 0 0,0-2-2 0 0,0 0 1 0 0,0 0 0 0 0,1 1-1 0 0,0-1 1 0 0,1 1-1 0 0,-1-1 1 0 0,2 10-1 0 0,-1-13-1 0 0,0-1 0 0 0,1 0-1 0 0,-1 0 1 0 0,1 0-1 0 0,0 1 1 0 0,0-1 0 0 0,-1 0-1 0 0,1 0 1 0 0,1 0-1 0 0,-1 0 1 0 0,0 0-1 0 0,0 0 1 0 0,1-1 0 0 0,-1 1-1 0 0,1 0 1 0 0,-1-1-1 0 0,1 1 1 0 0,0-1 0 0 0,0 1-1 0 0,0-1 1 0 0,-1 0-1 0 0,1 0 1 0 0,0 0 0 0 0,3 1-1 0 0,1 0-15 0 0,1 0 0 0 0,-1 0-1 0 0,0-1 1 0 0,0 0 0 0 0,1 0-1 0 0,-1-1 1 0 0,0 0 0 0 0,1 0-1 0 0,-1 0 1 0 0,0-1 0 0 0,1 0-1 0 0,-1 0 1 0 0,0 0 0 0 0,0-1-1 0 0,0 0 1 0 0,0-1 0 0 0,0 1-1 0 0,0-1 1 0 0,-1 0 0 0 0,1 0-1 0 0,-1-1 1 0 0,0 1-1 0 0,0-1 1 0 0,0 0 0 0 0,0-1-1 0 0,-1 1 1 0 0,0-1 0 0 0,0 0-1 0 0,7-11 1 0 0,-6 8 46 0 0,0-1 0 0 0,-1 0 1 0 0,0 0-1 0 0,0 0 0 0 0,-1-1 0 0 0,0 1 0 0 0,3-19 1 0 0,-9 106 1525 0 0,-4-37-1216 0 0,-16 49 1 0 0,4-15-4336 0 0,17-62-1148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13187 0 0,'0'0'10413'0'0,"2"16"-10180"0"0,5 53-76 0 0,-5-60-110 0 0,-1 0-1 0 0,2 1 1 0 0,-1-1-1 0 0,1 0 1 0 0,7 15-1 0 0,-3-9 17 0 0,-4-6-22 0 0,1-1-1 0 0,0 0 1 0 0,1 0 0 0 0,7 10 0 0 0,-10-15-23 0 0,0-1 1 0 0,0 0-1 0 0,0 0 1 0 0,0 0-1 0 0,0 0 1 0 0,0 0 0 0 0,1-1-1 0 0,-1 1 1 0 0,0-1-1 0 0,1 1 1 0 0,0-1-1 0 0,-1 0 1 0 0,1 0-1 0 0,0 0 1 0 0,-1 0-1 0 0,1-1 1 0 0,5 2-1 0 0,-6-2-4 0 0,1 0 0 0 0,-1 0-1 0 0,0 0 1 0 0,1-1 0 0 0,-1 1-1 0 0,0 0 1 0 0,1-1 0 0 0,-1 0-1 0 0,0 1 1 0 0,0-1 0 0 0,0 0-1 0 0,0 0 1 0 0,0 0 0 0 0,3-2-1 0 0,-2 0-9 0 0,0 1 0 0 0,-1-1 0 0 0,1 0 0 0 0,-1 0 1 0 0,0 0-1 0 0,0 0 0 0 0,0 0 0 0 0,3-5 0 0 0,-2 1-5 0 0,0 0 1 0 0,-1-1 0 0 0,1 1-1 0 0,-1-1 1 0 0,-1 0 0 0 0,1 1-1 0 0,-1-1 1 0 0,-1 0-1 0 0,0 0 1 0 0,-1-13 0 0 0,11 72 519 0 0,-5-27-327 0 0,4 44 1 0 0,-8-52-137 0 0,-1 1 1 0 0,-1-1-1 0 0,-4 23 1 0 0,4-32-53 0 0,-1 0 0 0 0,0 0 0 0 0,0 0 1 0 0,-1 0-1 0 0,0 0 0 0 0,0-1 0 0 0,-1 1 0 0 0,1-1 1 0 0,-10 12-1 0 0,11-16-70 0 0,-1 0 1 0 0,1 1-1 0 0,-1-1 0 0 0,0 0 0 0 0,1 0 1 0 0,-1-1-1 0 0,0 1 0 0 0,0-1 0 0 0,0 1 1 0 0,0-1-1 0 0,0 0 0 0 0,-1 0 1 0 0,1 0-1 0 0,0-1 0 0 0,0 1 0 0 0,-1-1 1 0 0,1 0-1 0 0,0 0 0 0 0,-1 0 1 0 0,-3 0-1 0 0,0-1-972 0 0,0 0 1 0 0,0-1-1 0 0,-9-2 1 0 0,-18-10-10003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5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288 194 21821 0 0,'0'0'2568'0'0,"-130"-34"-3880"0"0,110 26 176 0 0,0 1-545 0 0,2 0-967 0 0,3 0-1609 0 0,6 2-2273 0 0</inkml:trace>
  <inkml:trace contextRef="#ctx0" brushRef="#br0" timeOffset="1">308 69 19188 0 0,'0'0'5153'0'0,"-125"-32"-4921"0"0,97 26-112 0 0,0 1-112 0 0,1 0-152 0 0,2 0-336 0 0,0 0-504 0 0,5 1-680 0 0,1 0-1521 0 0,8 2-3569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5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56 23133 0 0,'0'0'2689'0'0,"-149"-29"-2601"0"0,118 23-56 0 0,-3 1-88 0 0,2 1-121 0 0,0 0-175 0 0,4 1-280 0 0,1 2-416 0 0,7-2-528 0 0,2 2-1177 0 0,8 1-2888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37.7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1396 0 0,'0'0'243'0'0,"0"0"-79"0"0,0 0-66 0 0,0 0-47 0 0,0 0 123 0 0,0 0 514 0 0,0 0 1248 0 0,0 0-167 0 0,0 0-553 0 0,-4 2-385 0 0,-7 3-227 0 0,3-1-6897 0 0,8-4 3416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6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22461 0 0,'0'0'1547'0'0,"16"12"-1417"0"0,51 40 47 0 0,-60-47-92 0 0,-1 1 1 0 0,10 10 0 0 0,-15-15-57 0 0,0 1 0 0 0,0 0 0 0 0,0-1 0 0 0,0 1 0 0 0,0 0 0 0 0,0 0 0 0 0,0 3 0 0 0,2 3 48 0 0,-1-5-47 0 0,-1 1 0 0 0,0-1 0 0 0,0 1 0 0 0,-1 0 0 0 0,1-1 0 0 0,-1 1 0 0 0,1 0-1 0 0,-2 6 1 0 0,1-9-25 0 0,0 0 0 0 0,0 0 0 0 0,0 0-1 0 0,-1 0 1 0 0,1 0 0 0 0,0 0 0 0 0,-1 0-1 0 0,1 0 1 0 0,-1 0 0 0 0,0 0 0 0 0,1 0 0 0 0,-1 0-1 0 0,0 0 1 0 0,1 0 0 0 0,-1 0 0 0 0,0 0-1 0 0,0-1 1 0 0,0 1 0 0 0,0 0 0 0 0,1-1-1 0 0,-1 1 1 0 0,0-1 0 0 0,0 1 0 0 0,0-1-1 0 0,0 1 1 0 0,-1-1 0 0 0,1 0 0 0 0,0 1-1 0 0,0-1 1 0 0,0 0 0 0 0,-2 0 0 0 0,-4 1-94 0 0,-1-1-1 0 0,1 0 1 0 0,0-1 0 0 0,0 0 0 0 0,-1 0 0 0 0,1-1-1 0 0,0 1 1 0 0,-11-6 0 0 0,16 7-98 0 0,3 0 77 0 0,5 2 54 0 0,12 6 105 0 0,7 7 248 0 0,-1 2 0 0 0,23 18 0 0 0,-41-29-179 0 0,1 0 0 0 0,-1 0 0 0 0,0 1 0 0 0,0 0 0 0 0,-1 0 0 0 0,0 0 0 0 0,0 0 0 0 0,-1 1 0 0 0,0 0 0 0 0,0 0 0 0 0,3 11 0 0 0,-6-17-91 0 0,-1 0-1 0 0,1 0 1 0 0,-1 0-1 0 0,0 0 1 0 0,1 0-1 0 0,-1 0 1 0 0,0 0 0 0 0,0 0-1 0 0,-1 0 1 0 0,1 0-1 0 0,0 0 1 0 0,-1 0-1 0 0,1 0 1 0 0,-1 0 0 0 0,1 0-1 0 0,-1 0 1 0 0,0 0-1 0 0,0-1 1 0 0,0 1 0 0 0,0 0-1 0 0,0 0 1 0 0,0-1-1 0 0,-2 3 1 0 0,0-2-3 0 0,0 1 0 0 0,-1-1 0 0 0,1 0 1 0 0,0 0-1 0 0,-1 0 0 0 0,1 0 0 0 0,-1-1 0 0 0,0 1 1 0 0,1-1-1 0 0,-1 0 0 0 0,-5 1 0 0 0,-9 1-112 0 0,0-1-1 0 0,0-1 0 0 0,0 0 1 0 0,-30-4-1 0 0,9-2-2849 0 0,1-3-4014 0 0,22 4-4729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03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0 0 0,'0'0'0'0'0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04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0 0 0,'0'0'0'0'0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02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0 0 0,'0'0'0'0'0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05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1948 578 0 0 0,'106'-42'0'0'0,"-81"30"0"0"0,-20 6 0 0 0,-2 1 0 0 0,0 1 117 0 0,0 0 0 0 0,-1 0 1 0 0,1-1-1 0 0,-1 1 0 0 0,0-1 0 0 0,-1 1 0 0 0,1-1 1 0 0,-1 0-1 0 0,0 1 0 0 0,0-1 0 0 0,1-6 0 0 0,-1-3 353 0 0,-1-1 1 0 0,-1-21-1 0 0,0 28-475 0 0,-1 1 1 0 0,1-1 0 0 0,-1 1 0 0 0,-1 0 0 0 0,1 0 0 0 0,-1 0 0 0 0,0 0 0 0 0,-1 0 0 0 0,0 1-1 0 0,-6-10 1 0 0,-1 2 27 0 0,-1 0 0 0 0,0 1 0 0 0,-19-15 0 0 0,19 19-17 0 0,0 1-1 0 0,0 0 0 0 0,-1 0 0 0 0,0 2 0 0 0,0-1 1 0 0,-1 2-1 0 0,-21-7 0 0 0,-104-18-157 0 0,131 29 137 0 0,-344-52 56 0 0,172 27 278 0 0,-27-2-424 0 0,-293-3-1 0 0,305 39-13 0 0,157-4-115 0 0,0 2 0 0 0,0 1 0 0 0,-38 14 0 0 0,70-19 148 0 0,-1 0 0 0 0,1 1 0 0 0,0 0 0 0 0,0 0-1 0 0,-7 5 1 0 0,10-6 41 0 0,1 0-1 0 0,-1 0 1 0 0,1 0-1 0 0,0 0 1 0 0,0 1-1 0 0,0-1 1 0 0,0 1-1 0 0,1-1 1 0 0,-1 1 0 0 0,1 0-1 0 0,-1 0 1 0 0,1-1-1 0 0,-2 6 1 0 0,-32 110 189 0 0,33-109-53 0 0,0 1 0 0 0,1 0 0 0 0,0 0 0 0 0,0 0 0 0 0,1 0 0 0 0,2 17 0 0 0,2-3 592 0 0,10 37 1 0 0,-2-23-617 0 0,20 41-1 0 0,-24-61-60 0 0,-7-14 45 0 0,1 0 1 0 0,0 0-1 0 0,0 0 0 0 0,0 0 1 0 0,0-1-1 0 0,0 1 0 0 0,1-1 0 0 0,0 1 1 0 0,-1-1-1 0 0,1 0 0 0 0,1 0 1 0 0,-1 0-1 0 0,0-1 0 0 0,1 1 1 0 0,-1-1-1 0 0,1 0 0 0 0,0 1 1 0 0,4 0-1 0 0,18 7 15 0 0,1-1 0 0 0,0-2-1 0 0,33 6 1 0 0,86 4 155 0 0,80-5 405 0 0,-83-4-287 0 0,-63-4-213 0 0,460 18 1490 0 0,-329-26 1000 0 0,-3-17-742 0 0,-201 19-1839 0 0,0 2 14 0 0,-1-1 0 0 0,1 0 1 0 0,-1-1-1 0 0,0 1 1 0 0,1-1-1 0 0,-1-1 0 0 0,0 1 1 0 0,9-6-1 0 0,-12 2-1150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1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1218 81 0 0 0,'-121'-18'0'0'0,"47"9"0"0"0,54 7 0 0 0,-165-12 0 0 0,-62-7 0 0 0,32 7 0 0 0,0 13 0 0 0,109 2 0 0 0,74-3 0 0 0,29 2 0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11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0 0 0,'0'0'5076'0'0,"3"23"-3885"0"0,7 76-360 0 0,12 148 742 0 0,11 68-2696 0 0,-19-214 1019 0 0,-10-75-1153 0 0,-6-27-389 0 0,1 0 1431 0 0,1 1 1 0 0,0 0-1 0 0,-1-1 1 0 0,1 1-1 0 0,-1-1 1 0 0,1 1 0 0 0,0-1-1 0 0,-1 1 1 0 0,1-1-1 0 0,0 1 1 0 0,-1-1-1 0 0,1 1 1 0 0,0-1-1 0 0,0 1 1 0 0,-1-2 0 0 0,0-1-437 0 0,-4-4 200 0 0,3 0 443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11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2039 236 5105 0 0,'0'0'-268'0'0,"-24"-6"79"0"0,-78-20 157 0 0,86 23-112 0 0,1-1-1 0 0,-33-1 1 0 0,32 4-58 0 0,-110-6-1032 0 0,-120-13-1513 0 0,-135-54 2747 0 0,249 46 0 0 0,0 4 0 0 0,0 6 0 0 0,-1 6 0 0 0,-148 4 0 0 0,226 10 0 0 0,-66 9 0 0 0,114-10 0 0 0,1 0 0 0 0,-1 1 0 0 0,1 0 0 0 0,-1 0 0 0 0,-6 3 0 0 0,11-4 0 0 0,0 0 0 0 0,0 0 0 0 0,1 0 0 0 0,-1 1 0 0 0,0-1 0 0 0,0 0 0 0 0,1 1 0 0 0,-1-1 0 0 0,1 1 0 0 0,-1 0 0 0 0,1 0 0 0 0,0-1 0 0 0,-1 1 0 0 0,1 0 0 0 0,0 0 0 0 0,0 0 0 0 0,0 0 0 0 0,1 0 0 0 0,-2 3 0 0 0,1 5 0 0 0,0-1 0 0 0,0 1 0 0 0,1 0 0 0 0,0-1 0 0 0,3 19 0 0 0,13 50 0 0 0,-2-17 0 0 0,-7-18 517 0 0,-3 1 1 0 0,-1 62-1 0 0,-17 88 1165 0 0,8-136-1318 0 0,2 0-1 0 0,5 70 1 0 0,1-114-452 0 0,0 0-1 0 0,1 0 1 0 0,1-1 0 0 0,0 1-1 0 0,1-1 1 0 0,0 0-1 0 0,1 0 1 0 0,0 0 0 0 0,1-1-1 0 0,1 0 1 0 0,0 0 0 0 0,0-1-1 0 0,1 0 1 0 0,1-1 0 0 0,14 14-1 0 0,21 15 39 0 0,92 61-1 0 0,-106-81 16 0 0,0-2 1 0 0,1-1-1 0 0,1-2 0 0 0,48 15 1 0 0,0-8 373 0 0,122 14 0 0 0,87-7 462 0 0,-228-23-631 0 0,451 19 3054 0 0,-488-23-3108 0 0,66 2 388 0 0,-2 1-1362 0 0,-30-3-4023 0 0,-52-1 2490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19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16203 0 0,'0'0'5874'0'0,"12"-8"-5766"0"0,41-24 26 0 0,-51 31-116 0 0,0 0 0 0 0,0 0 1 0 0,0 0-1 0 0,1 1 0 0 0,-1-1 0 0 0,0 1 0 0 0,0-1 0 0 0,1 1 0 0 0,-1 0 0 0 0,0-1 0 0 0,0 1 0 0 0,1 0 0 0 0,-1 1 0 0 0,0-1 0 0 0,1 0 0 0 0,-1 1 0 0 0,0-1 0 0 0,0 1 0 0 0,4 1 0 0 0,0 0 54 0 0,1 1 41 0 0,0 0 0 0 0,0 0 0 0 0,0 0 0 0 0,0 1 0 0 0,-1 0 0 0 0,0 0 0 0 0,0 1 0 0 0,0 0 1 0 0,10 9-1 0 0,-15-12-93 0 0,1 0 0 0 0,0 0 0 0 0,0 0 0 0 0,-1 1 1 0 0,0-1-1 0 0,1 0 0 0 0,-1 0 0 0 0,0 1 1 0 0,0-1-1 0 0,0 1 0 0 0,0-1 0 0 0,-1 1 0 0 0,1 0 1 0 0,-1-1-1 0 0,1 1 0 0 0,-1 0 0 0 0,0-1 0 0 0,0 1 1 0 0,0 0-1 0 0,0-1 0 0 0,-1 1 0 0 0,1-1 1 0 0,-1 1-1 0 0,0 0 0 0 0,1-1 0 0 0,-1 1 0 0 0,0-1 1 0 0,-1 0-1 0 0,1 1 0 0 0,-3 3 0 0 0,-1 1-129 0 0,0-1 1 0 0,-1-1-1 0 0,1 1 0 0 0,-1-1 0 0 0,0 0 0 0 0,-1 0 0 0 0,-9 6 0 0 0,-7 1-3444 0 0,0-4-4588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1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14091 0 0,'0'0'9027'0'0,"-13"21"-8732"0"0,-36 65-112 0 0,31-52-130 0 0,14-20-64 0 0,3-9-2 0 0,0-3-6 0 0,1 0 0 0 0,0-1 0 0 0,0 1 0 0 0,-1-1 0 0 0,1 1 0 0 0,0 0-1 0 0,0-1 1 0 0,0 1 0 0 0,1 0 0 0 0,-1-1 0 0 0,0 1 0 0 0,1 0 0 0 0,-1-1 0 0 0,1 1 0 0 0,-1-1 0 0 0,1 1 0 0 0,0-1-1 0 0,0 1 1 0 0,0-1 0 0 0,-1 0 0 0 0,1 1 0 0 0,2 1 0 0 0,0-1-79 0 0,-1-1 0 0 0,1 1 1 0 0,-1 0-1 0 0,1-1 0 0 0,0 0 0 0 0,-1 0 1 0 0,1 1-1 0 0,0-2 0 0 0,0 1 0 0 0,0 0 0 0 0,5 0 1 0 0,13 1-3356 0 0,39-1 1 0 0,-33-1-4242 0 0,-15 0 280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38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739 32 1004 0 0,'0'0'6003'0'0,"0"0"-4776"0"0,0 0-1901 0 0,0 0 373 0 0,-8 1 477 0 0,-58 11 236 0 0,0-3 0 0 0,-1-3 1 0 0,0-3-1 0 0,-1-2 0 0 0,1-4 1 0 0,0-3-1 0 0,1-2 0 0 0,-1-3 1 0 0,-7-6-413 0 0,19 2-1967 0 0,54 13-503 0 0,1 1-1771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0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0 18212 0 0,'0'0'3806'0'0,"3"21"-3645"0"0,9 65-54 0 0,-4-44-15 0 0,-7-40-82 0 0,0 1 1 0 0,0-1 0 0 0,0 0 0 0 0,0 0-1 0 0,0 0 1 0 0,1 0 0 0 0,1 2 0 0 0,0 0 3 0 0,-1-2 1 0 0,0 0 0 0 0,0 0 0 0 0,0 0 0 0 0,0 0 0 0 0,0 0 0 0 0,1 0 0 0 0,-1-1 0 0 0,0 1 1 0 0,1-1-1 0 0,-1 1 0 0 0,1-1 0 0 0,5 1 0 0 0,-3 0-7 0 0,-1-2 0 0 0,1 1 1 0 0,0 0-1 0 0,0-1 0 0 0,-1 0 0 0 0,1 0 1 0 0,6-1-1 0 0,-2-1-12 0 0,-1 0 1 0 0,1 0-1 0 0,0-1 0 0 0,-1 0 0 0 0,0 0 1 0 0,0-1-1 0 0,15-8 0 0 0,-15 6 42 0 0,-1 0 0 0 0,1 0-1 0 0,-1 0 1 0 0,0-1 0 0 0,0 0 0 0 0,10-13-1 0 0,-17 20-32 0 0,0-1 0 0 0,0 1 1 0 0,0 0-1 0 0,0 0 0 0 0,0 0 0 0 0,0 0 0 0 0,0-1 0 0 0,0 1 0 0 0,0 0 0 0 0,0 0 1 0 0,0 0-1 0 0,1 0 0 0 0,-1 0 0 0 0,0-1 0 0 0,0 1 0 0 0,0 0 0 0 0,0 0 0 0 0,0 0 0 0 0,0 0 1 0 0,1 0-1 0 0,-1 0 0 0 0,0 0 0 0 0,0-1 0 0 0,0 1 0 0 0,0 0 0 0 0,1 0 0 0 0,-1 0 0 0 0,0 0 1 0 0,0 0-1 0 0,0 0 0 0 0,0 0 0 0 0,1 0 0 0 0,-1 0 0 0 0,0 0 0 0 0,0 0 0 0 0,0 0 1 0 0,0 0-1 0 0,1 0 0 0 0,-1 0 0 0 0,0 0 0 0 0,0 0 0 0 0,0 0 0 0 0,0 0 0 0 0,1 0 0 0 0,-1 1 1 0 0,0-1-1 0 0,0 0 0 0 0,0 0 0 0 0,0 0 0 0 0,0 0 0 0 0,1 0 0 0 0,-1 0 0 0 0,0 0 0 0 0,0 1 1 0 0,0-1-1 0 0,0 0 0 0 0,0 0 0 0 0,0 0 0 0 0,0 0 0 0 0,1 0 0 0 0,-1 1 0 0 0,0-1 0 0 0,0 0 1 0 0,0 0-1 0 0,0 1 0 0 0,4 14 233 0 0,-3-8-106 0 0,0-3-62 0 0,24 99 1323 0 0,-23-89-1269 0 0,0 0 0 0 0,-1 0-1 0 0,0 0 1 0 0,-1 0-1 0 0,-4 22 1 0 0,3-28-89 0 0,-1 0 1 0 0,0 0 0 0 0,-1 0-1 0 0,0 0 1 0 0,0-1-1 0 0,0 1 1 0 0,-1-1 0 0 0,0 0-1 0 0,-1 0 1 0 0,0-1-1 0 0,0 1 1 0 0,0-1 0 0 0,-1 0-1 0 0,1 0 1 0 0,-1-1-1 0 0,-1 1 1 0 0,1-1 0 0 0,-12 6-1 0 0,1-2-352 0 0,-1-1 0 0 0,0 0 0 0 0,0-2 0 0 0,0 0 0 0 0,-1-1 0 0 0,-35 5 0 0 0,10-4-1712 0 0,14-2-2761 0 0,6-2-6310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7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0 0 0,'0'0'17120'0'0,"-4"20"-16061"0"0,-10 66-203 0 0,13-78-704 0 0,0 0 0 0 0,0 0 0 0 0,1 0 0 0 0,1 0 0 0 0,1 13 0 0 0,0-4 64 0 0,6 102 423 0 0,-4-47-834 0 0,-3-57-3457 0 0,-1 1-3772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2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3845 240 16019 0 0,'0'0'135'0'0,"-27"-2"-12"0"0,-90-2 6 0 0,-292-20 149 0 0,-312-17-4 0 0,81 6-303 0 0,-219-52-514 0 0,586 55 515 0 0,0 18 56 0 0,159 14-21 0 0,-229 3 628 0 0,321-3-549 0 0,15-1 40 0 0,1 1 1 0 0,-1 0-1 0 0,-11 2 1 0 0,17-2-108 0 0,1 0 0 0 0,-1 1 1 0 0,1-1-1 0 0,-1 1 0 0 0,1-1 0 0 0,-1 0 1 0 0,1 1-1 0 0,-1-1 0 0 0,1 1 0 0 0,0-1 1 0 0,-1 1-1 0 0,1-1 0 0 0,0 1 1 0 0,-1-1-1 0 0,1 1 0 0 0,0-1 0 0 0,0 1 1 0 0,-1 0-1 0 0,1-1 0 0 0,0 1 0 0 0,0-1 1 0 0,0 1-1 0 0,0 0 0 0 0,0-1 0 0 0,0 1 1 0 0,0 0-1 0 0,0-1 0 0 0,0 1 1 0 0,0-1-1 0 0,0 1 0 0 0,0 0 0 0 0,1 0 1 0 0,-1 2 57 0 0,1 0 1 0 0,0 1 0 0 0,-1-1 0 0 0,2 0 0 0 0,0 3 0 0 0,45 79 478 0 0,-21-39-422 0 0,-2 0 1 0 0,18 52 0 0 0,-21-36-134 0 0,-4 1 0 0 0,14 88 0 0 0,-26-123-1 0 0,0-1 1 0 0,14 38 0 0 0,-13-50-13 0 0,0 0 0 0 0,0-1 0 0 0,2 0-1 0 0,0 0 1 0 0,16 21 0 0 0,-18-28 16 0 0,1 0 0 0 0,0-1 0 0 0,0 0 1 0 0,1 0-1 0 0,-1 0 0 0 0,1-1 0 0 0,1 0 1 0 0,-1 0-1 0 0,1-1 0 0 0,16 5 0 0 0,3-1 87 0 0,0 0 1 0 0,37 3-1 0 0,148 9 148 0 0,1-14-210 0 0,-76-4 11 0 0,694 56 421 0 0,-611-34-1063 0 0,384 38 509 0 0,-405-44-3643 0 0,-2 0-3915 0 0,-137-14-971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3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830 1 2665 0 0,'0'0'6277'0'0,"1"10"-2538"0"0,-5-5-3277 0 0,1-1-1 0 0,-1 0 0 0 0,0 1 0 0 0,0-2 0 0 0,0 1 1 0 0,-1 0-1 0 0,1-1 0 0 0,-1 0 0 0 0,0 0 0 0 0,-7 3 0 0 0,-105 44 1674 0 0,100-44-2041 0 0,-1-1-1 0 0,1-1 1 0 0,-1-1-1 0 0,0 0 0 0 0,-20-1 1 0 0,-18-2-89 0 0,-78-12 0 0 0,-56-19-3338 0 0,61 9-6910 0 0,104 18 3359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39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178 149 4313 0 0,'0'0'16774'0'0,"2"0"-16239"0"0,-1 0-470 0 0,-1 0 0 0 0,1-1-1 0 0,0 1 1 0 0,-1 0 0 0 0,1 0 0 0 0,0-1 0 0 0,-1 1 0 0 0,1-1-1 0 0,-1 1 1 0 0,1 0 0 0 0,-1-1 0 0 0,1 1 0 0 0,0-1-1 0 0,-1 1 1 0 0,0-1 0 0 0,1 0 0 0 0,-1 1 0 0 0,1-2 0 0 0,6-17 350 0 0,-5 12-395 0 0,-1-1 0 0 0,0 0 0 0 0,0-8 0 0 0,-1 13-19 0 0,0 1 0 0 0,0-1 0 0 0,0 0-1 0 0,-1 1 1 0 0,1-1 0 0 0,-1 1 0 0 0,0-1 0 0 0,1 1 0 0 0,-1-1 0 0 0,0 1 0 0 0,-1 0-1 0 0,-1-3 1 0 0,1 1-7 0 0,-1 1 1 0 0,0 0-1 0 0,0 0 0 0 0,0 0 0 0 0,-1 0 0 0 0,-6-4 1 0 0,6 4 6 0 0,-1 0 0 0 0,1 1 0 0 0,-1 0 0 0 0,0 0 1 0 0,0 0-1 0 0,0 0 0 0 0,0 1 0 0 0,-1 0 0 0 0,1 0 0 0 0,0 0 1 0 0,-7 0-1 0 0,9 1 6 0 0,0 0 0 0 0,0 0 0 0 0,0 1 0 0 0,0-1 0 0 0,-1 1 0 0 0,1 0 0 0 0,0 0 0 0 0,1 0 0 0 0,-1 0 0 0 0,0 0 0 0 0,0 1 0 0 0,0-1 0 0 0,1 1 0 0 0,-1 0 0 0 0,1-1 0 0 0,-1 1 0 0 0,1 1 0 0 0,0-1 0 0 0,0 0 0 0 0,-3 4 0 0 0,0 0 26 0 0,1 1 1 0 0,0 0-1 0 0,0 0 0 0 0,0 0 1 0 0,1 0-1 0 0,0 1 0 0 0,0 0 1 0 0,1-1-1 0 0,0 1 0 0 0,0 0 1 0 0,1 0-1 0 0,0 0 0 0 0,0 0 1 0 0,1 0-1 0 0,1 12 0 0 0,-1-19-30 0 0,1 1-1 0 0,-1 0 0 0 0,1-1 0 0 0,-1 1 1 0 0,1 0-1 0 0,0-1 0 0 0,0 1 0 0 0,0-1 1 0 0,0 1-1 0 0,0-1 0 0 0,0 1 0 0 0,0-1 1 0 0,0 0-1 0 0,0 0 0 0 0,1 0 0 0 0,-1 1 1 0 0,0-1-1 0 0,1 0 0 0 0,-1-1 0 0 0,1 1 1 0 0,-1 0-1 0 0,1 0 0 0 0,0-1 0 0 0,-1 1 1 0 0,1 0-1 0 0,0-1 0 0 0,1 1 0 0 0,7 0-88 0 0,-1 1-1 0 0,1-1 0 0 0,15-1 1 0 0,-20 0 0 0 0,0 0-212 0 0,0 0 1 0 0,0-1-1 0 0,0 1 1 0 0,0-1-1 0 0,0 0 1 0 0,9-4-1 0 0,-1-1-3625 0 0,0-2-4518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3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12235 0 0,'0'0'10099'0'0,"7"22"-9469"0"0,18 68-112 0 0,-18-59-191 0 0,-7-18-64 0 0,-2-7-162 0 0,1 2 21 0 0,1-2-54 0 0,-1 0-1 0 0,0 0 1 0 0,-1 1 0 0 0,-2 5-1 0 0,3-11-12 0 0,0-4-81 0 0,0-6-97 0 0,1 2-35 0 0,3-63-1047 0 0,-2 60 1091 0 0,0 1-1 0 0,1 0 0 0 0,0-1 1 0 0,1 1-1 0 0,5-12 1 0 0,-8 19 111 0 0,1 0 1 0 0,0 0 0 0 0,1 1-1 0 0,-1-1 1 0 0,0 0 0 0 0,0 0-1 0 0,1 1 1 0 0,-1-1-1 0 0,1 1 1 0 0,0-1 0 0 0,-1 1-1 0 0,1 0 1 0 0,0-1 0 0 0,0 1-1 0 0,-1 0 1 0 0,4-1-1 0 0,-2 1 13 0 0,0 0-1 0 0,0 1 0 0 0,0-1 0 0 0,0 1 0 0 0,0-1 0 0 0,1 1 1 0 0,-1 0-1 0 0,0 0 0 0 0,6 1 0 0 0,-2 0 56 0 0,0 1-1 0 0,0 0 1 0 0,-1 0-1 0 0,1 0 1 0 0,-1 1-1 0 0,0 0 1 0 0,0 0-1 0 0,0 1 0 0 0,8 5 1 0 0,-9-5 17 0 0,0 0 1 0 0,0 1-1 0 0,-1-1 0 0 0,0 1 1 0 0,1 0-1 0 0,-2 0 0 0 0,1 1 1 0 0,-1-1-1 0 0,6 11 1 0 0,-8-12-59 0 0,0 0 1 0 0,0 0 0 0 0,0 0-1 0 0,0 0 1 0 0,0 1 0 0 0,-1-1-1 0 0,0 0 1 0 0,0 0 0 0 0,0 0-1 0 0,0 1 1 0 0,0-1 0 0 0,-1 0-1 0 0,0 0 1 0 0,0 0 0 0 0,0 0-1 0 0,-2 4 1 0 0,1-2-797 0 0,-5 13 2050 0 0,2-12-4394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3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 19668 0 0,'0'0'4110'0'0,"8"6"-4074"0"0,24 20-33 0 0,-31-26-4 0 0,0 1-1 0 0,0 0 1 0 0,1-1-1 0 0,-1 1 1 0 0,0 0-1 0 0,0-1 1 0 0,0 0-1 0 0,0 1 1 0 0,1-1 0 0 0,-1 0-1 0 0,0 1 1 0 0,0-1-1 0 0,1 0 1 0 0,-1 0-1 0 0,0 0 1 0 0,1 0-1 0 0,-1 0 1 0 0,0 0 0 0 0,0-1-1 0 0,1 1 1 0 0,-1 0-1 0 0,0-1 1 0 0,0 1-1 0 0,0-1 1 0 0,1 1-1 0 0,-1-1 1 0 0,0 1 0 0 0,1-2-1 0 0,2 0 3 0 0,-1 0-9 0 0,15-8-4 0 0,-17 9 9 0 0,-1 1-1 0 0,1 0 1 0 0,0-1 0 0 0,-1 1-1 0 0,1-1 1 0 0,-1 1 0 0 0,1-1-1 0 0,-1 0 1 0 0,1 1 0 0 0,-1-1-1 0 0,1 1 1 0 0,-1-1 0 0 0,0 0-1 0 0,1 1 1 0 0,-1-1-1 0 0,0 0 1 0 0,0 0 0 0 0,0 1-1 0 0,1-1 1 0 0,-1 0 0 0 0,0 1-1 0 0,0-1 1 0 0,0-1 0 0 0,0 2-1 0 0,0 0 1 0 0,-1-1 0 0 0,1 1 0 0 0,0 0-1 0 0,0 0 1 0 0,-1-1 0 0 0,1 1-1 0 0,0 0 1 0 0,0 0 0 0 0,-1 0-1 0 0,1-1 1 0 0,0 1 0 0 0,0 0-1 0 0,-1 0 1 0 0,1 0 0 0 0,0 0 0 0 0,-1 0-1 0 0,1 0 1 0 0,0 0 0 0 0,-1-1-1 0 0,1 1 1 0 0,0 0 0 0 0,-1 0-1 0 0,1 0 1 0 0,-12 0-24 0 0,10 0 18 0 0,-2 1 20 0 0,0-1 0 0 0,0 0 0 0 0,0 1 0 0 0,0-1 0 0 0,0 1 0 0 0,0 0 0 0 0,1 1 0 0 0,-1-1 0 0 0,0 1 0 0 0,1-1 0 0 0,-1 1 0 0 0,1 0-1 0 0,0 0 1 0 0,0 1 0 0 0,0-1 0 0 0,0 1 0 0 0,0-1 0 0 0,0 1 0 0 0,0 0 0 0 0,1 0 0 0 0,0 0 0 0 0,-3 5 0 0 0,1-2 5 0 0,0-1 0 0 0,1 1 0 0 0,0 0 0 0 0,0 0 0 0 0,1 0 0 0 0,0 0 0 0 0,0 1 0 0 0,0-1 0 0 0,1 0 0 0 0,0 1 0 0 0,0-1 0 0 0,0 1 0 0 0,1-1 0 0 0,1 11 0 0 0,-1-16-6 0 0,1 1-1 0 0,-1 0 0 0 0,1-1 1 0 0,0 1-1 0 0,0 0 1 0 0,-1-1-1 0 0,1 1 0 0 0,0-1 1 0 0,0 1-1 0 0,1-1 1 0 0,-1 0-1 0 0,0 1 0 0 0,0-1 1 0 0,1 0-1 0 0,-1 0 1 0 0,0 0-1 0 0,1 0 0 0 0,-1 0 1 0 0,1 0-1 0 0,0 0 1 0 0,-1-1-1 0 0,4 2 0 0 0,2 0 20 0 0,0 1 0 0 0,0-1 0 0 0,0-1-1 0 0,8 1 1 0 0,3 0-321 0 0,1-1 0 0 0,0 0 0 0 0,-1-2-1 0 0,30-4 1 0 0,-23 0-4034 0 0,-1-3-3746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116 135 15355 0 0,'0'0'6475'0'0,"10"-6"-6403"0"0,31-19 41 0 0,-40 24-87 0 0,1 1-1 0 0,-1-1 0 0 0,1 0 0 0 0,-1 0 1 0 0,1-1-1 0 0,-1 1 0 0 0,0 0 0 0 0,1 0 1 0 0,-1-1-1 0 0,0 1 0 0 0,0 0 0 0 0,0-1 1 0 0,0 1-1 0 0,0-1 0 0 0,-1 0 0 0 0,1 1 1 0 0,0-1-1 0 0,-1 0 0 0 0,1 1 0 0 0,-1-1 0 0 0,1 0 1 0 0,-1 0-1 0 0,0 1 0 0 0,0-1 0 0 0,0 0 1 0 0,0 0-1 0 0,0-2 0 0 0,-1 2-12 0 0,0-1 1 0 0,1 1-1 0 0,-1-1 0 0 0,-1 1 0 0 0,1 0 1 0 0,0 0-1 0 0,0-1 0 0 0,-1 1 0 0 0,1 0 1 0 0,-1 0-1 0 0,0 0 0 0 0,0 1 0 0 0,0-1 1 0 0,-2-2-1 0 0,-3 0-7 0 0,1 1-1 0 0,-1-1 1 0 0,0 1 0 0 0,0 1 0 0 0,0-1 0 0 0,0 1-1 0 0,-1 0 1 0 0,1 1 0 0 0,0 0 0 0 0,-1 0-1 0 0,-14 0 1 0 0,20 2 3 0 0,-1-1 0 0 0,0 1 0 0 0,0-1 0 0 0,1 1 0 0 0,-1 0-1 0 0,1 0 1 0 0,-1 0 0 0 0,0 0 0 0 0,1 0 0 0 0,0 1 0 0 0,-1-1 0 0 0,1 1-1 0 0,0-1 1 0 0,0 1 0 0 0,0 0 0 0 0,0 0 0 0 0,0 0 0 0 0,0 0 0 0 0,0 0 0 0 0,1 1-1 0 0,-1-1 1 0 0,1 0 0 0 0,0 1 0 0 0,-2 3 0 0 0,1-2-6 0 0,0 1-1 0 0,1 0 1 0 0,-1-1-1 0 0,1 1 1 0 0,0 0 0 0 0,0 0-1 0 0,0 0 1 0 0,1 0 0 0 0,0 1-1 0 0,0-1 1 0 0,0 0 0 0 0,2 8-1 0 0,-2-12-71 0 0,0 1 1 0 0,1-1-1 0 0,-1 0 0 0 0,1 1 0 0 0,-1-1 0 0 0,1 0 0 0 0,-1 0 1 0 0,1 0-1 0 0,0 0 0 0 0,0 1 0 0 0,-1-1 0 0 0,1 0 0 0 0,0 0 0 0 0,0-1 1 0 0,0 1-1 0 0,0 0 0 0 0,0 0 0 0 0,3 1 0 0 0,4 1-3354 0 0,2-2-4035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11514 0 0,'0'0'12416'0'0,"16"4"-12344"0"0,49 12-28 0 0,-63-15-43 0 0,0-1 0 0 0,0 0-1 0 0,-1 1 1 0 0,1-1-1 0 0,0 0 1 0 0,0 0 0 0 0,0 0-1 0 0,-1 0 1 0 0,3-1-1 0 0,-3 1-1 0 0,-1 0 0 0 0,0 0-1 0 0,0 0 1 0 0,1-1 0 0 0,-1 1-1 0 0,0 0 1 0 0,0 0-1 0 0,1 0 1 0 0,-1-1 0 0 0,0 1-1 0 0,0 0 1 0 0,1 0 0 0 0,-1 0-1 0 0,0-1 1 0 0,0 1 0 0 0,0 0-1 0 0,0-1 1 0 0,0 1 0 0 0,1 0-1 0 0,-1 0 1 0 0,0-1 0 0 0,0 1-1 0 0,1-3-19 0 0,2-1-88 0 0,-1-1 0 0 0,1 0 1 0 0,-1 0-1 0 0,0 0 1 0 0,0 0-1 0 0,0-1 0 0 0,-1 1 1 0 0,0-1-1 0 0,0 1 0 0 0,0 0 1 0 0,-1-1-1 0 0,0 0 0 0 0,-1-10 1 0 0,1 12 78 0 0,-1 0 1 0 0,1 0-1 0 0,-1 0 0 0 0,0 0 1 0 0,-1 1-1 0 0,1-1 1 0 0,-1 0-1 0 0,0 0 1 0 0,0 1-1 0 0,0-1 0 0 0,0 1 1 0 0,0-1-1 0 0,-1 1 1 0 0,0 0-1 0 0,1 0 1 0 0,-1 0-1 0 0,0 1 0 0 0,-1-1 1 0 0,-4-3-1 0 0,8 6 36 0 0,-1-1-1 0 0,0 1 0 0 0,0 0 1 0 0,0-1-1 0 0,1 1 0 0 0,-1-1 1 0 0,0 1-1 0 0,0 0 0 0 0,0 0 0 0 0,0 0 1 0 0,0-1-1 0 0,0 1 0 0 0,0 0 1 0 0,0 0-1 0 0,0 0 0 0 0,0 0 1 0 0,0 1 11 0 0,0-1-1 0 0,1 0 1 0 0,-1 0 0 0 0,1 1 0 0 0,-1-1 0 0 0,1 0 0 0 0,-1 1-1 0 0,1-1 1 0 0,0 0 0 0 0,-1 1 0 0 0,1-1 0 0 0,-1 1 0 0 0,1-1 0 0 0,0 1-1 0 0,-1-1 1 0 0,1 1 0 0 0,0-1 0 0 0,0 1 0 0 0,-1 0 0 0 0,0 3 106 0 0,0 0 1 0 0,0 0-1 0 0,1 0 1 0 0,-1 0-1 0 0,1 8 0 0 0,0-8-64 0 0,-2 62 971 0 0,-21 118 1 0 0,22-174-1965 0 0,-8 41 2443 0 0,7-33-5357 0 0,1-1-5817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231 208 18740 0 0,'0'0'1624'0'0,"-142"-20"-2552"0"0,115 19-688 0 0,-1 0-1353 0 0,8 0-2752 0 0,6 1-3409 0 0</inkml:trace>
  <inkml:trace contextRef="#ctx0" brushRef="#br0" timeOffset="1">404 1 21277 0 0,'0'0'3023'0'0,"5"23"-2487"0"0,15 73-152 0 0,-18-87-293 0 0,0 0 0 0 0,-1 0 1 0 0,0 19-1 0 0,-1-16-13 0 0,0 16 58 0 0,-7 38 1 0 0,4-40-113 0 0,0-3-2215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38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5653 0 0,'0'0'6424'0'0,"0"0"-6424"0"0,0 0-1108 0 0,0 0-1736 0 0,0 0 636 0 0,0 0-989 0 0,0 0 497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1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22 19652 0 0,'0'0'3449'0'0,"-133"-19"-4153"0"0,110 19-176 0 0,3-2-481 0 0,1 2-559 0 0,-1 0-961 0 0,6-1-2128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20788 0 0,'0'0'2756'0'0,"8"20"-1983"0"0,23 65-230 0 0,-28-80-481 0 0,-1 1 0 0 0,-1 0 0 0 0,1-1-1 0 0,-1 1 1 0 0,0 0 0 0 0,0 0 0 0 0,0 6 0 0 0,-1-4 10 0 0,1 5-24 0 0,-2-1 0 0 0,1 0 0 0 0,-2 1 0 0 0,-4 18 0 0 0,7-51-957 0 0,0-9 181 0 0,0 26 650 0 0,0-1-1 0 0,0 0 0 0 0,0 1 1 0 0,0-1-1 0 0,1 1 0 0 0,-1-1 1 0 0,1 1-1 0 0,0-1 0 0 0,3-3 1 0 0,-4 6 70 0 0,0 0 0 0 0,0 0 0 0 0,0 0 0 0 0,1 0 0 0 0,-1 0 0 0 0,0 0 0 0 0,1 1 0 0 0,-1-1 0 0 0,0 0 0 0 0,1 1 0 0 0,-1-1 0 0 0,1 1 0 0 0,-1 0 0 0 0,1-1 0 0 0,-1 1 0 0 0,1 0 0 0 0,-1 0 1 0 0,1 0-1 0 0,-1 0 0 0 0,1 0 0 0 0,-1 0 0 0 0,1 0 0 0 0,-1 1 0 0 0,1-1 0 0 0,2 1 0 0 0,0 1 56 0 0,0 0-1 0 0,0 0 1 0 0,0 0 0 0 0,0 0 0 0 0,0 0 0 0 0,0 1-1 0 0,-1 0 1 0 0,5 4 0 0 0,3 4 306 0 0,11 13 1 0 0,-16-15-115 0 0,1 0 0 0 0,7 16 0 0 0,-10-16-152 0 0,1-1 0 0 0,0 0 0 0 0,0 0 0 0 0,8 8 0 0 0,-11-14-69 0 0,0 0 0 0 0,0 0 0 0 0,0-1 0 0 0,0 1 0 0 0,0-1-1 0 0,0 1 1 0 0,0-1 0 0 0,1 0 0 0 0,-1 0 0 0 0,0 0 0 0 0,1 0 0 0 0,-1 0 0 0 0,1-1 0 0 0,-1 1 0 0 0,1-1-1 0 0,4 1 1 0 0,-3-1-8 0 0,0-1 0 0 0,0 1-1 0 0,0-1 1 0 0,0 0 0 0 0,-1 0-1 0 0,1 0 1 0 0,0 0 0 0 0,-1-1-1 0 0,1 1 1 0 0,4-4 0 0 0,-2 2-8 0 0,-1-1 1 0 0,1 0-1 0 0,-1 0 0 0 0,0-1 1 0 0,0 0-1 0 0,-1 0 0 0 0,1 0 1 0 0,-1 0-1 0 0,0 0 1 0 0,-1-1-1 0 0,1 0 0 0 0,4-11 1 0 0,-7 14-9 0 0,0 0-1 0 0,0-1 1 0 0,-1 1 0 0 0,1-1 0 0 0,0-5 0 0 0,-1 9 4 0 0,0-1 0 0 0,0 0 0 0 0,0 1 0 0 0,0-1 0 0 0,0 0 0 0 0,0 1 0 0 0,0-1 0 0 0,0 0 1 0 0,-1 1-1 0 0,1-1 0 0 0,0 0 0 0 0,0 1 0 0 0,-1-1 0 0 0,1 0 0 0 0,0 1 0 0 0,-1-1 0 0 0,1 1 0 0 0,0-1 1 0 0,-1 1-1 0 0,1-1 0 0 0,-1 1 0 0 0,1-1 0 0 0,-1 1 0 0 0,1-1 0 0 0,-1 1 0 0 0,1 0 0 0 0,-1-1 0 0 0,1 1 1 0 0,-1 0-1 0 0,0-1 0 0 0,1 1 0 0 0,-1 0 0 0 0,0 0 0 0 0,0-1 0 0 0,-1 1 3 0 0,0 0 0 0 0,0 0 0 0 0,0 0 0 0 0,0 0 0 0 0,0 0 0 0 0,0 0 0 0 0,0 1 0 0 0,1-1 0 0 0,-1 1 0 0 0,0-1 0 0 0,0 1 0 0 0,0 0 0 0 0,1 0 0 0 0,-1 0 0 0 0,0 0 0 0 0,-2 1 0 0 0,3 0-1 0 0,-1 0 0 0 0,0 0 0 0 0,1 0 0 0 0,-1 0 0 0 0,1 0 0 0 0,0 0 0 0 0,-1 0 0 0 0,1 0 0 0 0,0 1 0 0 0,0-1 0 0 0,1 0 0 0 0,-2 5 0 0 0,1-4 3 0 0,1-1 0 0 0,-1 1 0 0 0,1 0 0 0 0,0-1 0 0 0,0 1 0 0 0,0 0 0 0 0,0-1 0 0 0,0 1 0 0 0,0 0 0 0 0,1-1-1 0 0,-1 1 1 0 0,1 0 0 0 0,0-1 0 0 0,0 1 0 0 0,0-1 0 0 0,0 1 0 0 0,2 2 0 0 0,-1-2 1 0 0,0-1 0 0 0,0 1 0 0 0,1-1 0 0 0,-1 0 0 0 0,1 0 0 0 0,-1 0 0 0 0,1 0-1 0 0,0 0 1 0 0,0 0 0 0 0,0-1 0 0 0,0 1 0 0 0,0-1 0 0 0,5 2 0 0 0,8 1-121 0 0,-1 0 0 0 0,1-1-1 0 0,-1 0 1 0 0,1-1 0 0 0,0-1 0 0 0,0-1 0 0 0,0 0-1 0 0,26-4 1 0 0,-36 3-461 0 0,0-1 0 0 0,-1 0-1 0 0,1 0 1 0 0,10-5-1 0 0,7-7-8827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2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16420 0 0,'0'0'330'0'0,"20"6"-336"0"0,63 18 12 0 0,-76-22 4 0 0,0-1 1 0 0,-1 1-1 0 0,1-1 0 0 0,0-1 0 0 0,-1 1 1 0 0,10-1-1 0 0,-4-1 37 0 0,-1 2 129 0 0,0-2 0 0 0,0 0 0 0 0,-1 0 0 0 0,1-1 0 0 0,-1 0 0 0 0,1 0 0 0 0,-1-2 0 0 0,0 1 0 0 0,0-1 0 0 0,0 0 0 0 0,-1-1 0 0 0,1-1 0 0 0,-1 1 0 0 0,13-11 1 0 0,-21 14-151 0 0,1 1 1 0 0,-1 0 0 0 0,0-1 0 0 0,1 1-1 0 0,-1-1 1 0 0,0 1 0 0 0,0-1 0 0 0,0 0 0 0 0,0 0-1 0 0,0 1 1 0 0,0-1 0 0 0,-1 0 0 0 0,1 0-1 0 0,-1 0 1 0 0,1 0 0 0 0,-1 0 0 0 0,1 0 0 0 0,-1 0-1 0 0,0-2 1 0 0,0 3-20 0 0,-1 0 1 0 0,1 0-1 0 0,0-1 0 0 0,-1 1 0 0 0,1 0 0 0 0,0 0 1 0 0,-1 0-1 0 0,0-1 0 0 0,1 1 0 0 0,-1 0 1 0 0,0 0-1 0 0,1 0 0 0 0,-1 0 0 0 0,0 0 0 0 0,0 0 1 0 0,0 0-1 0 0,0 1 0 0 0,0-1 0 0 0,0 0 1 0 0,0 0-1 0 0,0 1 0 0 0,0-1 0 0 0,-1 0 0 0 0,1 1 1 0 0,0 0-1 0 0,0-1 0 0 0,0 1 0 0 0,-1 0 0 0 0,0-1 1 0 0,-3 0 73 0 0,0 0 0 0 0,0 1 0 0 0,0-1 0 0 0,0 1 1 0 0,0 0-1 0 0,0 0 0 0 0,0 1 0 0 0,0-1 1 0 0,1 1-1 0 0,-1 0 0 0 0,0 1 0 0 0,0-1 0 0 0,1 1 1 0 0,-9 4-1 0 0,7-3 42 0 0,0 1 0 0 0,1 0 0 0 0,-1 1 0 0 0,1 0 0 0 0,0-1 1 0 0,1 1-1 0 0,-1 1 0 0 0,1-1 0 0 0,0 1 0 0 0,-4 6 0 0 0,4-6-66 0 0,1 1-1 0 0,-1-1 0 0 0,1 1 1 0 0,1 0-1 0 0,-1 0 1 0 0,1 1-1 0 0,0-1 0 0 0,1 0 1 0 0,-1 1-1 0 0,2-1 1 0 0,-1 0-1 0 0,1 1 0 0 0,1 10 1 0 0,-1-16-39 0 0,1 0 1 0 0,-1 0-1 0 0,1-1 0 0 0,0 1 1 0 0,0 0-1 0 0,0 0 1 0 0,0 0-1 0 0,0-1 0 0 0,0 1 1 0 0,0 0-1 0 0,1-1 1 0 0,-1 1-1 0 0,1-1 0 0 0,-1 0 1 0 0,1 1-1 0 0,-1-1 1 0 0,1 0-1 0 0,0 0 0 0 0,-1 0 1 0 0,1 0-1 0 0,0 0 1 0 0,0 0-1 0 0,0-1 0 0 0,3 2 1 0 0,4 0 23 0 0,0 0-1 0 0,-1-1 1 0 0,1 0 0 0 0,11 0 0 0 0,1-1-40 0 0,0-2 0 0 0,-1 0 0 0 0,1-1 0 0 0,-1-1 0 0 0,0-1 0 0 0,0-1 0 0 0,0 0 0 0 0,-1-2 0 0 0,0 0 0 0 0,0-1 0 0 0,-1-1 0 0 0,0-1 0 0 0,27-22 0 0 0,-39 29-36 0 0,-1-1 0 0 0,0 0 0 0 0,9-10 0 0 0,-13 13 19 0 0,1 0 0 0 0,-1 0 0 0 0,0 0 0 0 0,1 0-1 0 0,-1-1 1 0 0,0 1 0 0 0,0 0 0 0 0,-1-1-1 0 0,1 1 1 0 0,0-1 0 0 0,-1 1 0 0 0,1-1 0 0 0,-1 1-1 0 0,0-4 1 0 0,0 5 9 0 0,0 1 1 0 0,0-1-1 0 0,0 0 1 0 0,-1 1-1 0 0,1-1 0 0 0,0 0 1 0 0,0 1-1 0 0,-1-1 0 0 0,1 1 1 0 0,0-1-1 0 0,-1 0 1 0 0,1 1-1 0 0,0-1 0 0 0,-1 1 1 0 0,1-1-1 0 0,-1 1 0 0 0,1-1 1 0 0,-1 1-1 0 0,1 0 1 0 0,-1-1-1 0 0,1 1 0 0 0,-2-1 1 0 0,1 0-3 0 0,-1 1 1 0 0,0-1 0 0 0,1 0 0 0 0,-1 1 0 0 0,0 0 0 0 0,0-1-1 0 0,0 1 1 0 0,-2 0 0 0 0,1 0 5 0 0,0 0-1 0 0,0 0 1 0 0,0 0-1 0 0,0 0 1 0 0,0 1-1 0 0,0 0 1 0 0,0-1-1 0 0,0 1 1 0 0,0 0-1 0 0,-2 2 1 0 0,0 1 31 0 0,0-1-1 0 0,0 2 1 0 0,0-1 0 0 0,1 1 0 0 0,0-1 0 0 0,0 1 0 0 0,0 0 0 0 0,1 0 0 0 0,0 1-1 0 0,0-1 1 0 0,-5 12 0 0 0,5-9 1 0 0,0 1-1 0 0,1-1 0 0 0,0 1 1 0 0,0 0-1 0 0,1 0 0 0 0,0 0 1 0 0,1 15-1 0 0,0-23-26 0 0,0 0-1 0 0,0 0 1 0 0,0 0 0 0 0,0 0-1 0 0,1 0 1 0 0,-1 0 0 0 0,0 0-1 0 0,1 0 1 0 0,-1 0 0 0 0,1 0-1 0 0,-1 0 1 0 0,1 0 0 0 0,0 0-1 0 0,-1 0 1 0 0,1 0 0 0 0,0 0-1 0 0,0 0 1 0 0,1 1-1 0 0,0-1 9 0 0,0 1-1 0 0,0-1 1 0 0,1 0-1 0 0,-1 0 1 0 0,0 0-1 0 0,0-1 1 0 0,1 1-1 0 0,3 0 1 0 0,3 1 16 0 0,-1-2 1 0 0,1 1-1 0 0,18-2 1 0 0,-22 0-34 0 0,1 0 1 0 0,-1-1-1 0 0,1 1 0 0 0,-1-1 1 0 0,0 0-1 0 0,0 0 0 0 0,0-1 1 0 0,0 1-1 0 0,0-1 0 0 0,0 0 1 0 0,0 0-1 0 0,-1-1 0 0 0,0 0 1 0 0,0 1-1 0 0,0-1 0 0 0,4-6 1 0 0,-4 5-3 0 0,0 0 1 0 0,0-1 0 0 0,-1 1-1 0 0,1-1 1 0 0,-2 0 0 0 0,1 0-1 0 0,0-1 1 0 0,-1 1 0 0 0,0 0-1 0 0,-1-1 1 0 0,0 1 0 0 0,0-1 0 0 0,1-9-1 0 0,-2 10 14 0 0,0 4-3 0 0,0 1 0 0 0,0-1-1 0 0,1 1 1 0 0,-2-1 0 0 0,1 0 0 0 0,0 1 0 0 0,0-1 0 0 0,0 1-1 0 0,-1-1 1 0 0,1 0 0 0 0,-1 1 0 0 0,1-1 0 0 0,-2-2 0 0 0,2 4-2 0 0,-1 0 1 0 0,1 0-1 0 0,0 0 1 0 0,0 0-1 0 0,0 0 1 0 0,0 0-1 0 0,0 0 1 0 0,-1 0 0 0 0,1 1-1 0 0,0-1 1 0 0,0 0-1 0 0,0 0 1 0 0,0 0-1 0 0,0 0 1 0 0,0 0 0 0 0,-1 0-1 0 0,1 0 1 0 0,0 0-1 0 0,0 0 1 0 0,0 1-1 0 0,0-1 1 0 0,0 0-1 0 0,0 0 1 0 0,0 0 0 0 0,0 0-1 0 0,0 0 1 0 0,0 0-1 0 0,0 1 1 0 0,0-1-1 0 0,0 0 1 0 0,0 0-1 0 0,0 0 1 0 0,0 0 0 0 0,0 0-1 0 0,0 1 1 0 0,0-1-1 0 0,0 0 1 0 0,0 0-1 0 0,0 0 1 0 0,0 0 0 0 0,0 1-1 0 0,0-1 1 0 0,0 0-1 0 0,0 0 1 0 0,0 0-1 0 0,-1 9 142 0 0,2 39 611 0 0,7 55 1 0 0,-4-65-984 0 0,-2-15 222 0 0,6 23 0 0 0,-7-39-1755 0 0,2 1-1 0 0,-1 0 1 0 0,7 11-1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3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21004 0 0,'0'0'2674'0'0,"1"23"-2550"0"0,4 72-65 0 0,-4-58-14 0 0,-1-33-31 0 0,0-1 0 0 0,1 1 0 0 0,-1 0 0 0 0,1-1 0 0 0,1 8 0 0 0,-1-10 0 0 0,-1 1-1 0 0,1 0 0 0 0,0-1 0 0 0,-1 1 0 0 0,1-1 1 0 0,0 1-1 0 0,0-1 0 0 0,0 1 0 0 0,0-1 0 0 0,0 1 1 0 0,0-1-1 0 0,0 0 0 0 0,0 0 0 0 0,1 1 0 0 0,-1-1 1 0 0,0 0-1 0 0,1 0 0 0 0,-1 0 0 0 0,1-1 0 0 0,-1 1 0 0 0,1 0 1 0 0,0 0-1 0 0,-1-1 0 0 0,1 1 0 0 0,0-1 0 0 0,-1 0 1 0 0,1 1-1 0 0,0-1 0 0 0,0 0 0 0 0,-1 0 0 0 0,1 0 1 0 0,0 0-1 0 0,-1 0 0 0 0,1 0 0 0 0,0-1 0 0 0,0 1 1 0 0,-1-1-1 0 0,1 1 0 0 0,0-1 0 0 0,-1 0 0 0 0,1 1 0 0 0,-1-1 1 0 0,1 0-1 0 0,-1 0 0 0 0,2-1 0 0 0,2-2-20 0 0,-1 0-1 0 0,0 0 1 0 0,0 0-1 0 0,0-1 0 0 0,-1 0 1 0 0,0 1-1 0 0,1-1 1 0 0,-2 0-1 0 0,5-10 0 0 0,-4 7-36 0 0,-1 0 0 0 0,0 0 0 0 0,0 0 0 0 0,-1 0-1 0 0,0 0 1 0 0,0-14 0 0 0,0 28 98 0 0,0 0 0 0 0,0-1 1 0 0,1 1-1 0 0,-1 0 0 0 0,1-1 1 0 0,4 9-1 0 0,1 4 78 0 0,-2-4-56 0 0,-1-2 27 0 0,0 0-1 0 0,1 0 1 0 0,7 13-1 0 0,-9-22-67 0 0,-1 1 0 0 0,1-1-1 0 0,-1 1 1 0 0,1-1-1 0 0,0 0 1 0 0,0 0 0 0 0,1 0-1 0 0,-1 0 1 0 0,1-1-1 0 0,-1 0 1 0 0,1 1 0 0 0,0-1-1 0 0,5 2 1 0 0,-5-2-37 0 0,1-1 0 0 0,0 1 1 0 0,0-1-1 0 0,0 0 0 0 0,0 0 0 0 0,0 0 1 0 0,0-1-1 0 0,0 0 0 0 0,0 0 1 0 0,0 0-1 0 0,0 0 0 0 0,0-1 0 0 0,0 0 1 0 0,0 0-1 0 0,0 0 0 0 0,0-1 0 0 0,0 0 1 0 0,-1 0-1 0 0,1 0 0 0 0,-1 0 1 0 0,1-1-1 0 0,-1 0 0 0 0,0 0 0 0 0,0 0 1 0 0,0 0-1 0 0,0 0 0 0 0,-1-1 0 0 0,1 0 1 0 0,-1 0-1 0 0,0 0 0 0 0,0 0 1 0 0,0 0-1 0 0,4-10 0 0 0,-4 7-42 0 0,-1-1-1 0 0,1-1 1 0 0,-1 1 0 0 0,-1 0 0 0 0,0 0-1 0 0,0-1 1 0 0,0 1 0 0 0,-1 0-1 0 0,0-1 1 0 0,-1 1 0 0 0,0-1-1 0 0,0 1 1 0 0,-1 0 0 0 0,0 0-1 0 0,0 0 1 0 0,-7-14 0 0 0,9 21 43 0 0,0 1-1 0 0,0 0 1 0 0,0-1 0 0 0,0 1 0 0 0,0-1 0 0 0,-1 1 0 0 0,1 0 0 0 0,0-1 0 0 0,0 1-1 0 0,-1 0 1 0 0,1-1 0 0 0,0 1 0 0 0,0 0 0 0 0,-1-1 0 0 0,1 1 0 0 0,0 0 0 0 0,-1 0 0 0 0,1 0-1 0 0,0-1 1 0 0,-1 1 0 0 0,1 0 0 0 0,0 0 0 0 0,-1 0 0 0 0,1 0 0 0 0,-1-1 0 0 0,1 1-1 0 0,0 0 1 0 0,-1 0 0 0 0,1 0 0 0 0,-1 0 0 0 0,1 0 0 0 0,0 0 0 0 0,-1 0 0 0 0,1 0 0 0 0,-1 0-1 0 0,1 0 1 0 0,0 1 0 0 0,-1-1 0 0 0,1 0 0 0 0,-1 0 0 0 0,1 0 0 0 0,0 0 0 0 0,-1 1-1 0 0,1-1 1 0 0,0 0 0 0 0,-1 0 0 0 0,1 1 0 0 0,0-1 0 0 0,-1 0 0 0 0,1 1 0 0 0,-2 0 11 0 0,1 1 1 0 0,-1 0 0 0 0,1-1 0 0 0,0 1 0 0 0,0 0-1 0 0,0 0 1 0 0,-2 3 0 0 0,-4 16 136 0 0,-8 33 1 0 0,13-42-118 0 0,0-1 1 0 0,1 0 0 0 0,1 0-1 0 0,0 22 1 0 0,0-32-24 0 0,1 0 0 0 0,-1 1-1 0 0,0-1 1 0 0,1 0 0 0 0,-1 0 0 0 0,1 0 0 0 0,-1 0-1 0 0,1 0 1 0 0,-1 0 0 0 0,1 0 0 0 0,0 0 0 0 0,0 0-1 0 0,-1 0 1 0 0,1 0 0 0 0,0-1 0 0 0,0 1 0 0 0,0 0-1 0 0,0 0 1 0 0,0-1 0 0 0,0 1 0 0 0,0-1 0 0 0,0 1-1 0 0,0-1 1 0 0,0 1 0 0 0,0-1 0 0 0,0 0 0 0 0,1 1-1 0 0,-1-1 1 0 0,0 0 0 0 0,2 0 0 0 0,-1 0-8 0 0,-1 0 1 0 0,1 1-1 0 0,0-2 1 0 0,0 1 0 0 0,0 0-1 0 0,0 0 1 0 0,0 0-1 0 0,0-1 1 0 0,0 1 0 0 0,-1-1-1 0 0,1 0 1 0 0,0 1-1 0 0,0-1 1 0 0,-1 0-1 0 0,1 0 1 0 0,-1 0 0 0 0,1 0-1 0 0,2-2 1 0 0,-1-2-34 0 0,0 1 0 0 0,-1-1 0 0 0,1 1 0 0 0,-1-1 0 0 0,0 0 0 0 0,0 0-1 0 0,0 0 1 0 0,-1 0 0 0 0,1-1 0 0 0,-1 1 0 0 0,0-10 0 0 0,6-21-13 0 0,-7 36 48 0 0,0-1 1 0 0,0 1 0 0 0,0 0 0 0 0,0 0-1 0 0,0 0 1 0 0,0 0 0 0 0,0 0 0 0 0,0-1-1 0 0,0 1 1 0 0,0 0 0 0 0,0 0-1 0 0,1 0 1 0 0,-1 0 0 0 0,0 0 0 0 0,0 0-1 0 0,0-1 1 0 0,0 1 0 0 0,0 0 0 0 0,0 0-1 0 0,0 0 1 0 0,0 0 0 0 0,1 0-1 0 0,-1 0 1 0 0,0 0 0 0 0,0 0 0 0 0,0-1-1 0 0,0 1 1 0 0,0 0 0 0 0,0 0 0 0 0,1 0-1 0 0,-1 0 1 0 0,0 0 0 0 0,0 0-1 0 0,0 0 1 0 0,0 0 0 0 0,0 0 0 0 0,1 0-1 0 0,-1 0 1 0 0,0 0 0 0 0,0 0 0 0 0,0 0-1 0 0,0 0 1 0 0,1 0 0 0 0,-1 0-1 0 0,0 0 1 0 0,0 0 0 0 0,0 0 0 0 0,0 1-1 0 0,0-1 1 0 0,0 0 0 0 0,1 0 0 0 0,-1 0-1 0 0,0 0 1 0 0,0 0 0 0 0,0 0-1 0 0,0 0 1 0 0,0 0 0 0 0,0 1 0 0 0,0-1-1 0 0,0 0 1 0 0,1 0 0 0 0,-1 0 0 0 0,0 0-1 0 0,0 0 1 0 0,0 1 0 0 0,5 8 28 0 0,1 4 68 0 0,-1 1 1 0 0,0 0-1 0 0,-2 0 0 0 0,4 18 1 0 0,-1-10 52 0 0,-6-20-128 0 0,1-1 0 0 0,-1 0 0 0 0,1 1 0 0 0,0-1 1 0 0,0 0-1 0 0,-1 1 0 0 0,1-1 0 0 0,0 0 0 0 0,0 0 0 0 0,0 0 1 0 0,0 0-1 0 0,3 2 0 0 0,-4-3-17 0 0,0 0 1 0 0,0 1-1 0 0,1-1 0 0 0,-1 0 1 0 0,0 0-1 0 0,1 0 0 0 0,-1 0 1 0 0,0 0-1 0 0,0 0 0 0 0,1 0 1 0 0,-1 0-1 0 0,0 0 0 0 0,1 0 1 0 0,-1 0-1 0 0,0 0 0 0 0,0 0 1 0 0,1 0-1 0 0,-1 0 0 0 0,0 0 1 0 0,1 0-1 0 0,-1 0 0 0 0,0-1 1 0 0,0 1-1 0 0,1 0 0 0 0,-1 0 1 0 0,0 0-1 0 0,0 0 0 0 0,1-1 1 0 0,-1 1-1 0 0,0 0 0 0 0,0 0 1 0 0,0 0-1 0 0,1-1 0 0 0,-1 1 1 0 0,0 0-1 0 0,0 0 0 0 0,0-1 1 0 0,0 1-1 0 0,1-1 0 0 0,-1 1-5 0 0,0 0 0 0 0,0-1 0 0 0,0 1 0 0 0,1 0 0 0 0,-1-1 0 0 0,0 1 0 0 0,0 0 0 0 0,1-1-1 0 0,-1 1 1 0 0,0 0 0 0 0,0 0 0 0 0,1-1 0 0 0,-1 1 0 0 0,0 0 0 0 0,1 0 0 0 0,-1 0-1 0 0,0 0 1 0 0,1-1 0 0 0,-1 1 0 0 0,1 0 0 0 0,-1 0 19 0 0,1 0-17 0 0,-1-1 0 0 0,0 1-1 0 0,1 0 1 0 0,-1-1 0 0 0,1 1 0 0 0,-1 0-1 0 0,1-1 1 0 0,-1 1 0 0 0,1 0 0 0 0,-1-1-1 0 0,1 1 1 0 0,-1 0 0 0 0,1 0 0 0 0,-1 0-1 0 0,1 0 1 0 0,-1-1 0 0 0,1 1 0 0 0,-1 0 0 0 0,1 0-1 0 0,14-2 28 0 0,-14 2-30 0 0,5-1-8 0 0,-1 0-1 0 0,1-1 1 0 0,-1 0-1 0 0,1 0 1 0 0,-1 0-1 0 0,0 0 1 0 0,0-1-1 0 0,0 0 1 0 0,-1 0-1 0 0,9-7 0 0 0,-4 2-13 0 0,-1 1 0 0 0,-1-1 0 0 0,1-1-1 0 0,8-13 1 0 0,-10 11-23 0 0,0 0 0 0 0,-1 1-1 0 0,0-2 1 0 0,-1 1 0 0 0,0-1 0 0 0,-1 1 0 0 0,0-1 0 0 0,-1 0-1 0 0,1-20 1 0 0,-2 6-43 0 0,-1 0 0 0 0,-1 1 0 0 0,-7-39 0 0 0,8 62 85 0 0,-3-15 11 0 0,-9-31 0 0 0,9 44-17 0 0,1 7-18 0 0,0 9 22 0 0,-2 193 614 0 0,5-134-421 0 0,-1-58-160 0 0,0 0 1 0 0,2 0-1 0 0,4 24 0 0 0,-5-34-15 0 0,-1 0-1 0 0,1 1 1 0 0,0-1-1 0 0,1 0 1 0 0,-1 0-1 0 0,1 0 1 0 0,-1 0 0 0 0,1 0-1 0 0,0 0 1 0 0,0 0-1 0 0,0-1 1 0 0,0 1-1 0 0,1 0 1 0 0,-1-1 0 0 0,1 0-1 0 0,-1 0 1 0 0,1 0-1 0 0,0 0 1 0 0,5 3-1 0 0,-6-4-7 0 0,1-1-1 0 0,-1 1 1 0 0,0-1-1 0 0,1 1 1 0 0,-1-1-1 0 0,1 0 1 0 0,-1 0-1 0 0,1 0 1 0 0,-1 0 0 0 0,1 0-1 0 0,-1 0 1 0 0,0-1-1 0 0,1 1 1 0 0,-1-1-1 0 0,1 0 1 0 0,-1 0-1 0 0,0 0 1 0 0,0 0-1 0 0,1 0 1 0 0,-1 0-1 0 0,0 0 1 0 0,0-1-1 0 0,0 1 1 0 0,0-1-1 0 0,2-2 1 0 0,0-1-58 0 0,1 0 1 0 0,-1 0-1 0 0,-1 0 0 0 0,1 0 1 0 0,-1-1-1 0 0,0 1 0 0 0,0-1 1 0 0,3-10-1 0 0,-6 16 51 0 0,0 0-1 0 0,0 0 1 0 0,0 0-1 0 0,0-1 1 0 0,0 1 0 0 0,1 0-1 0 0,-1 0 1 0 0,0 0-1 0 0,0 0 1 0 0,0-1-1 0 0,0 1 1 0 0,0 0-1 0 0,0 0 1 0 0,0 0 0 0 0,0 0-1 0 0,0 0 1 0 0,1-1-1 0 0,-1 1 1 0 0,0 0-1 0 0,0 0 1 0 0,0 0-1 0 0,0 0 1 0 0,0 0 0 0 0,1 0-1 0 0,-1 0 1 0 0,0 0-1 0 0,0-1 1 0 0,0 1-1 0 0,0 0 1 0 0,1 0-1 0 0,-1 0 1 0 0,0 0-1 0 0,1 0 1 0 0,4 5-8 0 0,2 8 33 0 0,2 14 54 0 0,-3-12-10 0 0,13 30-1 0 0,-17-41-56 0 0,1 0 0 0 0,-1 0 0 0 0,1 0-1 0 0,-1-1 1 0 0,1 1 0 0 0,0-1 0 0 0,1 0-1 0 0,-1 0 1 0 0,0 0 0 0 0,1 0 0 0 0,0-1-1 0 0,4 3 1 0 0,-7-4-1 0 0,1 0-1 0 0,0 0 1 0 0,0-1 0 0 0,0 1-1 0 0,0 0 1 0 0,0-1-1 0 0,0 0 1 0 0,0 1 0 0 0,0-1-1 0 0,0 0 1 0 0,0 0-1 0 0,0 0 1 0 0,0 0 0 0 0,0 0-1 0 0,-1 0 1 0 0,1-1 0 0 0,0 1-1 0 0,0-1 1 0 0,0 0-1 0 0,2 0 1 0 0,-2 0-27 0 0,0-1-1 0 0,0 1 1 0 0,-1 0-1 0 0,1-1 1 0 0,0 1-1 0 0,-1-1 1 0 0,1 0 0 0 0,-1 1-1 0 0,0-1 1 0 0,0 0-1 0 0,1 0 1 0 0,-1 0-1 0 0,-1 0 1 0 0,1 0-1 0 0,0 0 1 0 0,0 0 0 0 0,-1 0-1 0 0,1-2 1 0 0,0-2-247 0 0,0 0-1 0 0,-1 1 1 0 0,1-1 0 0 0,-1 0 0 0 0,-1 0 0 0 0,1 1 0 0 0,-1-1 0 0 0,0 0 0 0 0,0 1 0 0 0,-3-8-1 0 0,-2-4-4647 0 0,-17-30-1 0 0,11 25-2745 0 0,5 8 1624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4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274 256 11867 0 0,'0'0'12090'0'0,"-130"-36"-12018"0"0,101 31-320 0 0,-5 1-424 0 0,5-3-688 0 0,0 2-1289 0 0,7 2-3200 0 0</inkml:trace>
  <inkml:trace contextRef="#ctx0" brushRef="#br0" timeOffset="1">320 0 24885 0 0,'0'0'1449'0'0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4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176 135 23517 0 0,'0'0'333'0'0,"-13"-21"-389"0"0,-43-64 60 0 0,53 81-1 0 0,1 0-1 0 0,-1 0 0 0 0,0 1 0 0 0,-1-1 1 0 0,-3-3-1 0 0,6 7-1 0 0,1 0 0 0 0,-1-1 0 0 0,1 1 1 0 0,-1 0-1 0 0,0-1 0 0 0,1 1 0 0 0,-1 0 1 0 0,1 0-1 0 0,-1 0 0 0 0,0 0 0 0 0,1-1 0 0 0,-1 1 1 0 0,0 0-1 0 0,1 0 0 0 0,-1 0 0 0 0,0 0 1 0 0,0 1-1 0 0,-4-1 11 0 0,3 0 1 0 0,0-1-1 0 0,0 1 1 0 0,0 1-1 0 0,1-1 1 0 0,-1 0-1 0 0,0 0 0 0 0,0 1 1 0 0,0-1-1 0 0,1 1 1 0 0,-1-1-1 0 0,0 1 1 0 0,0 0-1 0 0,1 0 0 0 0,-1-1 1 0 0,1 1-1 0 0,-3 2 1 0 0,2-1 27 0 0,0 0 0 0 0,0 0 0 0 0,0 1 0 0 0,0-1 0 0 0,0 1 0 0 0,1-1 0 0 0,-1 1 0 0 0,1 0 1 0 0,-2 2-1 0 0,0 6 83 0 0,-1 0 1 0 0,2 0-1 0 0,-1 1 1 0 0,0 12-1 0 0,3-17-89 0 0,-1 0-1 0 0,1 1 1 0 0,0-1 0 0 0,0 1 0 0 0,1-1-1 0 0,0 0 1 0 0,1 0 0 0 0,3 13-1 0 0,-4-18-46 0 0,0 1 0 0 0,0 0-1 0 0,0-1 1 0 0,1 0 0 0 0,-1 1-1 0 0,1-1 1 0 0,-1 0-1 0 0,1 1 1 0 0,0-1 0 0 0,0 0-1 0 0,0 0 1 0 0,0-1 0 0 0,0 1-1 0 0,0 0 1 0 0,1-1 0 0 0,-1 1-1 0 0,0-1 1 0 0,1 0 0 0 0,-1 0-1 0 0,1 0 1 0 0,0 0-1 0 0,-1 0 1 0 0,1 0 0 0 0,0-1-1 0 0,0 1 1 0 0,3-1 0 0 0,-4 0-257 0 0,0 0 1 0 0,1 0-1 0 0,-1 0 1 0 0,0 0 0 0 0,1 0-1 0 0,-1 0 1 0 0,0-1-1 0 0,0 0 1 0 0,1 1 0 0 0,-1-1-1 0 0,0 0 1 0 0,0 0-1 0 0,0 0 1 0 0,4-2-1 0 0,3-6-4200 0 0,0-3-3367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19932 0 0,'0'0'5005'0'0,"6"20"-4903"0"0,17 59-40 0 0,-18-60-19 0 0,-5-19-41 0 0,0 1-1 0 0,0-1 0 0 0,0 0 0 0 0,0 0 1 0 0,0 0-1 0 0,0 0 0 0 0,0 0 0 0 0,0 0 1 0 0,0 0-1 0 0,0 0 0 0 0,0 0 1 0 0,0 0-1 0 0,0 1 0 0 0,0-1 0 0 0,0 0 1 0 0,0 0-1 0 0,0 0 0 0 0,0 0 1 0 0,0 0-1 0 0,0 0 0 0 0,0 0 0 0 0,0 0 1 0 0,0 0-1 0 0,0 1 0 0 0,0-1 0 0 0,0 0 1 0 0,0 0-1 0 0,0 0 0 0 0,0 0 1 0 0,0 0-1 0 0,0 0 0 0 0,0 0 0 0 0,0 0 1 0 0,-1 0-1 0 0,1 0 0 0 0,0 0 1 0 0,0 1-1 0 0,0-1 0 0 0,0 0 0 0 0,0 0 1 0 0,0 0-1 0 0,0 0 0 0 0,0 0 0 0 0,0 0 1 0 0,0 0-1 0 0,0 0 0 0 0,-1 0 1 0 0,1 0-1 0 0,0 0 0 0 0,-4-4 102 0 0,3 0-140 0 0,-1-1-1 0 0,1 0 1 0 0,0 1 0 0 0,0-1 0 0 0,0 0 0 0 0,0-5 0 0 0,1 6-23 0 0,-1-5-59 0 0,0 0 1 0 0,1 1-1 0 0,0-1 1 0 0,0 0 0 0 0,1 0-1 0 0,0 0 1 0 0,1 1-1 0 0,0-1 1 0 0,4-11-1 0 0,-6 18 121 0 0,1 1-1 0 0,0 0 0 0 0,0 0 0 0 0,-1-1 1 0 0,1 1-1 0 0,0 0 0 0 0,0 0 0 0 0,0 0 1 0 0,0 0-1 0 0,0 0 0 0 0,1 0 0 0 0,-1 0 0 0 0,0 1 1 0 0,0-1-1 0 0,0 0 0 0 0,1 1 0 0 0,-1-1 1 0 0,0 1-1 0 0,1-1 0 0 0,-1 1 0 0 0,1-1 1 0 0,-1 1-1 0 0,0 0 0 0 0,1 0 0 0 0,-1 0 1 0 0,1 0-1 0 0,-1 0 0 0 0,1 0 0 0 0,-1 0 0 0 0,1 0 1 0 0,-1 1-1 0 0,0-1 0 0 0,1 0 0 0 0,1 2 1 0 0,2-1 45 0 0,-1 1 0 0 0,1 0 0 0 0,0 0 0 0 0,-1 1 1 0 0,0 0-1 0 0,0-1 0 0 0,1 1 0 0 0,4 6 1 0 0,-2-3-24 0 0,-1 1 0 0 0,0 0 0 0 0,-1 1 0 0 0,0-1 1 0 0,0 1-1 0 0,0 0 0 0 0,-1 0 0 0 0,0 0 0 0 0,-1 1 1 0 0,0-1-1 0 0,0 1 0 0 0,-1 0 0 0 0,0 0 1 0 0,-1 0-1 0 0,1 0 0 0 0,-2 0 0 0 0,1 0 0 0 0,-2 15 1 0 0,0-23-111 0 0,1 0 1 0 0,0 0-1 0 0,-1 1 0 0 0,1-1 1 0 0,-1 0-1 0 0,1 0 1 0 0,-1 0-1 0 0,1 0 1 0 0,-1 0-1 0 0,0-1 1 0 0,1 1-1 0 0,-1 0 0 0 0,0 0 1 0 0,0 0-1 0 0,0-1 1 0 0,0 1-1 0 0,-1 1 1 0 0,2-2-89 0 0,-1 0 1 0 0,1 1 0 0 0,-1-1 0 0 0,1 0 0 0 0,-1 0 0 0 0,1 0-1 0 0,-1 1 1 0 0,0-1 0 0 0,1 0 0 0 0,-1 0 0 0 0,1 0-1 0 0,-1 0 1 0 0,0 0 0 0 0,1 0 0 0 0,-1 0 0 0 0,1 0-1 0 0,-1 0 1 0 0,1 0 0 0 0,-1 0 0 0 0,0-1 0 0 0,1 1-1 0 0,-1 0 1 0 0,1 0 0 0 0,-1-1 0 0 0,1 1 0 0 0,-1 0 0 0 0,1 0-1 0 0,-1-1 1 0 0,1 1 0 0 0,-1-1 0 0 0,1 1 0 0 0,0 0-1 0 0,-1-1 1 0 0,0 0 0 0 0,-8-13-9858 0 0</inkml:trace>
  <inkml:trace contextRef="#ctx0" brushRef="#br0" timeOffset="1">397 1 19140 0 0,'0'0'4544'0'0,"-14"8"-4790"0"0,-42 30 182 0 0,54-37 61 0 0,1 0 0 0 0,0 0 0 0 0,-1 0-1 0 0,1 0 1 0 0,0 0 0 0 0,0 1 0 0 0,0-1 0 0 0,0 0-1 0 0,0 1 1 0 0,0-1 0 0 0,0 1 0 0 0,-1 2-1 0 0,2-3 3 0 0,0-1-1 0 0,0 1 0 0 0,0 0 1 0 0,0 0-1 0 0,0 0 0 0 0,0 0 0 0 0,0 0 1 0 0,0 0-1 0 0,0 0 0 0 0,0 0 1 0 0,1 0-1 0 0,-1 1 0 0 0,1 1 1 0 0,0 1 8 0 0,1-1 0 0 0,-1 1 0 0 0,1-1-1 0 0,0 0 1 0 0,0 1 0 0 0,0-1 0 0 0,0 0 0 0 0,0 0 0 0 0,1 0 0 0 0,-1 0-1 0 0,4 2 1 0 0,7 6 74 0 0,17 11 0 0 0,-15-11 20 0 0,24 15 228 0 0,-22-15-62 0 0,-1 0 0 0 0,-1 1 0 0 0,25 24 0 0 0,-38-34-253 0 0,-1 0 1 0 0,0-1-1 0 0,1 1 1 0 0,-1 0 0 0 0,0 0-1 0 0,1 4 1 0 0,-1-5-14 0 0,-1 0 0 0 0,0-1 0 0 0,0 1 0 0 0,1 0 0 0 0,-1-1 1 0 0,0 1-1 0 0,0 0 0 0 0,0-1 0 0 0,0 1 0 0 0,0 0 0 0 0,0-1 0 0 0,0 1 0 0 0,0 0 1 0 0,0-1-1 0 0,-1 1 0 0 0,1 0 0 0 0,0-1 0 0 0,0 1 0 0 0,-1-1 0 0 0,1 1 1 0 0,0 0-1 0 0,-1-1 0 0 0,1 1 0 0 0,0-1 0 0 0,-1 1 0 0 0,1-1 0 0 0,-1 1 0 0 0,1-1 1 0 0,-1 1-1 0 0,-3 1-25 0 0,1 0 0 0 0,0-1 0 0 0,-1 1 0 0 0,1-1 0 0 0,-1 0 0 0 0,0 0 0 0 0,1 0-1 0 0,-1-1 1 0 0,0 1 0 0 0,-5-1 0 0 0,-41-1-622 0 0,41 0 483 0 0,-58-8-3824 0 0,25 0-6212 0 0,28 6 272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5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21797 0 0,'0'0'5097'0'0,"-1"21"-5013"0"0,-4 64-30 0 0,5-80-50 0 0,-1-1 0 0 0,1 0-1 0 0,-1 1 1 0 0,-2 4 0 0 0,3-8-6 0 0,0-1 1 0 0,0 1 0 0 0,-1-1-1 0 0,1 1 1 0 0,0-1 0 0 0,-1 0-1 0 0,1 1 1 0 0,0-1 0 0 0,-1 1-1 0 0,1-1 1 0 0,-1 0 0 0 0,1 1-1 0 0,0-1 1 0 0,-1 0 0 0 0,0 1-1 0 0,-3 2-33 0 0,-11 9 68 0 0,5-8-2869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5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16251 0 0,'0'0'7490'0'0</inkml:trace>
  <inkml:trace contextRef="#ctx0" brushRef="#br0" timeOffset="1">192 160 20140 0 0,'0'0'1066'0'0,"-17"12"-2066"0"0,-46 41 962 0 0,62-52 40 0 0,0-1-1 0 0,0 1 0 0 0,0 0 0 0 0,0 0 0 0 0,0 0 0 0 0,1 0 1 0 0,-1 0-1 0 0,0 0 0 0 0,1 0 0 0 0,-1 0 0 0 0,0 0 1 0 0,1 0-1 0 0,-1 0 0 0 0,1 0 0 0 0,0 0 0 0 0,-1 0 1 0 0,1 1-1 0 0,0-1 0 0 0,0 0 0 0 0,0 2 0 0 0,0-2 4 0 0,1 0 0 0 0,-1 0-1 0 0,0 0 1 0 0,1 0-1 0 0,-1 0 1 0 0,1 0-1 0 0,0 0 1 0 0,-1 0 0 0 0,1-1-1 0 0,0 1 1 0 0,-1 0-1 0 0,1-1 1 0 0,1 2 0 0 0,2 1 25 0 0,10 10 306 0 0,0-1-1 0 0,0-1 0 0 0,27 17 0 0 0,-26-19 202 0 0,0 1-1 0 0,-1 0 0 0 0,0 1 0 0 0,13 14 1 0 0,-26-24-503 0 0,0 0 0 0 0,0 0 0 0 0,0 0 0 0 0,0 1 0 0 0,0-1 1 0 0,-1 0-1 0 0,1 0 0 0 0,0 1 0 0 0,-1-1 0 0 0,1 0 0 0 0,-1 1 1 0 0,1-1-1 0 0,-1 1 0 0 0,0-1 0 0 0,1 0 0 0 0,-1 1 0 0 0,0-1 1 0 0,0 3-1 0 0,0-3-23 0 0,-1 0 0 0 0,1 0 1 0 0,-1 0-1 0 0,1 0 0 0 0,-1 0 0 0 0,1-1 1 0 0,-1 1-1 0 0,1 0 0 0 0,-1 0 1 0 0,0-1-1 0 0,1 1 0 0 0,-1 0 0 0 0,0-1 1 0 0,0 1-1 0 0,0-1 0 0 0,1 1 0 0 0,-1-1 1 0 0,0 1-1 0 0,0-1 0 0 0,0 0 1 0 0,0 1-1 0 0,0-1 0 0 0,0 0 0 0 0,0 0 1 0 0,0 0-1 0 0,0 0 0 0 0,0 0 0 0 0,-1 0 1 0 0,-14 2-344 0 0,-1-2 1 0 0,0 0-1 0 0,-34-6 1 0 0,18 0-3400 0 0,1-1-4355 0 0,17 3-3042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17196 0 0,'0'0'9831'0'0,"7"21"-9842"0"0,20 65 23 0 0,-22-61 1 0 0,-5-25-12 0 0,0 0-1 0 0,0 1 1 0 0,0-1-1 0 0,0 0 1 0 0,0 0 0 0 0,0 1-1 0 0,0-1 1 0 0,-1 0-1 0 0,1 0 1 0 0,0 0-1 0 0,0 1 1 0 0,0-1-1 0 0,0 0 1 0 0,0 0-1 0 0,0 0 1 0 0,0 1 0 0 0,0-1-1 0 0,0 0 1 0 0,-1 0-1 0 0,1 0 1 0 0,0 1-1 0 0,0-1 1 0 0,0 0-1 0 0,0 0 1 0 0,-1 0 0 0 0,1 0-1 0 0,0 0 1 0 0,0 0-1 0 0,-1 1 1 0 0,-1 0 13 0 0,2-1-12 0 0,0 1 0 0 0,-1-1 0 0 0,1 0 0 0 0,0 0 0 0 0,0 1 0 0 0,0-1 0 0 0,0 0 0 0 0,-1 0 0 0 0,1 0-1 0 0,0 1 1 0 0,0-1 0 0 0,-1 0 0 0 0,1 0 0 0 0,0 0 0 0 0,0 0 0 0 0,-1 0 0 0 0,1 1 0 0 0,0-1-1 0 0,0 0 1 0 0,-1 0 0 0 0,1 0 0 0 0,0 0 0 0 0,-1 0 0 0 0,1 0 0 0 0,0 0 0 0 0,0 0 0 0 0,-1 0 0 0 0,1 0-1 0 0,0 0 1 0 0,-1 0 0 0 0,1 0 0 0 0,0 0 0 0 0,0 0 0 0 0,-1-1 0 0 0,1 1 0 0 0,0 0 0 0 0,0 0-1 0 0,-1 0 1 0 0,0-1-5 0 0,1 0 0 0 0,0 0 0 0 0,-1 0 0 0 0,1 0-1 0 0,-1 0 1 0 0,1 0 0 0 0,0 0 0 0 0,0 0 0 0 0,0 0-1 0 0,-1 0 1 0 0,1-1 0 0 0,2-29-222 0 0,-1 24 145 0 0,1-1 1 0 0,0 1-1 0 0,0 0 1 0 0,1 0-1 0 0,0 0 0 0 0,1 0 1 0 0,-1 0-1 0 0,1 0 0 0 0,5-6 1 0 0,1 1-263 0 0,0-1 0 0 0,1 1 1 0 0,16-14-1 0 0,-20 20 54 0 0,0 1 0 0 0,0 0 1 0 0,1 0-1 0 0,0 0 0 0 0,10-4 0 0 0,-13 7-358 0 0,0 0 0 0 0,0 1 0 0 0,0 0-1 0 0,0-1 1 0 0,0 2 0 0 0,0-1 0 0 0,0 0-1 0 0,0 1 1 0 0,1 0 0 0 0,7 1 0 0 0,-4 2-4621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31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602 759 432 0 0,'0'0'529'0'0,"0"0"-147"0"0,0 0-138 0 0,0 0-54 0 0,0 0-50 0 0,0 0-5 0 0,0 0 17 0 0,0 0 144 0 0,0 0 495 0 0,-2 6-174 0 0,0 0-468 0 0,0-1-1 0 0,-1 0 1 0 0,0 0 0 0 0,0 0 0 0 0,0 0 0 0 0,-1 0 0 0 0,0 0 0 0 0,0-1 0 0 0,0 0 0 0 0,0 0 0 0 0,0 0 0 0 0,-1 0-1 0 0,0-1 1 0 0,0 0 0 0 0,0 0 0 0 0,0 0 0 0 0,0 0 0 0 0,-1-1 0 0 0,1 0 0 0 0,-1 0 0 0 0,-3 0-149 0 0,-137 6 1058 0 0,119-11-1017 0 0,1-1 0 0 0,-1-2 0 0 0,1 0 1 0 0,0-2-1 0 0,1-1 0 0 0,0 0 0 0 0,-7-6-41 0 0,21 8 224 0 0,0-1 0 0 0,0-1 0 0 0,1 0 0 0 0,0 0 0 0 0,1-1 0 0 0,0-1 0 0 0,0 1 0 0 0,1-1 0 0 0,1-1 0 0 0,0 1 0 0 0,0-1 0 0 0,1-1 0 0 0,1 1 0 0 0,0-1-1 0 0,0 0 1 0 0,2 0 0 0 0,-1 0 0 0 0,2-1 0 0 0,0 1 0 0 0,0-1 0 0 0,1 1 0 0 0,1-1 0 0 0,1-11-224 0 0,5 14-105 0 0,-1 0 1 0 0,2 1-1 0 0,-1 0 0 0 0,2 0 1 0 0,-1 0-1 0 0,1 1 0 0 0,1 1 0 0 0,-1-1 1 0 0,1 1-1 0 0,1 1 0 0 0,0 0 1 0 0,0 0-1 0 0,0 1 0 0 0,1 0 1 0 0,-1 0-1 0 0,1 2 0 0 0,1-1 1 0 0,-1 1-1 0 0,2 1 105 0 0,5-4-77 0 0,0 1 0 0 0,0 1 1 0 0,0 1-1 0 0,1 1 0 0 0,-1 0 0 0 0,1 2 0 0 0,0 0 0 0 0,0 1 1 0 0,0 0-1 0 0,-1 2 0 0 0,1 0 0 0 0,0 2 0 0 0,-1 0 0 0 0,0 0 1 0 0,0 2-1 0 0,0 0 0 0 0,0 2 0 0 0,-1 0 0 0 0,-1 0 0 0 0,1 2 1 0 0,-1 0-1 0 0,-1 0 0 0 0,0 2 0 0 0,0 0 0 0 0,10 12 77 0 0,-17-14 109 0 0,0 1-1 0 0,0 1 0 0 0,-1-1 1 0 0,-1 1-1 0 0,0 0 1 0 0,-1 1-1 0 0,0-1 0 0 0,-1 1 1 0 0,0 0-1 0 0,-1 0 1 0 0,0 0-1 0 0,-1 1 1 0 0,-1-1-1 0 0,0 1 0 0 0,-1-1 1 0 0,0 4-109 0 0,-48 62-3928 0 0,41-76-1693 0 0</inkml:trace>
  <inkml:trace contextRef="#ctx0" brushRef="#br0" timeOffset="730.9">2362 836 836 0 0,'0'0'697'0'0,"0"0"-414"0"0,0 0-20 0 0,-6 4-78 0 0,-1-1 55 0 0,0-1-1 0 0,0 1 1 0 0,0-1-1 0 0,0-1 1 0 0,0 1-1 0 0,0-1 1 0 0,0 0 0 0 0,0-1-1 0 0,0 0 1 0 0,-1 0-1 0 0,1-1 1 0 0,0 1-1 0 0,0-2 1 0 0,0 1-1 0 0,0-1 1 0 0,0 0-1 0 0,0 0 1 0 0,-2-2-240 0 0,2 1 185 0 0,0 0 1 0 0,-1-1 0 0 0,2 0-1 0 0,-1 0 1 0 0,0 0-1 0 0,1-1 1 0 0,0 0-1 0 0,0-1 1 0 0,0 1-1 0 0,1-1 1 0 0,0 0-1 0 0,0-1 1 0 0,0 1-1 0 0,1-1 1 0 0,0 0-1 0 0,0 0 1 0 0,1 0-1 0 0,-1-2-185 0 0,0-3-15 0 0,1 0-1 0 0,0 0 1 0 0,1 0-1 0 0,0 0 1 0 0,1 0-1 0 0,0-1 0 0 0,1 1 1 0 0,1 0-1 0 0,0-1 1 0 0,0 1-1 0 0,1 0 1 0 0,1 0-1 0 0,0 0 1 0 0,0 0-1 0 0,2 1 0 0 0,-1-1 1 0 0,5-6 15 0 0,-7 9 20 0 0,1 1 1 0 0,1-1-1 0 0,0 1 0 0 0,0-1 1 0 0,0 1-1 0 0,1 1 1 0 0,0-1-1 0 0,1 1 0 0 0,0 0 1 0 0,0 0-1 0 0,0 0 0 0 0,1 1 1 0 0,0 0-1 0 0,0 0 1 0 0,1 1-1 0 0,-1 0 0 0 0,1 0 1 0 0,0 1-1 0 0,1 0 0 0 0,-1 0 1 0 0,1 1-1 0 0,-1 0 1 0 0,1 1-1 0 0,0 0 0 0 0,0 0 1 0 0,0 1-1 0 0,0 0 0 0 0,0 0 1 0 0,1 1-1 0 0,-1 1 1 0 0,0-1-1 0 0,0 1 0 0 0,0 1 1 0 0,0 0-1 0 0,0 0 0 0 0,0 1 1 0 0,-1 0-1 0 0,1 0 1 0 0,4 3-21 0 0,-3 2-16 0 0,1 0 1 0 0,-1 0 0 0 0,0 1 0 0 0,-1 0 0 0 0,0 1-1 0 0,-1 0 1 0 0,0 0 0 0 0,0 1 0 0 0,-1 0 0 0 0,-1 0-1 0 0,0 1 1 0 0,0 0 0 0 0,-1 0 0 0 0,-1 0 0 0 0,0 1-1 0 0,1 4 16 0 0,-1-5 117 0 0,-1 0-1 0 0,-1 0 0 0 0,0 0 0 0 0,0 0 0 0 0,-1 1 0 0 0,-1-1 0 0 0,0 0 1 0 0,-1 1-1 0 0,0-1 0 0 0,-1 0 0 0 0,0 0 0 0 0,-1 0 0 0 0,0 0 1 0 0,-1 0-1 0 0,0-1 0 0 0,-1 0 0 0 0,-1 0 0 0 0,1 0 0 0 0,-2 0 0 0 0,1-1 1 0 0,-2 0-1 0 0,1 0 0 0 0,-1-1 0 0 0,-1 0 0 0 0,1 0 0 0 0,-2-1 1 0 0,0 0-117 0 0,-31 11-815 0 0,13-13-2519 0 0,18-5-476 0 0</inkml:trace>
  <inkml:trace contextRef="#ctx0" brushRef="#br0" timeOffset="1632.87">622 336 2456 0 0,'0'0'2016'0'0,"0"0"-1051"0"0,0 0-369 0 0,0 0 156 0 0,0 0-47 0 0,0 0-72 0 0,0-6-94 0 0,0 1-427 0 0,1 0-1 0 0,0 1 0 0 0,0-1 1 0 0,1 0-1 0 0,-1 1 0 0 0,1-1 1 0 0,0 1-1 0 0,0 0 1 0 0,0-1-1 0 0,1 1 0 0 0,0 0 1 0 0,0 0-1 0 0,0 1 0 0 0,0-1 1 0 0,0 1-1 0 0,1-1 1 0 0,0 1-1 0 0,3-2-111 0 0,32-23 72 0 0,2 3 0 0 0,0 1 0 0 0,2 2 0 0 0,0 2 0 0 0,1 2 0 0 0,2 2 0 0 0,-1 2 0 0 0,2 2 0 0 0,46-7-72 0 0,-44 8 303 0 0,-8 0-334 0 0,1 1 0 0 0,0 2 0 0 0,0 3 0 0 0,0 1 1 0 0,1 2-1 0 0,-1 1 0 0 0,1 3 0 0 0,-1 1 0 0 0,1 3 1 0 0,-1 1-1 0 0,-1 2 0 0 0,1 2 0 0 0,-2 1 0 0 0,0 3 1 0 0,0 1-1 0 0,-1 1 0 0 0,-2 3 0 0 0,1 1 0 0 0,30 24 31 0 0,107 116 2045 0 0,-176-150-3767 0 0,-8-11-3994 0 0,2-4 77 0 0</inkml:trace>
  <inkml:trace contextRef="#ctx0" brushRef="#br0" timeOffset="5717.21">1149 718 1032 0 0,'0'0'8773'0'0,"0"0"-7533"0"0,0 0-1232 0 0,0 0-8 0 0,0 0 116 0 0,0 0 24 0 0,0 0 28 0 0,0 0-48 0 0,0 0-120 0 0,-1 1-516 0 0,1-1-784 0 0,1 0-1036 0 0,8-6-3273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7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0 335 17268 0 0,'0'0'6826'0'0,"17"10"-6719"0"0,52 31-15 0 0,-65-38-79 0 0,0-1 0 0 0,0 0 0 0 0,1-1 0 0 0,4 2 0 0 0,5-3 32 0 0,-7-1-28 0 0,2 0-12 0 0,0 0 0 0 0,0-1 0 0 0,-1 0-1 0 0,1 0 1 0 0,-1-1 0 0 0,0 0 0 0 0,0 0 0 0 0,0-1 0 0 0,0 0 0 0 0,0-1 0 0 0,11-9 0 0 0,-17 13-16 0 0,0 0 0 0 0,-1-1 1 0 0,1 1-1 0 0,-1-1 0 0 0,1 1 1 0 0,-1-1-1 0 0,0 0 0 0 0,0 0 1 0 0,0 1-1 0 0,0-1 0 0 0,0 0 1 0 0,2-3-1 0 0,-3 4 4 0 0,0 0-1 0 0,0 0 1 0 0,0 1-1 0 0,0-1 1 0 0,0 0-1 0 0,0 0 1 0 0,0 1 0 0 0,0-1-1 0 0,0 0 1 0 0,-1 1-1 0 0,1-1 1 0 0,0 0-1 0 0,0 1 1 0 0,-1-1-1 0 0,1 0 1 0 0,0 1-1 0 0,-1-1 1 0 0,1 0-1 0 0,-1 1 1 0 0,1-1-1 0 0,-1 1 1 0 0,1-1 0 0 0,-1 1-1 0 0,1-1 1 0 0,-1 1-1 0 0,1-1 1 0 0,-1 1-1 0 0,1-1 1 0 0,-1 1-1 0 0,0 0 1 0 0,1-1-1 0 0,-1 1 1 0 0,0 0-1 0 0,0 0 1 0 0,1 0-1 0 0,-1-1 1 0 0,0 1 0 0 0,-1 0-1 0 0,-5-1 6 0 0,0 0 0 0 0,-1 0 0 0 0,1 0 0 0 0,0 1 0 0 0,-1 0 0 0 0,1 1 0 0 0,-1-1 0 0 0,1 1 0 0 0,0 1 1 0 0,-1 0-1 0 0,1 0 0 0 0,0 0 0 0 0,0 1 0 0 0,-8 4 0 0 0,8-3 5 0 0,-1 0 0 0 0,1 1 1 0 0,0-1-1 0 0,0 2 1 0 0,1-1-1 0 0,-1 1 0 0 0,1 0 1 0 0,1 0-1 0 0,-1 1 1 0 0,1 0-1 0 0,0 0 0 0 0,-5 9 1 0 0,9-14-2 0 0,0 0 0 0 0,0 0 0 0 0,0 0 0 0 0,0 1 0 0 0,1-1 0 0 0,-1 0 0 0 0,0 1 0 0 0,1-1 0 0 0,0 1-1 0 0,0-1 1 0 0,-1 0 0 0 0,1 1 0 0 0,1-1 0 0 0,-1 1 0 0 0,0-1 0 0 0,0 0 0 0 0,2 4 0 0 0,-1-4 2 0 0,0 0-1 0 0,0 0 1 0 0,0 0 0 0 0,1 0-1 0 0,-1 0 1 0 0,1 0-1 0 0,-1-1 1 0 0,1 1 0 0 0,0 0-1 0 0,-1-1 1 0 0,1 1-1 0 0,0-1 1 0 0,0 0-1 0 0,0 1 1 0 0,0-1 0 0 0,0 0-1 0 0,5 1 1 0 0,5 2 24 0 0,0-1 1 0 0,1 0 0 0 0,0 0-1 0 0,-1-1 1 0 0,16 0-1 0 0,65-5 105 0 0,-62-1-136 0 0,0-2 1 0 0,0-1 0 0 0,-1-1-1 0 0,0-1 1 0 0,31-15-1 0 0,-55 21 1 0 0,0 0 0 0 0,0 0 0 0 0,-1 0 0 0 0,1-1 0 0 0,-1 0-1 0 0,1 0 1 0 0,-1-1 0 0 0,0 1 0 0 0,4-7 0 0 0,-7 9 1 0 0,0 0 1 0 0,-1-1-1 0 0,1 1 1 0 0,-1 0-1 0 0,1-1 1 0 0,-1 1-1 0 0,0-1 1 0 0,0 1-1 0 0,0-1 1 0 0,-1 1-1 0 0,1-1 1 0 0,-1 0-1 0 0,1 1 1 0 0,-1-1-1 0 0,0 0 1 0 0,0 1-1 0 0,0-1 1 0 0,0 0-1 0 0,0 1 1 0 0,-1-1-1 0 0,1 0 1 0 0,-1 1-1 0 0,0-1 1 0 0,0 0-1 0 0,-1-2 1 0 0,1 3 0 0 0,0 0 1 0 0,0 0 0 0 0,-1 0 0 0 0,1 0 0 0 0,0 1 0 0 0,-1-1 0 0 0,1 0 0 0 0,-1 1 0 0 0,0-1 0 0 0,1 1 0 0 0,-1 0 0 0 0,0 0 0 0 0,0-1 0 0 0,0 1-1 0 0,0 0 1 0 0,0 1 0 0 0,0-1 0 0 0,0 0 0 0 0,0 0 0 0 0,0 1 0 0 0,0 0 0 0 0,-1-1 0 0 0,1 1 0 0 0,-4 0 0 0 0,3 0 13 0 0,0 0 0 0 0,0 1 1 0 0,1-1-1 0 0,-1 1 0 0 0,0 0 0 0 0,0 0 1 0 0,0 0-1 0 0,1 0 0 0 0,-1 0 0 0 0,0 0 1 0 0,1 1-1 0 0,-1-1 0 0 0,1 1 1 0 0,0 0-1 0 0,0 0 0 0 0,-1 0 0 0 0,-2 4 1 0 0,-2 4 46 0 0,0 0 1 0 0,1 1-1 0 0,1-1 1 0 0,0 1 0 0 0,0 0-1 0 0,1 1 1 0 0,1-1-1 0 0,0 1 1 0 0,0-1-1 0 0,-1 20 1 0 0,4-29-46 0 0,-1-1 1 0 0,1 1-1 0 0,0-1 1 0 0,0 1-1 0 0,1 0 0 0 0,-1-1 1 0 0,0 1-1 0 0,0-1 0 0 0,1 1 1 0 0,-1 0-1 0 0,1-1 0 0 0,-1 1 1 0 0,1-1-1 0 0,0 0 0 0 0,0 1 1 0 0,-1-1-1 0 0,1 1 1 0 0,0-1-1 0 0,0 0 0 0 0,0 0 1 0 0,0 0-1 0 0,1 1 0 0 0,-1-1 1 0 0,0 0-1 0 0,0 0 0 0 0,1-1 1 0 0,-1 1-1 0 0,1 0 0 0 0,-1 0 1 0 0,1-1-1 0 0,-1 1 1 0 0,1-1-1 0 0,-1 1 0 0 0,1-1 1 0 0,2 1-1 0 0,1 0 4 0 0,-1-1 1 0 0,1 0-1 0 0,-1 0 0 0 0,1 0 0 0 0,-1 0 1 0 0,0 0-1 0 0,1-1 0 0 0,-1 0 0 0 0,1 0 1 0 0,-1 0-1 0 0,0-1 0 0 0,5-1 0 0 0,0-2-14 0 0,0 0-1 0 0,-1-1 1 0 0,0 0-1 0 0,1-1 0 0 0,-2 0 1 0 0,1 0-1 0 0,-1 0 1 0 0,0-1-1 0 0,-1 0 1 0 0,0 0-1 0 0,6-11 0 0 0,-6 8-22 0 0,0 0 0 0 0,-1 0 0 0 0,-1-1 0 0 0,0 0 0 0 0,0 0 0 0 0,-1 0 0 0 0,-1 0 0 0 0,2-24 0 0 0,-2 7-31 0 0,-2 0-1 0 0,-1 0 0 0 0,-2 0 1 0 0,0 0-1 0 0,-10-35 0 0 0,9 50 46 0 0,3 8 6 0 0,0 1 0 0 0,-1-1 0 0 0,1 1 0 0 0,-2-1 1 0 0,1 1-1 0 0,-5-9 0 0 0,7 14-4 0 0,0 0 1 0 0,0 0-1 0 0,0-1 1 0 0,-1 1-1 0 0,1 0 1 0 0,0 0-1 0 0,0 0 1 0 0,0 0-1 0 0,0 0 1 0 0,0 0-1 0 0,0 0 1 0 0,0-1-1 0 0,0 1 1 0 0,0 0-1 0 0,0 0 1 0 0,-1 0-1 0 0,1 0 1 0 0,0 0-1 0 0,0 0 1 0 0,0 0-1 0 0,0 0 1 0 0,0 0-1 0 0,0 0 1 0 0,-1 0-1 0 0,1 0 1 0 0,0 0-1 0 0,0 0 1 0 0,0 0-1 0 0,0 0 1 0 0,0 0-1 0 0,-1 0 1 0 0,1 0-1 0 0,0 0 1 0 0,0 0-1 0 0,0 0 1 0 0,0 0-1 0 0,0 0 1 0 0,0 0-1 0 0,-1 0 1 0 0,1 0-1 0 0,0 0 1 0 0,0 0-1 0 0,0 0 1 0 0,0 0-1 0 0,0 0 1 0 0,0 0-1 0 0,-1 0 1 0 0,1 0-1 0 0,0 1 1 0 0,0-1-1 0 0,0 0 1 0 0,0 0-1 0 0,0 0 1 0 0,0 0-1 0 0,0 0 1 0 0,-3 9 16 0 0,-2 27 99 0 0,1 1 0 0 0,3 0 0 0 0,0 0 1 0 0,3 0-1 0 0,1 0 0 0 0,1 0 0 0 0,16 61 0 0 0,-15-82-91 0 0,0 0-1 0 0,13 27 0 0 0,-15-37-14 0 0,0 0-1 0 0,0 0 1 0 0,1-1 0 0 0,0 0-1 0 0,0 0 1 0 0,1 0-1 0 0,-1 0 1 0 0,1 0 0 0 0,11 7-1 0 0,-14-11-16 0 0,0 0 0 0 0,0 0 1 0 0,0 0-1 0 0,0 0 0 0 0,1 0 0 0 0,-1 0 0 0 0,0 0 0 0 0,1-1 0 0 0,-1 0 0 0 0,0 1 0 0 0,1-1 0 0 0,2 0 0 0 0,-4 0-46 0 0,0 0 1 0 0,1 0-1 0 0,-1 0 1 0 0,0-1-1 0 0,0 1 1 0 0,1 0-1 0 0,-1-1 1 0 0,0 1-1 0 0,0-1 1 0 0,1 1-1 0 0,-1-1 0 0 0,0 0 1 0 0,0 1-1 0 0,0-1 1 0 0,0 0-1 0 0,0 0 1 0 0,0 0-1 0 0,0 0 1 0 0,0 0-1 0 0,0 0 1 0 0,-1 0-1 0 0,2-2 0 0 0,4-11-801 0 0,-5 12 643 0 0,0 0-1 0 0,0 0 1 0 0,0 0 0 0 0,0 0-1 0 0,0-1 1 0 0,0 1-1 0 0,0 1 1 0 0,1-1-1 0 0,-1 0 1 0 0,1 0 0 0 0,-1 0-1 0 0,1 1 1 0 0,0-1-1 0 0,0 1 1 0 0,-1-1 0 0 0,3 0-1 0 0,-3 1 273 0 0,0 1 1 0 0,-1-1-1 0 0,1 1 0 0 0,-1-1 0 0 0,1 1 1 0 0,-1-1-1 0 0,1 1 0 0 0,-1-1 0 0 0,0 1 1 0 0,1-1-1 0 0,-1 0 0 0 0,0 1 1 0 0,1-1-1 0 0,-1 0 0 0 0,0 1 0 0 0,0-1 1 0 0,0 0-1 0 0,0 0 0 0 0,1 1 0 0 0,-1-1 1 0 0,0 0-1 0 0,0 1 0 0 0,0-1 0 0 0,-1 0 1 0 0,1 0-1 0 0,0 0 0 0 0,0-3 1381 0 0,13 19-3 0 0,-11-14-1423 0 0,-1 0 0 0 0,1 0-1 0 0,0 0 1 0 0,0 0-1 0 0,-1 0 1 0 0,1 0 0 0 0,0-1-1 0 0,0 1 1 0 0,0 0-1 0 0,0-1 1 0 0,0 0 0 0 0,0 1-1 0 0,0-1 1 0 0,0 0-1 0 0,0 0 1 0 0,0 0 0 0 0,0 0-1 0 0,0-1 1 0 0,0 1-1 0 0,0 0 1 0 0,0-1 0 0 0,0 0-1 0 0,0 1 1 0 0,0-1-1 0 0,0 0 1 0 0,0 0-1 0 0,0 0 1 0 0,-1 0 0 0 0,1 0-1 0 0,0 0 1 0 0,-1-1-1 0 0,1 1 1 0 0,-1-1 0 0 0,2-1-1 0 0,1-3-19 0 0,0 1 1 0 0,-1-1-1 0 0,0 0 0 0 0,0 0 0 0 0,0 0 0 0 0,-1 0 0 0 0,0 0 1 0 0,3-13-1 0 0,-3 2-27 0 0,0 0-1 0 0,-1-21 1 0 0,-5 42-100 0 0,0 6 163 0 0,-3 16 66 0 0,2 0 1 0 0,-4 48-1 0 0,9-71-90 0 0,-1 5 44 0 0,0 0-1 0 0,1 0 1 0 0,0 1 0 0 0,2 14 0 0 0,-1-20-40 0 0,-1-1 1 0 0,1-1-1 0 0,-1 1 1 0 0,1 0 0 0 0,0 0-1 0 0,0 0 1 0 0,0 0-1 0 0,0 0 1 0 0,0-1 0 0 0,0 1-1 0 0,0 0 1 0 0,1-1-1 0 0,-1 1 1 0 0,1-1 0 0 0,-1 1-1 0 0,1-1 1 0 0,0 0-1 0 0,-1 0 1 0 0,1 0 0 0 0,0 0-1 0 0,0 0 1 0 0,0 0 0 0 0,-1 0-1 0 0,5 1 1 0 0,-2-2-6 0 0,-1 1 0 0 0,1 0-1 0 0,-1-1 1 0 0,1 0 0 0 0,-1 1 0 0 0,1-1 0 0 0,-1-1 0 0 0,1 1 0 0 0,-1 0 0 0 0,1-1 0 0 0,-1 0 0 0 0,1 0 0 0 0,-1 0 0 0 0,0 0 0 0 0,6-3 0 0 0,-4 1-26 0 0,-1 0 0 0 0,0 0 1 0 0,0 0-1 0 0,0 0 0 0 0,0-1 1 0 0,-1 0-1 0 0,0 0 0 0 0,1 0 1 0 0,-1 0-1 0 0,4-7 0 0 0,-3 1-75 0 0,1 0-1 0 0,-2 0 0 0 0,1-1 0 0 0,-1 1 0 0 0,-1-1 0 0 0,2-16 1 0 0,-4 27 95 0 0,0 0 1 0 0,0-1 0 0 0,0 1 0 0 0,0 0 0 0 0,0-1 0 0 0,0 1 0 0 0,0 0 0 0 0,0-1 0 0 0,0 1 0 0 0,0 0 0 0 0,0-1 0 0 0,1 1 0 0 0,-1 0 0 0 0,0-1 0 0 0,0 1 0 0 0,0 0 0 0 0,0-1 0 0 0,1 1 0 0 0,-1 0-1 0 0,0 0 1 0 0,0-1 0 0 0,1 1 0 0 0,-1 0 0 0 0,0 0 0 0 0,1-1 0 0 0,4 6 57 0 0,3 14 65 0 0,10 48 143 0 0,6 18-195 0 0,-17-73-32 0 0,0 1-557 0 0,-5-5-2801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8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16444 0 0,'0'0'8107'0'0,"10"20"-7822"0"0,28 62-54 0 0,-28-56-107 0 0,-10-17-19 0 0,0-3-50 0 0,-2 9 184 0 0,2-15-233 0 0,0 0-1 0 0,0 0 1 0 0,0 0-1 0 0,0 0 1 0 0,0 0-1 0 0,0 0 1 0 0,0 0-1 0 0,0 0 1 0 0,0 0-1 0 0,0 0 1 0 0,0 0-1 0 0,0 0 1 0 0,0 0-1 0 0,0 0 1 0 0,0 0-1 0 0,0 0 1 0 0,0 0-1 0 0,0 0 1 0 0,0 0-1 0 0,0 0 1 0 0,0 0-1 0 0,0 0 1 0 0,0 0-1 0 0,0 0 1 0 0,-1 0-1 0 0,1 0 1 0 0,0 0-1 0 0,0 0 0 0 0,0 0 1 0 0,0 0-1 0 0,0 0 1 0 0,0 0-1 0 0,0 0 1 0 0,0 0-1 0 0,0 0 1 0 0,0 0-1 0 0,0 0 1 0 0,0 0-1 0 0,0 0 1 0 0,0 0-1 0 0,0 0 1 0 0,0 0-1 0 0,0 0 1 0 0,0 0-1 0 0,0 0 1 0 0,0 0-1 0 0,0 0 1 0 0,0-8 36 0 0,0-5-242 0 0,0 1 1 0 0,1 0-1 0 0,1 0 0 0 0,0 1 0 0 0,1-1 1 0 0,0 0-1 0 0,1 1 0 0 0,7-17 0 0 0,-11 28 199 0 0,0-1-1 0 0,1 0 1 0 0,-1 0-1 0 0,1 1 1 0 0,-1-1-1 0 0,1 0 1 0 0,-1 1-1 0 0,1-1 1 0 0,-1 1-1 0 0,1-1 1 0 0,-1 1-1 0 0,1-1 1 0 0,0 1-1 0 0,-1-1 1 0 0,1 1-1 0 0,0 0 1 0 0,-1-1-1 0 0,1 1 1 0 0,0 0-1 0 0,0 0 1 0 0,0-1-1 0 0,-1 1 1 0 0,1 0-1 0 0,0 0 1 0 0,0 0-1 0 0,-1 0 1 0 0,1 0-1 0 0,0 0 1 0 0,0 0-1 0 0,0 0 1 0 0,-1 0-1 0 0,1 1 1 0 0,0-1-1 0 0,0 0 1 0 0,-1 0-1 0 0,1 1 1 0 0,0-1-1 0 0,0 0 1 0 0,-1 1-1 0 0,1-1 1 0 0,0 1-1 0 0,0 0 1 0 0,3 2 26 0 0,0 0 0 0 0,-1 0 0 0 0,0 0 1 0 0,0 1-1 0 0,6 7 0 0 0,-3-3-12 0 0,0 1 1 0 0,-1 0-1 0 0,0 0 0 0 0,-1 1 0 0 0,0-1 1 0 0,0 1-1 0 0,-1 0 0 0 0,0 0 0 0 0,-1 0 1 0 0,0 1-1 0 0,0-1 0 0 0,-1 15 0 0 0,-1-21-498 0 0,-1 8-79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8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19980 0 0,'0'0'3094'0'0,"3"23"-2388"0"0,8 72-191 0 0,-2 34 591 0 0,-6-55-687 0 0,-2-70-398 0 0,-1-1 0 0 0,1 1-1 0 0,-1-1 1 0 0,1 0 0 0 0,1 1 0 0 0,-1-1-1 0 0,0 0 1 0 0,1 1 0 0 0,-1-1-1 0 0,5 5 1 0 0,-6-8-38 0 0,-10-9-378 0 0,5 5 342 0 0,0 0 0 0 0,0 0 0 0 0,-1 1 0 0 0,1 0 1 0 0,-1 0-1 0 0,0 0 0 0 0,0 0 0 0 0,0 1 0 0 0,0 0 0 0 0,0 1 0 0 0,-1-1 0 0 0,-10 0 0 0 0,14 2 61 0 0,0 0-1 0 0,-1 0 1 0 0,1 0-1 0 0,0 0 1 0 0,0 0 0 0 0,0 1-1 0 0,0 0 1 0 0,-1-1-1 0 0,1 1 1 0 0,0 0-1 0 0,0 1 1 0 0,1-1 0 0 0,-1 0-1 0 0,0 1 1 0 0,0 0-1 0 0,1-1 1 0 0,-1 1-1 0 0,1 0 1 0 0,-1 0 0 0 0,1 1-1 0 0,0-1 1 0 0,0 0-1 0 0,0 1 1 0 0,0 0-1 0 0,0-1 1 0 0,1 1-1 0 0,-3 3 1 0 0,3-2-4 0 0,-1 0 0 0 0,1 0 0 0 0,-1 0 0 0 0,1 0 0 0 0,0 0 0 0 0,1 1 1 0 0,-1-1-1 0 0,1 0 0 0 0,0 0 0 0 0,0 1 0 0 0,0-1 0 0 0,0 0 0 0 0,1 0 0 0 0,0 0 0 0 0,0 1 0 0 0,0-1 0 0 0,0 0 0 0 0,1 0 0 0 0,-1 0 0 0 0,1-1 1 0 0,0 1-1 0 0,0 0 0 0 0,1-1 0 0 0,-1 1 0 0 0,1-1 0 0 0,-1 0 0 0 0,1 1 0 0 0,0-1 0 0 0,0-1 0 0 0,1 1 0 0 0,-1 0 0 0 0,1-1 0 0 0,-1 0 0 0 0,1 0 1 0 0,0 0-1 0 0,0 0 0 0 0,4 1 0 0 0,-1 0-158 0 0,0-1 0 0 0,0 0 1 0 0,1-1-1 0 0,-1 0 0 0 0,10 1 0 0 0,-12-2-458 0 0,0 0 0 0 0,0-1-1 0 0,7 0 1 0 0,-9 0-234 0 0,0 0-1 0 0,0 0 1 0 0,0 0-1 0 0,0 0 1 0 0,0-1 0 0 0,3-1-1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9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46 157 16908 0 0,'0'0'4441'0'0,"11"-8"-4411"0"0,33-25-6 0 0,-42 31-21 0 0,-1 1-1 0 0,1-1 0 0 0,0 0 1 0 0,-1 1-1 0 0,1-1 0 0 0,-1 0 1 0 0,1 0-1 0 0,-1 0 0 0 0,2-3 1 0 0,-3 4-3 0 0,1 0 1 0 0,-1-1 0 0 0,0 1-1 0 0,0 0 1 0 0,1-1 0 0 0,-1 1-1 0 0,0-1 1 0 0,-1-2 0 0 0,1-2-8 0 0,1-2-3 0 0,-1 0 1 0 0,0 0-1 0 0,-2-10 1 0 0,2 17 10 0 0,-1-1 1 0 0,1 1-1 0 0,0-1 0 0 0,0 1 0 0 0,-1-1 1 0 0,1 1-1 0 0,-1-1 0 0 0,0 1 1 0 0,1 0-1 0 0,-1-1 0 0 0,0 1 1 0 0,0 0-1 0 0,1 0 0 0 0,-1-1 1 0 0,0 1-1 0 0,0 0 0 0 0,-1 0 0 0 0,1 0 1 0 0,0 0-1 0 0,0 0 0 0 0,0 0 1 0 0,-1 0-1 0 0,1 1 0 0 0,-2-2 1 0 0,1 2 20 0 0,1 0 0 0 0,0 0 0 0 0,0 0 0 0 0,0 0 0 0 0,0 0 0 0 0,0 0 0 0 0,0 0 0 0 0,0 1 0 0 0,-1-1 0 0 0,1 0 0 0 0,0 1 0 0 0,0-1 0 0 0,0 1 0 0 0,0-1 0 0 0,0 1 0 0 0,0-1 0 0 0,0 1 0 0 0,1 0 0 0 0,-1-1 0 0 0,0 1 0 0 0,0 0 0 0 0,0 0 0 0 0,0 1-1 0 0,-3 3 173 0 0,0 1 0 0 0,-6 10 0 0 0,6-10-40 0 0,-6 13 54 0 0,0 0 1 0 0,1 0 0 0 0,-7 25-1 0 0,15-42-197 0 0,0-1 0 0 0,1 1-1 0 0,-1 0 1 0 0,1 0 0 0 0,0 0 0 0 0,-1 0-1 0 0,1 0 1 0 0,0 0 0 0 0,0 0-1 0 0,0 0 1 0 0,0 0 0 0 0,1 0 0 0 0,-1 0-1 0 0,2 3 1 0 0,-2-4-1 0 0,1 0-1 0 0,0 0 1 0 0,-1 0-1 0 0,1 0 1 0 0,0 0 0 0 0,0 0-1 0 0,0 0 1 0 0,0 0-1 0 0,0 0 1 0 0,0-1 0 0 0,0 1-1 0 0,0 0 1 0 0,0-1-1 0 0,0 1 1 0 0,1-1 0 0 0,-1 1-1 0 0,0-1 1 0 0,0 1-1 0 0,1-1 1 0 0,-1 0 0 0 0,0 0-1 0 0,3 0 1 0 0,-1 1-32 0 0,1-1 0 0 0,-1 0 1 0 0,1 0-1 0 0,-1-1 0 0 0,0 1 1 0 0,1-1-1 0 0,-1 1 0 0 0,1-1 1 0 0,-1 0-1 0 0,0 0 0 0 0,0-1 1 0 0,0 1-1 0 0,1-1 0 0 0,-1 1 1 0 0,-1-1-1 0 0,1 0 0 0 0,0 0 1 0 0,0-1-1 0 0,-1 1 0 0 0,5-5 1 0 0,1-3-80 0 0,-1 0 1 0 0,0 0 0 0 0,-1-1 0 0 0,8-16 0 0 0,-14 26 107 0 0,0 1 0 0 0,0-1 0 0 0,0 1 0 0 0,1-1 0 0 0,-1 1 0 0 0,0-1 0 0 0,1 1 0 0 0,-1-1 0 0 0,0 1 0 0 0,1-1 0 0 0,-1 1 0 0 0,0-1 0 0 0,1 1 1 0 0,-1 0-1 0 0,1-1 0 0 0,-1 1 0 0 0,1 0 0 0 0,-1-1 0 0 0,1 1 0 0 0,-1 0 0 0 0,1 0 0 0 0,0-1 0 0 0,0 1 1 0 0,-1 1 1 0 0,1-1-1 0 0,-1 0 0 0 0,1 0 1 0 0,-1 0-1 0 0,1 0 0 0 0,-1 1 0 0 0,1-1 1 0 0,-1 0-1 0 0,0 0 0 0 0,1 1 0 0 0,-1-1 1 0 0,1 0-1 0 0,-1 1 0 0 0,0-1 1 0 0,1 1-1 0 0,-1-1 0 0 0,0 0 0 0 0,1 1 1 0 0,2 4 64 0 0,-1-1 1 0 0,1 1 0 0 0,2 8-1 0 0,-4-10-38 0 0,4 10 124 0 0,-2 0 0 0 0,3 14 1 0 0,3 10 110 0 0,-9-36-250 0 0,1 0 1 0 0,-1-1-1 0 0,0 1 0 0 0,0 0 0 0 0,1-1 0 0 0,-1 1 1 0 0,0 0-1 0 0,1-1 0 0 0,-1 1 0 0 0,1 0 0 0 0,-1-1 1 0 0,1 1-1 0 0,-1-1 0 0 0,1 1 0 0 0,-1-1 0 0 0,1 1 1 0 0,-1-1-1 0 0,1 0 0 0 0,0 1 0 0 0,0 0 1 0 0,0-1-27 0 0,-1 0 0 0 0,1 0 1 0 0,-1 0-1 0 0,1 0 0 0 0,-1 0 1 0 0,1 0-1 0 0,-1-1 0 0 0,0 1 1 0 0,1 0-1 0 0,-1 0 0 0 0,1 0 1 0 0,-1 0-1 0 0,1-1 0 0 0,-1 1 1 0 0,0 0-1 0 0,1 0 0 0 0,-1-1 1 0 0,0 1-1 0 0,1 0 0 0 0,-1-1 1 0 0,0 1-1 0 0,1 0 0 0 0,-1-1 1 0 0,0 1-1 0 0,0 0 1 0 0,1-1-1 0 0,-1 1 0 0 0,0-1 1 0 0,0 1-1 0 0,0-1 0 0 0,0 1 1 0 0,1 0-1 0 0,-1-1 0 0 0,33-98-1681 0 0,-33 98 1687 0 0,1 0-1 0 0,-1-1 0 0 0,1 1 0 0 0,0-1 1 0 0,0 1-1 0 0,-1 0 0 0 0,1-1 1 0 0,0 1-1 0 0,0 0 0 0 0,0 0 0 0 0,0 0 1 0 0,0 0-1 0 0,1 0 0 0 0,-1 0 1 0 0,0 0-1 0 0,0 0 0 0 0,1 0 0 0 0,-1 1 1 0 0,0-1-1 0 0,3 0 0 0 0,-2 1 15 0 0,-1-1 0 0 0,1 1 0 0 0,-1 0 0 0 0,1 0 0 0 0,-1 1 0 0 0,0-1 0 0 0,1 0 0 0 0,-1 0-1 0 0,0 1 1 0 0,1-1 0 0 0,-1 1 0 0 0,0-1 0 0 0,1 1 0 0 0,-1 0 0 0 0,0-1 0 0 0,0 1 0 0 0,1 0 0 0 0,-1 0-1 0 0,0 0 1 0 0,0 0 0 0 0,0 0 0 0 0,0 0 0 0 0,1 2 0 0 0,11 15 371 0 0,0 0 0 0 0,19 36 0 0 0,3 7 379 0 0,-16-34-20 0 0,-19-27-604 0 0,0-18-298 0 0,0 0-55 0 0,1-1 1 0 0,1 1 0 0 0,0 0 0 0 0,2 0 0 0 0,7-25 0 0 0,-11 42 217 0 0,1 0-1 0 0,-1 0 1 0 0,0 0-1 0 0,1 0 1 0 0,-1 0-1 0 0,0 0 1 0 0,1 0-1 0 0,-1 1 1 0 0,1-1-1 0 0,0 0 1 0 0,-1 0-1 0 0,1 0 1 0 0,0 1-1 0 0,-1-1 1 0 0,1 0-1 0 0,0 1 1 0 0,0-1-1 0 0,0 1 1 0 0,-1-1-1 0 0,1 1 1 0 0,0-1-1 0 0,0 1 1 0 0,0-1-1 0 0,0 1 1 0 0,0 0-1 0 0,0-1 1 0 0,1 1-1 0 0,0 0 14 0 0,-1 0 0 0 0,1 1 0 0 0,-1-1 0 0 0,0 1-1 0 0,1-1 1 0 0,-1 1 0 0 0,0-1 0 0 0,1 1-1 0 0,-1 0 1 0 0,0-1 0 0 0,0 1 0 0 0,0 0 0 0 0,0 0-1 0 0,0 0 1 0 0,0 0 0 0 0,0 0 0 0 0,0 0 0 0 0,2 3-1 0 0,4 8 100 0 0,0 0-1 0 0,0 1 1 0 0,-1 0 0 0 0,-1 1-1 0 0,0-1 1 0 0,4 23-1 0 0,10 24 222 0 0,-17-54-272 0 0,1 0-1 0 0,0 0 1 0 0,5 8 0 0 0,-7-13-51 0 0,0 0 1 0 0,-1 1-1 0 0,1-1 0 0 0,0 0 1 0 0,0 0-1 0 0,1 1 1 0 0,-1-1-1 0 0,0 0 0 0 0,0 0 1 0 0,0-1-1 0 0,1 1 1 0 0,-1 0-1 0 0,0 0 0 0 0,1 0 1 0 0,-1-1-1 0 0,1 1 1 0 0,-1-1-1 0 0,1 1 0 0 0,2-1 1 0 0,-3 0-38 0 0,0 0 0 0 0,0 0 0 0 0,0-1 0 0 0,0 1 0 0 0,0 0 0 0 0,0-1 0 0 0,0 1 0 0 0,-1-1 1 0 0,1 0-1 0 0,0 1 0 0 0,0-1 0 0 0,0 1 0 0 0,-1-1 0 0 0,1 0 0 0 0,0 0 0 0 0,-1 1 0 0 0,1-1 0 0 0,-1 0 1 0 0,1 0-1 0 0,-1 0 0 0 0,1-1 0 0 0,10-23-687 0 0,-9 19 433 0 0,4-11-1733 0 0,7-28-1 0 0,-6 3-8568 0 0,-6 30 100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9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 15635 0 0,'0'0'6026'0'0,"5"23"-5185"0"0,17 78 105 0 0,-19-85-661 0 0,-1 1 0 0 0,-1-1 0 0 0,0 25 0 0 0,-1-21-81 0 0,0 24 79 0 0,-1-1-1 0 0,-10 56 1 0 0,6-74-334 0 0,-3 15-396 0 0,2 0 1 0 0,-1 46-1 0 0,7-85 301 0 0,1 11-1860 0 0</inkml:trace>
  <inkml:trace contextRef="#ctx0" brushRef="#br0" timeOffset="1">361 341 23165 0 0,'0'0'1424'0'0,"-153"-53"-1296"0"0,107 40-488 0 0,-2 0-640 0 0,-2 2-1080 0 0,12 2-1713 0 0,12 5-8458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4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14459 0 0,'0'0'-11586'0'0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52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0 0 0,'0'0'4538'0'0,"6"10"-3739"0"0,20 31-207 0 0,-22-33-507 0 0,0 0 0 0 0,-1 0 0 0 0,0 1 0 0 0,0-1 0 0 0,0 1 0 0 0,-1 0 0 0 0,-1 0 0 0 0,1 0 0 0 0,-2 0 0 0 0,1 12 0 0 0,-1-13-82 0 0,2 54-821 0 0,-2-23-2500 0 0,-2-29 1234 0 0,0-3 1437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5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2082 91 5729 0 0,'0'0'-612'0'0,"-22"-1"-687"0"0,-70-3 1219 0 0,-139 2-463 0 0,27 0 633 0 0,-446-47-1009 0 0,437 29 689 0 0,-223 7 1 0 0,337 18 220 0 0,83-3 9 0 0,0 1 1 0 0,0 0-1 0 0,1 1 1 0 0,-17 6-1 0 0,29-9 12 0 0,1 0-1 0 0,-1 0 0 0 0,1 0 0 0 0,0 0 0 0 0,-1 1 0 0 0,1-1 0 0 0,0 1 0 0 0,0-1 0 0 0,0 1 0 0 0,0 0 1 0 0,1 0-1 0 0,-1 0 0 0 0,-2 2 0 0 0,3-1 118 0 0,0 0 0 0 0,0 0 0 0 0,0 0 1 0 0,0-1-1 0 0,0 1 0 0 0,0 0 0 0 0,1 0 0 0 0,0 0 1 0 0,-1 0-1 0 0,1 1 0 0 0,1 2 0 0 0,0 8 359 0 0,1-1-1 0 0,1 0 1 0 0,0 0 0 0 0,8 20-1 0 0,3 9-95 0 0,-4 5-313 0 0,-2 1 0 0 0,-1 0 0 0 0,-3 0 0 0 0,-3 79 0 0 0,-2-119-23 0 0,1-1 1 0 0,0 1 0 0 0,1-1-1 0 0,2 14 1 0 0,-2-19-32 0 0,0 1 1 0 0,0 0 0 0 0,0-1-1 0 0,0 1 1 0 0,0-1 0 0 0,1 1-1 0 0,0-1 1 0 0,-1 0 0 0 0,1 1-1 0 0,0-1 1 0 0,0 0-1 0 0,0 0 1 0 0,0 0 0 0 0,0-1-1 0 0,1 1 1 0 0,2 2 0 0 0,3 0-19 0 0,-1-1 1 0 0,1 1 0 0 0,0-1 0 0 0,1 0 0 0 0,-1-1-1 0 0,14 2 1 0 0,55 3-677 0 0,-60-6 485 0 0,413-1-1061 0 0,-390-1 1270 0 0,804-17 598 0 0,-483 16-6034 0 0,-336 2 4668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6:57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6473 0 0,'0'0'-120'0'0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00.5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10 168 0 0 0,'-10'7'3889'0'0,"16"-13"-3"0"0,15-11-3605 0 0,0 1 0 0 0,41-22 0 0 0,-38 25-6 0 0,40-22 310 0 0,-63 32-2733 0 0,-5 1 1348 0 0,-8-2 668 0 0,11 4-46 0 0,-33-11-390 0 0,31 10 572 0 0,1 0-1 0 0,-1 0 1 0 0,1 0 0 0 0,0-1 0 0 0,-1 1-1 0 0,1 0 1 0 0,0-1 0 0 0,0 0 0 0 0,0 0 0 0 0,0 1-1 0 0,-2-4 1 0 0,4 5 21 0 0,0 0-1 0 0,0-1 0 0 0,0 1 1 0 0,-1 0-1 0 0,1 0 0 0 0,0 0 1 0 0,0-1-1 0 0,0 1 0 0 0,0 0 1 0 0,0 0-1 0 0,0 0 0 0 0,0-1 1 0 0,0 1-1 0 0,0 0 1 0 0,0 0-1 0 0,0-1 0 0 0,0 1 1 0 0,0 0-1 0 0,0 0 0 0 0,0-1 1 0 0,0 1-1 0 0,0 0 0 0 0,0 0 1 0 0,0 0-1 0 0,0-1 0 0 0,0 1 1 0 0,0 0-1 0 0,0 0 1 0 0,0 0-1 0 0,1-1 0 0 0,-1 1 1 0 0,8-3 251 0 0,10 5-94 0 0,-7 0 21 0 0,0 2-1 0 0,-1 0 1 0 0,1 0 0 0 0,-1 0-1 0 0,0 2 1 0 0,0-1 0 0 0,-1 1-1 0 0,0 0 1 0 0,10 10 0 0 0,-18-16-195 0 0,0 1 0 0 0,0 0-1 0 0,0 0 1 0 0,0 0 0 0 0,0 0 0 0 0,-1 0 0 0 0,1 0-1 0 0,0 0 1 0 0,-1 0 0 0 0,1 0 0 0 0,-1 0 0 0 0,1 0-1 0 0,-1 0 1 0 0,1 0 0 0 0,-1 1 0 0 0,0-1 0 0 0,0 0-1 0 0,1 0 1 0 0,-1 0 0 0 0,0 1 0 0 0,0-1 0 0 0,0 0-1 0 0,0 0 1 0 0,-1 0 0 0 0,1 1 0 0 0,0-1 0 0 0,0 0 0 0 0,-1 0-1 0 0,1 0 1 0 0,-1 0 0 0 0,1 1 0 0 0,-1-1 0 0 0,1 0-1 0 0,-1 0 1 0 0,0 0 0 0 0,1 0 0 0 0,-1 0 0 0 0,0-1-1 0 0,0 1 1 0 0,0 0 0 0 0,0 0 0 0 0,-1 1 0 0 0,-4 2-294 0 0,0 0 0 0 0,-1 0 0 0 0,1 0 1 0 0,-1-1-1 0 0,-12 5 0 0 0,-13 3-5603 0 0,22-8 4195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18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15529 0 0,'0'0'2401'0'0,"0"0"-2401"0"0,0 0-388 0 0,0 0-308 0 0,0 0 43 0 0,0 0-427 0 0,0 0-440 0 0,0 0-3816 0 0,0 0-2921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39.6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7009 0 0,'0'0'4064'0'0,"0"0"-4064"0"0,0 0-140 0 0,0 0-236 0 0,0 0 368 0 0,0 0 8 0 0,0 0 168 0 0,0 0-168 0 0,0 0-192 0 0,-3 1-1192 0 0,8-1-940 0 0,-1 0-2481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09.2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0 808 0 0,'0'0'12690'0'0,"13"22"-11474"0"0,43 72-188 0 0,-51-86-832 0 0,-1 0 0 0 0,1 0 0 0 0,-2 1 0 0 0,1-1 0 0 0,-1 1 0 0 0,4 18 0 0 0,-5-19-53 0 0,2 18 76 0 0,0 0-1 0 0,-2 0 1 0 0,-1 0-1 0 0,-1 0 1 0 0,-1 0-1 0 0,-1 0 1 0 0,-1 0 0 0 0,-2-1-1 0 0,-11 39 1 0 0,-16 37-16 0 0,30-94-243 0 0,0 0 1 0 0,1 0 0 0 0,-1 11 0 0 0,2-2-3014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0.1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3001 180 11154 0 0,'0'0'-329'0'0,"-20"-8"469"0"0,-65-23 91 0 0,74 27-134 0 0,0 0 1 0 0,0 1 0 0 0,-15-2-1 0 0,11 3 29 0 0,-260-33 1485 0 0,225 30-1455 0 0,-265-15 315 0 0,-1 13-405 0 0,-259-16-135 0 0,-208-10 158 0 0,544 42-104 0 0,175-3 2 0 0,-108 26 0 0 0,167-31 18 0 0,3-1 4 0 0,0 1 0 0 0,0-1 0 0 0,0 1-1 0 0,0-1 1 0 0,-1 1 0 0 0,1 0 0 0 0,0 0 0 0 0,0 0-1 0 0,1 0 1 0 0,-1 0 0 0 0,-2 2 0 0 0,4-2 109 0 0,-1 1 1 0 0,1 0-1 0 0,0 0 1 0 0,0 0 0 0 0,0-1-1 0 0,0 1 1 0 0,0 0-1 0 0,0 0 1 0 0,1 0-1 0 0,-1-1 1 0 0,0 1 0 0 0,1 0-1 0 0,0-1 1 0 0,0 4-1 0 0,1-2 49 0 0,3 17 151 0 0,-1 1 1 0 0,-1-1-1 0 0,-1 1 0 0 0,-1 25 0 0 0,2 1 203 0 0,16 133 510 0 0,1 23-602 0 0,-13-14-30 0 0,-7-175-380 0 0,0 0 0 0 0,1 0 1 0 0,1-1-1 0 0,0 1 1 0 0,1 0-1 0 0,1-1 0 0 0,0 1 1 0 0,8 16-1 0 0,-7-20 22 0 0,2 0-1 0 0,-1 0 1 0 0,1-1-1 0 0,0 0 1 0 0,1 0-1 0 0,0-1 0 0 0,1 0 1 0 0,0-1-1 0 0,0 1 1 0 0,0-2-1 0 0,1 1 1 0 0,0-1-1 0 0,0-1 1 0 0,1 0-1 0 0,0 0 1 0 0,-1-1-1 0 0,2-1 0 0 0,-1 1 1 0 0,0-2-1 0 0,21 3 1 0 0,302 5 541 0 0,-194-11-467 0 0,597 14 20 0 0,98 25 546 0 0,-637-26-552 0 0,38-9 281 0 0,-222-4-448 0 0,0-1 0 0 0,0 0 0 0 0,0-1-1 0 0,0-1 1 0 0,18-7 0 0 0,-27 8-172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0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 40 0 0 0,'0'0'12411'0'0,"-2"-4"-10788"0"0,-7-12-412 0 0,6 12-333 0 0,-3 4 991 0 0,-183 0-262 0 0,186 0-2019 0 0,0 0 1 0 0,-1 0 0 0 0,1 0-1 0 0,-1-1 1 0 0,1 1 0 0 0,0-1-1 0 0,-4-1 1 0 0,5 1-1083 0 0,0 0 0 0 0,0-1 0 0 0,0 1 0 0 0,0 0-1 0 0,0 0 1 0 0,-3-4 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0.9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0 6417 0 0,'0'0'10507'0'0,"6"124"-9971"0"0,-16-112-272 0 0,1 2-256 0 0,1 1-312 0 0,-2-1-456 0 0,4 0-753 0 0,1 0-1023 0 0,1-3-1657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1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229 554 8010 0 0,'0'0'13815'0'0,"12"-6"-13673"0"0,36-21-27 0 0,-42 24-91 0 0,0 0-1 0 0,-1-1 1 0 0,0 0 0 0 0,1 0 0 0 0,-2 0-1 0 0,8-8 1 0 0,-1-1-1 0 0,12-9-101 0 0,35-48-1 0 0,-48 57 33 0 0,-1-2-1 0 0,0 1 0 0 0,-1-1 0 0 0,-1-1 1 0 0,7-18-1 0 0,-12 27 8 0 0,0 0 1 0 0,-1 1-1 0 0,0-1 0 0 0,0 0 1 0 0,0 0-1 0 0,-1 0 0 0 0,0 0 1 0 0,0 1-1 0 0,-1-1 1 0 0,0 0-1 0 0,0 0 0 0 0,-1 0 1 0 0,1 1-1 0 0,-1-1 0 0 0,-1 1 1 0 0,-3-8-1 0 0,1 5-62 0 0,0 1 0 0 0,-1 0 0 0 0,1 0 0 0 0,-2 0 0 0 0,1 1 0 0 0,-1 0 0 0 0,0 0 0 0 0,-1 1 0 0 0,1 0 0 0 0,-17-10 0 0 0,7 6-142 0 0,-1 1 0 0 0,-1 1 0 0 0,1 0 0 0 0,-24-6 0 0 0,27 10 167 0 0,0 1 0 0 0,0 0 0 0 0,-1 1 0 0 0,1 1 1 0 0,-1 0-1 0 0,-15 2 0 0 0,26-1 66 0 0,0 1 1 0 0,0 0-1 0 0,0 0 0 0 0,0 0 1 0 0,0 0-1 0 0,0 1 0 0 0,0 0 1 0 0,1 0-1 0 0,-1 0 0 0 0,1 0 1 0 0,-1 1-1 0 0,1 0 0 0 0,0 0 1 0 0,0 0-1 0 0,0 0 0 0 0,0 1 1 0 0,1-1-1 0 0,-1 1 0 0 0,1 0 1 0 0,0 0-1 0 0,0 0 0 0 0,1 1 1 0 0,-4 7-1 0 0,-1 8 1 0 0,2 0 0 0 0,0 1 0 0 0,2-1 0 0 0,-2 38 0 0 0,0-7 6 0 0,-1-8-77 0 0,1-11-695 0 0,2 1-1 0 0,0 39 1 0 0,3-69 548 0 0,1-1 0 0 0,-1 0 0 0 0,0 0 0 0 0,1 0 0 0 0,-1 0 0 0 0,1 0 1 0 0,-1 0-1 0 0,1 0 0 0 0,0 0 0 0 0,0 0 0 0 0,0 0 0 0 0,2 2 0 0 0,11 10-4885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3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8 5649 0 0,'0'0'15670'0'0,"2"-2"-15326"0"0,2-3-4 0 0,-7 6 1 0 0,-13 12 265 0 0,0 1-244 0 0,2-4-158 0 0,-34 29 164 0 0,43-35-374 0 0,1 0 1 0 0,0 1-1 0 0,0-1 1 0 0,0 1-1 0 0,1 0 1 0 0,-1 1-1 0 0,-3 8 1 0 0,6-12-13 0 0,0 0 1 0 0,0 0-1 0 0,1-1 1 0 0,-1 1 0 0 0,1 0-1 0 0,0 0 1 0 0,-1 0-1 0 0,1 0 1 0 0,0 0-1 0 0,0 0 1 0 0,0-1-1 0 0,0 1 1 0 0,0 0 0 0 0,1 0-1 0 0,-1 0 1 0 0,2 3-1 0 0,-2-3 8 0 0,1-1 1 0 0,0 1-1 0 0,0-1 0 0 0,1 1 1 0 0,-1-1-1 0 0,0 0 0 0 0,0 0 1 0 0,1 1-1 0 0,-1-1 0 0 0,1 0 1 0 0,-1 0-1 0 0,1 0 0 0 0,-1-1 1 0 0,1 1-1 0 0,-1 0 0 0 0,1-1 1 0 0,2 2-1 0 0,9 0 23 0 0,-1 1 0 0 0,1-2 0 0 0,0 0 0 0 0,0 0 0 0 0,-1-1 0 0 0,21-2 0 0 0,-22 0 24 0 0,1 0 0 0 0,-1 0 0 0 0,0-1 0 0 0,15-6 0 0 0,-20 7-29 0 0,1-1 0 0 0,-2 0 1 0 0,1 0-1 0 0,0-1 0 0 0,-1 1 1 0 0,1-1-1 0 0,-1 0 0 0 0,9-10 1 0 0,-12 12-41 0 0,-1 0 1 0 0,0 0-1 0 0,0-1 1 0 0,0 1 0 0 0,0 0-1 0 0,0-1 1 0 0,0 1-1 0 0,-1 0 1 0 0,1-1 0 0 0,-1 1-1 0 0,0-1 1 0 0,0 1-1 0 0,0-1 1 0 0,0 1-1 0 0,0-1 1 0 0,0 1 0 0 0,-1-4-1 0 0,1 5 8 0 0,0 0-1 0 0,-1-1 1 0 0,1 1 0 0 0,0-1-1 0 0,-1 1 1 0 0,1 0 0 0 0,-1-1-1 0 0,0 1 1 0 0,1 0-1 0 0,-1 0 1 0 0,0-1 0 0 0,0 1-1 0 0,0 0 1 0 0,0 0 0 0 0,0 0-1 0 0,0 0 1 0 0,0 0-1 0 0,0 0 1 0 0,0 0 0 0 0,0 1-1 0 0,0-1 1 0 0,-1 0-1 0 0,1 1 1 0 0,0-1 0 0 0,-1 1-1 0 0,1-1 1 0 0,0 1 0 0 0,-1-1-1 0 0,1 1 1 0 0,0 0-1 0 0,-3 0 1 0 0,4 0 27 0 0,0 0-1 0 0,0 0 1 0 0,-1 1 0 0 0,1-1-1 0 0,0 0 1 0 0,-1 1 0 0 0,1-1-1 0 0,0 0 1 0 0,0 1-1 0 0,0-1 1 0 0,-1 0 0 0 0,1 1-1 0 0,0-1 1 0 0,0 1 0 0 0,0-1-1 0 0,0 0 1 0 0,0 1-1 0 0,0-1 1 0 0,0 1 0 0 0,0-1-1 0 0,0 0 1 0 0,0 1 0 0 0,0-1-1 0 0,0 1 1 0 0,0 0 0 0 0,1 14 200 0 0,6 25 303 0 0,-4-25-244 0 0,0 0-1 0 0,0 24 1 0 0,-7 5 46 0 0,2-34-699 0 0,1 0 0 0 0,0-1-1 0 0,1 1 1 0 0,1 15 0 0 0,5-10-3209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3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55 17388 0 0,'0'0'1328'0'0,"3"-8"-1880"0"0,-1 1 567 0 0,0 0-1 0 0,1 0 1 0 0,4-8 0 0 0,-6 14-5 0 0,0 0 1 0 0,0 0 0 0 0,0 0-1 0 0,0 0 1 0 0,0 1 0 0 0,0-1-1 0 0,0 0 1 0 0,0 1 0 0 0,1-1 0 0 0,-1 0-1 0 0,0 1 1 0 0,0 0 0 0 0,1-1-1 0 0,-1 1 1 0 0,0 0 0 0 0,1 0-1 0 0,-1-1 1 0 0,1 1 0 0 0,-1 0 0 0 0,0 0-1 0 0,1 1 1 0 0,-1-1 0 0 0,0 0-1 0 0,3 1 1 0 0,1 0 52 0 0,4 0 122 0 0,0 0 0 0 0,0 1 0 0 0,-1 1 0 0 0,1-1 0 0 0,0 2 0 0 0,-1-1 0 0 0,0 1 0 0 0,0 0 0 0 0,0 1 0 0 0,0 0 0 0 0,-1 0 0 0 0,0 0 0 0 0,8 8 0 0 0,-14-11-133 0 0,1-1-1 0 0,-1 1 0 0 0,1 0 1 0 0,-1 0-1 0 0,0 0 0 0 0,0 0 1 0 0,1 0-1 0 0,-1 0 0 0 0,-1 0 1 0 0,1 0-1 0 0,0 0 0 0 0,-1 0 1 0 0,1 1-1 0 0,-1-1 0 0 0,1 0 1 0 0,-1 0-1 0 0,0 4 1 0 0,0-4-8 0 0,-1 0 0 0 0,0 0 1 0 0,1 0-1 0 0,-1 0 0 0 0,0 0 1 0 0,0 0-1 0 0,0 0 0 0 0,0-1 1 0 0,0 1-1 0 0,0 0 0 0 0,0-1 1 0 0,-1 1-1 0 0,1 0 0 0 0,-1-1 1 0 0,1 0-1 0 0,-1 1 0 0 0,1-1 1 0 0,-1 0-1 0 0,-3 1 0 0 0,-6 4-204 0 0,0 0 1 0 0,0-1-1 0 0,-1-1 0 0 0,0 0 0 0 0,-13 3 0 0 0,6-3-3950 0 0,1-1-3610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4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17100 0 0,'0'0'6300'0'0,"-14"22"-6175"0"0,-40 69-52 0 0,51-86-66 0 0,0 1 0 0 0,1-1-1 0 0,-1 0 1 0 0,-1 8 0 0 0,4-13-6 0 0,0 1 0 0 0,0 0 1 0 0,0 0-1 0 0,0 0 1 0 0,0 0-1 0 0,0 0 0 0 0,0 0 1 0 0,0-1-1 0 0,0 1 0 0 0,0 0 1 0 0,0 0-1 0 0,1 0 1 0 0,-1 0-1 0 0,1 0 0 0 0,1 4 5 0 0,-1-2-14 0 0,0 0 0 0 0,1 0 0 0 0,0 0 0 0 0,0 0 0 0 0,-1 0 0 0 0,2 0 0 0 0,-1 0-1 0 0,0-1 1 0 0,1 1 0 0 0,-1-1 0 0 0,1 0 0 0 0,0 0 0 0 0,-1 0 0 0 0,1 0 0 0 0,0 0-1 0 0,0-1 1 0 0,0 1 0 0 0,6 1 0 0 0,6 2-266 0 0,0 0 1 0 0,27 4-1 0 0,-36-8 125 0 0,66 11-2769 0 0,-48-9-992 0 0,0 0-3794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4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272 109 19276 0 0,'0'0'2393'0'0,"-131"-5"-3034"0"0,105 5-199 0 0,1 0-440 0 0,1 0-576 0 0,2-2-649 0 0,3 0-856 0 0,4-2-1240 0 0,5 3-1984 0 0</inkml:trace>
  <inkml:trace contextRef="#ctx0" brushRef="#br0" timeOffset="1">118 1 8354 0 0,'0'0'13277'0'0,"14"21"-12879"0"0,39 68-101 0 0,-51-86-269 0 0,0 1 0 0 0,0-1 1 0 0,-1 1-1 0 0,0 0 0 0 0,3 7 0 0 0,-4-10-21 0 0,0 0 0 0 0,0-1 0 0 0,0 1 0 0 0,0 0 0 0 0,0-1 0 0 0,0 1 1 0 0,-1 0-1 0 0,1-1 0 0 0,0 1 0 0 0,0 0 0 0 0,0-1 0 0 0,-1 1 0 0 0,1 0 0 0 0,0-1 0 0 0,-1 1 0 0 0,1 0 0 0 0,-3 3 27 0 0,-10 24-113 0 0,2-6-3316 0 0,5-7-5834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5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 20772 0 0,'0'0'318'0'0,"-16"21"-266"0"0,-46 68 19 0 0,45-60 4 0 0,17-28-67 0 0,0-1 0 0 0,-1 1 0 0 0,1 0 0 0 0,0-1-1 0 0,0 1 1 0 0,0 0 0 0 0,0-1 0 0 0,0 1 0 0 0,0 0 0 0 0,0-1-1 0 0,0 1 1 0 0,0 0 0 0 0,0-1 0 0 0,0 2 0 0 0,0 3 73 0 0,0-3-33 0 0,0 0-1 0 0,1 0 0 0 0,-1 0 0 0 0,0 0 1 0 0,0 0-1 0 0,1 0 0 0 0,-1 0 0 0 0,1-1 1 0 0,0 1-1 0 0,-1 0 0 0 0,1 0 0 0 0,0-1 1 0 0,0 1-1 0 0,0 0 0 0 0,0-1 1 0 0,3 3-1 0 0,-2-2 7 0 0,1 0 1 0 0,-1 0-1 0 0,1 0 1 0 0,0 0-1 0 0,0-1 1 0 0,0 1-1 0 0,0-1 1 0 0,0 0-1 0 0,5 1 1 0 0,0 0-17 0 0,1 0 1 0 0,-1-1-1 0 0,1 0 0 0 0,-1 0 1 0 0,1-1-1 0 0,-1 0 1 0 0,12-2-1 0 0,-13 1-53 0 0,-1 0-1 0 0,1-1 0 0 0,-1 0 0 0 0,0 0 0 0 0,1 0 0 0 0,-1-1 0 0 0,0 0 1 0 0,-1 0-1 0 0,12-7 0 0 0,-15 8-2 0 0,1-1 0 0 0,-1 1 1 0 0,0-1-1 0 0,1 1 0 0 0,-1-1 0 0 0,0 0 0 0 0,0 0 1 0 0,-1 0-1 0 0,1 0 0 0 0,-1 0 0 0 0,1 0 0 0 0,-1-1 1 0 0,0 1-1 0 0,1-7 0 0 0,-1 0 38 0 0,0 0-1 0 0,0-1 0 0 0,-2-12 1 0 0,1 6 328 0 0,-3 96 1138 0 0,0-38-979 0 0,5 53 0 0 0,-1-85-392 0 0,0 1-1 0 0,1-1 0 0 0,3 12 1 0 0,-4-19-508 0 0,0 1 0 0 0,0-1 1 0 0,0 1-1 0 0,0 0 0 0 0,1-1 0 0 0,2 4 1 0 0,-3-5-406 0 0,0 0-1 0 0,0 0 1 0 0,0 0 0 0 0,0 0 0 0 0,0 0 0 0 0,1 0-1 0 0,-1-1 1 0 0,0 1 0 0 0,0 0 0 0 0,0-1 0 0 0,1 1-1 0 0,-1-1 1 0 0,0 0 0 0 0,3 1 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40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1644 0 0,'0'0'474'0'0,"0"0"-227"0"0,0 0 655 0 0,0 0 700 0 0,0 0-182 0 0,0 0-361 0 0,0 0-216 0 0,0 0-254 0 0,0 0-208 0 0,1 2-110 0 0,0 0-7626 0 0,-3-1 5278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5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15387 0 0,'0'0'8182'0'0,"5"22"-8095"0"0,16 67-37 0 0,-13-59-24 0 0,-4-20-1 0 0,-1-6-13 0 0,-2-2-3 0 0,1 0 0 0 0,0 0 0 0 0,-1-1-1 0 0,1 1 1 0 0,0-1 0 0 0,0 1 0 0 0,0-1 0 0 0,0 0-1 0 0,0 1 1 0 0,0-1 0 0 0,0 0 0 0 0,0-1 0 0 0,0 1-1 0 0,1 0 1 0 0,-1-1 0 0 0,0 1 0 0 0,1-1 0 0 0,-1 0-1 0 0,0 1 1 0 0,1-1 0 0 0,-1 0 0 0 0,0 0 0 0 0,1-1 0 0 0,-1 1-1 0 0,0 0 1 0 0,0-1 0 0 0,1 0 0 0 0,-1 1 0 0 0,0-1-1 0 0,0 0 1 0 0,0 0 0 0 0,3-2 0 0 0,-1-1-9 0 0,1 0 0 0 0,-1-1 0 0 0,0 0 0 0 0,0 0 0 0 0,-1 0 0 0 0,0 0 0 0 0,1-1 0 0 0,2-9 0 0 0,-2 5 27 0 0,0 0 0 0 0,-1 0-1 0 0,-1 0 1 0 0,2-13-1 0 0,-4 23-21 0 0,0 0 0 0 0,0 0 0 0 0,0 0 0 0 0,0 0 0 0 0,0 0 0 0 0,0 0 0 0 0,0 0 0 0 0,0 0 0 0 0,0 0-1 0 0,0 0 1 0 0,0 0 0 0 0,0 0 0 0 0,0 0 0 0 0,0 0 0 0 0,0 0 0 0 0,0 0 0 0 0,0 0 0 0 0,0 0 0 0 0,0 0 0 0 0,0 0 0 0 0,0 0 0 0 0,0 0 0 0 0,0 0-1 0 0,0 0 1 0 0,0 1 0 0 0,0-1 0 0 0,0 0 0 0 0,0 0 0 0 0,0 0 0 0 0,0 0 0 0 0,0 0 0 0 0,0 0 0 0 0,0 0 0 0 0,1 0 0 0 0,-1 0 0 0 0,0 0 0 0 0,0 0-1 0 0,0 0 1 0 0,0 0 0 0 0,0 0 0 0 0,0 0 0 0 0,0 0 0 0 0,0 0 0 0 0,0 0 0 0 0,0 0 0 0 0,0-1 0 0 0,0 1 0 0 0,0 0 0 0 0,0 0 0 0 0,0 0 0 0 0,0 0-1 0 0,0 0 1 0 0,0 0 0 0 0,0 0 0 0 0,0 0 0 0 0,0 0 0 0 0,0 0 0 0 0,0 0 0 0 0,3 6 115 0 0,2 8 57 0 0,13 42 806 0 0,14 83-1 0 0,-30-123-886 0 0,0 0 0 0 0,-1 0 1 0 0,-1 0-1 0 0,-3 31 0 0 0,3-45-91 0 0,-1 1 0 0 0,1-1 0 0 0,-1 1 0 0 0,0-1 0 0 0,0 1 1 0 0,0-1-1 0 0,0 0 0 0 0,0 1 0 0 0,-1-1 0 0 0,1 0 0 0 0,-1 0 0 0 0,1 0 0 0 0,-1 0 0 0 0,0 0 0 0 0,0 0 0 0 0,0 0 0 0 0,0-1 0 0 0,0 1 0 0 0,-3 1 0 0 0,0-1-24 0 0,1 0-1 0 0,-1 0 1 0 0,0 0-1 0 0,0-1 0 0 0,0 0 1 0 0,0 0-1 0 0,0-1 1 0 0,0 1-1 0 0,-7-1 0 0 0,1 0-305 0 0,0-1-1 0 0,0 0 0 0 0,-12-2 0 0 0,17 1-377 0 0,1 1 1 0 0,0-1-1 0 0,0 0 0 0 0,-1 0 0 0 0,1 0 0 0 0,1-1 1 0 0,-1 0-1 0 0,-6-4 0 0 0,2 0-5083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5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406 184 22517 0 0,'0'0'2044'0'0,"-24"-5"-1990"0"0,-77-17-110 0 0,38 9-183 0 0,46 10-291 0 0,0 0 0 0 0,1-2 0 0 0,0 1 0 0 0,-16-8 0 0 0,29 10 60 0 0,1 1 0 0 0,-1 0 0 0 0,1-1 0 0 0,-1 1-1 0 0,1-1 1 0 0,-4-2 0 0 0,6 3 201 0 0,0 1 1 0 0,-1-1-1 0 0,1 1 0 0 0,-1-1 0 0 0,1 1 1 0 0,0-1-1 0 0,-1 1 0 0 0,1-1 0 0 0,0 1 0 0 0,0-1 1 0 0,-1 1-1 0 0,1-1 0 0 0,0 1 0 0 0,0-1 1 0 0,0 0-1 0 0,0 1 0 0 0,0-1 0 0 0,0 1 0 0 0,0-1 1 0 0,0 0-1 0 0,0 1 0 0 0,0-1 0 0 0,0 0 1 0 0,0 1-1 0 0,0-1 0 0 0,0 1 0 0 0,1-1 0 0 0,-1 1 1 0 0,0-1-1 0 0,0 0 0 0 0,1 1 0 0 0,-1-1 1 0 0,0 1-1 0 0,1-1 0 0 0,-1 1 0 0 0,0-1 1 0 0,1 0-1 0 0,2-1-997 0 0,0 0 0 0 0,0 0 0 0 0,0 0 0 0 0,0 0 0 0 0,3-1-1 0 0,2-1 698 0 0</inkml:trace>
  <inkml:trace contextRef="#ctx0" brushRef="#br0" timeOffset="1">328 52 2272 0 0,'0'0'20178'0'0,"-22"-4"-20158"0"0,-72-17-192 0 0,2 6-1569 0 0,67 13 524 0 0,-22-3-3125 0 0,13 1-3967 0 0,21 3 1620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6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1 18796 0 0,'0'0'5580'0'0,"-16"17"-5367"0"0,-48 57-41 0 0,60-69-148 0 0,1-1-1 0 0,0 1 0 0 0,-1 0 0 0 0,-2 7 1 0 0,6-10-14 0 0,-1-1 0 0 0,1 1 0 0 0,-1 0 1 0 0,1 0-1 0 0,0-1 0 0 0,-1 1 0 0 0,1 0 0 0 0,0 2 1 0 0,0 3 22 0 0,0 0-9 0 0,-1-1 1 0 0,1 0 0 0 0,1 0 0 0 0,-1 0-1 0 0,1 0 1 0 0,0 0 0 0 0,0 0 0 0 0,4 10-1 0 0,-4-13-7 0 0,1 1 0 0 0,0-1 0 0 0,0 0 0 0 0,0 0 0 0 0,0 0-1 0 0,1 0 1 0 0,-1 0 0 0 0,1 0 0 0 0,0 0 0 0 0,-1-1 0 0 0,1 0-1 0 0,0 1 1 0 0,1-1 0 0 0,-1 0 0 0 0,4 2 0 0 0,4 0 18 0 0,0 0 0 0 0,1-1 0 0 0,-1 0-1 0 0,1 0 1 0 0,-1-1 0 0 0,1-1 0 0 0,0 0 0 0 0,-1-1 0 0 0,1 0 0 0 0,15-2 0 0 0,-24 2-38 0 0,0-1-1 0 0,0 1 1 0 0,0-1-1 0 0,0 0 1 0 0,0 0 0 0 0,0 0-1 0 0,0 0 1 0 0,-1 0 0 0 0,1-1-1 0 0,0 1 1 0 0,-1-1 0 0 0,1 0-1 0 0,-1 0 1 0 0,0 0 0 0 0,1 0-1 0 0,-1 0 1 0 0,0 0-1 0 0,0-1 1 0 0,0 1 0 0 0,-1-1-1 0 0,1 1 1 0 0,-1-1 0 0 0,1 1-1 0 0,-1-1 1 0 0,1-4 0 0 0,1-3-4 0 0,0 0 1 0 0,-1-1 0 0 0,0 1 0 0 0,-1 0 0 0 0,0-21 0 0 0,6 47 174 0 0,2 16 63 0 0,-2 1 0 0 0,0-1 1 0 0,-2 1-1 0 0,0 48 0 0 0,-5-59-737 0 0,1 31-511 0 0,4-18-8382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7.1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 15539 0 0,'0'0'2071'0'0,"23"4"-1892"0"0,77 10-32 0 0,108 6 1298 0 0,-139-16-290 0 0,-51-2-813 0 0,278 8 3556 0 0,-295-10-3889 0 0,0 0-1 0 0,0 0 1 0 0,-1 0-1 0 0,1 0 1 0 0,0 0 0 0 0,0 0-1 0 0,-1-1 1 0 0,1 1-1 0 0,0 0 1 0 0,-1 0 0 0 0,1 0-1 0 0,0-1 1 0 0,-1 1-1 0 0,1 0 1 0 0,0-1 0 0 0,1 0-1 0 0,-2 1-10 0 0,0-1 0 0 0,0 1 0 0 0,0 0 0 0 0,0 0 0 0 0,0-1 0 0 0,0 1 0 0 0,0 0 0 0 0,0-1 0 0 0,-1 1 0 0 0,1 0 0 0 0,0 0 0 0 0,0-1 0 0 0,0 1 0 0 0,0 0 0 0 0,0 0 0 0 0,0-1 0 0 0,0 1 0 0 0,-1 0-1 0 0,1 0 1 0 0,0-1 0 0 0,0 1 0 0 0,0 0 0 0 0,-1 0 0 0 0,1 0 0 0 0,0-1 0 0 0,0 1 0 0 0,0 0 0 0 0,-1 0 0 0 0,-22-14-216 0 0,21 13 224 0 0,-61-27-331 0 0,43 19 203 0 0,18 8 231 0 0,2 0-33 0 0,8 2 0 0 0,12 3-33 0 0,4 5 98 0 0,38 21-1 0 0,-54-26-84 0 0,0 1 1 0 0,0 0-1 0 0,0 1 0 0 0,-1 0 1 0 0,0 0-1 0 0,0 1 0 0 0,-1 0 1 0 0,6 7-1 0 0,-11-12-57 0 0,0-1 0 0 0,0 0 0 0 0,0 0 0 0 0,0 1 1 0 0,-1-1-1 0 0,1 0 0 0 0,0 1 0 0 0,-1-1 0 0 0,1 1 0 0 0,-1-1 0 0 0,0 1 0 0 0,0-1 0 0 0,1 1 0 0 0,-1-1 0 0 0,0 1 1 0 0,0-1-1 0 0,0 1 0 0 0,0-1 0 0 0,-1 1 0 0 0,1-1 0 0 0,0 1 0 0 0,-1-1 0 0 0,1 1 0 0 0,-1-1 0 0 0,1 1 0 0 0,-1-1 1 0 0,0 0-1 0 0,1 1 0 0 0,-1-1 0 0 0,0 0 0 0 0,0 0 0 0 0,0 0 0 0 0,0 1 0 0 0,0-1 0 0 0,-2 1 0 0 0,-4 3-216 0 0,0 0 1 0 0,0 0-1 0 0,0-1 0 0 0,-1 0 0 0 0,-8 3 0 0 0,7-3-271 0 0,-6 4-678 0 0,-13 5-1989 0 0,10-5-2459 0 0,6-3-5204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7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12411 0 0,'0'0'11211'0'0,"6"22"-11020"0"0,17 65-78 0 0,-17-56-59 0 0,-6-21-39 0 0,-1-4-29 0 0,-1 2-223 0 0,1 0-1 0 0,-5 11 1 0 0,-1 2-3555 0 0,5 1-9364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8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12 11618 0 0,'0'0'9443'0'0,"-126"-11"-9604"0"0,96 11-351 0 0,1 0-624 0 0,2 0-1024 0 0,-1 0-1681 0 0,7 0-3745 0 0,7 0 1921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8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0 11370 0 0,'0'0'9748'0'0,"-20"11"-9703"0"0,-60 36-17 0 0,57-32-21 0 0,23-15-7 0 0,0 0 0 0 0,0 0 0 0 0,0 1 0 0 0,-1-1 0 0 0,1 0 0 0 0,0 0-1 0 0,0 1 1 0 0,0-1 0 0 0,-1 0 0 0 0,1 0 0 0 0,0 1 0 0 0,0-1 0 0 0,0 0 0 0 0,0 0 0 0 0,0 1 0 0 0,0-1 0 0 0,0 0 0 0 0,0 1 0 0 0,0-1 0 0 0,0 0 0 0 0,0 1 0 0 0,0-1 0 0 0,0 1 0 0 0,0 2 0 0 0,0-2 7 0 0,0 0 0 0 0,0 0 0 0 0,0 1 0 0 0,0-1 0 0 0,0 0 0 0 0,0 1 0 0 0,1-1 0 0 0,-1 0 0 0 0,1 0 0 0 0,-1 0 0 0 0,1 1 1 0 0,-1-1-1 0 0,1 0 0 0 0,0 0 0 0 0,-1 0 0 0 0,1 0 0 0 0,0 0 0 0 0,0 0 0 0 0,0 0 0 0 0,0 0 0 0 0,0 0 0 0 0,0-1 0 0 0,0 1 1 0 0,0 0-1 0 0,0 0 0 0 0,0-1 0 0 0,0 1 0 0 0,1-1 0 0 0,-1 1 0 0 0,2-1 0 0 0,5 3 62 0 0,0 0-1 0 0,1-1 0 0 0,11 2 0 0 0,-14-3-58 0 0,5 1 33 0 0,0-1-1 0 0,0 0 1 0 0,0 0-1 0 0,15-2 0 0 0,-26 1-43 0 0,1 0 0 0 0,-1 0 0 0 0,1-1 0 0 0,-1 1-1 0 0,0 0 1 0 0,1 0 0 0 0,-1-1 0 0 0,1 1-1 0 0,-1 0 1 0 0,0-1 0 0 0,1 1 0 0 0,-1 0 0 0 0,0-1-1 0 0,0 1 1 0 0,1-1 0 0 0,-1 1 0 0 0,0 0 0 0 0,0-1-1 0 0,1 1 1 0 0,-1-1 0 0 0,0 1 0 0 0,0-1-1 0 0,0 1 1 0 0,0-1 0 0 0,0 1 0 0 0,0-1 0 0 0,0 1-1 0 0,0-1 1 0 0,0-18-586 0 0,0 14 342 0 0,0-23-44 0 0,0 27 298 0 0,0 1 0 0 0,0 0 0 0 0,0 0 1 0 0,0 0-1 0 0,1 0 0 0 0,-1-1 0 0 0,0 1 0 0 0,0 0 0 0 0,0 0 0 0 0,0 0 0 0 0,0 0 0 0 0,1-1 1 0 0,-1 1-1 0 0,0 0 0 0 0,0 0 0 0 0,0 0 0 0 0,0 0 0 0 0,1 0 0 0 0,-1 0 0 0 0,0-1 0 0 0,0 1 1 0 0,0 0-1 0 0,1 0 0 0 0,-1 0 0 0 0,0 0 0 0 0,0 0 0 0 0,0 0 0 0 0,1 0 0 0 0,-1 0 0 0 0,0 0 1 0 0,0 0-1 0 0,1 0 0 0 0,-1 0 0 0 0,0 0 0 0 0,0 0 0 0 0,0 0 0 0 0,1 1 0 0 0,-1-1 0 0 0,0 0 1 0 0,0 0-1 0 0,0 0 0 0 0,1 0 0 0 0,-1 0 0 0 0,0 0 0 0 0,0 0 0 0 0,0 1 0 0 0,0-1 0 0 0,1 0 1 0 0,9 6 165 0 0,-5-1-25 0 0,-1 0 1 0 0,0 0 0 0 0,0 1-1 0 0,0-1 1 0 0,-1 1 0 0 0,0 0-1 0 0,0 0 1 0 0,0 0 0 0 0,-1 0 0 0 0,0 0-1 0 0,0 0 1 0 0,-1 1 0 0 0,1-1-1 0 0,-1 1 1 0 0,-1 0 0 0 0,1 11-1 0 0,-1-15-203 0 0,-1 1 0 0 0,1-1 0 0 0,-1 0-1 0 0,0 0 1 0 0,0 1 0 0 0,0-1 0 0 0,0 0-1 0 0,0 0 1 0 0,-1 0 0 0 0,0 0-1 0 0,-2 5 1 0 0,2-7-1133 0 0,1 1 0 0 0,0-1 0 0 0,-1 1 0 0 0,1-1 0 0 0,-1 0 0 0 0,1 1 0 0 0,-3 0 0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19.0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19 13931 0 0,'0'0'10109'0'0,"-8"21"-9762"0"0,-22 67-69 0 0,28-84-248 0 0,0 1 0 0 0,1-1 0 0 0,0 1 0 0 0,0-1 0 0 0,0 1 0 0 0,0-1 0 0 0,1 1 0 0 0,0 0 0 0 0,0 4 0 0 0,1 2 42 0 0,-1-5-105 0 0,0-1 0 0 0,0 1 0 0 0,1-1-1 0 0,0 1 1 0 0,0-1 0 0 0,0 1 0 0 0,0-1 0 0 0,1 0-1 0 0,0 0 1 0 0,0 0 0 0 0,1 0 0 0 0,-1 0 0 0 0,1 0-1 0 0,0-1 1 0 0,0 1 0 0 0,1-1 0 0 0,-1 0-1 0 0,1 0 1 0 0,0 0 0 0 0,5 3 0 0 0,-2-1-484 0 0,1 0 0 0 0,1 0-1 0 0,-1-1 1 0 0,1-1 0 0 0,17 7 0 0 0,-7-4-4465 0 0,35 6 0 0 0,-39-10-3995 0 0</inkml:trace>
  <inkml:trace contextRef="#ctx0" brushRef="#br0" timeOffset="1">589 0 17212 0 0,'0'0'4761'0'0,"20"20"-4167"0"0,63 65-159 0 0,-77-78-368 0 0,-1-1 1 0 0,1 1-1 0 0,5 11 0 0 0,-9-16-35 0 0,-1 0 0 0 0,0 1 0 0 0,-1-1 0 0 0,1 1 0 0 0,0 0 0 0 0,0 4 0 0 0,0 1 33 0 0,1 1-19 0 0,-1 1 0 0 0,-1-1 0 0 0,1 0 0 0 0,-1 1 0 0 0,-1-1 1 0 0,0 0-1 0 0,0 0 0 0 0,-1 0 0 0 0,0 1 0 0 0,-1-2 0 0 0,-4 11 0 0 0,3-8-848 0 0,-2 0 0 0 0,1-1-1 0 0,-8 10 1 0 0,4-7-3063 0 0,0-2 1 0 0,-12 12 0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21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13323 0 0,'0'0'7972'0'0,"21"-3"-7749"0"0,65-8 58 0 0,-82 10-237 0 0,0 1-1 0 0,1 0 0 0 0,-1 0 0 0 0,0 0 0 0 0,7 2 1 0 0,-9-1 1 0 0,0-1 0 0 0,-1 1 1 0 0,1 0-1 0 0,0 0 0 0 0,0 0 1 0 0,2 2-1 0 0,4 2 133 0 0,-2-2-10 0 0,0 1 0 0 0,1 1 0 0 0,-1-1 0 0 0,-1 1-1 0 0,1 0 1 0 0,-1 0 0 0 0,8 10 0 0 0,-11-13-129 0 0,0 1 0 0 0,0 0 1 0 0,-1 0-1 0 0,1 1 0 0 0,-1-1 0 0 0,1 0 1 0 0,-1 1-1 0 0,0-1 0 0 0,0 0 0 0 0,-1 1 1 0 0,1-1-1 0 0,-1 1 0 0 0,0 0 0 0 0,1-1 1 0 0,-2 1-1 0 0,1-1 0 0 0,0 1 0 0 0,-1 3 1 0 0,-1-3-26 0 0,1-1 0 0 0,0 0 0 0 0,-1 0 0 0 0,0 1 0 0 0,0-1 0 0 0,1 0 0 0 0,-2 0 0 0 0,1-1 1 0 0,0 1-1 0 0,-1 0 0 0 0,1-1 0 0 0,-1 0 0 0 0,-4 4 0 0 0,-2 0-139 0 0,0 0 0 0 0,0-1 0 0 0,-13 6 0 0 0,8-5-1222 0 0,-24 6 0 0 0,20-8-2516 0 0,1-1-3943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21.6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0 18380 0 0,'0'0'5180'0'0,"-6"20"-4918"0"0,-17 62-82 0 0,7-37-33 0 0,14-43-172 0 0,1 1 1 0 0,0 0-1 0 0,0 0 1 0 0,0-1-1 0 0,0 1 0 0 0,0 0 1 0 0,1 0-1 0 0,-1 0 0 0 0,1 0 1 0 0,0 0-1 0 0,0-1 1 0 0,0 1-1 0 0,0 0 0 0 0,1 4 1 0 0,0-5-43 0 0,-1 0 0 0 0,1 0 0 0 0,0 0 0 0 0,0-1 0 0 0,0 1 0 0 0,0 0 0 0 0,0-1 0 0 0,0 1 0 0 0,0-1 0 0 0,1 1 0 0 0,-1-1 0 0 0,0 0 0 0 0,1 1 0 0 0,-1-1 0 0 0,1 0 0 0 0,-1 0 0 0 0,1 0 0 0 0,0 0 0 0 0,0 0 0 0 0,2 0 1 0 0,5 3-549 0 0,0-1 0 0 0,16 3 1 0 0,33 3-2923 0 0,-20-5-4549 0 0,-24-4-821 0 0</inkml:trace>
  <inkml:trace contextRef="#ctx0" brushRef="#br0" timeOffset="1">706 198 18940 0 0,'0'0'2273'0'0,"-129"-21"-2826"0"0,99 17-207 0 0,0 1-496 0 0,2 0-640 0 0,2-1-889 0 0,7 1-1600 0 0,8 0-5193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40.9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2644 0 0,'0'0'1720'0'0,"0"0"1212"0"0,0 0-1943 0 0,0 0-1044 0 0,0 0 237 0 0,0 0 196 0 0,-1 0 150 0 0,-2 1-8669 0 0,3 1 6964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22.0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 19220 0 0,'0'0'3634'0'0,"7"20"-3191"0"0,17 64-127 0 0,-23-81-294 0 0,-1 1 0 0 0,1 0 1 0 0,-1-1-1 0 0,1 1 0 0 0,-1-1 0 0 0,0 5 0 0 0,0-7-14 0 0,-1 0-1 0 0,1-1 0 0 0,0 1 1 0 0,0 0-1 0 0,-1 0 0 0 0,1 0 1 0 0,-1 0-1 0 0,1-1 0 0 0,0 1 1 0 0,-1 0-1 0 0,-1 1 0 0 0,-1 4 17 0 0,-11 16-182 0 0,-2 5-1959 0 0,15-25 877 0 0,0-1-1 0 0,1 1 1 0 0,-1 0-1 0 0,1 0 1 0 0,-1 0-1 0 0,1 0 1 0 0,0 3-1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22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11282 0 0,'0'0'13138'0'0,"3"22"-12875"0"0,14 69-73 0 0,-15-79-134 0 0,0 0 0 0 0,6 13 0 0 0,-5-15-22 0 0,-1-6-39 0 0,-1 1 0 0 0,1-1 0 0 0,0 0 0 0 0,1 1 0 0 0,-1-1 0 0 0,1 0 0 0 0,-1 0 0 0 0,1-1 0 0 0,0 1 0 0 0,1-1 0 0 0,-1 1 0 0 0,1-1 0 0 0,-1 0 0 0 0,1 0 0 0 0,0-1 0 0 0,0 1 0 0 0,0-1-1 0 0,1 0 1 0 0,-1 0 0 0 0,1 0 0 0 0,-1-1 0 0 0,1 1 0 0 0,-1-1 0 0 0,1 0 0 0 0,0 0 0 0 0,-1-1 0 0 0,1 0 0 0 0,0 1 0 0 0,0-2 0 0 0,-1 1 0 0 0,1 0 0 0 0,6-2 0 0 0,-8 1-21 0 0,0 0 1 0 0,0 0-1 0 0,1 0 0 0 0,-1-1 0 0 0,0 1 0 0 0,0-1 0 0 0,0 0 0 0 0,0 0 0 0 0,0 0 1 0 0,-1 0-1 0 0,1 0 0 0 0,-1 0 0 0 0,1-1 0 0 0,-1 1 0 0 0,0-1 0 0 0,0 0 0 0 0,3-4 0 0 0,-3 2 12 0 0,1 0 0 0 0,-1 0 0 0 0,0 0 0 0 0,0 0 0 0 0,-1 0 0 0 0,1-1 0 0 0,-1 1 0 0 0,0-1 0 0 0,-1 1 0 0 0,1-6 0 0 0,1 54 732 0 0,1 29 140 0 0,-4-64-773 0 0,1 0 0 0 0,-1 1 0 0 0,-1-1 0 0 0,1 0-1 0 0,-2 0 1 0 0,-5 14 0 0 0,4-12-40 0 0,-1-1 1 0 0,-1 0-1 0 0,1 0 0 0 0,-1 0 1 0 0,-1-1-1 0 0,0 0 0 0 0,0 0 1 0 0,-1 0-1 0 0,-11 8 0 0 0,12-11-356 0 0,0 0-1 0 0,-1-1 1 0 0,0 1-1 0 0,0-2 0 0 0,0 1 1 0 0,0-1-1 0 0,-1 0 0 0 0,1-1 1 0 0,-1 0-1 0 0,0 0 1 0 0,-12 0-1 0 0,0-1-3298 0 0,9-1-1845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22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292 185 21597 0 0,'0'0'1200'0'0,"-22"-3"-1364"0"0,-72-9-134 0 0,68 9-1180 0 0,0-1 0 0 0,1-1 0 0 0,-36-12 1 0 0,44 11-1997 0 0,5 1-1926 0 0,3 1-2150 0 0</inkml:trace>
  <inkml:trace contextRef="#ctx0" brushRef="#br0" timeOffset="1">315 25 16580 0 0,'0'0'6177'0'0,"-129"-9"-6193"0"0,99 6-264 0 0,1 1-392 0 0,3-2-577 0 0,0 2-855 0 0,4 0-1361 0 0,5-1-2424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23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19340 0 0,'0'0'6080'0'0,"8"23"-5604"0"0,25 73-129 0 0,-24-58-149 0 0,-10-20-56 0 0,0-10-105 0 0,-1 1 13 0 0,1 0 0 0 0,-2 0-1 0 0,0 0 1 0 0,-6 14 0 0 0,-20 34-2073 0 0,13-28-4326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23.7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2776 1233 12651 0 0,'0'0'6346'0'0,"-21"14"-5888"0"0,-70 44-26 0 0,86-55-379 0 0,-1 0 1 0 0,0 0-1 0 0,0-1 1 0 0,0 0-1 0 0,0 0 1 0 0,0 0-1 0 0,-9 1 1 0 0,-357 25 1478 0 0,235-23-1165 0 0,45-1-218 0 0,-302 13 141 0 0,-1-21-392 0 0,317 0-303 0 0,0-5 0 0 0,-98-22 0 0 0,129 19-131 0 0,0-2 0 0 0,1-2 1 0 0,1-3-1 0 0,-80-43 0 0 0,78 32 69 0 0,2-1-1 0 0,-74-68 0 0 0,-63-93 308 0 0,156 161 198 0 0,1-1 0 0 0,1-1 1 0 0,2-2-1 0 0,-24-50 0 0 0,38 68-12 0 0,1-1 0 0 0,1-1 0 0 0,1 1 0 0 0,-6-33 1 0 0,10 38-12 0 0,0-1 0 0 0,1 0 0 0 0,0 1 0 0 0,1-1 0 0 0,0 1 0 0 0,1-1 0 0 0,6-19 0 0 0,-5 22-6 0 0,1 0 0 0 0,1 0-1 0 0,0 0 1 0 0,1 1 0 0 0,0-1 0 0 0,11-14 0 0 0,-6 12-3 0 0,1 0 0 0 0,0 0 0 0 0,27-20 1 0 0,-11 13-7 0 0,1 1 1 0 0,1 2-1 0 0,64-27 1 0 0,-34 21-43 0 0,1 2 0 0 0,86-16 0 0 0,132-1-185 0 0,-155 31-41 0 0,0 6 1 0 0,0 5 0 0 0,139 23-1 0 0,-101 1 74 0 0,294 90-1 0 0,-345-80 571 0 0,161 80 1 0 0,-187-74 263 0 0,-3 5 0 0 0,100 75 1 0 0,-142-92-211 0 0,-1 1 1 0 0,58 64-1 0 0,-81-78-319 0 0,-1 0 0 0 0,-1 1 0 0 0,0 0-1 0 0,-2 1 1 0 0,0 1 0 0 0,-1 0 0 0 0,12 39-1 0 0,-20-51-102 0 0,0 0-1 0 0,-1 0 1 0 0,0 0-1 0 0,-1 0 0 0 0,0 0 1 0 0,-1 1-1 0 0,0-1 0 0 0,0 0 1 0 0,-1 0-1 0 0,-1 1 0 0 0,0-1 1 0 0,0 0-1 0 0,-1 0 1 0 0,0-1-1 0 0,0 1 0 0 0,-1-1 1 0 0,-1 1-1 0 0,1-1 0 0 0,-2 0 1 0 0,1-1-1 0 0,-1 1 0 0 0,-8 8 1 0 0,0-3-63 0 0,-2 0 0 0 0,1 0 0 0 0,-2-1 1 0 0,0-2-1 0 0,0 1 0 0 0,-1-2 0 0 0,0 0 0 0 0,-36 13 1 0 0,8-8-282 0 0,-2-1 0 0 0,-76 12 0 0 0,-16-8-2878 0 0,46-10-4036 0 0,45-5-1619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39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3841 0 0,'0'0'-1729'0'0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36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43 0 0 0,'0'0'18040'0'0,"-3"-2"-17103"0"0,-4 0-483 0 0,1 1 0 0 0,-1-1 1 0 0,0 1-1 0 0,-13-1 0 0 0,-34 3 735 0 0,22-1-702 0 0,-23 1 121 0 0,17 1-380 0 0,-70-8 1 0 0,107 6-284 0 0,1 0-1 0 0,0 0 0 0 0,-1 0 1 0 0,1 0-1 0 0,0 0 1 0 0,-1 0-1 0 0,1 0 1 0 0,0 0-1 0 0,-1 0 1 0 0,1 0-1 0 0,0 0 1 0 0,-1 0-1 0 0,1 0 0 0 0,0-1 1 0 0,-1 1-1 0 0,1 0 1 0 0,0 0-1 0 0,0 0 1 0 0,-1 0-1 0 0,1-1 1 0 0,0 1-1 0 0,-1 0 1 0 0,1 0-1 0 0,0-1 0 0 0,0 1 1 0 0,0 0-1 0 0,-1 0 1 0 0,1-1-1 0 0,7-4-2738 0 0,18-3-2539 0 0,28-3-6499 0 0,-41 9 9413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36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35 1032 0 0,'0'0'16134'0'0,"-22"-4"-15719"0"0,-69-14-180 0 0,72 14-268 0 0,-1 2 0 0 0,-22-2 0 0 0,10 3-3770 0 0,28 0 1159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37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11835 0 0,'0'0'4551'0'0,"23"19"-4395"0"0,69 57 6 0 0,-59-52-50 0 0,-19-19-7 0 0,-4-3-42 0 0,2 2 95 0 0,0-1 0 0 0,1 0 0 0 0,-1-1 1 0 0,1-1-1 0 0,13 1 492 0 0,-40 0-274 0 0,9 2-182 0 0,0 0 0 0 0,0 0 0 0 0,0 0 0 0 0,1 1 0 0 0,-1 0 0 0 0,1 0 0 0 0,-6 10 0 0 0,-2 0 104 0 0,11-13-342 0 0,-59 72 565 0 0,39-50-2823 0 0,0-2-3443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39.3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18 9074 0 0,'0'0'6959'0'0,"-15"-2"-6667"0"0,-52-9-89 0 0,51 9-39 0 0,0 0-1 0 0,-1 1 1 0 0,-17 2 0 0 0,4 0 85 0 0,3 0-70 0 0,12-1 73 0 0,0 0 0 0 0,-19-2 0 0 0,35 6 120 0 0,-1 0 0 0 0,1 0 1 0 0,0 0-1 0 0,1 0 1 0 0,1 5-1 0 0,1 2-165 0 0,3 15 86 0 0,-2 1 0 0 0,3 41 0 0 0,-5-45-102 0 0,17 481 1999 0 0,-24-428-2017 0 0,0 10 22 0 0,4-17-80 0 0,-4 134 274 0 0,1-154-268 0 0,5 61-1 0 0,-2-103-85 0 0,1-1-1 0 0,0 0 1 0 0,0 0-1 0 0,1 0 1 0 0,0 0-1 0 0,0 0 0 0 0,0 0 1 0 0,1 0-1 0 0,0-1 1 0 0,7 11-1 0 0,-8-13 6 0 0,1 1 1 0 0,0-1-1 0 0,0 0 0 0 0,0 0 0 0 0,1 0 1 0 0,-1 0-1 0 0,1 0 0 0 0,0-1 0 0 0,0 0 1 0 0,-1 0-1 0 0,1 0 0 0 0,1 0 0 0 0,-1 0 1 0 0,0-1-1 0 0,0 0 0 0 0,6 1 0 0 0,6 1 79 0 0,1-2-1 0 0,-1 0 0 0 0,31-3 0 0 0,-38 1-456 0 0,0 0 0 0 0,-1-1 0 0 0,1 0-1 0 0,0 0 1 0 0,-1-1 0 0 0,0 0 0 0 0,0-1-1 0 0,14-7 1 0 0,-11 1-2727 0 0,-5 4-1946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41.6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0 756 0 0,'0'0'1540'0'0,"0"0"4113"0"0,0 0-5097 0 0,0 0-556 0 0,0 0-212 0 0,0 0-60 0 0,0 0-560 0 0,0 0-560 0 0,0 0-185 0 0,5 3-235 0 0,2-3-596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0.3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9202 0 0,'0'0'10223'0'0,"4"-3"-10224"0"0,0 2 38 0 0,0-1 0 0 0,0 0 0 0 0,0 1 1 0 0,0 0-1 0 0,0 0 0 0 0,0 0 0 0 0,0 0 0 0 0,0 1 0 0 0,1 0 0 0 0,-1 0 0 0 0,0 0 0 0 0,0 0 0 0 0,0 0 0 0 0,0 1 1 0 0,8 2-1 0 0,-4 0 134 0 0,0 1 1 0 0,0 0 0 0 0,-1 0-1 0 0,1 1 1 0 0,-1 0 0 0 0,-1 1 0 0 0,1-1-1 0 0,8 10 1 0 0,-13-13-116 0 0,0 0 1 0 0,0 1-1 0 0,0 0 0 0 0,0-1 0 0 0,0 1 1 0 0,-1 0-1 0 0,1 0 0 0 0,-1 0 1 0 0,0 0-1 0 0,0 0 0 0 0,0 1 1 0 0,0-1-1 0 0,0 0 0 0 0,-1 0 0 0 0,1 1 1 0 0,-1-1-1 0 0,0 0 0 0 0,0 0 1 0 0,0 1-1 0 0,-1-1 0 0 0,1 0 0 0 0,-1 1 1 0 0,1-1-1 0 0,-3 6 0 0 0,-2 0 41 0 0,0-1-1 0 0,-1 0 1 0 0,0 0-1 0 0,0-1 1 0 0,0 1 0 0 0,-14 10-1 0 0,-4 7-52 0 0,22-23-48 0 0,-6 8 41 0 0,8-10-31 0 0,0 0 1 0 0,0 1 0 0 0,0-1-1 0 0,0 0 1 0 0,0 0-1 0 0,0 1 1 0 0,0-1-1 0 0,0 0 1 0 0,0 0 0 0 0,0 0-1 0 0,0 1 1 0 0,0-1-1 0 0,0 0 1 0 0,0 0 0 0 0,0 1-1 0 0,0-1 1 0 0,0 0-1 0 0,0 0 1 0 0,1 0-1 0 0,-1 1 1 0 0,0-1 0 0 0,0 0-1 0 0,0 0 1 0 0,0 0-1 0 0,1 0 1 0 0,-1 1-1 0 0,0-1 1 0 0,0 0 0 0 0,0 0-1 0 0,0 0 1 0 0,1 0-1 0 0,-1 0 1 0 0,0 0 0 0 0,0 1-1 0 0,1-1 1 0 0,-1 0-1 0 0,0 0 1 0 0,0 0-1 0 0,0 0 1 0 0,1 0 0 0 0,-1 0-1 0 0,0 0 1 0 0,0 0-1 0 0,1 0 1 0 0,-1 0 0 0 0,0 0-1 0 0,0 0 1 0 0,1 0-1 0 0,-1 0 1 0 0,0-1-1 0 0,162 1 795 0 0,-68-2-2270 0 0,-94 2 1285 0 0,1 0 1 0 0,-1 0-1 0 0,0 0 0 0 0,0 0 0 0 0,1 0 0 0 0,-1 0 0 0 0,0 0 0 0 0,1 0 0 0 0,-1 0 0 0 0,0 0 0 0 0,0 1 0 0 0,1-1 0 0 0,-1 0 0 0 0,0 0 1 0 0,1 0-1 0 0,-1 0 0 0 0,0 0 0 0 0,0 1 0 0 0,1-1 0 0 0,-1 0 0 0 0,0 0 0 0 0,0 0 0 0 0,0 1 0 0 0,1-1 0 0 0,-1 0 0 0 0,0 0 1 0 0,0 1-1 0 0,0-1 0 0 0,0 0 0 0 0,0 0 0 0 0,1 1 0 0 0,-1-1 0 0 0,0 0 0 0 0,0 0 0 0 0,0 1 0 0 0,0-1 0 0 0,0 0 0 0 0,0 1 1 0 0,0-1-1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0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11 5025 0 0,'0'0'13587'0'0,"5"-3"-13498"0"0,-2 2-66 0 0,-2 0-8 0 0,0 0-1 0 0,1 0 0 0 0,-1 1 0 0 0,1-1 0 0 0,-1 0 0 0 0,0 1 0 0 0,1-1 1 0 0,-1 1-1 0 0,1 0 0 0 0,0-1 0 0 0,-1 1 0 0 0,1 0 0 0 0,-1 0 0 0 0,1 0 1 0 0,-1 0-1 0 0,1 0 0 0 0,-1 1 0 0 0,1-1 0 0 0,-1 0 0 0 0,4 2 0 0 0,12 5 242 0 0,7 2 472 0 0,-2 2 1 0 0,32 18-1 0 0,-53-29-718 0 0,-1 1 1 0 0,1-1 0 0 0,0 0-1 0 0,-1 1 1 0 0,1-1-1 0 0,-1 0 1 0 0,1 1 0 0 0,-1-1-1 0 0,1 0 1 0 0,-1 1-1 0 0,0-1 1 0 0,1 1-1 0 0,-1-1 1 0 0,1 1 0 0 0,-1-1-1 0 0,0 1 1 0 0,1-1-1 0 0,-1 1 1 0 0,0 0-1 0 0,0-1 1 0 0,1 1 0 0 0,-1-1-1 0 0,0 1 1 0 0,0 0-1 0 0,0-1 1 0 0,0 1-1 0 0,0-1 1 0 0,0 1 0 0 0,0 0-1 0 0,0-1 1 0 0,0 1-1 0 0,0 0 1 0 0,0-1-1 0 0,0 1 1 0 0,-1-1 0 0 0,1 1-1 0 0,0 0 1 0 0,0-1-1 0 0,-1 1 1 0 0,1-1-1 0 0,0 1 1 0 0,-1-1 0 0 0,1 1-1 0 0,0-1 1 0 0,-1 1-1 0 0,1-1 1 0 0,-1 1-1 0 0,1-1 1 0 0,-1 0 0 0 0,0 1-1 0 0,-3 2 38 0 0,1-1 0 0 0,-1 0 0 0 0,0 1 0 0 0,0-2 0 0 0,0 1 0 0 0,-6 2 0 0 0,-6 0-50 0 0,-26 2-1 0 0,20-3-184 0 0,22-3 183 0 0,0 0 0 0 0,0 1 0 0 0,0-1 0 0 0,0 0 0 0 0,0 0 0 0 0,0 0-1 0 0,0 0 1 0 0,-1 0 0 0 0,1 0 0 0 0,0 0 0 0 0,0 0 0 0 0,0 0 0 0 0,0 0 0 0 0,0 0 0 0 0,0 0 0 0 0,0 0 0 0 0,0 0 0 0 0,0 0 0 0 0,0 0 0 0 0,-1 1 0 0 0,1-1 0 0 0,0 0 0 0 0,0 0 0 0 0,0 0 0 0 0,0 0 0 0 0,0 0 0 0 0,0 0 0 0 0,0 0 0 0 0,0 0 0 0 0,0 0 0 0 0,0 1 0 0 0,0-1 0 0 0,0 0 0 0 0,0 0 0 0 0,0 0-1 0 0,0 0 1 0 0,0 0 0 0 0,0 0 0 0 0,0 0 0 0 0,0 1 0 0 0,0-1 0 0 0,0 0 0 0 0,0 0 0 0 0,0 0 0 0 0,0 0 0 0 0,0 0 0 0 0,0 0 0 0 0,1 0 0 0 0,-1 0 0 0 0,0 0 0 0 0,0 1 0 0 0,0-1 0 0 0,0 0 0 0 0,0 0 0 0 0,0 0 0 0 0,0 0 0 0 0,0 0 0 0 0,0 0 0 0 0,1 0 0 0 0,4 5-17 0 0,25 15 117 0 0,30 20 224 0 0,-51-34-220 0 0,-1 1 1 0 0,0 0-1 0 0,0 1 0 0 0,10 12 1 0 0,-17-18-67 0 0,1 0-1 0 0,-1 0 1 0 0,0 0 0 0 0,0 0 0 0 0,0 0 0 0 0,0 1 0 0 0,0-1 0 0 0,0 0 0 0 0,0 0 0 0 0,-1 1 0 0 0,1-1 0 0 0,-1 0 0 0 0,0 1 0 0 0,1-1 0 0 0,-1 0 0 0 0,0 1 0 0 0,-1-1 0 0 0,1 0 0 0 0,-1 3 0 0 0,1-2 13 0 0,-1-1 0 0 0,0 0 0 0 0,0 0 0 0 0,-1 0 0 0 0,1 0 0 0 0,0 0-1 0 0,-1 0 1 0 0,1 0 0 0 0,-1 0 0 0 0,0 0 0 0 0,0-1 0 0 0,1 1 0 0 0,-1-1 0 0 0,0 1 0 0 0,0-1 0 0 0,-1 0 0 0 0,1 0 0 0 0,-4 2 0 0 0,-3 0 39 0 0,0 0 1 0 0,0 0 0 0 0,0-1 0 0 0,-1 0 0 0 0,-15 0 0 0 0,-49-2-326 0 0,65 0 129 0 0,2 0-267 0 0,-1-1-1 0 0,1 0 1 0 0,-1 0 0 0 0,1-1 0 0 0,0 0 0 0 0,0 0 0 0 0,-12-5 0 0 0,-7-9-9540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4.2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6185 0 0,'0'0'12612'0'0,"1"-3"-12374"0"0,5-9-58 0 0,-6 12-165 0 0,1-1 1 0 0,-1 1-1 0 0,1-1 1 0 0,0 1 0 0 0,-1-1-1 0 0,1 1 1 0 0,0 0-1 0 0,0-1 1 0 0,-1 1-1 0 0,1 0 1 0 0,0 0-1 0 0,0-1 1 0 0,-1 1-1 0 0,1 0 1 0 0,0 0 0 0 0,0 0-1 0 0,0 0 1 0 0,-1 0-1 0 0,1 0 1 0 0,0 0-1 0 0,0 0 1 0 0,1 1-1 0 0,1-1 55 0 0,2 1 20 0 0,-1-1 0 0 0,0 1 0 0 0,1 0 0 0 0,-1 0 0 0 0,0 1 0 0 0,0-1 1 0 0,0 1-1 0 0,0 0 0 0 0,0 0 0 0 0,0 0 0 0 0,3 3 0 0 0,-3-2 4 0 0,0 0 1 0 0,0 0-1 0 0,-1 0 0 0 0,1 1 0 0 0,-1-1 0 0 0,0 1 0 0 0,0 0 0 0 0,0 0 0 0 0,4 7 1 0 0,-6-9-29 0 0,0 1 1 0 0,-1-1 0 0 0,1 1 0 0 0,0 0 0 0 0,-1 0 0 0 0,0-1-1 0 0,1 1 1 0 0,-1 0 0 0 0,0 0 0 0 0,-1 0 0 0 0,1-1 0 0 0,0 1-1 0 0,-1 0 1 0 0,1 0 0 0 0,-1-1 0 0 0,0 1 0 0 0,0 0 0 0 0,0-1-1 0 0,0 1 1 0 0,-1-1 0 0 0,1 1 0 0 0,-1-1 0 0 0,1 0 0 0 0,-1 0-1 0 0,0 1 1 0 0,-2 1 0 0 0,-47 47 264 0 0,48-48-331 0 0,-12 15-17 0 0,15-17 21 0 0,-1-1-1 0 0,1 1 1 0 0,-1-1-1 0 0,1 1 0 0 0,0 0 1 0 0,-1-1-1 0 0,1 1 1 0 0,0 0-1 0 0,-1 0 0 0 0,1-1 1 0 0,0 1-1 0 0,0 0 1 0 0,0 0-1 0 0,0-1 0 0 0,0 1 1 0 0,0 0-1 0 0,0 0 1 0 0,0-1-1 0 0,0 1 0 0 0,0 0 1 0 0,0 0-1 0 0,0-1 1 0 0,1 3-1 0 0,-1-3 9 0 0,1 1 0 0 0,0-1 0 0 0,-1 1 0 0 0,1-1 0 0 0,0 0 1 0 0,0 1-1 0 0,-1-1 0 0 0,1 1 0 0 0,0-1 0 0 0,0 0 0 0 0,-1 0 0 0 0,1 0 0 0 0,0 1 0 0 0,0-1 0 0 0,0 0 0 0 0,17 1 101 0 0,-14-1-79 0 0,108-4 349 0 0,-69 2-282 0 0,-36 1-458 0 0,11 0 616 0 0,-10 3-6554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4.7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5113 0 0,'0'0'18705'0'0,"3"14"-18156"0"0,10 47-52 0 0,-11-55-359 0 0,-1 0 0 0 0,0 0 0 0 0,0 0 0 0 0,-1 0 0 0 0,0 0 0 0 0,0 0 0 0 0,0 0 0 0 0,-2 8 0 0 0,1-5-49 0 0,-3 14 67 0 0,2-12-276 0 0,0 1 0 0 0,0 13 0 0 0,-1-6-4325 0 0,1-13-15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6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16756 0 0,'0'0'6612'0'0,"5"22"-6191"0"0,13 66-81 0 0,-16-80-237 0 0,-1-1-1 0 0,0 0 1 0 0,0 14 0 0 0,-1-12 1 0 0,0 4 370 0 0,-1 0 0 0 0,-3 16 0 0 0,1-4-2747 0 0,1 0-8832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6.8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20828 0 0,'0'0'4419'0'0,"-2"20"-4241"0"0,-4 63-35 0 0,-2 10 113 0 0,7-43-5418 0 0,1-43 325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2.5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13443 0 0,'0'0'4809'0'0,"5"23"-4000"0"0,19 73-34 0 0,-22-88-582 0 0,0 0 0 0 0,-1 0 0 0 0,0 1-1 0 0,0-1 1 0 0,-1 16 0 0 0,-1-9 116 0 0,-16 150 1772 0 0,6-84-1506 0 0,-5 197 707 0 0,20-109-845 0 0,19 83 122 0 0,-6-162-301 0 0,-17-80-301 0 0,0-10-346 0 0,0-5-296 0 0,0-10-2061 0 0,0 6-4752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3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18 10426 0 0,'0'0'12575'0'0,"-22"-1"-12327"0"0,-70-1-67 0 0,26-3 109 0 0,23 2-496 0 0,43 3 98 0 0,0 0 0 0 0,0 0 0 0 0,-1 0 0 0 0,1 0-1 0 0,0 0 1 0 0,0 0 0 0 0,0 0 0 0 0,0 0 0 0 0,-2-3-1948 0 0,2 3 1948 0 0,0 0 0 0 0,0 0-1 0 0,0 0 1 0 0,0 0 0 0 0,0 0 0 0 0,0-1 0 0 0,0 1-1 0 0,0 0 1 0 0,0 0 0 0 0,1 0 0 0 0,-1 0 0 0 0,0 0-1 0 0,0-1 1 0 0,0 1 0 0 0,0 0 0 0 0,0 0 0 0 0,1-1-974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3.4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1 19012 0 0,'0'0'3397'0'0,"0"20"-3009"0"0,3 62-95 0 0,-5 17 516 0 0,0-43-794 0 0,2-50-450 0 0,0 22-2034 0 0,3-9-8434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5.6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1 12915 0 0,'0'0'7883'0'0,"-3"6"-7643"0"0,-3 3-171 0 0,-1 2 26 0 0,1 0-1 0 0,-6 13 1 0 0,12-24-94 0 0,0 1 0 0 0,-1-1 0 0 0,1 0 0 0 0,0 0 0 0 0,0 1-1 0 0,0-1 1 0 0,0 0 0 0 0,0 0 0 0 0,0 1 0 0 0,0-1 0 0 0,0 0 0 0 0,0 0-1 0 0,0 0 1 0 0,0 1 0 0 0,0-1 0 0 0,0 0 0 0 0,0 0 0 0 0,1 1 0 0 0,-1-1-1 0 0,0 0 1 0 0,0 0 0 0 0,0 0 0 0 0,0 1 0 0 0,0-1 0 0 0,0 0 0 0 0,1 0 0 0 0,-1 0-1 0 0,0 0 1 0 0,0 1 0 0 0,9 2 50 0 0,16 0 48 0 0,-16-3-92 0 0,2 2 32 0 0,0 0-1 0 0,0 1 1 0 0,-1 0 0 0 0,1 0-1 0 0,-1 1 1 0 0,0 0-1 0 0,0 1 1 0 0,13 8 0 0 0,-17-9 38 0 0,0 0 0 0 0,0 1 0 0 0,-1-1 0 0 0,0 1 1 0 0,0 0-1 0 0,0 0 0 0 0,0 0 0 0 0,-1 1 0 0 0,0 0 1 0 0,0 0-1 0 0,-1 0 0 0 0,0 0 0 0 0,0 1 0 0 0,3 8 1 0 0,-5-13-32 0 0,0 1 1 0 0,-1-1-1 0 0,1 1 1 0 0,-1-1 0 0 0,0 1-1 0 0,0-1 1 0 0,0 1-1 0 0,0-1 1 0 0,0 1 0 0 0,0-1-1 0 0,-1 1 1 0 0,1-1-1 0 0,-1 1 1 0 0,0-1 0 0 0,0 1-1 0 0,0-1 1 0 0,0 0-1 0 0,0 0 1 0 0,0 1 0 0 0,-3 2-1 0 0,2-3-42 0 0,0 1 1 0 0,-1-1-1 0 0,1 0 0 0 0,0-1 0 0 0,-1 1 0 0 0,1 0 0 0 0,-1-1 1 0 0,0 1-1 0 0,0-1 0 0 0,1 0 0 0 0,-1 0 0 0 0,0 0 0 0 0,0 0 1 0 0,0 0-1 0 0,0-1 0 0 0,-6 1 0 0 0,2-1-233 0 0,1 0 0 0 0,-1 0-1 0 0,1 0 1 0 0,0-1 0 0 0,-8-2 0 0 0,-7-5-2882 0 0,18 6 1555 0 0,0 0-1 0 0,0 0 1 0 0,0 0 0 0 0,-3-4-1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42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2844 0 0,'0'0'2869'0'0,"0"0"-1141"0"0,0 0-1728 0 0,0 0-728 0 0,0 0 128 0 0,0 0 380 0 0,0 0 0 0 0,0 0-525 0 0,0 0-479 0 0,0 0-68 0 0,1 6-468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5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294 20 22109 0 0,'0'0'384'0'0,"-120"-17"-536"0"0,87 15-296 0 0,0 2-529 0 0,-2 0-631 0 0,4 0-1152 0 0,5 0-2634 0 0,11 0-5760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7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19532 0 0,'0'0'5143'0'0,"1"21"-4991"0"0,3 68-58 0 0,-3-84-83 0 0,-1 0 1 0 0,0 0-1 0 0,0 0 0 0 0,0 1 0 0 0,-1-1 0 0 0,-1 8 0 0 0,-1-1-43 0 0,2-5-487 0 0,0 0 0 0 0,0 0 0 0 0,-4 10 0 0 0,-2-3-10704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7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 11522 0 0,'0'0'5796'0'0,"1"-3"-5496"0"0,4-11 39 0 0,-4 10 489 0 0,9 2 351 0 0,-2 0-1165 0 0,0 1-1 0 0,0 0 1 0 0,0 0-1 0 0,1 1 1 0 0,-1 0-1 0 0,0 0 1 0 0,13 3-1 0 0,-8 0-8 0 0,0 0-1 0 0,0 1 0 0 0,22 10 1 0 0,-27-10 2 0 0,1 0 1 0 0,-1 1-1 0 0,1 0 1 0 0,-1 0 0 0 0,-1 1-1 0 0,8 7 1 0 0,-14-12 24 0 0,0 1-1 0 0,0-1 1 0 0,0 1-1 0 0,0-1 1 0 0,0 1-1 0 0,-1 0 1 0 0,1 0 0 0 0,-1-1-1 0 0,1 1 1 0 0,-1 0-1 0 0,0 0 1 0 0,1 3-1 0 0,-2 25 595 0 0,0-15-334 0 0,-4 50 1274 0 0,18 97-213 0 0,-2-67-807 0 0,1 369 352 0 0,-13-432-693 0 0,-10 57 1 0 0,-15 29 156 0 0,14-68-264 0 0,2 1-1 0 0,-5 71 1 0 0,17 33 56 0 0,-1-147-154 0 0,-1 19 2 0 0,0-27-2 0 0,0 1 1 0 0,0 0-1 0 0,0 0 0 0 0,0 0 1 0 0,0-1-1 0 0,0 1 0 0 0,-1 0 0 0 0,1 0 1 0 0,0 0-1 0 0,-1-1 0 0 0,1 1 0 0 0,-1 0 1 0 0,1 0-1 0 0,-1-1 0 0 0,1 1 1 0 0,-1 0-1 0 0,1-1 0 0 0,-1 1 0 0 0,0-1 1 0 0,1 1-1 0 0,-1-1 0 0 0,0 1 1 0 0,1-1-1 0 0,-2 1 0 0 0,-101 30-527 0 0,63-18-1670 0 0,-1 0-5995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8.9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1276 101 5977 0 0,'0'0'10326'0'0,"-7"9"-9857"0"0,-21 27-60 0 0,26-35-376 0 0,0 1 1 0 0,0 0-1 0 0,0-1 0 0 0,0 1 1 0 0,0-1-1 0 0,-1 1 0 0 0,1-1 0 0 0,0 0 1 0 0,-1 0-1 0 0,1 0 0 0 0,-1-1 1 0 0,1 1-1 0 0,-1 0 0 0 0,1-1 1 0 0,-1 0-1 0 0,0 1 0 0 0,1-1 1 0 0,-5-1-1 0 0,0 2 6 0 0,-11-1-72 0 0,1 0 0 0 0,-1-1 1 0 0,-26-5-1 0 0,-50-17-99 0 0,78 18 194 0 0,-71-15 37 0 0,73 17 42 0 0,-1 2 0 0 0,0-1 0 0 0,-28 3 0 0 0,41-1-74 0 0,0 0 1 0 0,0 1 0 0 0,0-1 0 0 0,0 1-1 0 0,0-1 1 0 0,1 1 0 0 0,-1 0-1 0 0,0 0 1 0 0,0 0 0 0 0,1 0 0 0 0,-1 0-1 0 0,0 0 1 0 0,1 0 0 0 0,-1 0 0 0 0,1 1-1 0 0,-1-1 1 0 0,1 0 0 0 0,0 1 0 0 0,0-1-1 0 0,0 1 1 0 0,0 0 0 0 0,0-1-1 0 0,0 1 1 0 0,0 0 0 0 0,0 0 0 0 0,1 0-1 0 0,-2 3 1 0 0,0 4 157 0 0,1 0-1 0 0,0 0 1 0 0,0 1-1 0 0,1 13 1 0 0,0-14-169 0 0,0-9 119 0 0,-2-3-17 0 0,-5-7-167 0 0,-1 0 0 0 0,0 0 0 0 0,-1 1 0 0 0,0 0 0 0 0,-1 0 0 0 0,0 1 0 0 0,0 0 0 0 0,0 1 0 0 0,-1 0 0 0 0,-1 1 0 0 0,1 0 0 0 0,-1 1 0 0 0,0 0 0 0 0,0 1 0 0 0,0 0 0 0 0,0 1 0 0 0,-1 0 0 0 0,0 1 0 0 0,1 0 0 0 0,-23 1 0 0 0,-70 2 853 0 0,-72-1-52 0 0,156-2-728 0 0,1 0 0 0 0,-1-2 0 0 0,0 0 0 0 0,1-1 0 0 0,0-1 0 0 0,0-1 0 0 0,1-1 0 0 0,-31-17 0 0 0,48 25-149 0 0,1-1 0 0 0,-1 0 0 0 0,1 0 0 0 0,0 0 0 0 0,0 0 0 0 0,0-1-1 0 0,-2-1 1 0 0,1-3-4082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9.3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262 383 14675 0 0,'0'0'6479'0'0,"0"-11"-6290"0"0,-1-75 207 0 0,0 65-378 0 0,-1 0 0 0 0,0 1 0 0 0,-11-40 0 0 0,-27-56-290 0 0,39 112 265 0 0,-11-22 36 0 0,11 25-20 0 0,1-1 0 0 0,-1 1 1 0 0,0 0-1 0 0,0 0 0 0 0,0 0 0 0 0,1 0 0 0 0,-1 0 0 0 0,0 0 1 0 0,0 0-1 0 0,0 0 0 0 0,0 0 0 0 0,-1 1 0 0 0,1-1 0 0 0,0 0 0 0 0,0 1 1 0 0,0-1-1 0 0,-3 0 0 0 0,3 1 2 0 0,1 0-1 0 0,-1 0 1 0 0,0 0-1 0 0,0 1 1 0 0,1-1 0 0 0,-1 0-1 0 0,0 0 1 0 0,1 1 0 0 0,-1-1-1 0 0,0 0 1 0 0,1 1 0 0 0,-1-1-1 0 0,1 1 1 0 0,-1-1-1 0 0,0 0 1 0 0,1 1 0 0 0,-1 0-1 0 0,1-1 1 0 0,-1 1 0 0 0,1-1-1 0 0,0 1 1 0 0,-1 0-1 0 0,1-1 1 0 0,-1 2 0 0 0,-9 19 231 0 0,7-13-131 0 0,-18 31 279 0 0,-1-2 0 0 0,-51 66 0 0 0,58-83-529 0 0,13-17-939 0 0,-7 9 1865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49.7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1 19516 0 0,'0'0'400'0'0,"-122"0"-2904"0"0,101 0-1577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50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626 114 696 0 0,'0'0'16058'0'0,"-2"0"-15256"0"0,-1 0-513 0 0,-1 0 1 0 0,1 1 0 0 0,0 0-1 0 0,-1-1 1 0 0,1 1 0 0 0,0 0-1 0 0,0 1 1 0 0,0-1-1 0 0,-4 3 1 0 0,-12 4 265 0 0,6-5-359 0 0,-1 1 0 0 0,1-2 0 0 0,-24 2 0 0 0,-41-4-140 0 0,68 0-88 0 0,1-1-1 0 0,0 0 1 0 0,-1-1-1 0 0,1 0 0 0 0,0-1 1 0 0,-12-5-1 0 0,15 6 3 0 0,1-1 0 0 0,0 0 0 0 0,-1 0 0 0 0,1 0 0 0 0,0-1 0 0 0,0 1 0 0 0,1-1 0 0 0,-1 0 0 0 0,1-1 0 0 0,-7-8 0 0 0,8 6 213 0 0,6 7 29 0 0,-2 0-201 0 0,0 1 0 0 0,0-1-1 0 0,0 1 1 0 0,-1-1 0 0 0,1 1 0 0 0,0-1-1 0 0,0 1 1 0 0,-1 0 0 0 0,1-1-1 0 0,0 1 1 0 0,-1 0 0 0 0,2 1-1 0 0,-1 1 7 0 0,0-1 1 0 0,0 1-1 0 0,0 0 0 0 0,-1-1 0 0 0,1 1 0 0 0,-1 0 0 0 0,1 0 0 0 0,-1-1 0 0 0,0 1 0 0 0,0 0 0 0 0,0 0 0 0 0,0 0 0 0 0,-1-1 1 0 0,1 1-1 0 0,-1 0 0 0 0,1 0 0 0 0,-2 2 0 0 0,1-3-8 0 0,0 0-1 0 0,0 0 1 0 0,0-1 0 0 0,0 1 0 0 0,0 0-1 0 0,0-1 1 0 0,-1 1 0 0 0,1-1-1 0 0,-1 1 1 0 0,1-1 0 0 0,-1 0 0 0 0,1 1-1 0 0,-1-1 1 0 0,0 0 0 0 0,1 0-1 0 0,-1 0 1 0 0,0-1 0 0 0,0 1 0 0 0,0 0-1 0 0,0-1 1 0 0,0 1 0 0 0,0-1-1 0 0,0 1 1 0 0,-3-1 0 0 0,-1 0-71 0 0,0 0 1 0 0,0 0-1 0 0,0-1 0 0 0,0 0 1 0 0,0 0-1 0 0,0 0 1 0 0,0-1-1 0 0,1 0 1 0 0,-1 0-1 0 0,0 0 0 0 0,1-1 1 0 0,0 0-1 0 0,-6-3 1 0 0,1-1 3 0 0,0-1 0 0 0,1 0 0 0 0,0-1 0 0 0,1 0 0 0 0,-11-14 0 0 0,12 14 71 0 0,1 3 118 0 0,1-1 0 0 0,0 0 0 0 0,-6-12-1 0 0,9 18-77 0 0,0 1 0 0 0,0-1 0 0 0,0 1 0 0 0,0-1 0 0 0,0 1 0 0 0,0 0 0 0 0,0 0 0 0 0,0 0 0 0 0,0 0 0 0 0,-2 0 0 0 0,-3 0-20 0 0,6 0-67 0 0,0 0 0 0 0,-1 0-1 0 0,1-1 1 0 0,0 1-1 0 0,0 0 1 0 0,-1-1-1 0 0,1 1 1 0 0,0-1-1 0 0,0 1 1 0 0,-1-1-1 0 0,1 0 1 0 0,0 1-1 0 0,0-1 1 0 0,0 0 0 0 0,0 0-1 0 0,0 0 1 0 0,-1-1-1 0 0,-7-13-5431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51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0 17780 0 0,'0'0'4171'0'0,"0"22"-3620"0"0,-4 66-129 0 0,4-84-374 0 0,0 0 1 0 0,0 0 0 0 0,0 1 0 0 0,-1-1 0 0 0,0 0 0 0 0,0 0 0 0 0,-2 8 0 0 0,-1-3 56 0 0,-28 72 572 0 0,27-73-609 0 0,4-7-70 0 0,1-1 0 0 0,-1 1 0 0 0,1-1 0 0 0,-1 1 0 0 0,1-1 0 0 0,0 1 0 0 0,-1-1 0 0 0,1 1 0 0 0,0 0-1 0 0,0-1 1 0 0,-1 1 0 0 0,1-1 0 0 0,0 1 0 0 0,0 0 0 0 0,0-1 0 0 0,0 1 0 0 0,0 0 0 0 0,0-1 0 0 0,0 1 0 0 0,0 0 0 0 0,0-1 0 0 0,0 1 0 0 0,0-1 0 0 0,0 1 0 0 0,1 1 0 0 0,1 4 53 0 0,-2-9 55 0 0,2-11-115 0 0,4-7-2 0 0,-5 15-25 0 0,1-1 0 0 0,0 1 1 0 0,0 1-1 0 0,3-8 1 0 0,-4 11 12 0 0,1 0 1 0 0,-1 1-1 0 0,0-1 1 0 0,0 0-1 0 0,1 1 1 0 0,-1-1-1 0 0,0 1 0 0 0,1 0 1 0 0,0 0-1 0 0,-1-1 1 0 0,1 1-1 0 0,0 0 1 0 0,-1 0-1 0 0,1 1 1 0 0,0-1-1 0 0,0 0 1 0 0,3 0-1 0 0,4-1-23 0 0,0 1 0 0 0,0 0 0 0 0,0 0 0 0 0,0 1 0 0 0,0 1 0 0 0,0-1 0 0 0,0 1 0 0 0,0 1 0 0 0,10 2 0 0 0,-8-1 82 0 0,0 1-1 0 0,-1 0 1 0 0,0 1 0 0 0,1 0-1 0 0,-1 0 1 0 0,16 13-1 0 0,-23-16-19 0 0,-1 0-1 0 0,0 0 1 0 0,0 0 0 0 0,0 0-1 0 0,0 1 1 0 0,-1-1-1 0 0,1 0 1 0 0,0 1-1 0 0,-1-1 1 0 0,2 5-1 0 0,-3-6 0 0 0,1 0-1 0 0,-1 0 0 0 0,0 0 1 0 0,1 0-1 0 0,-1 0 0 0 0,0 1 1 0 0,0-1-1 0 0,0 0 0 0 0,0 0 1 0 0,0 0-1 0 0,0 0 0 0 0,0 1 1 0 0,0-1-1 0 0,0 0 0 0 0,-1 0 1 0 0,1 0-1 0 0,0 0 0 0 0,-1 1 1 0 0,1-1-1 0 0,-1 0 0 0 0,0 0 0 0 0,1 0 1 0 0,-1 0-1 0 0,0 0 0 0 0,1 0 1 0 0,-1-1-1 0 0,-1 2 0 0 0,-3 2 5 0 0,0-1 0 0 0,0 0 0 0 0,0 0 0 0 0,0 0 0 0 0,0-1 0 0 0,-1 1 0 0 0,1-1-1 0 0,-1-1 1 0 0,-5 2 0 0 0,-4 0-404 0 0,0-1 1 0 0,-19 1-1 0 0,-21-2-4906 0 0,35-2-1526 0 0,7 1-4136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55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582 610 0 0 0,'0'0'4797'0'0,"19"-18"-4496"0"0,58-60-226 0 0,-72 72-104 0 0,0 1 0 0 0,8-13 0 0 0,-13 18 13 0 0,0-1 1 0 0,1 0-1 0 0,-1 0 1 0 0,1 0-1 0 0,-1 0 1 0 0,0 0-1 0 0,0 0 1 0 0,0 0-1 0 0,1 0 1 0 0,-1 1-1 0 0,0-1 1 0 0,0-2-1 0 0,0-5-128 0 0,3-14-413 0 0,-1 3-456 0 0,1-23-1 0 0,-3 37 883 0 0,0-23-369 0 0,-4-32 0 0 0,3 50 504 0 0,-1 1 1 0 0,0-1-1 0 0,-1 0 1 0 0,0 1-1 0 0,0-1 1 0 0,-10-16-1 0 0,4 11-36 0 0,-1 0 0 0 0,-1 1-1 0 0,0 0 1 0 0,-1 0 0 0 0,-1 1-1 0 0,0 1 1 0 0,-1 0 0 0 0,0 0 0 0 0,0 2-1 0 0,-25-14 1 0 0,25 16-10 0 0,-1 1 0 0 0,1 1 0 0 0,-1 0-1 0 0,-1 1 1 0 0,1 1 0 0 0,-1 0 0 0 0,1 1 0 0 0,-1 1 0 0 0,0 0 0 0 0,0 1 0 0 0,0 1-1 0 0,-18 1 1 0 0,23 1 45 0 0,-1 1-1 0 0,0 0 1 0 0,1 0-1 0 0,0 1 1 0 0,0 1-1 0 0,-12 5 1 0 0,5 1 51 0 0,-1 0-1 0 0,-25 20 1 0 0,33-21-20 0 0,0 1 0 0 0,0 0-1 0 0,1 1 1 0 0,0 0 0 0 0,1 0-1 0 0,1 1 1 0 0,0 0 0 0 0,0 1 0 0 0,-9 24-1 0 0,11-23 5 0 0,1 1 0 0 0,0 0-1 0 0,2 0 1 0 0,0 0 0 0 0,0 1-1 0 0,1-1 1 0 0,1 1 0 0 0,3 31-1 0 0,-1-39 71 0 0,0-1 0 0 0,1 1 0 0 0,0-1 0 0 0,1 0 0 0 0,0 0 0 0 0,0 0 0 0 0,1 0 0 0 0,0 0 0 0 0,8 12 0 0 0,-4-11 17 0 0,-1 0 0 0 0,1 0 0 0 0,0-1 0 0 0,1 1 0 0 0,0-2 0 0 0,16 11 0 0 0,-9-8 32 0 0,0-1-1 0 0,1-1 1 0 0,1 0 0 0 0,-1-1-1 0 0,1-1 1 0 0,0-1 0 0 0,1-1-1 0 0,33 5 1 0 0,-20-7-123 0 0,42-2 0 0 0,-50-1-1620 0 0,21-5-1 0 0,-25 2 319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55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62 0 0 0,'83'-31'345'0'0,"-64"22"305"0"0,-15 6-59 0 0,-3 0-309 0 0,1 0 325 0 0,8-8-417 0 0,-10 11-185 0 0,0 0 0 0 0,1-1 0 0 0,-1 1 0 0 0,0 0 0 0 0,0 0 0 0 0,1 0 0 0 0,-1 0 0 0 0,0 0 0 0 0,1 0 0 0 0,-1 0 0 0 0,0 0 0 0 0,1 0 0 0 0,-1 0 0 0 0,0 0 0 0 0,0 0 0 0 0,1 0 0 0 0,-1 0 0 0 0,0 0 0 0 0,1 0 0 0 0,-1 0 0 0 0,0 0 0 0 0,1 0 0 0 0,-1 0 0 0 0,0 0 0 0 0,0 1 0 0 0,1-1 0 0 0,-1 0 0 0 0,0 0 0 0 0,0 0 0 0 0,1 0 0 0 0,-1 1 0 0 0,0-1 0 0 0,0 0 0 0 0,1 0 0 0 0,-1 1 0 0 0,0-1 0 0 0,0 0 1 0 0,0 0-1 0 0,0 1 0 0 0,0-1 0 0 0,1 0 0 0 0,-1 1 0 0 0,5 9 302 0 0,0 0 0 0 0,0 1 1 0 0,-1-1-1 0 0,0 1 0 0 0,-1 0 1 0 0,0 0-1 0 0,-1 0 0 0 0,0 1 1 0 0,-1-1-1 0 0,0 16 0 0 0,-1-5 260 0 0,-1 0 0 0 0,-5 29 0 0 0,5-47-544 0 0,0 1 0 0 0,1 0 0 0 0,-1 0 0 0 0,1 8 0 0 0,1-12-128 0 0,-1 0 0 0 0,0 0-1 0 0,0 0 1 0 0,0 0 0 0 0,0 0 0 0 0,1 0 0 0 0,-1 0 0 0 0,1 0-1 0 0,-1 0 1 0 0,0 0 0 0 0,1 0 0 0 0,0 0 0 0 0,-1 0-1 0 0,1 0 1 0 0,-1 0 0 0 0,1-1 0 0 0,0 1 0 0 0,0 0 0 0 0,0-1-1 0 0,-1 1 1 0 0,1 0 0 0 0,0-1 0 0 0,0 1 0 0 0,0-1-1 0 0,0 1 1 0 0,1 0 0 0 0,18 2-4888 0 0,-16-2 4749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5:28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1130 81 3332 0 0,'0'0'5938'0'0,"0"0"-3992"0"0,-8 0-1755 0 0,-48-2-85 0 0,-1 3 0 0 0,1 2 0 0 0,-1 3 0 0 0,-36 9-106 0 0,78 7-424 0 0,-6-7 1948 0 0,-171-68-1560 0 0,-230 23 618 0 0,273-18-1573 0 0,145 44 130 0 0,6 1-3857 0 0,6 0-2009 0 0</inkml:trace>
  <inkml:trace contextRef="#ctx0" brushRef="#br0" timeOffset="500.1">225 259 5929 0 0,'0'0'4813'0'0,"0"0"-3635"0"0,1 7-1005 0 0,8 78 1599 0 0,-4-166-7135 0 0,13 44 4176 0 0,-17 35 1311 0 0,0 0-1 0 0,0 0 1 0 0,1 1-1 0 0,-1-1 0 0 0,0 0 1 0 0,1 1-1 0 0,0-1 0 0 0,-1 1 1 0 0,1 0-1 0 0,0-1 0 0 0,-1 1 1 0 0,1 0-1 0 0,0 0 0 0 0,0 0 1 0 0,0 0-1 0 0,0 1 1 0 0,0-1-1 0 0,0 1 0 0 0,0-1 1 0 0,1 1-1 0 0,-1-1 0 0 0,0 1 1 0 0,0 0-1 0 0,0 0 0 0 0,0 0 1 0 0,0 0-1 0 0,0 1 0 0 0,1-1 1 0 0,-1 1-1 0 0,0-1 1 0 0,0 1-1 0 0,0-1 0 0 0,0 1 1 0 0,0 0-1 0 0,0 0 0 0 0,0 0 1 0 0,-1 0-1 0 0,1 1 0 0 0,0-1 1 0 0,-1 0-1 0 0,1 1 0 0 0,0-1 1 0 0,-1 1-1 0 0,0 0-123 0 0,0-1-8 0 0,0 1-1 0 0,0-1 0 0 0,0 0 1 0 0,-1 1-1 0 0,1 0 1 0 0,-1-1-1 0 0,1 1 1 0 0,-1-1-1 0 0,1 1 1 0 0,-1 0-1 0 0,0-1 0 0 0,0 1 1 0 0,0 0-1 0 0,0-1 1 0 0,0 1-1 0 0,0 0 1 0 0,-1-1-1 0 0,1 1 0 0 0,-1 0 1 0 0,1-1-1 0 0,-1 1 1 0 0,1-1-1 0 0,-1 1 1 0 0,0-1-1 0 0,1 1 0 0 0,-1-1 1 0 0,0 1-1 0 0,0-1 1 0 0,0 0-1 0 0,-1 0 1 0 0,1 1-1 0 0,0-1 1 0 0,0 0-1 0 0,-1 0 0 0 0,1 0 1 0 0,0 0-1 0 0,-1-1 1 0 0,1 1-1 0 0,-1 0 1 0 0,1 0-1 0 0,-1-1 0 0 0,1 1 1 0 0,-1-1-1 0 0,0 0 1 0 0,1 1-1 0 0,-1-1 1 0 0,0 0-1 0 0,0 0 9 0 0,0 1-1779 0 0,84 51 4671 0 0,-80-51-2839 0 0,-1 0 0 0 0,0 0 1 0 0,0 0-1 0 0,1 1 1 0 0,-1-1-1 0 0,0 0 1 0 0,0 0-1 0 0,0 1 0 0 0,0-1 1 0 0,0 1-1 0 0,0-1 1 0 0,-1 1-1 0 0,1-1 1 0 0,0 1-1 0 0,-1-1 0 0 0,1 1 1 0 0,-1-1-1 0 0,1 1 1 0 0,-1 0-1 0 0,0-1 0 0 0,0 1 1 0 0,0 0-1 0 0,0-1 1 0 0,0 1-1 0 0,0 0 1 0 0,0-1-1 0 0,-1 1 0 0 0,1 0 1 0 0,-1-1-1 0 0,1 1 1 0 0,-1 0-1 0 0,1-1 1 0 0,-1 1-1 0 0,0-1 0 0 0,0 1 1 0 0,0-1-1 0 0,0 0 1 0 0,0 1-1 0 0,0-1 1 0 0,0 0-1 0 0,0 0 0 0 0,0 0 1 0 0,-1 0-1 0 0,1 0 1 0 0,0 0-1 0 0,-1 0 0 0 0,1 0 1 0 0,-1 0-1 0 0,1 0 1 0 0,-1-1-1 0 0,0 1 1 0 0,1-1-1 0 0,-1 1 0 0 0,1-1 1 0 0,-1 0-54 0 0,-47 13-346 0 0,16-15-5596 0 0,23-4-301 0 0</inkml:trace>
  <inkml:trace contextRef="#ctx0" brushRef="#br0" timeOffset="827.75">515 406 8613 0 0,'0'0'2248'0'0,"0"0"-1633"0"0,0 0-523 0 0,0 0 20 0 0,0 0 32 0 0,0 0-22 0 0,7 5-237 0 0,-6-5 167 0 0,1 1 0 0 0,-1-1 1 0 0,1 0-1 0 0,-1 1 0 0 0,1 0 0 0 0,-1-1 0 0 0,0 1 1 0 0,1 0-1 0 0,-1-1 0 0 0,0 1 0 0 0,1 0 0 0 0,-1 0 1 0 0,0 0-1 0 0,0 0 0 0 0,0 0 0 0 0,0 1 0 0 0,0-1 1 0 0,0 0-1 0 0,0 0 0 0 0,0 1 0 0 0,0-1 0 0 0,-1 1 1 0 0,1-1-1 0 0,0 0 0 0 0,-1 1 0 0 0,0-1 0 0 0,1 1 1 0 0,-1 0-1 0 0,0-1 0 0 0,1 1 0 0 0,-1-1 0 0 0,0 1 1 0 0,0-1-1 0 0,0 1 0 0 0,-1-1 0 0 0,1 1 0 0 0,0 0 0 0 0,-1-1 1 0 0,1 1-1 0 0,0-1 0 0 0,-1 0 0 0 0,0 1 0 0 0,1-1 1 0 0,-1 1-1 0 0,0-1 0 0 0,0 0 0 0 0,0 1 0 0 0,0-1 1 0 0,0 0-1 0 0,0 0 0 0 0,0 0 0 0 0,0 0 0 0 0,-1 1-52 0 0,-11 36 420 0 0,56-18-633 0 0,-12-24-5856 0 0,-24-1 494 0 0</inkml:trace>
  <inkml:trace contextRef="#ctx0" brushRef="#br0" timeOffset="1079.46">795 448 10997 0 0,'0'0'2752'0'0,"0"0"-2752"0"0,0 0 140 0 0,0 0 380 0 0,0 0 136 0 0,-16 40-124 0 0,8-32-68 0 0,-7 2-99 0 0,1-1-153 0 0,-1-1-212 0 0,0 0-273 0 0,-2-3-447 0 0,4-2-528 0 0,2-2-1444 0 0,3-1-2520 0 0,4-7-1281 0 0</inkml:trace>
  <inkml:trace contextRef="#ctx0" brushRef="#br0" timeOffset="1329.02">725 453 5897 0 0,'0'0'6520'0'0,"0"0"-5652"0"0,0 0-852 0 0,0 0 732 0 0,0 0-52 0 0,19 38-264 0 0,-17-27-156 0 0,-2-1-88 0 0,2-1-88 0 0,-2 1-100 0 0,2-1-388 0 0,-1-2-536 0 0,4-3-716 0 0,-2 0-2316 0 0,6-4-3717 0 0</inkml:trace>
  <inkml:trace contextRef="#ctx0" brushRef="#br0" timeOffset="1498.26">961 484 104 0 0,'0'0'10424'0'0,"0"0"-7367"0"0,0 0-2649 0 0,0 0-229 0 0,0 0 5 0 0,0 0-235 0 0,0 0-103 0 0,0 0-128 0 0,32 28-723 0 0,-31-27 1036 0 0,0-1-1 0 0,0 1 1 0 0,0 0 0 0 0,0 0 0 0 0,-1 0-1 0 0,1 0 1 0 0,0 0 0 0 0,-1 1 0 0 0,1-1-1 0 0,0 0 1 0 0,-1 0 0 0 0,1 0 0 0 0,-1 1-1 0 0,0-1 1 0 0,1 0 0 0 0,-1 0 0 0 0,0 1-1 0 0,0-1 1 0 0,0 0 0 0 0,0 1 0 0 0,0-1-1 0 0,0 0 1 0 0,0 0 0 0 0,0 1 0 0 0,0-1 0 0 0,-1 0-1 0 0,1 1 1 0 0,-1-1 0 0 0,1 0 0 0 0,-1 0-1 0 0,1 0 1 0 0,-1 0 0 0 0,1 1 0 0 0,-1-1-1 0 0,0 0 1 0 0,0 0 0 0 0,0 0 0 0 0,0 0-1 0 0,0-1 1 0 0,0 1 0 0 0,0 0 0 0 0,0 0-1 0 0,0 0 1 0 0,0-1 0 0 0,0 1 0 0 0,0-1-1 0 0,0 1 1 0 0,-1 0-31 0 0,-24 28 677 0 0,80-3 1061 0 0,-44-23-2087 0 0,25 5-195 0 0,-15-11-6391 0 0,-15-3-944 0 0</inkml:trace>
  <inkml:trace contextRef="#ctx0" brushRef="#br0" timeOffset="18320.94">386 1287 1068 0 0,'0'0'672'0'0,"0"0"-370"0"0,0 0 38 0 0,0 0 630 0 0,0 0-457 0 0,0 0-247 0 0,0 0 202 0 0,0 0 182 0 0,32-19 2038 0 0,-25 15-2587 0 0,-1 0 0 0 0,0 0 0 0 0,0-1 0 0 0,0 0 0 0 0,0 0-1 0 0,-1 0 1 0 0,0 0 0 0 0,0-1 0 0 0,0 0 0 0 0,-1 0 0 0 0,0 0 0 0 0,0-1-1 0 0,-1 1 1 0 0,1-1 0 0 0,-1 0 0 0 0,-1 0 0 0 0,1 0 0 0 0,-1-1-1 0 0,-1 1 1 0 0,1 0 0 0 0,-1-1 0 0 0,-1 1 0 0 0,1-1 0 0 0,-1 1 0 0 0,0-1-1 0 0,-1 1 1 0 0,0-1 0 0 0,0 1 0 0 0,-1 0 0 0 0,0-1 0 0 0,-2-4-101 0 0,2 0-62 0 0,-1 1 0 0 0,-1 0 1 0 0,0 0-1 0 0,-1 0 0 0 0,0 1 1 0 0,0-1-1 0 0,-1 1 0 0 0,-1 0 1 0 0,1 1-1 0 0,-2-1 0 0 0,1 1 1 0 0,-1 1-1 0 0,-1 0 0 0 0,1 0 1 0 0,-1 0-1 0 0,-1 1 0 0 0,1 0 1 0 0,-1 1-1 0 0,-1 0 0 0 0,1 1 1 0 0,-1 0-1 0 0,0 1 0 0 0,0 0 1 0 0,0 0-1 0 0,0 1 0 0 0,-1 1 1 0 0,1 0-1 0 0,-1 1 0 0 0,0 0 1 0 0,1 0-1 0 0,-1 1 0 0 0,0 1 1 0 0,0 0-1 0 0,1 1 0 0 0,-1 0 0 0 0,-10 3 62 0 0,8 1 30 0 0,8-5-45 0 0,1-1 0 0 0,0 1 0 0 0,0 0 0 0 0,0 1 0 0 0,0-1 0 0 0,1 1 0 0 0,-1 0 0 0 0,0 0 0 0 0,1 0 0 0 0,-1 1 0 0 0,1 0 0 0 0,0-1 0 0 0,0 2 0 0 0,0-1 0 0 0,0 0 0 0 0,0 1 0 0 0,1 0 0 0 0,0-1 0 0 0,-1 2 0 0 0,1-1 0 0 0,1 0 0 0 0,-1 0 0 0 0,1 1 0 0 0,0 0 0 0 0,0-1 0 0 0,0 1 0 0 0,0 0 0 0 0,1 0 0 0 0,0 0 0 0 0,0 0 0 0 0,0 0 0 0 0,1 0 0 0 0,-1 0 0 0 0,1 0 0 0 0,1 0 0 0 0,0 4 15 0 0,1 7 233 0 0,1 0-1 0 0,0 0 0 0 0,1-1 0 0 0,1 1 0 0 0,1-1 0 0 0,0 0 0 0 0,1-1 0 0 0,1 1 1 0 0,0-1-1 0 0,1-1 0 0 0,0 0 0 0 0,1 0 0 0 0,0-1 0 0 0,1 0 0 0 0,1 0 0 0 0,0-1 1 0 0,0-1-1 0 0,1 0 0 0 0,9 4-232 0 0,89-11 197 0 0,-96-5-1783 0 0,-14 2 1069 0 0,1 0-202 0 0,-2-2-3032 0 0,0-2-1745 0 0</inkml:trace>
  <inkml:trace contextRef="#ctx0" brushRef="#br0" timeOffset="19632.18">401 885 1388 0 0,'0'0'365'0'0,"0"0"-153"0"0,0 0-19 0 0,0 0-6 0 0,0 0-80 0 0,0 0-14 0 0,0 0 89 0 0,0 0-3 0 0,0 0-18 0 0,1-30-281 0 0,9 15 205 0 0,0 1 0 0 0,1 0 0 0 0,1 1 0 0 0,1 1 0 0 0,-1-1 0 0 0,2 2 0 0 0,0 0 1 0 0,0 0-1 0 0,1 2 0 0 0,0 0 0 0 0,1 0 0 0 0,0 1 0 0 0,0 1 0 0 0,1 1 0 0 0,-1 0 0 0 0,2 2 0 0 0,-1 0 0 0 0,0 0 0 0 0,1 2 0 0 0,-1 0 1 0 0,1 1-1 0 0,0 1 0 0 0,0 0 0 0 0,-1 1 0 0 0,18 4-85 0 0,188 87 196 0 0,-216-85-576 0 0,-9-4-2938 0 0,-1-1 1862 0 0</inkml:trace>
  <inkml:trace contextRef="#ctx0" brushRef="#br0" timeOffset="20096.18">852 608 512 0 0,'57'-16'0'0'0,"-6"9"-512"0"0</inkml:trace>
  <inkml:trace contextRef="#ctx0" brushRef="#br0" timeOffset="21048.59">469 787 1316 0 0,'0'0'1796'0'0,"0"0"-1114"0"0,0 0-456 0 0,0 0 69 0 0,0 0 106 0 0,6-4 138 0 0,242-177 855 0 0,-197 156-1447 0 0,1 3-1 0 0,1 2 0 0 0,1 2 1 0 0,0 3-1 0 0,1 2 0 0 0,0 2 1 0 0,1 3-1 0 0,0 3 0 0 0,1 2 1 0 0,-1 2-1 0 0,1 3 0 0 0,23 4 54 0 0,-48-1-30 0 0,0 1 0 0 0,0 2 0 0 0,-1 0-1 0 0,0 3 1 0 0,-1 0 0 0 0,0 2 0 0 0,-1 1-1 0 0,-1 1 1 0 0,0 2 0 0 0,-1 1 0 0 0,-1 0 0 0 0,21 20 30 0 0,-47-37 2 0 0,15 17-480 0 0,-25-12-2655 0 0,5-6 1771 0 0</inkml:trace>
  <inkml:trace contextRef="#ctx0" brushRef="#br0" timeOffset="21860.38">539 987 1748 0 0,'0'0'-153'0'0,"0"0"5"0"0,0 0 179 0 0,0 0 149 0 0,0 0 11 0 0,0 0 71 0 0,7 0-1 0 0,148 96 1573 0 0,-108-72-969 0 0,0-3 1 0 0,2-2-1 0 0,1-2 0 0 0,0-2 1 0 0,26 3-866 0 0,64 1-2846 0 0,-131-19 967 0 0,-4 0-185 0 0</inkml:trace>
  <inkml:trace contextRef="#ctx0" brushRef="#br0" timeOffset="22279.73">607 1201 1812 0 0,'0'0'285'0'0,"6"7"-192"0"0,-3-5-78 0 0,23 30 340 0 0,2-2 1 0 0,1-1-1 0 0,2-1 1 0 0,0-2-1 0 0,2-1 1 0 0,1-2-1 0 0,1-1 0 0 0,27 13-355 0 0,13-7 187 0 0,1-3 0 0 0,2-3 1 0 0,0-4-1 0 0,1-3 0 0 0,0-4 0 0 0,1-3 0 0 0,1-4 0 0 0,36-4-187 0 0,-57 1-692 0 0,79-2 505 0 0,-46-4-3634 0 0,-75 3 1976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1:55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5 5505 0 0,'0'0'4577'0'0,"-123"-4"-5609"0"0,100 7-1345 0 0,9 0-2128 0 0,5-2 2337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47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0 0 0,'0'0'3966'0'0,"1"23"-3147"0"0,4 72-57 0 0,-5-79-554 0 0,2 0 214 0 0,-2 0 0 0 0,0 0 0 0 0,-3 19 0 0 0,-11 37 337 0 0,9-54-816 0 0,1 1-1 0 0,1-1 1 0 0,-2 30-1 0 0,6-46-176 0 0,-1 0 0 0 0,0 0 0 0 0,0 0 0 0 0,1 0 0 0 0,-1 0 0 0 0,1-1 0 0 0,0 1 0 0 0,-1 0 0 0 0,1 0 0 0 0,0 0 0 0 0,0 0 0 0 0,0-1 0 0 0,0 1 0 0 0,1 0 0 0 0,-1-1 0 0 0,0 1 0 0 0,1-1 0 0 0,-1 0 0 0 0,1 1 0 0 0,-1-1 0 0 0,1 0 0 0 0,0 0 0 0 0,-1 0 0 0 0,1 0 0 0 0,0 0 0 0 0,0 0 0 0 0,0-1 0 0 0,0 1 0 0 0,0 0 0 0 0,0-1 0 0 0,0 0 0 0 0,0 1 0 0 0,3-1 0 0 0,0 0 218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48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2879 155 4361 0 0,'0'0'-285'0'0,"-20"-4"-1241"0"0,-63-11 1343 0 0,73 14 127 0 0,1 0 0 0 0,-11 0 0 0 0,0 4-43 0 0,4 0 94 0 0,-54 4 303 0 0,-116-4 1 0 0,174-3-236 0 0,-310-31 1880 0 0,178 13-1692 0 0,-48-4-210 0 0,-439-42 526 0 0,301 50 64 0 0,0 15-619 0 0,-68-2 12 0 0,315 1-143 0 0,83 0 127 0 0,0 0 0 0 0,0 0 0 0 0,-1 1 0 0 0,1-1-1 0 0,0 0 1 0 0,0 0 0 0 0,0 0 0 0 0,0 1 0 0 0,0-1-1 0 0,-1 0 1 0 0,1 0 0 0 0,0 0 0 0 0,0 1 0 0 0,0-1 0 0 0,0 0-1 0 0,0 0 1 0 0,0 0 0 0 0,0 1 0 0 0,0-1 0 0 0,0 0-1 0 0,0 0 1 0 0,0 1 0 0 0,0-1 0 0 0,0 0 0 0 0,0 0-1 0 0,0 1 1 0 0,0-1 0 0 0,0 0 0 0 0,0 0 0 0 0,0 0 0 0 0,0 1-1 0 0,1-1 1 0 0,-1 0 0 0 0,0 1 0 0 0,3 8 418 0 0,11 14 289 0 0,-7-11-593 0 0,1 1 0 0 0,-2 0-1 0 0,8 19 1 0 0,-5 1 52 0 0,-2 1-1 0 0,-1-1 1 0 0,-1 1 0 0 0,-1 50-1 0 0,3-5 335 0 0,-4-52-446 0 0,15 92-14 0 0,-17-115 0 0 0,1-1 0 0 0,-1 1 0 0 0,0-1 0 0 0,1 1 1 0 0,-1-1-1 0 0,1 0 0 0 0,0 0 0 0 0,0 0 0 0 0,1 0 1 0 0,-1 0-1 0 0,1 0 0 0 0,-1 0 0 0 0,1-1 0 0 0,0 0 0 0 0,0 1 1 0 0,0-1-1 0 0,0 0 0 0 0,0 0 0 0 0,0-1 0 0 0,1 1 0 0 0,4 1 1 0 0,7 2-9 0 0,1 0 0 0 0,0-1 1 0 0,26 2-1 0 0,-28-4-140 0 0,333 32-1087 0 0,1-21 620 0 0,38 3-857 0 0,-101 2 707 0 0,874 68 3921 0 0,-1148-85-3235 0 0,445 29-215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55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0,'29'64'0'0'0,"-24"-52"6"0"0,-1-1 0 0 0,0 1 0 0 0,-1 0 1 0 0,0 1-1 0 0,0 12 0 0 0,-1-1 60 0 0,-3 29 1 0 0,1-16 40 0 0,-2-2 566 0 0,-6 36-1 0 0,1-7-1707 0 0,6-55 503 0 0,1-7 477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56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2864 136 0 0 0,'-106'6'0'0'0,"21"-5"0"0"0,62-1 0 0 0,-130-12 0 0 0,51 3 0 0 0,-207-1 0 0 0,17 1 0 0 0,-100-10 0 0 0,18 1 0 0 0,127 13 0 0 0,-110-11 0 0 0,228-1 0 0 0,-69-9 0 0 0,148 25 64 0 0,27 1 17 0 0,23 0-67 0 0,0 0 0 0 0,-1 0-1 0 0,1 0 1 0 0,0 0 0 0 0,0 0-1 0 0,-1 0 1 0 0,1 0 0 0 0,0 1-1 0 0,0-1 1 0 0,-1 0 0 0 0,1 0 0 0 0,0 0-1 0 0,0 0 1 0 0,0 0 0 0 0,-1 1-1 0 0,1-1 1 0 0,0 0 0 0 0,0 0-1 0 0,0 0 1 0 0,-1 1 0 0 0,1-1-1 0 0,0 0 1 0 0,0 0 0 0 0,0 1-1 0 0,0-1 1 0 0,0 0 0 0 0,0 0-1 0 0,0 1 1 0 0,0-1 0 0 0,-2 12 644 0 0,5 11 431 0 0,4 5-506 0 0,-2 1 0 0 0,-2 0 0 0 0,1 30-1 0 0,-4-26-389 0 0,-9 64 0 0 0,-17 49-165 0 0,25-134 211 0 0,-2 22 1 0 0,3-30-202 0 0,0 1 0 0 0,1-1 1 0 0,-1 0-1 0 0,1 1 0 0 0,0-1 0 0 0,0 0 0 0 0,0 1 0 0 0,3 4 1 0 0,-3-7-48 0 0,1 1 1 0 0,-1-1-1 0 0,1 0 1 0 0,0 1-1 0 0,0-1 1 0 0,0 0-1 0 0,0 0 1 0 0,0 0-1 0 0,1-1 1 0 0,-1 1-1 0 0,1-1 1 0 0,-1 1-1 0 0,1-1 0 0 0,-1 0 1 0 0,5 2-1 0 0,4 0 29 0 0,0 0 0 0 0,19 2 0 0 0,-15-3-98 0 0,378 34-1512 0 0,-327-32 1142 0 0,1033 85-3230 0 0,-575-30 3678 0 0,-114-15 0 0 0,-125-11 0 0 0,-165-18 0 0 0,-102-13 0 0 0,-23-3 0 0 0,1 0 0 0 0,-1 0 0 0 0,0 0 0 0 0,-5-2 0 0 0,-10-2 0 0 0,8 3 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3:50.7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1677 2363 0 0 0,'0'0'6061'0'0,"7"-11"-5134"0"0,42-71 1474 0 0,37-76 1520 0 0,-50 78-2953 0 0,29-97 0 0 0,-51 138-800 0 0,8-29-43 0 0,-3-1 1 0 0,-4-1-1 0 0,-2-1 0 0 0,7-128 1 0 0,-18-49-107 0 0,-5 200-12 0 0,-2 1-1 0 0,-2-1 1 0 0,-15-52 0 0 0,7 49-8 0 0,-3 1 0 0 0,-1 0 0 0 0,-3 1 0 0 0,-2 2 0 0 0,-3 0 0 0 0,-36-49-1 0 0,34 56-26 0 0,-1 1 0 0 0,-69-65-1 0 0,55 65-40 0 0,-69-48 0 0 0,82 68 60 0 0,0 1 0 0 0,0 1 0 0 0,-56-20-1 0 0,50 24-4 0 0,0 2-1 0 0,-1 1 0 0 0,0 2 1 0 0,0 2-1 0 0,-1 1 0 0 0,-56 0 1 0 0,86 6 9 0 0,-1 0 0 0 0,1 1 0 0 0,0 0 1 0 0,0 0-1 0 0,0 1 0 0 0,0 0 0 0 0,1 0 0 0 0,-1 1 1 0 0,1 0-1 0 0,-14 10 0 0 0,-5 5 60 0 0,-40 38-1 0 0,52-43-33 0 0,-43 40 106 0 0,3 3-1 0 0,-49 65 1 0 0,62-73 208 0 0,-54 49 0 0 0,54-58-47 0 0,-71 88 1 0 0,73-72-179 0 0,3 2 0 0 0,-47 100 0 0 0,66-118-77 0 0,2 0-1 0 0,2 1 1 0 0,2 1-1 0 0,2 0 1 0 0,-7 56 0 0 0,14-62-10 0 0,2 0 0 0 0,1 0 0 0 0,2 0 0 0 0,2 0 0 0 0,1-1 0 0 0,1 1 0 0 0,3-1 0 0 0,0-1 0 0 0,17 39 0 0 0,44 80 40 0 0,-11-27 9 0 0,117 229 496 0 0,-138-292-321 0 0,78 97 1 0 0,-100-143-140 0 0,0 0 1 0 0,1-1-1 0 0,1-1 1 0 0,0-1-1 0 0,1-1 1 0 0,0 0-1 0 0,1-1 1 0 0,0-1-1 0 0,1-1 1 0 0,1-1-1 0 0,38 11 1 0 0,-15-8 112 0 0,1-3 0 0 0,0-2 0 0 0,0-2 0 0 0,87-2 0 0 0,-101-4-410 0 0,0-2-1 0 0,0-1 1 0 0,0-1-1 0 0,-1-2 1 0 0,0-1 0 0 0,0-2-1 0 0,-1-1 1 0 0,0-1 0 0 0,40-23-1 0 0,-25 4-4251 0 0,-19 8-4610 0 0,-20 16 2655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37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4 6753 0 0,'0'0'20'0'0,"-10"-3"-3442"0"0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37.8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1 1 9274 0 0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38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 9274 0 0,'19'-24'7570'0'0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4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431 1 13171 0 0,'0'0'8816'0'0,"-21"0"-8557"0"0,-70 2-87 0 0,71 0-100 0 0,-24 3 1 0 0,23-2-35 0 0,-15 2 34 0 0,-28 4 56 0 0,-67-1 0 0 0,131-8-105 0 0,0 0-1 0 0,0 0 1 0 0,0 0 0 0 0,0 0-1 0 0,0 0 1 0 0,0 0 0 0 0,-1 0-1 0 0,1 0 1 0 0,0 0 0 0 0,0 0-1 0 0,0 0 1 0 0,0 0 0 0 0,0 0 0 0 0,0 0-1 0 0,0 1 1 0 0,0-1 0 0 0,0 0-1 0 0,-1 0 1 0 0,1 0 0 0 0,0 0-1 0 0,0 0 1 0 0,0 0 0 0 0,0 0-1 0 0,0 0 1 0 0,0 0 0 0 0,0 0-1 0 0,0 0 1 0 0,0 0 0 0 0,0 0-1 0 0,0 0 1 0 0,0 0 0 0 0,0 1 0 0 0,0-1-1 0 0,0 0 1 0 0,0 0 0 0 0,0 0-1 0 0,-1 0 1 0 0,1 0 0 0 0,0 0-1 0 0,0 0 1 0 0,0 0 0 0 0,0 0-1 0 0,0 1 1 0 0,0-1 0 0 0,3 6 429 0 0,11 9-384 0 0,-7-8 57 0 0,3 7-8 0 0,-1 1 1 0 0,-1 0-1 0 0,0 0 1 0 0,-1 1-1 0 0,0 0 1 0 0,-1 0 0 0 0,6 30-1 0 0,-6-13 145 0 0,-1 1 0 0 0,0 67 1 0 0,-5 61 370 0 0,-8 330 129 0 0,2-399-658 0 0,-6 96-29 0 0,17-2-14 0 0,-4-177-46 0 0,0 0 1 0 0,1 0 0 0 0,0 0 0 0 0,0 0-1 0 0,1 0 1 0 0,1-1 0 0 0,0 1 0 0 0,0-1-1 0 0,6 10 1 0 0,-7-16-3 0 0,-1-1 0 0 0,0 1 0 0 0,0-1 0 0 0,1 1 1 0 0,0-1-1 0 0,-1 0 0 0 0,1 0 0 0 0,0-1 0 0 0,0 1 0 0 0,0 0 0 0 0,0-1 0 0 0,0 0 1 0 0,0 0-1 0 0,0 0 0 0 0,1 0 0 0 0,5 1 0 0 0,4-1 59 0 0,1 0 0 0 0,25-1 0 0 0,-23-1-36 0 0,82-6 181 0 0,22 0-1338 0 0,-118 7 608 0 0,28-1-1919 0 0,-21-2-2196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6:53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0 756 0 0,'0'0'537'0'0,"0"0"-117"0"0,0 0 51 0 0,0 0 828 0 0,0 0 732 0 0,0 0-738 0 0,0 0-593 0 0,0 0-220 0 0,-6 2-53 0 0,-4 0-7146 0 0,16-5 5024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4.6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15555 0 0,'0'0'7214'0'0,"9"23"-6502"0"0,29 71-147 0 0,-36-87-466 0 0,1 0-1 0 0,-1 0 1 0 0,1 11-1 0 0,-3-15-50 0 0,0 0 0 0 0,0-1 0 0 0,0 1-1 0 0,0 0 1 0 0,-1-1 0 0 0,0 3-1 0 0,0 4 70 0 0,-4 9 176 0 0,-9 31 0 0 0,9-36-529 0 0,1 0-1 0 0,0 1 0 0 0,1 0 0 0 0,-2 21 0 0 0,5-33-84 0 0,0 0 0 0 0,0-1 0 0 0,0 1-1 0 0,0 0 1 0 0,0 0 0 0 0,1 0 0 0 0,-1 0 0 0 0,1 0-1 0 0,0-1 1 0 0,-1 1 0 0 0,2 2 0 0 0,8 9-9669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5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 0 17004 0 0,'0'0'6798'0'0,"-18"23"-6700"0"0,-51 73-5 0 0,66-91-75 0 0,-1 1-1 0 0,1-1 1 0 0,0 1 0 0 0,-2 7-1 0 0,4-12-5 0 0,1 0 0 0 0,0 1-1 0 0,0-1 1 0 0,-1 0-1 0 0,1 1 1 0 0,0-1-1 0 0,0 0 1 0 0,0 0-1 0 0,1 1 1 0 0,-1-1 0 0 0,0 1-1 0 0,1 6 78 0 0,0-7-48 0 0,-1 1-1 0 0,0 0 0 0 0,0 0 0 0 0,1-1 1 0 0,-1 1-1 0 0,1 0 0 0 0,-1-1 1 0 0,1 1-1 0 0,0 0 0 0 0,0-1 1 0 0,-1 1-1 0 0,1-1 0 0 0,0 0 1 0 0,1 1-1 0 0,-1-1 0 0 0,2 3 1 0 0,0-3 22 0 0,-1 1 1 0 0,0 0 0 0 0,1-1-1 0 0,0 1 1 0 0,-1-1 0 0 0,1 0 0 0 0,0 0-1 0 0,0 0 1 0 0,3 0 0 0 0,4 1 85 0 0,1-1 1 0 0,-1 0-1 0 0,1-1 1 0 0,15-1-1 0 0,-20 0-114 0 0,1 1 1 0 0,-1-2-1 0 0,1 1 1 0 0,-1-1-1 0 0,0 0 0 0 0,0 0 1 0 0,0-1-1 0 0,0 1 1 0 0,0-1-1 0 0,6-5 0 0 0,-9 6-40 0 0,0 0 0 0 0,0 0-1 0 0,-1 0 1 0 0,1-1 0 0 0,-1 1-1 0 0,0-1 1 0 0,1 1 0 0 0,-1-1-1 0 0,0 0 1 0 0,-1 0 0 0 0,1 0-1 0 0,0 0 1 0 0,-1 0 0 0 0,0-1-1 0 0,0 1 1 0 0,0 0 0 0 0,0-1-1 0 0,0 1 1 0 0,-1 0 0 0 0,1-6-1 0 0,-1 7-45 0 0,0 1 0 0 0,0-1 0 0 0,-1 0 0 0 0,1 0 0 0 0,0 1 0 0 0,-1-1 0 0 0,1 0-1 0 0,-1 1 1 0 0,0-1 0 0 0,1 1 0 0 0,-1-1 0 0 0,0 1 0 0 0,0-1 0 0 0,0 1 0 0 0,0-1-1 0 0,-1 0 1 0 0,-1 0-120 0 0,1-1-1 0 0,-1 2 1 0 0,1-1-1 0 0,-1 0 1 0 0,0 0-1 0 0,1 1 1 0 0,-1-1-1 0 0,-4 0 1 0 0,0-1-1159 0 0,-1 1 1 0 0,1 1-1 0 0,-1-1 0 0 0,0 1 1 0 0,0 1-1 0 0,-10-1 1 0 0,5 2-4630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7.6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91 11490 0 0,'0'0'11476'0'0,"-10"-14"-11313"0"0,-34-45-35 0 0,42 57-117 0 0,1 0 0 0 0,-1 0 0 0 0,0 0-1 0 0,1 0 1 0 0,-1 0 0 0 0,0 1 0 0 0,-3-2 0 0 0,5 3-7 0 0,-1-1 1 0 0,1 1 0 0 0,0 0-1 0 0,-1 0 1 0 0,1 0-1 0 0,-1 0 1 0 0,1 0 0 0 0,-1 0-1 0 0,1 0 1 0 0,-1 0 0 0 0,1 0-1 0 0,-1 0 1 0 0,1 0-1 0 0,-1 0 1 0 0,1 0 0 0 0,0 0-1 0 0,-1 0 1 0 0,-3 1 37 0 0,3-1-26 0 0,-1 0-1 0 0,1 0 1 0 0,0 0 0 0 0,0 0 0 0 0,0 1-1 0 0,0-1 1 0 0,0 0 0 0 0,-1 1-1 0 0,1-1 1 0 0,0 1 0 0 0,0-1 0 0 0,0 1-1 0 0,0-1 1 0 0,0 1 0 0 0,0 0-1 0 0,0-1 1 0 0,1 1 0 0 0,-2 1 0 0 0,0 0 11 0 0,1 0 1 0 0,0 0-1 0 0,0-1 1 0 0,0 1 0 0 0,0 0-1 0 0,0 1 1 0 0,0-1-1 0 0,0 0 1 0 0,0 2-1 0 0,0 6 71 0 0,-1 0 0 0 0,2 0 0 0 0,0 15 0 0 0,0-16-54 0 0,0-5-21 0 0,0-1 0 0 0,0 1 0 0 0,0 0 0 0 0,1-1 1 0 0,0 1-1 0 0,-1 0 0 0 0,1-1 0 0 0,2 5 0 0 0,-2-7 2 0 0,0 0-1 0 0,0 1 0 0 0,0-1 0 0 0,0 0 1 0 0,0 1-1 0 0,0-1 0 0 0,0 0 1 0 0,0 0-1 0 0,0 0 0 0 0,0 0 0 0 0,1 0 1 0 0,-1 0-1 0 0,0 0 0 0 0,1-1 0 0 0,-1 1 1 0 0,1 0-1 0 0,-1-1 0 0 0,1 1 1 0 0,-1-1-1 0 0,1 1 0 0 0,2-1 0 0 0,-1 1 2 0 0,1-1 0 0 0,0 1 0 0 0,-1-1 0 0 0,1 0 0 0 0,0 0 0 0 0,0 0 0 0 0,-1-1 0 0 0,1 1 0 0 0,0-1 0 0 0,0 0 0 0 0,-1 0 0 0 0,1 0-1 0 0,-1-1 1 0 0,1 1 0 0 0,-1-1 0 0 0,0 0 0 0 0,0 0 0 0 0,1 0 0 0 0,-1 0 0 0 0,0 0 0 0 0,-1-1 0 0 0,1 1 0 0 0,0-1 0 0 0,-1 0 0 0 0,0 0-1 0 0,1 0 1 0 0,-1 0 0 0 0,0 0 0 0 0,-1-1 0 0 0,1 1 0 0 0,0 0 0 0 0,-1-1 0 0 0,2-5 0 0 0,-1-8 120 0 0,-4 10-3282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8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7 102 0 0 0,'0'0'18891'0'0,"-2"-1"-18114"0"0,-3-3-18 0 0,6 1 322 0 0,13-2-446 0 0,9-2-406 0 0,0 0-1 0 0,0-1 1 0 0,-1-2-1 0 0,-1 0 1 0 0,24-16-1 0 0,-21 6 334 0 0,-24 19-561 0 0,-6 132 1681 0 0,1-27-437 0 0,5-92-1190 0 0,-1 7 16 0 0,1-1 0 0 0,4 29 0 0 0,-4-44-165 0 0,0-3 47 0 0,0 1-1 0 0,0-1 1 0 0,0 1 0 0 0,0-1 0 0 0,0 1-1 0 0,0-1 1 0 0,0 1 0 0 0,0-1 0 0 0,0 1-1 0 0,1-1 1 0 0,-1 1 0 0 0,0-1-1 0 0,0 1 1 0 0,0-1 0 0 0,1 1 0 0 0,-1-1-1 0 0,0 1 1 0 0,1-1 0 0 0,-1 0 0 0 0,0 1-1 0 0,1-1 1 0 0,-1 1 0 0 0,0-1 0 0 0,1 0-1 0 0,-1 0 1 0 0,1 1 0 0 0,-1-1 0 0 0,1 0-1 0 0,0 1 1 0 0,9-18-8305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49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1 2505 0 0,'0'0'19348'0'0,"-133"14"-21269"0"0,106-14-503 0 0,6 1-1897 0 0,6-1-7170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52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24 8650 0 0,'0'0'12849'0'0,"-22"-2"-12318"0"0,-64-1-78 0 0,84 3-427 0 0,0 0 0 0 0,0 0 0 0 0,0 1 0 0 0,0-1-1 0 0,0 0 1 0 0,0 1 0 0 0,0-1 0 0 0,0 1 0 0 0,0 0-1 0 0,0-1 1 0 0,0 1 0 0 0,-2 2 0 0 0,3-3-5 0 0,0 1 0 0 0,1 0-1 0 0,-1 0 1 0 0,0-1 0 0 0,1 1 0 0 0,-1 0 0 0 0,1 0 0 0 0,-1 0 0 0 0,1 0 0 0 0,0 0 0 0 0,-1 0 0 0 0,1 0 0 0 0,-1 1 0 0 0,0 3 84 0 0,-2 0-44 0 0,1 0 1 0 0,0 1-1 0 0,0-1 1 0 0,1 1-1 0 0,0-1 1 0 0,-1 1-1 0 0,2-1 1 0 0,-1 1-1 0 0,1 0 1 0 0,0 9-1 0 0,0-14-56 0 0,1 0-1 0 0,-1 0 0 0 0,0 0 1 0 0,0-1-1 0 0,1 1 1 0 0,-1 0-1 0 0,0 0 0 0 0,1 0 1 0 0,-1-1-1 0 0,1 1 1 0 0,-1 0-1 0 0,1-1 0 0 0,0 1 1 0 0,-1 0-1 0 0,1-1 1 0 0,-1 1-1 0 0,1-1 0 0 0,0 1 1 0 0,0 0-1 0 0,1 0 13 0 0,0 0 0 0 0,0 0 0 0 0,0-1 0 0 0,1 1 0 0 0,-1-1 0 0 0,0 1 0 0 0,3 0-1 0 0,2-1 40 0 0,0 0-1 0 0,-1 0 0 0 0,1 0 0 0 0,8-3 0 0 0,-3 1 29 0 0,-1-1 1 0 0,-1-1-1 0 0,1 0 1 0 0,19-10-1 0 0,-25 11-35 0 0,1 0 0 0 0,-1-1-1 0 0,0 1 1 0 0,0-1 0 0 0,0 0-1 0 0,-1 0 1 0 0,0-1-1 0 0,0 1 1 0 0,0-1 0 0 0,6-9-1 0 0,-9 13-54 0 0,-1 0-1 0 0,1-1 0 0 0,-1 1 0 0 0,1 0 0 0 0,-1-1 0 0 0,1 1 0 0 0,-1 0 0 0 0,0-1 0 0 0,0 1 0 0 0,0-1 0 0 0,0 1 0 0 0,0 0 0 0 0,0-1 1 0 0,0 1-1 0 0,0-1 0 0 0,0 1 0 0 0,-1 0 0 0 0,1-1 0 0 0,0 1 0 0 0,-1 0 0 0 0,1-1 0 0 0,-1 1 0 0 0,0 0 0 0 0,1 0 0 0 0,-1 0 1 0 0,0-1-1 0 0,0 1 0 0 0,0 0 0 0 0,0 0 0 0 0,0 0 0 0 0,0 0 0 0 0,0 0 0 0 0,0 1 0 0 0,0-1 0 0 0,0 0 0 0 0,-1 0 0 0 0,-1 0 1 0 0,1 0-356 0 0,0 0 1 0 0,0 0 0 0 0,-1 0 0 0 0,1 1 0 0 0,0-1-1 0 0,0 1 1 0 0,-1-1 0 0 0,1 1 0 0 0,-5 0 0 0 0,6 0-400 0 0,-1 0 0 0 0,0 0 0 0 0,1 1 0 0 0,-1-1 1 0 0,1 0-1 0 0,-1 1 0 0 0,1-1 0 0 0,-1 1 0 0 0,1 0 0 0 0,0-1 1 0 0,-1 1-1 0 0,1 0 0 0 0,0 0 0 0 0,-3 2 0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5:53.3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73 3953 0 0,'0'0'19457'0'0,"-17"-13"-19011"0"0,-54-37-83 0 0,70 49-345 0 0,-1 0 0 0 0,1 0 0 0 0,0 0 1 0 0,-1 0-1 0 0,1 0 0 0 0,-1 1 1 0 0,1-1-1 0 0,-1 1 0 0 0,1-1 0 0 0,-1 1 1 0 0,1-1-1 0 0,-1 1 0 0 0,0 0 1 0 0,-2 0-1 0 0,4 0-8 0 0,-1 0 0 0 0,1 0 0 0 0,0 1 0 0 0,-1-1 1 0 0,1 0-1 0 0,-1 0 0 0 0,1 1 0 0 0,0-1 0 0 0,-1 0 0 0 0,1 1 0 0 0,0-1 0 0 0,-1 0 1 0 0,1 1-1 0 0,0-1 0 0 0,0 0 0 0 0,-1 1 0 0 0,1-1 0 0 0,0 1 0 0 0,0-1 0 0 0,0 1 1 0 0,-1 0-1 0 0,0 2 57 0 0,-1 1 2 0 0,0 0 0 0 0,1 1 0 0 0,-1-1 0 0 0,1 1 1 0 0,0-1-1 0 0,0 1 0 0 0,1 0 0 0 0,-1 8 0 0 0,1-6-25 0 0,0 0 1 0 0,1-1-1 0 0,0 1 0 0 0,0 0 1 0 0,3 10-1 0 0,-2-12-25 0 0,0 1-1 0 0,0-1 1 0 0,1 0 0 0 0,0 0-1 0 0,0 0 1 0 0,0-1 0 0 0,0 1-1 0 0,8 7 1 0 0,-8-10-1 0 0,0 1 1 0 0,0-1-1 0 0,0 1 0 0 0,0-1 1 0 0,1 0-1 0 0,-1 0 0 0 0,1-1 0 0 0,-1 1 1 0 0,1-1-1 0 0,0 0 0 0 0,0 0 0 0 0,0 0 1 0 0,5 1-1 0 0,-2-2 16 0 0,0 1 1 0 0,-1-1-1 0 0,1 0 0 0 0,-1-1 1 0 0,1 0-1 0 0,-1 0 0 0 0,1 0 1 0 0,8-3-1 0 0,-13 3-30 0 0,0 0 0 0 0,1 0 0 0 0,-1 0 0 0 0,0-1-1 0 0,0 1 1 0 0,0 0 0 0 0,0-1 0 0 0,0 1 0 0 0,0-1 0 0 0,0 0 0 0 0,-1 0 0 0 0,1 0 0 0 0,-1 0 0 0 0,1 0 0 0 0,-1 0 0 0 0,1 0-1 0 0,-1 0 1 0 0,0 0 0 0 0,0-1 0 0 0,0 1 0 0 0,-1 0 0 0 0,1-1 0 0 0,-1 1 0 0 0,1-1 0 0 0,0-2 0 0 0,-1 3-66 0 0,0 0 1 0 0,0 0-1 0 0,-1 0 1 0 0,1 0 0 0 0,0-1-1 0 0,-1 1 1 0 0,1 0-1 0 0,-1 0 1 0 0,1 1 0 0 0,-1-1-1 0 0,0 0 1 0 0,0 0-1 0 0,0 0 1 0 0,0 0 0 0 0,0 1-1 0 0,0-1 1 0 0,-1 0-1 0 0,1 1 1 0 0,-1-1 0 0 0,1 1-1 0 0,-1-1 1 0 0,1 1-1 0 0,-1 0 1 0 0,-2-2 0 0 0,0 1-613 0 0,0 0 0 0 0,0 0 0 0 0,-1 0 1 0 0,-4-1-1 0 0,-18-3-7541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39.0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7:39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5929 0 0,'0'0'-192'0'0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3:52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557 702 0 0 0,'0'0'10756'0'0,"16"-2"-10418"0"0,50-6-20 0 0,-62 8-283 0 0,-1-1 0 0 0,0 1 0 0 0,0-1 0 0 0,0 0 1 0 0,0-1-1 0 0,4-1 0 0 0,-5 2-8 0 0,-1 0-1 0 0,0 0 1 0 0,0 0 0 0 0,0 0 0 0 0,0 0 0 0 0,1 0-1 0 0,0-3 1 0 0,2-1 66 0 0,5-5-34 0 0,-2 0 0 0 0,1 0 0 0 0,-1-1 0 0 0,-1 0 0 0 0,0-1 0 0 0,0 1 0 0 0,-1-1 0 0 0,-1 0 0 0 0,0 0 0 0 0,0 0 0 0 0,-2-1 0 0 0,1 1 0 0 0,-2-1 0 0 0,1 0 0 0 0,-2 0 0 0 0,0 1 0 0 0,0-1 0 0 0,-1 0 0 0 0,-1 0 0 0 0,0 1 0 0 0,-1-1 0 0 0,-4-14 0 0 0,-2 4-16 0 0,0 0 0 0 0,-1 1 1 0 0,-2-1-1 0 0,0 2 1 0 0,-1 0-1 0 0,-2 0 0 0 0,0 2 1 0 0,-1 0-1 0 0,0 0 1 0 0,-2 2-1 0 0,-34-28 0 0 0,34 31 60 0 0,-1 2 0 0 0,1 1-1 0 0,-2 0 1 0 0,1 1 0 0 0,-2 1-1 0 0,1 1 1 0 0,-1 1-1 0 0,0 1 1 0 0,0 1 0 0 0,-1 1-1 0 0,0 0 1 0 0,0 2 0 0 0,-33 0-1 0 0,48 2-84 0 0,0 1 0 0 0,0 0 0 0 0,-1 0-1 0 0,1 0 1 0 0,0 1 0 0 0,0 0 0 0 0,0 0-1 0 0,0 1 1 0 0,1 0 0 0 0,-1 0 0 0 0,1 1-1 0 0,0 0 1 0 0,0 0 0 0 0,0 0 0 0 0,0 1-1 0 0,1-1 1 0 0,-1 1 0 0 0,-5 8 0 0 0,1 0 12 0 0,0 1 1 0 0,1 0 0 0 0,1 1-1 0 0,0-1 1 0 0,1 2 0 0 0,1-1-1 0 0,-9 30 1 0 0,9-17-56 0 0,0 1 0 0 0,2-1 0 0 0,-1 50 0 0 0,5-66 40 0 0,0 1 0 0 0,1-1-1 0 0,0 0 1 0 0,1 0 0 0 0,1 0 0 0 0,-1 0 0 0 0,2-1 0 0 0,0 1-1 0 0,0-1 1 0 0,1 1 0 0 0,0-2 0 0 0,1 1 0 0 0,0 0-1 0 0,1-1 1 0 0,0 0 0 0 0,1-1 0 0 0,15 16 0 0 0,-6-11 82 0 0,0-1 1 0 0,0-1-1 0 0,2 0 1 0 0,-1-1 0 0 0,1-1-1 0 0,1-1 1 0 0,24 9-1 0 0,6-3-2540 0 0,91 17 0 0 0,-105-27-4519 0 0,-26-4 2001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6:54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1160 0 0,'0'0'456'0'0,"0"0"-456"0"0,0 0-76 0 0,0 0-68 0 0,0 0-324 0 0,0 0-200 0 0,0 0 408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3:52.9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441 764 0 0 0,'0'0'3811'0'0,"22"-20"-3739"0"0,69-65 45 0 0,-58 52 32 0 0,-22 18 52 0 0,-4 3-43 0 0,1 2 233 0 0,-1-2 1 0 0,0 1 0 0 0,-1-1 0 0 0,0 0 0 0 0,-1 0-1 0 0,0-1 1 0 0,-1 1 0 0 0,0-1 0 0 0,-1 0-1 0 0,-1 0 1 0 0,0 0 0 0 0,0-25 0 0 0,-1 22-121 0 0,-2-1 1 0 0,-1 1-1 0 0,0 0 1 0 0,0-1 0 0 0,-2 1-1 0 0,0 0 1 0 0,-10-24-1 0 0,4 18-82 0 0,0 0 0 0 0,-2 1 1 0 0,0 1-1 0 0,-1 0 0 0 0,-16-18 0 0 0,20 27-100 0 0,-1 0 0 0 0,-1 1 1 0 0,0 0-1 0 0,0 1 0 0 0,-1 0 0 0 0,0 1 1 0 0,-1 0-1 0 0,0 1 0 0 0,-19-7 0 0 0,21 9 30 0 0,0 2 0 0 0,-1-1 1 0 0,1 1-1 0 0,-1 1 0 0 0,0 0 0 0 0,0 1 0 0 0,-15 0 0 0 0,20 1-49 0 0,0 1-1 0 0,0 0 1 0 0,0 0-1 0 0,1 1 1 0 0,-1-1 0 0 0,0 1-1 0 0,1 1 1 0 0,-1-1-1 0 0,1 1 1 0 0,0 0 0 0 0,0 1-1 0 0,0 0 1 0 0,-11 8-1 0 0,5 0 86 0 0,1 0-1 0 0,0 1 1 0 0,0 0-1 0 0,2 0 1 0 0,-12 20 0 0 0,-33 78 335 0 0,37-72-479 0 0,2 1-1 0 0,2 1 1 0 0,2 0 0 0 0,-9 61-1 0 0,19-94 2 0 0,0 1 0 0 0,1-1 0 0 0,0 1 0 0 0,0-1 0 0 0,1 1 0 0 0,0-1 0 0 0,1 1 0 0 0,2 9 0 0 0,-1-12 16 0 0,-1 0 0 0 0,1 0 0 0 0,0 0 0 0 0,0 0 0 0 0,1 0 0 0 0,0-1 0 0 0,0 0 0 0 0,0 0-1 0 0,1 0 1 0 0,-1 0 0 0 0,7 4 0 0 0,3 2 17 0 0,1-1-1 0 0,1 0 0 0 0,0-2 1 0 0,0 1-1 0 0,1-2 1 0 0,31 10-1 0 0,-5-5-398 0 0,71 10 0 0 0,-99-20-594 0 0,19 0 0 0 0,-28-2-507 0 0,0 0-1 0 0,0-1 1 0 0,8-1-1 0 0,-3-2-3493 0 0,-5 0 372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18 15419 0 0,'0'0'7891'0'0,"-20"-4"-7583"0"0,-7-1-189 0 0,-29-3 0 0 0,54 8-110 0 0,0 0 0 0 0,-1 0 0 0 0,1 0 0 0 0,0 0 0 0 0,0 0 1 0 0,0 1-1 0 0,0-1 0 0 0,0 1 0 0 0,0-1 0 0 0,0 1 0 0 0,0 0 0 0 0,0 0 0 0 0,0 0 1 0 0,0 0-1 0 0,1 0 0 0 0,-1 0 0 0 0,0 0 0 0 0,1 0 0 0 0,-1 1 0 0 0,1-1 1 0 0,-1 1-1 0 0,1-1 0 0 0,0 1 0 0 0,-1 0 0 0 0,0 1 0 0 0,-3 4 24 0 0,2-4-4 0 0,0 0 0 0 0,1 0-1 0 0,-1 0 1 0 0,1 1 0 0 0,0-1-1 0 0,0 0 1 0 0,0 1 0 0 0,0 0-1 0 0,1-1 1 0 0,0 1-1 0 0,-1 0 1 0 0,1 0 0 0 0,1 0-1 0 0,-2 6 1 0 0,2-9 0 0 0,1 0 0 0 0,-1 0 0 0 0,0 0-1 0 0,1 0 1 0 0,-1 0 0 0 0,0 0 0 0 0,1 0 0 0 0,-1 0 0 0 0,1 0 0 0 0,0 0 0 0 0,-1 0 0 0 0,1-1-1 0 0,0 1 1 0 0,-1 0 0 0 0,1-1 0 0 0,0 1 0 0 0,0 0 0 0 0,0-1 0 0 0,0 1 0 0 0,0-1 0 0 0,0 1-1 0 0,0-1 1 0 0,0 1 0 0 0,-1-1 0 0 0,3 1 0 0 0,3 1 69 0 0,1-1-1 0 0,-1 0 1 0 0,7 1-1 0 0,-2-1-28 0 0,-1 0 0 0 0,1-1-1 0 0,-1 0 1 0 0,1-1 0 0 0,13-3-1 0 0,-21 4-84 0 0,1-1-1 0 0,-1 0 1 0 0,0 0 0 0 0,0-1-1 0 0,0 1 1 0 0,0-1-1 0 0,-1 1 1 0 0,1-1-1 0 0,4-3 1 0 0,-6 4-60 0 0,1-1 1 0 0,-1 0-1 0 0,0 1 1 0 0,1-1 0 0 0,-1 0-1 0 0,0 0 1 0 0,0 0-1 0 0,0 0 1 0 0,0 0-1 0 0,0 0 1 0 0,-1 0-1 0 0,1 0 1 0 0,-1 0-1 0 0,1 0 1 0 0,-1-4-1 0 0,1 5-91 0 0,-1 0 0 0 0,0 0 0 0 0,0 0 0 0 0,0 0 0 0 0,-1 0 0 0 0,1 0 0 0 0,0 0 0 0 0,0 0 0 0 0,-1 0 0 0 0,1 0 0 0 0,0 0 0 0 0,-1 0 0 0 0,1 0 0 0 0,-1 0 0 0 0,1 0 0 0 0,-2-1 0 0 0,-7-7-5937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 13555 0 0,'0'0'5165'0'0,"21"-1"-5101"0"0,67-3 45 0 0,-83 3-72 0 0,0 1 0 0 0,0 0 0 0 0,1 0 0 0 0,-1 0-1 0 0,0 1 1 0 0,0 0 0 0 0,7 1 0 0 0,1 2 94 0 0,56 4 230 0 0,10 1 127 0 0,-66-6-175 0 0,-1 0 1 0 0,0 0-1 0 0,0 1 0 0 0,14 7 0 0 0,-24-11-275 0 0,-1 1 0 0 0,0 1 0 0 0,1-1 0 0 0,-1 0 0 0 0,0 0 0 0 0,1 0 0 0 0,-1 1 0 0 0,0-1 0 0 0,0 1 0 0 0,0-1 0 0 0,0 1 0 0 0,0-1 0 0 0,-1 1 0 0 0,1-1 0 0 0,0 1 0 0 0,-1 0 0 0 0,1-1 0 0 0,-1 1 0 0 0,0 0 0 0 0,1 3 0 0 0,0 5 38 0 0,-1 0 0 0 0,-1 16 1 0 0,0-9 99 0 0,-11 169 1157 0 0,4-103-899 0 0,-17 430 926 0 0,-6-68-707 0 0,3-96 148 0 0,27-152-598 0 0,4-160-154 0 0,1 0 0 0 0,2-1 1 0 0,14 46-1 0 0,-20-80-48 0 0,4 9 12 0 0,0 1 0 0 0,-2 0 0 0 0,1 0 0 0 0,0 16 1 0 0,-3-28-16 0 0,0 1 0 0 0,0-1 0 0 0,-1 1 0 0 0,1-1 0 0 0,0 0 0 0 0,0 1 0 0 0,0-1 0 0 0,-1 1 1 0 0,1-1-1 0 0,0 0 0 0 0,0 1 0 0 0,-1-1 0 0 0,1 0 0 0 0,0 1 0 0 0,-1-1 0 0 0,1 0 0 0 0,0 1 0 0 0,-1-1 1 0 0,1 0-1 0 0,0 0 0 0 0,-1 1 0 0 0,1-1 0 0 0,-1 0 0 0 0,1 0 0 0 0,-1 0 0 0 0,1 0 0 0 0,0 0 0 0 0,-1 1 1 0 0,1-1-1 0 0,-1 0 0 0 0,1 0 0 0 0,-1 0 0 0 0,1 0 0 0 0,-1 0 0 0 0,1 0 0 0 0,0-1 0 0 0,-2 1 0 0 0,-19-4-43 0 0,-56-27-627 0 0,3 2-1240 0 0,10 12-1884 0 0,20 9-5383 0 0,22 5-2441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13467 0 0,'0'0'11152'0'0,"7"22"-10492"0"0,20 70-103 0 0,-25-84-467 0 0,0 0-1 0 0,0-1 1 0 0,-1 1 0 0 0,0 0-1 0 0,-1 0 1 0 0,0 11-1 0 0,0-6 42 0 0,-4 80 585 0 0,3-80-717 0 0,-1 0 0 0 0,-1-1 0 0 0,0 1 0 0 0,-1-1 0 0 0,-5 15 1 0 0,8-25-172 0 0,-1 0 0 0 0,1 0 0 0 0,0 0 0 0 0,0 0 0 0 0,-1-1 0 0 0,1 1 0 0 0,-3 2 0 0 0,-3 0-5686 0 0,6-3 5126 0 0,0-1 0 0 0,0 1 0 0 0,-1-1-1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11370 0 0,'0'0'9324'0'0,"-1"28"-8208"0"0,-2 175 599 0 0,-1 48 177 0 0,4 323-235 0 0,44-120-1164 0 0,-4-86-139 0 0,-37-325-337 0 0,0-20-51 0 0,-1 44 0 0 0,-2-67 25 0 0,0 0 0 0 0,0 0 0 0 0,0 0 0 0 0,0 1 0 0 0,0-1 1 0 0,0 0-1 0 0,0 0 0 0 0,0 1 0 0 0,-1-1 0 0 0,1 0 0 0 0,0 0 0 0 0,0 0 0 0 0,0 1 0 0 0,0-1 0 0 0,0 0 1 0 0,0 0-1 0 0,0 0 0 0 0,-1 1 0 0 0,1-1 0 0 0,0 0 0 0 0,0 0 0 0 0,0 0 0 0 0,0 0 0 0 0,-1 1 0 0 0,1-1 0 0 0,0 0 1 0 0,0 0-1 0 0,0 0 0 0 0,-1 0 0 0 0,1 0 0 0 0,0 0 0 0 0,-9-1-302 0 0,-7-10-349 0 0,-17-22-2862 0 0,14 13-7338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44 19516 0 0,'0'0'1387'0'0,"-22"-4"-1188"0"0,-74-10-46 0 0,-61-7 289 0 0,135 19-127 0 0,-24 0 0 0 0,46 2-286 0 0,-1 0-1 0 0,1 0 0 0 0,0 0 1 0 0,0 0-1 0 0,0 0 0 0 0,-1 1 1 0 0,1-1-1 0 0,0 0 1 0 0,0 0-1 0 0,0 0 0 0 0,-1 1 1 0 0,1-1-1 0 0,0 0 0 0 0,0 0 1 0 0,0 0-1 0 0,0 1 0 0 0,0-1 1 0 0,0 0-1 0 0,-1 0 0 0 0,1 1 1 0 0,0-1-1 0 0,0 0 0 0 0,0 0 1 0 0,0 1-1 0 0,0-1 0 0 0,0 0 1 0 0,0 0-1 0 0,0 1 0 0 0,0-1 1 0 0,0 0-1 0 0,0 0 0 0 0,0 1 1 0 0,0-1-1 0 0,1 0 0 0 0,-1 1 1 0 0,2 13 543 0 0,-1-12-451 0 0,29 108 1452 0 0,11 56-833 0 0,-3 153-114 0 0,-31-105-388 0 0,-21 99 114 0 0,-8 183 159 0 0,44-296-241 0 0,-21-194-262 0 0,6 29 67 0 0,1-1-1 0 0,16 37 0 0 0,-9-27 11 0 0,-14-39-65 0 0,1 0 0 0 0,0 0-1 0 0,0 0 1 0 0,0-1-1 0 0,1 1 1 0 0,5 7-1 0 0,-7-11 8 0 0,0 1 0 0 0,1-1 0 0 0,-1 1 0 0 0,1-1 0 0 0,0 0 0 0 0,-1 0 0 0 0,1 0 0 0 0,0 0 0 0 0,0 0 0 0 0,0 0 0 0 0,0 0 0 0 0,-1 0 0 0 0,1-1 0 0 0,0 1 0 0 0,0-1 0 0 0,0 1 0 0 0,1-1 0 0 0,3 0 0 0 0,5 0 80 0 0,-1-1 0 0 0,1 0 0 0 0,0-1 0 0 0,20-6 0 0 0,5-5-2973 0 0,-2-1-8854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16468 0 0,'0'0'9083'0'0,"12"24"-8852"0"0,40 77-86 0 0,-50-97-136 0 0,0-1 0 0 0,0 1 0 0 0,-1 0 0 0 0,1 0 0 0 0,-1 1 0 0 0,0-1 0 0 0,0 0 0 0 0,-1 0 0 0 0,1 7 1 0 0,-2 13-238 0 0,-2 0 0 0 0,-5 26 0 0 0,0-3-6817 0 0,7-34-4058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0 9266 0 0,'0'0'13890'0'0,"-10"13"-13738"0"0,-33 40-60 0 0,41-51-85 0 0,0 1-1 0 0,1 0 1 0 0,-1-1 0 0 0,1 1 0 0 0,0 0 0 0 0,-2 3 0 0 0,3 8 40 0 0,1-8-22 0 0,-1-4-3 0 0,0-1 0 0 0,0 1 0 0 0,0 0-1 0 0,1-1 1 0 0,-1 1 0 0 0,0 0 0 0 0,1-1 0 0 0,0 1 0 0 0,-1-1 0 0 0,1 1 0 0 0,0-1 0 0 0,0 1 0 0 0,0-1 0 0 0,0 1 0 0 0,0-1 0 0 0,0 0 0 0 0,0 0 0 0 0,2 2 0 0 0,-1-2 27 0 0,1 1 0 0 0,-1 0 0 0 0,1-1 1 0 0,-1 0-1 0 0,1 0 0 0 0,0 0 0 0 0,-1 0 1 0 0,1 0-1 0 0,6 1 0 0 0,-3-1 11 0 0,0-1-1 0 0,0 0 1 0 0,1 0 0 0 0,-1 0-1 0 0,0 0 1 0 0,0-1-1 0 0,0 0 1 0 0,0-1 0 0 0,9-2-1 0 0,-11 2-30 0 0,1 0 0 0 0,-1-1 0 0 0,0 1 0 0 0,0-1 1 0 0,0 0-1 0 0,-1 0 0 0 0,1-1 0 0 0,-1 1 0 0 0,1 0 0 0 0,-1-1 0 0 0,5-7 0 0 0,-7 9-44 0 0,-1 1-1 0 0,1 0 1 0 0,0-1 0 0 0,0 1 0 0 0,-1-1-1 0 0,1 1 1 0 0,-1-1 0 0 0,1 1 0 0 0,-1-1-1 0 0,1 1 1 0 0,-1-1 0 0 0,0 1 0 0 0,0-1 0 0 0,0 0-1 0 0,0 1 1 0 0,0-1 0 0 0,0 1 0 0 0,-1-1-1 0 0,1 1 1 0 0,0-1 0 0 0,-1 0 0 0 0,1 1 0 0 0,-1-1-1 0 0,1 1 1 0 0,-1 0 0 0 0,0-1 0 0 0,0 1-1 0 0,0 0 1 0 0,0-1 0 0 0,0 1 0 0 0,0 0 0 0 0,0 0-1 0 0,0 0 1 0 0,0 0 0 0 0,0 0 0 0 0,-1 0-1 0 0,1 0 1 0 0,-3-1 0 0 0,0 0-349 0 0,-1-1 1 0 0,0 2-1 0 0,0-1 1 0 0,0 1-1 0 0,0-1 1 0 0,0 1-1 0 0,0 1 0 0 0,0-1 1 0 0,-1 1-1 0 0,-7 0 1 0 0,7 0-1622 0 0,0 1 0 0 0,0 0 0 0 0,1 0 0 0 0,-1 0 0 0 0,-6 3 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18044 0 0,'0'0'5149'0'0,"-13"19"-5056"0"0,-43 61 9 0 0,54-76-84 0 0,0-1 1 0 0,0 0-1 0 0,0 1 1 0 0,1-1-1 0 0,-3 8 1 0 0,4-11-13 0 0,0 0-1 0 0,-1 1 1 0 0,1-1 0 0 0,0 0 0 0 0,0 1-1 0 0,0-1 1 0 0,1 1 0 0 0,-1-1 0 0 0,0 0-1 0 0,0 1 1 0 0,0-1 0 0 0,0 0 0 0 0,0 1-1 0 0,0-1 1 0 0,0 0 0 0 0,1 1-1 0 0,-1-1 1 0 0,0 0 0 0 0,0 1 0 0 0,0-1-1 0 0,1 0 1 0 0,-1 0 0 0 0,0 1 0 0 0,0-1-1 0 0,1 0 1 0 0,-1 1 0 0 0,3 1 54 0 0,-1 0-12 0 0,1 0 0 0 0,-1 0 0 0 0,0 0 0 0 0,1-1-1 0 0,0 1 1 0 0,-1-1 0 0 0,1 0 0 0 0,0 1 0 0 0,0-1-1 0 0,0-1 1 0 0,0 1 0 0 0,-1 0 0 0 0,6 0 0 0 0,5 0 107 0 0,23 0 0 0 0,-33-1-145 0 0,6-1 30 0 0,0 1 1 0 0,-1-1-1 0 0,1-1 0 0 0,-1 0 1 0 0,1 0-1 0 0,-1-1 0 0 0,0 1 1 0 0,0-2-1 0 0,0 1 1 0 0,0-1-1 0 0,0-1 0 0 0,-1 1 1 0 0,0-1-1 0 0,9-8 0 0 0,-15 12-45 0 0,0 0 0 0 0,1 0 0 0 0,-1-1 0 0 0,-1 1 0 0 0,1 0 0 0 0,0 0 0 0 0,0-1-1 0 0,0 1 1 0 0,-1 0 0 0 0,1-1 0 0 0,-1 1 0 0 0,1-1 0 0 0,-1 1 0 0 0,1-1 0 0 0,-1 1 0 0 0,0-1-1 0 0,0 1 1 0 0,0-1 0 0 0,0 1 0 0 0,0-1 0 0 0,0 1 0 0 0,0-1 0 0 0,0 1 0 0 0,-1-3-1 0 0,0 2-50 0 0,0 0 0 0 0,0 1 0 0 0,0-1 0 0 0,0 0-1 0 0,0 1 1 0 0,0-1 0 0 0,0 1 0 0 0,0 0-1 0 0,-1-1 1 0 0,1 1 0 0 0,-1 0 0 0 0,1 0 0 0 0,-1 0-1 0 0,1 0 1 0 0,-1 0 0 0 0,0 0 0 0 0,1 0 0 0 0,-1 1-1 0 0,-3-2 1 0 0,-5 0-695 0 0,0 0-1 0 0,-1 0 0 0 0,1 1 1 0 0,0 1-1 0 0,-15 0 1 0 0,14 1-2670 0 0,0 0 1 0 0,-16 4-1 0 0,12 0-5865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0 10354 0 0,'0'0'13778'0'0,"0"5"-13577"0"0,-3 15-11 0 0,1-8-64 0 0,1 1 0 0 0,0 25 0 0 0,1-34-111 0 0,1 1 0 0 0,-1 0 1 0 0,1-1-1 0 0,0 1 0 0 0,1-1 1 0 0,-1 1-1 0 0,1-1 0 0 0,0 0 1 0 0,0 0-1 0 0,0 0 0 0 0,1 0 1 0 0,3 5-1 0 0,0-3 68 0 0,0 0 0 0 0,0 0 0 0 0,0-1 0 0 0,1 0-1 0 0,11 6 1 0 0,-9-5 174 0 0,-1 0-1 0 0,14 12 1 0 0,-21-18-248 0 0,0 0 0 0 0,-1 1 0 0 0,0-1 1 0 0,1 1-1 0 0,-1-1 0 0 0,1 1 0 0 0,-1 0 0 0 0,0-1 1 0 0,1 1-1 0 0,-1-1 0 0 0,0 1 0 0 0,1 0 0 0 0,-1-1 0 0 0,0 1 1 0 0,0 0-1 0 0,0-1 0 0 0,0 1 0 0 0,0 0 0 0 0,1-1 0 0 0,-1 1 1 0 0,0 0-1 0 0,-1-1 0 0 0,1 2 0 0 0,0-1-2 0 0,-1 0 0 0 0,1 0 1 0 0,-1 0-1 0 0,1 0 0 0 0,-1 0 0 0 0,1 0 0 0 0,-1 0 0 0 0,0 0 1 0 0,0 0-1 0 0,1-1 0 0 0,-1 1 0 0 0,-2 1 0 0 0,-2 2 10 0 0,0-1 0 0 0,0 0-1 0 0,-12 5 1 0 0,16-8-9 0 0,-11 5-130 0 0,0-1 0 0 0,-1 0 0 0 0,-22 4 0 0 0,27-7-910 0 0,1 0 0 0 0,0-1 0 0 0,-1 0 0 0 0,-12-1 0 0 0,8-3-3533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7:02.4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7 1172 0 0,'0'0'885'0'0,"0"0"-561"0"0,0 0-207 0 0,0 0 73 0 0,0 0 311 0 0,0 0 184 0 0,0 0-55 0 0,0 0-135 0 0,-6 3 21 0 0,-9 3-260 0 0,0 0 0 0 0,-1-1 0 0 0,1 0 0 0 0,-1-1 0 0 0,0-1 1 0 0,1-1-1 0 0,-1 0 0 0 0,-1-1 0 0 0,1-1 0 0 0,0 0 0 0 0,0-2 1 0 0,0 1-1 0 0,0-2 0 0 0,0 0 0 0 0,1-1 0 0 0,-1-1 1 0 0,-11-4-257 0 0,12-2 352 0 0,12 6-5540 0 0,3 6 2014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32 15587 0 0,'0'0'7834'0'0,"-131"-32"-10731"0"0,112 34-1079 0 0,8 1-5579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372 0 13003 0 0,'0'0'11337'0'0,"-17"22"-10964"0"0,-56 65-113 0 0,68-81-231 0 0,0 0-1 0 0,0 0 1 0 0,-1 0-1 0 0,0-1 0 0 0,0 0 1 0 0,0 0-1 0 0,-8 4 0 0 0,1-2 3 0 0,-138 83-1755 0 0,86-53-8535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17540 0 0,'0'0'7476'0'0,"2"-3"-7487"0"0,0-1 15 0 0,-1 3-2 0 0,0-1 1 0 0,0 0-1 0 0,0 0 1 0 0,-1 0 0 0 0,1 0-1 0 0,-1 0 1 0 0,1 1-1 0 0,0-4 1 0 0,-1 4-6 0 0,0 1-1 0 0,0 0 1 0 0,1-1 0 0 0,-1 1 0 0 0,0 0-1 0 0,1-1 1 0 0,-1 1 0 0 0,0 0-1 0 0,1-1 1 0 0,-1 1 0 0 0,1 0 0 0 0,-1 0-1 0 0,0-1 1 0 0,1 1 0 0 0,-1 0-1 0 0,1 0 1 0 0,-1 0 0 0 0,1 0 0 0 0,-1-1-1 0 0,1 1 1 0 0,-1 0 0 0 0,1 0-1 0 0,13-1-58 0 0,-12 1 55 0 0,4 0 51 0 0,1 0 0 0 0,0 0 0 0 0,-1 1 0 0 0,1 0 0 0 0,0 0 0 0 0,-1 1 0 0 0,0 0 0 0 0,1 0 0 0 0,-1 0 0 0 0,0 1 0 0 0,0 0 0 0 0,0 0 0 0 0,0 0 0 0 0,-1 1 0 0 0,7 5 0 0 0,-8-5 23 0 0,0-1-1 0 0,0 2 1 0 0,0-1 0 0 0,0 0 0 0 0,-1 1-1 0 0,0-1 1 0 0,0 1 0 0 0,0 0 0 0 0,0 0-1 0 0,-1 0 1 0 0,0 1 0 0 0,0-1 0 0 0,0 0-1 0 0,-1 1 1 0 0,0-1 0 0 0,0 1 0 0 0,0 0-1 0 0,-1 6 1 0 0,0-9-37 0 0,-1 1 0 0 0,1 0 0 0 0,-1 0-1 0 0,0-1 1 0 0,0 1 0 0 0,-1 0 0 0 0,1-1 0 0 0,-1 1 0 0 0,0-1 0 0 0,0 0-1 0 0,0 0 1 0 0,0 1 0 0 0,0-1 0 0 0,-5 4 0 0 0,-3 3 56 0 0,-1 0 0 0 0,-17 12 0 0 0,12-9-40 0 0,4-5-66 0 0,-16 15 0 0 0,28-23 17 0 0,0 1-1 0 0,-1-1 0 0 0,1 0 1 0 0,0 0-1 0 0,0 0 0 0 0,0 0 1 0 0,-1 1-1 0 0,1-1 0 0 0,0 0 1 0 0,0 0-1 0 0,0 1 1 0 0,0-1-1 0 0,0 0 0 0 0,-1 0 1 0 0,1 0-1 0 0,0 1 0 0 0,0-1 1 0 0,0 0-1 0 0,0 0 0 0 0,0 1 1 0 0,0-1-1 0 0,0 0 1 0 0,0 1-1 0 0,0-1 0 0 0,0 0 1 0 0,0 0-1 0 0,0 1 0 0 0,0-1 1 0 0,0 0-1 0 0,0 0 0 0 0,0 1 1 0 0,8 2-41 0 0,17-2 10 0 0,-21-1 7 0 0,158-8-2177 0 0,-127 5-1946 0 0,0 0-3562 0 0,-27 2 5260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32 5473 0 0,'0'0'15186'0'0,"-10"-6"-14760"0"0,-32-16-54 0 0,41 22-351 0 0,1-1 0 0 0,-1 1 1 0 0,0-1-1 0 0,0 1 0 0 0,0 0 1 0 0,0-1-1 0 0,0 1 0 0 0,0 0 1 0 0,0 0-1 0 0,0 0 0 0 0,0 0 1 0 0,0 0-1 0 0,0 0 0 0 0,-2 0 1 0 0,-3 6 255 0 0,4-4-164 0 0,-2 2 23 0 0,1 0 0 0 0,0 1 0 0 0,0-1-1 0 0,0 0 1 0 0,1 1 0 0 0,-1-1 0 0 0,1 1 0 0 0,0 0-1 0 0,1 0 1 0 0,-3 9 0 0 0,2-2 23 0 0,0 1-1 0 0,0 0 1 0 0,1 16 0 0 0,1-28-134 0 0,0 1-1 0 0,0-1 1 0 0,0 1 0 0 0,0-1 0 0 0,0 0 0 0 0,1 1 0 0 0,-1-1-1 0 0,0 1 1 0 0,1-1 0 0 0,-1 1 0 0 0,1-1 0 0 0,0 0-1 0 0,-1 1 1 0 0,1-1 0 0 0,0 0 0 0 0,0 0 0 0 0,0 0 0 0 0,0 1-1 0 0,0-1 1 0 0,0 0 0 0 0,1 1 0 0 0,0-1 15 0 0,0 0 1 0 0,0 0-1 0 0,0-1 0 0 0,0 1 1 0 0,0 0-1 0 0,0-1 0 0 0,0 1 1 0 0,0-1-1 0 0,0 0 0 0 0,0 0 1 0 0,0 0-1 0 0,0 0 0 0 0,3 0 1 0 0,2-1 17 0 0,-1 0 0 0 0,1 0 0 0 0,-1-1 0 0 0,1 0 0 0 0,-1 0 0 0 0,0-1 0 0 0,0 0 0 0 0,9-5 1 0 0,-10 5-36 0 0,0-1 0 0 0,0-1 0 0 0,0 1 0 0 0,0 0 1 0 0,0-1-1 0 0,5-8 0 0 0,-8 11-37 0 0,0-1 0 0 0,-1 0 0 0 0,1 0 0 0 0,-1-1 0 0 0,1 1 0 0 0,-1 0-1 0 0,0 0 1 0 0,0-1 0 0 0,0 1 0 0 0,-1-1 0 0 0,1 1 0 0 0,-1-1 0 0 0,0-5 0 0 0,0 8-26 0 0,0 0 1 0 0,0 1-1 0 0,0-1 1 0 0,-1 0-1 0 0,1 0 1 0 0,0 0-1 0 0,-1 1 1 0 0,1-1-1 0 0,-1 0 1 0 0,1 1-1 0 0,0-1 1 0 0,-1 0-1 0 0,0 1 0 0 0,1-1 1 0 0,-1 0-1 0 0,1 1 1 0 0,-1-1-1 0 0,0 1 1 0 0,1-1-1 0 0,-1 1 1 0 0,0 0-1 0 0,0-1 1 0 0,1 1-1 0 0,-1 0 1 0 0,0-1-1 0 0,-1 1 1 0 0,-10-2-3336 0 0,-1 4-6219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18148 0 0,'0'0'7405'0'0,"0"22"-7011"0"0,-2 68-121 0 0,2-68-343 0 0,-3 78 659 0 0,1-83-1678 0 0,-1-1 0 0 0,0 1 0 0 0,-7 18 0 0 0,6-23-4248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65 16291 0 0,'0'0'6495'0'0,"-20"-12"-6152"0"0,-63-32-68 0 0,61 36-159 0 0,14 9-8 0 0,4 1-53 0 0,1 0 0 0 0,0 0 0 0 0,0 0 0 0 0,0 1 0 0 0,0 0 0 0 0,1-1 0 0 0,-1 1 0 0 0,1 0 0 0 0,-1 0 0 0 0,1 1 0 0 0,0-1 0 0 0,0 0 0 0 0,1 1 0 0 0,-1-1 0 0 0,1 1 0 0 0,-2 3 0 0 0,1 1 38 0 0,0-1 0 0 0,1 1-1 0 0,-1 0 1 0 0,1 0 0 0 0,1-1 0 0 0,0 1 0 0 0,0 8-1 0 0,0-12-61 0 0,1-1 0 0 0,-1 0 0 0 0,1 0 0 0 0,0 0 0 0 0,0 0 0 0 0,0 0 0 0 0,0 0 0 0 0,1 0 0 0 0,-1 0-1 0 0,1-1 1 0 0,-1 1 0 0 0,1-1 0 0 0,0 1 0 0 0,0-1 0 0 0,1 1 0 0 0,-1-1 0 0 0,0 0 0 0 0,1 0 0 0 0,-1 0-1 0 0,1 0 1 0 0,-1-1 0 0 0,1 1 0 0 0,0-1 0 0 0,5 3 0 0 0,0-1 37 0 0,0-1 0 0 0,0 0 0 0 0,1-1 0 0 0,-1 1 1 0 0,0-2-1 0 0,1 1 0 0 0,-1-1 0 0 0,11-1 0 0 0,-15 1-49 0 0,-1-1 1 0 0,1 0-1 0 0,-1 0 0 0 0,1 0 1 0 0,-1 0-1 0 0,0 0 0 0 0,1-1 1 0 0,-1 1-1 0 0,0-1 0 0 0,0 0 0 0 0,0 0 1 0 0,0 0-1 0 0,0 0 0 0 0,-1 0 1 0 0,5-5-1 0 0,-6 5-51 0 0,0 1 0 0 0,0-1 1 0 0,0 0-1 0 0,0 1 0 0 0,0-1 0 0 0,0 0 1 0 0,0 0-1 0 0,0 1 0 0 0,-1-1 0 0 0,1 0 1 0 0,-1 0-1 0 0,0 0 0 0 0,1 0 0 0 0,-1 0 0 0 0,0 0 1 0 0,0 0-1 0 0,0 0 0 0 0,0 0 0 0 0,0 1 1 0 0,-1-1-1 0 0,1 0 0 0 0,-1 0 0 0 0,1 0 1 0 0,-1 0-1 0 0,0 0 0 0 0,1 1 0 0 0,-1-1 0 0 0,0 0 1 0 0,-2-2-1 0 0,0 1-269 0 0,1 0 0 0 0,0 0 1 0 0,-1 1-1 0 0,0-1 0 0 0,0 1 0 0 0,0-1 0 0 0,0 1 1 0 0,0 0-1 0 0,0 0 0 0 0,-6-2 0 0 0,-6-1-3726 0 0,0 2-3658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79 15355 0 0,'0'0'6084'0'0,"-21"-14"-5622"0"0,-67-40-49 0 0,85 52-385 0 0,0 1 0 0 0,0-1 1 0 0,0 1-1 0 0,-1 0 0 0 0,1 0 0 0 0,-4-1 0 0 0,6 2-12 0 0,0 0-1 0 0,0 0 1 0 0,0 0-1 0 0,0 0 1 0 0,0 0 0 0 0,0 0-1 0 0,-1 1 1 0 0,1-1-1 0 0,0 0 1 0 0,1 1 0 0 0,-2-1-1 0 0,-7 5 55 0 0,1-1-1 0 0,0 1 1 0 0,1 0-1 0 0,-1 1 1 0 0,1 0-1 0 0,0 0 1 0 0,1 1-1 0 0,-1 0 1 0 0,1 0-1 0 0,0 0 1 0 0,1 1-1 0 0,0-1 1 0 0,0 1-1 0 0,1 1 1 0 0,-7 15-1 0 0,11-22-43 0 0,-1 1 0 0 0,0-1 0 0 0,0 1 0 0 0,1-1 0 0 0,-1 0 0 0 0,1 1 0 0 0,0-1 0 0 0,0 1 0 0 0,0-1 0 0 0,0 1 0 0 0,1 4 0 0 0,-1-6 16 0 0,1 1-1 0 0,-1-1 0 0 0,1 1 1 0 0,0-1-1 0 0,-1 0 1 0 0,1 1-1 0 0,0-1 1 0 0,0 0-1 0 0,0 0 0 0 0,0 1 1 0 0,0-1-1 0 0,0 0 1 0 0,1 0-1 0 0,-1 0 1 0 0,0 0-1 0 0,0-1 0 0 0,1 1 1 0 0,-1 0-1 0 0,2 0 1 0 0,3 2 8 0 0,0-1 1 0 0,0-1 0 0 0,-1 1-1 0 0,1-1 1 0 0,0 0-1 0 0,0 0 1 0 0,0-1 0 0 0,0 1-1 0 0,1-1 1 0 0,-1-1 0 0 0,0 1-1 0 0,0-1 1 0 0,0 0-1 0 0,0-1 1 0 0,-1 1 0 0 0,1-1-1 0 0,0 0 1 0 0,-1-1-1 0 0,1 1 1 0 0,-1-1 0 0 0,0 0-1 0 0,1-1 1 0 0,5-5 0 0 0,-9 8-92 0 0,-1 0 1 0 0,0-1-1 0 0,1 1 1 0 0,-1 0-1 0 0,0-1 1 0 0,0 0-1 0 0,0 1 1 0 0,0-1-1 0 0,0 0 1 0 0,-1 1 0 0 0,1-1-1 0 0,-1 0 1 0 0,1 0-1 0 0,-1 1 1 0 0,1-1-1 0 0,-1 0 1 0 0,0 0-1 0 0,0 0 1 0 0,0 0-1 0 0,0 0 1 0 0,0 0 0 0 0,0 1-1 0 0,-1-5 1 0 0,0 4-239 0 0,0 0 0 0 0,0 0 0 0 0,0-1 0 0 0,0 1 0 0 0,0 0 0 0 0,-1 0 0 0 0,1 0 0 0 0,-1 0 0 0 0,1 0 0 0 0,-1 1 0 0 0,0-1 0 0 0,0 0 0 0 0,1 1 0 0 0,-1-1 0 0 0,0 1 1 0 0,-1 0-1 0 0,-2-2 0 0 0,-8-2-4870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1 13635 0 0,'0'0'8490'0'0,"-12"0"-8070"0"0,0-1-225 0 0,-25 3 1 0 0,35-1-174 0 0,1-1 0 0 0,-1 0 0 0 0,0 1 0 0 0,1 0 0 0 0,-1-1 0 0 0,1 1 0 0 0,0 0 0 0 0,-1 0 0 0 0,1 0 0 0 0,0 0 0 0 0,-1 0 0 0 0,1 0 0 0 0,0 0 0 0 0,0 0 0 0 0,0 0 0 0 0,0 1 0 0 0,0-1 0 0 0,0 0 0 0 0,0 1 1 0 0,1-1-1 0 0,-1 1 0 0 0,0-1 0 0 0,1 1 0 0 0,-1 1 0 0 0,-2 4 67 0 0,-5 8 106 0 0,-7 22-1 0 0,13-32-162 0 0,0 0-1 0 0,1 1 0 0 0,0-1 0 0 0,0 1 1 0 0,1-1-1 0 0,-1 1 0 0 0,1 0 0 0 0,1 6 1 0 0,-1-10-12 0 0,1-1 1 0 0,-1 1-1 0 0,1-1 1 0 0,-1 0-1 0 0,1 1 1 0 0,0-1-1 0 0,0 1 1 0 0,-1-1-1 0 0,1 0 1 0 0,0 0-1 0 0,0 1 1 0 0,0-1-1 0 0,0 0 1 0 0,1 0-1 0 0,-1 0 1 0 0,0 0-1 0 0,0 0 1 0 0,1-1-1 0 0,-1 1 1 0 0,0 0-1 0 0,1 0 1 0 0,-1-1-1 0 0,4 2 1 0 0,1-1 66 0 0,0 1 1 0 0,0-1-1 0 0,1 0 1 0 0,9 1-1 0 0,-8-2-5 0 0,1 0 0 0 0,-1 0 0 0 0,1-1 0 0 0,0 0 0 0 0,-1 0 0 0 0,1-1-1 0 0,9-4 1 0 0,-15 6-76 0 0,0-1-1 0 0,-1 0 0 0 0,1-1 1 0 0,-1 1-1 0 0,1 0 0 0 0,-1-1 1 0 0,0 1-1 0 0,1-1 0 0 0,-1 0 1 0 0,0 0-1 0 0,0 0 0 0 0,0 0 0 0 0,0 0 1 0 0,-1 0-1 0 0,1 0 0 0 0,-1-1 1 0 0,1 1-1 0 0,-1-1 0 0 0,0 1 1 0 0,0-1-1 0 0,0 1 0 0 0,0-1 1 0 0,0 0-1 0 0,0 0 0 0 0,-1 1 1 0 0,1-4-1 0 0,-1 4-72 0 0,0 0 0 0 0,0 0-1 0 0,0 0 1 0 0,-1 1 0 0 0,1-1 0 0 0,0 0 0 0 0,-1 1 0 0 0,1-1-1 0 0,-1 0 1 0 0,1 1 0 0 0,-1-1 0 0 0,0 0 0 0 0,0 1 0 0 0,0-1 0 0 0,0 1-1 0 0,-1-2 1 0 0,0 1-68 0 0,0 0-1 0 0,-1 0 1 0 0,1 1 0 0 0,0-1-1 0 0,-1 0 1 0 0,1 1-1 0 0,-1-1 1 0 0,-5-1 0 0 0,2 1-905 0 0,0 0 0 0 0,-1 0 1 0 0,-7 0-1 0 0,-17 0-8921 0 0,20 2 466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0 13531 0 0,'0'0'7726'0'0,"-20"3"-7058"0"0,-61 12-98 0 0,78-14-539 0 0,1-1-1 0 0,0 1 1 0 0,0 0-1 0 0,0 0 1 0 0,0 0-1 0 0,0 0 1 0 0,0 0-1 0 0,0 0 1 0 0,0 1-1 0 0,0-1 1 0 0,1 0-1 0 0,-3 3 1 0 0,3-2 2 0 0,0 0 1 0 0,0-1 0 0 0,0 1-1 0 0,0 0 1 0 0,0-1 0 0 0,1 1-1 0 0,-1 0 1 0 0,0 3 0 0 0,-1 2 67 0 0,-2 4 79 0 0,0 1 1 0 0,1-1-1 0 0,0 1 1 0 0,1 0-1 0 0,-1 20 1 0 0,3-31-147 0 0,0 0 1 0 0,0 0 0 0 0,0 1 0 0 0,1-1 0 0 0,-1 0 0 0 0,0 0 0 0 0,1 0 0 0 0,-1 0-1 0 0,1 0 1 0 0,-1 0 0 0 0,1 0 0 0 0,0 0 0 0 0,-1 0 0 0 0,1 0 0 0 0,0 0 0 0 0,0 0-1 0 0,0 0 1 0 0,0 0 0 0 0,0-1 0 0 0,0 1 0 0 0,0 0 0 0 0,0-1 0 0 0,0 1 0 0 0,0 0-1 0 0,0-1 1 0 0,0 1 0 0 0,0-1 0 0 0,0 0 0 0 0,0 1 0 0 0,1-1 0 0 0,-1 0 0 0 0,2 0-1 0 0,4 1 155 0 0,1 0-1 0 0,-1-1 0 0 0,15-1 0 0 0,-17 0-152 0 0,0 0-1 0 0,0 1 1 0 0,0-2 0 0 0,0 1 0 0 0,0 0 0 0 0,-1-1 0 0 0,1 0 0 0 0,-1 0 0 0 0,1-1 0 0 0,-1 1 0 0 0,0-1 0 0 0,0 0 0 0 0,0 0 0 0 0,5-4-1 0 0,-7 4-32 0 0,0 0-1 0 0,1 0 0 0 0,-1 1 0 0 0,0-2 0 0 0,0 1 0 0 0,0 0 0 0 0,-1 0 0 0 0,1 0 0 0 0,-1-1 0 0 0,0 1 0 0 0,0-1 1 0 0,0 1-1 0 0,0-1 0 0 0,-1 0 0 0 0,1 1 0 0 0,-1-1 0 0 0,0 0 0 0 0,0 1 0 0 0,-1-1 0 0 0,0-4 0 0 0,1 5-47 0 0,-1 0 0 0 0,0 0 1 0 0,0 0-1 0 0,-1 1 0 0 0,1-1 0 0 0,0 0 0 0 0,-1 1 0 0 0,0-1 0 0 0,1 1 0 0 0,-1-1 0 0 0,0 1 0 0 0,0 0 0 0 0,-1 0 0 0 0,1 0 0 0 0,0 0 0 0 0,-1 0 0 0 0,1 0 0 0 0,-1 1 0 0 0,1-1 0 0 0,-5-1 0 0 0,1 1-369 0 0,-1-1 0 0 0,0 1-1 0 0,0 0 1 0 0,0 0 0 0 0,0 1 0 0 0,0-1-1 0 0,-11 1 1 0 0,12 1-440 0 0,-21 0-3015 0 0,9 3-4500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16396 0 0,'0'0'8807'0'0,"2"22"-8298"0"0,5 70-179 0 0,1-23-26 0 0,-6-49-190 0 0,1 28 0 0 0,-3-23-222 0 0,0-1 0 0 0,-2 1 1 0 0,-5 24-1 0 0,5-40-551 0 0,-2 9-1200 0 0,2-7-6881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7:35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312 745 1132 0 0,'0'0'768'0'0,"0"0"-118"0"0,0 0-40 0 0,0 0-48 0 0,0 0-138 0 0,0 0-85 0 0,0 0-77 0 0,0 0-103 0 0,0 0-53 0 0,3-4-27 0 0,52-109 3130 0 0,-51 102-3185 0 0,-1 0 0 0 0,0 0-1 0 0,-1-1 1 0 0,0 1 0 0 0,-1-1-1 0 0,0 1 1 0 0,-1-1 0 0 0,-1 1-1 0 0,1-1 1 0 0,-2 1 0 0 0,0-1-1 0 0,0 1 1 0 0,-1 0-1 0 0,0 0 1 0 0,-1 0 0 0 0,-1-1-24 0 0,2 5 1 0 0,0 0 0 0 0,-1 0 0 0 0,0 0 0 0 0,0 1 0 0 0,0 0 0 0 0,-1 0 0 0 0,0 0-1 0 0,0 0 1 0 0,-1 1 0 0 0,1 0 0 0 0,-1 0 0 0 0,0 0 0 0 0,-1 1 0 0 0,1 0 0 0 0,-1 0 0 0 0,0 1 0 0 0,1-1 0 0 0,-2 2 0 0 0,1-1 0 0 0,0 1 0 0 0,-1 0 0 0 0,1 0 0 0 0,-1 1 0 0 0,1 0 0 0 0,-1 1 0 0 0,1-1 0 0 0,-6 2-1 0 0,6-2-24 0 0,-1 1-1 0 0,1 0 1 0 0,0 0 0 0 0,-1 1 0 0 0,1 0 0 0 0,0 0-1 0 0,0 1 1 0 0,0-1 0 0 0,0 2 0 0 0,0-1 0 0 0,0 1-1 0 0,0 0 1 0 0,1 1 0 0 0,-1-1 0 0 0,1 1 0 0 0,0 0 0 0 0,0 1-1 0 0,1 0 1 0 0,-1 0 0 0 0,1 0 0 0 0,0 0 0 0 0,1 1-1 0 0,-1 0 1 0 0,1 0 0 0 0,0 0 0 0 0,0 0 0 0 0,1 1-1 0 0,0 0 1 0 0,0-1 0 0 0,1 1 0 0 0,-1 0 0 0 0,2 0-1 0 0,-1 1 1 0 0,1-1 0 0 0,0 2 24 0 0,0 1-4 0 0,-1 0 19 0 0,1 0 0 0 0,0-1 0 0 0,1 1 0 0 0,0 0 0 0 0,0 0 0 0 0,1 0-1 0 0,0 0 1 0 0,1-1 0 0 0,0 1 0 0 0,1-1 0 0 0,0 1 0 0 0,0-1 0 0 0,1 0 0 0 0,0 0 0 0 0,1 0 0 0 0,2 4-15 0 0,-3-6 34 0 0,1 0 0 0 0,-1-1-1 0 0,1 1 1 0 0,1-1 0 0 0,-1 0-1 0 0,1 0 1 0 0,0-1 0 0 0,0 0-1 0 0,1 0 1 0 0,-1 0-1 0 0,1-1 1 0 0,0 0 0 0 0,0 0-1 0 0,1-1 1 0 0,-1 0 0 0 0,1 0-1 0 0,0 0 1 0 0,0-1 0 0 0,-1-1-1 0 0,1 1 1 0 0,1-1-1 0 0,5 0-33 0 0,29 2 43 0 0,-15-2-4088 0 0,-22-1 1194 0 0</inkml:trace>
  <inkml:trace contextRef="#ctx0" brushRef="#br0" timeOffset="966.25">239 308 964 0 0,'0'0'404'0'0,"0"0"-380"0"0,0 0-70 0 0,0 0 51 0 0,0 0 44 0 0,0 0 43 0 0,0 0 117 0 0,15-28 2610 0 0,-12 18-2778 0 0,1 1-1 0 0,1 0 0 0 0,0 0 1 0 0,0 1-1 0 0,1-1 0 0 0,0 1 1 0 0,0 0-1 0 0,1 1 0 0 0,-1-1 1 0 0,2 2-1 0 0,-1-1 0 0 0,1 1 1 0 0,0 0-1 0 0,1 0 0 0 0,-1 1 1 0 0,1 0-1 0 0,0 0 0 0 0,0 1 1 0 0,1 1-1 0 0,-1-1 0 0 0,1 2 1 0 0,0-1-1 0 0,0 1 0 0 0,0 1 1 0 0,0 0-1 0 0,0 0 0 0 0,0 1 1 0 0,0 0-1 0 0,0 1 0 0 0,0 0 1 0 0,0 0-1 0 0,0 1 0 0 0,0 1 1 0 0,-1-1-1 0 0,1 2 0 0 0,-1-1 1 0 0,1 1-1 0 0,-1 1 0 0 0,-1 0 1 0 0,1 0-1 0 0,-1 0 0 0 0,1 1 1 0 0,0 2-41 0 0,57 97 292 0 0,-66-105-268 0 0,1 0 1 0 0,-1 1 0 0 0,1-1 0 0 0,-1 0 0 0 0,1 1-1 0 0,-1-1 1 0 0,1 0 0 0 0,0 0 0 0 0,-1 1-1 0 0,1-1 1 0 0,0 0 0 0 0,-1 0 0 0 0,1 0 0 0 0,-1 0-1 0 0,1 0 1 0 0,0 0 0 0 0,-1 0 0 0 0,1 0 0 0 0,0 0-1 0 0,-1 0 1 0 0,1 0 0 0 0,-1-1 0 0 0,1 1-1 0 0,0 0 1 0 0,-1 0 0 0 0,1-1 0 0 0,-1 1 0 0 0,1 0-1 0 0,-1 0 1 0 0,1-1 0 0 0,0 1 0 0 0,-1-1 0 0 0,0 1-1 0 0,1-1 1 0 0,-1 1 0 0 0,1-1 0 0 0,-1 1-1 0 0,0-1 1 0 0,1 1 0 0 0,-1-1 0 0 0,0 1 0 0 0,1-1-1 0 0,-1 1 1 0 0,0-1 0 0 0,0 0 0 0 0,0 1 0 0 0,1-1-1 0 0,-1 1 1 0 0,0-1 0 0 0,0 0 0 0 0,0 1-1 0 0,0-1 1 0 0,0 0 0 0 0,0 1 0 0 0,0-1 0 0 0,0 0-1 0 0,-1 1 1 0 0,1-1 0 0 0,0 1 0 0 0,0-1 0 0 0,0 0-1 0 0,-1 1 1 0 0,1-1 0 0 0,0 1 0 0 0,-1-1-1 0 0,1 1 1 0 0,0-1 0 0 0,-1 0-25 0 0,-5 28-1076 0 0,-7-16-1432 0 0,8-9-1084 0 0</inkml:trace>
  <inkml:trace contextRef="#ctx0" brushRef="#br0" timeOffset="1708.45">320 267 848 0 0,'0'0'740'0'0,"0"0"-180"0"0,0 0-49 0 0,0 0 56 0 0,0 0 60 0 0,0 0-90 0 0,0 0-179 0 0,0 0-186 0 0,0 0-56 0 0,-2-3 56 0 0,0-2-161 0 0,0 0-1 0 0,0 1 1 0 0,1-1-1 0 0,0 0 1 0 0,0 0-1 0 0,0 0 1 0 0,0 0-1 0 0,1 0 1 0 0,0 0-1 0 0,0 0 1 0 0,0 0-1 0 0,1-1 1 0 0,-1 1-1 0 0,1 0 0 0 0,1 1 1 0 0,-1-1-1 0 0,1 0 1 0 0,-1 0-1 0 0,1 0 1 0 0,1 1-1 0 0,-1-1 1 0 0,1 1-1 0 0,-1 0 1 0 0,1 0-1 0 0,0 0 1 0 0,1 0-1 0 0,-1 0 1 0 0,3-2-11 0 0,126-84 216 0 0,-104 82-285 0 0,1 0-1 0 0,-1 2 1 0 0,1 1 0 0 0,0 1 0 0 0,1 1 0 0 0,-1 2 0 0 0,0 1-1 0 0,1 1 1 0 0,20 4 69 0 0,-19-5 92 0 0,0 2 0 0 0,0 1-1 0 0,0 1 1 0 0,0 1 0 0 0,-1 2 0 0 0,1 1-1 0 0,-2 2 1 0 0,1 0 0 0 0,-1 2 0 0 0,-1 2-1 0 0,0 0 1 0 0,-1 2 0 0 0,-1 1 0 0 0,-1 1-1 0 0,2 2-91 0 0,2 23 221 0 0,-29-43-69 0 0,0 0 75 0 0,0 0 147 0 0,0 0 98 0 0,4-9-322 0 0,-3 10-149 0 0,0 1 0 0 0,-1 0 1 0 0,1 0-1 0 0,-1 0 0 0 0,1 0 0 0 0,-1-1 0 0 0,0 1 0 0 0,0 0 0 0 0,0 0 0 0 0,0 0 0 0 0,0 0 0 0 0,-1 0 0 0 0,1 0 0 0 0,0 0 0 0 0,-1-1 0 0 0,0 1 0 0 0,1 0 0 0 0,-1 0 0 0 0,0-1 0 0 0,0 1 0 0 0,0 0 0 0 0,0-1 0 0 0,0 1 0 0 0,0-1 0 0 0,0 1 0 0 0,-1-1 0 0 0,1 1 0 0 0,0-1 1 0 0,-1 0-1 0 0,1 0 0 0 0,-1 0 0 0 0,1 0 0 0 0,-1 0 0 0 0,0 0-1 0 0,-28 12-3777 0 0,12-9-549 0 0</inkml:trace>
  <inkml:trace contextRef="#ctx0" brushRef="#br0" timeOffset="5356.93">614 776 272 0 0,'0'0'615'0'0,"0"0"-280"0"0,0 0-128 0 0,0 0 41 0 0,0 0 109 0 0,0 0 54 0 0,0 0-142 0 0,0 0-313 0 0,0 0 4 0 0,44 37-725 0 0,-19-27 926 0 0,1-2 0 0 0,0 0 1 0 0,0-2-1 0 0,0 0 0 0 0,1-2 1 0 0,-1-2-1 0 0,1 0 0 0 0,0-1 1 0 0,22-3-162 0 0,-40 2 109 0 0,84 1-93 0 0,0-4-1 0 0,0-4 0 0 0,-1-5 1 0 0,42-11-16 0 0,-63-8 2679 0 0,-70 31-2659 0 0,-1 0-324 0 0,0 0-112 0 0,0 0 93 0 0,-59 34-696 0 0,21-20 750 0 0,0-2 0 0 0,-1-2 0 0 0,-1-2-1 0 0,1-1 1 0 0,-1-2 0 0 0,-1-1 0 0 0,1-3 0 0 0,0-1 0 0 0,-32-5 269 0 0,38 4-355 0 0,7 1-321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17468 0 0,'0'0'5662'0'0,"5"20"-5210"0"0,16 64-129 0 0,-16-64-119 0 0,2 23-1 0 0,-4-23-104 0 0,4 60-158 0 0,-7-46-6589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371 46 13675 0 0,'0'0'9823'0'0,"-21"1"-9637"0"0,-68 1-97 0 0,80-2-90 0 0,0-1 0 0 0,0 0 0 0 0,0 0 0 0 0,0 0 0 0 0,-13-5-1 0 0,4 2-64 0 0,-102-20-3589 0 0,80 16-3778 0 0,24 5-3291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25 15459 0 0,'0'0'6362'0'0,"-5"-3"-6240"0"0,-13-10 29 0 0,14 7 157 0 0,6 4-151 0 0,8 2-30 0 0,-9 0-93 0 0,2 1 4 0 0,0 0 0 0 0,1 0 0 0 0,-1 0 1 0 0,0 0-1 0 0,0 0 0 0 0,0 1 1 0 0,0 0-1 0 0,0-1 0 0 0,5 5 0 0 0,23 21 469 0 0,-26-22-411 0 0,-1-1 0 0 0,0 1 1 0 0,0-1-1 0 0,-1 1 0 0 0,0 1 0 0 0,1-1 0 0 0,-2 0 1 0 0,1 1-1 0 0,-1-1 0 0 0,1 1 0 0 0,-1 0 0 0 0,2 12 1 0 0,-4-14-53 0 0,1 0 1 0 0,-1 1 0 0 0,0-1 0 0 0,0 0 0 0 0,0 1 0 0 0,-1-1 0 0 0,0 0 0 0 0,1 1 0 0 0,-1-1 0 0 0,-1 0 0 0 0,1 0 0 0 0,-1 0 0 0 0,0 0 0 0 0,0 0 0 0 0,0 0 0 0 0,0 0 0 0 0,0 0 0 0 0,-6 5-1 0 0,-2 1 91 0 0,-13 10 0 0 0,15-13-91 0 0,0-1-1 0 0,1 1 1 0 0,0 1-1 0 0,-8 8 0 0 0,15-15-38 0 0,-1-1-1 0 0,1 1 0 0 0,-1-1 1 0 0,1 1-1 0 0,0 0 0 0 0,-1-1 1 0 0,1 1-1 0 0,-1-1 0 0 0,1 1 1 0 0,0 0-1 0 0,0 0 0 0 0,-1-1 1 0 0,1 1-1 0 0,0 0 1 0 0,0-1-1 0 0,0 1 0 0 0,0 0 1 0 0,0 0-1 0 0,0-1 0 0 0,0 1 1 0 0,0 0-1 0 0,0-1 0 0 0,0 1 1 0 0,0 0-1 0 0,1 0 0 0 0,-1-1 1 0 0,0 1-1 0 0,0 0 0 0 0,1-1 1 0 0,-1 1-1 0 0,0 0 0 0 0,1-1 1 0 0,-1 1-1 0 0,1-1 0 0 0,-1 1 1 0 0,1-1-1 0 0,-1 1 1 0 0,1-1-1 0 0,-1 1 0 0 0,1-1 1 0 0,-1 1-1 0 0,1-1 0 0 0,0 0 1 0 0,-1 1-1 0 0,1-1 0 0 0,0 0 1 0 0,-1 1-1 0 0,1-1 0 0 0,0 0 1 0 0,0 0-1 0 0,6 2 21 0 0,1 0 1 0 0,-1-1-1 0 0,0 0 0 0 0,9 0 1 0 0,-9-1-21 0 0,105 4 189 0 0,-30-2-1393 0 0,-28 2-2560 0 0,-46-3 740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19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28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1 5641 0 0,'0'0'14401'0'0,"-1"2"-13769"0"0,-9 25 137 0 0,-1 0 1 0 0,-24 40-1 0 0,8-15-529 0 0,25-49-230 0 0,1 0-1 0 0,-1 0 1 0 0,1-1-1 0 0,0 1 1 0 0,0 0-1 0 0,1 0 1 0 0,-1 0-1 0 0,0 0 1 0 0,1 0-1 0 0,0 0 1 0 0,0 1-1 0 0,0 3 1 0 0,1-5 2 0 0,-1 1 0 0 0,1-1 0 0 0,0 0 0 0 0,0 0 0 0 0,0-1 0 0 0,0 1 0 0 0,0 0 0 0 0,0 0 0 0 0,1 0-1 0 0,-1-1 1 0 0,0 1 0 0 0,1-1 0 0 0,-1 1 0 0 0,1-1 0 0 0,0 1 0 0 0,0-1 0 0 0,-1 0 0 0 0,4 2 0 0 0,5 2 26 0 0,1-1 1 0 0,-1 1-1 0 0,1-2 1 0 0,0 1-1 0 0,-1-2 1 0 0,24 4-1 0 0,67-1 274 0 0,-96-5-279 0 0,1 0 0 0 0,-1-1-1 0 0,0 1 1 0 0,0-1-1 0 0,0 0 1 0 0,0 0 0 0 0,0-1-1 0 0,8-3 1 0 0,-11 4-21 0 0,0 0 0 0 0,0 0 0 0 0,0 0 0 0 0,0-1 0 0 0,0 1 1 0 0,-1-1-1 0 0,1 0 0 0 0,-1 1 0 0 0,1-1 0 0 0,-1 0 0 0 0,0 0 0 0 0,1 0 0 0 0,-1 0 1 0 0,0 0-1 0 0,0 0 0 0 0,0 0 0 0 0,-1 0 0 0 0,1 0 0 0 0,0 0 0 0 0,-1-1 0 0 0,1-3 1 0 0,-1-4-10 0 0,0 1 0 0 0,0 0 0 0 0,0 0 1 0 0,-1-1-1 0 0,-1 1 0 0 0,0 0 1 0 0,0 0-1 0 0,-1 0 0 0 0,0 1 1 0 0,0-1-1 0 0,-1 0 0 0 0,0 1 0 0 0,-1 0 1 0 0,-5-8-1 0 0,10 16-1 0 0,0 0 0 0 0,0 0 1 0 0,0 0-1 0 0,0-1 0 0 0,0 1 0 0 0,0 0 0 0 0,0 0 0 0 0,0 0 1 0 0,0 0-1 0 0,0 0 0 0 0,0 0 0 0 0,0 0 0 0 0,0 0 1 0 0,-1 0-1 0 0,1 0 0 0 0,0 0 0 0 0,0 0 0 0 0,0 0 0 0 0,0 0 1 0 0,0 0-1 0 0,0 0 0 0 0,0 0 0 0 0,0 0 0 0 0,0 0 1 0 0,0 0-1 0 0,0 0 0 0 0,0 0 0 0 0,0 0 0 0 0,0 0 1 0 0,0 0-1 0 0,0 0 0 0 0,0 0 0 0 0,-1 0 0 0 0,1 0 0 0 0,0 0 1 0 0,0 0-1 0 0,0 0 0 0 0,0 0 0 0 0,0 0 0 0 0,0 0 1 0 0,0 0-1 0 0,0 0 0 0 0,0 0 0 0 0,0 0 0 0 0,0 0 0 0 0,0 0 1 0 0,0 0-1 0 0,0 0 0 0 0,0 0 0 0 0,0 0 0 0 0,0 0 1 0 0,-1 0-1 0 0,1 0 0 0 0,0 0 0 0 0,0 0 0 0 0,0 0 1 0 0,0 0-1 0 0,0 0 0 0 0,0 0 0 0 0,0 1 0 0 0,0-1 0 0 0,0 0 1 0 0,0 0-1 0 0,0 0 0 0 0,0 0 0 0 0,0 0 0 0 0,0 0 1 0 0,0 0-1 0 0,-1 8 115 0 0,1 10 103 0 0,10 51 521 0 0,-5-44-450 0 0,1 41 0 0 0,-6 62 243 0 0,-1-50-4657 0 0,2-70-1166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1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390 32 10122 0 0,'0'0'13379'0'0,"-13"-3"-13036"0"0,-2-2-262 0 0,1 1-3 0 0,0 1 0 0 0,0 0 0 0 0,-29-2 0 0 0,-96 2 248 0 0,22 0-1955 0 0,111 3 1175 0 0,5 0 154 0 0,0 0 1 0 0,0 0-1 0 0,0 0 1 0 0,0 0-1 0 0,-1 0 1 0 0,1 0-1 0 0,0 0 1 0 0,0 0-1 0 0,0-1 0 0 0,0 1 1 0 0,-2-1-1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1.9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358 24 7618 0 0,'0'0'12349'0'0,"-22"-2"-12136"0"0,-70-10-153 0 0,64 9-397 0 0,-44 1-1 0 0,29 2-956 0 0,13-1-462 0 0,-6 0-2672 0 0,12-1-2298 0 0,14 1 1365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2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4273 0 0,'0'0'15405'0'0,"21"13"-15193"0"0,67 43-71 0 0,-77-50-102 0 0,-2 1 1 0 0,1 0-1 0 0,10 11 1 0 0,1-1 21 0 0,-11-10-49 0 0,0-1 1 0 0,0-1-1 0 0,1 1 1 0 0,0-2-1 0 0,0 1 1 0 0,16 3-1 0 0,-1-3 180 0 0,47 5-1 0 0,-73-10-183 0 0,0 0 1 0 0,1 0-1 0 0,-1 0 0 0 0,0 0 0 0 0,0 0 0 0 0,1 0 0 0 0,-1 0 0 0 0,0 0 0 0 0,0 0 0 0 0,0 0 0 0 0,1 0 0 0 0,-1 0 0 0 0,0 0 0 0 0,0 0 0 0 0,0 0 0 0 0,1 1 1 0 0,-1-1-1 0 0,0 0 0 0 0,0 0 0 0 0,0 0 0 0 0,1 0 0 0 0,-1 0 0 0 0,0 1 0 0 0,0-1 0 0 0,0 0 0 0 0,0 0 0 0 0,1 0 0 0 0,-1 0 0 0 0,0 1 0 0 0,0-1 0 0 0,0 0 1 0 0,0 0-1 0 0,0 0 0 0 0,0 1 0 0 0,0-1 0 0 0,0 0 0 0 0,0 0 0 0 0,0 1 0 0 0,0-1 0 0 0,0 0 0 0 0,0 0 0 0 0,0 1 0 0 0,0-1 0 0 0,0 0 0 0 0,0 0 0 0 0,0 0 1 0 0,0 1-1 0 0,0-1 0 0 0,0 0 0 0 0,0 0 0 0 0,0 1 0 0 0,0-1 0 0 0,0 0 0 0 0,0 0 0 0 0,-1 0 0 0 0,1 0 0 0 0,0 1 0 0 0,0-1 0 0 0,0 0 0 0 0,0 0 0 0 0,-1 0 1 0 0,1 0-1 0 0,0 1 0 0 0,0-1 0 0 0,-1 0 0 0 0,-13 13 818 0 0,13-12-771 0 0,-31 23 1121 0 0,-59 31-1 0 0,5-3-1373 0 0,70-41-1639 0 0,0 1 1 0 0,-28 27-1 0 0,37-31-3249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5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13 16572 0 0,'0'0'5418'0'0,"12"-3"-5419"0"0,42-6 81 0 0,-50 9-49 0 0,1 0 1 0 0,-1 0-1 0 0,1 1 1 0 0,-1 0-1 0 0,1 0 1 0 0,-1 0-1 0 0,0 0 1 0 0,0 1-1 0 0,1-1 1 0 0,-1 1-1 0 0,0 0 1 0 0,0 0-1 0 0,-1 1 1 0 0,6 3-1 0 0,3 2 136 0 0,-1-2 48 0 0,0 1 0 0 0,0 1 1 0 0,-1 0-1 0 0,15 15 1 0 0,-22-20-169 0 0,0 1 1 0 0,0 0 0 0 0,0-1 0 0 0,0 1 0 0 0,-1 0 0 0 0,1 0 0 0 0,-1 1 0 0 0,0-1 0 0 0,0 0-1 0 0,-1 1 1 0 0,0-1 0 0 0,1 1 0 0 0,-1-1 0 0 0,-1 1 0 0 0,1 0 0 0 0,-1 5 0 0 0,0-7-45 0 0,-1 1 0 0 0,0-1 0 0 0,0 0 0 0 0,0 1 0 0 0,0-1 0 0 0,0 0 0 0 0,-1 1 0 0 0,0-1 0 0 0,0 0 0 0 0,0 0 0 0 0,0 0 1 0 0,0 0-1 0 0,0-1 0 0 0,-1 1 0 0 0,1-1 0 0 0,-1 1 0 0 0,0-1 0 0 0,0 0 0 0 0,-3 2 0 0 0,-6 3-609 0 0,1 0-1 0 0,-1-1 1 0 0,-23 8-1 0 0,6-6-3526 0 0,9-6-4790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5.5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19204 0 0,'0'0'4769'0'0,"-3"22"-4567"0"0,-12 68-82 0 0,14-84-111 0 0,-1 4 13 0 0,1-1-1 0 0,-1 1 1 0 0,1 0 0 0 0,1 11 0 0 0,0-15-19 0 0,1-2-1 0 0,-1 0 1 0 0,1 0 0 0 0,-1-1-1 0 0,1 1 1 0 0,0-1 0 0 0,1 1-1 0 0,-1-1 1 0 0,1 1-1 0 0,-1-1 1 0 0,1 0 0 0 0,0 0-1 0 0,0 0 1 0 0,1 0-1 0 0,-1 0 1 0 0,0 0 0 0 0,1-1-1 0 0,0 1 1 0 0,-1-1 0 0 0,6 4-1 0 0,5 2-421 0 0,0 0-1 0 0,1-1 1 0 0,20 8 0 0 0,-19-9-495 0 0,19 7-3434 0 0,-10-6-5449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16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87 4092 0 0,'0'0'7357'0'0,"0"0"-5137"0"0,-3-6-1432 0 0,3 3-729 0 0,0 1 1 0 0,-1-1 0 0 0,1 1-1 0 0,-1-1 1 0 0,0 1 0 0 0,0 0-1 0 0,0 0 1 0 0,0-1-1 0 0,0 1 1 0 0,0 0 0 0 0,-1 0-1 0 0,1 0 1 0 0,-1 0 0 0 0,1 0-1 0 0,-1 1 1 0 0,0-1 0 0 0,0 0-1 0 0,0 1 1 0 0,0-1 0 0 0,0 1-1 0 0,0 0 1 0 0,0-1 0 0 0,0 1-1 0 0,-1 0 1 0 0,1 0 0 0 0,0 1-1 0 0,-1-1 1 0 0,1 0-1 0 0,-1 1 1 0 0,1 0 0 0 0,0-1-1 0 0,-1 1 1 0 0,1 0 0 0 0,-1 0-1 0 0,1 0 1 0 0,-1 1 0 0 0,1-1-1 0 0,-1 1 1 0 0,1-1 0 0 0,0 1-1 0 0,-1 0 1 0 0,1 0 0 0 0,-1 0-60 0 0,-3 5 13 0 0,-1 1 0 0 0,0 0 1 0 0,1 0-1 0 0,0 0 1 0 0,1 1-1 0 0,0 0 1 0 0,0 0-1 0 0,1 0 1 0 0,0 1-1 0 0,0-1 1 0 0,1 1-1 0 0,0 0 0 0 0,0 0 1 0 0,1 0-1 0 0,1 1 1 0 0,-1-1-1 0 0,1 0 1 0 0,1 1-1 0 0,0-1 1 0 0,0 1-1 0 0,1-1 1 0 0,1 4-14 0 0,-2-11-3 0 0,2 0 0 0 0,-1 0 0 0 0,0 1 1 0 0,0-1-1 0 0,1 0 0 0 0,-1 0 0 0 0,1-1 1 0 0,-1 1-1 0 0,1 0 0 0 0,0 0 0 0 0,0-1 1 0 0,0 1-1 0 0,0-1 0 0 0,0 1 0 0 0,0-1 0 0 0,0 0 1 0 0,0 0-1 0 0,1 0 0 0 0,-1 0 0 0 0,0 0 1 0 0,1-1-1 0 0,-1 1 0 0 0,1-1 0 0 0,-1 1 1 0 0,1-1-1 0 0,-1 0 0 0 0,1 0 0 0 0,-1 0 1 0 0,1 0-1 0 0,-1-1 0 0 0,0 1 0 0 0,1-1 1 0 0,-1 1-1 0 0,1-1 0 0 0,-1 0 0 0 0,0 0 1 0 0,0 0-1 0 0,1 0 0 0 0,-1 0 0 0 0,0-1 1 0 0,0 1-1 0 0,0-1 0 0 0,0 1 0 0 0,0-1 1 0 0,-1 0-1 0 0,1 1 0 0 0,0-1 0 0 0,-1 0 1 0 0,1 0-1 0 0,-1 0 0 0 0,0 0 0 0 0,1-1 3 0 0,0 3-20 0 0,1 1 0 0 0,0-1 1 0 0,0 1-1 0 0,-1 0 0 0 0,1 0 0 0 0,-1 0 0 0 0,1 0 0 0 0,-1 1 0 0 0,1-1 0 0 0,-1 1 0 0 0,0 0 1 0 0,0-1-1 0 0,0 1 0 0 0,0 0 0 0 0,0 0 0 0 0,0 0 0 0 0,0 0 0 0 0,-1 1 0 0 0,1-1 0 0 0,-1 1 1 0 0,1-1-1 0 0,-1 0 0 0 0,0 1 0 0 0,0 0 0 0 0,0-1 0 0 0,0 1 0 0 0,-1 0 0 0 0,1-1 0 0 0,-1 1 1 0 0,0 0-1 0 0,1 2 20 0 0,8 13 87 0 0,-8-15-43 0 0,0 0 0 0 0,0-1 0 0 0,0 1 0 0 0,1-1 0 0 0,-1 1 0 0 0,1-1 0 0 0,0 1 0 0 0,0-1 0 0 0,0 0 0 0 0,0 0 0 0 0,0 0 0 0 0,0 0 0 0 0,1 0 0 0 0,-1-1 0 0 0,1 1 0 0 0,-1-1 0 0 0,1 1 0 0 0,-1-1 0 0 0,1 0 0 0 0,0 0 0 0 0,0 0 0 0 0,0 0 0 0 0,-1-1 0 0 0,1 1 0 0 0,0-1 0 0 0,0 0 0 0 0,0 0 0 0 0,0 0 0 0 0,0 0 0 0 0,0 0 0 0 0,0-1 0 0 0,0 1 0 0 0,0-1 0 0 0,-1 1 1 0 0,1-1-1 0 0,0 0 0 0 0,0-1 0 0 0,-1 1 0 0 0,1 0 0 0 0,-1-1 0 0 0,1 1 0 0 0,-1-1 0 0 0,1 0 0 0 0,-1 0 0 0 0,0 0 0 0 0,0 0 0 0 0,1-1-44 0 0,-2-2-100 0 0,-1-1 0 0 0,0 1 1 0 0,0 0-1 0 0,-1 0 1 0 0,1 0-1 0 0,-1 0 0 0 0,0 0 1 0 0,-1 1-1 0 0,1-1 1 0 0,-1 0-1 0 0,0 0 0 0 0,0 1 1 0 0,0-1-1 0 0,-1 1 0 0 0,1 0 1 0 0,-1 0-1 0 0,0-1 1 0 0,0 2-1 0 0,-1-1 0 0 0,1 0 1 0 0,-1 1-1 0 0,0 0 0 0 0,0 0 1 0 0,0 0-1 0 0,0 0 1 0 0,-1 0-1 0 0,1 1 0 0 0,-1 0 1 0 0,-1-1 99 0 0,-11 8-5680 0 0,13-3 851 0 0</inkml:trace>
  <inkml:trace contextRef="#ctx0" brushRef="#br0" timeOffset="262.49">408 0 6949 0 0,'0'0'5773'0'0,"2"7"-4140"0"0,4 15-1136 0 0,-2 1 1 0 0,0 0-1 0 0,-2-1 0 0 0,-1 1 1 0 0,0 0-1 0 0,-2 0 1 0 0,-1 0-1 0 0,0 2-497 0 0,-3 67-141 0 0,5-91 40 0 0,2 18-1117 0 0,4-10-3984 0 0,-3-8-369 0 0</inkml:trace>
  <inkml:trace contextRef="#ctx0" brushRef="#br0" timeOffset="512.49">578 177 6157 0 0,'0'0'5246'0'0,"0"0"-3709"0"0,1 5-1324 0 0,17 124 2533 0 0,-17-127-2723 0 0,1 0 0 0 0,-1 0 0 0 0,1 0-1 0 0,0 0 1 0 0,-1 0 0 0 0,1-1-1 0 0,0 1 1 0 0,0 0 0 0 0,0-1 0 0 0,0 0-1 0 0,0 1 1 0 0,1-1 0 0 0,-1 0-1 0 0,0 0 1 0 0,1 0 0 0 0,-1 0-1 0 0,0-1 1 0 0,1 1 0 0 0,-1-1 0 0 0,1 1-1 0 0,-1-1 1 0 0,1 0 0 0 0,-1 0-1 0 0,1 0 1 0 0,-1 0 0 0 0,1 0 0 0 0,-1-1-1 0 0,1 1 1 0 0,-1-1 0 0 0,1 0-1 0 0,-1 1 1 0 0,0-1 0 0 0,1 0-1 0 0,-1-1 1 0 0,0 1 0 0 0,0 0 0 0 0,0-1-1 0 0,0 1 1 0 0,0-1 0 0 0,0 1-1 0 0,0-1 1 0 0,0 0 0 0 0,-1 0 0 0 0,1 0-1 0 0,-1 0 1 0 0,1 0 0 0 0,-1 0-1 0 0,0 0 1 0 0,0-1 0 0 0,0 1-1 0 0,0 0 1 0 0,0-1 0 0 0,0 0-23 0 0,0-7-224 0 0,0 1-1 0 0,-1-1 1 0 0,0 0 0 0 0,0 0 0 0 0,-1 0-1 0 0,-1 0 1 0 0,0 0 0 0 0,0 0 0 0 0,0 1-1 0 0,-2-1 1 0 0,1 1 0 0 0,-1 0 0 0 0,0 0-1 0 0,-6-9 225 0 0,-7-21-7004 0 0,16 38 1113 0 0</inkml:trace>
  <inkml:trace contextRef="#ctx0" brushRef="#br0" timeOffset="1094.65">852 300 5957 0 0,'0'0'6882'0'0,"0"0"-4547"0"0,0 0-1750 0 0,0 0-359 0 0,0 0-116 0 0,-2-7 8 0 0,-2-80-788 0 0,6 87 650 0 0,1 1 0 0 0,-1-1-1 0 0,1 1 1 0 0,-1 0 0 0 0,1 0-1 0 0,-1 0 1 0 0,0 0 0 0 0,0 1-1 0 0,1-1 1 0 0,-1 0 0 0 0,0 1-1 0 0,0 0 1 0 0,0-1 0 0 0,0 1-1 0 0,-1 0 1 0 0,1 0 0 0 0,0 0-1 0 0,-1 0 1 0 0,1 1 0 0 0,-1-1-1 0 0,0 0 1 0 0,0 0 0 0 0,0 1-1 0 0,1 1 21 0 0,32 110 1048 0 0,-28-203-853 0 0,-5 89-182 0 0,1 0 0 0 0,0 0 0 0 0,0 1-1 0 0,0-1 1 0 0,-1 0 0 0 0,1 1 0 0 0,0-1 0 0 0,0 1-1 0 0,-1-1 1 0 0,1 1 0 0 0,0 0 0 0 0,-1 0-1 0 0,1 0 1 0 0,-1 0 0 0 0,1 0 0 0 0,-1 0 0 0 0,1 0-1 0 0,-1 0 1 0 0,0 1 0 0 0,0-1 0 0 0,1 1 0 0 0,-1-1-1 0 0,0 1 1 0 0,0-1 0 0 0,-1 1 0 0 0,1-1 0 0 0,0 1-1 0 0,0 0 1 0 0,-1 0 0 0 0,1-1 0 0 0,-1 1 0 0 0,1 2-13 0 0,23 67 414 0 0,1-142-768 0 0,-23 71 357 0 0,0-1 0 0 0,1 0 0 0 0,-1 1 0 0 0,1-1 0 0 0,-1 1 0 0 0,1 0-1 0 0,-1 0 1 0 0,1 0 0 0 0,-1 0 0 0 0,0 0 0 0 0,1 0 0 0 0,-1 1 0 0 0,1-1 0 0 0,-1 1 0 0 0,1 0-1 0 0,-1 0 1 0 0,0-1 0 0 0,1 2 0 0 0,-1-1 0 0 0,0 0 0 0 0,0 0 0 0 0,0 1 0 0 0,0-1-1 0 0,0 1 1 0 0,0 0 0 0 0,0-1 0 0 0,-1 1 0 0 0,1 0 0 0 0,-1 0 0 0 0,1 0 0 0 0,-1 0 0 0 0,0 0-1 0 0,0 1 1 0 0,1-1 0 0 0,-2 0 0 0 0,1 0 0 0 0,0 1 0 0 0,0-1 0 0 0,-1 1 0 0 0,1-1 0 0 0,-1 1-1 0 0,0-1 1 0 0,0 2-3 0 0,3 1-482 0 0,3 2-1864 0 0,0-5-4213 0 0,1-4-930 0 0</inkml:trace>
  <inkml:trace contextRef="#ctx0" brushRef="#br0" timeOffset="1372.11">1275 355 8797 0 0,'0'0'4658'0'0,"0"0"-3278"0"0,3 7-952 0 0,22 57 1003 0 0,-25-63-1307 0 0,5-42-135 0 0,-4 39 14 0 0,0 0 0 0 0,-1 0 0 0 0,1 1 0 0 0,0-1 1 0 0,0 0-1 0 0,0 1 0 0 0,0-1 0 0 0,1 1 0 0 0,-1-1 0 0 0,0 1 1 0 0,1 0-1 0 0,-1-1 0 0 0,1 1 0 0 0,-1 0 0 0 0,1 0 0 0 0,0 0 1 0 0,-1 0-1 0 0,1 0 0 0 0,0 1 0 0 0,0-1 0 0 0,-1 0 0 0 0,1 1 0 0 0,0-1 1 0 0,0 1-1 0 0,0 0 0 0 0,0 0 0 0 0,0 0 0 0 0,0 0 0 0 0,0 0 1 0 0,0 0-1 0 0,-1 0 0 0 0,1 0 0 0 0,0 1 0 0 0,0-1 0 0 0,0 1 0 0 0,0-1 1 0 0,0 1-1 0 0,-1 0 0 0 0,1 0 0 0 0,0 0 0 0 0,-1 0 0 0 0,1 0 1 0 0,-1 0-1 0 0,1 0 0 0 0,-1 1 0 0 0,1-1 0 0 0,-1 0 0 0 0,0 1 1 0 0,0-1-1 0 0,1 1 0 0 0,-1 0 0 0 0,0-1 0 0 0,0 1 0 0 0,-1 0 0 0 0,1-1 1 0 0,0 1-1 0 0,-1 0 0 0 0,1 0 0 0 0,-1 0 0 0 0,1 0 0 0 0,-1 0 1 0 0,0-1-1 0 0,0 1 0 0 0,0 1-3 0 0,19 39-68 0 0,-16-25-2534 0 0,-3-17 257 0 0,0-1-2172 0 0,0-3-2032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15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68 13033 0 0,'0'0'356'0'0,"2"7"-26"0"0,-4 125 1564 0 0,9-180-4110 0 0,-8 45 2219 0 0,0 0 0 0 0,0-1 0 0 0,0 1-1 0 0,0 0 1 0 0,1 0 0 0 0,-1 0 0 0 0,1 0-1 0 0,0 0 1 0 0,0-1 0 0 0,0 1 0 0 0,0 0-1 0 0,1 0 1 0 0,0 0 0 0 0,-1 0 0 0 0,1-1-1 0 0,0 1 1 0 0,0 0 0 0 0,0 0 0 0 0,1 1-1 0 0,-1-1 1 0 0,1 0 0 0 0,0 0 0 0 0,0 1 0 0 0,0-1-1 0 0,0 1 1 0 0,0-1 0 0 0,0 1 0 0 0,0 0-1 0 0,1 0 1 0 0,-1 0 0 0 0,1 0 0 0 0,0 1-1 0 0,0-1 1 0 0,-1 1 0 0 0,1-1 0 0 0,0 1-1 0 0,0 0 1 0 0,0 0 0 0 0,1 0 0 0 0,-1 1-1 0 0,0-1 1 0 0,0 1 0 0 0,0-1 0 0 0,0 1 0 0 0,1 0-1 0 0,-1 0 1 0 0,0 1 0 0 0,0-1 0 0 0,1 1-3 0 0,-3 0 26 0 0,1-1 0 0 0,0 1 0 0 0,0 0 0 0 0,0 0-1 0 0,-1 0 1 0 0,1 1 0 0 0,-1-1 0 0 0,1 0 0 0 0,-1 1 0 0 0,1-1 0 0 0,-1 1 0 0 0,0-1 0 0 0,0 1 0 0 0,0-1 0 0 0,0 1 0 0 0,0 0 0 0 0,0 0 0 0 0,0-1 0 0 0,0 1 0 0 0,-1 0 0 0 0,1 0 0 0 0,-1 0 0 0 0,1 0 0 0 0,-1 0 0 0 0,0 0 0 0 0,1 0 0 0 0,-1 0 0 0 0,-1 0 0 0 0,1 0 0 0 0,0 0 0 0 0,0 0 0 0 0,-1 0 0 0 0,1 0 0 0 0,-1 0 0 0 0,1-1 0 0 0,-1 1 0 0 0,0 0 0 0 0,0 0 0 0 0,0 0 0 0 0,0-1 0 0 0,0 1 0 0 0,0 0 0 0 0,0-1 0 0 0,-1 1 0 0 0,1-1 0 0 0,0 1 0 0 0,-1-1 0 0 0,0 1-26 0 0,-37 10-3697 0 0,38-12 3711 0 0,1-1 1 0 0,-1 1-1 0 0,1 0 0 0 0,0-1 1 0 0,-1 1-1 0 0,1 0 0 0 0,-1-1 0 0 0,1 1 1 0 0,0 0-1 0 0,-1-1 0 0 0,1 1 1 0 0,0 0-1 0 0,0-1 0 0 0,-1 1 0 0 0,1-1 1 0 0,0 1-1 0 0,0-1 0 0 0,0 1 1 0 0,-1-1-1 0 0,1 1 0 0 0,0-1 1 0 0,0 1-1 0 0,0-1 0 0 0,0 1 0 0 0,0-1 1 0 0,0 1-1 0 0,0-1 0 0 0,0 1 1 0 0,0-1-1 0 0,0 1 0 0 0,0-1 1 0 0,0 1-1 0 0,1-1 0 0 0,-1 1 0 0 0,0-1 1 0 0,0 1-1 0 0,0 0 0 0 0,1-1 1 0 0,-1 1-1 0 0,0-1 0 0 0,1 1 0 0 0,-1 0 1 0 0,0-1-1 0 0,1 1 0 0 0,-1-1 1 0 0,0 1-1 0 0,1 0 0 0 0,-1 0 1 0 0,1-1-1 0 0,-1 1 0 0 0,0 0 0 0 0,1 0 1 0 0,-1-1-1 0 0,1 1 0 0 0,-1 0 1 0 0,1 0-1 0 0,-1 0 0 0 0,1 0 1 0 0,-1 0-1 0 0,1 0 0 0 0,-1 0 0 0 0,1 0 1 0 0,-1 0-1 0 0,1 0 0 0 0,-1 0 1 0 0,1 0-1 0 0,-1 0 0 0 0,1 0 0 0 0,-1 0 1 0 0,1 1-15 0 0,3-2 105 0 0,1 1 0 0 0,-1 0 0 0 0,0 0 0 0 0,1 0 0 0 0,-1 1-1 0 0,0 0 1 0 0,0 0 0 0 0,0 0 0 0 0,1 0 0 0 0,-1 0 0 0 0,0 1 0 0 0,-1 0 0 0 0,1 0 0 0 0,0 0 0 0 0,0 0 0 0 0,-1 0 0 0 0,1 1 0 0 0,-1 0 0 0 0,0 0 0 0 0,0 0 0 0 0,0 0 0 0 0,0 0 0 0 0,0 0 0 0 0,-1 1-1 0 0,1-1 1 0 0,-1 1 0 0 0,0 0 0 0 0,0 0 0 0 0,-1 0 0 0 0,1 0 0 0 0,-1 0 0 0 0,0 0 0 0 0,0 0 0 0 0,0 0 0 0 0,0 1 0 0 0,-1-1 0 0 0,0 2-105 0 0,-29 18-627 0 0,2-20-4907 0 0,16-5-1064 0 0</inkml:trace>
  <inkml:trace contextRef="#ctx0" brushRef="#br0" timeOffset="247.91">291 0 10349 0 0,'0'0'698'0'0,"7"5"-375"0"0,1 0-172 0 0,0 1 0 0 0,0 0-1 0 0,-1 1 1 0 0,0 0-1 0 0,0 0 1 0 0,-1 0 0 0 0,0 1-1 0 0,0 0 1 0 0,-1 0-1 0 0,0 0 1 0 0,0 1-1 0 0,-1 0 1 0 0,0 0 0 0 0,0 0-1 0 0,-1 0 1 0 0,-1 0-1 0 0,1 1 1 0 0,-2-1 0 0 0,1 1-1 0 0,-1 0 1 0 0,0 0-1 0 0,-1-1 1 0 0,-1 1 0 0 0,1 0-1 0 0,-1 0 1 0 0,-1-1-1 0 0,0 1 1 0 0,0-1 0 0 0,-1 1-1 0 0,-2 5-150 0 0,-19 28-773 0 0,4-18-2732 0 0,10-14-1240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5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0 15163 0 0,'0'0'7268'0'0,"11"5"-7236"0"0,37 16-13 0 0,-45-19-8 0 0,1-1-1 0 0,-1 1 1 0 0,0 0-1 0 0,0 0 1 0 0,0 1-1 0 0,0-1 1 0 0,-1 0-1 0 0,1 1 1 0 0,-1 0-1 0 0,1-1 1 0 0,-1 1-1 0 0,0 0 1 0 0,0 0-1 0 0,0 1 1 0 0,0-1-1 0 0,1 4 1 0 0,-1-3 6 0 0,-2-3-12 0 0,1 0 0 0 0,-1-1 0 0 0,1 1-1 0 0,-1 0 1 0 0,1 0 0 0 0,-1 0 0 0 0,0 0-1 0 0,0 0 1 0 0,1 0 0 0 0,-1 0 0 0 0,0 0 0 0 0,0 0-1 0 0,0 0 1 0 0,0 0 0 0 0,0 0 0 0 0,0 0 0 0 0,0 0-1 0 0,0 0 1 0 0,0 0 0 0 0,-1 0 0 0 0,1 0-1 0 0,0 0 1 0 0,-1 0 0 0 0,1 0 0 0 0,-1 0 0 0 0,1 0-1 0 0,-1 0 1 0 0,1 0 0 0 0,-1-1 0 0 0,1 1 0 0 0,-1 0-1 0 0,0 0 1 0 0,0-1 0 0 0,-1 2 0 0 0,-2 0-21 0 0,0 0-1 0 0,0 0 1 0 0,-1 0 0 0 0,1-1 0 0 0,0 0 0 0 0,-8 2 0 0 0,-1 0-211 0 0,13-3 220 0 0,-1 0 0 0 0,1 0-1 0 0,0 0 1 0 0,0 0 0 0 0,0 0-1 0 0,0 0 1 0 0,-1 0 0 0 0,1 0-1 0 0,0 0 1 0 0,0 1 0 0 0,0-1-1 0 0,0 0 1 0 0,0 0 0 0 0,-1 0-1 0 0,1 0 1 0 0,0 0 0 0 0,0 0-1 0 0,0 1 1 0 0,0-1 0 0 0,0 0-1 0 0,0 0 1 0 0,0 0 0 0 0,0 0-1 0 0,-1 0 1 0 0,1 1 0 0 0,0-1-1 0 0,0 0 1 0 0,0 0 0 0 0,0 0 0 0 0,0 1-1 0 0,0-1 1 0 0,0 0 0 0 0,0 0-1 0 0,0 0 1 0 0,0 0 0 0 0,0 1-1 0 0,0-1 1 0 0,0 0 0 0 0,0 0-1 0 0,1 0 1 0 0,-1 0 0 0 0,0 1-1 0 0,0-1 1 0 0,0 0 0 0 0,0 0-1 0 0,0 0 1 0 0,0 0 0 0 0,0 0-1 0 0,0 1 1 0 0,0-1 0 0 0,1 0-1 0 0,-1 0 1 0 0,0 0 0 0 0,0 0 0 0 0,0 0-1 0 0,8 7-10 0 0,37 23 186 0 0,-27-19 78 0 0,0 0 0 0 0,-1 2 0 0 0,-1 0 0 0 0,25 24 0 0 0,-39-35-182 0 0,0 1 1 0 0,0 0-1 0 0,0 0 1 0 0,0 0 0 0 0,-1 0-1 0 0,1 0 1 0 0,-1 0-1 0 0,0 0 1 0 0,0 0 0 0 0,2 6-1 0 0,-3-7-39 0 0,0-1 0 0 0,0 0 0 0 0,0 1 0 0 0,0-1 0 0 0,0 0 0 0 0,0 1 0 0 0,0-1 1 0 0,-1 0-1 0 0,1 0 0 0 0,0 1 0 0 0,-1-1 0 0 0,1 0 0 0 0,-1 0 0 0 0,1 1 0 0 0,-1-1 0 0 0,0 0 0 0 0,0 0 0 0 0,1 0 0 0 0,-1 0 0 0 0,0 0 0 0 0,0 0 0 0 0,0 0 0 0 0,0 0 0 0 0,0 0 0 0 0,0-1 0 0 0,0 1 0 0 0,0 0 0 0 0,0-1 0 0 0,-2 2 0 0 0,-5 1 58 0 0,0 0 0 0 0,0-1-1 0 0,0 0 1 0 0,0 0 0 0 0,0-1-1 0 0,-12 1 1 0 0,-53-2-244 0 0,46-1-118 0 0,8 0-638 0 0,1-1 1 0 0,-28-6-1 0 0,-6-6-9274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6.3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83 19812 0 0,'0'0'3598'0'0,"-23"0"-3900"0"0,-72-3-64 0 0,86 3 107 0 0,1 0 0 0 0,-1-1 0 0 0,-15-3-1 0 0,16 2-175 0 0,-27-9-3394 0 0,14 1-5837 0 0</inkml:trace>
  <inkml:trace contextRef="#ctx0" brushRef="#br0" timeOffset="1">172 1 17540 0 0,'0'0'5124'0'0,"9"20"-4523"0"0,26 61-196 0 0,-25-52-204 0 0,-10-17-62 0 0,-1-5-91 0 0,1-1-267 0 0,-1 0 0 0 0,-1 0-1 0 0,1 0 1 0 0,-1 0 0 0 0,0-1-1 0 0,0 1 1 0 0,0 0 0 0 0,-1-1-1 0 0,-4 7 1 0 0,0 0-4765 0 0,-2 0-4077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9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0 15123 0 0,'0'0'4320'0'0,"3"20"-3476"0"0,0-1-634 0 0,0 3 87 0 0,2 0 0 0 0,0 0 1 0 0,15 38-1 0 0,0-9 381 0 0,-3 0 0 0 0,12 57 0 0 0,-23-76-499 0 0,-1 0 0 0 0,-2 1 1 0 0,-1 0-1 0 0,-4 56 0 0 0,0-68-134 0 0,-2 0 0 0 0,-1 1 0 0 0,0-1-1 0 0,-2-1 1 0 0,0 1 0 0 0,-1-1 0 0 0,-1-1 0 0 0,-1 1 0 0 0,-1-2 0 0 0,0 1-1 0 0,-26 29 1 0 0,12-19-65 0 0,-2-1-1 0 0,-2-1 1 0 0,0-2-1 0 0,-2 0 0 0 0,-55 33 1 0 0,55-42-65 0 0,24-14 44 0 0,0 2 0 0 0,0-1-1 0 0,1 1 1 0 0,-1 0 0 0 0,1 1-1 0 0,0-1 1 0 0,-6 6 0 0 0,11-9 37 0 0,1 1 1 0 0,-1-1-1 0 0,0 0 0 0 0,1 0 0 0 0,-1 0 1 0 0,1 1-1 0 0,-1-1 0 0 0,1 0 1 0 0,-1 1-1 0 0,1-1 0 0 0,0 0 0 0 0,0 1 1 0 0,0-1-1 0 0,0 0 0 0 0,0 1 1 0 0,0-1-1 0 0,0 0 0 0 0,0 1 0 0 0,0-1 1 0 0,1 0-1 0 0,-1 1 0 0 0,1-1 1 0 0,-1 0-1 0 0,1 1 0 0 0,0 1 0 0 0,3 4 43 0 0,1 1-1 0 0,-1-1 1 0 0,7 7-1 0 0,-3-3 8 0 0,15 22 66 0 0,72 112 258 0 0,-76-113-334 0 0,-2 2-1 0 0,22 57 1 0 0,-28-57-33 0 0,-2 1-1 0 0,-1 0 0 0 0,-2 1 1 0 0,-1 0-1 0 0,0 41 1 0 0,-3 4-48 0 0,-2-16-1361 0 0,17 131 0 0 0,-12-168-915 0 0,2 11-6021 0 0,-1-18-3013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02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12 0 0 0,'-105'-10'0'0'0,"73"9"0"0"0,18 4 0 0 0,6-1 0 0 0,-15 5 0 0 0,0 1 0 0 0,1 1 0 0 0,-1 1 0 0 0,2 0 0 0 0,-28 19 0 0 0,42-24 0 0 0,1 0 0 0 0,0-1 0 0 0,0 2 0 0 0,1-1 0 0 0,-6 7 0 0 0,9-9 0 0 0,0 0 0 0 0,0 1 0 0 0,0-1 0 0 0,0 1 0 0 0,0-1 0 0 0,0 1 0 0 0,1 0 0 0 0,0-1 0 0 0,0 1 0 0 0,0 0 0 0 0,-1 7 0 0 0,1 7 0 0 0,1 1 0 0 0,1-1 0 0 0,1 1 0 0 0,6 30 0 0 0,-2-22 0 0 0,0 0 0 0 0,15 35 0 0 0,-17-52 0 0 0,1-1 0 0 0,-1-1 0 0 0,1 1 0 0 0,1-1 0 0 0,-1 1 0 0 0,1-1 0 0 0,1-1 0 0 0,0 0 0 0 0,0 1 0 0 0,9 6 0 0 0,-10-9 87 0 0,0-1-1 0 0,1 1 1 0 0,-1-1-1 0 0,1 0 1 0 0,0-1-1 0 0,0 0 1 0 0,0 0 0 0 0,1 0-1 0 0,-1-1 1 0 0,1 0-1 0 0,-1-1 1 0 0,16 2 0 0 0,-16-3 274 0 0,1 0 1 0 0,-1 0-1 0 0,0-1 1 0 0,1 0-1 0 0,-1-1 1 0 0,13-4 0 0 0,-4 0 300 0 0,26-16 0 0 0,-30 16-937 0 0,-1 0-1 0 0,0-1 1 0 0,20-17 0 0 0,-28 21 64 0 0,-1 0 0 0 0,1 0 1 0 0,0 0-1 0 0,-1 0 0 0 0,0-1 1 0 0,0 1-1 0 0,0-1 0 0 0,0 1 1 0 0,0-1-1 0 0,-1 0 1 0 0,0 1-1 0 0,0-1 0 0 0,0 0 1 0 0,0 0-1 0 0,0 0 0 0 0,-1 0 1 0 0,1-5-1 0 0,-1-17 123 0 0,0 18 88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03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647 683 0 0 0,'55'-111'0'0'0,"-40"73"0"0"0,-13 20 0 0 0,0 2 0 0 0,2-13 0 0 0,-1 0 0 0 0,-1 0 0 0 0,-4-48 0 0 0,0 65 1 0 0,0-1-1 0 0,-1 1 1 0 0,0 0 0 0 0,-1-1-1 0 0,-9-20 1 0 0,2 11 8 0 0,-1 0 1 0 0,-15-20-1 0 0,18 30 29 0 0,0 0 0 0 0,-1 0 1 0 0,-1 1-1 0 0,1 1 0 0 0,-2 0 0 0 0,0 0 0 0 0,0 1 1 0 0,0 1-1 0 0,-16-8 0 0 0,13 8 82 0 0,-1 1-1 0 0,0 1 1 0 0,0 1-1 0 0,-1 0 1 0 0,0 1 0 0 0,1 1-1 0 0,-31-2 1 0 0,23 3 146 0 0,1 2 0 0 0,-33 4 0 0 0,42-2-190 0 0,0 1-1 0 0,1 0 1 0 0,-1 1 0 0 0,1 0-1 0 0,-17 9 1 0 0,17-7-79 0 0,1 1-1 0 0,0 0 0 0 0,0 1 1 0 0,1 0-1 0 0,0 1 0 0 0,-15 16 1 0 0,19-18-2 0 0,1 1 1 0 0,0-1 0 0 0,1 1-1 0 0,-1 0 1 0 0,2 1 0 0 0,-1 0-1 0 0,1-1 1 0 0,0 1 0 0 0,1 1-1 0 0,-3 12 1 0 0,1 3-11 0 0,2 1 1 0 0,1-1 0 0 0,0 1-1 0 0,2 0 1 0 0,4 29-1 0 0,-3-42-81 0 0,2-1-1 0 0,0 0 1 0 0,0 1 0 0 0,1-1-1 0 0,1 0 1 0 0,0-1 0 0 0,0 1-1 0 0,1-1 1 0 0,1 0 0 0 0,0-1-1 0 0,0 1 1 0 0,12 11 0 0 0,-7-9-39 0 0,0-1 1 0 0,1 0-1 0 0,1-2 1 0 0,-1 1-1 0 0,2-2 1 0 0,-1 1-1 0 0,2-2 1 0 0,22 10-1 0 0,-27-13 135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0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382 591 0 0 0,'26'5'0'0'0,"-12"-2"0"0"0,29 2 0 0 0,-38-5 266 0 0,1 0 0 0 0,-1 0 0 0 0,0 0 0 0 0,1 0 0 0 0,7-2 0 0 0,-10 1-132 0 0,0 0 0 0 0,-1 0 0 0 0,1 0 0 0 0,-1-1 0 0 0,1 1 0 0 0,-1-1 1 0 0,0 1-1 0 0,1-1 0 0 0,-1 0 0 0 0,0 1 0 0 0,0-1 0 0 0,3-4 0 0 0,8-10 47 0 0,-1 0-1 0 0,19-33 0 0 0,-27 41-194 0 0,0 0 0 0 0,-1-1 0 0 0,1 0 0 0 0,-2 0 0 0 0,1 0 0 0 0,-1 0 0 0 0,0 0 0 0 0,0-14 0 0 0,-1 8 103 0 0,-1 1 0 0 0,0-1 0 0 0,-1 0 0 0 0,-1 1 0 0 0,0-1 0 0 0,-1 1 0 0 0,-6-18 0 0 0,1 14-39 0 0,0 0 0 0 0,-1 0-1 0 0,-1 1 1 0 0,0 0-1 0 0,-2 0 1 0 0,1 2 0 0 0,-2-1-1 0 0,0 1 1 0 0,-1 1-1 0 0,-1 1 1 0 0,0 0 0 0 0,-1 1-1 0 0,0 0 1 0 0,-19-9-1 0 0,24 15-66 0 0,0 1-1 0 0,-1 0 0 0 0,1 1 0 0 0,-1 0 0 0 0,0 1 0 0 0,-1 0 0 0 0,1 1 1 0 0,0 1-1 0 0,-1 0 0 0 0,1 0 0 0 0,-1 1 0 0 0,-24 4 0 0 0,29-3 9 0 0,0 1 0 0 0,0 1-1 0 0,0-1 1 0 0,0 1 0 0 0,1 1-1 0 0,-1-1 1 0 0,1 1 0 0 0,0 1 0 0 0,-9 6-1 0 0,7-3 0 0 0,0 0 1 0 0,1 0-1 0 0,-1 1 0 0 0,2 0 1 0 0,-13 20-1 0 0,9-10-59 0 0,0 1 1 0 0,2 0-1 0 0,1 1 1 0 0,0 0 0 0 0,2 0-1 0 0,-7 35 1 0 0,11-41-53 0 0,0 1 1 0 0,1 0 0 0 0,0-1-1 0 0,1 1 1 0 0,1-1 0 0 0,0 1 0 0 0,2 0-1 0 0,4 19 1 0 0,-4-26 97 0 0,0 0 0 0 0,0 0 0 0 0,1 0-1 0 0,1 0 1 0 0,-1-1 0 0 0,1 0 0 0 0,0 0 0 0 0,1 0 0 0 0,0-1 0 0 0,0 1 0 0 0,1-1-1 0 0,0-1 1 0 0,0 1 0 0 0,16 9 0 0 0,-2-2-394 0 0,1-2 0 0 0,1 0 0 0 0,0-1 1 0 0,1-1-1 0 0,0-2 0 0 0,39 10 0 0 0,-53-17 417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3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9706 0 0,'0'0'10234'0'0,"13"1"-10023"0"0,40 4 56 0 0,-51-5-232 0 0,0 0 0 0 0,1 1 0 0 0,-1-1 0 0 0,0 1 0 0 0,0 0 0 0 0,0 0 1 0 0,0 0-1 0 0,0 0 0 0 0,0 0 0 0 0,0 0 0 0 0,0 0 0 0 0,-1 1 0 0 0,1-1 0 0 0,0 1 0 0 0,-1-1 1 0 0,1 1-1 0 0,-1 0 0 0 0,1 0 0 0 0,-1 0 0 0 0,0-1 0 0 0,2 4 0 0 0,1 2 113 0 0,0-1 14 0 0,0 1 0 0 0,0 0-1 0 0,-1-1 1 0 0,5 14 0 0 0,-7-16-105 0 0,0 0 1 0 0,0 0-1 0 0,-1 0 0 0 0,1 0 0 0 0,-1 0 1 0 0,1 0-1 0 0,-1 0 0 0 0,-1 0 0 0 0,1 0 1 0 0,-2 7-1 0 0,1-8-74 0 0,0 0-1 0 0,0-1 1 0 0,-1 1 0 0 0,1-1 0 0 0,-1 1 0 0 0,0-1 0 0 0,0 0-1 0 0,0 1 1 0 0,0-1 0 0 0,0 0 0 0 0,0-1 0 0 0,0 1-1 0 0,-1 0 1 0 0,1 0 0 0 0,0-1 0 0 0,-1 0 0 0 0,-3 2-1 0 0,-21 8-2453 0 0,2-5-4933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4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11418 0 0,'0'0'10691'0'0,"-20"19"-10638"0"0,-61 61-52 0 0,75-74-4 0 0,1 0-1 0 0,-8 10 1 0 0,13-15 2 0 0,-1-1 0 0 0,1 1-1 0 0,0 0 1 0 0,-1-1 0 0 0,1 1 0 0 0,0 0 0 0 0,0-1 0 0 0,-1 1-1 0 0,1 0 1 0 0,0 0 0 0 0,0-1 0 0 0,0 1 0 0 0,0 0-1 0 0,0 1 1 0 0,0 4-13 0 0,0-4-12 0 0,0-1 0 0 0,0 1 0 0 0,0 0 1 0 0,1 0-1 0 0,-1 0 0 0 0,1 0 0 0 0,-1-1 0 0 0,1 1 1 0 0,-1 0-1 0 0,1 0 0 0 0,0-1 0 0 0,0 1 0 0 0,0 0 1 0 0,0-1-1 0 0,0 1 0 0 0,0-1 0 0 0,0 1 0 0 0,1-1 1 0 0,-1 0-1 0 0,0 0 0 0 0,1 1 0 0 0,-1-1 0 0 0,1 0 1 0 0,0 0-1 0 0,-1 0 0 0 0,1-1 0 0 0,0 1 0 0 0,2 1 1 0 0,6 1-581 0 0,1 0 1 0 0,-1 0 0 0 0,20 2 0 0 0,-23-4 29 0 0,23 2-3032 0 0,-10-2-2738 0 0</inkml:trace>
  <inkml:trace contextRef="#ctx0" brushRef="#br0" timeOffset="1">267 201 12411 0 0,'0'0'7595'0'0,"2"-2"-7546"0"0,-1 1-23 0 0,0 0 1 0 0,0 0-1 0 0,1 0 0 0 0,-1 0 1 0 0,0 1-1 0 0,1-1 0 0 0,-1 0 0 0 0,1 1 1 0 0,-1-1-1 0 0,1 1 0 0 0,-1 0 1 0 0,1-1-1 0 0,-1 1 0 0 0,1 0 1 0 0,-1 0-1 0 0,1 0 0 0 0,0 0 1 0 0,-1 0-1 0 0,1 0 0 0 0,-1 1 1 0 0,1-1-1 0 0,-1 1 0 0 0,1-1 0 0 0,-1 1 1 0 0,2 0-1 0 0,1 1 96 0 0,-1 1-1 0 0,1-1 1 0 0,-1 1-1 0 0,0 0 1 0 0,0 0 0 0 0,0 1-1 0 0,-1-1 1 0 0,1 0-1 0 0,-1 1 1 0 0,0-1-1 0 0,0 1 1 0 0,0 0 0 0 0,2 5-1 0 0,-3-7-74 0 0,-1 0 0 0 0,1 0 0 0 0,0 0 1 0 0,-1 0-1 0 0,0 0 0 0 0,1 0 0 0 0,-1 0 0 0 0,0 0 0 0 0,0 0 0 0 0,0 1 0 0 0,0-1 0 0 0,-1 0 1 0 0,1 0-1 0 0,-1 0 0 0 0,1 0 0 0 0,-1 0 0 0 0,0 0 0 0 0,1-1 0 0 0,-1 1 0 0 0,0 0 0 0 0,0 0 1 0 0,0 0-1 0 0,-1-1 0 0 0,1 1 0 0 0,0 0 0 0 0,-1-1 0 0 0,1 1 0 0 0,-1-1 0 0 0,-1 2 0 0 0,-32 18 388 0 0,24-15-355 0 0,-1 1-1 0 0,-12 11 1 0 0,24-18-85 0 0,-1 0-1 0 0,1 1 1 0 0,0-1-1 0 0,-1 0 1 0 0,1 1 0 0 0,-1-1-1 0 0,1 1 1 0 0,0-1 0 0 0,-1 0-1 0 0,1 1 1 0 0,0-1-1 0 0,0 1 1 0 0,-1-1 0 0 0,1 1-1 0 0,0-1 1 0 0,0 1 0 0 0,0-1-1 0 0,-1 1 1 0 0,1 0-1 0 0,0-1 1 0 0,0 1 0 0 0,0 0 1 0 0,1-1 1 0 0,-1 1-1 0 0,0-1 0 0 0,0 1 1 0 0,0-1-1 0 0,1 1 0 0 0,-1-1 1 0 0,0 0-1 0 0,1 1 0 0 0,-1-1 1 0 0,0 0-1 0 0,1 1 1 0 0,-1-1-1 0 0,1 0 0 0 0,-1 1 1 0 0,0-1-1 0 0,1 0 0 0 0,-1 0 1 0 0,1 1-1 0 0,3 0-20 0 0,0 0 1 0 0,0 1-1 0 0,1-1 0 0 0,4 0 0 0 0,-8-1 17 0 0,30 4-612 0 0,47-1 1 0 0,-5-5-3075 0 0,-52 2 1620 0 0,-9-1-66 0 0,9 1-5622 0 0,-11 0 453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4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3297 0 0,'0'0'16487'0'0,"10"-3"-16256"0"0,34-10-40 0 0,-43 13-182 0 0,0 0 1 0 0,0-1-1 0 0,1 1 1 0 0,-1 0-1 0 0,0 0 1 0 0,0 0-1 0 0,0 0 1 0 0,0 0-1 0 0,1 1 1 0 0,-1-1-1 0 0,0 0 1 0 0,0 1 0 0 0,0-1-1 0 0,0 0 1 0 0,0 1-1 0 0,0-1 1 0 0,0 1-1 0 0,0 0 1 0 0,0-1-1 0 0,0 1 1 0 0,0 0-1 0 0,0-1 1 0 0,0 1-1 0 0,0 0 1 0 0,-1 0-1 0 0,2 1 1 0 0,2 2 39 0 0,8 7 145 0 0,-1 1 0 0 0,-1-1 0 0 0,1 2 0 0 0,10 17-1 0 0,-18-25-143 0 0,1 1 0 0 0,-2 0 0 0 0,1 0 0 0 0,-1 0 0 0 0,0 0 0 0 0,0 0 0 0 0,0 0 0 0 0,-1 1 0 0 0,0-1 0 0 0,0 0 0 0 0,-1 1 0 0 0,0-1 0 0 0,-1 11 0 0 0,1-15-78 0 0,0-1 1 0 0,-1 1 0 0 0,1-1 0 0 0,-1 1-1 0 0,1 0 1 0 0,-1-1 0 0 0,0 1 0 0 0,0-1 0 0 0,0 0-1 0 0,1 1 1 0 0,-1-1 0 0 0,0 0 0 0 0,-1 1-1 0 0,1-1 1 0 0,-2 1 0 0 0,1 0 39 0 0,-1 0 1 0 0,0 0 0 0 0,0 0-1 0 0,-1 0 1 0 0,1-1 0 0 0,-6 3-1 0 0,-23 3-3259 0 0,3-5-7197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0 13915 0 0,'0'0'7451'0'0,"-20"21"-7399"0"0,-62 64-19 0 0,59-59-16 0 0,23-26-17 0 0,0 1 0 0 0,-1-1 0 0 0,1 0 0 0 0,0 1 0 0 0,0-1 0 0 0,0 1 0 0 0,-1-1 0 0 0,1 0 0 0 0,0 1 0 0 0,0-1 1 0 0,0 1-1 0 0,0-1 0 0 0,0 0 0 0 0,0 1 0 0 0,0-1 0 0 0,0 1 0 0 0,0-1 0 0 0,0 0 0 0 0,0 1 0 0 0,0-1 0 0 0,0 1 0 0 0,1 4-12 0 0,-1-4-4 0 0,0 0 0 0 0,0 0 0 0 0,0 0 0 0 0,0 0 0 0 0,1 0 0 0 0,-1 0 0 0 0,0 0-1 0 0,1-1 1 0 0,-1 1 0 0 0,1 0 0 0 0,-1 0 0 0 0,1 0 0 0 0,-1 0 0 0 0,1 0 0 0 0,-1-1 0 0 0,1 1 0 0 0,1 1 0 0 0,0 0-89 0 0,0-1-1 0 0,0 1 0 0 0,1-1 0 0 0,-1 0 0 0 0,0 1 0 0 0,5 0 1 0 0,1 1-973 0 0,1-1 0 0 0,0 0 1 0 0,8 1-1 0 0,11-2-7842 0 0,-24-1 5905 0 0,3 0-1167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13.8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13 5032 0 0,'0'0'172'0'0,"0"0"-172"0"0,0 0-784 0 0,0 0-700 0 0,0 0 204 0 0,0 0-376 0 0</inkml:trace>
  <inkml:trace contextRef="#ctx0" brushRef="#br0" timeOffset="266.65">84 13 8585 0 0,'0'0'94'0'0,"-1"-1"0"0"0,1 0 0 0 0,0 0 0 0 0,-1 0-1 0 0,1 1 1 0 0,-1-1 0 0 0,0 0 0 0 0,1 1 0 0 0,-1-1 0 0 0,0 0 0 0 0,1 1 0 0 0,-1-1 0 0 0,0 1 0 0 0,1-1 0 0 0,-1 1 0 0 0,0-1 0 0 0,0 1 0 0 0,0 0 0 0 0,0-1 0 0 0,1 1-1 0 0,-1 0 1 0 0,0 0 0 0 0,0 0 0 0 0,0-1 0 0 0,0 1 0 0 0,0 0 0 0 0,0 0 0 0 0,0 0 0 0 0,0 1 0 0 0,1-1 0 0 0,-1 0 0 0 0,0 0 0 0 0,0 0 0 0 0,0 1 0 0 0,0-1 0 0 0,0 0-1 0 0,1 1 1 0 0,-1-1 0 0 0,0 1 0 0 0,0-1 0 0 0,1 1 0 0 0,-1-1 0 0 0,0 1 0 0 0,0-1 0 0 0,1 1 0 0 0,-1 0 0 0 0,1-1 0 0 0,-1 1 0 0 0,1 0 0 0 0,-1 0 0 0 0,1-1-1 0 0,-1 1 1 0 0,1 0 0 0 0,0 0 0 0 0,-1 0 0 0 0,1 0 0 0 0,0-1 0 0 0,0 1 0 0 0,-1 0 0 0 0,1 0 0 0 0,0 0 0 0 0,0 0 0 0 0,0 0 0 0 0,0 0 0 0 0,0 0 0 0 0,0-1 0 0 0,1 2-94 0 0,-3 1-114 0 0,-4 6 110 0 0,0 1 0 0 0,1 0 0 0 0,0 0 0 0 0,1 1 0 0 0,0-1 0 0 0,1 1 0 0 0,0 0 0 0 0,1 0 0 0 0,0 0 0 0 0,0 0 0 0 0,1 0 1 0 0,1 0-1 0 0,0 1 0 0 0,1-1 0 0 0,0 0 0 0 0,0 0 0 0 0,1 0 0 0 0,1 0 0 0 0,0 0 0 0 0,0-1 0 0 0,1 1 0 0 0,0-1 0 0 0,1 0 0 0 0,0 0 1 0 0,1 0-1 0 0,0 0 0 0 0,4 3 4 0 0,5-2-2216 0 0,-2-6-2805 0 0,-3-5-333 0 0</inkml:trace>
  <inkml:trace contextRef="#ctx0" brushRef="#br0" timeOffset="575.79">229 273 3848 0 0,'0'0'6864'0'0,"0"0"-5413"0"0,0 0-1104 0 0,0 0 382 0 0,0 0 346 0 0,0 0-278 0 0,0 0-445 0 0,0-4-308 0 0,32-112-3096 0 0,-31 113 3086 0 0,0 1 1 0 0,1 0-1 0 0,-1 0 1 0 0,0 0-1 0 0,1 0 1 0 0,-1 0-1 0 0,1 0 1 0 0,0 0-1 0 0,0 1 1 0 0,0-1-1 0 0,-1 0 1 0 0,2 1-1 0 0,-1 0 1 0 0,0-1-1 0 0,0 1 1 0 0,0 0 0 0 0,1 0-1 0 0,-1 0 1 0 0,0 1-1 0 0,1-1 1 0 0,-1 0-1 0 0,1 1 1 0 0,-1 0-1 0 0,0-1 1 0 0,1 1-1 0 0,-1 0 1 0 0,1 0-1 0 0,-1 0 1 0 0,1 1-1 0 0,-1-1 1 0 0,1 1-1 0 0,-1-1 1 0 0,1 1-1 0 0,-1 0 1 0 0,0 0 0 0 0,0 0-1 0 0,1 0 1 0 0,-1 0-1 0 0,0 1 1 0 0,0-1-1 0 0,0 1 1 0 0,0-1-1 0 0,0 1 1 0 0,0 0-1 0 0,-1-1 1 0 0,1 1-1 0 0,0 1-34 0 0,2 1 35 0 0,-1 0 0 0 0,0 0 0 0 0,0 0-1 0 0,0 0 1 0 0,0 0 0 0 0,-1 0 0 0 0,0 1 0 0 0,0-1-1 0 0,0 1 1 0 0,0 0 0 0 0,-1-1 0 0 0,1 1-1 0 0,-1 0 1 0 0,0 0 0 0 0,-1 0 0 0 0,1 0 0 0 0,-1 0-1 0 0,0 0 1 0 0,-1 0 0 0 0,1 0 0 0 0,-1 0-1 0 0,0 0 1 0 0,0 1-35 0 0,-2 34-2295 0 0,1-40-3107 0 0,2-3 702 0 0</inkml:trace>
  <inkml:trace contextRef="#ctx0" brushRef="#br0" timeOffset="820.75">392 213 8097 0 0,'0'0'2100'0'0,"0"0"-1328"0"0,0 0-424 0 0,0 0 400 0 0,-34-2-96 0 0,17 2-320 0 0,-1 0-204 0 0,0 2-128 0 0,0-1-424 0 0,2 2-1024 0 0,0-3-1472 0 0,5 0-2717 0 0</inkml:trace>
  <inkml:trace contextRef="#ctx0" brushRef="#br0" timeOffset="990.74">731 225 10077 0 0,'0'0'1032'0'0,"0"0"-1032"0"0,0 0 0 0 0,0 0 192 0 0,0 0 912 0 0,-36-1-84 0 0,23 1-268 0 0,-6-1-360 0 0,1 0-340 0 0,-1 1-52 0 0,-1-2-100 0 0,0 2-572 0 0,4-2-360 0 0,-1-1-1164 0 0,6 1-2056 0 0,2-6-753 0 0</inkml:trace>
  <inkml:trace contextRef="#ctx0" brushRef="#br0" timeOffset="1179.78">678 190 9793 0 0,'0'0'1188'0'0,"0"0"-712"0"0,0 0 1036 0 0,28 43-316 0 0,-26-30 40 0 0,-2-1-103 0 0,-2-1-1133 0 0,-1-1-169 0 0,-1 1 169 0 0,0-1 49 0 0,0-1 27 0 0,3-2-76 0 0,-3 0-305 0 0,4-2-803 0 0,0 0-1280 0 0,0-3-2064 0 0,1-2-2157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5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15699 0 0,'0'0'5451'0'0,"6"3"-5388"0"0,19 5 6 0 0,-24-7-39 0 0,0 0 0 0 0,0-1 0 0 0,1 1 0 0 0,-1-1 0 0 0,0 1 0 0 0,0 0 0 0 0,0 0 0 0 0,0 0 1 0 0,0 0-1 0 0,0 0 0 0 0,0 0 0 0 0,0 0 0 0 0,0 0 0 0 0,0 0 0 0 0,-1 0 0 0 0,1 1 0 0 0,0-1 0 0 0,-1 0 0 0 0,1 0 0 0 0,-1 1 0 0 0,1-1 0 0 0,-1 2 1 0 0,1 0 28 0 0,-1 0 1 0 0,0 0 0 0 0,0 0 0 0 0,0 0-1 0 0,0 0 1 0 0,0 0 0 0 0,-2 5-1 0 0,1-6-59 0 0,0 0-1 0 0,0 0 0 0 0,0 0 0 0 0,-1 0 0 0 0,1 0 0 0 0,0-1 0 0 0,-1 1 0 0 0,0 0 0 0 0,1-1 0 0 0,-1 1 0 0 0,0-1 0 0 0,0 0 0 0 0,1 0 0 0 0,-1 1 0 0 0,0-1 0 0 0,0 0 0 0 0,0-1 0 0 0,-1 1 0 0 0,1 0 1 0 0,0-1-1 0 0,0 1 0 0 0,0-1 0 0 0,-4 1 0 0 0,5-1-25 0 0,20 0 125 0 0,-13 1-55 0 0,0 1-1 0 0,0-1 0 0 0,0 1 1 0 0,0 0-1 0 0,-1 1 1 0 0,9 4-1 0 0,-2 0 282 0 0,20 14 0 0 0,-29-17-228 0 0,1-1 0 0 0,-1 0 0 0 0,1 1 0 0 0,-1 0 0 0 0,5 6 0 0 0,-8-9-70 0 0,1 1 1 0 0,0-1-1 0 0,-1 0 1 0 0,1 1-1 0 0,0-1 1 0 0,-1 1-1 0 0,0-1 1 0 0,1 1-1 0 0,-1 2 1 0 0,0-3-16 0 0,0-1 0 0 0,0 1 0 0 0,0 0 0 0 0,0 0 0 0 0,0-1 1 0 0,0 1-1 0 0,-1 0 0 0 0,1-1 0 0 0,0 1 0 0 0,-1 0 0 0 0,1-1 0 0 0,0 1 1 0 0,-1 0-1 0 0,1-1 0 0 0,-1 1 0 0 0,1-1 0 0 0,0 1 0 0 0,-1-1 0 0 0,0 1 1 0 0,1-1-1 0 0,-1 1 0 0 0,-4 2 20 0 0,1-1 0 0 0,0 0 0 0 0,0 0 0 0 0,-1 0 0 0 0,1-1 1 0 0,-1 1-1 0 0,0-1 0 0 0,1 0 0 0 0,-1 0 0 0 0,-8-1 0 0 0,-5 1-376 0 0,-25-3 0 0 0,40 1 268 0 0,-18-1-1422 0 0,-22-6 0 0 0,2-2-7836 0 0,27 6-1505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0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2936 507 0 0 0,'0'-3'531'0'0,"0"0"1"0"0,0 0-1 0 0,0 0 0 0 0,-1 0 1 0 0,1 0-1 0 0,-1 0 0 0 0,0 0 1 0 0,-1-4-1 0 0,-13-28 6948 0 0,8 20-5942 0 0,1 0-1512 0 0,-3-8 150 0 0,-1 1 0 0 0,-1 1-1 0 0,-25-38 1 0 0,32 54-147 0 0,1 0-1 0 0,-2 0 1 0 0,1 1 0 0 0,0-1-1 0 0,-1 1 1 0 0,0 0 0 0 0,0 0-1 0 0,0 1 1 0 0,-1 0 0 0 0,1-1-1 0 0,-1 2 1 0 0,0-1 0 0 0,1 1-1 0 0,-1 0 1 0 0,0 0 0 0 0,-1 0-1 0 0,1 1 1 0 0,0 0 0 0 0,-12-1-1 0 0,12 3-4 0 0,1-1 0 0 0,0 1-1 0 0,0-1 1 0 0,0 1 0 0 0,0 1-1 0 0,0-1 1 0 0,0 1 0 0 0,0 0-1 0 0,0 0 1 0 0,1 0 0 0 0,-1 0-1 0 0,-8 7 1 0 0,-1 0 90 0 0,4-2-29 0 0,-1 0-1 0 0,1-1 1 0 0,-1-1 0 0 0,-13 5 0 0 0,8-5 72 0 0,-1-1 0 0 0,0 0 0 0 0,-34 1 0 0 0,-54-4 271 0 0,56-1-259 0 0,-32-3-104 0 0,0-3 1 0 0,1-3-1 0 0,0-4 0 0 0,-103-31 0 0 0,162 38-71 0 0,0-1-1 0 0,1-1 1 0 0,0 0 0 0 0,0-2-1 0 0,1 0 1 0 0,0-2-1 0 0,0 0 1 0 0,2-1-1 0 0,-28-25 1 0 0,19 12 115 0 0,-30-42 1 0 0,41 50 104 0 0,15 18-241 0 0,-2 2-28 0 0,0 0-1 0 0,1-1 0 0 0,-1 1 0 0 0,0 0 0 0 0,1 0 1 0 0,0 0-1 0 0,-1 1 0 0 0,1-1 0 0 0,-2 4 0 0 0,-4 8 68 0 0,1-8-3 0 0,1 0 1 0 0,0 0-1 0 0,-1-1 1 0 0,0 1-1 0 0,-1-1 0 0 0,1 0 1 0 0,-1-1-1 0 0,0 0 1 0 0,0 0-1 0 0,0 0 1 0 0,-1-1-1 0 0,1 0 0 0 0,-1-1 1 0 0,-8 3-1 0 0,-14 1 57 0 0,-1 0 0 0 0,-38 1 0 0 0,67-7-62 0 0,-109 9 81 0 0,-1-6 0 0 0,-154-15 0 0 0,99-11-32 0 0,-18-1-77 0 0,134 20 31 0 0,-83 3 1 0 0,128 1 9 0 0,-1 1 0 0 0,1 0 0 0 0,-1 1 0 0 0,1-1 0 0 0,0 1 0 0 0,-1 1 0 0 0,1-1 0 0 0,0 1 0 0 0,1 0 0 0 0,-1 0 0 0 0,0 1 0 0 0,1 0 0 0 0,0 0 0 0 0,-10 9 0 0 0,1 3 81 0 0,0 1 0 0 0,1 0 0 0 0,-13 23 1 0 0,6-9-191 0 0,18-29 21 0 0,1 1 0 0 0,-1-1-1 0 0,1 1 1 0 0,0 0 0 0 0,-1-1 0 0 0,1 1-1 0 0,1 0 1 0 0,-1 0 0 0 0,0 0 0 0 0,0 3-1 0 0,1-4-289 0 0,0-1 0 0 0,0 1 0 0 0,0 0 0 0 0,1-1 0 0 0,-1 1-1 0 0,0-1 1 0 0,1 1 0 0 0,0 1 0 0 0,-1-1-578 0 0,1-1 0 0 0,0 1 1 0 0,0-1-1 0 0,0 0 0 0 0,0 1 0 0 0,0-1 1 0 0,0 0-1 0 0,2 2 0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09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2817 0 0 0,'-6'-2'-2'0'0,"5"2"4"0"0,0 0-1 0 0,0 0 0 0 0,0-1 1 0 0,0 1 0 0 0,0-1 0 0 0,0 1 0 0 0,0 0-1 0 0,0-1 1 0 0,0 0 0 0 0,0 1 0 0 0,-1-2 0 0 0,1 0 982 0 0,0 1 0 0 0,0-1 0 0 0,0 1 0 0 0,0-1 0 0 0,0 1 0 0 0,0-1 1 0 0,1 0-1 0 0,-2-2 0 0 0,1 0-523 0 0,1 0 1 0 0,-1 0-1 0 0,1 0 1 0 0,0 0-1 0 0,0 1 0 0 0,0-7 1 0 0,2 1-430 0 0,-1-1 0 0 0,2 2 0 0 0,-1-1 0 0 0,5-9 1 0 0,82-190 3899 0 0,19 8-2766 0 0,83-87-27 0 0,10 34-337 0 0,-172 219-751 0 0,224-243 79 0 0,-169 189-34 0 0,227-223 251 0 0,27 30 14 0 0,-241 209-262 0 0,291-200 321 0 0,-51 80-231 0 0,11 19 390 0 0,-339 169-557 0 0,9-5 52 0 0,1-1 0 0 0,17-12 0 0 0,-36 22-100 0 0,1 0 1 0 0,-1-1-1 0 0,0 1 1 0 0,1 0-1 0 0,-1 0 0 0 0,0-1 1 0 0,1 1-1 0 0,-1 0 0 0 0,0 0 1 0 0,0-1-1 0 0,1 1 1 0 0,-1 0-1 0 0,0-1 0 0 0,0 1 1 0 0,0 0-1 0 0,1-1 0 0 0,-1 1 1 0 0,0 0-1 0 0,0-1 1 0 0,0 1-1 0 0,0-1 0 0 0,0 1 8 0 0,0-1-1 0 0,0 1 1 0 0,0 0-1 0 0,-1 0 0 0 0,1 0 1 0 0,0-1-1 0 0,0 1 1 0 0,0 0-1 0 0,-1 0 1 0 0,1 0-1 0 0,0 0 0 0 0,0-1 1 0 0,0 1-1 0 0,-1 0 1 0 0,1 0-1 0 0,0 0 1 0 0,-1 0-1 0 0,1 0 0 0 0,0 0 1 0 0,0 0-1 0 0,-1 0 1 0 0,1 0-1 0 0,-22-1-361 0 0,18 1 401 0 0,-149 6-838 0 0,122-4 1297 0 0,32-2-447 0 0,1 1 0 0 0,-1-1 0 0 0,0 0-1 0 0,0 0 1 0 0,0 0 0 0 0,0 0 0 0 0,0 0 0 0 0,0 0 0 0 0,0 0-1 0 0,0-1 1 0 0,0 1 0 0 0,0 0 0 0 0,0 0 0 0 0,2-2 0 0 0,2 1-55 0 0,11-1 19 0 0,1 0 0 0 0,-1 2 0 0 0,30 2 0 0 0,-41-2 9 0 0,-1 1 1 0 0,0 0 0 0 0,0 0 0 0 0,0 0-1 0 0,0 0 1 0 0,0 1 0 0 0,0-1 0 0 0,0 1-1 0 0,0 0 1 0 0,0 0 0 0 0,-1 1 0 0 0,1-1-1 0 0,-1 1 1 0 0,0 0 0 0 0,0 0 0 0 0,0 0-1 0 0,0 0 1 0 0,4 7 0 0 0,-6-9-12 0 0,-1 0 0 0 0,1 1 0 0 0,-1 0 0 0 0,1-1 0 0 0,-1 1 0 0 0,0-1 0 0 0,1 1 0 0 0,-1-1 0 0 0,0 1 0 0 0,0 0 0 0 0,0-1 0 0 0,-1 1 0 0 0,1-1 0 0 0,0 1-1 0 0,0 0 1 0 0,-1-1 0 0 0,1 1 0 0 0,-1-1 0 0 0,-1 3 0 0 0,-1 3-110 0 0,-1-1 0 0 0,0 0-1 0 0,-5 6 1 0 0,4-5-118 0 0,3-5 9 0 0,-23 33-2739 0 0,11-12-5323 0 0,9-13-168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10298 0 0,'0'0'11972'0'0,"5"22"-11565"0"0,20 67-134 0 0,-21-74-160 0 0,0 0 0 0 0,-1 0 0 0 0,1 24 0 0 0,-2-14-11 0 0,1 79 179 0 0,-1-14-406 0 0,-2-87-38 0 0,0-1 0 0 0,0 1 0 0 0,1-1 0 0 0,-1 1 1 0 0,1 0-1 0 0,-1-1 0 0 0,1 1 0 0 0,0-1 0 0 0,0 1 0 0 0,2 2 1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0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7186 0 0,'0'0'12640'0'0,"21"12"-12475"0"0,63 42-38 0 0,-80-51-114 0 0,1 0 0 0 0,-1 1 1 0 0,0-1-1 0 0,4 6 1 0 0,-7-9-10 0 0,-1 1 0 0 0,1 0 0 0 0,-1 0 0 0 0,1 0 0 0 0,-1 0 0 0 0,1 0 0 0 0,-1 0 0 0 0,0 0 0 0 0,1 0 0 0 0,-1 2 0 0 0,2 5 15 0 0,0-5-7 0 0,-1 0 0 0 0,0 0 0 0 0,0 0-1 0 0,-1 0 1 0 0,1 0 0 0 0,0 0 0 0 0,-1 0 0 0 0,0 1-1 0 0,0-1 1 0 0,0 3 0 0 0,0-4-2 0 0,-1-1 1 0 0,1 1-1 0 0,-1-1 1 0 0,1 0-1 0 0,-1 1 0 0 0,1-1 1 0 0,-1 0-1 0 0,0 0 1 0 0,0 1-1 0 0,1-1 0 0 0,-1 0 1 0 0,0 0-1 0 0,0 0 0 0 0,0 0 1 0 0,0 0-1 0 0,-1 0 1 0 0,1 0-1 0 0,0-1 0 0 0,0 1 1 0 0,0 0-1 0 0,-1-1 1 0 0,1 1-1 0 0,0-1 0 0 0,-3 1 1 0 0,-4 2-208 0 0,1-2 0 0 0,-1 1 0 0 0,0-1 0 0 0,0 0 0 0 0,0-1 1 0 0,-16-1-1 0 0,1-2-2998 0 0,1-1-3312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1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16564 0 0,'0'0'6041'0'0,"3"20"-5965"0"0,12 62-27 0 0,-13-70-109 0 0,1 11 118 0 0,-3-17-1111 0 0</inkml:trace>
  <inkml:trace contextRef="#ctx0" brushRef="#br0" timeOffset="1">42 1 19188 0 0,'0'0'4121'0'0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15115 0 0,'0'0'8530'0'0,"11"18"-8178"0"0,31 54-8 0 0,-32-57-186 0 0,-6-13-10 0 0,-1-4-66 0 0,0 0 1 0 0,0 0 0 0 0,0 0 0 0 0,0-1-1 0 0,0 1 1 0 0,0-1 0 0 0,-1 0 0 0 0,5-5-1 0 0,16-28 168 0 0,-17 27-253 0 0,-2-1-1 0 0,1 0 0 0 0,-1 0 0 0 0,3-16 0 0 0,7-43-473 0 0,-13 62 387 0 0,4-14-1560 0 0</inkml:trace>
  <inkml:trace contextRef="#ctx0" brushRef="#br0" timeOffset="1">433 212 15995 0 0,'0'0'2966'0'0,"0"-17"-2871"0"0,-2-50 4 0 0,2 64-92 0 0,0 1 0 0 0,0-1 0 0 0,-1 0 0 0 0,1 1 0 0 0,-1-1 0 0 0,-1-2 0 0 0,2 4-5 0 0,0 1 0 0 0,-1-1 0 0 0,1 1 0 0 0,0 0 0 0 0,-1-1-1 0 0,1 1 1 0 0,0-1 0 0 0,-1 1 0 0 0,1 0 0 0 0,0-1 0 0 0,-1 1 0 0 0,1 0-1 0 0,-1 0 1 0 0,1-1 0 0 0,-1 1 0 0 0,-2-2 7 0 0,2 1-6 0 0,-1 1 0 0 0,1-1 0 0 0,0 0 0 0 0,0 0 0 0 0,0 1 0 0 0,-1-1 0 0 0,1 1 0 0 0,0 0 1 0 0,0-1-1 0 0,-1 1 0 0 0,1 0 0 0 0,0-1 0 0 0,-1 1 0 0 0,1 0 0 0 0,-1 0 0 0 0,1 0 0 0 0,0 0 0 0 0,-2 1 0 0 0,1 0 22 0 0,0-1-1 0 0,0 1 1 0 0,0 0-1 0 0,0 0 1 0 0,0 0-1 0 0,0 0 1 0 0,0 0-1 0 0,1 1 1 0 0,-1-1-1 0 0,-2 3 1 0 0,-2 3 88 0 0,1 0 0 0 0,0 0 0 0 0,1 0 0 0 0,-7 13 0 0 0,8-14-75 0 0,1-3-15 0 0,-1 1 0 0 0,1 0 0 0 0,1 0-1 0 0,-1 0 1 0 0,0 0 0 0 0,1 0-1 0 0,0 0 1 0 0,0 1 0 0 0,0-1 0 0 0,1 0-1 0 0,0 0 1 0 0,0 9 0 0 0,0-12-22 0 0,1 1 0 0 0,-1-1 0 0 0,1 1 0 0 0,-1-1 1 0 0,1 0-1 0 0,0 1 0 0 0,0-1 0 0 0,0 0 0 0 0,0 0 1 0 0,0 1-1 0 0,0-1 0 0 0,0 0 0 0 0,0 0 0 0 0,0 0 1 0 0,0 0-1 0 0,1-1 0 0 0,-1 1 0 0 0,0 0 0 0 0,1 0 1 0 0,-1-1-1 0 0,0 1 0 0 0,4 0 0 0 0,0 1-286 0 0,1-1 1 0 0,0 1-1 0 0,0-1 0 0 0,9 1 0 0 0,-12-2-142 0 0,-1 0-1 0 0,1 0 0 0 0,-1 0 0 0 0,0-1 0 0 0,1 1 0 0 0,-1 0 1 0 0,1-1-1 0 0,-1 1 0 0 0,4-2 0 0 0,-4 1-827 0 0,-1 0 0 0 0,1-1 0 0 0,0 1 0 0 0,-1 0 0 0 0,1 0 0 0 0,0-1-1 0 0,1-1 1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1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0 18644 0 0,'0'0'1987'0'0,"8"20"-1073"0"0,26 64-112 0 0,-29-69-624 0 0,0-1-1 0 0,-1 1 1 0 0,0 0-1 0 0,-1 0 1 0 0,-1 0-1 0 0,-1 1 1 0 0,0 24-1 0 0,-1-18-103 0 0,0 7-217 0 0,-1-15 222 0 0,1 1-1 0 0,2 17 0 0 0,-1-29-296 0 0,-1 0 1 0 0,1 1 0 0 0,0-1-1 0 0,0 0 1 0 0,0 0 0 0 0,0 1-1 0 0,0-1 1 0 0,1 0-1 0 0,0 0 1 0 0,-1 0 0 0 0,1 0-1 0 0,0-1 1 0 0,0 1 0 0 0,5 3-1 0 0,-7-5-51 0 0,1 0-1 0 0,0-1 0 0 0,0 1 1 0 0,-1 0-1 0 0,1-1 0 0 0,0 1 1 0 0,0-1-1 0 0,0 1 0 0 0,0-1 1 0 0,0 0-1 0 0,0 1 0 0 0,0-1 1 0 0,0 0-1 0 0,0 0 0 0 0,0 1 1 0 0,0-1-1 0 0,0 0 0 0 0,0 0 1 0 0,0 0-1 0 0,0 0 0 0 0,0 0 0 0 0,0-1 1 0 0,0 1-1 0 0,0 0 0 0 0,0 0 1 0 0,-1-1-1 0 0,1 1 0 0 0,0 0 1 0 0,0-1-1 0 0,0 1 0 0 0,0-1 1 0 0,0 1-1 0 0,0-1 0 0 0,-1 0 1 0 0,2 0-1 0 0,2-3-1510 0 0,-1 0 0 0 0,1-1-1 0 0,-1 1 1 0 0,0 0 0 0 0,3-8 0 0 0,-4 8 1497 0 0,4-5 283 0 0</inkml:trace>
  <inkml:trace contextRef="#ctx0" brushRef="#br0" timeOffset="1">269 298 1192 0 0,'0'0'21373'0'0,"-142"-50"-22093"0"0,113 50-641 0 0,-3 0-1103 0 0,2 0-1449 0 0,9 0-2096 0 0,7 0-2089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2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25005 0 0,'0'0'1249'0'0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2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10410 0 0,'0'0'11961'0'0,"7"20"-11662"0"0,20 66-27 0 0,-24-75-108 0 0,0 0 1 0 0,2 19-1 0 0,-4-27-57 0 0,-1 1 0 0 0,1-1 0 0 0,0 1 0 0 0,0-1 0 0 0,2 5 0 0 0,-3-7-51 0 0,1 1 0 0 0,-1-1 0 0 0,1 1 0 0 0,-1-1 0 0 0,1 0 0 0 0,0 1 0 0 0,0-1 0 0 0,0 0 0 0 0,0 0 0 0 0,0 0-1 0 0,0 0 1 0 0,0 0 0 0 0,0 0 0 0 0,0 0 0 0 0,1 0 0 0 0,-1 0 0 0 0,0 0 0 0 0,1-1 0 0 0,-1 1 0 0 0,1 0 0 0 0,-1-1 0 0 0,0 1 0 0 0,1-1 0 0 0,-1 0 0 0 0,1 1 0 0 0,-1-1-1 0 0,1 0 1 0 0,-1 0 0 0 0,1 0 0 0 0,-1 0 0 0 0,1 0 0 0 0,-1-1 0 0 0,1 1 0 0 0,-1 0 0 0 0,1-1 0 0 0,-1 1 0 0 0,1-1 0 0 0,1 0 0 0 0,4-2-30 0 0,-1 0 1 0 0,0 0 0 0 0,-1-1 0 0 0,1 1-1 0 0,-1-1 1 0 0,1-1 0 0 0,6-6-1 0 0,-5 4-112 0 0,-1-1-1 0 0,1 1 0 0 0,-1-2 1 0 0,0 1-1 0 0,-1 0 0 0 0,0-1 1 0 0,-1 0-1 0 0,0 0 0 0 0,0-1 0 0 0,5-17 1 0 0,-8 16-348 0 0,6-19-2037 0 0,-7 30 2330 0 0,0 0-1 0 0,0 0 1 0 0,11 2-8778 0 0,-2 11 1006 0 0,-4-5 2555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13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2 1428 0 0,'0'0'1643'0'0,"0"0"-332"0"0,0 0-669 0 0,0 0-11 0 0,0 0 1488 0 0,0 0-443 0 0,0 0-365 0 0,0 0-182 0 0,0-2 416 0 0,-18 214 362 0 0,22-199-4040 0 0,5-14-3949 0 0,-5-2 1035 0 0</inkml:trace>
  <inkml:trace contextRef="#ctx0" brushRef="#br0" timeOffset="291.6">195 18 6617 0 0,'0'0'1359'0'0,"0"0"-458"0"0,0 0-34 0 0,0 0-37 0 0,-6 3-134 0 0,2-1-570 0 0,-1-1-158 0 0,1 0-1 0 0,-1 1 1 0 0,1-1-1 0 0,0 1 1 0 0,0 0-1 0 0,0 0 1 0 0,0 1 0 0 0,0-1-1 0 0,0 1 1 0 0,1 0-1 0 0,-1 0 1 0 0,1 0-1 0 0,0 1 1 0 0,-1-1-1 0 0,2 1 1 0 0,-1-1 0 0 0,0 1-1 0 0,1 0 1 0 0,0 0-1 0 0,-1 0 1 0 0,2 1-1 0 0,-1-1 1 0 0,0 0 0 0 0,1 1-1 0 0,0-1 1 0 0,0 1-1 0 0,0-1 33 0 0,105 52 2101 0 0,-66-24-1769 0 0,-40-18-6199 0 0,-4-12-299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3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91 127 10554 0 0,'0'0'8950'0'0,"9"-6"-8723"0"0,25-21-62 0 0,-33 26-160 0 0,0 1 0 0 0,-1-1 0 0 0,1 1 0 0 0,0-1 0 0 0,-1 0 0 0 0,1 1 0 0 0,0-1 0 0 0,-1 0 0 0 0,1 1 0 0 0,-1-1 1 0 0,1 0-1 0 0,-1 0 0 0 0,1 0 0 0 0,-1 1 0 0 0,0-1 0 0 0,0 0 0 0 0,1 0 0 0 0,-1 0 0 0 0,0 0 0 0 0,0 0 0 0 0,0 0 0 0 0,0 0 0 0 0,0 0 0 0 0,0 1 0 0 0,0-1 0 0 0,0 0 0 0 0,0 0 0 0 0,-1-2 0 0 0,1-1-24 0 0,-1 1-10 0 0,0 0 0 0 0,0 0 0 0 0,0 0 0 0 0,0 0 0 0 0,0 0 0 0 0,0 1 0 0 0,-1-1 0 0 0,1 0 0 0 0,-1 1 0 0 0,0-1 0 0 0,0 1 1 0 0,0-1-1 0 0,0 1 0 0 0,-3-3 0 0 0,3 3 16 0 0,0 0 1 0 0,-1 0 0 0 0,1 0-1 0 0,-1 0 1 0 0,0 0 0 0 0,1 1 0 0 0,-1-1-1 0 0,0 1 1 0 0,0 0 0 0 0,0 0-1 0 0,0 0 1 0 0,0 0 0 0 0,0 0-1 0 0,-4 0 1 0 0,5 2 27 0 0,1-1 0 0 0,-1 0 0 0 0,0 1 0 0 0,0-1 0 0 0,1 1 0 0 0,-1 0 0 0 0,0-1 1 0 0,1 1-1 0 0,-1 0 0 0 0,0 0 0 0 0,1 0 0 0 0,-1 0 0 0 0,1 0 0 0 0,0 1 0 0 0,-1-1 0 0 0,1 0 0 0 0,0 1 0 0 0,0-1 0 0 0,0 1 0 0 0,-2 2 0 0 0,-2 5 108 0 0,1-1 0 0 0,-7 16 0 0 0,10-21-96 0 0,-2 5-9 0 0,-1 1-1 0 0,1 0 0 0 0,1 0 1 0 0,0 0-1 0 0,0 0 0 0 0,-1 17 1 0 0,3-25 6 0 0,0 0 1 0 0,0-1 0 0 0,1 1-1 0 0,-1 0 1 0 0,0-1-1 0 0,0 1 1 0 0,0 0 0 0 0,0-1-1 0 0,1 1 1 0 0,-1-1 0 0 0,0 1-1 0 0,1 0 1 0 0,-1-1-1 0 0,0 1 1 0 0,1-1 0 0 0,-1 1-1 0 0,1-1 1 0 0,-1 1 0 0 0,0-1-1 0 0,1 1 1 0 0,0-1-1 0 0,0 1 1 0 0,0 0 19 0 0,1-1 1 0 0,-1 1-1 0 0,1 0 0 0 0,0-1 1 0 0,-1 1-1 0 0,1-1 1 0 0,-1 0-1 0 0,1 0 0 0 0,2 1 1 0 0,-1-1 1 0 0,1 0 1 0 0,-1-1 0 0 0,1 1-1 0 0,-1 0 1 0 0,1-1-1 0 0,-1 0 1 0 0,0 0 0 0 0,5-2-1 0 0,2-3 24 0 0,-1 0 0 0 0,0-1-1 0 0,0 0 1 0 0,-1-1-1 0 0,0 0 1 0 0,7-10 0 0 0,-10 13-24 0 0,-4 4-46 0 0,-1 1-1 0 0,0 0 1 0 0,0 0 0 0 0,1 0 0 0 0,-1 0 0 0 0,0 0 0 0 0,0 0 0 0 0,1 0-1 0 0,-1-1 1 0 0,0 1 0 0 0,0 0 0 0 0,1 0 0 0 0,-1 0 0 0 0,0 0 0 0 0,0 0-1 0 0,1 0 1 0 0,-1 0 0 0 0,0 1 0 0 0,0-1 0 0 0,1 0 0 0 0,-1 0 0 0 0,0 0-1 0 0,1 0 1 0 0,-1 0 0 0 0,0 0 0 0 0,0 0 0 0 0,0 0 0 0 0,1 1 0 0 0,-1-1-1 0 0,0 0 1 0 0,0 0 0 0 0,0 0 0 0 0,1 1 0 0 0,-1-1 0 0 0,0 0 0 0 0,0 0-1 0 0,0 0 1 0 0,0 1 0 0 0,1-1 0 0 0,-1 0 0 0 0,0 0 0 0 0,0 1 0 0 0,0-1-1 0 0,0 0 1 0 0,0 0 0 0 0,0 1 0 0 0,6 14-87 0 0,-5-15 87 0 0,4 20-24 0 0,0 0-1 0 0,3 29 1 0 0,4 15-1158 0 0,-6-49-104 0 0,-1-9-2298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3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11586 0 0,'0'0'11818'0'0,"5"17"-11736"0"0,14 49-18 0 0,-14-50 279 0 0,-5-26 628 0 0,1 4-935 0 0,0 1 0 0 0,1-1 0 0 0,0 0 0 0 0,0 1 0 0 0,1 0 0 0 0,4-9 0 0 0,2-2-28 0 0,-3 2-131 0 0,-1 3 132 0 0,0 0-1 0 0,1 0 1 0 0,9-13 0 0 0,-14 22-130 0 0,1-1 1 0 0,0 1 0 0 0,0 0-1 0 0,0 0 1 0 0,1 0 0 0 0,-1 0 0 0 0,0 0-1 0 0,1 0 1 0 0,-1 1 0 0 0,1-1-1 0 0,0 1 1 0 0,0-1 0 0 0,-1 1 0 0 0,1 0-1 0 0,0 0 1 0 0,0 1 0 0 0,0-1-1 0 0,5 0 1 0 0,10 1-3275 0 0,-6 3-2984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4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41 301 14091 0 0,'0'0'10653'0'0,"-6"17"-10626"0"0,-18 50-59 0 0,17-50-605 0 0,7-17 614 0 0,0 0 0 0 0,0 0-1 0 0,0 0 1 0 0,0 0 0 0 0,-1-1-1 0 0,1 1 1 0 0,0 0 0 0 0,0 0-1 0 0,0 0 1 0 0,0 0 0 0 0,0 0-1 0 0,0 0 1 0 0,0 0-1 0 0,0 0 1 0 0,0 0 0 0 0,0 0-1 0 0,0 0 1 0 0,0 0 0 0 0,0 0-1 0 0,0 0 1 0 0,0 0 0 0 0,0 0-1 0 0,0 0 1 0 0,0 0 0 0 0,-1 0-1 0 0,1 0 1 0 0,0 0 0 0 0,0 0-1 0 0,0 0 1 0 0,0 0 0 0 0,0 0-1 0 0,0 0 1 0 0,0 0 0 0 0,0 0-1 0 0,0 0 1 0 0,0 0 0 0 0,0 0-1 0 0,0 0 1 0 0,0 0 0 0 0,0 0-1 0 0,0 0 1 0 0,0 0 0 0 0,0 0-1 0 0,0 0 1 0 0,-1 0 0 0 0,1 0-1 0 0,0 1 1 0 0,0-1-1 0 0,0 0 1 0 0,0 0 0 0 0,0 0-1 0 0,0 0 1 0 0,0 0 0 0 0,0 0-1 0 0,0 0 1 0 0,0 0 0 0 0,0 0-1 0 0,0 0 1 0 0,0 0 0 0 0,0 0-1 0 0,0 0 1 0 0,0 0 0 0 0,0 0-1 0 0,0 1 1 0 0,1-8-2023 0 0,-2-7-5350 0 0</inkml:trace>
  <inkml:trace contextRef="#ctx0" brushRef="#br0" timeOffset="1">62 1 19028 0 0,'0'0'368'0'0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4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40 12443 0 0,'0'0'5298'0'0,"-13"-8"-4891"0"0,-38-21 64 0 0,51 29-453 0 0,-1-1 0 0 0,0 1 1 0 0,1 0-1 0 0,-1 0 0 0 0,0-1 0 0 0,0 1 1 0 0,1 0-1 0 0,-1 0 0 0 0,0 0 1 0 0,1 0-1 0 0,-1 0 0 0 0,0 0 1 0 0,0 0-1 0 0,1 0 0 0 0,-1 0 0 0 0,0 0 1 0 0,0 0-1 0 0,1 0 0 0 0,-1 1 1 0 0,0-1-1 0 0,1 0 0 0 0,-1 1 1 0 0,0-1-1 0 0,1 0 0 0 0,-1 1 0 0 0,0-1 1 0 0,1 1-1 0 0,-1-1 0 0 0,1 1 1 0 0,-1-1-1 0 0,1 1 0 0 0,-1-1 1 0 0,1 1-1 0 0,-1-1 0 0 0,1 1 1 0 0,0 0-1 0 0,-1-1 0 0 0,1 1 0 0 0,0 0 1 0 0,-1 0-1 0 0,1-1 0 0 0,0 1 1 0 0,0 1-1 0 0,-2 3 120 0 0,-3 3 12 0 0,1 1 1 0 0,0 0 0 0 0,1 1-1 0 0,0-1 1 0 0,0 1 0 0 0,1-1-1 0 0,0 1 1 0 0,1 0 0 0 0,0 16 0 0 0,1-25-122 0 0,0 0 1 0 0,0 0-1 0 0,0 0 1 0 0,0 0 0 0 0,0 0-1 0 0,1 0 1 0 0,-1 0 0 0 0,0 0-1 0 0,1 0 1 0 0,-1 0 0 0 0,1 0-1 0 0,-1-1 1 0 0,1 1-1 0 0,0 0 1 0 0,-1 0 0 0 0,1-1-1 0 0,0 1 1 0 0,-1 0 0 0 0,1-1-1 0 0,0 1 1 0 0,0 0 0 0 0,-1-1-1 0 0,1 1 1 0 0,0-1-1 0 0,0 1 1 0 0,0-1 0 0 0,0 0-1 0 0,0 1 1 0 0,0-1 0 0 0,0 0-1 0 0,0 0 1 0 0,0 0 0 0 0,0 0-1 0 0,0 0 1 0 0,1 0 0 0 0,0 0-30 0 0,1 0 1 0 0,-1 0 0 0 0,0 0-1 0 0,0 0 1 0 0,1-1 0 0 0,-1 1-1 0 0,0-1 1 0 0,0 0 0 0 0,0 0 0 0 0,1 0-1 0 0,-1 0 1 0 0,0 0 0 0 0,0 0-1 0 0,2-2 1 0 0,1-3-122 0 0,1 0 0 0 0,-1 0 1 0 0,-1 0-1 0 0,1-1 0 0 0,4-10 0 0 0,-6 11 47 0 0,-2 6 72 0 0,-1 0-1 0 0,0-1 0 0 0,0 1 0 0 0,0 0 1 0 0,0 0-1 0 0,0-1 0 0 0,0 1 1 0 0,1 0-1 0 0,-1 0 0 0 0,0 0 1 0 0,0-1-1 0 0,0 1 0 0 0,1 0 1 0 0,-1 0-1 0 0,0 0 0 0 0,0 0 0 0 0,0-1 1 0 0,1 1-1 0 0,-1 0 0 0 0,0 0 1 0 0,0 0-1 0 0,1 0 0 0 0,-1 0 1 0 0,0 0-1 0 0,1 0 0 0 0,-1 0 1 0 0,0 0-1 0 0,0 0 0 0 0,1 0 1 0 0,5 6-55 0 0,3 14 27 0 0,-8-18 39 0 0,7 17 23 0 0,-2 0 1 0 0,8 33 0 0 0,-5-14-806 0 0,-4-31 458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18764 0 0,'0'0'2291'0'0,"7"22"-1525"0"0,21 70-49 0 0,-25-82-568 0 0,0 0 0 0 0,-1-1 0 0 0,0 1 0 0 0,-1 0 0 0 0,0 0 0 0 0,0 18 0 0 0,-1-13-54 0 0,-1 2-28 0 0,-1 1 1 0 0,-6 28-1 0 0,1-7 52 0 0,10-48-613 0 0,-1-1 0 0 0,2 1 0 0 0,6-13 0 0 0,-6 14 183 0 0,0 0 0 0 0,7-9 1 0 0,-10 15 284 0 0,0 1 1 0 0,0 0 0 0 0,0 0 0 0 0,0 0 0 0 0,0 0 0 0 0,0 0 0 0 0,0 0-1 0 0,1 0 1 0 0,-1 0 0 0 0,0 0 0 0 0,1 0 0 0 0,-1 1 0 0 0,0-1 0 0 0,1 0-1 0 0,-1 1 1 0 0,1 0 0 0 0,-1-1 0 0 0,1 1 0 0 0,-1 0 0 0 0,1-1 0 0 0,0 1 0 0 0,-1 0-1 0 0,1 0 1 0 0,-1 1 0 0 0,1-1 0 0 0,-1 0 0 0 0,1 0 0 0 0,-1 1 0 0 0,1-1-1 0 0,-1 1 1 0 0,1-1 0 0 0,-1 1 0 0 0,1 0 0 0 0,-1-1 0 0 0,0 1 0 0 0,1 0 0 0 0,-1 0-1 0 0,2 2 1 0 0,4 3 107 0 0,0 1 0 0 0,-1-1 0 0 0,0 2 0 0 0,0-1 0 0 0,0 0 0 0 0,6 14 0 0 0,-9-16 35 0 0,-1 0-1 0 0,0 0 1 0 0,0 0 0 0 0,0 0-1 0 0,-1 1 1 0 0,1-1-1 0 0,-1 1 1 0 0,0-1 0 0 0,-1 1-1 0 0,0 0 1 0 0,0-1-1 0 0,0 8 1 0 0,-1-11-79 0 0,1 0 1 0 0,-1-1-1 0 0,0 1 0 0 0,0 0 0 0 0,1 0 0 0 0,-1-1 1 0 0,0 1-1 0 0,-1-1 0 0 0,1 1 0 0 0,0-1 1 0 0,0 1-1 0 0,-1-1 0 0 0,1 0 0 0 0,0 1 1 0 0,-1-1-1 0 0,0 0 0 0 0,1 0 0 0 0,-1 0 1 0 0,1 0-1 0 0,-1 0 0 0 0,0-1 0 0 0,0 1 0 0 0,0-1 1 0 0,1 1-1 0 0,-1-1 0 0 0,-3 1 0 0 0,2 0-275 0 0,-1-1 0 0 0,1 1 0 0 0,-1-1 0 0 0,1 0 0 0 0,-1 0 0 0 0,1 0 0 0 0,-1 0 0 0 0,1-1 0 0 0,-1 0 0 0 0,1 1 0 0 0,0-1 0 0 0,-1 0 0 0 0,-5-3 0 0 0,-8-8-4699 0 0,8 4-2517 0 0</inkml:trace>
  <inkml:trace contextRef="#ctx0" brushRef="#br0" timeOffset="1">391 86 23013 0 0,'0'0'577'0'0,"4"25"-401"0"0,12 77-64 0 0,-13-85-84 0 0,-1 18-1 0 0,-5-7-83 0 0,0-15 8 0 0,-2 12-381 0 0,-3 21-276 0 0,8-40-831 0 0,0 1-1 0 0,0-1 0 0 0,1 6 1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5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15579 0 0,'0'0'5540'0'0,"17"1"-5477"0"0,52 3-3 0 0,-66-4-55 0 0,0 0 0 0 0,0 0 0 0 0,-1-1 0 0 0,1 1 0 0 0,0-1 0 0 0,0 1 0 0 0,2-2 0 0 0,5-6 20 0 0,-6 4-18 0 0,0 0-43 0 0,0 0 0 0 0,0 0 1 0 0,0 0-1 0 0,-1-1 0 0 0,1 0 1 0 0,-1 1-1 0 0,0-1 0 0 0,2-7 1 0 0,-3 8-19 0 0,-1 1 0 0 0,1-1 1 0 0,-1 0-1 0 0,0 0 0 0 0,-1 0 1 0 0,1 1-1 0 0,-1-1 0 0 0,1 0 1 0 0,-1 0-1 0 0,0 0 0 0 0,-1 0 1 0 0,0-7-1 0 0,0 11 50 0 0,1-1 1 0 0,0 0-1 0 0,0 1 1 0 0,-1-1-1 0 0,1 1 1 0 0,0 0-1 0 0,-1-1 1 0 0,1 1-1 0 0,-1-1 0 0 0,1 1 1 0 0,-1-1-1 0 0,1 1 1 0 0,0 0-1 0 0,-1-1 1 0 0,0 1-1 0 0,1 0 1 0 0,-1 0-1 0 0,1-1 0 0 0,-1 1 1 0 0,1 0-1 0 0,-1 0 1 0 0,1 0-1 0 0,-1 0 1 0 0,0-1-1 0 0,1 1 0 0 0,-1 0 1 0 0,1 0-1 0 0,-1 0 1 0 0,0 1-1 0 0,1-1 1 0 0,-1 0-1 0 0,0 0 1 0 0,-2 0 18 0 0,1 1 0 0 0,0-1 0 0 0,0 1 0 0 0,0 0 0 0 0,0-1 1 0 0,0 1-1 0 0,-4 2 0 0 0,-2 4 52 0 0,-1 0-1 0 0,1 0 1 0 0,1 0-1 0 0,-1 1 1 0 0,1 1-1 0 0,0-1 1 0 0,1 1 0 0 0,0 0-1 0 0,1 1 1 0 0,0-1-1 0 0,-6 17 1 0 0,10-24-34 0 0,0 0 1 0 0,0 0-1 0 0,1 1 1 0 0,0-1-1 0 0,-1 0 0 0 0,1 0 1 0 0,0 0-1 0 0,0 0 1 0 0,0 0-1 0 0,0 0 1 0 0,0 0-1 0 0,1 1 1 0 0,0 2-1 0 0,0-3 1 0 0,0 0-1 0 0,-1-1 1 0 0,1 1 0 0 0,0-1-1 0 0,0 0 1 0 0,0 1 0 0 0,1-1-1 0 0,-1 0 1 0 0,0 0-1 0 0,0 1 1 0 0,1-1 0 0 0,-1 0-1 0 0,1 0 1 0 0,-1-1 0 0 0,1 1-1 0 0,2 1 1 0 0,2 1 2 0 0,0-1 0 0 0,0 0 0 0 0,0-1 0 0 0,1 1-1 0 0,-1-1 1 0 0,0 0 0 0 0,1-1 0 0 0,-1 0 0 0 0,1 0 0 0 0,-1 0 0 0 0,1 0 0 0 0,-1-1-1 0 0,0 0 1 0 0,1-1 0 0 0,8-2 0 0 0,-2-1-14 0 0,-1-1-1 0 0,1 0 1 0 0,-1-1 0 0 0,0 0-1 0 0,-1-1 1 0 0,13-10 0 0 0,-18 13 2 0 0,0 0 0 0 0,0 1 1 0 0,0 0-1 0 0,12-6 0 0 0,-16 9-20 0 0,0 0-1 0 0,0 1 1 0 0,-1-1-1 0 0,1 1 0 0 0,0-1 1 0 0,0 1-1 0 0,0 0 0 0 0,0 0 1 0 0,0 0-1 0 0,0 0 0 0 0,0 0 1 0 0,0 0-1 0 0,0 0 1 0 0,0 1-1 0 0,0-1 0 0 0,0 1 1 0 0,0-1-1 0 0,-1 1 0 0 0,1 0 1 0 0,0 0-1 0 0,0 0 1 0 0,-1 0-1 0 0,4 2 0 0 0,1 2 42 0 0,-1 0-1 0 0,1 1 0 0 0,-1 0 0 0 0,0 0 0 0 0,0 1 1 0 0,0-1-1 0 0,-1 1 0 0 0,0 0 0 0 0,0 0 1 0 0,2 9-1 0 0,-2-5 68 0 0,0 0 0 0 0,-1 0 0 0 0,-1 1 0 0 0,0-1 0 0 0,0 1 0 0 0,-1 16 0 0 0,-1-26-128 0 0,0 0-1 0 0,0 1 0 0 0,0-1 1 0 0,-1 0-1 0 0,1 1 0 0 0,-1-1 1 0 0,0 0-1 0 0,1 1 1 0 0,-1-1-1 0 0,0 0 0 0 0,0 0 1 0 0,0 0-1 0 0,-1 0 0 0 0,1 0 1 0 0,0 0-1 0 0,-1 0 1 0 0,1 0-1 0 0,-1-1 0 0 0,0 1 1 0 0,0 0-1 0 0,0-1 1 0 0,1 0-1 0 0,-1 1 0 0 0,-1-1 1 0 0,1 0-1 0 0,0 0 0 0 0,0 0 1 0 0,0 0-1 0 0,-3 1 1 0 0,-2-1-917 0 0,1 1 0 0 0,0-1 0 0 0,-13 1 0 0 0,-17-1-9483 0 0,23-2 725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5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26518 0 0,'0'0'-208'0'0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5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17116 0 0,'0'0'2093'0'0,"20"4"-1827"0"0,67 13 82 0 0,-53-7-12 0 0,-20-1 15 0 0,-8-4-209 0 0,-1-2-10 0 0,-1 0 0 0 0,0 1 0 0 0,-1-1 0 0 0,1 1 0 0 0,-1 0 0 0 0,1 0 0 0 0,-1 0 0 0 0,0 1 0 0 0,-1-1 0 0 0,1 1 0 0 0,-1-1 0 0 0,0 1 0 0 0,0 0 0 0 0,2 9 0 0 0,-3-11-90 0 0,-1 0-1 0 0,0 0 1 0 0,1 0-1 0 0,-1 0 1 0 0,0 0-1 0 0,0 0 1 0 0,-1 0-1 0 0,1 0 1 0 0,-1 0-1 0 0,1 0 0 0 0,-1 0 1 0 0,0 0-1 0 0,0 0 1 0 0,0 0-1 0 0,-1-1 1 0 0,1 1-1 0 0,0 0 1 0 0,-1-1-1 0 0,0 1 1 0 0,0-1-1 0 0,0 1 0 0 0,0-1 1 0 0,0 0-1 0 0,0 0 1 0 0,-1 0-1 0 0,-3 2 1 0 0,0 0-102 0 0,0 0 1 0 0,-1-1 0 0 0,1 0 0 0 0,-1-1-1 0 0,0 1 1 0 0,0-1 0 0 0,-9 1 0 0 0,-17 2-2231 0 0,1-4-4415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13115 0 0,'0'0'8979'0'0,"-19"22"-8776"0"0,-57 67-81 0 0,52-59-67 0 0,19-20-24 0 0,3-4-23 0 0,2-5-20 0 0,-1 1 0 0 0,1-1 0 0 0,-1 0 0 0 0,1 0 0 0 0,0 1 0 0 0,-1-1 0 0 0,1 1 0 0 0,0-1 0 0 0,0 0 0 0 0,0 1 0 0 0,0-1 0 0 0,0 0 0 0 0,0 1 0 0 0,1-1 0 0 0,-1 0 0 0 0,0 1 0 0 0,1-1-1 0 0,-1 0 1 0 0,1 1 0 0 0,-1-1 0 0 0,1 0 0 0 0,0 0 0 0 0,-1 0 0 0 0,1 1 0 0 0,0-1 0 0 0,0 0 0 0 0,0 0 0 0 0,1 1 0 0 0,2 0-111 0 0,0 1 1 0 0,0-1-1 0 0,0 0 0 0 0,0 0 0 0 0,0 0 0 0 0,1-1 1 0 0,4 2-1 0 0,8 1-813 0 0,0-1 1 0 0,0 0-1 0 0,25 0 1 0 0,21-2-7325 0 0,-49-1 4619 0 0,-1 0-1898 0 0</inkml:trace>
  <inkml:trace contextRef="#ctx0" brushRef="#br0" timeOffset="1">470 106 16291 0 0,'0'0'5598'0'0,"-21"14"-5520"0"0,-62 46-31 0 0,78-57-38 0 0,1 1 1 0 0,-1 0-1 0 0,-6 7 0 0 0,10-10-7 0 0,1-1 0 0 0,0 1 1 0 0,-1 0-1 0 0,1-1 0 0 0,0 1 0 0 0,-1-1 0 0 0,1 1 0 0 0,0-1 0 0 0,0 1 0 0 0,0 0 1 0 0,0-1-1 0 0,-1 1 0 0 0,1-1 0 0 0,0 1 0 0 0,0 0 0 0 0,0 1 0 0 0,0 2 14 0 0,0-2 3 0 0,0 0-1 0 0,0 0 1 0 0,-1 0-1 0 0,1 0 1 0 0,1 0 0 0 0,-1 0-1 0 0,0 0 1 0 0,0 0-1 0 0,1 0 1 0 0,-1 0-1 0 0,1-1 1 0 0,-1 1-1 0 0,1 0 1 0 0,0 0-1 0 0,0-1 1 0 0,0 1-1 0 0,1 2 1 0 0,0-2 21 0 0,1 0 1 0 0,-1 0-1 0 0,1 0 0 0 0,-1 0 1 0 0,1 0-1 0 0,0-1 1 0 0,0 1-1 0 0,-1-1 0 0 0,6 2 1 0 0,2 1 50 0 0,1 0 0 0 0,0-1-1 0 0,11 2 1 0 0,-16-4-64 0 0,0 0-1 0 0,0-1 1 0 0,-1 1 0 0 0,1-2-1 0 0,0 1 1 0 0,0 0-1 0 0,10-3 1 0 0,-14 2-34 0 0,1 0 1 0 0,-1 0-1 0 0,0 0 0 0 0,0-1 0 0 0,1 1 1 0 0,-1-1-1 0 0,0 1 0 0 0,0-1 1 0 0,-1 0-1 0 0,1 0 0 0 0,0 1 0 0 0,0-1 1 0 0,-1-1-1 0 0,1 1 0 0 0,-1 0 1 0 0,0 0-1 0 0,0 0 0 0 0,0-1 0 0 0,0 1 1 0 0,0-1-1 0 0,1-3 0 0 0,0-3-24 0 0,0 1-1 0 0,-1-1 1 0 0,1 0-1 0 0,-1-15 1 0 0,-1 23 25 0 0,0 6 89 0 0,5 209 760 0 0,-3-177-2366 0 0,-2-12-5412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7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1080 2710 0 0 0,'27'-87'207'0'0,"-18"47"1206"0"0,-6 26-818 0 0,1-1-427 0 0,-1 0 1 0 0,0 1-1 0 0,0-23 0 0 0,-3-46-450 0 0,0 26 446 0 0,1-16 34 0 0,-7-269 296 0 0,-15-191-394 0 0,21 526-97 0 0,-3-189 401 0 0,0 159-315 0 0,-1 0-1 0 0,-2 0 1 0 0,-13-44 0 0 0,-7 5-208 0 0,-2 1 0 0 0,-40-73 1 0 0,-2 6-139 0 0,-28-55-192 0 0,83 170 257 0 0,-1 1 0 0 0,-2 0 0 0 0,0 2 0 0 0,-2 0 0 0 0,-26-25 0 0 0,-2 5 202 0 0,-74-52 0 0 0,111 89-43 0 0,0 0 0 0 0,0 1 0 0 0,-1 1-1 0 0,0 0 1 0 0,0 0 0 0 0,0 1 0 0 0,0 1 0 0 0,-1 0 0 0 0,1 1 0 0 0,-1 0 0 0 0,0 1 0 0 0,0 0 0 0 0,0 1 0 0 0,-16 2 0 0 0,24-1 24 0 0,0 0 1 0 0,0 0-1 0 0,1 1 1 0 0,-1 0 0 0 0,0 0-1 0 0,1 0 1 0 0,-1 0-1 0 0,1 1 1 0 0,0-1 0 0 0,0 1-1 0 0,0 0 1 0 0,0 1-1 0 0,0-1 1 0 0,1 1-1 0 0,-1-1 1 0 0,1 1 0 0 0,0 0-1 0 0,-3 5 1 0 0,-4 8 12 0 0,1 0 1 0 0,1 0 0 0 0,-8 26-1 0 0,-27 89-332 0 0,14-37 4 0 0,8-23 184 0 0,3 0 0 0 0,2 1 0 0 0,5 1 0 0 0,2 0 0 0 0,2 99 0 0 0,18 65 140 0 0,-2-73 0 0 0,-8-139 0 0 0,-1-7 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18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4 1056 0 0,'0'0'1459'0'0,"0"0"-304"0"0,0 0 896 0 0,0 0-151 0 0,0 0-727 0 0,0 0-250 0 0,0 0 126 0 0,0 0-74 0 0,-6 1-265 0 0,-87 10 475 0 0,54-17-3849 0 0,32 3-533 0 0,2-4-2930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7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0,'0'0'0'0'0,"19"134"0"0"0,-16-108 0 0 0,2 0 0 0 0,-4-7 0 0 0,1-3 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19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0,'31'109'0'0'0,"-8"-33"0"0"0,45 96 0 0 0,-51-134 0 0 0,-2-2 0 0 0,2-1 0 0 0,23 36 0 0 0,-33-59 0 0 0,2 0 0 0 0,-1-1 0 0 0,2-1 0 0 0,-1 1 0 0 0,1-1 0 0 0,1-1 0 0 0,0 0 0 0 0,0-1 0 0 0,16 9 0 0 0,-8-6 5 0 0,2 0 0 0 0,-1-2 0 0 0,2 0 0 0 0,-1-1 1 0 0,33 7-1 0 0,-46-14 261 0 0,0-1-1 0 0,-1 1 1 0 0,10-2 0 0 0,-11 1-100 0 0,1-1 0 0 0,-1 1-1 0 0,1 1 1 0 0,-1-1 0 0 0,7 3-1 0 0,51 21 3470 0 0,-52-19-3040 0 0,-10-3-438 0 0,0-1 0 0 0,0 0 0 0 0,0-1 0 0 0,1 1 0 0 0,-1 0 0 0 0,0-1 0 0 0,0 1 0 0 0,4 0 0 0 0,-5-1-39 0 0,1 0 0 0 0,-1 0 0 0 0,1 0 0 0 0,-1 0-1 0 0,0 0 1 0 0,1 0 0 0 0,-1 1 0 0 0,1-1 0 0 0,-1 1 0 0 0,0-1 0 0 0,1 1 0 0 0,-1-1-1 0 0,0 1 1 0 0,0 0 0 0 0,1 0 0 0 0,-1 0 0 0 0,0 0 0 0 0,0-1 0 0 0,9 9 7726 0 0,-10-8-7977 0 0,0-1 0 0 0,0 0 0 0 0,0 0 0 0 0,1 0 0 0 0,-1 0 0 0 0,0 0 0 0 0,0 0 0 0 0,0 0 0 0 0,1 0 0 0 0,-1 0 1 0 0,0 0-1 0 0,0 0 0 0 0,0 0 0 0 0,1 0 0 0 0,-1 0 0 0 0,0 0 0 0 0,0 0 0 0 0,0 0 0 0 0,1 0 0 0 0,-1-1 1 0 0,0 1-1 0 0,0 0 0 0 0,0 0 0 0 0,1 0 0 0 0,-1 0 0 0 0,0 0 0 0 0,0 0 0 0 0,0-1-266 0 0,1 1 267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0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845 175 0 0 0,'0'0'11772'0'0,"9"-9"-11020"0"0,26-29-80 0 0,-35 38-636 0 0,1-1-1 0 0,0 0 1 0 0,-1 0-1 0 0,1 0 1 0 0,-1 1-1 0 0,1-1 1 0 0,-1 0-1 0 0,1 0 1 0 0,-1 0 0 0 0,0 0-1 0 0,1 0 1 0 0,-1 0-1 0 0,0 0 1 0 0,0 0-1 0 0,0 0 1 0 0,1-1-1 0 0,-2 2-5 0 0,1-1-1 0 0,0 1 0 0 0,0-1 1 0 0,0 1-1 0 0,-1-1 0 0 0,1 1 0 0 0,0 0 1 0 0,0-1-1 0 0,-1 1 0 0 0,1-1 1 0 0,0 1-1 0 0,-1 0 0 0 0,1-1 0 0 0,0 1 1 0 0,-2-1-1 0 0,0-1 153 0 0,-4-4 138 0 0,0 0 0 0 0,0 0 1 0 0,-1 1-1 0 0,1 0 0 0 0,-1 1 0 0 0,-1-1 0 0 0,1 1 0 0 0,0 0 1 0 0,-10-3-1 0 0,-8-1 433 0 0,-42-10 0 0 0,19 9-364 0 0,1 2 0 0 0,-1 2 0 0 0,0 2 0 0 0,0 3 0 0 0,-72 7 0 0 0,83-1-263 0 0,-69 20 1 0 0,-33 21-595 0 0,78-24-634 0 0,57-22 261 0 0,-9 4 52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1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66 503 5001 0 0,'0'0'5281'0'0,"-10"-6"-5095"0"0,-34-17 14 0 0,43 22-177 0 0,0 1 1 0 0,0-1 0 0 0,1 0-1 0 0,-1 1 1 0 0,0-1-1 0 0,0 0 1 0 0,0 0 0 0 0,0 1-1 0 0,1-1 1 0 0,-1 0 0 0 0,0 0-1 0 0,1 0 1 0 0,-2-1 0 0 0,3-7 381 0 0,0 5-110 0 0,-1-1-97 0 0,1 1 0 0 0,0-1 1 0 0,0 0-1 0 0,0 1 0 0 0,0-1 1 0 0,1 1-1 0 0,0 0 0 0 0,0 0 1 0 0,0-1-1 0 0,0 1 0 0 0,1 0 1 0 0,0 1-1 0 0,0-1 0 0 0,0 0 1 0 0,0 1-1 0 0,0 0 1 0 0,6-4-1 0 0,5-5-213 0 0,1 1 0 0 0,0 1 1 0 0,17-9-1 0 0,-2 4-49 0 0,54-20 1 0 0,34-3-77 0 0,274-54 1320 0 0,-71 59 2608 0 0,-301 31-3635 0 0,-10 0-119 0 0,-10 2-37 0 0,0 0-1 0 0,0 0 1 0 0,0 0 0 0 0,0 0-1 0 0,0 0 1 0 0,0 0-1 0 0,0 0 1 0 0,0 0-1 0 0,0-1 1 0 0,0 1 0 0 0,0 0-1 0 0,0 0 1 0 0,0 0-1 0 0,0 0 1 0 0,0 0 0 0 0,0 0-1 0 0,0 0 1 0 0,0 0-1 0 0,0 0 1 0 0,0-1-1 0 0,0 1 1 0 0,0 0 0 0 0,0 0-1 0 0,0 0 1 0 0,0 0-1 0 0,0 0 1 0 0,0 0 0 0 0,0 0-1 0 0,0 0 1 0 0,-1 0-1 0 0,1 0 1 0 0,0 0-1 0 0,0 0 1 0 0,0 0 0 0 0,0 0-1 0 0,0-1 1 0 0,0 1-1 0 0,0 0 1 0 0,0 0-1 0 0,0 0 1 0 0,0 0 0 0 0,-1 0-1 0 0,1 0 1 0 0,0 0-1 0 0,0 0 1 0 0,-19-7-344 0 0,12 5 417 0 0,-6-3-222 0 0,0 0 1 0 0,-14-9-1 0 0,24 12 124 0 0,-1-1 1 0 0,1 1 0 0 0,0 0-1 0 0,0-1 1 0 0,0 0 0 0 0,0 1-1 0 0,0-1 1 0 0,1-1 0 0 0,-1 1-1 0 0,1 0 1 0 0,0 0 0 0 0,-3-6-1 0 0,5 8 36 0 0,0 1 0 0 0,-1-1 0 0 0,1 0 0 0 0,0 0 0 0 0,0 0 0 0 0,-1 1 0 0 0,1-1 1 0 0,0 0-1 0 0,0 0 0 0 0,0 0 0 0 0,0 0 0 0 0,0 1 0 0 0,0-1 0 0 0,0 0 0 0 0,0 0 0 0 0,0 0 0 0 0,1 0 0 0 0,-1-1 0 0 0,1 1-2 0 0,-1 1 1 0 0,1-1 0 0 0,-1 1-1 0 0,1-1 1 0 0,-1 1 0 0 0,1-1-1 0 0,-1 1 1 0 0,1-1 0 0 0,0 1-1 0 0,-1 0 1 0 0,1-1-1 0 0,-1 1 1 0 0,1 0 0 0 0,0 0-1 0 0,-1-1 1 0 0,1 1 0 0 0,1 0-1 0 0,1 0 3 0 0,1-1-1 0 0,-1 1 0 0 0,0 0 0 0 0,0 1 0 0 0,0-1 0 0 0,1 1 0 0 0,-1-1 1 0 0,5 3-1 0 0,5 2 61 0 0,0 2-1 0 0,-1-1 1 0 0,0 2 0 0 0,-1 0-1 0 0,0 0 1 0 0,0 1 0 0 0,0 0 0 0 0,-1 1-1 0 0,-1 0 1 0 0,14 17 0 0 0,-21-23-35 0 0,1-1 0 0 0,-1 1 1 0 0,1 0-1 0 0,-1 0 0 0 0,-1 0 1 0 0,1 0-1 0 0,0 1 0 0 0,-1-1 0 0 0,0 0 1 0 0,0 1-1 0 0,0-1 0 0 0,-1 1 1 0 0,1-1-1 0 0,-1 1 0 0 0,0-1 0 0 0,-1 7 1 0 0,1-9-35 0 0,-1 0 0 0 0,0 1 0 0 0,0-1 0 0 0,0 0 1 0 0,0 0-1 0 0,0 1 0 0 0,0-1 0 0 0,0 0 0 0 0,-1 0 1 0 0,1 0-1 0 0,-1 0 0 0 0,0-1 0 0 0,1 1 0 0 0,-1 0 0 0 0,-4 2 1 0 0,-2 2-302 0 0,-1 0 0 0 0,-11 5 1 0 0,-28 11-4041 0 0,16-8-4549 0 0,20-9 2482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5753 0 0,'0'0'14030'0'0,"4"1"-13927"0"0,17 9 56 0 0,46 17 558 0 0,-50-22-419 0 0,1 0 0 0 0,0-1 1 0 0,0-1-1 0 0,0-1 1 0 0,1 0-1 0 0,34-3 0 0 0,-50 1-267 0 0,0 0 0 0 0,-1-1-1 0 0,1 0 1 0 0,-1 1 0 0 0,1-1-1 0 0,-1 0 1 0 0,1 0 0 0 0,-1 0-1 0 0,1-1 1 0 0,-1 1 0 0 0,0-1 0 0 0,0 1-1 0 0,1-1 1 0 0,-1 0 0 0 0,-1 1-1 0 0,1-1 1 0 0,0 0 0 0 0,0-1-1 0 0,2-2 1 0 0,-3 3-28 0 0,0 0 0 0 0,-1 0 1 0 0,1 0-1 0 0,0 0 0 0 0,0 0 0 0 0,-1-1 0 0 0,1 1 0 0 0,-1 0 0 0 0,0 0 1 0 0,0-1-1 0 0,0 1 0 0 0,0 0 0 0 0,0 0 0 0 0,0 0 0 0 0,-1-1 0 0 0,1 1 1 0 0,-1 0-1 0 0,1 0 0 0 0,-1 0 0 0 0,0 0 0 0 0,0 0 0 0 0,0 0 1 0 0,-2-4-1 0 0,-7-7-9 0 0,0 1-1 0 0,-1 0 1 0 0,0 1 0 0 0,0 0 0 0 0,-1 1 0 0 0,-1 0 0 0 0,0 1 0 0 0,0 1-1 0 0,-25-13 1 0 0,34 19 2 0 0,0 0 1 0 0,0 1-1 0 0,0-1 0 0 0,0 1 0 0 0,0 0 0 0 0,0 0 0 0 0,-8 0 0 0 0,10 1 5 0 0,1 0 0 0 0,0 0 1 0 0,0 0-1 0 0,0 0 0 0 0,-1 0 0 0 0,1 0 1 0 0,0 1-1 0 0,0-1 0 0 0,0 1 0 0 0,0-1 1 0 0,-1 1-1 0 0,1-1 0 0 0,0 1 0 0 0,0-1 0 0 0,0 1 1 0 0,0 0-1 0 0,0 0 0 0 0,0-1 0 0 0,1 1 1 0 0,-1 0-1 0 0,0 0 0 0 0,0 0 0 0 0,1 0 0 0 0,-1 0 1 0 0,0 0-1 0 0,1 0 0 0 0,-1 0 0 0 0,1 1 1 0 0,-1-1-1 0 0,1 2 0 0 0,-3 10 60 0 0,1 0 1 0 0,1 0-1 0 0,0 1 0 0 0,1-1 1 0 0,1 14-1 0 0,0 6 68 0 0,7 186 318 0 0,-8-216-520 0 0,1 18 223 0 0,5 24 0 0 0,4-13-1405 0 0,-8-27 270 0 0,0-1-1 0 0,1 1 0 0 0,-1-1 0 0 0,6 6 0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2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35 8058 0 0,'0'0'11482'0'0,"-119"-19"-12482"0"0,98 16-456 0 0,0-1-793 0 0,2 0-1040 0 0,7 0-1416 0 0,4 3-2136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2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13411 0 0,'0'0'8146'0'0,"5"19"-8106"0"0,14 56 6 0 0,-14-56 250 0 0,-5-32 419 0 0,2 4-709 0 0,0-1 0 0 0,0 0 0 0 0,1 0 0 0 0,5-14 0 0 0,-2 8-117 0 0,-3 8-76 0 0,0 0 1 0 0,0 1 0 0 0,1-1-1 0 0,8-12 1 0 0,-11 18-57 0 0,1 0 0 0 0,-1 0 0 0 0,1 0 0 0 0,0 0 0 0 0,0 0 0 0 0,0 1 1 0 0,0-1-1 0 0,0 0 0 0 0,0 1 0 0 0,1 0 0 0 0,-1-1 0 0 0,0 1 0 0 0,1 0 0 0 0,-1 0 0 0 0,1 0 0 0 0,-1 1 0 0 0,1-1 0 0 0,0 1 0 0 0,2-1 0 0 0,13 1-4867 0 0,-13 0 1984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3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8410 0 0,'0'0'11234'0'0,"8"2"-10982"0"0,-3-1-225 0 0,2 1 38 0 0,0-1 1 0 0,0 0-1 0 0,0 0 0 0 0,1 0 1 0 0,-1-1-1 0 0,0 0 0 0 0,0-1 1 0 0,8-1-1 0 0,-2-1-37 0 0,0-1 0 0 0,0 0-1 0 0,0-1 1 0 0,13-8 0 0 0,-23 12-43 0 0,-1-1 0 0 0,1 0 0 0 0,0 1 0 0 0,-1-1 0 0 0,1 0 0 0 0,-1-1 1 0 0,1 1-1 0 0,-1 0 0 0 0,0-1 0 0 0,0 1 0 0 0,0-1 0 0 0,0 0 0 0 0,-1 0 0 0 0,1 1 0 0 0,-1-1 1 0 0,1 0-1 0 0,-1-1 0 0 0,0 1 0 0 0,0 0 0 0 0,-1 0 0 0 0,1 0 0 0 0,-1 0 0 0 0,1-4 0 0 0,-1 5 2 0 0,0 0 0 0 0,0 0 0 0 0,0 0-1 0 0,-1 0 1 0 0,1 1 0 0 0,0-1-1 0 0,-1 0 1 0 0,1 0 0 0 0,-1 0 0 0 0,0 0-1 0 0,-1-2 1 0 0,1 4 11 0 0,1-1 1 0 0,-1 0-1 0 0,0 0 0 0 0,0 0 1 0 0,1 1-1 0 0,-1-1 0 0 0,0 0 1 0 0,0 1-1 0 0,0-1 0 0 0,0 1 1 0 0,0-1-1 0 0,0 1 0 0 0,0-1 1 0 0,0 1-1 0 0,0 0 0 0 0,0 0 1 0 0,0-1-1 0 0,0 1 0 0 0,0 0 1 0 0,0 0-1 0 0,-2 0 0 0 0,0 0 13 0 0,1 0 0 0 0,-1 1 0 0 0,0-1 0 0 0,1 0 0 0 0,-1 1 0 0 0,1 0 0 0 0,0-1 0 0 0,-1 1 0 0 0,1 0 0 0 0,0 0 0 0 0,-1 1 0 0 0,1-1 0 0 0,0 0 0 0 0,0 1 0 0 0,0-1 0 0 0,0 1 0 0 0,0 0 0 0 0,0 0 0 0 0,1 0 0 0 0,-4 3 0 0 0,-1 3 63 0 0,-1 1-1 0 0,1 0 1 0 0,-9 17-1 0 0,12-20-44 0 0,1-1 0 0 0,-1 1 0 0 0,1 0 0 0 0,1-1 0 0 0,-1 1 0 0 0,1 0 0 0 0,0 0 0 0 0,0 8 0 0 0,2-12-7 0 0,-1 0 0 0 0,0 0 0 0 0,1 0 0 0 0,-1 0 0 0 0,1 0 0 0 0,0 0 0 0 0,0-1 0 0 0,-1 1 0 0 0,1 0 0 0 0,1 0 0 0 0,-1-1 0 0 0,0 1 0 0 0,0-1 0 0 0,0 1 0 0 0,1-1 0 0 0,-1 1 0 0 0,1-1 0 0 0,-1 0 0 0 0,1 0 0 0 0,0 0 0 0 0,-1 0 0 0 0,1 0 0 0 0,0 0 0 0 0,2 1 0 0 0,6 2 72 0 0,1 0 1 0 0,-1-1-1 0 0,12 3 1 0 0,-20-6-90 0 0,18 5 39 0 0,1-2 0 0 0,1 0 0 0 0,-1-1-1 0 0,35-2 1 0 0,-44-1-37 0 0,0 0 0 0 0,0-1 0 0 0,0 0 0 0 0,0-1 0 0 0,0-1 0 0 0,0 0 0 0 0,-1 0 0 0 0,1-1-1 0 0,13-9 1 0 0,-20 11-24 0 0,0 0 0 0 0,-1-1 0 0 0,0 1-1 0 0,0-1 1 0 0,0 0 0 0 0,0 0 0 0 0,-1-1 0 0 0,1 1-1 0 0,-1-1 1 0 0,0 1 0 0 0,-1-1 0 0 0,1 0-1 0 0,-1 0 1 0 0,0-1 0 0 0,0 1 0 0 0,0 0-1 0 0,-1-1 1 0 0,0 1 0 0 0,0-1 0 0 0,-1 1 0 0 0,1-1-1 0 0,-1 1 1 0 0,0-1 0 0 0,-2-9 0 0 0,2 14 14 0 0,0 1 1 0 0,0 0-1 0 0,0-1 0 0 0,0 1 1 0 0,-1-1-1 0 0,1 1 1 0 0,0 0-1 0 0,0-1 1 0 0,-1 1-1 0 0,1-1 1 0 0,0 1-1 0 0,-1 0 1 0 0,1-1-1 0 0,0 1 1 0 0,-1 0-1 0 0,1 0 0 0 0,0-1 1 0 0,-1 1-1 0 0,1 0 1 0 0,-1 0-1 0 0,1 0 1 0 0,0-1-1 0 0,-1 1 1 0 0,1 0-1 0 0,-1 0 1 0 0,1 0-1 0 0,-1 0 0 0 0,1 0 1 0 0,-1 0-1 0 0,1 0 1 0 0,-1 0-1 0 0,1 0 1 0 0,0 0-1 0 0,-1 0 1 0 0,1 0-1 0 0,-1 0 1 0 0,1 0-1 0 0,-1 1 1 0 0,1-1-1 0 0,0 0 0 0 0,-1 0 1 0 0,1 0-1 0 0,-1 1 1 0 0,-2 0-1 0 0,1 0 1 0 0,-1 1-1 0 0,1-1 1 0 0,0 1-1 0 0,-5 3 1 0 0,-2 4 37 0 0,0 1 0 0 0,1 1 0 0 0,0 0 0 0 0,1 0 0 0 0,0 0 0 0 0,1 1 0 0 0,0 0 0 0 0,-8 23 0 0 0,13-33-29 0 0,0 0 1 0 0,1 0 0 0 0,-1 1 0 0 0,1-1-1 0 0,0 0 1 0 0,-1 0 0 0 0,1 0 0 0 0,0 0 0 0 0,0 0-1 0 0,1 0 1 0 0,-1 1 0 0 0,0-1 0 0 0,1 0-1 0 0,-1 0 1 0 0,1 0 0 0 0,0 0 0 0 0,0 0-1 0 0,-1 0 1 0 0,3 2 0 0 0,-1-1 19 0 0,0-1 0 0 0,1 1 0 0 0,-1-1 0 0 0,1 0 0 0 0,-1 0 0 0 0,1 0 0 0 0,0 0 0 0 0,0 0 1 0 0,0-1-1 0 0,0 1 0 0 0,5 1 0 0 0,4 1-43 0 0,0 0 0 0 0,1-1 0 0 0,-1-1 0 0 0,1 0-1 0 0,-1 0 1 0 0,1-2 0 0 0,0 1 0 0 0,-1-1 0 0 0,1-1 0 0 0,0-1 0 0 0,17-3 0 0 0,-19 2-1516 0 0,0 0-1 0 0,-1-1 0 0 0,1 0 1 0 0,13-8-1 0 0,-17 9-3945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3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11538 0 0,'0'0'10760'0'0,"4"22"-10365"0"0,14 70-46 0 0,-17-85-280 0 0,1 0 0 0 0,0 1-1 0 0,1-1 1 0 0,-1 0 0 0 0,1-1-1 0 0,4 8 1 0 0,0-1 90 0 0,-2-2-45 0 0,1 0-1 0 0,0-1 0 0 0,0 0 0 0 0,1 0 0 0 0,8 8 0 0 0,-13-15-65 0 0,1-1-1 0 0,-1 1 0 0 0,1-1 0 0 0,0 1 1 0 0,0-1-1 0 0,0 0 0 0 0,0-1 0 0 0,0 1 0 0 0,0 0 1 0 0,1-1-1 0 0,-1 1 0 0 0,1-1 0 0 0,-1 0 1 0 0,0 0-1 0 0,1-1 0 0 0,0 1 0 0 0,-1-1 1 0 0,1 0-1 0 0,-1 0 0 0 0,7 0 0 0 0,-8-1-28 0 0,1 0 0 0 0,0 0-1 0 0,0 0 1 0 0,0 0 0 0 0,-1 0-1 0 0,1 0 1 0 0,-1-1-1 0 0,1 0 1 0 0,-1 1 0 0 0,1-1-1 0 0,-1 0 1 0 0,4-4 0 0 0,1-2-5 0 0,0 0-1 0 0,6-11 1 0 0,-8 11-25 0 0,-1 0 0 0 0,0-1 0 0 0,0 1 0 0 0,-1-1 0 0 0,0 1-1 0 0,0-1 1 0 0,-1 0 0 0 0,-1 0 0 0 0,2-14 0 0 0,-2 12-418 0 0,-1 1 1 0 0,0 0-1 0 0,-1 0 1 0 0,0 0 0 0 0,-1 0-1 0 0,0 0 1 0 0,0 1-1 0 0,-6-16 1 0 0,7 23 1073 0 0,-1-2-1854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4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75 7498 0 0,'0'0'4403'0'0,"0"-10"-4447"0"0,-2-29 52 0 0,2 38 8 0 0,0 0 0 0 0,0 0 0 0 0,-1 0 0 0 0,1 0 0 0 0,0 0 0 0 0,0 0 0 0 0,-1 0 0 0 0,1 0 0 0 0,-1 0 0 0 0,1 0 0 0 0,-1 0 0 0 0,1 0 0 0 0,-1 0 1 0 0,1 1-1 0 0,-1-1 0 0 0,0 0 0 0 0,0 0 0 0 0,1 1 0 0 0,-1-1 0 0 0,0 0 0 0 0,0 1 0 0 0,0-1 0 0 0,0 1 0 0 0,0-1 0 0 0,0 1 0 0 0,0-1 0 0 0,0 1 0 0 0,0 0 0 0 0,-1-1 0 0 0,-1 0 154 0 0,2 1-88 0 0,0 0-1 0 0,1-1 1 0 0,-1 1 0 0 0,0 0-1 0 0,0 0 1 0 0,0 0 0 0 0,0-1-1 0 0,1 1 1 0 0,-1 0 0 0 0,0 0-1 0 0,0 0 1 0 0,0 0 0 0 0,0 1-1 0 0,0-1 1 0 0,0 0 0 0 0,1 0-1 0 0,-1 0 1 0 0,0 1 0 0 0,0-1-1 0 0,0 1 1 0 0,1-1-1 0 0,-1 0 1 0 0,0 1 0 0 0,0-1-1 0 0,1 1 1 0 0,-1-1 0 0 0,0 1-1 0 0,1 0 1 0 0,-1-1 0 0 0,1 1-1 0 0,-1 0 1 0 0,1-1 0 0 0,-1 1-1 0 0,0 1 1 0 0,-1 3 261 0 0,0 0 1 0 0,0 0-1 0 0,0 0 1 0 0,-1 8-1 0 0,1-6-68 0 0,-3 10-41 0 0,2-1 0 0 0,0 1 0 0 0,-1 31-1 0 0,4-47-219 0 0,0 1 0 0 0,1-1 0 0 0,-1 0 0 0 0,0 0-1 0 0,1 1 1 0 0,-1-1 0 0 0,1 0 0 0 0,-1 0 0 0 0,1 0-1 0 0,0 1 1 0 0,-1-1 0 0 0,1 0 0 0 0,0 0 0 0 0,0 0-1 0 0,0 0 1 0 0,0 0 0 0 0,0 0 0 0 0,0-1 0 0 0,0 1 0 0 0,0 0-1 0 0,0 0 1 0 0,0-1 0 0 0,0 1 0 0 0,0 0 0 0 0,1-1-1 0 0,-1 0 1 0 0,0 1 0 0 0,1-1 0 0 0,-1 0 0 0 0,0 1 0 0 0,3-1-1 0 0,0 1 50 0 0,-1-1-1 0 0,1 0 1 0 0,0 0-1 0 0,0 0 1 0 0,0 0-1 0 0,0 0 1 0 0,0-1-1 0 0,0 0 1 0 0,7-1-1 0 0,-5-2-34 0 0,1 1-1 0 0,-1-1 1 0 0,1 0 0 0 0,-1 0-1 0 0,0 0 1 0 0,-1-1 0 0 0,1 0-1 0 0,-1 0 1 0 0,0 0 0 0 0,0-1-1 0 0,-1 0 1 0 0,1 0 0 0 0,-1 0-1 0 0,4-9 1 0 0,-7 11 7 0 0,0 1 0 0 0,0 0 1 0 0,0-1-1 0 0,0 1 0 0 0,-1 0 0 0 0,1-7 1 0 0,-1 9 9 0 0,1 13 331 0 0,2 107 322 0 0,-3-79-7236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18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6 3980 0 0,'0'0'6145'0'0,"0"0"-4753"0"0,0 0-1240 0 0,0 0-48 0 0,0 0-40 0 0,-32-4 168 0 0,13 4-16 0 0,-2 0-156 0 0,0 0-60 0 0,-2 0-1208 0 0,2 0-1000 0 0,8-2-3245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4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15179 0 0,'0'0'7734'0'0,"2"10"-7390"0"0,4 27-103 0 0,-6-37-239 0 0,0-1 1 0 0,0 1-1 0 0,0 0 0 0 0,0 0 0 0 0,0 0 0 0 0,0 0 0 0 0,0 0 0 0 0,1 0 0 0 0,-1 0 0 0 0,0 0 0 0 0,0 0 1 0 0,0 0-1 0 0,0 0 0 0 0,0 0 0 0 0,0 0 0 0 0,0 0 0 0 0,0 0 0 0 0,0 0 0 0 0,0 0 0 0 0,0 0 1 0 0,0 0-1 0 0,0 0 0 0 0,0 0 0 0 0,0 0 0 0 0,0 0 0 0 0,0 0 0 0 0,0 0 0 0 0,0 0 0 0 0,0-1 0 0 0,0 1 1 0 0,0 0-1 0 0,0 0 0 0 0,0 0 0 0 0,1 0 0 0 0,-1 0 0 0 0,0 0 0 0 0,0 0 0 0 0,0 0 0 0 0,0 0 0 0 0,0 0 1 0 0,0 0-1 0 0,0 1 0 0 0,0-1 0 0 0,0 0 0 0 0,0 0 0 0 0,0 0 0 0 0,0 0 0 0 0,0 0 0 0 0,0 0 1 0 0,0 0-1 0 0,0 0 0 0 0,0 0 0 0 0,0 0 0 0 0,0 0 0 0 0,0 0 0 0 0,0 0 0 0 0,0 0 0 0 0,1 0 0 0 0,-1 0 1 0 0,0 0-1 0 0,0 0 0 0 0,0 0 0 0 0,0 0 0 0 0,0 0 0 0 0,0 0 0 0 0,0 0 0 0 0,0 0 0 0 0,0 0 0 0 0,0 1 1 0 0,4-8 74 0 0,5-15-19 0 0,-6 16-29 0 0,10-24-311 0 0,30-46 0 0 0,-43 74 174 0 0,1 1-1 0 0,0 0 0 0 0,0 0 0 0 0,0 0 1 0 0,0 0-1 0 0,0 0 0 0 0,0 1 0 0 0,0-1 1 0 0,0 0-1 0 0,0 0 0 0 0,0 1 1 0 0,0-1-1 0 0,1 0 0 0 0,-1 1 0 0 0,0-1 1 0 0,0 1-1 0 0,1 0 0 0 0,-1-1 0 0 0,2 1 1 0 0,6 1-3414 0 0,0 4-3415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36 185 17692 0 0,'0'0'6895'0'0,"-5"21"-6813"0"0,-17 61-47 0 0,14-55-1509 0 0,9-37-1674 0 0,-1 10 2998 0 0,3-15-4594 0 0,-1 2-2806 0 0</inkml:trace>
  <inkml:trace contextRef="#ctx0" brushRef="#br0" timeOffset="1">48 32 13491 0 0,'0'0'8642'0'0,"2"-32"-29575"0"0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49 9474 0 0,'0'0'10096'0'0,"-11"-9"-9484"0"0,-4-3-307 0 0,-16-11 0 0 0,30 22-286 0 0,1 1 0 0 0,-1-1 0 0 0,0 1-1 0 0,1 0 1 0 0,-1-1 0 0 0,0 1 0 0 0,1 0 0 0 0,-1 0-1 0 0,0-1 1 0 0,1 1 0 0 0,-1 0 0 0 0,0 0-1 0 0,1 0 1 0 0,-1 0 0 0 0,0 0 0 0 0,0 0-1 0 0,1 0 1 0 0,-1 0 0 0 0,0 0 0 0 0,1 0-1 0 0,-1 1 1 0 0,0-1 0 0 0,0 0 0 0 0,1 0 0 0 0,-2 1-1 0 0,1 0 22 0 0,0 0 0 0 0,0 0 0 0 0,0 0 0 0 0,1 0 0 0 0,-1 0 0 0 0,0 0 1 0 0,0 0-1 0 0,0 0 0 0 0,0 2 0 0 0,-1 1 96 0 0,-4 5-27 0 0,0 0 0 0 0,1 0 1 0 0,1 1-1 0 0,0-1 0 0 0,0 1 1 0 0,1 0-1 0 0,0 0 1 0 0,0 0-1 0 0,1 1 0 0 0,1-1 1 0 0,-1 17-1 0 0,2-26-93 0 0,0-1 0 0 0,0 1 0 0 0,0-1 0 0 0,0 1 0 0 0,0-1 0 0 0,0 1 0 0 0,0-1 0 0 0,0 0 0 0 0,1 1 0 0 0,-1-1 0 0 0,0 1-1 0 0,0-1 1 0 0,1 0 0 0 0,-1 1 0 0 0,0-1 0 0 0,0 1 0 0 0,1-1 0 0 0,-1 0 0 0 0,0 0 0 0 0,1 1 0 0 0,-1-1 0 0 0,0 0 0 0 0,1 1 0 0 0,0-1 0 0 0,0 1 14 0 0,1-1 1 0 0,-1 1-1 0 0,0-1 1 0 0,1 0-1 0 0,-1 1 1 0 0,0-1-1 0 0,1 0 1 0 0,1 0-1 0 0,1 0-15 0 0,-1 0-1 0 0,0-1 1 0 0,0 1-1 0 0,0-1 1 0 0,1 0-1 0 0,-1 1 1 0 0,3-3-1 0 0,-2 1-49 0 0,0 0-1 0 0,0-1 0 0 0,0 0 1 0 0,0 0-1 0 0,0 0 0 0 0,-1 0 0 0 0,0-1 1 0 0,1 1-1 0 0,2-5 0 0 0,0-1-167 0 0,-1-1-1 0 0,9-17 0 0 0,-14 26 201 0 0,0 0 0 0 0,0 1-1 0 0,1-1 1 0 0,-1 1 0 0 0,0-1 0 0 0,1 1 0 0 0,-1-1-1 0 0,0 0 1 0 0,1 1 0 0 0,-1-1 0 0 0,0 1-1 0 0,1-1 1 0 0,-1 1 0 0 0,1 0 0 0 0,-1-1-1 0 0,1 1 1 0 0,-1-1 0 0 0,1 1 0 0 0,-1 0-1 0 0,1-1 1 0 0,-1 1 0 0 0,1 0 0 0 0,0 0-1 0 0,0 0 5 0 0,-1 0-1 0 0,1 0 0 0 0,-1 0 1 0 0,1 1-1 0 0,-1-1 0 0 0,1 0 1 0 0,-1 0-1 0 0,1 1 1 0 0,-1-1-1 0 0,1 0 0 0 0,-1 1 1 0 0,0-1-1 0 0,1 1 0 0 0,-1-1 1 0 0,0 1-1 0 0,1-1 0 0 0,-1 1 1 0 0,0-1-1 0 0,0 1 0 0 0,1 0 1 0 0,2 5 57 0 0,-1 1-1 0 0,4 14 1 0 0,-5-18-19 0 0,2 14 82 0 0,0-1 0 0 0,0 25 1 0 0,2 8-1439 0 0,-5-46-726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5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19228 0 0,'0'0'4217'0'0,"0"24"-3713"0"0,2 76-145 0 0,-1-77-177 0 0,-1 0-1 0 0,-6 40 1 0 0,4-49-152 0 0,0 0 20 0 0,1-1-1 0 0,0 1 1 0 0,1-1 0 0 0,1 17 0 0 0,-1-29-47 0 0,0-1-1 0 0,0 0 1 0 0,0 1 0 0 0,0-1 0 0 0,1 1-1 0 0,-1-1 1 0 0,0 1 0 0 0,0-1-1 0 0,0 1 1 0 0,0-1 0 0 0,0 0 0 0 0,1 1-1 0 0,-1-1 1 0 0,0 1 0 0 0,0-1-1 0 0,1 0 1 0 0,-1 1 0 0 0,0-1 0 0 0,1 0-1 0 0,-1 1 1 0 0,0-1 0 0 0,1 0-1 0 0,-1 1 1 0 0,1-1-15 0 0,-1 0 0 0 0,1 0-1 0 0,-1 0 1 0 0,0 0 0 0 0,1-1 0 0 0,-1 1 0 0 0,0 0-1 0 0,1 0 1 0 0,-1 0 0 0 0,0 0 0 0 0,1 0 0 0 0,-1-1-1 0 0,0 1 1 0 0,1 0 0 0 0,-1 0 0 0 0,0 0 0 0 0,1-1-1 0 0,-1 1 1 0 0,0 0 0 0 0,1-1 0 0 0,1-2-146 0 0,0 0 1 0 0,0 0-1 0 0,0 0 1 0 0,2-5-1 0 0,0-3-217 0 0,-1 5 168 0 0,-1 0-1 0 0,1 0 1 0 0,-1 1 0 0 0,9-12-1 0 0,-11 16 181 0 0,1 0 0 0 0,0 0 0 0 0,0 0 0 0 0,0 0 0 0 0,0 1 0 0 0,0-1 0 0 0,0 0 0 0 0,0 0 0 0 0,0 1 0 0 0,0-1 0 0 0,0 0 0 0 0,1 1 0 0 0,-1-1 0 0 0,0 1 0 0 0,0-1 0 0 0,1 1 0 0 0,-1 0 0 0 0,0 0 0 0 0,0-1 0 0 0,1 1 0 0 0,-1 0 0 0 0,0 0 0 0 0,1 0 0 0 0,-1 0 0 0 0,0 1-1 0 0,1-1 1 0 0,-1 0 0 0 0,0 1 0 0 0,0-1 0 0 0,3 1 0 0 0,-1 1 22 0 0,0 0 1 0 0,0 0-1 0 0,0 0 0 0 0,-1 0 0 0 0,1 0 0 0 0,0 1 0 0 0,-1-1 0 0 0,1 1 0 0 0,2 3 0 0 0,18 30 274 0 0,-23-36-267 0 0,7 12 211 0 0,-1 0 0 0 0,9 23 0 0 0,-13-29-138 0 0,0-1 0 0 0,-1 1 0 0 0,0-1 0 0 0,0 1 0 0 0,0 0 0 0 0,0 0 0 0 0,-1-1 0 0 0,0 1 0 0 0,-2 9 0 0 0,2-14-68 0 0,0 0-1 0 0,-1 1 0 0 0,1-1 0 0 0,-1 0 1 0 0,1 0-1 0 0,-1 0 0 0 0,0 0 0 0 0,1 1 1 0 0,-1-1-1 0 0,0 0 0 0 0,0 0 1 0 0,0 0-1 0 0,0-1 0 0 0,0 1 0 0 0,0 0 1 0 0,0 0-1 0 0,0 0 0 0 0,0-1 0 0 0,-1 1 1 0 0,1-1-1 0 0,0 1 0 0 0,0-1 0 0 0,-1 1 1 0 0,1-1-1 0 0,0 1 0 0 0,0-1 0 0 0,-1 0 1 0 0,1 0-1 0 0,-2 0 0 0 0,-1 0-63 0 0,1 0-1 0 0,0 0 1 0 0,-1 0-1 0 0,1 0 1 0 0,0-1 0 0 0,0 0-1 0 0,-1 1 1 0 0,1-1-1 0 0,0 0 1 0 0,-6-3-1 0 0,2-1-697 0 0,0 0-1 0 0,0 0 0 0 0,-11-12 1 0 0,-5-7-5582 0 0,9 10-2069 0 0,6 6 3101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5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20228 0 0,'0'0'2319'0'0,"5"25"-1628"0"0,14 81-197 0 0,-17-95-385 0 0,-1 1 1 0 0,0 0-1 0 0,0 17 1 0 0,-2-14-28 0 0,0 4-28 0 0,0-1 0 0 0,-6 21-1 0 0,4-21-288 0 0,0 0-1 0 0,1 22 0 0 0,1-38-590 0 0,2 12 586 0 0,2-8-3624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26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61 9194 0 0,'0'0'11410'0'0,"13"5"-11308"0"0,40 16-14 0 0,-52-20-81 0 0,1-1 0 0 0,-1 1 0 0 0,1-1 0 0 0,-1 1-1 0 0,1-1 1 0 0,0 1 0 0 0,-1-1 0 0 0,1 0 0 0 0,0 0 0 0 0,0 0 0 0 0,-1 0 0 0 0,1 0 0 0 0,0 0 0 0 0,-1-1 0 0 0,1 1 0 0 0,0-1 0 0 0,-1 1 0 0 0,1-1 0 0 0,-1 1 0 0 0,1-1 0 0 0,-1 0-1 0 0,1 0 1 0 0,-1 0 0 0 0,2-1 0 0 0,3-2 32 0 0,-2 2-17 0 0,0 0 1 0 0,-1 0-1 0 0,1-1 1 0 0,-1 1-1 0 0,0-1 0 0 0,0 0 1 0 0,0 0-1 0 0,4-5 1 0 0,-5 5-35 0 0,-1 1 1 0 0,0 0-1 0 0,1-1 1 0 0,-1 1-1 0 0,0-1 1 0 0,-1 1-1 0 0,1-1 1 0 0,0 0-1 0 0,-1 1 1 0 0,0-1-1 0 0,1 0 1 0 0,-1 1-1 0 0,0-1 1 0 0,-1-4-1 0 0,1 7 12 0 0,0 0-1 0 0,0-1 0 0 0,0 1 1 0 0,0 0-1 0 0,0-1 1 0 0,0 1-1 0 0,-1 0 1 0 0,1-1-1 0 0,0 1 0 0 0,0 0 1 0 0,0-1-1 0 0,-1 1 1 0 0,1 0-1 0 0,0 0 1 0 0,0-1-1 0 0,-1 1 1 0 0,1 0-1 0 0,0 0 0 0 0,0-1 1 0 0,-1 1-1 0 0,1 0 1 0 0,0 0-1 0 0,-1 0 1 0 0,1 0-1 0 0,0 0 0 0 0,-1-1 1 0 0,1 1-1 0 0,0 0 1 0 0,-1 0-1 0 0,1 0 1 0 0,0 0-1 0 0,-1 0 0 0 0,1 0 1 0 0,-1 0-1 0 0,1 0 1 0 0,0 0-1 0 0,-1 0 1 0 0,1 0-1 0 0,0 1 0 0 0,-1-1 1 0 0,1 0-1 0 0,0 0 1 0 0,-1 0-1 0 0,1 1 1 0 0,-2-1 25 0 0,0 1 1 0 0,1-1 0 0 0,-1 1 0 0 0,0 0 0 0 0,1 0 0 0 0,-1 0 0 0 0,-2 2 0 0 0,-2 5 83 0 0,-1 0 1 0 0,2 0 0 0 0,-1 0 0 0 0,1 1 0 0 0,0 0 0 0 0,1 0 0 0 0,0 0 0 0 0,0 1 0 0 0,-2 11-1 0 0,5-17-85 0 0,0 0-1 0 0,0 0 0 0 0,0 1 0 0 0,1-1 0 0 0,0 0 0 0 0,0 0 0 0 0,0 0 1 0 0,1 1-1 0 0,1 7 0 0 0,-1-9-16 0 0,0 0 1 0 0,0 0-1 0 0,1 0 1 0 0,-1 0-1 0 0,1 0 1 0 0,0 0-1 0 0,0-1 1 0 0,0 1-1 0 0,0-1 1 0 0,0 1-1 0 0,1-1 1 0 0,-1 0-1 0 0,4 3 1 0 0,7 5-388 0 0,2-1 1 0 0,21 11 0 0 0,-13-10-3391 0 0,0-4-4933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47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0 0 0,'-6'8'375'0'0,"-37"51"678"0"0,37-49-757 0 0,0 0-1 0 0,0 0 1 0 0,1 0-1 0 0,1 1 1 0 0,-5 17-1 0 0,-10 57 982 0 0,-3 155-830 0 0,14-110-611 0 0,-25 108-70 0 0,7-62 394 0 0,14 1 435 0 0,19 116-190 0 0,-5-259-387 0 0,2 34 48 0 0,-2-57-50 0 0,16 121-246 0 0,-12-99-40 0 0,21 63-1 0 0,-24-87 37 0 0,1 2-302 0 0,0 1-1 0 0,1-1 1 0 0,11 18 0 0 0,-15-27-957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2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6937 0 0,'0'0'12440'0'0,"1"-6"-12346"0"0,5-19-34 0 0,-5 25-57 0 0,-1-1 1 0 0,1 1 0 0 0,-1-1-1 0 0,1 1 1 0 0,-1-1-1 0 0,1 1 1 0 0,-1-1-1 0 0,1 1 1 0 0,0-1-1 0 0,-1 1 1 0 0,1 0-1 0 0,0-1 1 0 0,-1 1 0 0 0,1 0-1 0 0,0 0 1 0 0,-1-1-1 0 0,1 1 1 0 0,0 0-1 0 0,0 0 1 0 0,-1 0-1 0 0,1 0 1 0 0,0 0 0 0 0,0 0-1 0 0,-1 0 1 0 0,1 0-1 0 0,0 0 1 0 0,-1 1-1 0 0,3-1 1 0 0,0 1 20 0 0,3-1 39 0 0,0 1 0 0 0,-1 1 1 0 0,1-1-1 0 0,-1 1 0 0 0,1 0 1 0 0,-1 0-1 0 0,1 1 0 0 0,4 3 1 0 0,39 28 869 0 0,-44-30-802 0 0,-1 0 1 0 0,1 0 0 0 0,-1 0 0 0 0,0 1 0 0 0,0 0 0 0 0,4 5 0 0 0,-7-8-86 0 0,0 0 0 0 0,1 0 0 0 0,-1 0 0 0 0,0 1 0 0 0,0-1 0 0 0,-1 0 0 0 0,1 0 0 0 0,0 1 1 0 0,-1-1-1 0 0,1 1 0 0 0,-1-1 0 0 0,0 0 0 0 0,0 1 0 0 0,0-1 0 0 0,0 1 0 0 0,0-1 0 0 0,-1 0 0 0 0,0 4 1 0 0,0-3-32 0 0,0-1 1 0 0,0 0 0 0 0,0 0 0 0 0,-1 0-1 0 0,1 0 1 0 0,-1-1 0 0 0,1 1 0 0 0,-1 0-1 0 0,0-1 1 0 0,0 1 0 0 0,1-1 0 0 0,-1 1-1 0 0,0-1 1 0 0,0 0 0 0 0,-3 2 0 0 0,-2 0-76 0 0,1-1 1 0 0,-1 1 0 0 0,0-1 0 0 0,-6 1 0 0 0,0-1-962 0 0,-21 2 0 0 0,2-4-6978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2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8650 0 0,'0'0'13108'0'0,"-1"20"-13043"0"0,-5 63-31 0 0,5-80-34 0 0,1 2-2 0 0,-1 0 0 0 0,1 1 0 0 0,0-1-1 0 0,1 7 1 0 0,-1-7-25 0 0,1-3-87 0 0,-1-1-1 0 0,1 1 1 0 0,-1 0-1 0 0,1 0 1 0 0,0-1 0 0 0,-1 1-1 0 0,1 0 1 0 0,0-1-1 0 0,0 1 1 0 0,0-1-1 0 0,1 1 1 0 0,-1-1-1 0 0,0 1 1 0 0,0-1-1 0 0,1 0 1 0 0,-1 0 0 0 0,1 1-1 0 0,2 0 1 0 0,-2-1-975 0 0,0 0 0 0 0,0 0 0 0 0,1 0 1 0 0,-1 0-1 0 0,0 0 0 0 0,1 0 1 0 0,-1-1-1 0 0,3 1 0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7:53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14651 0 0,'0'0'5521'0'0,"14"124"-5329"0"0,-17-110-152 0 0,1-2-240 0 0,-1 1-576 0 0,-2-1-800 0 0,3-2-1601 0 0,0-3-2760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19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9069 0 0,'0'0'1283'0'0,"0"0"-881"0"0,0 0-118 0 0,0 0-41 0 0,0 0-33 0 0,0 0-26 0 0,3 6 395 0 0,28 132 2949 0 0,-43-37-4629 0 0,15-92-5585 0 0,1-9 2063 0 0</inkml:trace>
  <inkml:trace contextRef="#ctx0" brushRef="#br0" timeOffset="233.86">195 104 3452 0 0,'0'0'4196'0'0,"0"0"-2136"0"0,0 0-883 0 0,0 0-227 0 0,0 0-235 0 0,0 0-375 0 0,0 0-42 0 0,-8-1 149 0 0,-58 6-38 0 0,64-5-429 0 0,0 0 1 0 0,0 0-1 0 0,1 1 0 0 0,-1-1 0 0 0,0 1 1 0 0,1-1-1 0 0,-1 1 0 0 0,0-1 1 0 0,1 1-1 0 0,-1 0 0 0 0,1 0 0 0 0,-1 0 1 0 0,1 0-1 0 0,-1 0 0 0 0,1 0 1 0 0,0 0-1 0 0,0 0 0 0 0,-1 1 0 0 0,1-1 1 0 0,0 0-1 0 0,0 1 0 0 0,0-1 1 0 0,0 1-1 0 0,1-1 0 0 0,-1 1 0 0 0,0-1 1 0 0,1 1-1 0 0,-1 0 0 0 0,1-1 1 0 0,-1 1-1 0 0,1 0 0 0 0,0-1 0 0 0,0 1 1 0 0,0 0-1 0 0,0 0 0 0 0,0-1 1 0 0,0 1-1 0 0,0 0 0 0 0,0 0 0 0 0,1-1 1 0 0,-1 1-1 0 0,1 0 0 0 0,-1-1 1 0 0,1 1 19 0 0,2 2 47 0 0,1 0 0 0 0,0 0 0 0 0,0-1 1 0 0,0 1-1 0 0,1-1 0 0 0,-1 0 1 0 0,1-1-1 0 0,0 1 0 0 0,-1-1 0 0 0,1 1 1 0 0,0-2-1 0 0,1 1 0 0 0,-1 0 0 0 0,0-1 1 0 0,0 0-1 0 0,1 0 0 0 0,-1-1 1 0 0,0 1-1 0 0,1-1-47 0 0,33 9-2299 0 0,-32-7-702 0 0,-1-1-2290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5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676 634 0 0 0,'31'-88'33'0'0,"-22"57"173"0"0,-9 18-3 0 0,-1 3-110 0 0,1 6-69 0 0,1-13-26 0 0,-1 0 0 0 0,-1 0 0 0 0,-1 0 0 0 0,-8-33 0 0 0,2 25 129 0 0,-1 1 0 0 0,-1 0 0 0 0,-1 1 0 0 0,-1 1 0 0 0,-1 0 0 0 0,-22-28 0 0 0,22 33-52 0 0,-1 1 1 0 0,-1 0-1 0 0,0 1 0 0 0,-1 1 1 0 0,-1 1-1 0 0,0 0 0 0 0,-38-21 0 0 0,41 27-102 0 0,-1 1 0 0 0,-1 0 0 0 0,1 1 0 0 0,-1 1 0 0 0,-21-3 0 0 0,10 3-17 0 0,-1 2-1 0 0,-35 1 0 0 0,54 2 47 0 0,1 0 0 0 0,0 0-1 0 0,-1 1 1 0 0,1 0-1 0 0,0 0 1 0 0,0 1 0 0 0,0 0-1 0 0,0 0 1 0 0,1 1 0 0 0,-1 0-1 0 0,1 1 1 0 0,-11 7-1 0 0,11-6-1 0 0,0 1 0 0 0,0 0 0 0 0,0 0 0 0 0,1 0 0 0 0,0 0 0 0 0,0 1 0 0 0,1 0 0 0 0,0 0 0 0 0,1 1-1 0 0,-7 17 1 0 0,4-3-249 0 0,1 0 0 0 0,1 1 0 0 0,1-1 0 0 0,1 1 0 0 0,1 0 0 0 0,3 45 0 0 0,0-55 245 0 0,1 1-1 0 0,1-1 1 0 0,0 1 0 0 0,1-1 0 0 0,10 26 0 0 0,-5-19 5 0 0,2 0 1 0 0,25 38-1 0 0,-26-45 124 0 0,0-2-1 0 0,1 1 1 0 0,1-1 0 0 0,0-1-1 0 0,1 0 1 0 0,0-1 0 0 0,0 0-1 0 0,1-1 1 0 0,0 0 0 0 0,1-1-1 0 0,0-1 1 0 0,0-1 0 0 0,26 9-1 0 0,-26-12-24 0 0,-1 1 0 0 0,1-2-1 0 0,0 0 1 0 0,0 0 0 0 0,0-2 0 0 0,-1 0-1 0 0,1 0 1 0 0,0-2 0 0 0,0 0-1 0 0,0 0 1 0 0,-1-1 0 0 0,1-1 0 0 0,-1-1-1 0 0,0 0 1 0 0,17-9 0 0 0,-12 4-1635 0 0,25-19 0 0 0,-32 21 1264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0:58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0,'0'0'1600'0'0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1:55.7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492 203 15955 0 0,'0'0'4472'0'0,"-21"-3"-3630"0"0,-68-8-273 0 0,-267-35 150 0 0,352 45-943 0 0,1 1 0 0 0,0-1 0 0 0,-1 0-1 0 0,-5-2 1 0 0,8 3 188 0 0,1 0-1 0 0,0 0 0 0 0,0 0 0 0 0,0 0 0 0 0,0 0 0 0 0,0 0 1 0 0,0 0-1 0 0,-1-1 0 0 0,1 1 0 0 0,0 0 0 0 0,0 0 0 0 0,0 0 1 0 0,0 0-1 0 0,0 0 0 0 0,0 0 0 0 0,0 0 0 0 0,0-1 1 0 0,0 1-1 0 0,0 0 0 0 0,-1 0 0 0 0,1 0 0 0 0,0 0 0 0 0,0 0 1 0 0,0 0-1 0 0,0-1 0 0 0,0 1 0 0 0,0 0 0 0 0,0 0 1 0 0,0 0-1 0 0,0 0 0 0 0,0 0 0 0 0,0-1 0 0 0,0 1 0 0 0,0 0 1 0 0,0 0-1 0 0,0 0 0 0 0,1 0 0 0 0,-1 0 0 0 0,0-1 0 0 0,10-6-1611 0 0,7 0 195 0 0,0 1 1 0 0,1 1 0 0 0,0 1-1 0 0,19-3 1 0 0,-2 0 214 0 0,56-11-335 0 0,35-7 3452 0 0,-119 24-1286 0 0,-5 0-222 0 0,1 1 0 0 0,-1 0 0 0 0,0-1-1 0 0,1 1 1 0 0,-1-1 0 0 0,0 0 0 0 0,0 0-1 0 0,0 0 1 0 0,3-1 0 0 0,-6 1-141 0 0,-1 1-1 0 0,1-1 1 0 0,-1 1 0 0 0,1-1 0 0 0,0 1 0 0 0,-1 0 0 0 0,1-1-1 0 0,-2 1 1 0 0,-125-10 721 0 0,-71-7-6632 0 0,181 14 3445 0 0,7 1-3200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1:56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13379 0 0,'0'0'6208'0'0,"12"20"-5857"0"0,40 64-151 0 0,-46-74-154 0 0,1 0 1 0 0,1 0 0 0 0,16 16 0 0 0,-14-16-14 0 0,5 6 11 0 0,0-2 1 0 0,2 0 0 0 0,0-1-1 0 0,36 21 1 0 0,-38-26-4 0 0,0 0 1 0 0,1-2-1 0 0,0 0 1 0 0,0-1-1 0 0,1 0 1 0 0,28 3-1 0 0,-32-9 393 0 0,-10 0 20 0 0,-9-1-244 0 0,5 2-164 0 0,-1 0 1 0 0,0 0-1 0 0,1 0 1 0 0,-1 0-1 0 0,0 0 1 0 0,1 1-1 0 0,-1-1 1 0 0,0 1-1 0 0,1-1 1 0 0,-1 1-1 0 0,0-1 1 0 0,1 1 0 0 0,-1 0-1 0 0,1 0 1 0 0,-1 0-1 0 0,-2 2 1 0 0,0 1 91 0 0,0 0 1 0 0,-1 1-1 0 0,-4 7 1 0 0,-2 2 81 0 0,-14 13 189 0 0,-48 40 0 0 0,19-24-2388 0 0,1-4-5751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4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10738 0 0,'0'0'9974'0'0,"4"-4"-9956"0"0,-2 2-18 0 0,-1 0 2 0 0,0 1 0 0 0,0 0 0 0 0,0 0 0 0 0,0 1 0 0 0,0-1 0 0 0,0 0 0 0 0,0 0 0 0 0,0 0-1 0 0,0 1 1 0 0,0-1 0 0 0,0 0 0 0 0,0 1 0 0 0,1-1 0 0 0,-1 1 0 0 0,0-1 0 0 0,0 1 0 0 0,1 0 0 0 0,-1 0 0 0 0,0-1-1 0 0,1 1 1 0 0,-1 0 0 0 0,0 0 0 0 0,1 0 0 0 0,-1 1 0 0 0,0-1 0 0 0,3 0 0 0 0,14 8 217 0 0,0 0 0 0 0,0 1 0 0 0,-1 1 0 0 0,16 12 0 0 0,-22-14-16 0 0,0 0-1 0 0,-1 2 1 0 0,0-1-1 0 0,0 1 0 0 0,-1 1 1 0 0,11 17-1 0 0,-18-26-186 0 0,0 1-1 0 0,-1 0 0 0 0,1 0 1 0 0,-1 0-1 0 0,0 0 1 0 0,1 0-1 0 0,-2 1 0 0 0,1-1 1 0 0,0 0-1 0 0,0 0 1 0 0,-1 1-1 0 0,0-1 0 0 0,0 0 1 0 0,0 1-1 0 0,0-1 1 0 0,0 0-1 0 0,-1 1 0 0 0,1-1 1 0 0,-1 0-1 0 0,0 0 1 0 0,0 1-1 0 0,0-1 0 0 0,-1 0 1 0 0,1 0-1 0 0,-1 0 0 0 0,1 0 1 0 0,-1-1-1 0 0,0 1 1 0 0,0 0-1 0 0,0-1 0 0 0,-1 1 1 0 0,1-1-1 0 0,-1 0 1 0 0,1 0-1 0 0,-1 0 0 0 0,-5 3 1 0 0,1 0-307 0 0,-1-1 0 0 0,0 0 0 0 0,0-1 0 0 0,-12 4 0 0 0,2-2-3044 0 0,0 0-3770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5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17332 0 0,'0'0'6126'0'0,"-12"21"-5880"0"0,-36 65-108 0 0,45-80-118 0 0,0 0 0 0 0,1 0-1 0 0,-4 11 1 0 0,6-15-10 0 0,0 1 0 0 0,-1-1-1 0 0,1 0 1 0 0,0 1 0 0 0,1 4 0 0 0,-1 3 12 0 0,0-5-16 0 0,0 3 15 0 0,0-1-1 0 0,1 1 1 0 0,-1 0-1 0 0,3 9 1 0 0,-2-15-34 0 0,0 1-1 0 0,0-1 0 0 0,0 1 1 0 0,0-1-1 0 0,1 1 1 0 0,-1-1-1 0 0,1 0 1 0 0,-1 0-1 0 0,1 0 1 0 0,0 1-1 0 0,0-2 1 0 0,0 1-1 0 0,0 0 1 0 0,0 0-1 0 0,4 2 0 0 0,-1-1-263 0 0,1 0 0 0 0,-1 0-1 0 0,1-1 1 0 0,0 0 0 0 0,11 3-1 0 0,16 0-8696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5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13691 0 0,'0'0'11510'0'0,"7"21"-11235"0"0,21 66-74 0 0,-21-56-97 0 0,-9-18-30 0 0,0-6-45 0 0,-1 12-689 0 0,-1 29-1 0 0,3-19-9103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6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51 12443 0 0,'0'0'12356'0'0,"-22"-7"-12276"0"0,-72-18-95 0 0,85 23-40 0 0,0 0 1 0 0,-1 0-1 0 0,0 1 1 0 0,-11 0-1 0 0,7 0-124 0 0,-3 0-455 0 0,-38-3-1631 0 0,19-1-6535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6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12803 0 0,'0'0'10234'0'0,"38"131"-10042"0"0,-45-117-136 0 0,3-1-192 0 0,-2 1-256 0 0,2-2-472 0 0,-2-1-697 0 0,2 0-1103 0 0,0-4-1825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6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17316 0 0,'0'0'3962'0'0,"-1"21"-3857"0"0,-3 64-34 0 0,2-54-23 0 0,2-24 5 0 0,0-4-39 0 0,0-2-14 0 0,0 0 0 0 0,1-1 1 0 0,-1 1-1 0 0,0 0 1 0 0,1-1-1 0 0,-1 1 0 0 0,0-1 1 0 0,1 1-1 0 0,-1 0 1 0 0,1-1-1 0 0,-1 1 1 0 0,1-1-1 0 0,-1 1 0 0 0,1-1 1 0 0,-1 0-1 0 0,1 1 1 0 0,0-1-1 0 0,-1 0 0 0 0,1 1 1 0 0,-1-1-1 0 0,1 0 1 0 0,0 1-1 0 0,-1-1 1 0 0,1 0-1 0 0,0 0 0 0 0,0 0 1 0 0,0 0-1 0 0,23 2-139 0 0,-18-2 109 0 0,4 1 66 0 0,1 0-1 0 0,-1 1 1 0 0,1 0 0 0 0,-1 0-1 0 0,0 1 1 0 0,0 0 0 0 0,0 1-1 0 0,0 0 1 0 0,15 10-1 0 0,-12-6 212 0 0,0 0-1 0 0,-1 1 0 0 0,13 11 0 0 0,-21-16-154 0 0,0 0-1 0 0,0 0 1 0 0,0 0-1 0 0,-1 1 1 0 0,0-1-1 0 0,1 1 1 0 0,-1 0-1 0 0,-1 0 1 0 0,1 0-1 0 0,-1 0 1 0 0,3 9-1 0 0,-5-12-59 0 0,0 0-1 0 0,1 0 1 0 0,-1 0-1 0 0,0 0 0 0 0,0 0 1 0 0,0 0-1 0 0,0 0 1 0 0,0 0-1 0 0,0-1 0 0 0,-1 1 1 0 0,1 0-1 0 0,-1 0 1 0 0,1 0-1 0 0,-1 0 0 0 0,0 0 1 0 0,1 0-1 0 0,-1-1 1 0 0,0 1-1 0 0,-2 2 0 0 0,1-2 14 0 0,0 0 0 0 0,0 0 0 0 0,-1 0 0 0 0,1 0 0 0 0,-1 0 0 0 0,1 0-1 0 0,-1-1 1 0 0,1 1 0 0 0,-1-1 0 0 0,0 0 0 0 0,-4 1 0 0 0,-1 1-103 0 0,-1-1 1 0 0,0-1-1 0 0,1 1 0 0 0,-1-2 1 0 0,0 1-1 0 0,0-1 1 0 0,-16-2-1 0 0,18 0-462 0 0,-1 1 1 0 0,1-1 0 0 0,0-1-1 0 0,-12-5 1 0 0,13 5-2529 0 0,0 0 0 0 0,-10-8 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27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6081 0 0,'0'0'4910'0'0,"0"0"-3193"0"0,3 8-1192 0 0,14 77 1774 0 0,-4-134-10308 0 0,-12 47 8162 0 0,1 1-1 0 0,-1-1 1 0 0,0 0-1 0 0,1 1 1 0 0,-1-1-1 0 0,1 0 0 0 0,-1 1 1 0 0,1 0-1 0 0,0-1 1 0 0,-1 1-1 0 0,1 0 1 0 0,0 0-1 0 0,0 0 0 0 0,0 0 1 0 0,0 0-1 0 0,0 1 1 0 0,0-1-1 0 0,0 0 1 0 0,0 1-1 0 0,0 0 1 0 0,0-1-1 0 0,1 1 0 0 0,-1 0 1 0 0,0 0-1 0 0,0 0 1 0 0,0 0-1 0 0,0 1 1 0 0,0-1-1 0 0,1 1 0 0 0,-1-1 1 0 0,0 1-1 0 0,0 0 1 0 0,0-1-1 0 0,0 1 1 0 0,-1 0-1 0 0,1 1 0 0 0,0-1 1 0 0,0 0-1 0 0,0 0 1 0 0,-1 1-1 0 0,1-1 1 0 0,-1 1-1 0 0,1-1 1 0 0,-1 1-1 0 0,0 0 0 0 0,1-1 1 0 0,-1 1-1 0 0,0 0 1 0 0,0 0-1 0 0,0 0 1 0 0,0 2-153 0 0,-1 43 472 0 0,-7-41-1297 0 0,3-6-3580 0 0,4-4-1187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7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47 18980 0 0,'0'0'4729'0'0,"-133"-40"-4673"0"0,107 38-88 0 0,-2-1-144 0 0,5 1-224 0 0,-2 2-488 0 0,1 0-865 0 0,5 0-1455 0 0,5 0-2762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7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649 74 13555 0 0,'0'0'6499'0'0,"-21"-3"-5797"0"0,-69-6-147 0 0,-273-32 501 0 0,291 32-2256 0 0,16 1-3796 0 0,19 4-5444 0 0,28 4 4709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7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96 200 15523 0 0,'0'0'7226'0'0,"-16"21"-7186"0"0,-47 67-28 0 0,49-64-4 0 0,12-14 4 0 0,2-7-8 0 0,0 1 0 0 0,1-1 0 0 0,0 1 1 0 0,-1-1-1 0 0,1 1 0 0 0,1-1 0 0 0,-1 0 0 0 0,0 0 1 0 0,1 0-1 0 0,-1 1 0 0 0,1-1 0 0 0,0-1 0 0 0,0 1 0 0 0,0 0 1 0 0,1 0-1 0 0,-1-1 0 0 0,1 1 0 0 0,-1-1 0 0 0,1 0 1 0 0,0 0-1 0 0,0 0 0 0 0,0 0 0 0 0,0 0 0 0 0,5 1 0 0 0,1 1 5 0 0,-1-1 0 0 0,1-1 0 0 0,0 1-1 0 0,0-1 1 0 0,0-1 0 0 0,0 0-1 0 0,0 0 1 0 0,13-1 0 0 0,-20 0 2 0 0,0 0 1 0 0,0 0 0 0 0,0 0 0 0 0,0-1-1 0 0,-1 1 1 0 0,1-1 0 0 0,0 1 0 0 0,0-1-1 0 0,0 0 1 0 0,-1 1 0 0 0,1-1 0 0 0,0 0-1 0 0,-1 0 1 0 0,1 0 0 0 0,-1 0 0 0 0,1-1-1 0 0,-1 1 1 0 0,1 0 0 0 0,1-3 0 0 0,-2 2-2 0 0,1-1 0 0 0,-1 1 0 0 0,0-1 0 0 0,0 1 0 0 0,0-1 0 0 0,0 0 0 0 0,0 0 0 0 0,-1 1 0 0 0,1-1 0 0 0,-1 0 0 0 0,0 0 0 0 0,0-4 0 0 0,0 3-11 0 0,0 0 0 0 0,-1 0 0 0 0,1 0 1 0 0,-1 0-1 0 0,0 0 0 0 0,0 0 0 0 0,-1 1 0 0 0,1-1 0 0 0,-4-6 0 0 0,-1-1 135 0 0,6 10-43 0 0,4 16 293 0 0,-1-2-48 0 0,1 1-1 0 0,-2 0 1 0 0,2 24-1 0 0,-4 42-97 0 0,-1-32-1891 0 0,3-36-2273 0 0</inkml:trace>
  <inkml:trace contextRef="#ctx0" brushRef="#br0" timeOffset="1">581 1 16283 0 0,'0'0'3186'0'0,"22"5"-2808"0"0,66 16 93 0 0,-81-19-336 0 0,0 0-1 0 0,12 7 1 0 0,-4 1 290 0 0,-7-2-177 0 0,-5-6-143 0 0,5 4 191 0 0,0 1 0 0 0,0 0 0 0 0,0 0 1 0 0,9 13-1 0 0,-15-18-242 0 0,-1 0 1 0 0,0 1 0 0 0,1-1 0 0 0,-1 0 0 0 0,0 0-1 0 0,0 0 1 0 0,-1 1 0 0 0,1-1 0 0 0,0 0-1 0 0,-1 1 1 0 0,1 2 0 0 0,-1-3-24 0 0,0 0 0 0 0,-1-1-1 0 0,1 1 1 0 0,0 0 0 0 0,-1-1 0 0 0,1 1-1 0 0,-1 0 1 0 0,1-1 0 0 0,-1 1 0 0 0,0-1-1 0 0,1 1 1 0 0,-1-1 0 0 0,0 1 0 0 0,0-1 0 0 0,0 0-1 0 0,-1 1 1 0 0,-1 1 0 0 0,-2 1 15 0 0,0 0 0 0 0,0 0 1 0 0,-1-1-1 0 0,1 0 0 0 0,-1 0 1 0 0,0 0-1 0 0,-10 3 0 0 0,-46 10-1118 0 0,56-14 832 0 0,-42 5-5034 0 0,36-5 545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8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 19532 0 0,'0'0'3921'0'0,"-11"22"-3729"0"0,-36 68-60 0 0,40-77-108 0 0,-10 23 66 0 0,16-33-89 0 0,0 0 1 0 0,0 0-1 0 0,1 0 1 0 0,-1 7-1 0 0,0-5-13 0 0,1-3-28 0 0,0 0 0 0 0,0 0-1 0 0,1 0 1 0 0,-1 1 0 0 0,0-1-1 0 0,1 0 1 0 0,-1 0 0 0 0,1 0-1 0 0,0 0 1 0 0,0 0 0 0 0,0 0-1 0 0,0 0 1 0 0,0 0 0 0 0,0-1-1 0 0,0 1 1 0 0,0 0 0 0 0,1-1-1 0 0,-1 1 1 0 0,1 0 0 0 0,-1-1-1 0 0,1 0 1 0 0,0 1 0 0 0,-1-1 0 0 0,1 0-1 0 0,3 1 1 0 0,0 1-736 0 0,-1-1 1 0 0,1 0-1 0 0,10 3 0 0 0,14 0-7851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8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 19 0 0 0,'0'0'12812'0'0,"0"-2"-11340"0"0,0-6-415 0 0,0 2 2375 0 0,-1 6-3232 0 0,1 0-1 0 0,-1-1 1 0 0,1 1-1 0 0,0 0 0 0 0,-1 0 1 0 0,1-1-1 0 0,-1 1 1 0 0,1 0-1 0 0,-1 0 0 0 0,0 0 1 0 0,1 0-1 0 0,-1 0 1 0 0,1 0-1 0 0,-1 0 0 0 0,1 0 1 0 0,-1 0-1 0 0,1 0 1 0 0,-2 0-1 0 0,-12 1 647 0 0,11-1-730 0 0,0 1 0 0 0,0 0 1 0 0,0 1-1 0 0,0-1 0 0 0,0 0 1 0 0,0 1-1 0 0,1 0 1 0 0,-1-1-1 0 0,0 1 0 0 0,1 0 1 0 0,-1 0-1 0 0,1 1 0 0 0,-2 2 1 0 0,-4 3 96 0 0,1 1 0 0 0,-8 14 0 0 0,9-15-191 0 0,1 2-1 0 0,1-1 1 0 0,-1 1 0 0 0,2-1-1 0 0,-1 1 1 0 0,1 0-1 0 0,1 0 1 0 0,-1 1 0 0 0,0 20-1 0 0,3-30-22 0 0,0 1-1 0 0,0 0 1 0 0,0-1 0 0 0,0 1-1 0 0,1-1 1 0 0,-1 1 0 0 0,1-1-1 0 0,-1 1 1 0 0,1-1 0 0 0,-1 1-1 0 0,1-1 1 0 0,0 1-1 0 0,0-1 1 0 0,-1 0 0 0 0,1 1-1 0 0,0-1 1 0 0,0 0 0 0 0,2 2-1 0 0,-1-2 4 0 0,1 1-1 0 0,-1-1 1 0 0,0 1-1 0 0,0-1 1 0 0,1 0 0 0 0,-1 0-1 0 0,0 0 1 0 0,1-1-1 0 0,-1 1 1 0 0,5 0-1 0 0,0 0-6 0 0,-1-1-1 0 0,0 0 1 0 0,1 0-1 0 0,-1 0 1 0 0,0-1-1 0 0,0 0 1 0 0,1-1-1 0 0,10-3 1 0 0,-4 0 15 0 0,-1 0 1 0 0,0-1-1 0 0,0 0 1 0 0,-1-1-1 0 0,0-1 1 0 0,0 1-1 0 0,0-2 1 0 0,-1 1-1 0 0,-1-2 1 0 0,18-20 0 0 0,-24 25 43 0 0,-1 0 1 0 0,1 0 0 0 0,2-9-1 0 0,-10 40 178 0 0,1 0-1 0 0,2 0 0 0 0,0 45 1 0 0,2-53-336 0 0,1 0 0 0 0,0-1 0 0 0,1 1 0 0 0,1 0 0 0 0,1-1 0 0 0,7 20 0 0 0,-8-25-776 0 0,0 3-2854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8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71 17084 0 0,'0'0'6886'0'0,"-20"-5"-6884"0"0,-63-15-86 0 0,-4 5-292 0 0,64 12-1033 0 0,-23-7 0 0 0,36 7-2305 0 0,0-1 1 0 0,-15-7 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09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38 15611 0 0,'0'0'10147'0'0,"-12"-4"-10061"0"0,-37-12-8 0 0,42 14-60 0 0,0 0 1 0 0,-1 0-1 0 0,1 1 1 0 0,0 0-1 0 0,-11 0 1 0 0,0 0-20 0 0,-60-5-669 0 0,25 4-5984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0.7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0 10018 0 0,'0'0'12041'0'0,"-2"7"-11643"0"0,1-3-344 0 0,0 1 18 0 0,0 0 1 0 0,-1 1-1 0 0,1-1 1 0 0,-1 0-1 0 0,-1 0 0 0 0,1 0 1 0 0,-6 8-1 0 0,-4 5 157 0 0,1 0 0 0 0,-16 33 0 0 0,23-41-213 0 0,0-1 0 0 0,1 1 0 0 0,0-1 0 0 0,1 1 0 0 0,0 0 0 0 0,0 0 0 0 0,1 0 0 0 0,1 10 0 0 0,0-17-9 0 0,0 0 0 0 0,0-1 1 0 0,1 1-1 0 0,-1 0 0 0 0,1-1 0 0 0,0 1 0 0 0,-1-1 0 0 0,1 1 0 0 0,1-1 1 0 0,-1 1-1 0 0,0-1 0 0 0,1 0 0 0 0,-1 0 0 0 0,1 1 0 0 0,3 2 0 0 0,-2-2 4 0 0,0 0 1 0 0,0-1-1 0 0,1 0 0 0 0,-1 1 0 0 0,1-1 0 0 0,-1 0 0 0 0,1-1 1 0 0,0 1-1 0 0,6 1 0 0 0,-1-1 16 0 0,0 0 1 0 0,-1-1-1 0 0,1 0 0 0 0,1 0 1 0 0,-1-1-1 0 0,0 0 0 0 0,0-1 1 0 0,16-3-1 0 0,-19 3 9 0 0,0-1 0 0 0,0 0-1 0 0,0 0 1 0 0,0-1 0 0 0,0 0 0 0 0,0 0-1 0 0,-1 0 1 0 0,1-1 0 0 0,-1 1 0 0 0,8-8-1 0 0,-10 8-17 0 0,0-1 0 0 0,0 1 0 0 0,0-1 0 0 0,-1 1 0 0 0,1-1 0 0 0,-1 0 0 0 0,0 0 1 0 0,0 0-1 0 0,0 0 0 0 0,-1 0 0 0 0,1-1 0 0 0,-1 1 0 0 0,0-1 0 0 0,0 1 0 0 0,0-8 0 0 0,-1 3 3 0 0,1 6-2 0 0,-1 0 0 0 0,1 0 1 0 0,-1 0-1 0 0,0 0 0 0 0,0 0 1 0 0,-1-1-1 0 0,1 1 1 0 0,-1 0-1 0 0,1 0 0 0 0,-1 1 1 0 0,-1-5-1 0 0,2 8-16 0 0,0-1 1 0 0,0 0-1 0 0,0 0 1 0 0,0 0-1 0 0,0 0 0 0 0,0 0 1 0 0,0 0-1 0 0,0 0 1 0 0,0 0-1 0 0,0 0 0 0 0,0 0 1 0 0,0 0-1 0 0,0 0 0 0 0,0 1 1 0 0,-1-1-1 0 0,1 0 1 0 0,0 0-1 0 0,0 0 0 0 0,0 0 1 0 0,0 0-1 0 0,0 0 1 0 0,0 0-1 0 0,0 0 0 0 0,0 0 1 0 0,0 0-1 0 0,0 0 0 0 0,0 0 1 0 0,0 0-1 0 0,0 0 1 0 0,0 0-1 0 0,0 0 0 0 0,-1 0 1 0 0,1 0-1 0 0,0 0 1 0 0,0 0-1 0 0,0 0 0 0 0,0 0 1 0 0,0 0-1 0 0,0 0 0 0 0,0 0 1 0 0,0 0-1 0 0,0 0 1 0 0,0 0-1 0 0,0 0 0 0 0,-1 0 1 0 0,1 0-1 0 0,0 0 1 0 0,0 0-1 0 0,0 0 0 0 0,0 0 1 0 0,0 0-1 0 0,0 0 0 0 0,0 0 1 0 0,0 0-1 0 0,0 0 1 0 0,0 0-1 0 0,0 0 0 0 0,0 0 1 0 0,0 0-1 0 0,0 9 54 0 0,0-6-28 0 0,4 306-198 0 0,-4-280-3690 0 0,0-18-2473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2.3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 4489 0 0,'0'0'16738'0'0,"1"-5"-16418"0"0,4-17-112 0 0,-5 22-203 0 0,0-1 0 0 0,0 1 0 0 0,1-1 0 0 0,-1 1 0 0 0,0 0-1 0 0,0-1 1 0 0,1 1 0 0 0,-1 0 0 0 0,1-1 0 0 0,-1 1 0 0 0,0 0-1 0 0,1 0 1 0 0,-1-1 0 0 0,0 1 0 0 0,1 0 0 0 0,-1 0 0 0 0,1 0 0 0 0,-1 0-1 0 0,1-1 1 0 0,-1 1 0 0 0,1 0 0 0 0,-1 0 0 0 0,0 0 0 0 0,2 0-1 0 0,11 2 60 0 0,-10-2-46 0 0,10 4 120 0 0,0 0 0 0 0,1 1 0 0 0,-2 1 0 0 0,1 0 0 0 0,-1 0 0 0 0,0 1 0 0 0,0 1 0 0 0,0 0 0 0 0,-1 0 0 0 0,17 18 0 0 0,-24-22-63 0 0,0 0-1 0 0,0 1 1 0 0,-1 0 0 0 0,1-1 0 0 0,-1 1 0 0 0,0 0-1 0 0,-1 1 1 0 0,1-1 0 0 0,3 11 0 0 0,-6-14-67 0 0,1 0-1 0 0,-1 1 1 0 0,1-1 0 0 0,-1 0 0 0 0,0 1 0 0 0,0-1-1 0 0,0 0 1 0 0,0 1 0 0 0,-1-1 0 0 0,1 0 0 0 0,0 0 0 0 0,-1 1-1 0 0,0-1 1 0 0,1 0 0 0 0,-1 0 0 0 0,0 0 0 0 0,0 1-1 0 0,0-1 1 0 0,-1 0 0 0 0,1 0 0 0 0,0-1 0 0 0,-1 1-1 0 0,1 0 1 0 0,-1 0 0 0 0,0-1 0 0 0,-3 4 0 0 0,-1-1-173 0 0,-1 0 1 0 0,1-1-1 0 0,-1 1 1 0 0,1-1 0 0 0,-1-1-1 0 0,0 1 1 0 0,-11 2-1 0 0,-16 1-3497 0 0,0-3-5690 0 0,22-2-753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2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0 15483 0 0,'0'0'7330'0'0,"-2"23"-6969"0"0,-10 72-101 0 0,12-90-233 0 0,-1 0 0 0 0,0 0-1 0 0,0 0 1 0 0,0 0 0 0 0,-1 0-1 0 0,1-1 1 0 0,-5 9 0 0 0,1-2 26 0 0,3-8-36 0 0,-1 4-7 0 0,1 0 0 0 0,-1 0 1 0 0,1 0-1 0 0,-2 11 0 0 0,4-16-21 0 0,0-1-1 0 0,0 1 0 0 0,0-1 0 0 0,0 1 1 0 0,0 0-1 0 0,0-1 0 0 0,0 1 0 0 0,1-1 0 0 0,-1 1 1 0 0,0-1-1 0 0,1 1 0 0 0,-1-1 0 0 0,1 1 1 0 0,0-1-1 0 0,-1 0 0 0 0,1 1 0 0 0,0-1 0 0 0,0 0 1 0 0,0 1-1 0 0,0-1 0 0 0,0 0 0 0 0,0 0 1 0 0,0 0-1 0 0,1 0 0 0 0,-1 0 0 0 0,0 0 0 0 0,2 1 1 0 0,3 1-214 0 0,0-1-1 0 0,1 0 1 0 0,-1 0 0 0 0,0 0 0 0 0,1 0 0 0 0,12 0 0 0 0,41 0-7021 0 0,-40-3 778 0 0,-10 1-1682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28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4408 0 0,'0'0'4690'0'0,"0"0"-3170"0"0,0 0-1346 0 0,0 0-83 0 0,0 0 160 0 0,7 8 233 0 0,12 16-177 0 0,-1 2 0 0 0,0 0 0 0 0,-3 0-1 0 0,0 1 1 0 0,-1 1 0 0 0,-2 1 0 0 0,-1 0-1 0 0,-1 0 1 0 0,-2 1 0 0 0,-1 0-1 0 0,-1 1 1 0 0,-1 0 0 0 0,-2-1 0 0 0,-2 1-1 0 0,0 0 1 0 0,-2 0 0 0 0,-1 0 0 0 0,-2 0-1 0 0,-4 14-306 0 0,-35 46-1537 0 0,15-64-5505 0 0,15-24-1585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3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15075 0 0,'0'0'7523'0'0,"4"0"-7591"0"0,-2 0 63 0 0,1 0 0 0 0,0 0 0 0 0,-1 1 0 0 0,1-1 0 0 0,0 1 0 0 0,-1 0 0 0 0,1-1 0 0 0,0 1 0 0 0,-1 0 0 0 0,0 1 0 0 0,1-1 0 0 0,-1 0 0 0 0,1 1 0 0 0,-1-1 0 0 0,0 1 0 0 0,2 2 0 0 0,4 3 43 0 0,-2 0 0 0 0,1 0-1 0 0,-1 0 1 0 0,0 1 0 0 0,8 15 0 0 0,-12-19 3 0 0,1-1-1 0 0,-2 1 1 0 0,1 0-1 0 0,0 1 1 0 0,-1-1-1 0 0,0 0 1 0 0,0 0 0 0 0,0 1-1 0 0,0-1 1 0 0,-1 0-1 0 0,1 1 1 0 0,-1-1-1 0 0,0 1 1 0 0,-1-1-1 0 0,0 5 1 0 0,-1-5-8 0 0,1 0 0 0 0,-1 0 0 0 0,0-1-1 0 0,0 1 1 0 0,-1 0 0 0 0,1-1 0 0 0,-1 0 0 0 0,0 0 0 0 0,0 1 0 0 0,0-2 0 0 0,-4 4-1 0 0,-6 5 131 0 0,-20 11-1 0 0,33-22-162 0 0,0 0 1 0 0,0 0 0 0 0,-1 0-1 0 0,1 0 1 0 0,0 0-1 0 0,0 0 1 0 0,0 0-1 0 0,0 0 1 0 0,0 0 0 0 0,0 0-1 0 0,-1 0 1 0 0,1 0-1 0 0,0 1 1 0 0,0-1 0 0 0,0 0-1 0 0,0 0 1 0 0,0 0-1 0 0,0 0 1 0 0,0 0 0 0 0,0 0-1 0 0,0 0 1 0 0,0 1-1 0 0,0-1 1 0 0,-1 0-1 0 0,1 0 1 0 0,0 0 0 0 0,0 0-1 0 0,0 0 1 0 0,0 0-1 0 0,0 1 1 0 0,0-1 0 0 0,0 0-1 0 0,0 0 1 0 0,0 0-1 0 0,0 1 1 0 0,5 1 49 0 0,12 0 53 0 0,-15-2-92 0 0,72 5-35 0 0,76 8-3370 0 0,-132-11-210 0 0,-6-2-2744 0 0,-10 0 4119 0 0</inkml:trace>
  <inkml:trace contextRef="#ctx0" brushRef="#br0" timeOffset="1">918 231 21693 0 0,'0'0'752'0'0,"-134"-31"-1736"0"0,110 27 215 0 0,-1 0-343 0 0,5 1-496 0 0,2-1-745 0 0,7 0-1359 0 0,1-1-1650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3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50 11699 0 0,'0'0'12532'0'0,"-24"-6"-12531"0"0,-77-18-136 0 0,83 19-422 0 0,-1 2 0 0 0,-31-3 0 0 0,18 4-2121 0 0,25 1 1580 0 0,-6-1-2170 0 0,4 1-2231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3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22253 0 0,'0'0'1075'0'0,"-2"21"-991"0"0,-5 63-16 0 0,6-47 69 0 0,1-37-118 0 0,0 1 0 0 0,0 0 1 0 0,0 0-1 0 0,0-1 0 0 0,1 1 0 0 0,-1 0 1 0 0,0-1-1 0 0,1 1 0 0 0,-1 0 0 0 0,0-1 1 0 0,1 1-1 0 0,-1 0 0 0 0,1-1 0 0 0,-1 1 0 0 0,1-1 1 0 0,-1 1-1 0 0,1-1 0 0 0,-1 1 0 0 0,1-1 1 0 0,0 0-1 0 0,-1 1 0 0 0,1-1 0 0 0,0 1 0 0 0,-1-1 1 0 0,1 0-1 0 0,0 0 0 0 0,-1 0 0 0 0,1 1 1 0 0,0-1-1 0 0,0 0 0 0 0,-1 0 0 0 0,2 0 0 0 0,4 1 101 0 0,0-1-1 0 0,-1 0 0 0 0,7-1 0 0 0,-7 1-36 0 0,-2 0-45 0 0,-1 0 1 0 0,1-1-1 0 0,0 1 1 0 0,-1-1-1 0 0,1 0 1 0 0,-1 0 0 0 0,1 0-1 0 0,-1 0 1 0 0,0 0-1 0 0,1 0 1 0 0,-1-1-1 0 0,0 1 1 0 0,0-1 0 0 0,0 1-1 0 0,0-1 1 0 0,0 0-1 0 0,0 0 1 0 0,-1 0-1 0 0,1 0 1 0 0,-1 0-1 0 0,1 0 1 0 0,-1 0 0 0 0,0-1-1 0 0,1 1 1 0 0,-1 0-1 0 0,-1-1 1 0 0,1 1-1 0 0,0-1 1 0 0,0 1 0 0 0,-1-1-1 0 0,1-3 1 0 0,-1 4-169 0 0,0 0 1 0 0,0-1 0 0 0,0 1-1 0 0,0 0 1 0 0,0-1 0 0 0,0 1 0 0 0,-1 0-1 0 0,1-1 1 0 0,-1 1 0 0 0,1 0-1 0 0,-1 0 1 0 0,0-1 0 0 0,0 1 0 0 0,0 0-1 0 0,0 0 1 0 0,0 0 0 0 0,-1 0-1 0 0,1 0 1 0 0,-1 0 0 0 0,1 1-1 0 0,-1-1 1 0 0,0 0 0 0 0,1 1 0 0 0,-1-1-1 0 0,0 1 1 0 0,0 0 0 0 0,0-1-1 0 0,0 1 1 0 0,0 0 0 0 0,-1 0-1 0 0,1 1 1 0 0,0-1 0 0 0,0 0 0 0 0,-4 0-1 0 0,-8 0-2785 0 0,4 0-2802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1:56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684 993 0 0 0,'119'-38'0'0'0,"-111"35"0"0"0,0 0 0 0 0,0 0 0 0 0,0 0 0 0 0,0-1 0 0 0,-1-1 0 0 0,12-8 0 0 0,-10 7 0 0 0,6-5 178 0 0,-2 0 0 0 0,1 0-1 0 0,-2-1 1 0 0,1-1 0 0 0,-2 0 0 0 0,0-1 0 0 0,0 0 0 0 0,-1-1-1 0 0,-1 1 1 0 0,-1-2 0 0 0,0 0 0 0 0,-1 0 0 0 0,0 0-1 0 0,-2-1 1 0 0,0 0 0 0 0,0 0 0 0 0,3-32 0 0 0,-7 33-33 0 0,-1 0 1 0 0,0 1-1 0 0,-1-1 1 0 0,-1 0-1 0 0,0 0 0 0 0,-1 1 1 0 0,0-1-1 0 0,-2 1 1 0 0,0 0-1 0 0,0 0 1 0 0,-2 0-1 0 0,-13-23 1 0 0,2 10-68 0 0,-1 0 1 0 0,-2 1 0 0 0,0 2-1 0 0,-39-37 1 0 0,26 33 442 0 0,0 1 0 0 0,-76-46 0 0 0,82 58-25 0 0,0 1 0 0 0,-1 2-1 0 0,-1 1 1 0 0,-49-12 0 0 0,57 18-247 0 0,-1 2 0 0 0,0 1 0 0 0,0 0 0 0 0,-1 2 0 0 0,1 1 0 0 0,-46 5 0 0 0,57-3-164 0 0,1 0-1 0 0,0 1 0 0 0,0 0 0 0 0,0 1 1 0 0,0 1-1 0 0,0 0 0 0 0,1 0 0 0 0,0 1 0 0 0,0 0 1 0 0,0 0-1 0 0,-14 15 0 0 0,12-10-9 0 0,2 0-1 0 0,0 1 1 0 0,0 1 0 0 0,1 0 0 0 0,1 0-1 0 0,0 0 1 0 0,0 1 0 0 0,-5 18-1 0 0,3-7-12 0 0,2 1 0 0 0,-9 51-1 0 0,4 54-88 0 0,11-102-25 0 0,2 1 1 0 0,2-1-1 0 0,1 1 0 0 0,0-1 1 0 0,13 42-1 0 0,-12-56 64 0 0,1-1-1 0 0,0 1 0 0 0,1-1 0 0 0,1-1 0 0 0,0 1 0 0 0,1-1 1 0 0,0-1-1 0 0,1 1 0 0 0,1-2 0 0 0,0 1 0 0 0,0-1 1 0 0,17 14-1 0 0,-12-15 55 0 0,0 0 0 0 0,0-1 0 0 0,1-1 0 0 0,0 0 1 0 0,0-1-1 0 0,1 0 0 0 0,0-2 0 0 0,0 0 0 0 0,0-1 0 0 0,1 0 1 0 0,26 1-1 0 0,-19-4-733 0 0,-1-1 1 0 0,48-5 0 0 0,-46 0-1888 0 0,-1 0 1 0 0,39-14 0 0 0,-42 11-1529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1:57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 9490 0 0,'0'0'7904'0'0,"-5"21"-7310"0"0,-13 71-182 0 0,17-83-364 0 0,0 0 1 0 0,0 0-1 0 0,1 0 0 0 0,0 0 1 0 0,1 1-1 0 0,3 15 0 0 0,-1-6 2 0 0,10 119-184 0 0,-11-107-69 0 0,-2-28 75 0 0,1 1 0 0 0,-1-1 0 0 0,0 0 0 0 0,1 0-1 0 0,0 0 1 0 0,0 1 0 0 0,0-1 0 0 0,3 5 0 0 0,-4-7-62 0 0,1 0-1 0 0,0 0 1 0 0,-1-1-1 0 0,1 1 0 0 0,0 0 1 0 0,0 0-1 0 0,0-1 1 0 0,0 1-1 0 0,-1-1 1 0 0,1 1-1 0 0,0-1 0 0 0,0 1 1 0 0,0-1-1 0 0,0 1 1 0 0,0-1-1 0 0,0 0 1 0 0,0 1-1 0 0,0-1 0 0 0,1 0 1 0 0,-1 0-1 0 0,0 0 1 0 0,0 0-1 0 0,0 0 1 0 0,0 0-1 0 0,0 0 0 0 0,0 0 1 0 0,0-1-1 0 0,0 1 1 0 0,2-1-1 0 0,-1 0-855 0 0,1 0-1 0 0,0 0 1 0 0,-1 0 0 0 0,1-1 0 0 0,-1 1-1 0 0,3-3 1 0 0,-5 4 805 0 0,9-6-3775 0 0</inkml:trace>
  <inkml:trace contextRef="#ctx0" brushRef="#br0" timeOffset="1">223 191 1560 0 0,'0'0'12075'0'0,"-135"24"-11867"0"0,97-13-1192 0 0,8 0-2977 0 0,10-4-4937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6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17044 0 0,'0'0'5588'0'0,"1"20"-5144"0"0,6 68-148 0 0,0-30 16 0 0,-3-32-200 0 0,-3-6-634 0 0,2-1 1 0 0,0 0-1 0 0,1 0 1 0 0,9 22 0 0 0,0-16-5019 0 0,-1-10-4329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7.1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332 40 10050 0 0,'0'0'11577'0'0,"-21"-3"-11315"0"0,-66-8-125 0 0,25 2-457 0 0,-29-2-1684 0 0,32 6-9232 0 0,47 4 2770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7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4 15683 0 0,'0'0'4999'0'0,"-11"0"-4962"0"0,-31-2 27 0 0,37 1 554 0 0,12 1-527 0 0,11 0-160 0 0,-8 2 223 0 0,0 0 0 0 0,-1 2 1 0 0,1-1-1 0 0,-1 1 0 0 0,0 0 0 0 0,0 1 0 0 0,0 0 0 0 0,14 11 0 0 0,-20-13-71 0 0,0 0 0 0 0,-1-1 0 0 0,1 1 0 0 0,0 0 0 0 0,-1 0 0 0 0,0 1 0 0 0,1-1 0 0 0,-1 0 0 0 0,-1 1 0 0 0,1-1 0 0 0,0 1 0 0 0,-1 0 0 0 0,2 5 0 0 0,-3-6-50 0 0,1 0 0 0 0,-1-1 0 0 0,0 1-1 0 0,0-1 1 0 0,0 1 0 0 0,0-1 0 0 0,0 1 0 0 0,-1-1-1 0 0,1 1 1 0 0,-1 0 0 0 0,0-1 0 0 0,0 0-1 0 0,1 1 1 0 0,-2-1 0 0 0,1 0 0 0 0,0 1-1 0 0,0-1 1 0 0,-1 0 0 0 0,1 0 0 0 0,-1 0 0 0 0,-3 3-1 0 0,-5 5 104 0 0,1-3-43 0 0,-11 15-1 0 0,18-20-87 0 0,1 0-1 0 0,0 0 0 0 0,-1-1 1 0 0,1 1-1 0 0,0 0 1 0 0,0 0-1 0 0,0 0 0 0 0,0 0 1 0 0,1 0-1 0 0,-1 0 0 0 0,1 1 1 0 0,-1-1-1 0 0,1 0 1 0 0,-1 4-1 0 0,2-5-2 0 0,-1 0 1 0 0,0 0-1 0 0,1 0 0 0 0,-1 0 0 0 0,1 0 1 0 0,0 0-1 0 0,-1 0 0 0 0,1-1 1 0 0,0 1-1 0 0,-1 0 0 0 0,1 0 0 0 0,0-1 1 0 0,0 1-1 0 0,0 0 0 0 0,0-1 1 0 0,-1 1-1 0 0,1-1 0 0 0,0 1 0 0 0,0-1 1 0 0,0 1-1 0 0,0-1 0 0 0,0 0 1 0 0,2 1-1 0 0,26 4-6 0 0,-8-3-197 0 0,0-1 1 0 0,30-2-1 0 0,-38-1-1319 0 0,20-4-1 0 0,-23 3-1589 0 0,-1 0-1 0 0,16-8 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7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 15227 0 0,'0'0'2630'0'0,"19"-2"-2136"0"0,60-2 112 0 0,-76 4-549 0 0,0 0-1 0 0,-1 0 0 0 0,1 0 0 0 0,0 0 1 0 0,-1 1-1 0 0,1 0 0 0 0,0-1 1 0 0,-1 1-1 0 0,1 0 0 0 0,-1 0 0 0 0,1 1 1 0 0,-1-1-1 0 0,0 0 0 0 0,1 1 1 0 0,-1-1-1 0 0,0 1 0 0 0,0 0 0 0 0,3 3 1 0 0,2 2 222 0 0,1 0 27 0 0,0 0 0 0 0,0 1 0 0 0,-1 0 0 0 0,0 0 0 0 0,8 13 0 0 0,-12-18-229 0 0,-1 1 0 0 0,0 0 1 0 0,0 0-1 0 0,-1 0 1 0 0,1 0-1 0 0,-1 1 1 0 0,0-1-1 0 0,0 0 1 0 0,0 1-1 0 0,0-1 1 0 0,-1 1-1 0 0,0-1 1 0 0,0 1-1 0 0,0-1 1 0 0,-2 8-1 0 0,1-9-68 0 0,0 1 0 0 0,0-1-1 0 0,0-1 1 0 0,-1 1 0 0 0,0 0 0 0 0,1 0-1 0 0,-1 0 1 0 0,0-1 0 0 0,0 1 0 0 0,0-1-1 0 0,-1 0 1 0 0,1 0 0 0 0,-1 1 0 0 0,1-1 0 0 0,-1-1-1 0 0,0 1 1 0 0,-3 1 0 0 0,-6 4-715 0 0,0-2 0 0 0,-22 8 1 0 0,33-13 592 0 0,-27 6-4173 0 0,13-3-2879 0 0</inkml:trace>
  <inkml:trace contextRef="#ctx0" brushRef="#br0" timeOffset="1">370 15 19924 0 0,'0'0'3240'0'0,"-12"20"-2967"0"0,-37 63-93 0 0,43-74-144 0 0,1 0 0 0 0,0 0 0 0 0,-4 11-1 0 0,7-15-29 0 0,1-1-9 0 0,0-1-1 0 0,0 0 0 0 0,0 1 1 0 0,0-1-1 0 0,1 1 1 0 0,-1-1-1 0 0,1 1 0 0 0,0-1 1 0 0,0 1-1 0 0,1 5 0 0 0,0-6-7 0 0,-1-1 0 0 0,1 0 0 0 0,0 0 0 0 0,0 0 0 0 0,0 0 0 0 0,0 1 0 0 0,0-1-1 0 0,0 0 1 0 0,1-1 0 0 0,-1 1 0 0 0,1 0 0 0 0,-1 0 0 0 0,1-1 0 0 0,0 1 0 0 0,-1-1 0 0 0,1 1-1 0 0,2 1 1 0 0,6 2-450 0 0,0 1 0 0 0,0-1 0 0 0,1-1 0 0 0,-1 1 0 0 0,19 3 0 0 0,-1-3-3387 0 0,1-2-3766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8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0 18340 0 0,'0'0'5173'0'0,"-6"22"-5101"0"0,-21 69-21 0 0,20-58-18 0 0,7-32-31 0 0,0 0 0 0 0,0 0 0 0 0,0-1 1 0 0,0 1-1 0 0,0 0 0 0 0,0 0 0 0 0,0 0 0 0 0,1 0 1 0 0,-1 0-1 0 0,1 2 0 0 0,1 3 9 0 0,-1-2 1 0 0,1 0 1 0 0,0 0 0 0 0,0 0 0 0 0,0 0-1 0 0,0-1 1 0 0,0 1 0 0 0,1-1-1 0 0,0 1 1 0 0,-1-1 0 0 0,2 0-1 0 0,-1 0 1 0 0,0 0 0 0 0,0 0-1 0 0,1-1 1 0 0,-1 1 0 0 0,1-1 0 0 0,0 0-1 0 0,5 2 1 0 0,-3-1 2 0 0,1 0-1 0 0,0-1 1 0 0,0 0-1 0 0,0 0 1 0 0,0-1-1 0 0,0 0 1 0 0,0 0-1 0 0,0-1 1 0 0,0 0 0 0 0,11-1-1 0 0,-16 1-16 0 0,-1 0 1 0 0,1-1-1 0 0,0 1 0 0 0,-1-1 1 0 0,1 1-1 0 0,-1-1 0 0 0,1 0 0 0 0,-1 0 1 0 0,1 1-1 0 0,-1-1 0 0 0,1 0 1 0 0,-1 0-1 0 0,0 0 0 0 0,0 0 0 0 0,1-1 1 0 0,-1 1-1 0 0,1-2 0 0 0,-1 1-12 0 0,1-1-1 0 0,-1 1 0 0 0,1-1 0 0 0,-1 0 1 0 0,0 1-1 0 0,0-1 0 0 0,-1 0 1 0 0,1 0-1 0 0,0-4 0 0 0,0 2 2 0 0,-1 0-1 0 0,0 0 1 0 0,0 0-1 0 0,0 0 1 0 0,-1 0-1 0 0,1 0 1 0 0,-1 0-1 0 0,-1 0 1 0 0,1 1-1 0 0,-1-1 1 0 0,-3-7-1 0 0,2 9 107 0 0,1 7 16 0 0,2 12 115 0 0,0-13-158 0 0,3 123 1076 0 0,0-27-1686 0 0,-3-97-229 0 0,1 18-386 0 0,1-14-3574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26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 5765 0 0,'0'0'5941'0'0,"0"0"-4444"0"0,0 0-1177 0 0,0 0 197 0 0,0 0 160 0 0,0 0-153 0 0,34-3-970 0 0,59 3-782 0 0,-81 35 1110 0 0,14 52 1678 0 0,-18-68-1367 0 0,-2 1 1 0 0,0 1-1 0 0,0 0 1 0 0,-2-1-1 0 0,-1 1 1 0 0,0 0-1 0 0,-2 1 1 0 0,0-1-1 0 0,-2 9-193 0 0,-58 71 585 0 0,16-83-3887 0 0,37-19 329 0 0,0-2-2238 0 0</inkml:trace>
  <inkml:trace contextRef="#ctx0" brushRef="#br0" timeOffset="760.53">277 428 1632 0 0,'0'0'1688'0'0,"0"0"3708"0"0,0 0-3418 0 0,0 0-1666 0 0,0 0-266 0 0,0 0-30 0 0,0 0 22 0 0,0-6-24 0 0,5-27 146 0 0,32 86 2701 0 0,-23 49-937 0 0,-4-161-4501 0 0,18 38 4248 0 0,-26 23-1610 0 0,0-1 1 0 0,0 1-1 0 0,0 0 0 0 0,0 1 0 0 0,-1-1 0 0 0,1 0 0 0 0,0 1 0 0 0,-1-1 0 0 0,0 0 0 0 0,0 1 1 0 0,1 0-1 0 0,-1-1 0 0 0,-1 1 0 0 0,1 0 0 0 0,0-1 0 0 0,-1 1 0 0 0,1 0 0 0 0,-1 0 0 0 0,0 0 1 0 0,0-1-1 0 0,0 1 0 0 0,0 0 0 0 0,0 0 0 0 0,-1 0 0 0 0,0 2-61 0 0,1 3 21 0 0,0-8-56 0 0,25-46-3312 0 0,-25 47 3404 0 0,0 0 0 0 0,0 0 0 0 0,0 0 0 0 0,0 0 0 0 0,1 0 0 0 0,-1 0 0 0 0,0 0 0 0 0,0 0 0 0 0,1 0 0 0 0,-1 0-1 0 0,1 0 1 0 0,-1 0 0 0 0,1 0 0 0 0,-1 0 0 0 0,1 0 0 0 0,0 0 0 0 0,0 0 0 0 0,-1-1 0 0 0,1 1 0 0 0,0 0 0 0 0,0-1 0 0 0,0 1 0 0 0,0 0 0 0 0,-1-1 0 0 0,1 1 0 0 0,0-1 0 0 0,0 1 0 0 0,0-1 0 0 0,0 0 0 0 0,0 1 0 0 0,0-1 0 0 0,1 0 0 0 0,-1 0 0 0 0,0 0 0 0 0,0 1 0 0 0,0-1 0 0 0,0 0 0 0 0,0-1-1 0 0,0 1 1 0 0,0 0 0 0 0,0 0 0 0 0,0 0 0 0 0,0-1 0 0 0,0 1 0 0 0,0 0 0 0 0,0-1 0 0 0,0 1 0 0 0,0-1 0 0 0,0 1 0 0 0,0-1 0 0 0,0 0 0 0 0,0 1 0 0 0,0-1 0 0 0,-1 0 0 0 0,1 0 0 0 0,0 1 0 0 0,0-2-57 0 0,-8 27 386 0 0,0-3-4405 0 0,8-21 501 0 0,3-2-2660 0 0</inkml:trace>
  <inkml:trace contextRef="#ctx0" brushRef="#br0" timeOffset="1038.66">587 486 7433 0 0,'0'0'5376'0'0,"0"0"-5108"0"0,0 0 64 0 0,5 36 292 0 0,-6-24-92 0 0,-5 0-204 0 0,-1-1-212 0 0,-3-1-116 0 0,-2-1-456 0 0,2-2-40 0 0,0-4-572 0 0,1-1-328 0 0,1-2-836 0 0,5-1-3005 0 0</inkml:trace>
  <inkml:trace contextRef="#ctx0" brushRef="#br0" timeOffset="1301.84">554 500 3520 0 0,'0'0'6961'0'0,"0"0"-6225"0"0,0 0-120 0 0,0 0 304 0 0,31 34 128 0 0,-25-23-340 0 0,-2-1-288 0 0,-3-1-244 0 0,2-1-88 0 0,-3-1-76 0 0,0-1-12 0 0,0-1-360 0 0,0-2-504 0 0,0 0-424 0 0,0-3-1076 0 0,1 0-3877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8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337 223 20284 0 0,'0'0'3469'0'0,"-22"-7"-3369"0"0,-69-20-103 0 0,20 9-371 0 0,43 12-81 0 0,-33-11-2413 0 0,42 11-885 0 0,-1 0-3592 0 0</inkml:trace>
  <inkml:trace contextRef="#ctx0" brushRef="#br0" timeOffset="1">321 68 19028 0 0,'0'0'3401'0'0,"-145"-40"-3753"0"0,112 35-536 0 0,-3-1-713 0 0,4 1-983 0 0,-1 0-1361 0 0,7 1-1800 0 0,10 1-1569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9.0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33 15011 0 0,'0'0'5471'0'0,"0"-5"-5521"0"0,0 2 28 0 0,1-11-51 0 0,-1 13 68 0 0,0 1 0 0 0,1-1 1 0 0,-1 1-1 0 0,0-1 0 0 0,0 1 0 0 0,1 0 1 0 0,-1-1-1 0 0,0 1 0 0 0,1-1 0 0 0,-1 1 1 0 0,0 0-1 0 0,1-1 0 0 0,-1 1 0 0 0,1 0 1 0 0,-1-1-1 0 0,0 1 0 0 0,1 0 0 0 0,-1 0 1 0 0,1-1-1 0 0,-1 1 0 0 0,1 0 0 0 0,-1 0 1 0 0,1 0-1 0 0,-1 0 0 0 0,1 0 0 0 0,-1 0 0 0 0,1 0 1 0 0,0 0-1 0 0,40-1-37 0 0,-19 0 248 0 0,0 1-1 0 0,39 4 1 0 0,-58-3-114 0 0,0-1 0 0 0,-1 1 0 0 0,1 0 0 0 0,-1 0-1 0 0,1 0 1 0 0,-1 0 0 0 0,1 1 0 0 0,-1-1 0 0 0,0 0 0 0 0,1 1 0 0 0,-1 0 0 0 0,0-1 0 0 0,0 1 0 0 0,0 0 0 0 0,2 3 0 0 0,-2-1 40 0 0,1 0 0 0 0,-1-1-1 0 0,0 1 1 0 0,0 0 0 0 0,-1 1 0 0 0,1-1 0 0 0,-1 0 0 0 0,2 8 0 0 0,-2 0 89 0 0,0 0 1 0 0,-1 0 0 0 0,0 0 0 0 0,0 0-1 0 0,-2 0 1 0 0,-2 13 0 0 0,-1-6 68 0 0,0-1 0 0 0,-17 35-1 0 0,14-37-224 0 0,2 0 0 0 0,0 1 0 0 0,-8 31-1 0 0,14-42-310 0 0,-1 0 1 0 0,0 0-1 0 0,1 0 0 0 0,1 10 0 0 0,2-4-3306 0 0,2 0-4224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39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515 88 22469 0 0,'0'0'2016'0'0,"-147"-37"-1928"0"0,109 29-128 0 0,-1 1-248 0 0,-4 0-248 0 0,1 0-360 0 0,-4 1-400 0 0,-3 0-481 0 0,2 2-1111 0 0,10 1-3034 0 0,10 1-5008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1:58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836 1140 0 0 0,'0'0'1999'0'0,"22"-9"-1923"0"0,67-31-115 0 0,-37 14-189 0 0,-38 18 136 0 0,5-2 396 0 0,0-2-1 0 0,-1 0 1 0 0,0-1-1 0 0,-1-1 1 0 0,29-29-1 0 0,-38 34 88 0 0,0-1-1 0 0,-1 0 1 0 0,0 0-1 0 0,0-1 1 0 0,-2 1-1 0 0,1-2 1 0 0,-1 1-1 0 0,-1 0 1 0 0,0-1-1 0 0,0 0 1 0 0,-1 0-1 0 0,1-12 1 0 0,-2 9-318 0 0,-2 0 1 0 0,1 0-1 0 0,-2 1 0 0 0,0-1 1 0 0,-1 0-1 0 0,-3-15 0 0 0,-1 9-167 0 0,0 1 0 0 0,-1 0 1 0 0,-16-31-1 0 0,-7 0-264 0 0,-2 1 1 0 0,-42-50-1 0 0,71 96 357 0 0,-31-40 33 0 0,-2 1 1 0 0,-2 3 0 0 0,-72-62 0 0 0,86 84 115 0 0,-1 0 0 0 0,-1 2 0 0 0,-33-16 0 0 0,39 23 38 0 0,-1 1 0 0 0,0 0 0 0 0,0 2 0 0 0,-1 0 0 0 0,-23-2 0 0 0,25 6 36 0 0,0 0 0 0 0,0 1 0 0 0,1 1 1 0 0,-1 1-1 0 0,-31 6 0 0 0,36-4-109 0 0,0 1 1 0 0,0 0-1 0 0,1 2 1 0 0,0 0-1 0 0,0 0 0 0 0,0 1 1 0 0,-23 16-1 0 0,21-10-52 0 0,0 1-1 0 0,0 0 1 0 0,1 1-1 0 0,1 1 1 0 0,1 0 0 0 0,0 1-1 0 0,1 0 1 0 0,-11 21-1 0 0,6-3 12 0 0,0-1-1 0 0,3 2 1 0 0,-16 58-1 0 0,21-60-133 0 0,2 1 0 0 0,1 0-1 0 0,2 1 1 0 0,1-1 0 0 0,5 70 0 0 0,-1-89 21 0 0,2 0 1 0 0,0 0 0 0 0,0 0-1 0 0,1-1 1 0 0,1 0 0 0 0,1 0-1 0 0,0 0 1 0 0,1 0 0 0 0,0-1-1 0 0,2 0 1 0 0,-1-1 0 0 0,2 0 0 0 0,-1 0-1 0 0,2-1 1 0 0,0 0 0 0 0,0-1-1 0 0,1 0 1 0 0,0-1 0 0 0,1 0-1 0 0,0-1 1 0 0,28 14 0 0 0,-15-11 167 0 0,1-2 1 0 0,1-1 0 0 0,0-1-1 0 0,48 7 1 0 0,-20-8-902 0 0,81-1 0 0 0,-113-7-1368 0 0,-1-1 1 0 0,1 0-1 0 0,29-9 0 0 0,-31 6 291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1:58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1 13571 0 0,'0'0'2030'0'0,"4"23"-1656"0"0,14 77-95 0 0,-17-94-249 0 0,1 0 0 0 0,-1-1-1 0 0,1 1 1 0 0,0 0 0 0 0,0-1 0 0 0,1 0 0 0 0,-1 1-1 0 0,1-1 1 0 0,7 9 0 0 0,-2-3 60 0 0,86 146 640 0 0,-80-138-1794 0 0,-9-13-2045 0 0</inkml:trace>
  <inkml:trace contextRef="#ctx0" brushRef="#br0" timeOffset="1">225 225 12667 0 0,'0'0'3280'0'0,"-120"-20"-3216"0"0,88 17-448 0 0,-1-1-1064 0 0,8 1-2593 0 0,10 2-6097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6.1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 86 12715 0 0,'0'0'10223'0'0,"-22"-7"-10360"0"0,-73-23-177 0 0,89 28 254 0 0,-35-12-899 0 0,22 3-1428 0 0,14 8 1597 0 0,-8-8-3697 0 0,5 4-1833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6.5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346 122 19308 0 0,'0'0'3145'0'0,"-136"-49"-3097"0"0,100 37-368 0 0,-3-1-576 0 0,-2-2-905 0 0,2 1-1392 0 0,6 2-2392 0 0,11 5-5121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7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323 38 10946 0 0,'0'0'6535'0'0,"-22"-3"-6316"0"0,-70-13-97 0 0,15 6 1 0 0,39 7-91 0 0,22 0 97 0 0,-1 1-1 0 0,-31 1 1 0 0,47 1-95 0 0,0 1 1 0 0,1-1 0 0 0,-1 0 0 0 0,0 0-1 0 0,1 0 1 0 0,-1 1 0 0 0,1-1 0 0 0,-1 0-1 0 0,0 1 1 0 0,1-1 0 0 0,-1 1 0 0 0,1-1-1 0 0,-1 1 1 0 0,1-1 0 0 0,0 1 0 0 0,-1-1-1 0 0,1 1 1 0 0,-1-1 0 0 0,1 1 0 0 0,0-1-1 0 0,-1 1 1 0 0,1 0 0 0 0,0-1 0 0 0,0 1-1 0 0,0 0 1 0 0,-1-1 0 0 0,1 1 0 0 0,0 0-1 0 0,0-1 1 0 0,0 1 0 0 0,0 1 0 0 0,1 22 743 0 0,-1-23-768 0 0,14 62 807 0 0,-5-28-516 0 0,59 321 1810 0 0,-34 5-1359 0 0,-28-125-124 0 0,-30 269 0 0 0,11-374-307 0 0,-21 256 229 0 0,33-84-354 0 0,2-288-189 0 0,0-1 0 0 0,1 1 0 0 0,0-1-1 0 0,1 1 1 0 0,1-1 0 0 0,0 0 0 0 0,12 24 0 0 0,-7-17 41 0 0,-8-17-33 0 0,0 0-1 0 0,1-1 1 0 0,-1 1 0 0 0,1 0 0 0 0,0-1 0 0 0,0 0-1 0 0,0 1 1 0 0,1-1 0 0 0,4 5 0 0 0,-1-3-24 0 0,0 0 0 0 0,0-1 0 0 0,0 0 0 0 0,0-1 0 0 0,1 1 0 0 0,0-1 1 0 0,0 0-1 0 0,0-1 0 0 0,0 0 0 0 0,0 0 0 0 0,0 0 0 0 0,1-1 0 0 0,-1 0 0 0 0,0 0 0 0 0,1-1 1 0 0,11-1-1 0 0,-12 0-454 0 0,0 0 1 0 0,-1 0-1 0 0,1-1 1 0 0,-1 0 0 0 0,0 0-1 0 0,0 0 1 0 0,1-1-1 0 0,-1 0 1 0 0,-1 0 0 0 0,1-1-1 0 0,9-7 1 0 0,4-7-8354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8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0 10882 0 0,'0'0'10344'0'0,"-3"8"-9924"0"0,0 0-314 0 0,0 0-1 0 0,0 0 1 0 0,-1-1 0 0 0,0 1 0 0 0,-7 9 0 0 0,-1 2 69 0 0,1 0 0 0 0,0 0 0 0 0,-15 40 0 0 0,25-56-163 0 0,0 0 1 0 0,0 1-1 0 0,0-1 1 0 0,0 0-1 0 0,1 1 0 0 0,-1-1 1 0 0,1 1-1 0 0,0-1 1 0 0,0 0-1 0 0,0 1 1 0 0,1 3-1 0 0,0-5-1 0 0,-1-1-1 0 0,1 1 1 0 0,0 0-1 0 0,-1-1 1 0 0,1 1-1 0 0,0 0 1 0 0,0-1-1 0 0,0 1 1 0 0,0-1-1 0 0,1 0 1 0 0,-1 1-1 0 0,0-1 1 0 0,1 0-1 0 0,-1 0 1 0 0,1 0-1 0 0,-1 1 1 0 0,1-2-1 0 0,-1 1 1 0 0,1 0-1 0 0,0 0 1 0 0,1 0-1 0 0,6 2 16 0 0,0 0 1 0 0,0-1-1 0 0,0 0 1 0 0,0-1-1 0 0,0 0 0 0 0,0-1 1 0 0,0 1-1 0 0,1-2 1 0 0,16-2-1 0 0,-22 3-29 0 0,-1-1 0 0 0,0 0 0 0 0,0 0 0 0 0,0 0 1 0 0,0 0-1 0 0,0-1 0 0 0,-1 1 0 0 0,1-1 0 0 0,0 0 0 0 0,0 0 0 0 0,-1 0 0 0 0,0 0 0 0 0,1 0 0 0 0,-1 0 0 0 0,0-1 1 0 0,0 1-1 0 0,0-1 0 0 0,0 1 0 0 0,0-1 0 0 0,-1 0 0 0 0,1 0 0 0 0,1-4 0 0 0,-1 0-6 0 0,0 0 0 0 0,-1 0-1 0 0,1 0 1 0 0,-1 0 0 0 0,-1 0-1 0 0,1 0 1 0 0,-1 0 0 0 0,0 0-1 0 0,-1-7 1 0 0,-1 4 16 0 0,0 13-26 0 0,2 16 82 0 0,-1 15 93 0 0,-2 1 0 0 0,-1-2 0 0 0,-2 1 0 0 0,-13 44 0 0 0,18-74-450 0 0,0 1 0 0 0,0 0 1 0 0,0 10-1 0 0,1-9-4169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9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29 22549 0 0,'0'0'560'0'0,"-145"-12"-3481"0"0,114 5 321 0 0,10 1-2393 0 0,3 2-6634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24.9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 10545 0 0,'0'0'2027'0'0,"-7"0"-1772"0"0,-173-1-710 0 0,194 79 2034 0 0,-7-48-1214 0 0,-2 0 1 0 0,-1 0-1 0 0,-1 1 0 0 0,-2-1 0 0 0,-1 1 0 0 0,-1 0 1 0 0,-3 15-366 0 0,-1 65 235 0 0,4-109-209 0 0,1-1 0 0 0,0 1 0 0 0,0-1 0 0 0,0 1 0 0 0,0-1 0 0 0,0 1 0 0 0,0 0 0 0 0,1-1 1 0 0,-1 1-1 0 0,0-1 0 0 0,1 1 0 0 0,0-1 0 0 0,-1 0 0 0 0,1 1 0 0 0,0-1 0 0 0,-1 1 0 0 0,1-1 0 0 0,0 0 0 0 0,0 0 0 0 0,0 1 0 0 0,0-1 1 0 0,0 0-1 0 0,1 0 0 0 0,-1 0 0 0 0,0 0 0 0 0,0 0 0 0 0,1 0 0 0 0,-1-1 0 0 0,0 1 0 0 0,1 0 0 0 0,-1-1 0 0 0,1 1 0 0 0,-1-1 0 0 0,1 1 1 0 0,-1-1-1 0 0,1 0 0 0 0,-1 0 0 0 0,1 0 0 0 0,0 1 0 0 0,-1-2 0 0 0,1 1 0 0 0,-1 0 0 0 0,1 0 0 0 0,-1 0 0 0 0,1-1 0 0 0,-1 1 0 0 0,2-1-26 0 0,37-14-1902 0 0,-7-8-6519 0 0,-15 6 812 0 0</inkml:trace>
  <inkml:trace contextRef="#ctx0" brushRef="#br0" timeOffset="356.4">266 85 5917 0 0,'0'0'6702'0'0,"2"6"-5240"0"0,24 221 666 0 0,5-254-5647 0 0,-29 24 3597 0 0,0 1-1 0 0,1-1 0 0 0,0 1 0 0 0,0-1 0 0 0,0 1 0 0 0,0 0 0 0 0,0 0 0 0 0,0 0 0 0 0,0 0 1 0 0,1 0-1 0 0,-1 1 0 0 0,1 0 0 0 0,-1 0 0 0 0,1 0 0 0 0,-1 0 0 0 0,1 0 0 0 0,0 1 0 0 0,0-1 1 0 0,-1 1-1 0 0,1 0 0 0 0,0 0 0 0 0,-1 1 0 0 0,1-1 0 0 0,0 1 0 0 0,-1-1 0 0 0,1 1 0 0 0,0 1 1 0 0,-1-1-1 0 0,1 0 0 0 0,-1 1 0 0 0,0 0 0 0 0,1-1 0 0 0,-1 1 0 0 0,0 0 0 0 0,0 1 0 0 0,0-1 1 0 0,-1 1-1 0 0,1-1 0 0 0,-1 1 0 0 0,1 0 0 0 0,-1 0 0 0 0,0 0 0 0 0,0 0 0 0 0,0 0 0 0 0,0 1 1 0 0,0-1-1 0 0,-1 0 0 0 0,0 1 0 0 0,1 0-77 0 0,-3-1 42 0 0,1-1 0 0 0,-1 1 0 0 0,1 0-1 0 0,-1-1 1 0 0,0 1 0 0 0,0-1 0 0 0,0 0 0 0 0,0 1 0 0 0,-1-1 0 0 0,1 0 0 0 0,0 0 0 0 0,-1 1 0 0 0,0-1-1 0 0,1-1 1 0 0,-1 1 0 0 0,0 0 0 0 0,0 0 0 0 0,0-1 0 0 0,0 1 0 0 0,-1-1 0 0 0,1 1 0 0 0,0-1 0 0 0,-1 0-1 0 0,1 0 1 0 0,0 0 0 0 0,-1 0 0 0 0,0 0 0 0 0,1-1 0 0 0,-1 1 0 0 0,1-1 0 0 0,-1 0 0 0 0,0 0 0 0 0,1 0-1 0 0,-1 0 1 0 0,1 0 0 0 0,-2 0-42 0 0,-60-7-3696 0 0,54 0 191 0 0,2 2-2583 0 0</inkml:trace>
  <inkml:trace contextRef="#ctx0" brushRef="#br0" timeOffset="605.05">588 385 4700 0 0,'0'0'5597'0'0,"0"0"-3556"0"0,0 0-1207 0 0,2 7-84 0 0,0-3-625 0 0,-1 0 0 0 0,1 0 0 0 0,-1 0 0 0 0,0-1-1 0 0,-1 1 1 0 0,1 1 0 0 0,-1-1 0 0 0,0 0 0 0 0,0 0 0 0 0,0 0 0 0 0,0 0 0 0 0,-1 0 0 0 0,1 0 0 0 0,-1 0-1 0 0,0 0 1 0 0,0 0 0 0 0,-1-1 0 0 0,1 1 0 0 0,-1 0 0 0 0,0 0 0 0 0,-1 0-125 0 0,-1 4-76 0 0,-3 4-381 0 0,5-18-4860 0 0,2 0-186 0 0</inkml:trace>
  <inkml:trace contextRef="#ctx0" brushRef="#br0" timeOffset="854.4">631 275 5032 0 0,'0'0'8553'0'0,"0"0"-7285"0"0,0 0-804 0 0,0 0-24 0 0,0 0-200 0 0,0 0-240 0 0,0 0-108 0 0,0 0-332 0 0,0 0-544 0 0,0 0-312 0 0,-7-2-1156 0 0,7 2-4473 0 0</inkml:trace>
  <inkml:trace contextRef="#ctx0" brushRef="#br0" timeOffset="1009.13">840 425 5308 0 0,'1'6'6018'0'0,"-10"118"-1118"0"0,9-121-4906 0 0,-1 0 1 0 0,0 0-1 0 0,0 0 0 0 0,-1 0 0 0 0,1 0 1 0 0,-1-1-1 0 0,1 1 0 0 0,-1 0 0 0 0,0-1 0 0 0,0 1 1 0 0,0-1-1 0 0,0 0 0 0 0,-1 0 0 0 0,1 0 1 0 0,0 0-1 0 0,-1 0 0 0 0,1 0 0 0 0,-1 0 1 0 0,0-1-1 0 0,0 0 0 0 0,0 1 0 0 0,0-1 1 0 0,0 0-1 0 0,0 0 0 0 0,0-1 0 0 0,0 1 1 0 0,0-1-1 0 0,0 1 0 0 0,0-1 0 0 0,0 0 1 0 0,0 0-1 0 0,0 0 0 0 0,-1-1 0 0 0,1 1 1 0 0,0-1-1 0 0,0 0 0 0 0,0 0 0 0 0,0 0 1 0 0,0 0-1 0 0,0 0 0 0 0,0-1 6 0 0,-27-19-4478 0 0,20 10-837 0 0</inkml:trace>
  <inkml:trace contextRef="#ctx0" brushRef="#br0" timeOffset="1198.74">841 278 6613 0 0,'0'0'6152'0'0,"0"0"-5072"0"0,0 0-560 0 0,0 0-140 0 0,0 0-352 0 0,0 0-28 0 0,0 0-180 0 0,0 0 4 0 0,0 0-968 0 0,0 0-828 0 0,-29-16-2804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9.9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4809 0 0,'0'0'13711'0'0,"-14"17"-12195"0"0,12-16-1315 0 0,1 0 0 0 0,0 1 0 0 0,0-1 0 0 0,-1 1 0 0 0,1 0 0 0 0,0-1 0 0 0,1 1-1 0 0,-1 0 1 0 0,0 0 0 0 0,0 0 0 0 0,1-1 0 0 0,-1 1 0 0 0,1 2 0 0 0,-3 8-118 0 0,-1 0-1 0 0,-4 13 1 0 0,-5 11-67 0 0,9-25-22 0 0,3-9 30 0 0,1 0 0 0 0,-1 0-1 0 0,0 0 1 0 0,0 1 0 0 0,1-1-1 0 0,-1 4 1 0 0,1-6 12 0 0,15 0-332 0 0,6-4 5 0 0,11-1-82 0 0,-29 4 345 0 0,0 1 0 0 0,-1 1 1 0 0,1-1-1 0 0,-1 0 0 0 0,1 0 0 0 0,-1 1 0 0 0,1 0 1 0 0,-1-1-1 0 0,1 1 0 0 0,3 2 0 0 0,2 2 37 0 0,-1 0-1 0 0,0 0 1 0 0,0 0-1 0 0,-1 1 1 0 0,1 0-1 0 0,-1 0 0 0 0,8 12 1 0 0,-11-15 19 0 0,-1 0 0 0 0,0 0 0 0 0,0 0 0 0 0,0 1 0 0 0,-1-1 0 0 0,1 0 0 0 0,-1 1 0 0 0,1-1 0 0 0,-1 1 0 0 0,0 0 0 0 0,-1 0 0 0 0,1-1 0 0 0,-1 1 0 0 0,0 0 0 0 0,1 0 0 0 0,-2-1 0 0 0,1 1 0 0 0,0 0 0 0 0,-2 6 1 0 0,1-7-10 0 0,0-1 1 0 0,0 0 0 0 0,0 0 0 0 0,0 0 0 0 0,-1-1 0 0 0,1 1-1 0 0,-1 0 1 0 0,1 0 0 0 0,-1-1 0 0 0,1 1 0 0 0,-1-1 0 0 0,0 1 0 0 0,0-1-1 0 0,0 0 1 0 0,0 0 0 0 0,0 0 0 0 0,0 0 0 0 0,0 0 0 0 0,0 0-1 0 0,0 0 1 0 0,0-1 0 0 0,-5 1 0 0 0,3 0-73 0 0,0 0 0 0 0,0-1 0 0 0,0 0-1 0 0,0 0 1 0 0,0 0 0 0 0,-1-1 0 0 0,1 1 0 0 0,0-1 0 0 0,0 0-1 0 0,0 0 1 0 0,-7-3 0 0 0,2-1-1111 0 0,1 0 0 0 0,-13-8 0 0 0,9 3-2853 0 0,0 1-3346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0.2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40 18116 0 0,'0'0'3793'0'0,"-126"-24"-4714"0"0,99 20-271 0 0,-1-2-744 0 0,7 2-1625 0 0,5 2-6969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0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511 102 13619 0 0,'0'0'6349'0'0,"-20"1"-5609"0"0,-66-2-227 0 0,78 0-451 0 0,0 1 0 0 0,0-1 0 0 0,0-1 0 0 0,0 1 0 0 0,1-2 0 0 0,-11-3 0 0 0,1 0 20 0 0,-169-47-350 0 0,123 39-3940 0 0,0 1-6125 0 0,52 11 3405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1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135 253 14419 0 0,'0'0'7556'0'0,"-21"14"-7510"0"0,-61 47-6 0 0,56-40-9 0 0,26-20-30 0 0,0-1 1 0 0,-1 0-1 0 0,1 1 1 0 0,0-1-1 0 0,-1 1 1 0 0,1-1-1 0 0,0 0 1 0 0,0 1-1 0 0,0-1 1 0 0,-1 1-1 0 0,1-1 1 0 0,0 1-1 0 0,0-1 1 0 0,0 1-1 0 0,0-1 0 0 0,0 1 1 0 0,0-1-1 0 0,0 1 1 0 0,-1 4 8 0 0,1-2-3 0 0,-1-1 0 0 0,1 0 0 0 0,0 1 0 0 0,0-1 0 0 0,0 0 0 0 0,0 1 0 0 0,0-1 0 0 0,1 1 0 0 0,-1-1 0 0 0,1 0 0 0 0,-1 1 0 0 0,1-1 0 0 0,0 0 0 0 0,0 0 0 0 0,0 0 0 0 0,0 0 0 0 0,0 1-1 0 0,1-1 1 0 0,1 3 0 0 0,0-3 5 0 0,0 1 0 0 0,1 0-1 0 0,-1-1 1 0 0,0 1-1 0 0,1-1 1 0 0,-1 0-1 0 0,1 0 1 0 0,0-1 0 0 0,0 1-1 0 0,7 1 1 0 0,-6-1-9 0 0,1-1 0 0 0,0 1 0 0 0,0-1 0 0 0,0-1 0 0 0,0 1 0 0 0,0-1 0 0 0,0 0 0 0 0,0-1 0 0 0,10-1 0 0 0,-13 1 0 0 0,1 0 1 0 0,-1 0-1 0 0,1 0 0 0 0,-1-1 1 0 0,0 1-1 0 0,1-1 0 0 0,-1 0 1 0 0,0 0-1 0 0,0-1 0 0 0,0 1 1 0 0,-1 0-1 0 0,1-1 0 0 0,0 0 1 0 0,-1 1-1 0 0,0-1 0 0 0,4-5 0 0 0,-2 1-1 0 0,0 0 400 0 0,-4 7-392 0 0,0 0 0 0 0,0 0 0 0 0,0 1 0 0 0,1-1 0 0 0,-1 0-1 0 0,0 0 1 0 0,0 0 0 0 0,0 1 0 0 0,0-1 0 0 0,0 0 0 0 0,1 0 0 0 0,-1 0 0 0 0,0 1 0 0 0,0-1 0 0 0,0 0 0 0 0,0 0 0 0 0,0 1 0 0 0,0-1 0 0 0,0 0 0 0 0,0 0 0 0 0,0 0 0 0 0,0 1-1 0 0,0-1 1 0 0,0 0 0 0 0,0 0 0 0 0,0 1 0 0 0,0-1 0 0 0,0 0 0 0 0,0 0 0 0 0,0 1 0 0 0,-1-1 0 0 0,0 22 466 0 0,-5 28 1 0 0,3-28-390 0 0,-1 31 1 0 0,3-46-750 0 0,1 12 619 0 0,2-11-3349 0 0</inkml:trace>
  <inkml:trace contextRef="#ctx0" brushRef="#br0" timeOffset="1">721 0 22133 0 0,'0'0'1696'0'0,"0"23"-1326"0"0,1 72-122 0 0,-1-71-206 0 0,0 1 0 0 0,-1-1 1 0 0,-2 1-1 0 0,-1-1 1 0 0,-8 31-1 0 0,10-48-346 0 0,1-1 0 0 0,0 0 0 0 0,0 0-1 0 0,0 1 1 0 0,1-1 0 0 0,0 10-1 0 0,0-16 104 0 0,0 1-1 0 0,0 0 0 0 0,0-1 0 0 0,1 1 1 0 0,-1-1-1 0 0,0 1 0 0 0,0-1 0 0 0,1 1 1 0 0,-1 0-1 0 0,0-1 0 0 0,0 1 0 0 0,1-1 1 0 0,-1 0-1 0 0,1 1 0 0 0,0 0 0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1.3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18 21285 0 0,'0'0'1440'0'0,"-142"-4"-2184"0"0,112-1-1273 0 0,4 0-2400 0 0,9 2-7801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2.4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94 198 0 0 0,'0'0'16606'0'0,"5"-22"-15566"0"0,17-68-171 0 0,-21 84-723 0 0,0 1 0 0 0,0 0 0 0 0,0-10 0 0 0,-1 14-114 0 0,0 0 0 0 0,0 1 0 0 0,0-1 0 0 0,0 0-1 0 0,-1 1 1 0 0,1-1 0 0 0,0 0 0 0 0,0 1 0 0 0,-1-1-1 0 0,1 0 1 0 0,0 1 0 0 0,-1-1 0 0 0,1 0-1 0 0,-1 0 1 0 0,-2-3 155 0 0,1 0-53 0 0,-1 1 0 0 0,1-1 1 0 0,-1 1-1 0 0,1 0 0 0 0,-1 0 0 0 0,0 0 1 0 0,0 0-1 0 0,-7-4 0 0 0,9 6-108 0 0,0 1 0 0 0,0-1 0 0 0,-1 0 0 0 0,1 1 0 0 0,0-1 0 0 0,0 1 0 0 0,0-1 0 0 0,-1 1 0 0 0,1 0 1 0 0,0-1-1 0 0,0 1 0 0 0,-1 0 0 0 0,1 0 0 0 0,0 0 0 0 0,-1 0 0 0 0,1 0 0 0 0,0 0 0 0 0,-1 0 0 0 0,1 0 0 0 0,0 1 0 0 0,0-1 0 0 0,-1 0 0 0 0,1 1 0 0 0,0-1 0 0 0,0 1 0 0 0,0 0 0 0 0,-1-1 0 0 0,1 1 1 0 0,0 0-1 0 0,0-1 0 0 0,-1 3 0 0 0,-4 4 16 0 0,1 0 0 0 0,0 0 0 0 0,1 1 0 0 0,0 0 1 0 0,0 0-1 0 0,0 0 0 0 0,1 0 0 0 0,0 1 0 0 0,1-1 1 0 0,0 1-1 0 0,0 0 0 0 0,1-1 0 0 0,0 15 0 0 0,1-22-29 0 0,0 1 0 0 0,0-1 0 0 0,0 1 0 0 0,0-1 0 0 0,1 1 0 0 0,-1-1 0 0 0,0 1 0 0 0,1-1-1 0 0,0 1 1 0 0,-1-1 0 0 0,1 1 0 0 0,0-1 0 0 0,0 0 0 0 0,-1 1 0 0 0,1-1 0 0 0,2 2-1 0 0,0-1 21 0 0,-1 0 0 0 0,0-1 0 0 0,0 1 0 0 0,1-1 0 0 0,-1 1 0 0 0,1-1 0 0 0,-1 0 0 0 0,6 1 0 0 0,0 0 43 0 0,0 0 0 0 0,0-1 0 0 0,1 0 0 0 0,-1 0 1 0 0,10-2-1 0 0,-14 1-43 0 0,0 0 0 0 0,-1-1 0 0 0,1 0 0 0 0,-1 0 0 0 0,1 0 0 0 0,-1 0 0 0 0,0 0 0 0 0,1-1 0 0 0,-1 1 0 0 0,3-3 0 0 0,-5 3-177 0 0,1 0 0 0 0,-1 0-1 0 0,0 0 1 0 0,1 0-1 0 0,-1 0 1 0 0,0 0 0 0 0,0 0-1 0 0,0 0 1 0 0,0 0-1 0 0,0-1 1 0 0,-1 1 0 0 0,1 0-1 0 0,0-1 1 0 0,0 1 0 0 0,-1-1-1 0 0,1 1 1 0 0,-1-1-1 0 0,1 1 1 0 0,-1-1 0 0 0,0 1-1 0 0,0-1 1 0 0,1 1-1 0 0,-1-1 1 0 0,-1-2 0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4.4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 14795 0 0,'0'0'5735'0'0,"0"-5"-5654"0"0,4-14-61 0 0,-4 19-30 0 0,0-1 0 0 0,1 1 0 0 0,-1-1 0 0 0,1 1-1 0 0,-1-1 1 0 0,1 1 0 0 0,-1-1 0 0 0,1 1 0 0 0,-1-1 0 0 0,1 1 0 0 0,-1-1 0 0 0,1 1 0 0 0,0 0-1 0 0,-1 0 1 0 0,1-1 0 0 0,0 1 0 0 0,-1 0 0 0 0,1 0 0 0 0,0 0 0 0 0,-1-1 0 0 0,1 1 0 0 0,0 0-1 0 0,-1 0 1 0 0,1 0 0 0 0,0 0 0 0 0,-1 0 0 0 0,1 0 0 0 0,0 1 0 0 0,-1-1 0 0 0,1 0-1 0 0,1 0 1 0 0,0 1-27 0 0,1-1 34 0 0,-1 1 0 0 0,1 0 0 0 0,0-1 0 0 0,-1 1 0 0 0,1 0 0 0 0,-1 1 0 0 0,1-1 0 0 0,-1 0 0 0 0,0 1 0 0 0,1-1 0 0 0,-1 1 0 0 0,3 2 0 0 0,23 26 338 0 0,-24-25-275 0 0,1 1 50 0 0,0 0 1 0 0,0 1 0 0 0,0 0-1 0 0,-1 0 1 0 0,-1 0-1 0 0,1 0 1 0 0,-1 1 0 0 0,0 0-1 0 0,0-1 1 0 0,1 10-1 0 0,-4-13-54 0 0,1 0 0 0 0,-1 0-1 0 0,1 0 1 0 0,-1 0 0 0 0,0-1-1 0 0,-1 1 1 0 0,1 0-1 0 0,-1 0 1 0 0,0 0 0 0 0,0 0-1 0 0,0-1 1 0 0,0 1-1 0 0,-1 0 1 0 0,1-1 0 0 0,-1 1-1 0 0,0-1 1 0 0,0 0-1 0 0,0 0 1 0 0,0 1 0 0 0,-1-1-1 0 0,0-1 1 0 0,1 1-1 0 0,-5 3 1 0 0,-25 17 286 0 0,22-17-265 0 0,0 1-1 0 0,-12 12 1 0 0,21-19-70 0 0,1 0 0 0 0,0 1 1 0 0,-1-1-1 0 0,1 0 0 0 0,0 0 0 0 0,0 1 0 0 0,-1-1 1 0 0,1 0-1 0 0,0 1 0 0 0,0-1 0 0 0,-1 1 0 0 0,1-1 1 0 0,0 0-1 0 0,0 1 0 0 0,0-1 0 0 0,-1 0 0 0 0,1 1 1 0 0,0-1-1 0 0,0 1 0 0 0,0-1 0 0 0,0 1 0 0 0,0-1 1 0 0,0 0-1 0 0,0 1 0 0 0,0-1 0 0 0,0 1 0 0 0,0-1 0 0 0,0 1 1 0 0,0-1-1 0 0,1 0 0 0 0,-1 1 0 0 0,0-1 0 0 0,0 1 1 0 0,0-1-1 0 0,0 0 0 0 0,1 1 0 0 0,-1-1 0 0 0,0 0 1 0 0,0 1-1 0 0,1-1 0 0 0,-1 0 0 0 0,0 1 0 0 0,1-1 1 0 0,-1 0-1 0 0,0 0 0 0 0,1 1 0 0 0,-1-1 0 0 0,0 0 1 0 0,1 0-1 0 0,-1 0 0 0 0,1 0 0 0 0,-1 1 0 0 0,0-1 1 0 0,1 0-1 0 0,0 0 0 0 0,4 2 41 0 0,1-1 0 0 0,0 1 0 0 0,7 0 0 0 0,-7-1-39 0 0,31 4-134 0 0,54 0 0 0 0,-59-4-625 0 0,-29-1 460 0 0,0 0 0 0 0,0 0 0 0 0,0 0 0 0 0,0-1 0 0 0,0 0 0 0 0,0 1 0 0 0,4-3 0 0 0,4-2-6512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4.8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66 22237 0 0,'0'0'1200'0'0,"-133"-32"-2104"0"0,101 23-168 0 0,2 1-929 0 0,-1 1-1640 0 0,7 1-3536 0 0,11 3-1465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5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18388 0 0,'0'0'3775'0'0,"-5"22"-3236"0"0,-13 71-124 0 0,-15 84 406 0 0,32-173-907 0 0,0 3 81 0 0,0-1 0 0 0,0 1 1 0 0,0 0-1 0 0,1 11 0 0 0,1-17-162 0 0,-1 1-1 0 0,0-1 1 0 0,0 0-1 0 0,0 1 0 0 0,1-1 1 0 0,-1 0-1 0 0,1 0 1 0 0,-1 1-1 0 0,1-1 1 0 0,-1 0-1 0 0,1 0 0 0 0,0 0 1 0 0,0 1-1 0 0,-1-1 1 0 0,1 0-1 0 0,0 0 1 0 0,0 0-1 0 0,0 0 1 0 0,0-1-1 0 0,0 1 0 0 0,0 0 1 0 0,1 0-1 0 0,-1-1 1 0 0,0 1-1 0 0,0 0 1 0 0,0-1-1 0 0,1 1 0 0 0,-1-1 1 0 0,3 1-1 0 0,9 0-3949 0 0,-5-1-1738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5.6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316 39 18076 0 0,'0'0'2104'0'0,"-124"-32"-3536"0"0,108 29-328 0 0,-3 1-1009 0 0,5 0-1680 0 0</inkml:trace>
  <inkml:trace contextRef="#ctx0" brushRef="#br0" timeOffset="1">507 380 20436 0 0,'0'0'2001'0'0,"-22"-5"-1756"0"0,-75-15-109 0 0,-20-8-397 0 0,52 13-2144 0 0,-67-8-1 0 0,98 19-331 0 0,12 2-2345 0 0,5 1-4797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7:55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4731 760 184 0 0,'0'0'284'0'0,"0"0"-284"0"0,0 0-140 0 0,0 0-188 0 0</inkml:trace>
  <inkml:trace contextRef="#ctx0" brushRef="#br0" timeOffset="17273.04">5017 785 820 0 0,'0'0'23'0'0,"0"0"45"0"0,0 0 32 0 0,0 0 52 0 0,0 0 168 0 0,0 0 542 0 0,0 0 47 0 0,-5 0-559 0 0,-361-23 320 0 0,156 16-3060 0 0,-256-11 3747 0 0,-270-16-1702 0 0,-1 13 1304 0 0,163 14 86 0 0,328 17-3444 0 0,-175 11 2213 0 0,378-18-586 0 0,-227-12 649 0 0,267 8 133 0 0,0 1-1 0 0,0-1 1 0 0,1 0-1 0 0,-1 0 1 0 0,0 0-1 0 0,1-1 1 0 0,-1 1 0 0 0,1-1-1 0 0,0 1 1 0 0,-1-1-1 0 0,1 0 1 0 0,0 0-1 0 0,0 0 1 0 0,0 0-1 0 0,0 0 1 0 0,0-1 0 0 0,1 1-1 0 0,-1 0 1 0 0,1-1-1 0 0,-1 1 1 0 0,1-1-1 0 0,0 0 1 0 0,0 1-1 0 0,0-1 1 0 0,0 0-1 0 0,1 0 1 0 0,-1 0 0 0 0,1 1-1 0 0,0-1 1 0 0,0 0-1 0 0,0 0 1 0 0,0 0-1 0 0,0 0 1 0 0,1-2-10 0 0,29-106 752 0 0,-20 82-677 0 0,82-106 171 0 0,-87 131-240 0 0,1-1 0 0 0,-1 2-1 0 0,1-1 1 0 0,0 1 0 0 0,1 0 0 0 0,-1 0-1 0 0,0 0 1 0 0,1 1 0 0 0,-1 0-1 0 0,1 0 1 0 0,0 1 0 0 0,0 0 0 0 0,0 0-1 0 0,-1 1 1 0 0,1 0 0 0 0,0 0 0 0 0,0 0-1 0 0,0 1 1 0 0,3 1-6 0 0,4-2 32 0 0,424-5 393 0 0,-147-4-2877 0 0,-244 8 1668 0 0</inkml:trace>
  <inkml:trace contextRef="#ctx0" brushRef="#br0" timeOffset="17679.47">2373 281 504 0 0,'1264'26'439'0'0,"58"6"1011"0"0,-1106-2 788 0 0,-209-28-2238 0 0,-1 0 0 0 0,0 1-1 0 0,0 0 1 0 0,0 0 0 0 0,-1 0 0 0 0,1 1 0 0 0,-1-1 0 0 0,0 1-1 0 0,0 1 1 0 0,0-1 0 0 0,0 1 0 0 0,-1 0 0 0 0,0 0 0 0 0,0 0-1 0 0,0 0 1 0 0,0 1 0 0 0,-1 0 0 0 0,0 0 0 0 0,0 0 0 0 0,-1 0-1 0 0,0 0 1 0 0,0 0 0 0 0,0 0 0 0 0,-1 1 0 0 0,0-1 0 0 0,0 1-1 0 0,0-1 1 0 0,-1 1 0 0 0,0 0 0 0 0,0-1 0 0 0,-2 6 0 0 0,-39 50-1079 0 0,33-56-1200 0 0</inkml:trace>
  <inkml:trace contextRef="#ctx0" brushRef="#br0" timeOffset="26946.69">1351 46 2836 0 0,'0'0'544'0'0,"0"0"100"0"0,0 0 1076 0 0,0 0-495 0 0,0 0-605 0 0,0 0-235 0 0,0 0-228 0 0,6 29 752 0 0,24 96-555 0 0,-30-125-1238 0 0,0-3-2363 0 0,0 0-528 0 0</inkml:trace>
  <inkml:trace contextRef="#ctx0" brushRef="#br0" timeOffset="27195.29">1341 38 3184 0 0,'0'0'574'0'0,"0"0"-337"0"0,0 0-122 0 0,0 0 148 0 0,0 0 64 0 0,5-6 12 0 0,-4 4-263 0 0,1 0 0 0 0,0 0-1 0 0,-1 0 1 0 0,1 0 0 0 0,0 0-1 0 0,0 0 1 0 0,0 1 0 0 0,0-1-1 0 0,0 1 1 0 0,1-1 0 0 0,-1 1 0 0 0,0 0-1 0 0,1 0 1 0 0,-1 0 0 0 0,0 0-1 0 0,1 0 1 0 0,0 1 0 0 0,-1-1 0 0 0,1 1-1 0 0,-1-1 1 0 0,1 1 0 0 0,0 0-1 0 0,-1 0 1 0 0,1 0 0 0 0,-1 0-1 0 0,1 1 1 0 0,0-1 0 0 0,-1 1 0 0 0,1 0-1 0 0,-1-1 1 0 0,1 1 0 0 0,-1 0-1 0 0,0 1 1 0 0,1-1 0 0 0,-1 0 0 0 0,0 1-1 0 0,0-1 1 0 0,0 1 0 0 0,0-1-1 0 0,0 1 1 0 0,0 0 0 0 0,0 0-76 0 0,0-1 41 0 0,0 0 0 0 0,0 0-1 0 0,0-1 1 0 0,-1 1 0 0 0,1 1 0 0 0,0-1 0 0 0,0 0 0 0 0,-1 0 0 0 0,1 1 0 0 0,-1-1 0 0 0,1 1-1 0 0,-1-1 1 0 0,0 1 0 0 0,1 0 0 0 0,-1-1 0 0 0,0 1 0 0 0,0 0 0 0 0,0 0 0 0 0,-1 0 0 0 0,1 0-1 0 0,0 0 1 0 0,-1 0 0 0 0,1 0 0 0 0,-1 0 0 0 0,1 0 0 0 0,-1 0 0 0 0,0 0 0 0 0,0 0 0 0 0,0 0-1 0 0,0 0 1 0 0,-1 0 0 0 0,1 0 0 0 0,0 0 0 0 0,-1 0 0 0 0,1 0 0 0 0,-1 0 0 0 0,0 0 0 0 0,0 0-1 0 0,0 0 1 0 0,0 0 0 0 0,0-1 0 0 0,0 1 0 0 0,0 0 0 0 0,-1-1 0 0 0,1 1 0 0 0,0 0 0 0 0,-1-1-1 0 0,1 0 1 0 0,-1 1 0 0 0,0-1 0 0 0,1 0 0 0 0,-1 0 0 0 0,0 0 0 0 0,0 0 0 0 0,0 0 0 0 0,0-1-1 0 0,0 1 1 0 0,0 0 0 0 0,0-1 0 0 0,0 1 0 0 0,0-1 0 0 0,0 0 0 0 0,0 0 0 0 0,0 0 0 0 0,0 0-1 0 0,0 0 1 0 0,-1 0-41 0 0,-28-1-3555 0 0,23-1 636 0 0</inkml:trace>
  <inkml:trace contextRef="#ctx0" brushRef="#br0" timeOffset="27443.36">1516 152 1852 0 0,'0'0'1552'0'0,"0"0"-312"0"0,0 0 89 0 0,0 0-265 0 0,8 39 16 0 0,-8-30-172 0 0,0-1-392 0 0,0 0-216 0 0,0-1-132 0 0,0 1-120 0 0,0-3 44 0 0,0 0 24 0 0,0-1-116 0 0,0-1-284 0 0,0-1-1036 0 0,0 1-2613 0 0</inkml:trace>
  <inkml:trace contextRef="#ctx0" brushRef="#br0" timeOffset="28449.35">2413 29 380 0 0,'0'0'1020'0'0,"0"0"203"0"0,0 0 1821 0 0,0 0-1452 0 0,0 0-955 0 0,0 0-476 0 0,0 0-59 0 0,0 0 341 0 0,2 6 232 0 0,23 148 1576 0 0,-19-130-2497 0 0,-3-23-5943 0 0,-2-4 1696 0 0</inkml:trace>
  <inkml:trace contextRef="#ctx0" brushRef="#br0" timeOffset="28667.66">2425 6 1368 0 0,'0'0'620'0'0,"0"0"152"0"0,0 0 1127 0 0,0 0-585 0 0,6-2-488 0 0,0 1-683 0 0,-1 0-1 0 0,1 0 0 0 0,0 1 1 0 0,0-1-1 0 0,0 1 0 0 0,0 1 1 0 0,0-1-1 0 0,0 1 0 0 0,0 0 1 0 0,0 0-1 0 0,-1 1 0 0 0,1-1 1 0 0,0 1-1 0 0,-1 1 0 0 0,1-1 1 0 0,-1 1-1 0 0,0 0 1 0 0,0 0-1 0 0,0 0 0 0 0,4 5-142 0 0,-8-8 25 0 0,0 0 0 0 0,0 1 0 0 0,0-1 0 0 0,0 0 0 0 0,0 1-1 0 0,0-1 1 0 0,0 1 0 0 0,0-1 0 0 0,0 1 0 0 0,0-1 0 0 0,0 1 0 0 0,-1 0-1 0 0,1-1 1 0 0,0 1 0 0 0,0 0 0 0 0,-1 0 0 0 0,1 0 0 0 0,-1-1 0 0 0,1 1-1 0 0,-1 0 1 0 0,1 0 0 0 0,-1 0 0 0 0,1 0 0 0 0,-1 0 0 0 0,0 0 0 0 0,1 0-1 0 0,-1 0 1 0 0,0 0 0 0 0,0 0 0 0 0,0 0 0 0 0,0 0 0 0 0,0 0 0 0 0,0 0-1 0 0,0 0 1 0 0,0 0 0 0 0,0 0 0 0 0,-1 1 0 0 0,1-1 0 0 0,0-1 0 0 0,-1 1-1 0 0,1 0 1 0 0,0 0 0 0 0,-1 0 0 0 0,0 0 0 0 0,1 0 0 0 0,-1 0 0 0 0,1 0-1 0 0,-1-1 1 0 0,0 1 0 0 0,0 0 0 0 0,1 0 0 0 0,-1-1 0 0 0,0 1 0 0 0,0 0-1 0 0,0-1 1 0 0,0 1 0 0 0,0-1 0 0 0,0 0 0 0 0,1 1 0 0 0,-1-1 0 0 0,0 0-1 0 0,0 1 1 0 0,-1-1-25 0 0,-70 14-2509 0 0,70-14 1934 0 0,-6 0-2445 0 0</inkml:trace>
  <inkml:trace contextRef="#ctx0" brushRef="#br0" timeOffset="29011.75">2591 157 2472 0 0,'0'0'1649'0'0,"0"0"1021"0"0,0 0-1744 0 0,0 0-973 0 0,0 0-101 0 0,0 0-14 0 0,0 0-35 0 0,0 0-17 0 0,13-11-502 0 0,-11 11 789 0 0,0 0 1 0 0,0 0 0 0 0,0 0 0 0 0,0 0 0 0 0,-1 1 0 0 0,1-1-1 0 0,0 1 1 0 0,0-1 0 0 0,0 1 0 0 0,0 0 0 0 0,-1 0-1 0 0,1 0 1 0 0,0 0 0 0 0,-1 0 0 0 0,1 0 0 0 0,-1 0 0 0 0,1 1-1 0 0,-1-1 1 0 0,1 1 0 0 0,-1-1 0 0 0,0 1 0 0 0,0-1 0 0 0,0 1-1 0 0,0 0 1 0 0,0-1 0 0 0,0 1 0 0 0,0 0 0 0 0,-1 0-1 0 0,1 0 1 0 0,-1-1 0 0 0,1 1 0 0 0,-1 0 0 0 0,0 0 0 0 0,1 0-1 0 0,-1 0 1 0 0,0 0 0 0 0,0 0 0 0 0,-1 0 0 0 0,1 0 0 0 0,0 0-1 0 0,-1 0 1 0 0,1 0 0 0 0,-1-1 0 0 0,1 1 0 0 0,-1 0-1 0 0,0 0 1 0 0,0 0 0 0 0,0-1 0 0 0,0 1 0 0 0,0 0 0 0 0,0-1-1 0 0,0 1 1 0 0,-1-1 0 0 0,1 0 0 0 0,0 1 0 0 0,-1-1 0 0 0,1 0-1 0 0,-1 0 1 0 0,0 0 0 0 0,1 0 0 0 0,-1 0 0 0 0,0 0-74 0 0,1 0-6 0 0,1-1 1 0 0,-1 1 0 0 0,1-1-1 0 0,0 1 1 0 0,-1-1-1 0 0,1 1 1 0 0,-1 0 0 0 0,1-1-1 0 0,0 1 1 0 0,0 0 0 0 0,-1-1-1 0 0,1 1 1 0 0,0 0-1 0 0,0-1 1 0 0,0 1 0 0 0,0 0-1 0 0,-1 0 1 0 0,1-1-1 0 0,0 1 1 0 0,0 0 0 0 0,1-1-1 0 0,-1 1 1 0 0,0 0 0 0 0,0 0-1 0 0,0-1 1 0 0,0 1-1 0 0,1 0 1 0 0,-1-1 0 0 0,0 1-1 0 0,0 0 1 0 0,1-1 0 0 0,-1 1-1 0 0,1-1 1 0 0,-1 1-1 0 0,1 0 1 0 0,-1-1 0 0 0,1 1-1 0 0,-1-1 1 0 0,1 1 0 0 0,-1-1-1 0 0,1 0 1 0 0,-1 1-1 0 0,1-1 1 0 0,0 0 0 0 0,-1 1-1 0 0,1-1 1 0 0,0 0 0 0 0,-1 0-1 0 0,1 1 1 0 0,0-1-1 0 0,0 0 1 0 0,-1 0 0 0 0,1 0-1 0 0,0 0 1 0 0,-1 0 0 0 0,1 0-1 0 0,0 0 1 0 0,0 0-1 0 0,-1 0 1 0 0,1 0 0 0 0,0-1-1 0 0,-1 1 1 0 0,1 0 0 0 0,0 0 5 0 0,63 1 304 0 0,-53-1-435 0 0,18-2-2511 0 0,-19 1-1339 0 0</inkml:trace>
  <inkml:trace contextRef="#ctx0" brushRef="#br0" timeOffset="29725.64">4454 79 696 0 0,'0'0'1217'0'0,"0"0"2156"0"0,0 0-1752 0 0,0 0-1243 0 0,0 0-64 0 0,1 6 426 0 0,6 20 161 0 0,-2-12-685 0 0,-1 0 0 0 0,-1 0 0 0 0,0 0 0 0 0,-1 1 0 0 0,-1 0 0 0 0,0-1 0 0 0,0 1 0 0 0,-2 0 0 0 0,0-1 0 0 0,-1 4-216 0 0,-9-25-5972 0 0,9 1 2160 0 0</inkml:trace>
  <inkml:trace contextRef="#ctx0" brushRef="#br0" timeOffset="29973.96">4454 89 808 0 0,'0'0'684'0'0,"0"0"882"0"0,2-7 174 0 0,-2 5-1639 0 0,0-1 1 0 0,1 1-1 0 0,-1 0 0 0 0,1 0 0 0 0,-1 0 0 0 0,1-1 0 0 0,0 1 0 0 0,0 0 0 0 0,0 0 0 0 0,0 0 0 0 0,0 0 0 0 0,0 0 0 0 0,1 1 0 0 0,-1-1 0 0 0,1 0 0 0 0,-1 1 0 0 0,1-1 0 0 0,-1 0 0 0 0,1 1 0 0 0,0 0 0 0 0,0-1 0 0 0,0 1 0 0 0,0 0 0 0 0,0 0 0 0 0,0 0 0 0 0,0 1 0 0 0,0-1 1 0 0,0 0-1 0 0,1 1 0 0 0,-1-1 0 0 0,0 1 0 0 0,0 0 0 0 0,1 0 0 0 0,-1 0 0 0 0,0 0 0 0 0,0 0 0 0 0,1 0 0 0 0,-1 0 0 0 0,0 1 0 0 0,0-1 0 0 0,0 1 0 0 0,1 0 0 0 0,-1 0 0 0 0,0-1 0 0 0,0 1 0 0 0,0 1-101 0 0,0-2 81 0 0,1 1-1 0 0,-1 0 0 0 0,0 0 1 0 0,1 0-1 0 0,-1 0 1 0 0,0 1-1 0 0,0-1 1 0 0,1 1-1 0 0,-1-1 0 0 0,0 1 1 0 0,-1 0-1 0 0,1 0 1 0 0,0 0-1 0 0,0 0 0 0 0,-1 0 1 0 0,1 0-1 0 0,-1 0 1 0 0,0 0-1 0 0,0 1 1 0 0,0-1-1 0 0,0 1 0 0 0,0-1 1 0 0,0 0-1 0 0,0 1 1 0 0,-1 0-1 0 0,0-1 1 0 0,1 1-1 0 0,-1-1 0 0 0,0 1 1 0 0,0-1-1 0 0,0 1 1 0 0,0 0-1 0 0,-1-1 0 0 0,1 1 1 0 0,-1-1-1 0 0,0 1 1 0 0,0-1-1 0 0,1 1 1 0 0,-1-1-1 0 0,-1 0 0 0 0,1 1 1 0 0,0-1-81 0 0,-67 33-955 0 0,65-34 438 0 0,-10-1-1855 0 0,7-2-3210 0 0,5-3 2184 0 0</inkml:trace>
  <inkml:trace contextRef="#ctx0" brushRef="#br0" timeOffset="30395.75">4672 223 340 0 0,'0'0'376'0'0,"0"0"-376"0"0,0 0 0 0 0,0 0 0 0 0,0 0 68 0 0,0 0-4 0 0,0 0-56 0 0,0 0 0 0 0,0 0-8 0 0,0 0-52 0 0,0-1-64 0 0,0 1-120 0 0,0 0-224 0 0</inkml:trace>
  <inkml:trace contextRef="#ctx0" brushRef="#br0" timeOffset="30643.38">4672 223 664 0 0,'3'1'328'0'0,"-3"-1"-200"0"0,0 0-60 0 0,0 0-68 0 0,0 0-60 0 0,0 0-72 0 0,0 0-168 0 0,0 0-396 0 0</inkml:trace>
  <inkml:trace contextRef="#ctx0" brushRef="#br0" timeOffset="30892.59">4676 222 160 0 0,'0'0'568'0'0,"0"0"-307"0"0,0 0-157 0 0,0 0-52 0 0,0 0-24 0 0,0 0 21 0 0,0 0 24 0 0,0 0 270 0 0,0 0 247 0 0,5 11 3724 0 0,5 14-2839 0 0,-7 11-545 0 0,0-57-822 0 0,-2 16-179 0 0,-2 4 80 0 0,0 0 0 0 0,1-1 0 0 0,0 1 0 0 0,-1-1 0 0 0,1 1 0 0 0,0 0 0 0 0,0-1 1 0 0,0 1-1 0 0,0-1 0 0 0,0 1 0 0 0,0-1 0 0 0,0 1 0 0 0,0-1 0 0 0,0 1 0 0 0,1 0 0 0 0,-1-1 0 0 0,1 1 0 0 0,-1 0 0 0 0,1-1 0 0 0,-1 1 0 0 0,1 0 0 0 0,0-1 0 0 0,0 1 0 0 0,-1 0 0 0 0,1 0 0 0 0,0 0 0 0 0,0 0 0 0 0,0 0 0 0 0,0 0 0 0 0,1 0 0 0 0,-1 0 0 0 0,0 0 0 0 0,0 1 0 0 0,0-1 0 0 0,1 0 0 0 0,-1 1 0 0 0,0-1 0 0 0,1 1 0 0 0,-1-1 0 0 0,1 1 0 0 0,-1 0 0 0 0,0 0 0 0 0,1-1 0 0 0,-1 1 0 0 0,1 0 0 0 0,-1 0 0 0 0,1 0 1 0 0,-1 1-1 0 0,0-1 0 0 0,1 0 0 0 0,-1 0 0 0 0,1 1 0 0 0,-1-1 0 0 0,0 1 0 0 0,1-1 0 0 0,-1 1 0 0 0,0 0 0 0 0,0-1 0 0 0,1 1 0 0 0,-1 0 0 0 0,0 0-9 0 0,36 57 1340 0 0,-44-31-4328 0 0,4-25-2083 0 0</inkml:trace>
  <inkml:trace contextRef="#ctx0" brushRef="#br0" timeOffset="36914.74">292 1145 1016 0 0,'0'0'1922'0'0,"0"0"2438"0"0,0 0-2398 0 0,0 0-1472 0 0,0 0-164 0 0,0 0 250 0 0,0 0 204 0 0,0 0-20 0 0,0 0-210 0 0,-17-59 457 0 0,2-18-93 0 0,60 96-1627 0 0,-30-6 398 0 0,34 21 2095 0 0,-48-33-1753 0 0,1-1 0 0 0,-1 0 0 0 0,0 0 0 0 0,0 0 0 0 0,1 0 0 0 0,-1 0 0 0 0,0 0 0 0 0,0 0 0 0 0,1-1 0 0 0,-1 1 0 0 0,0 0 0 0 0,0-1 0 0 0,0 1 0 0 0,0-1 0 0 0,1 1 0 0 0,-1-1 0 0 0,0 0 0 0 0,0 1 0 0 0,0-1 0 0 0,0 0 0 0 0,0 0 0 0 0,0 1 0 0 0,-1-1 0 0 0,1 0 0 0 0,0 0 0 0 0,0 0 0 0 0,-1 0 0 0 0,1 0 0 0 0,0 0 0 0 0,-1-1 0 0 0,1 1 0 0 0,-1 0 0 0 0,1 0 0 0 0,-1 0 0 0 0,0 0 0 0 0,0-1 0 0 0,1 1 0 0 0,-1 0 0 0 0,0 0 0 0 0,0-1 0 0 0,0 1 0 0 0,0 0 0 0 0,0 0 0 0 0,-1 0 1 0 0,1-1-1 0 0,0 0-27 0 0,0-12-199 0 0,1 15 172 0 0,-1-1 0 0 0,1 0 0 0 0,-1 1 1 0 0,1-1-1 0 0,-1 0 0 0 0,1 0 0 0 0,0 0 0 0 0,-1 0 0 0 0,1 1 1 0 0,-1-1-1 0 0,1 0 0 0 0,0 0 0 0 0,-1 0 0 0 0,1 0 0 0 0,0 0 1 0 0,-1-1-1 0 0,1 1 0 0 0,-1 0 0 0 0,1 0 0 0 0,-1 0 0 0 0,1 0 1 0 0,0-1-1 0 0,-1 1 0 0 0,1 0 0 0 0,-1 0 0 0 0,1-1 0 0 0,-1 1 1 0 0,1 0-1 0 0,-1-1 0 0 0,1 1 0 0 0,-1-1 0 0 0,1 1 0 0 0,-1-1 1 0 0,0 1-1 0 0,1-1 0 0 0,-1 1 0 0 0,0-1 0 0 0,1 1 0 0 0,-1-1 1 0 0,0 1-1 0 0,0-1 0 0 0,0 0 0 0 0,1 1 0 0 0,-1-1 0 0 0,0 1 1 0 0,0-1-1 0 0,0 0 0 0 0,0 1 0 0 0,0-1 0 0 0,0 1 0 0 0,0-1 1 0 0,0 0-1 0 0,0 1 0 0 0,0-1 0 0 0,-1 1 0 0 0,1-1 0 0 0,0 0 27 0 0,31 66 66 0 0,-10-15-5399 0 0,-16-42 379 0 0</inkml:trace>
  <inkml:trace contextRef="#ctx0" brushRef="#br0" timeOffset="37210.28">568 1112 4164 0 0,'0'0'6240'0'0,"0"0"-4502"0"0,0 0-1421 0 0,0 0-45 0 0,0 0-110 0 0,0 0-220 0 0,0 0-57 0 0,41 2 97 0 0,-40-1 58 0 0,0 0-1 0 0,-1 1 0 0 0,1-1 0 0 0,0 1 0 0 0,-1-1 0 0 0,1 1 0 0 0,-1-1 0 0 0,1 1 0 0 0,-1-1 0 0 0,1 1 0 0 0,-1-1 0 0 0,0 1 0 0 0,0 0 0 0 0,0-1 0 0 0,0 1 0 0 0,0-1 0 0 0,0 1 1 0 0,-1 0-1 0 0,1-1 0 0 0,0 1 0 0 0,-1-1 0 0 0,1 1 0 0 0,-1-1 0 0 0,0 1 0 0 0,1-1 0 0 0,-1 1 0 0 0,0-1 0 0 0,0 0 0 0 0,0 1 0 0 0,0-1 0 0 0,0 0 0 0 0,0 0 0 0 0,0 0 0 0 0,-1 0 1 0 0,1 0-1 0 0,0 0-39 0 0,-14 31 352 0 0,59-27-370 0 0,-9-5-106 0 0,41 0-4119 0 0,-53-2-1369 0 0</inkml:trace>
  <inkml:trace contextRef="#ctx0" brushRef="#br0" timeOffset="34167.63">404 418 1592 0 0,'0'0'464'0'0,"0"0"-62"0"0,0 0 98 0 0,0 0 549 0 0,0 0 626 0 0,0 0-702 0 0,3 6-402 0 0,1 3-413 0 0,0 0 0 0 0,0 0 0 0 0,-1 1 0 0 0,0-1 1 0 0,-1 1-1 0 0,0 0 0 0 0,0 0 0 0 0,-1 0 0 0 0,-1 0 0 0 0,1 0 0 0 0,-2 0 0 0 0,1 0 1 0 0,-3 9-159 0 0,1-29-4078 0 0,0 3 954 0 0</inkml:trace>
  <inkml:trace contextRef="#ctx0" brushRef="#br0" timeOffset="34429.61">399 400 1828 0 0,'0'0'1376'0'0,"0"0"-399"0"0,0 0-340 0 0,0 0-139 0 0,7-3-40 0 0,-5 1-379 0 0,0 1 1 0 0,0 0-1 0 0,0-1 0 0 0,0 1 0 0 0,0 0 1 0 0,1 0-1 0 0,-1 0 0 0 0,1 0 1 0 0,-1 1-1 0 0,0-1 0 0 0,1 1 1 0 0,-1-1-1 0 0,1 1 0 0 0,0 0 1 0 0,-1 0-1 0 0,1 0 0 0 0,-1 0 1 0 0,1 1-1 0 0,-1-1 0 0 0,1 1 1 0 0,-1-1-1 0 0,0 1 0 0 0,1 0 1 0 0,-1 0-1 0 0,0 0 0 0 0,1 0 1 0 0,-1 0-1 0 0,0 1 0 0 0,0-1 1 0 0,0 1-1 0 0,0-1 0 0 0,0 1 1 0 0,0 0-1 0 0,-1 0 0 0 0,1 0 1 0 0,0 0-1 0 0,-1 0 0 0 0,0 0 1 0 0,1 0-1 0 0,-1 0 0 0 0,0 0 1 0 0,0 2-81 0 0,-36 26 1127 0 0,34-30-1150 0 0,0 0 0 0 0,0-1 1 0 0,0 1-1 0 0,0 0 0 0 0,0 0 1 0 0,0 0-1 0 0,0 1 0 0 0,0-1 1 0 0,0 0-1 0 0,0 0 0 0 0,1 0 1 0 0,-1 1-1 0 0,0-1 0 0 0,0 0 0 0 0,0 1 1 0 0,0-1-1 0 0,0 1 0 0 0,0-1 1 0 0,1 1-1 0 0,-1-1 0 0 0,0 1 1 0 0,1 0-1 0 0,-1-1 0 0 0,0 1 0 0 0,1 0 1 0 0,-1 0-1 0 0,0-1 0 0 0,1 1 1 0 0,-1 0-1 0 0,1 0 0 0 0,0 0 1 0 0,-1 0-1 0 0,1 0 0 0 0,0 0 0 0 0,-1-1 1 0 0,1 1-1 0 0,0 0 0 0 0,0 0 1 0 0,0 0-1 0 0,0 0 0 0 0,0 0 1 0 0,0 0-1 0 0,0 0 0 0 0,0 0 1 0 0,0 0-1 0 0,1 0 0 0 0,-1 0 0 0 0,0 0 1 0 0,0 0-1 0 0,1 0 0 0 0,-1 0 1 0 0,1-1-1 0 0,-1 1 0 0 0,1 0 1 0 0,-1 0-1 0 0,1 0 0 0 0,0-1 0 0 0,-1 1 1 0 0,1 0-1 0 0,0-1 0 0 0,-1 1 1 0 0,1 0-1 0 0,0-1 0 0 0,0 1 1 0 0,0-1-1 0 0,-1 0 0 0 0,1 1 0 0 0,1 0 24 0 0,29 22 62 0 0,37 27-2388 0 0,-63-47-721 0 0</inkml:trace>
  <inkml:trace contextRef="#ctx0" brushRef="#br0" timeOffset="34678.67">633 590 6717 0 0,'0'0'1508'0'0,"0"0"-1352"0"0,0 0 568 0 0,18 37-100 0 0,-14-24-172 0 0,-2 0-68 0 0,0 0-188 0 0,0 0-68 0 0,-1 0-128 0 0,2 0-76 0 0,-2 0-1280 0 0,-1-3-1448 0 0,3 2-3369 0 0</inkml:trace>
  <inkml:trace contextRef="#ctx0" brushRef="#br0" timeOffset="35502.72">464 478 1752 0 0,'0'0'1491'0'0,"0"0"436"0"0,0 0-420 0 0,0 0-835 0 0,0 0-650 0 0,8 7 390 0 0,176 152 1997 0 0,-219-207-6255 0 0,-20-30 3518 0 0,-1 25 1897 0 0,192 214 1603 0 0,-278-271-6588 0 0,135 106 3691 0 0,6 8-6670 0 0,6 1 5172 0 0</inkml:trace>
  <inkml:trace contextRef="#ctx0" brushRef="#br0" timeOffset="36027.66">39 553 300 0 0,'0'0'1731'0'0,"0"0"-1207"0"0,0 0 14 0 0,0 0 346 0 0,0 0-27 0 0,0 0 231 0 0,0 0 309 0 0,0 0-86 0 0,0 0-383 0 0,3 5 1474 0 0,-44-139-614 0 0,83 150-2319 0 0,46 68 1937 0 0,-86-86-1388 0 0,0 0 0 0 0,1 1 0 0 0,-1-1 0 0 0,0 0 0 0 0,-1 0 0 0 0,1 0 0 0 0,0 0 0 0 0,0 0 0 0 0,-1-1 0 0 0,1 1 0 0 0,-1 0 0 0 0,0-1 1 0 0,0 1-1 0 0,0-1 0 0 0,0 0 0 0 0,0 1 0 0 0,0-1 0 0 0,-1 0 0 0 0,0 1 0 0 0,1-1 0 0 0,-1 0 0 0 0,0 0 0 0 0,0 1 0 0 0,0-1 0 0 0,-1 0 0 0 0,1 1 0 0 0,0-1 0 0 0,-1 0 0 0 0,0 1 0 0 0,-1-3-18 0 0,2-4 171 0 0,44 29-1976 0 0,-13 47 1354 0 0,-22-40-4645 0 0,-5-18-119 0 0</inkml:trace>
  <inkml:trace contextRef="#ctx0" brushRef="#br0" timeOffset="36273.65">357 604 8657 0 0,'0'0'920'0'0,"0"0"-428"0"0,0 0 320 0 0,0 0 268 0 0,0 35-196 0 0,-3-24-388 0 0,0-1-344 0 0,-1 0-36 0 0,0-1-16 0 0,1 0-100 0 0,0 0-788 0 0,1-1-1084 0 0,2-3-2692 0 0</inkml:trace>
  <inkml:trace contextRef="#ctx0" brushRef="#br0" timeOffset="84811.96">1728 1253 600 0 0,'0'0'641'0'0,"0"0"-205"0"0,7-3 528 0 0,48-23 393 0 0,-48 23-1523 0 0,0 0 1 0 0,0-1-1 0 0,-1 0 0 0 0,0 0 1 0 0,0-1-1 0 0,0 0 0 0 0,-1 0 1 0 0,1 0-1 0 0,-1-1 0 0 0,0 1 0 0 0,-1-1 1 0 0,1-1-1 0 0,-1 1 0 0 0,-1 0 1 0 0,1-1-1 0 0,-1 0 0 0 0,0 0 1 0 0,1-5 165 0 0,-5-47 2918 0 0,-10 30-2907 0 0,-2 0-1 0 0,0 0 1 0 0,-2 1-1 0 0,-1 1 1 0 0,-1 0-1 0 0,-1 2 1 0 0,-2 0-1 0 0,0 0 1 0 0,-2 2-1 0 0,0 1 1 0 0,-2 1-1 0 0,0 1 1 0 0,-1 1-1 0 0,-1 1 1 0 0,-5-2-11 0 0,17 11 77 0 0,1 1 0 0 0,-1 0 1 0 0,-1 1-1 0 0,1 1 0 0 0,-1 0 0 0 0,0 1 1 0 0,-1 1-1 0 0,1 0 0 0 0,-1 1 1 0 0,0 0-1 0 0,0 2 0 0 0,0 0 1 0 0,0 0-1 0 0,0 2 0 0 0,0 0 0 0 0,0 0 1 0 0,0 2-1 0 0,1 0 0 0 0,-1 1 1 0 0,1 0-1 0 0,0 1 0 0 0,0 1 0 0 0,0 1 1 0 0,1 0-1 0 0,0 1 0 0 0,0 0 1 0 0,1 1-1 0 0,-10 8-77 0 0,14-10-4 0 0,1 0-1 0 0,0 1 1 0 0,1 0 0 0 0,-1 0 0 0 0,1 0-1 0 0,1 1 1 0 0,0 0 0 0 0,0 0 0 0 0,1 1 0 0 0,0 0-1 0 0,0 0 1 0 0,1 0 0 0 0,1 0 0 0 0,0 1-1 0 0,0-1 1 0 0,1 1 0 0 0,0 0 0 0 0,1 0-1 0 0,0 0 1 0 0,1-1 0 0 0,0 1 0 0 0,0 0-1 0 0,2 0 1 0 0,-1 0 0 0 0,1 0 0 0 0,1-1 0 0 0,0 1-1 0 0,0-1 1 0 0,1 1 0 0 0,1-1 0 0 0,-1-1-1 0 0,1 1 1 0 0,1-1 0 0 0,5 7 4 0 0,4 3 170 0 0,2 0 0 0 0,0-1 1 0 0,1-1-1 0 0,1-1 0 0 0,0-1 0 0 0,1 0 0 0 0,1-1 1 0 0,0-1-1 0 0,1-2 0 0 0,0 0 0 0 0,1-1 0 0 0,11 3-170 0 0,184 23-1399 0 0,-193-36-408 0 0,-7 0-1229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23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0 240 2800 0 0,'0'0'6283'0'0,"0"0"-4730"0"0,0 0-1317 0 0,0 0 364 0 0,0 0 46 0 0,0 0-308 0 0,0 0-354 0 0,13-26-672 0 0,-9 29 812 0 0,0-1-1 0 0,-1 1 1 0 0,1 0-1 0 0,-1-1 1 0 0,0 2-1 0 0,0-1 1 0 0,0 0-1 0 0,-1 1 1 0 0,1-1-1 0 0,-1 1 1 0 0,1 0-1 0 0,-1-1 1 0 0,-1 1-1 0 0,1 0 1 0 0,0 0-1 0 0,-1 1 0 0 0,0-1 1 0 0,0 0-1 0 0,0 0 1 0 0,-1 1-1 0 0,1-1 1 0 0,-1 0-1 0 0,0 1 1 0 0,0-1-1 0 0,0 1 1 0 0,-2 2-124 0 0,8-13-1839 0 0,30-33 857 0 0,-35 38 1036 0 0,0 1 0 0 0,-1-1 0 0 0,1 1 1 0 0,0-1-1 0 0,0 1 0 0 0,0 0 1 0 0,0-1-1 0 0,0 1 0 0 0,0 0 1 0 0,0 0-1 0 0,0 0 0 0 0,0 0 1 0 0,0 0-1 0 0,0 0 0 0 0,0 0 1 0 0,0 0-1 0 0,0 0 0 0 0,0 0 0 0 0,0 0 1 0 0,0 1-1 0 0,0-1 0 0 0,-1 0 1 0 0,1 1-1 0 0,0-1 0 0 0,0 0 1 0 0,0 1-1 0 0,0-1 0 0 0,0 1 1 0 0,-1 0-1 0 0,1-1 0 0 0,0 1 1 0 0,0 0-1 0 0,-1-1 0 0 0,1 1 0 0 0,-1 0 1 0 0,1 0-1 0 0,-1 0 0 0 0,1-1 1 0 0,-1 1-1 0 0,1 0 0 0 0,-1 0 1 0 0,0 0-1 0 0,1 0 0 0 0,-1 0 1 0 0,0 0-1 0 0,0 0 0 0 0,0 0 1 0 0,1 0-1 0 0,-1 0 0 0 0,0 0 0 0 0,0 0 1 0 0,-1 0-1 0 0,1 0 0 0 0,0 0 1 0 0,0 0-55 0 0,9 9-1429 0 0,4-29 364 0 0,-14 20 1116 0 0,1 0 0 0 0,0 1 0 0 0,-1-1 0 0 0,1 1 0 0 0,0-1 0 0 0,0 1 0 0 0,0-1-1 0 0,0 1 1 0 0,0-1 0 0 0,0 1 0 0 0,1-1 0 0 0,-1 1 0 0 0,0-1 0 0 0,1 1 0 0 0,-1-1 0 0 0,1 0 0 0 0,0 1 0 0 0,-1-1-1 0 0,1 0 1 0 0,0 1 0 0 0,0-1 0 0 0,0 0 0 0 0,0 0 0 0 0,0 0 0 0 0,0 0 0 0 0,0 0 0 0 0,0 0 0 0 0,0 0 0 0 0,1 0-1 0 0,-1 0 1 0 0,0-1 0 0 0,0 1 0 0 0,1 0 0 0 0,-1-1 0 0 0,1 1 0 0 0,-1-1 0 0 0,0 1 0 0 0,1-1 0 0 0,-1 0 0 0 0,1 0-1 0 0,-1 0 1 0 0,1 0 0 0 0,-1 0 0 0 0,1 0 0 0 0,-1 0 0 0 0,1 0 0 0 0,-1 0 0 0 0,1-1 0 0 0,-1 1 0 0 0,1 0 0 0 0,-1-1-1 0 0,0 0 1 0 0,1 1 0 0 0,-1-1 0 0 0,0 0 0 0 0,1 0 0 0 0,-1 1 0 0 0,0-1 0 0 0,0 0 0 0 0,0 0 0 0 0,0 0 0 0 0,0 0-1 0 0,0-1 1 0 0,0 1 0 0 0,0 0 0 0 0,0 0 0 0 0,0-2-51 0 0,-11 25-358 0 0,5-18-5250 0 0,5-4 989 0 0</inkml:trace>
  <inkml:trace contextRef="#ctx0" brushRef="#br0" timeOffset="246.88">334 312 8229 0 0,'0'0'3920'0'0,"0"0"-3816"0"0,0 0-68 0 0,0 0 336 0 0,0 0-28 0 0,-19 32-240 0 0,11-27-104 0 0,-3-2-344 0 0,2-1-452 0 0,-3-1-488 0 0,4-1-1188 0 0,1-5-3593 0 0</inkml:trace>
  <inkml:trace contextRef="#ctx0" brushRef="#br0" timeOffset="495.41">264 265 1460 0 0,'0'0'5373'0'0,"0"0"-1722"0"0,0 0-2663 0 0,0 0-610 0 0,5 6 318 0 0,38 85 1961 0 0,-37-82-3538 0 0,10-7-4973 0 0,-11-2 1314 0 0</inkml:trace>
  <inkml:trace contextRef="#ctx0" brushRef="#br0" timeOffset="665.51">421 300 1736 0 0,'0'0'3290'0'0,"0"0"810"0"0,0 0-2216 0 0,5 7-936 0 0,-1-3-737 0 0,-1 0-1 0 0,0 0 1 0 0,0 0-1 0 0,0 1 1 0 0,0-1-1 0 0,-1 1 1 0 0,1 0 0 0 0,-1 0-1 0 0,0 0 1 0 0,-1 0-1 0 0,1 0 1 0 0,-1 0-1 0 0,0 0 1 0 0,-1 0-1 0 0,1 1 1 0 0,-1-1-1 0 0,0 0 1 0 0,0 0-1 0 0,-1 2-210 0 0,8-28-5038 0 0,6-1 3596 0 0,-12 20 1560 0 0,0 1 0 0 0,0-1 1 0 0,1 1-1 0 0,-1-1 0 0 0,0 1 0 0 0,1 0 0 0 0,-1-1 0 0 0,1 1 0 0 0,-1 0 1 0 0,1 0-1 0 0,0 0 0 0 0,0 0 0 0 0,-1 0 0 0 0,1 1 0 0 0,0-1 0 0 0,0 0 1 0 0,0 1-1 0 0,0-1 0 0 0,0 1 0 0 0,0 0 0 0 0,0 0 0 0 0,-1 0 0 0 0,1 0 0 0 0,0 0 1 0 0,0 0-1 0 0,0 0 0 0 0,0 1 0 0 0,0-1 0 0 0,0 0 0 0 0,0 1 0 0 0,0 0 1 0 0,-1 0-1 0 0,1-1 0 0 0,0 1 0 0 0,0 0 0 0 0,-1 0 0 0 0,1 0 0 0 0,-1 1 1 0 0,1-1-1 0 0,-1 0 0 0 0,1 1 0 0 0,0 0-118 0 0,29 54 1933 0 0,-45-20-5265 0 0,11-34-150 0 0,1-4-3609 0 0</inkml:trace>
  <inkml:trace contextRef="#ctx0" brushRef="#br0" timeOffset="880.47">843 71 520 0 0,'0'0'10485'0'0,"0"0"-8205"0"0,0 0-1376 0 0,0 0-788 0 0,0 0 148 0 0,0 0 116 0 0,0 0 224 0 0,-34-5-76 0 0,19 4-432 0 0,-2-2-96 0 0,-2 1-64 0 0,3-1-588 0 0,-4-1-192 0 0,6-1-416 0 0,0-2-672 0 0,4 3-2008 0 0,0-7-2281 0 0</inkml:trace>
  <inkml:trace contextRef="#ctx0" brushRef="#br0" timeOffset="1130.57">742 1 8461 0 0,'0'0'2096'0'0,"0"0"-1436"0"0,25 34-44 0 0,-18-19 152 0 0,-2 1-52 0 0,-3-1-156 0 0,-2 0-168 0 0,0 0-152 0 0,-4-2-240 0 0,-2 0-64 0 0,2-3-696 0 0,2 1-488 0 0,-2-5-1340 0 0,4-5-4529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6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48 11787 0 0,'0'0'10026'0'0,"2"-8"-10041"0"0,6-23-33 0 0,-8 31 45 0 0,1-1 0 0 0,-1 0 0 0 0,1 1 1 0 0,-1-1-1 0 0,1 1 0 0 0,-1-1 0 0 0,1 0 0 0 0,0 1 0 0 0,-1-1 0 0 0,1 1 0 0 0,0 0 1 0 0,0-1-1 0 0,-1 1 0 0 0,1 0 0 0 0,0-1 0 0 0,0 1 0 0 0,-1 0 0 0 0,1 0 1 0 0,0-1-1 0 0,0 1 0 0 0,0 0 0 0 0,0 0 0 0 0,-1 0 0 0 0,1 0 0 0 0,0 0 0 0 0,0 0 1 0 0,0 1-1 0 0,-1-1 0 0 0,1 0 0 0 0,1 1 0 0 0,2-1-8 0 0,3 1 31 0 0,1 1 0 0 0,-1 0 0 0 0,1 0-1 0 0,-1 1 1 0 0,0 0 0 0 0,0 0 0 0 0,11 6 0 0 0,-9-3 128 0 0,0 0-1 0 0,0 1 1 0 0,0 0 0 0 0,13 14-1 0 0,-19-17-78 0 0,1 0 0 0 0,-1 1 0 0 0,0-1 0 0 0,0 1 0 0 0,-1 0 0 0 0,1-1 0 0 0,-1 1 0 0 0,0 0 0 0 0,0 1 0 0 0,-1-1 0 0 0,1 0 0 0 0,-1 0 0 0 0,-1 1 0 0 0,1-1 0 0 0,-1 0 0 0 0,0 9 0 0 0,0-11-43 0 0,-1-1 1 0 0,1 1-1 0 0,-1-1 0 0 0,0 1 1 0 0,0-1-1 0 0,0 0 1 0 0,0 0-1 0 0,-1 0 1 0 0,1 1-1 0 0,-1-1 0 0 0,1 0 1 0 0,-1-1-1 0 0,0 1 1 0 0,0 0-1 0 0,1 0 0 0 0,-1-1 1 0 0,0 1-1 0 0,-4 1 1 0 0,-4 3 85 0 0,1-1 0 0 0,-20 8 1 0 0,16-9-79 0 0,-20 5 0 0 0,19-6-36 0 0,15-3 4 0 0,-1 0 0 0 0,0 0 0 0 0,0 0 0 0 0,0 0 0 0 0,0 0 0 0 0,0 0 0 0 0,0 0 0 0 0,0 1 0 0 0,0-1 0 0 0,0 0 0 0 0,0 0 0 0 0,0 0 0 0 0,0 0 0 0 0,0 0 0 0 0,0 0 0 0 0,0 0 0 0 0,0 0 0 0 0,0 0 0 0 0,0 0 0 0 0,0 0-1 0 0,0 1 1 0 0,0-1 0 0 0,0 0 0 0 0,0 0 0 0 0,0 0 0 0 0,0 0 0 0 0,0 0 0 0 0,0 0 0 0 0,0 0 0 0 0,0 0 0 0 0,0 0 0 0 0,0 0 0 0 0,0 0 0 0 0,0 0 0 0 0,0 1 0 0 0,0-1 0 0 0,0 0 0 0 0,0 0 0 0 0,-1 0 0 0 0,1 0 0 0 0,0 0 0 0 0,0 0 0 0 0,0 0 0 0 0,0 0 0 0 0,0 0 0 0 0,0 0 0 0 0,8 2 41 0 0,152 17 135 0 0,98 16-3567 0 0,-253-33 2843 0 0,21 4-2088 0 0,-10 0-5539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6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0 10610 0 0,'0'0'10847'0'0,"-3"25"-10146"0"0,-9 79-121 0 0,-3-8-112 0 0,9-62-209 0 0,2-1 0 0 0,1 1 0 0 0,2 56 1 0 0,1-87-394 0 0,0 1 0 0 0,1-1 0 0 0,-1 0 0 0 0,1 0 0 0 0,0 0 0 0 0,0 0 0 0 0,0 0 0 0 0,1 0 0 0 0,-1 0 0 0 0,1-1 0 0 0,-1 1 0 0 0,1 0 0 0 0,0-1 0 0 0,0 1 0 0 0,0-1 0 0 0,0 0 0 0 0,4 4 0 0 0,-2-4-188 0 0,-1 0-1 0 0,1 1 1 0 0,-1-2-1 0 0,1 1 1 0 0,0 0-1 0 0,-1-1 1 0 0,1 1-1 0 0,0-1 0 0 0,0 0 1 0 0,0-1-1 0 0,0 1 1 0 0,0-1-1 0 0,5 1 1 0 0,3-1-5801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6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299 41 20820 0 0,'0'0'1889'0'0,"-134"-9"-2113"0"0,100 3-752 0 0,-5-1-1169 0 0,-3-1-1872 0 0,13 2-3384 0 0,8 1-545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17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3 20212 0 0,'0'0'967'0'0,"20"-1"-2168"0"0,64 0 1153 0 0,-76 1 54 0 0,0 0 1 0 0,-1 1 0 0 0,1 0 0 0 0,-1 0 0 0 0,1 1 0 0 0,-1 0 0 0 0,9 4 0 0 0,-3-2 16 0 0,20 7 121 0 0,-1 2 1 0 0,39 20-1 0 0,-61-27-68 0 0,-1-1-1 0 0,1 1 1 0 0,-1 1 0 0 0,0 0 0 0 0,-1 0-1 0 0,0 1 1 0 0,0 0 0 0 0,0 1-1 0 0,-1-1 1 0 0,12 20 0 0 0,-15-19 34 0 0,-1-1 0 0 0,1 1 0 0 0,-2 0 0 0 0,1 0 0 0 0,-1 0 0 0 0,2 19 0 0 0,-2 59 663 0 0,-3-54-550 0 0,-15 180 719 0 0,6-114-669 0 0,-34 463 625 0 0,27-316-621 0 0,-26 516 1293 0 0,33-519-1097 0 0,-20-3-140 0 0,25-215-309 0 0,-1-1 0 0 0,0 0-1 0 0,-2 0 1 0 0,-19 39 0 0 0,23-54-47 0 0,-1-1 0 0 0,-1 0-1 0 0,1 0 1 0 0,-2 0 0 0 0,1-1 0 0 0,-11 10 0 0 0,12-13-46 0 0,-1 1 0 0 0,0-1 0 0 0,0 0 0 0 0,-1-1 0 0 0,1 1 0 0 0,-1-1 0 0 0,0-1 0 0 0,0 1-1 0 0,-11 2 1 0 0,6-3-410 0 0,0 0 0 0 0,0-1 0 0 0,0-1 0 0 0,-15 0 0 0 0,14-1-3892 0 0,-23-6 0 0 0,18 2-7387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21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681 903 4145 0 0,'0'0'153'0'0,"21"1"-102"0"0,64 0 16 0 0,-53-3-9 0 0,-19-3 16 0 0,-5 2-22 0 0,0-1 0 0 0,1-1 0 0 0,0 1 0 0 0,-1-2 0 0 0,0 1 0 0 0,0-1 0 0 0,-1 0 0 0 0,1-1 0 0 0,-1 1 0 0 0,-1-2 0 0 0,1 1 0 0 0,-1-1 1 0 0,-1 1-1 0 0,1-2 0 0 0,-1 1 0 0 0,-1-1 0 0 0,0 1 0 0 0,0-1 0 0 0,0 0 0 0 0,-1-1 0 0 0,-1 1 0 0 0,4-20 0 0 0,-5 11-274 0 0,-1-1 1 0 0,0 0-1 0 0,-2 0 0 0 0,0 0 0 0 0,-1 0 0 0 0,-1 1 1 0 0,0-1-1 0 0,-2 1 0 0 0,0 0 0 0 0,-12-23 0 0 0,-5-6 94 0 0,-3 2-1 0 0,-48-65 0 0 0,39 64 819 0 0,-44-47-1 0 0,61 74-219 0 0,-2 1 0 0 0,0 0-1 0 0,-1 1 1 0 0,-38-22 0 0 0,48 33-212 0 0,1 1 0 0 0,-1 0 0 0 0,0 1 0 0 0,0 0 0 0 0,-1 1 0 0 0,1 0 1 0 0,-1 1-1 0 0,-19-2 0 0 0,23 4-146 0 0,-1 0 1 0 0,1 0-1 0 0,-1 1 1 0 0,1 0 0 0 0,0 1-1 0 0,0-1 1 0 0,-1 2-1 0 0,1-1 1 0 0,0 1-1 0 0,1 0 1 0 0,-1 1-1 0 0,-12 7 1 0 0,3 2 40 0 0,1 0 1 0 0,0 1-1 0 0,1 1 0 0 0,0 0 1 0 0,-19 27-1 0 0,-55 92-120 0 0,88-133-35 0 0,-21 35-260 0 0,2 2 1 0 0,-15 39-1 0 0,27-57-50 0 0,1 0-1 0 0,2 0 0 0 0,0 1 0 0 0,1 0 0 0 0,0 0 1 0 0,1 22-1 0 0,3-36 240 0 0,0 0 1 0 0,1 0-1 0 0,0 1 1 0 0,0-1 0 0 0,0 0-1 0 0,1 0 1 0 0,0 0-1 0 0,1 0 1 0 0,0-1-1 0 0,0 1 1 0 0,0 0-1 0 0,1-1 1 0 0,-1 0-1 0 0,2 0 1 0 0,-1 0-1 0 0,1-1 1 0 0,-1 1 0 0 0,2-1-1 0 0,-1 0 1 0 0,11 8-1 0 0,1-2 62 0 0,0 0 0 0 0,1 0 0 0 0,0-2 0 0 0,35 14-1 0 0,82 16-409 0 0,-78-27-1132 0 0,-1-2 1 0 0,1-3 0 0 0,58 0-1 0 0,-85-6 1352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1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359 21 11690 0 0,'0'0'7694'0'0,"-15"0"-7246"0"0,-48-3-109 0 0,-8 0 305 0 0,-23-1 43 0 0,-21-7 322 0 0,118 20-275 0 0,3 1-631 0 0,-1 1 0 0 0,1-1 0 0 0,-2 1 0 0 0,1 0 0 0 0,-2 0 0 0 0,1 1 0 0 0,2 16-1 0 0,5 89 227 0 0,-7-57-182 0 0,9 197 435 0 0,-17 1-80 0 0,0-158-242 0 0,4 253 304 0 0,4-295-521 0 0,12 105 68 0 0,13 40 171 0 0,-23-150-197 0 0,-2 0 0 0 0,-3 53 0 0 0,-10-28 103 0 0,5-55-138 0 0,-2 42-1 0 0,6 82 73 0 0,0-48 175 0 0,0-98-286 0 0,1 0 1 0 0,-1 0-1 0 0,0-1 1 0 0,1 1-1 0 0,-1 0 1 0 0,1 0-1 0 0,-1-1 1 0 0,0 1 0 0 0,1 0-1 0 0,0 0 1 0 0,-1-1-1 0 0,1 1 1 0 0,-1-1-1 0 0,1 1 1 0 0,0-1-1 0 0,-1 1 1 0 0,1-1-1 0 0,0 1 1 0 0,0-1-1 0 0,0 1 1 0 0,20 8 146 0 0,-18-8-133 0 0,24 11 88 0 0,-17-7-199 0 0,0-1 0 0 0,0 0 0 0 0,1-1 0 0 0,-1 0-1 0 0,1 0 1 0 0,0-1 0 0 0,12 1 0 0 0,-4-3-1458 0 0,30-3 0 0 0,-27 0-2537 0 0,0-2-4349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1.7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11995 0 0,'0'0'11251'0'0,"3"-1"-11153"0"0,-2 0-94 0 0,0 1-1 0 0,0-1 1 0 0,0 1 0 0 0,0 0 0 0 0,0-1 0 0 0,0 1 0 0 0,0 0 0 0 0,0 0 0 0 0,0 0 0 0 0,0 0 0 0 0,0 0 0 0 0,0 0 0 0 0,0 0-1 0 0,0 0 1 0 0,0 0 0 0 0,0 0 0 0 0,2 1 0 0 0,0 0 3 0 0,0 1-1 0 0,0 0 1 0 0,0 0 0 0 0,0-1 0 0 0,4 5-1 0 0,-4-3 1 0 0,67 58 170 0 0,-58-50-38 0 0,-1 2-1 0 0,0-1 1 0 0,14 22 0 0 0,-23-31-112 0 0,0 1-1 0 0,0-1 0 0 0,0 1 1 0 0,-1 0-1 0 0,1-1 0 0 0,-1 1 1 0 0,0 0-1 0 0,0 4 0 0 0,0-6-20 0 0,-1-1-1 0 0,0 1 1 0 0,0-1-1 0 0,0 1 1 0 0,0-1-1 0 0,0 0 1 0 0,-1 1 0 0 0,1-1-1 0 0,0 1 1 0 0,0-1-1 0 0,-1 0 1 0 0,1 1-1 0 0,-1-1 1 0 0,0 0-1 0 0,1 1 1 0 0,-1-1-1 0 0,0 0 1 0 0,0 0 0 0 0,1 0-1 0 0,-1 0 1 0 0,0 0-1 0 0,0 0 1 0 0,0 0-1 0 0,-1 0 1 0 0,1 0-1 0 0,-1 1 1 0 0,-3 0-66 0 0,0 0 1 0 0,0 1-1 0 0,-1-2 1 0 0,1 1-1 0 0,0-1 0 0 0,-1 1 1 0 0,-10 0-1 0 0,-1-2-3295 0 0,-22 0 0 0 0,31-2-1966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2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0 13499 0 0,'0'0'9907'0'0,"-13"21"-9823"0"0,-39 65-65 0 0,45-75-30 0 0,-7 12-65 0 0,14-23 61 0 0,0 1 0 0 0,-1 0 0 0 0,1-1-1 0 0,0 1 1 0 0,0 0 0 0 0,0-1 0 0 0,0 1 0 0 0,0 0-1 0 0,0-1 1 0 0,0 1 0 0 0,0 0 0 0 0,0-1 0 0 0,0 2-1 0 0,1 4-128 0 0,-1-5 67 0 0,1 0 0 0 0,-1 1 1 0 0,1-1-1 0 0,-1 0 0 0 0,1 0 0 0 0,0 1 1 0 0,-1-1-1 0 0,1 0 0 0 0,0 0 1 0 0,0 0-1 0 0,0 0 0 0 0,0 0 0 0 0,0 0 1 0 0,0 0-1 0 0,0-1 0 0 0,0 1 0 0 0,0 0 1 0 0,1 0-1 0 0,-1-1 0 0 0,0 1 0 0 0,0-1 1 0 0,1 1-1 0 0,-1-1 0 0 0,2 1 0 0 0,5 1-905 0 0,-1 0-1 0 0,14 1 1 0 0,1-1-3597 0 0,-10-1-1906 0 0</inkml:trace>
  <inkml:trace contextRef="#ctx0" brushRef="#br0" timeOffset="1">302 205 16900 0 0,'0'0'6897'0'0,"-18"129"-6841"0"0,17-116-56 0 0,-1 0-176 0 0,2-2-304 0 0,0 1-432 0 0,0-2-657 0 0,4 0-1279 0 0,-2-2-3033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2.5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 16035 0 0,'0'0'6487'0'0,"0"-3"-6439"0"0,4-7-31 0 0,-4 10-17 0 0,0 0 1 0 0,0 0-1 0 0,0-1 1 0 0,0 1-1 0 0,0 0 1 0 0,0 0-1 0 0,1 0 1 0 0,-1 0-1 0 0,0 0 1 0 0,0-1-1 0 0,0 1 1 0 0,0 0-1 0 0,0 0 1 0 0,1 0-1 0 0,-1 0 1 0 0,0 0-1 0 0,0 0 1 0 0,0 0-1 0 0,1 0 1 0 0,-1 0-1 0 0,0 0 1 0 0,0 0-1 0 0,0 0 1 0 0,0 0-1 0 0,1 0 1 0 0,-1 0-1 0 0,0 0 1 0 0,0 0-1 0 0,3 1 7 0 0,-1 0-1 0 0,0 0 0 0 0,0 1 1 0 0,0-1-1 0 0,0 1 0 0 0,0-1 1 0 0,-1 1-1 0 0,3 2 0 0 0,6 6 69 0 0,-1 0 1 0 0,1 1-1 0 0,-2 1 0 0 0,11 17 0 0 0,-15-23-40 0 0,-1 0-1 0 0,0 1 1 0 0,0 0-1 0 0,-1-1 1 0 0,0 1 0 0 0,0 0-1 0 0,0 0 1 0 0,-1 0-1 0 0,0 0 1 0 0,-1 13-1 0 0,0-18-42 0 0,0 0-1 0 0,0 0 0 0 0,-1-1 1 0 0,1 1-1 0 0,-1 0 0 0 0,0-1 1 0 0,1 1-1 0 0,-1-1 0 0 0,0 1 1 0 0,0-1-1 0 0,0 1 0 0 0,0-1 1 0 0,0 1-1 0 0,0-1 0 0 0,0 0 1 0 0,-1 0-1 0 0,1 1 0 0 0,0-1 1 0 0,-1 0-1 0 0,1 0 0 0 0,-1 0 1 0 0,1-1-1 0 0,-1 1 0 0 0,-1 1 1 0 0,-20 5-3614 0 0,1-5-7983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2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1 18140 0 0,'0'0'5468'0'0,"-14"21"-5464"0"0,-41 67 10 0 0,41-60-5 0 0,14-28-9 0 0,0 0 1 0 0,-1 1-1 0 0,1-1 0 0 0,0 1 1 0 0,0-1-1 0 0,0 1 0 0 0,0-1 0 0 0,0 1 1 0 0,0-1-1 0 0,0 1 0 0 0,0-1 1 0 0,0 1-1 0 0,0-1 0 0 0,0 1 1 0 0,0-1-1 0 0,1 2 0 0 0,0 2 1 0 0,-1-3-21 0 0,1 1-1 0 0,-1-1 1 0 0,1 1 0 0 0,0-1-1 0 0,-1 1 1 0 0,1-1 0 0 0,0 1-1 0 0,0-1 1 0 0,0 0 0 0 0,0 0-1 0 0,0 1 1 0 0,1-1 0 0 0,-1 0-1 0 0,0 0 1 0 0,0 0 0 0 0,1 0-1 0 0,-1-1 1 0 0,1 1 0 0 0,-1 0-1 0 0,2 0 1 0 0,6 3-475 0 0,0 0 1 0 0,11 2-1 0 0,-15-4 31 0 0,27 5-2775 0 0,-11-5-4062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21.6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12 262 11009 0 0,'0'0'2600'0'0,"0"0"-2500"0"0,0 0 260 0 0,0 0 220 0 0,0 0-124 0 0,0 0-92 0 0,-1 34-76 0 0,-2-31-112 0 0,2-1-100 0 0,-2 0-64 0 0,3 0 40 0 0,-1-1-52 0 0,1-1-428 0 0,-2 0-668 0 0,2-2-276 0 0,0-2-192 0 0,0 0-4785 0 0</inkml:trace>
  <inkml:trace contextRef="#ctx0" brushRef="#br0" timeOffset="169.63">59 134 11381 0 0,'0'0'2420'0'0,"0"0"-1824"0"0,0 0-380 0 0,0 0 288 0 0,0 0 36 0 0,0 0-124 0 0,0 0-404 0 0,0 0-12 0 0,0 0-1108 0 0,0 0-44 0 0,-12-2-880 0 0,8 3-2904 0 0,1-1-1921 0 0</inkml:trace>
  <inkml:trace contextRef="#ctx0" brushRef="#br0" timeOffset="451.01">192 278 9625 0 0,'0'0'1527'0'0,"2"6"-1004"0"0,0 1-291 0 0,0-1 1 0 0,-1 1-1 0 0,0-1 1 0 0,0 1-1 0 0,0-1 0 0 0,-1 1 1 0 0,0 0-1 0 0,-1-1 0 0 0,1 1 1 0 0,-1-1-1 0 0,-1 1 1 0 0,1 0-1 0 0,-1-1 0 0 0,0 0 1 0 0,0 0-1 0 0,-1 1 0 0 0,0-1 1 0 0,0-1-1 0 0,-3 5-232 0 0,-54 2-2834 0 0,48-18-44 0 0,3-7-3168 0 0</inkml:trace>
  <inkml:trace contextRef="#ctx0" brushRef="#br0" timeOffset="698.15">224 171 5565 0 0,'0'0'8372'0'0,"0"0"-7196"0"0,0 0-800 0 0,0 0 264 0 0,0 0 65 0 0,0 0-245 0 0,0 0-460 0 0,0 0-208 0 0,0 0-428 0 0,0 0-513 0 0,-13-11-815 0 0,10 9-1284 0 0,0-3-4021 0 0</inkml:trace>
  <inkml:trace contextRef="#ctx0" brushRef="#br0" timeOffset="934.24">277 1 13073 0 0,'0'0'792'0'0,"0"0"-740"0"0,0 0-339 0 0,0 0-148 0 0,6 0-178 0 0,121 7-455 0 0,-122-1 1301 0 0,0 1-1 0 0,-1 0 1 0 0,-1 0 0 0 0,1 0 0 0 0,-1 0 0 0 0,0 1-1 0 0,-1-1 1 0 0,1 1 0 0 0,-2-1 0 0 0,1 1 0 0 0,-1 0-1 0 0,0 0 1 0 0,-1 0 0 0 0,0 0 0 0 0,0 0 0 0 0,-1 4-233 0 0,2 7 310 0 0,9 160 921 0 0,-63-129-1286 0 0,25-57-4986 0 0,24-2-1403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3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19916 0 0,'0'0'924'0'0,"9"3"-885"0"0,-7-2-29 0 0,18 7 190 0 0,-1 0 1 0 0,20 13 0 0 0,-33-18-15 0 0,-1 1-1 0 0,0 0 1 0 0,0 0-1 0 0,0 0 0 0 0,0 1 1 0 0,7 9-1 0 0,-11-13-147 0 0,0 0 0 0 0,-1 0 1 0 0,1 1-1 0 0,0-1 0 0 0,0 0 0 0 0,-1 1 0 0 0,1-1 0 0 0,-1 0 0 0 0,1 1 0 0 0,-1-1 0 0 0,0 1 0 0 0,1-1 0 0 0,-1 1 0 0 0,0-1 0 0 0,0 1 0 0 0,0-1 1 0 0,0 1-1 0 0,0-1 0 0 0,0 1 0 0 0,-1-1 0 0 0,1 0 0 0 0,0 1 0 0 0,-1-1 0 0 0,1 1 0 0 0,-1-1 0 0 0,1 0 0 0 0,-1 1 0 0 0,0-1 0 0 0,0 0 0 0 0,0 0 1 0 0,1 1-1 0 0,-1-1 0 0 0,0 0 0 0 0,0 0 0 0 0,-3 2 0 0 0,-4 3 146 0 0,0-1 1 0 0,0 1 0 0 0,-14 5-1 0 0,13-7-136 0 0,1 0 1 0 0,0 1-1 0 0,-14 11 0 0 0,21-16-46 0 0,1 0 0 0 0,-1 1 1 0 0,1-1-1 0 0,-1 1 0 0 0,1-1 0 0 0,-1 1 1 0 0,1-1-1 0 0,-1 1 0 0 0,1-1 0 0 0,-1 1 1 0 0,1 0-1 0 0,0-1 0 0 0,-1 1 1 0 0,1-1-1 0 0,0 1 0 0 0,-1 0 0 0 0,1-1 1 0 0,0 1-1 0 0,0 0 0 0 0,0-1 0 0 0,0 1 1 0 0,0 0-1 0 0,0 0 0 0 0,0-1 1 0 0,0 2-1 0 0,0-1 0 0 0,1-1 0 0 0,-1 1-1 0 0,1 0 1 0 0,-1-1 0 0 0,1 1 0 0 0,-1 0 0 0 0,1-1 0 0 0,0 1-1 0 0,-1-1 1 0 0,1 1 0 0 0,0-1 0 0 0,-1 1 0 0 0,1-1 0 0 0,0 0-1 0 0,0 1 1 0 0,-1-1 0 0 0,2 0 0 0 0,5 2-18 0 0,0 0 0 0 0,0-1 1 0 0,11 1-1 0 0,12-1-1351 0 0,40-3-1 0 0,-49 0-3758 0 0,1 0-4194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3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50 7714 0 0,'0'0'10923'0'0,"-1"-8"-10251"0"0,1-21-178 0 0,-1 28-474 0 0,1 1 0 0 0,0-1 1 0 0,0 1-1 0 0,1-1 0 0 0,-1 1 0 0 0,0-1 0 0 0,0 1 1 0 0,0-1-1 0 0,0 1 0 0 0,0 0 0 0 0,0-1 1 0 0,1 1-1 0 0,-1-1 0 0 0,0 1 0 0 0,0-1 0 0 0,1 1 1 0 0,-1 0-1 0 0,0-1 0 0 0,0 1 0 0 0,1 0 1 0 0,-1-1-1 0 0,1 1 0 0 0,-1 0 0 0 0,0 0 1 0 0,1-1-1 0 0,-1 1 0 0 0,1 0 0 0 0,-1 0 0 0 0,1-1 1 0 0,11 1 218 0 0,-8 0-149 0 0,3 1 7 0 0,0-1 0 0 0,0 2 0 0 0,-1-1 0 0 0,1 1 0 0 0,0 0-1 0 0,-1 0 1 0 0,1 1 0 0 0,-1 0 0 0 0,0 0 0 0 0,0 1 0 0 0,0-1 0 0 0,0 1 0 0 0,-1 1 0 0 0,1-1 0 0 0,-1 1-1 0 0,5 5 1 0 0,-4-4 1 0 0,-1 1-1 0 0,1-1 0 0 0,-2 1 1 0 0,1 0-1 0 0,-1 0 0 0 0,0 0 1 0 0,0 0-1 0 0,-1 1 0 0 0,0 0 1 0 0,0 0-1 0 0,-1 0 0 0 0,0 0 1 0 0,2 11-1 0 0,-4-15-76 0 0,0 0-1 0 0,0 0 1 0 0,0 0-1 0 0,0-1 1 0 0,0 1 0 0 0,-1 0-1 0 0,0 0 1 0 0,0 0-1 0 0,0-1 1 0 0,0 1-1 0 0,-3 6 1 0 0,2-8-90 0 0,0 1-1 0 0,0-1 1 0 0,0 1 0 0 0,-1-1-1 0 0,1 0 1 0 0,0 0 0 0 0,-1 0-1 0 0,1 0 1 0 0,-1 0-1 0 0,0 0 1 0 0,0-1 0 0 0,0 1-1 0 0,0-1 1 0 0,-4 2 0 0 0,3-2-425 0 0,0 0 1 0 0,1 0 0 0 0,-1-1 0 0 0,-6 1 0 0 0,-6 0-5987 0 0,14-1 4826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4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1 17348 0 0,'0'0'6581'0'0,"-20"9"-6289"0"0,-63 32-140 0 0,56-24-101 0 0,19-7-33 0 0,4-5-21 0 0,3-3-31 0 0,0 1 1 0 0,-1-1-1 0 0,1 0 1 0 0,0 0-1 0 0,0 1 1 0 0,0-1 0 0 0,0 1-1 0 0,1-1 1 0 0,-1 1-1 0 0,1-1 1 0 0,0 1 0 0 0,-1 4-1 0 0,2-5-37 0 0,-1 0 0 0 0,0 0 0 0 0,1 0-1 0 0,-1 0 1 0 0,1 0 0 0 0,0-1 0 0 0,-1 1-1 0 0,1 0 1 0 0,0 0 0 0 0,0-1 0 0 0,0 1 0 0 0,1-1-1 0 0,-1 1 1 0 0,0-1 0 0 0,0 1 0 0 0,1-1-1 0 0,2 3 1 0 0,2-1-548 0 0,0 1 0 0 0,0-1-1 0 0,0 1 1 0 0,0-2 0 0 0,12 5 0 0 0,3-1-4178 0 0,-10-3 761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4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3 18980 0 0,'0'0'1866'0'0,"0"0"-1864"0"0,0 0 0 0 0,0 0 0 0 0,0 0-1 0 0,0 0 1 0 0,0 0 0 0 0,0-1 0 0 0,0 1 0 0 0,0 0 0 0 0,0 0 0 0 0,0 0 0 0 0,0 0 0 0 0,0 0 0 0 0,0 0-1 0 0,0-1 1 0 0,0 1 0 0 0,0 0 0 0 0,0 0 0 0 0,1 0 0 0 0,-1 0 0 0 0,0 0 0 0 0,0 0 0 0 0,0 0 0 0 0,0 0-1 0 0,0 0 1 0 0,0 0 0 0 0,0 0 0 0 0,1 0 0 0 0,-1 0 0 0 0,0-1 0 0 0,0 1 0 0 0,0 0 0 0 0,0 0 0 0 0,0 0 0 0 0,0 0-1 0 0,1 0 1 0 0,-1 0 0 0 0,0 0 0 0 0,0 0 0 0 0,0 0 0 0 0,0 0 0 0 0,1 1 0 0 0,3 1 28 0 0,0 0 0 0 0,0 0 0 0 0,-1 1 0 0 0,1-1 0 0 0,0 1 0 0 0,-1 0 0 0 0,5 5 1 0 0,0 0 77 0 0,0-1 59 0 0,0 0 0 0 0,-1 1 0 0 0,0 0 0 0 0,6 9 0 0 0,-10-13-56 0 0,-1 0 1 0 0,0 0 0 0 0,0 1 0 0 0,0-1-1 0 0,0 0 1 0 0,-1 1 0 0 0,1-1-1 0 0,-1 1 1 0 0,0 0 0 0 0,-1-1 0 0 0,1 7-1 0 0,-1-10-98 0 0,0 0 0 0 0,0 0-1 0 0,0-1 1 0 0,0 1 0 0 0,0 0-1 0 0,0-1 1 0 0,-1 1 0 0 0,1-1-1 0 0,0 1 1 0 0,0 0 0 0 0,-1-1-1 0 0,1 1 1 0 0,0-1 0 0 0,-1 1-1 0 0,1-1 1 0 0,-1 1 0 0 0,1-1-1 0 0,-1 1 1 0 0,1-1 0 0 0,-1 1-1 0 0,1-1 1 0 0,-2 1 0 0 0,0 0 6 0 0,1 0 1 0 0,-1 0 0 0 0,0-1-1 0 0,0 1 1 0 0,0 0 0 0 0,0-1 0 0 0,-4 1-1 0 0,2-1-3 0 0,0 0 0 0 0,0 0 0 0 0,0 0 0 0 0,0 0 0 0 0,0-1 0 0 0,0 1 0 0 0,-8-4-1 0 0,10 3-10 0 0,-11-5-13 0 0,12 6 5 0 0,1 0-1 0 0,-1 0 1 0 0,1-1-1 0 0,-1 1 1 0 0,1 0-1 0 0,0-1 1 0 0,-1 1-1 0 0,1 0 1 0 0,-1-1 0 0 0,1 1-1 0 0,0-1 1 0 0,-1 1-1 0 0,1 0 1 0 0,0-1-1 0 0,0 1 1 0 0,-1-1-1 0 0,1 1 1 0 0,0-1-1 0 0,0 1 1 0 0,-1-1-1 0 0,6 1-61 0 0,-1 1 59 0 0,1 1-1 0 0,-1-1 1 0 0,1 1-1 0 0,-1 0 1 0 0,1 1-1 0 0,-1-1 1 0 0,0 1-1 0 0,0 0 1 0 0,0 0-1 0 0,-1 0 1 0 0,6 6 0 0 0,-2-2 52 0 0,0 1 0 0 0,-1 0 0 0 0,1 1 0 0 0,5 12 0 0 0,-9-17-9 0 0,-2 0-1 0 0,1 0 1 0 0,0 0-1 0 0,-1 1 0 0 0,0-1 1 0 0,0 0-1 0 0,0 1 0 0 0,0-1 1 0 0,0 5-1 0 0,-1-7-25 0 0,0-1 1 0 0,0 1-1 0 0,-1-1 1 0 0,1 1-1 0 0,0-1 1 0 0,-1 1-1 0 0,1-1 1 0 0,0 1-1 0 0,-1-1 1 0 0,0 1-1 0 0,1-1 1 0 0,-1 0-1 0 0,0 1 1 0 0,0-1-1 0 0,0 0 1 0 0,0 0-1 0 0,0 0 1 0 0,0 1-1 0 0,0-1 1 0 0,0 0-1 0 0,0 0 1 0 0,0-1-1 0 0,-1 1 1 0 0,1 0-1 0 0,0 0 1 0 0,-1-1-1 0 0,1 1 1 0 0,0 0-1 0 0,-3 0 1 0 0,-5 0-250 0 0,0 1 1 0 0,0-1-1 0 0,0-1 1 0 0,0 0 0 0 0,0 0-1 0 0,0-1 1 0 0,0 0 0 0 0,-14-3-1 0 0,-1-2-2361 0 0,8 2-2375 0 0,4 0-5950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4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40 11875 0 0,'0'0'9574'0'0,"3"-6"-9546"0"0,12-20-8 0 0,-15 25-20 0 0,1 1 1 0 0,0-1 0 0 0,0 1-1 0 0,-1-1 1 0 0,1 0-1 0 0,0 1 1 0 0,0-1 0 0 0,0 1-1 0 0,0 0 1 0 0,0-1 0 0 0,0 1-1 0 0,0 0 1 0 0,0-1 0 0 0,0 1-1 0 0,0 0 1 0 0,0 0 0 0 0,0 0-1 0 0,0 0 1 0 0,0 0 0 0 0,1 0-1 0 0,19 6 54 0 0,-17-5-33 0 0,4 2 97 0 0,0 0 0 0 0,0 1 0 0 0,0 0 0 0 0,0 0 0 0 0,-1 1-1 0 0,0-1 1 0 0,0 2 0 0 0,0-1 0 0 0,10 11 0 0 0,-14-13-82 0 0,0 1-1 0 0,0 0 0 0 0,-1 0 0 0 0,1 0 0 0 0,-1 0 0 0 0,1 0 1 0 0,-2 0-1 0 0,1 1 0 0 0,0-1 0 0 0,-1 0 0 0 0,1 1 0 0 0,-1 0 1 0 0,-1-1-1 0 0,1 1 0 0 0,-1 0 0 0 0,1-1 0 0 0,-1 1 0 0 0,-1 0 1 0 0,0 7-1 0 0,0-9-39 0 0,0-1 0 0 0,0 1 0 0 0,0-1 0 0 0,-1 1 0 0 0,1-1 0 0 0,0 1 0 0 0,-1-1 0 0 0,0 0 1 0 0,0 0-1 0 0,1 1 0 0 0,-1-1 0 0 0,-1-1 0 0 0,1 1 0 0 0,0 0 0 0 0,0 0 0 0 0,-1-1 0 0 0,1 1 0 0 0,0-1 1 0 0,-5 2-1 0 0,-1 0-565 0 0,-1 0 1 0 0,0 0-1 0 0,0 0 1 0 0,-15 2-1 0 0,-4-2-4478 0 0,22-3 1934 0 0</inkml:trace>
  <inkml:trace contextRef="#ctx0" brushRef="#br0" timeOffset="1">292 63 18964 0 0,'0'0'3888'0'0,"-12"21"-3779"0"0,-35 63-34 0 0,33-54-27 0 0,12-17-13 0 0,3-6-22 0 0,-2-1-36 0 0,1-1 0 0 0,0 1 1 0 0,1 0-1 0 0,-1-1 1 0 0,3 11-1 0 0,-2-13-166 0 0,0-1-1 0 0,0 0 1 0 0,0 0-1 0 0,0 0 1 0 0,1 0 0 0 0,-1 0-1 0 0,1 0 1 0 0,-1 0-1 0 0,1 0 1 0 0,0 0 0 0 0,-1 0-1 0 0,1-1 1 0 0,0 1-1 0 0,0-1 1 0 0,0 0 0 0 0,3 2-1 0 0,13 5-4529 0 0,-5-4-2872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5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 19236 0 0,'0'0'3554'0'0,"-12"20"-3479"0"0,-40 62-34 0 0,40-63-28 0 0,4-5 24 0 0,7-10-24 0 0,1-3-13 0 0,-1 0 1 0 0,1 0-1 0 0,0 0 0 0 0,0 0 1 0 0,-1-1-1 0 0,1 1 0 0 0,0 0 1 0 0,0 0-1 0 0,0 0 0 0 0,0 0 1 0 0,0 0-1 0 0,0 0 0 0 0,1 0 1 0 0,-1 0-1 0 0,0 0 0 0 0,0 0 1 0 0,1 0-1 0 0,-1 0 0 0 0,0 0 1 0 0,1 0-1 0 0,-1-1 0 0 0,1 1 1 0 0,-1 0-1 0 0,1 0 1 0 0,0 0-1 0 0,-1-1 0 0 0,1 1 1 0 0,0 0-1 0 0,-1-1 0 0 0,1 1 1 0 0,0-1-1 0 0,0 1 0 0 0,0-1 1 0 0,-1 1-1 0 0,1-1 0 0 0,0 1 1 0 0,0-1-1 0 0,0 0 0 0 0,0 1 1 0 0,0-1-1 0 0,2 0 0 0 0,4 1-42 0 0,0 0-1 0 0,0 0 0 0 0,0-1 1 0 0,11 0-1 0 0,-15 0 17 0 0,2-1 20 0 0,0 1 1 0 0,0-1 0 0 0,0 0 0 0 0,0-1 0 0 0,-1 1-1 0 0,1-1 1 0 0,0 0 0 0 0,-1 0 0 0 0,1 0 0 0 0,-1-1-1 0 0,1 0 1 0 0,-1 1 0 0 0,0-2 0 0 0,0 1 0 0 0,-1 0-1 0 0,1-1 1 0 0,-1 0 0 0 0,1 1 0 0 0,-1-1 0 0 0,0-1 0 0 0,-1 1-1 0 0,1 0 1 0 0,-1-1 0 0 0,0 1 0 0 0,0-1 0 0 0,0 0-1 0 0,1-5 1 0 0,-4 21 338 0 0,1-1-1 0 0,0 16 1 0 0,1-3-95 0 0,-1 9-183 0 0,2-1 0 0 0,7 43-1 0 0,-4-58-532 0 0,-3-8-1157 0 0,0-1-3589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05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16259 0 0,'0'0'6425'0'0,"18"2"-7014"0"0,57 6 492 0 0,-49-5 85 0 0,0 1-1 0 0,0 1 1 0 0,-1 2 0 0 0,28 10 0 0 0,-42-13 23 0 0,0 1 0 0 0,0 0 0 0 0,0 0 0 0 0,0 1 0 0 0,-1 1 1 0 0,0 0-1 0 0,0 0 0 0 0,-1 1 0 0 0,17 18 0 0 0,-17-15 54 0 0,0 1-1 0 0,0 1 1 0 0,-2-1-1 0 0,1 1 1 0 0,-1 0 0 0 0,-1 1-1 0 0,8 25 1 0 0,-4-1 74 0 0,-2 0 0 0 0,-1 0 0 0 0,2 51 0 0 0,-7 120 203 0 0,-2-131-261 0 0,0-34-11 0 0,2 288 570 0 0,13-1 101 0 0,27 131 298 0 0,-26-297-933 0 0,12 253 256 0 0,-29-346-306 0 0,-23 137 1 0 0,23-203-63 0 0,-6 27-34 0 0,6-31 31 0 0,0 1 0 0 0,0 0 0 0 0,0-1 0 0 0,0 1 1 0 0,-1-1-1 0 0,1 0 0 0 0,-1 1 0 0 0,1-1 0 0 0,-4 3 0 0 0,4-4-3 0 0,-1 0 0 0 0,1 0 0 0 0,0 0 0 0 0,-1 0 0 0 0,1-1 0 0 0,-1 1 0 0 0,1-1 0 0 0,-1 1 0 0 0,1-1 0 0 0,-1 1 0 0 0,1-1 0 0 0,-1 0 0 0 0,1 0 0 0 0,-1 0 0 0 0,0 0 0 0 0,1 0 0 0 0,-1 0 0 0 0,1 0 0 0 0,-1 0 1 0 0,1-1-1 0 0,-1 1 0 0 0,1-1 0 0 0,-3 0 0 0 0,-2-2-59 0 0,0 1 0 0 0,0-1 0 0 0,0-1 1 0 0,-6-3-1 0 0,8 4-230 0 0,-42-31-1160 0 0,32 21-1668 0 0,1-1-3416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2:23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880 778 0 0 0,'94'-105'0'0'0,"-65"70"0"0"0,-18 18 0 0 0,-7 8 0 0 0,2 0 0 0 0,-1-1 0 0 0,-1 0 0 0 0,0 0 0 0 0,0-1 0 0 0,-1 1 0 0 0,-1-1 0 0 0,3-16 0 0 0,-4 19 0 0 0,-1 0 0 0 0,0 0 0 0 0,-1 0 0 0 0,0 0 0 0 0,0 0 0 0 0,-1 1 0 0 0,0-1 0 0 0,0 0 0 0 0,0 1 0 0 0,-1-1 0 0 0,-5-8 0 0 0,-4-5 0 0 0,-1 1 0 0 0,-1 0 0 0 0,0 0 0 0 0,-2 1 0 0 0,-22-21 0 0 0,3 8 0 0 0,-68-48 0 0 0,72 59 0 0 0,-1 1 0 0 0,-1 2 0 0 0,0 1 0 0 0,-2 1 0 0 0,1 2 0 0 0,-2 2 0 0 0,0 1 0 0 0,0 2 0 0 0,-1 1 0 0 0,0 2 0 0 0,0 2 0 0 0,-56 0 0 0 0,79 5 12 0 0,0 0-1 0 0,0 0 1 0 0,0 2 0 0 0,0-1 0 0 0,1 2-1 0 0,-1 0 1 0 0,1 0 0 0 0,-18 10-1 0 0,22-9-9 0 0,0 0-1 0 0,1 0 0 0 0,0 1 1 0 0,0 0-1 0 0,0 1 0 0 0,1-1 1 0 0,0 2-1 0 0,0-1 0 0 0,1 1 1 0 0,0 0-1 0 0,0 0 0 0 0,-7 15 1 0 0,8-12-20 0 0,0 1 1 0 0,1 0-1 0 0,0 0 0 0 0,1 0 1 0 0,-3 25-1 0 0,2 61 1 0 0,4-68 17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19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339 1 0 0 0,'-106'3'0'0'0,"79"-1"0"0"0,17 1 0 0 0,5-1 0 0 0,-5 1 0 0 0,1 1 0 0 0,0-1 0 0 0,1 1 0 0 0,-1 1 0 0 0,1 0 0 0 0,0 0 0 0 0,0 1 0 0 0,-9 7 0 0 0,-18 14 0 0 0,-2 2 0 0 0,34-26 0 0 0,0 0 0 0 0,0 1 0 0 0,0-1 0 0 0,0 1 0 0 0,0 0 0 0 0,1 0 0 0 0,-4 7 0 0 0,4-7 0 0 0,1 0 0 0 0,0 1 0 0 0,0-1 0 0 0,0 1 0 0 0,1-1 0 0 0,-1 1 0 0 0,1 0 0 0 0,0-1 0 0 0,0 1 0 0 0,2 6 0 0 0,0 2 0 0 0,1 0 0 0 0,6 15 0 0 0,0-1 0 0 0,26 51 0 0 0,-29-67 0 0 0,1 1 0 0 0,1-1 0 0 0,0 0 0 0 0,0-1 0 0 0,1 0 0 0 0,14 13 0 0 0,-10-12 0 0 0,0 0 0 0 0,1-2 0 0 0,16 10 0 0 0,-24-16 0 0 0,1 0 0 0 0,0 0 0 0 0,0-1 0 0 0,0 1 0 0 0,0-1 0 0 0,1-1 0 0 0,-1 0 0 0 0,1 0 0 0 0,9 0 0 0 0,-2-1 0 0 0,1-1 0 0 0,-1 0 0 0 0,17-4 0 0 0,-24 3 0 0 0,0 0 0 0 0,0-1 0 0 0,0 0 0 0 0,-1 0 0 0 0,1-1 0 0 0,-1 0 0 0 0,9-6 0 0 0,-5 2 0 0 0,-1-1 0 0 0,0 1 0 0 0,-1-2 0 0 0,1 1 0 0 0,-2-1 0 0 0,1 0 0 0 0,-2-1 0 0 0,1 0 0 0 0,-2-1 0 0 0,1 1 0 0 0,-1-1 0 0 0,-1 0 0 0 0,0-1 0 0 0,-1 1 0 0 0,-1-1 0 0 0,1 0 0 0 0,-2 0 0 0 0,0 0 0 0 0,0-15 0 0 0,-1 23 0 0 0,-1-1 0 0 0,0 0 0 0 0,-1 0 0 0 0,1 1 0 0 0,-1-1 0 0 0,0 0 0 0 0,-1 1 0 0 0,1-1 0 0 0,-1 1 0 0 0,0-1 0 0 0,-1 1 0 0 0,1 0 0 0 0,-1 0 0 0 0,0 0 0 0 0,0 0 0 0 0,-1 0 0 0 0,1 1 0 0 0,-1 0 0 0 0,-8-8 0 0 0,3 5 0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1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61 0 0 0,'0'0'11602'0'0,"-6"-4"-10589"0"0,-18-10-44 0 0,18 11 1632 0 0,11 4-1950 0 0,18 7-267 0 0,0 0 1 0 0,0-2-1 0 0,0-1 0 0 0,44 3 1 0 0,99-3 1247 0 0,-96-5-1194 0 0,-48 0-329 0 0,356 9 1986 0 0,-295-8-1635 0 0,-83-1-466 0 0,0-1 0 0 0,0 1 0 0 0,0 0 0 0 0,0-1 0 0 0,0 1 0 0 0,0 0-1 0 0,0 0 1 0 0,-1-1 0 0 0,1 1 0 0 0,0 0 0 0 0,0-1 0 0 0,0 1 0 0 0,0 0 0 0 0,-1 0 0 0 0,1-1 0 0 0,0 1 0 0 0,0 0 0 0 0,0 0 0 0 0,-1 0 0 0 0,1-1 0 0 0,0 1 0 0 0,-1 0 0 0 0,-15-11-296 0 0,-1 2 1 0 0,0 0-1 0 0,-21-8 0 0 0,-8-4-503 0 0,12 3 615 0 0,69 28 393 0 0,-17 0-67 0 0,0 0 0 0 0,23 18 0 0 0,31 29 612 0 0,-70-56-727 0 0,6 6 88 0 0,0 1 0 0 0,0 0 0 0 0,-1 0 0 0 0,8 9-1 0 0,-13-13-84 0 0,1 0-1 0 0,-1-1 1 0 0,0 1-1 0 0,0 0 0 0 0,-1 0 1 0 0,1 0-1 0 0,-1 0 0 0 0,1 1 1 0 0,-1-1-1 0 0,-1 0 0 0 0,1 0 1 0 0,-1 1-1 0 0,1 4 0 0 0,-2-7-25 0 0,1 0-1 0 0,-1 0 0 0 0,1 0 0 0 0,-1 0 1 0 0,0 0-1 0 0,0 0 0 0 0,1-1 0 0 0,-1 1 0 0 0,-1 0 1 0 0,1 0-1 0 0,0-1 0 0 0,0 1 0 0 0,-1-1 1 0 0,1 1-1 0 0,-1-1 0 0 0,1 1 0 0 0,-1-1 1 0 0,0 0-1 0 0,-2 2 0 0 0,-4 1-391 0 0,0 0 0 0 0,0 0 0 0 0,-11 3 0 0 0,-22 6-6342 0 0,29-9 700 0 0,1-1-2963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19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0 364 0 0,'0'0'5372'0'0,"0"0"-1481"0"0,0 0-2176 0 0,0 0-935 0 0,0 0-430 0 0,0 0-203 0 0,0 0 113 0 0,-3 6 191 0 0,-8 13-226 0 0,2 1 0 0 0,0 0 0 0 0,2 1 1 0 0,0 0-1 0 0,1 0 0 0 0,1 1 0 0 0,1-1 0 0 0,1 1 0 0 0,1 0 0 0 0,1 0 1 0 0,0 0-1 0 0,2 0 0 0 0,1 0 0 0 0,0 0 0 0 0,2-1 0 0 0,1 1 1 0 0,2 6-226 0 0,18 8-447 0 0,-7-31-4304 0 0,-2-10-2377 0 0</inkml:trace>
  <inkml:trace contextRef="#ctx0" brushRef="#br0" timeOffset="530.22">395 67 6493 0 0,'0'0'5359'0'0,"0"0"-3414"0"0,0 0-1497 0 0,0 0-122 0 0,0 0 10 0 0,-7-1 118 0 0,-178-16-870 0 0,226 72 660 0 0,-35-34-119 0 0,-1-1-1 0 0,-1 1 0 0 0,0 0 0 0 0,-2 0 1 0 0,0 0-1 0 0,-2 0 0 0 0,0 0 1 0 0,-2 1-1 0 0,0-1 0 0 0,-1 0 0 0 0,-1-1 1 0 0,-1 1-1 0 0,-1-1 0 0 0,-3 8-124 0 0,8-24 19 0 0,83 3 996 0 0,-77-8-1219 0 0,51-12-210 0 0,-38 5-2518 0 0,-1-2-3486 0 0,-3-2-1545 0 0</inkml:trace>
  <inkml:trace contextRef="#ctx0" brushRef="#br0" timeOffset="1650.99">581 262 3332 0 0,'0'0'5071'0'0,"0"0"-3564"0"0,0 0-1178 0 0,0 0-210 0 0,0 0-58 0 0,0 0 12 0 0,0 0 44 0 0,0 0-9 0 0,0 0-79 0 0,5-3 5 0 0,-3 3 18 0 0,1 0 0 0 0,-1-1 0 0 0,0 0 0 0 0,0 1-1 0 0,0-1 1 0 0,0 0 0 0 0,-1 0 0 0 0,1 0-1 0 0,0 0 1 0 0,0 0 0 0 0,0-1 0 0 0,-1 1 0 0 0,1 0-1 0 0,-1-1 1 0 0,1 1 0 0 0,-1-1 0 0 0,0 0 0 0 0,1 1-1 0 0,-1-1 1 0 0,0 0 0 0 0,0 0 0 0 0,0 0 0 0 0,0 0-1 0 0,-1 0 1 0 0,1 0 0 0 0,0 0 0 0 0,-1 0 0 0 0,1 0-1 0 0,-1 0 1 0 0,0 0 0 0 0,0 0 0 0 0,0-1 0 0 0,0 1-1 0 0,0 0 1 0 0,0 0 0 0 0,-1 0 0 0 0,1 0 0 0 0,-1 0-1 0 0,1 0 1 0 0,-1 0 0 0 0,0 0 0 0 0,0 0 0 0 0,0 0-1 0 0,0 0 1 0 0,0 0-52 0 0,-1-1-7 0 0,1 1 1 0 0,-1-1-1 0 0,0 1 0 0 0,-1 0 0 0 0,1-1 1 0 0,0 1-1 0 0,-1 0 0 0 0,1 0 0 0 0,-1 0 0 0 0,1 1 1 0 0,-1-1-1 0 0,0 1 0 0 0,0-1 0 0 0,0 1 1 0 0,0 0-1 0 0,0 0 0 0 0,0 0 0 0 0,0 1 0 0 0,0-1 1 0 0,0 1-1 0 0,-1-1 0 0 0,1 1 0 0 0,0 0 1 0 0,0 0-1 0 0,0 1 0 0 0,0-1 0 0 0,-1 1 1 0 0,1-1-1 0 0,0 1 0 0 0,0 0 0 0 0,0 0 0 0 0,0 0 1 0 0,0 1-1 0 0,1-1 0 0 0,-1 1 0 0 0,0-1 1 0 0,1 1-1 0 0,-1 0 0 0 0,1 0 0 0 0,-1 0 0 0 0,1 1 1 0 0,0-1-1 0 0,0 0 0 0 0,0 1 0 0 0,0 0 1 0 0,0-1-1 0 0,1 1 0 0 0,-1 0 0 0 0,1 0 0 0 0,0 0 1 0 0,0 0-1 0 0,0 0 0 0 0,0 0 0 0 0,0 0 1 0 0,1 0-1 0 0,-1 1 7 0 0,0-1 38 0 0,0-1 1 0 0,0 0-1 0 0,1 0 0 0 0,-1 1 1 0 0,0-1-1 0 0,1 0 1 0 0,-1 1-1 0 0,1-1 0 0 0,0 1 1 0 0,0-1-1 0 0,0 1 0 0 0,0-1 1 0 0,1 0-1 0 0,-1 1 1 0 0,0-1-1 0 0,1 1 0 0 0,0-1 1 0 0,-1 0-1 0 0,1 1 0 0 0,0-1 1 0 0,0 0-1 0 0,1 0 1 0 0,-1 0-1 0 0,0 0 0 0 0,1 0 1 0 0,-1 0-1 0 0,1 0 1 0 0,0 0-1 0 0,-1-1 0 0 0,1 1 1 0 0,0-1-1 0 0,0 1 0 0 0,0-1 1 0 0,0 1-1 0 0,0-1 1 0 0,0 0-1 0 0,1 0 0 0 0,-1 0 1 0 0,0-1-1 0 0,1 1 0 0 0,-1 0 1 0 0,0-1-1 0 0,1 0 1 0 0,-1 1-1 0 0,1-1 0 0 0,-1 0 1 0 0,1 0-1 0 0,-1 0 1 0 0,0-1-1 0 0,1 1 0 0 0,-1 0 1 0 0,1-1-1 0 0,-1 0 0 0 0,0 0 1 0 0,1 1-1 0 0,-1-1 1 0 0,0-1-1 0 0,0 1 0 0 0,0 0 1 0 0,2-2-39 0 0,13-20-911 0 0,-17 21 904 0 0,-1 1 0 0 0,1 0-1 0 0,0-1 1 0 0,0 1 0 0 0,0 0-1 0 0,1-1 1 0 0,-1 1 0 0 0,0 0 0 0 0,0-1-1 0 0,1 1 1 0 0,-1 0 0 0 0,1-1-1 0 0,-1 1 1 0 0,1 0 0 0 0,-1 0-1 0 0,1 0 1 0 0,0-1 0 0 0,0 1 0 0 0,-1 0-1 0 0,1 0 1 0 0,0 0 0 0 0,0 0-1 0 0,0 0 1 0 0,0 0 0 0 0,0 1-1 0 0,1-1 1 0 0,-1 0 0 0 0,0 1 0 0 0,0-1-1 0 0,0 0 1 0 0,1 1 0 0 0,-1-1-1 0 0,0 1 1 0 0,1 0 0 0 0,-1-1-1 0 0,0 1 1 0 0,1 0 0 0 0,-1 0 0 0 0,0 0-1 0 0,1 0 1 0 0,-1 0 0 0 0,0 0-1 0 0,1 0 1 0 0,-1 1 0 0 0,0-1 0 0 0,1 0-1 0 0,-1 1 1 0 0,0-1 0 0 0,0 1-1 0 0,1-1 1 0 0,-1 1 0 0 0,0 0-1 0 0,0-1 1 0 0,0 1 0 0 0,0 0 0 0 0,0 0-1 0 0,0 0 1 0 0,0 0 0 0 0,0 0-1 0 0,0 0 1 0 0,0 0 0 0 0,0 0-1 0 0,-1 0 1 0 0,1 1 0 0 0,0-1 0 0 0,0 1 7 0 0,11 94 858 0 0,-3-88-4470 0 0,-5-6-1088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2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6473 0 0,'0'0'15233'0'0,"1"21"-14840"0"0,4 66-102 0 0,-4-15 75 0 0,-1-36-2003 0 0,1-33 723 0 0,-1 1 0 0 0,1-1 0 0 0,0 1 1 0 0,1 5-1 0 0,5 5-8265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2.5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338 30 13659 0 0,'0'0'8283'0'0,"-22"-3"-8079"0"0,-66-7-108 0 0,-50-4-1668 0 0,100 12-3066 0 0,-3 2-5369 0 0,31 0 3982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2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1 8834 0 0,'0'0'11558'0'0,"-7"0"-11455"0"0,-18 0 108 0 0,21 0-72 0 0,5 0-8 0 0,18 0 28 0 0,-16 0-104 0 0,1 0-1 0 0,-1 1 0 0 0,0-1 1 0 0,0 1-1 0 0,1 0 1 0 0,-1 0-1 0 0,0 0 1 0 0,0 0-1 0 0,0 1 0 0 0,0-1 1 0 0,0 1-1 0 0,0 0 1 0 0,0 0-1 0 0,-1 0 1 0 0,1 0-1 0 0,-1 0 0 0 0,1 1 1 0 0,-1-1-1 0 0,0 1 1 0 0,0-1-1 0 0,0 1 1 0 0,0 0-1 0 0,-1 0 0 0 0,1 0 1 0 0,-1 0-1 0 0,1 0 1 0 0,-1 0-1 0 0,0 0 1 0 0,0 1-1 0 0,-1-1 0 0 0,2 7 1 0 0,-2-7-26 0 0,0 0-1 0 0,0 0 1 0 0,0 0 0 0 0,-1 0 0 0 0,1 0 0 0 0,-1 0-1 0 0,1 0 1 0 0,-1 0 0 0 0,0 0 0 0 0,0 0-1 0 0,-1 0 1 0 0,1 0 0 0 0,-1 0 0 0 0,1-1-1 0 0,-1 1 1 0 0,0-1 0 0 0,0 1 0 0 0,0-1-1 0 0,0 0 1 0 0,-5 5 0 0 0,-19 10 104 0 0,21-14-113 0 0,0 0-1 0 0,0 0 1 0 0,0 1-1 0 0,-8 7 1 0 0,13-11-16 0 0,0 0 1 0 0,0 0 0 0 0,0 1 0 0 0,0-1 0 0 0,0 0-1 0 0,0 0 1 0 0,0 0 0 0 0,0 0 0 0 0,0 0-1 0 0,0 0 1 0 0,0 0 0 0 0,0 0 0 0 0,0 0-1 0 0,0 1 1 0 0,0-1 0 0 0,0 0 0 0 0,0 0 0 0 0,0 0-1 0 0,0 0 1 0 0,0 0 0 0 0,0 0 0 0 0,0 0-1 0 0,1 0 1 0 0,-1 0 0 0 0,0 0 0 0 0,0 0-1 0 0,0 1 1 0 0,0-1 0 0 0,0 0 0 0 0,0 0 0 0 0,0 0-1 0 0,0 0 1 0 0,0 0 0 0 0,0 0 0 0 0,0 0-1 0 0,0 0 1 0 0,0 0 0 0 0,1 0 0 0 0,-1 0-1 0 0,0 0 1 0 0,0 0 0 0 0,0 0 0 0 0,0 0-1 0 0,0 0 1 0 0,0 0 0 0 0,0 0 0 0 0,0 0 0 0 0,0 0-1 0 0,1 0 1 0 0,-1 0 0 0 0,0 0 0 0 0,0 0-1 0 0,6 1 70 0 0,49-1 335 0 0,64-7 0 0 0,19-1-3239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3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47 15387 0 0,'0'0'7243'0'0,"6"23"-6756"0"0,21 70-134 0 0,-20-57-142 0 0,-8-19-40 0 0,0-9-115 0 0,-1 1-82 0 0,0 0 0 0 0,-1 0 0 0 0,0-1 0 0 0,-1 1 0 0 0,1-1 0 0 0,-1 1 0 0 0,-1-1 0 0 0,0 0 0 0 0,-9 11 0 0 0,6-12-684 0 0,8-7 648 0 0,0 0 0 0 0,0 0 1 0 0,0 0-1 0 0,-1 0 0 0 0,1 0 0 0 0,0 0 1 0 0,0-1-1 0 0,0 1 0 0 0,0 0 0 0 0,0 0 0 0 0,-1 0 1 0 0,1 0-1 0 0,0 0 0 0 0,0 0 0 0 0,0 0 1 0 0,0 0-1 0 0,0 0 0 0 0,0 0 0 0 0,0 0 1 0 0,-1 0-1 0 0,1-1 0 0 0,0 1 0 0 0,0 0 0 0 0,0 0 1 0 0,0 0-1 0 0,0 0 0 0 0,0 0 0 0 0,0 0 1 0 0,0-1-1 0 0,0 1 0 0 0,0 0 0 0 0,0 0 1 0 0,0 0-1 0 0,-1 0 0 0 0,1-19-4619 0 0,0 13 4103 0 0,3-60-8135 0 0,5-1 5580 0 0,-2 14 2888 0 0,-5 41 256 0 0,0 2 615 0 0,0 0 1 0 0,0 1 0 0 0,1-1-1 0 0,6-17 1 0 0,-7 25-355 0 0,0 0 1 0 0,0 0-1 0 0,0 0 1 0 0,0 0-1 0 0,0 0 1 0 0,0 0 0 0 0,1 0-1 0 0,-1 1 1 0 0,1-1-1 0 0,-1 0 1 0 0,1 1-1 0 0,0-1 1 0 0,-1 1-1 0 0,1 0 1 0 0,0 0-1 0 0,0 0 1 0 0,0 0-1 0 0,0 0 1 0 0,0 0-1 0 0,0 0 1 0 0,0 0-1 0 0,1 1 1 0 0,-1-1-1 0 0,0 1 1 0 0,0 0-1 0 0,0 0 1 0 0,3 0-1 0 0,0 0 51 0 0,0 1-1 0 0,0 0 0 0 0,-1 0 0 0 0,1 0 0 0 0,0 0 0 0 0,-1 1 0 0 0,1 0 1 0 0,-1 0-1 0 0,0 0 0 0 0,0 1 0 0 0,0-1 0 0 0,0 1 0 0 0,0 0 0 0 0,0 0 1 0 0,0 0-1 0 0,-1 1 0 0 0,0-1 0 0 0,6 8 0 0 0,-5-5-94 0 0,0 0 0 0 0,0 0 0 0 0,-1 0 0 0 0,1 1 1 0 0,-1-1-1 0 0,-1 1 0 0 0,1 0 0 0 0,-1 0 0 0 0,-1 0 0 0 0,1 0 0 0 0,-1 0 0 0 0,1 9 0 0 0,-2-14-191 0 0,0 1-1 0 0,-1 0 1 0 0,1-1-1 0 0,0 1 1 0 0,-1-1-1 0 0,0 1 1 0 0,1-1-1 0 0,-1 1 1 0 0,0-1-1 0 0,0 0 0 0 0,0 1 1 0 0,-1-1-1 0 0,1 0 1 0 0,0 0-1 0 0,-1 0 1 0 0,-2 3-1 0 0,1-3-19 0 0,0 1 0 0 0,0-1 0 0 0,0 0-1 0 0,0 0 1 0 0,0 0 0 0 0,0-1 0 0 0,-1 1 0 0 0,1-1-1 0 0,0 1 1 0 0,-7 0 0 0 0,3 0-86 0 0,-1-1 0 0 0,1 0 0 0 0,-1-1 0 0 0,1 0 0 0 0,-1 0 1 0 0,0-1-1 0 0,1 1 0 0 0,-1-2 0 0 0,1 1 0 0 0,-14-5 0 0 0,15 4-30 0 0,-13-6-221 0 0,18 7 296 0 0,1 1 0 0 0,-1 0 0 0 0,0-1 1 0 0,1 1-1 0 0,-1 0 0 0 0,0-1 0 0 0,1 1 0 0 0,-1-1 0 0 0,1 1 0 0 0,-1-1 0 0 0,1 1 0 0 0,-1-1 0 0 0,1 0 0 0 0,-1 1 0 0 0,1-1 0 0 0,0 1 0 0 0,-1-1 0 0 0,1 0 0 0 0,0 0 0 0 0,0 1 0 0 0,-1-2 0 0 0,11 2-256 0 0,-5 0 271 0 0,0 1 0 0 0,0-1 0 0 0,-1 1-1 0 0,1 1 1 0 0,0-1 0 0 0,0 1 0 0 0,-1 0 0 0 0,1 0-1 0 0,7 5 1 0 0,3 2 152 0 0,18 16 0 0 0,64 65-317 0 0,-62-56-5722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3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15779 0 0,'0'0'8986'0'0,"13"121"-8850"0"0,-13-110-80 0 0,-1-2-56 0 0,0-1-120 0 0,1-1-176 0 0,0 1-392 0 0,0-1-736 0 0,0 0-1377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4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323 23 16331 0 0,'0'0'1021'0'0,"-20"-2"-867"0"0,-66-5-54 0 0,14 1 179 0 0,-41-1 1682 0 0,112 7-1897 0 0,0 0 0 0 0,0 0 0 0 0,0 0 1 0 0,-1 0-1 0 0,1 0 0 0 0,0 0 1 0 0,0 0-1 0 0,0 0 0 0 0,-1 1 1 0 0,1-1-1 0 0,0 1 0 0 0,0-1 1 0 0,0 1-1 0 0,0-1 0 0 0,0 1 0 0 0,0 0 1 0 0,0-1-1 0 0,0 1 0 0 0,0 0 1 0 0,-1 1-1 0 0,1 0 35 0 0,0 0 0 0 0,0 0 1 0 0,0 1-1 0 0,0-1 0 0 0,1 0 0 0 0,-1 0 1 0 0,1 1-1 0 0,-1-1 0 0 0,1 0 0 0 0,0 3 0 0 0,-1 27 504 0 0,2-1 0 0 0,9 62 0 0 0,1 8-15 0 0,7 157 465 0 0,4 129-220 0 0,-31-105-644 0 0,6-75 27 0 0,1-19-57 0 0,2-150-21 0 0,0-38-131 0 0,0 1 0 0 0,0-1 0 0 0,0 0-1 0 0,1 1 1 0 0,-1-1 0 0 0,0 0-1 0 0,0 1 1 0 0,0-1 0 0 0,0 0-1 0 0,1 1 1 0 0,-1-1 0 0 0,0 0-1 0 0,0 0 1 0 0,1 1 0 0 0,-1-1-1 0 0,0 0 1 0 0,1 0 0 0 0,-1 0-1 0 0,0 0 1 0 0,1 1 0 0 0,-1-1-1 0 0,0 0 1 0 0,1 0 0 0 0,-1 0-1 0 0,13 3 50 0 0,-8-1-33 0 0,30 5 32 0 0,50 4-1 0 0,-60-8-46 0 0,49 2-3267 0 0,39-3-8204 0 0,-107-2 10779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5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20052 0 0,'0'0'4633'0'0,"26"123"-4361"0"0,-26-98-64 0 0,0-1-96 0 0,0-1-48 0 0,0 1-32 0 0,-1 1-168 0 0,-2-3-288 0 0,2 0-648 0 0,1 0-1520 0 0,0-4-4330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6.3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 8834 0 0,'0'0'12959'0'0,"15"-1"-12913"0"0,46 2 14 0 0,-59-1-51 0 0,1 0 0 0 0,-1 0 0 0 0,0 1 0 0 0,0-1 0 0 0,0 1-1 0 0,0-1 1 0 0,0 1 0 0 0,1-1 0 0 0,-1 1 0 0 0,0 0 0 0 0,0 0 0 0 0,-1 0-1 0 0,1 0 1 0 0,0 1 0 0 0,0-1 0 0 0,0 0 0 0 0,-1 1 0 0 0,4 2 0 0 0,0 2 62 0 0,-3-5-52 0 0,0 1 0 0 0,-1-1 0 0 0,1 1-1 0 0,-1-1 1 0 0,1 1 0 0 0,-1-1 0 0 0,0 1-1 0 0,1 0 1 0 0,-1 0 0 0 0,0 0 0 0 0,0 0-1 0 0,0-1 1 0 0,0 1 0 0 0,-1 1 0 0 0,1-1-1 0 0,-1 0 1 0 0,1 3 0 0 0,-1-5-19 0 0,0 1 0 0 0,-1-1 1 0 0,1 1-1 0 0,0-1 0 0 0,-1 1 1 0 0,1 0-1 0 0,0-1 0 0 0,-1 1 0 0 0,1-1 1 0 0,-1 0-1 0 0,1 1 0 0 0,-1-1 1 0 0,1 1-1 0 0,-1-1 0 0 0,0 0 0 0 0,1 1 1 0 0,-1-1-1 0 0,1 0 0 0 0,-1 0 1 0 0,0 1-1 0 0,1-1 0 0 0,-1 0 1 0 0,0 0-1 0 0,1 0 0 0 0,-1 0 0 0 0,1 0 1 0 0,-2 0-1 0 0,-19 1-239 0 0,21-1 226 0 0,-12 1-221 0 0,7-1 27 0 0,-1 0 0 0 0,1 0 0 0 0,-8-2 0 0 0,12 2 129 0 0,8 1 86 0 0,0 2 8 0 0,1 1 1 0 0,-1-1-1 0 0,14 10 1 0 0,-6-4 126 0 0,-10-6-81 0 0,38 25 557 0 0,-39-25-532 0 0,0 0 0 0 0,0 0-1 0 0,-1 0 1 0 0,0 1 0 0 0,1-1-1 0 0,-1 1 1 0 0,-1 0 0 0 0,4 5 0 0 0,-5-8-65 0 0,-1 0 0 0 0,1-1 0 0 0,-1 1 1 0 0,0 0-1 0 0,1 0 0 0 0,-1 0 1 0 0,0 0-1 0 0,0 0 0 0 0,1 0 0 0 0,-1 0 1 0 0,0 0-1 0 0,0 0 0 0 0,0 0 1 0 0,0 0-1 0 0,0 0 0 0 0,0 0 0 0 0,-1 0 1 0 0,1 0-1 0 0,0 0 0 0 0,0 0 1 0 0,-1 2-1 0 0,0-2 8 0 0,0 0 1 0 0,0 0 0 0 0,0 0 0 0 0,0 0-1 0 0,0 0 1 0 0,0 0 0 0 0,0-1-1 0 0,-1 1 1 0 0,1 0 0 0 0,0 0-1 0 0,0-1 1 0 0,0 1 0 0 0,-3 0-1 0 0,-3 1 76 0 0,0 0-1 0 0,1-1 1 0 0,-1 0-1 0 0,-13 0 1 0 0,-81-2 489 0 0,85-1-1882 0 0,-19-5 1 0 0,25 5-1457 0 0,1-1-1 0 0,0 0 0 0 0,-10-5 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6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39 15595 0 0,'0'0'4953'0'0,"-139"-18"-4945"0"0,115 15-168 0 0,2-1-296 0 0,-2 0-472 0 0,1 0-680 0 0,0 1-1129 0 0,6 0-2016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7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12979 0 0,'0'0'7460'0'0,"-3"1"-7525"0"0,-9 6-17 0 0,12-7 79 0 0,0 0 0 0 0,0 0 0 0 0,-1 0 0 0 0,1 0 0 0 0,0 0 0 0 0,0 0 0 0 0,0 0 0 0 0,0 0 0 0 0,0 1 0 0 0,0-1 0 0 0,-1 0 0 0 0,1 0 0 0 0,0 0 0 0 0,0 0 0 0 0,0 1 0 0 0,0-1 0 0 0,0 0 0 0 0,0 0 0 0 0,0 0 0 0 0,0 0 0 0 0,0 1 0 0 0,0-1 0 0 0,0 0 0 0 0,0 0 0 0 0,0 0 0 0 0,0 1 0 0 0,0-1 0 0 0,0 0-1 0 0,0 0 1 0 0,0 0 0 0 0,0 0 0 0 0,0 1 0 0 0,0-1 0 0 0,0 0 0 0 0,0 0 0 0 0,0 0 0 0 0,0 0 0 0 0,0 1 0 0 0,0-1 0 0 0,1 0 0 0 0,-1 0 0 0 0,0 0 0 0 0,6 6 73 0 0,-6-5-59 0 0,10 6 229 0 0,20 11 0 0 0,-23-15-89 0 0,0 0 1 0 0,-1 1-1 0 0,0 0 0 0 0,0 0 0 0 0,0 0 1 0 0,-1 1-1 0 0,1 0 0 0 0,-1 0 0 0 0,6 8 0 0 0,-10-12-107 0 0,0 1 0 0 0,0 0 0 0 0,-1 0-1 0 0,1-1 1 0 0,0 1 0 0 0,0 0-1 0 0,-1 0 1 0 0,1 0 0 0 0,-1-1-1 0 0,0 1 1 0 0,0 0 0 0 0,1 0 0 0 0,-1 0-1 0 0,0 0 1 0 0,-1 0 0 0 0,1 0-1 0 0,0 0 1 0 0,0 0 0 0 0,-1-1-1 0 0,1 1 1 0 0,-1 0 0 0 0,0 0 0 0 0,1 0-1 0 0,-1-1 1 0 0,0 1 0 0 0,-1 1-1 0 0,-3 4 51 0 0,0-1 0 0 0,-1 0 0 0 0,1-1 0 0 0,-1 1-1 0 0,-7 4 1 0 0,-13 14 2 0 0,24-22-94 0 0,1-1 5 0 0,0 1-1 0 0,-1-1 1 0 0,1 1 0 0 0,0 0-1 0 0,0-1 1 0 0,0 1-1 0 0,-1 3 1 0 0,2-5-5 0 0,0 1 0 0 0,0-1 1 0 0,-1 0-1 0 0,1 1 0 0 0,0-1 1 0 0,0 0-1 0 0,0 1 0 0 0,1-1 1 0 0,-1 0-1 0 0,0 1 0 0 0,0-1 0 0 0,0 0 1 0 0,0 1-1 0 0,0-1 0 0 0,0 0 1 0 0,0 0-1 0 0,0 1 0 0 0,1-1 1 0 0,-1 0-1 0 0,0 0 0 0 0,1 1 0 0 0,-1 0 5 0 0,1-1-1 0 0,0 1 0 0 0,0-1 0 0 0,-1 1 0 0 0,1-1 0 0 0,0 1 0 0 0,0-1 0 0 0,0 0 0 0 0,0 0 0 0 0,1 1 1 0 0,21 3-374 0 0,-1-2 1 0 0,1-1-1 0 0,38-1 1 0 0,-38-1-628 0 0,15-2-2390 0 0,-13-2-4992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29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33 14301 0 0,'0'0'1836'0'0,"0"0"-1836"0"0,0 0-376 0 0,0 0 100 0 0,0 0 276 0 0,-43 0 100 0 0,24-2 40 0 0,-3 1-76 0 0,-1-1-64 0 0,-1-2-720 0 0,2-1-1016 0 0,4-1-1332 0 0,2-7-4909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07.4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13947 0 0,'0'0'10394'0'0,"10"131"-10290"0"0,-10-113-80 0 0,-1 1-72 0 0,0-3-144 0 0,0 1-256 0 0,0 0-592 0 0,0 0-1169 0 0,1-4-2640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0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65 13035 0 0,'0'0'10173'0'0,"6"-11"-10097"0"0,22-33-59 0 0,-28 43-18 0 0,1 1 0 0 0,-1-1 0 0 0,1 0 0 0 0,-1 1 0 0 0,1-1 0 0 0,-1 0 0 0 0,1 1 0 0 0,-1-1 0 0 0,1 1 0 0 0,0-1 0 0 0,-1 1 0 0 0,1 0 1 0 0,0-1-1 0 0,0 1 0 0 0,-1 0 0 0 0,1-1 0 0 0,0 1 0 0 0,0 0 0 0 0,-1 0 0 0 0,1 0 0 0 0,0 0 0 0 0,0-1 0 0 0,0 1 0 0 0,-1 0 0 0 0,1 0 0 0 0,0 1 0 0 0,0-1 0 0 0,0 0 0 0 0,-1 0 0 0 0,1 0 0 0 0,0 0 0 0 0,0 1 0 0 0,-1-1 0 0 0,1 0 0 0 0,0 1 0 0 0,0-1 0 0 0,-1 1 1 0 0,1-1-1 0 0,0 1 0 0 0,0 0 0 0 0,3 1-1 0 0,73 38 121 0 0,-64-33 10 0 0,-1 1 0 0 0,-1 0 0 0 0,1 1 0 0 0,10 12 0 0 0,-22-21-121 0 0,1 1 1 0 0,0-1 0 0 0,-1 1-1 0 0,1-1 1 0 0,0 1 0 0 0,-1 0-1 0 0,1 0 1 0 0,-1-1-1 0 0,1 1 1 0 0,-1 0 0 0 0,0 0-1 0 0,1-1 1 0 0,-1 1-1 0 0,0 0 1 0 0,1 0 0 0 0,-1 0-1 0 0,0 0 1 0 0,0-1 0 0 0,0 1-1 0 0,0 0 1 0 0,0 0-1 0 0,0 0 1 0 0,0 0 0 0 0,0 0-1 0 0,0 1 1 0 0,-1-1-7 0 0,0 0 0 0 0,1 0-1 0 0,-1-1 1 0 0,0 1 0 0 0,0 0 0 0 0,0 0 0 0 0,1-1 0 0 0,-1 1 0 0 0,0-1 0 0 0,0 1-1 0 0,0 0 1 0 0,0-1 0 0 0,0 0 0 0 0,0 1 0 0 0,0-1 0 0 0,-1 0 0 0 0,1 1-1 0 0,0-1 1 0 0,-2 0 0 0 0,-9 1-11 0 0,-18 0 0 0 0,19-1-66 0 0,11 0 72 0 0,0 0 0 0 0,0 0-1 0 0,0 0 1 0 0,0 0 0 0 0,0 0 0 0 0,0 0 0 0 0,0 0 0 0 0,0 0 0 0 0,-1 0-1 0 0,1 0 1 0 0,0 0 0 0 0,0 1 0 0 0,0-1 0 0 0,0 0 0 0 0,0 0 0 0 0,0 0-1 0 0,0 0 1 0 0,0 0 0 0 0,0 0 0 0 0,0 1 0 0 0,0-1 0 0 0,0 0 0 0 0,0 0-1 0 0,0 0 1 0 0,0 0 0 0 0,0 0 0 0 0,0 0 0 0 0,0 1 0 0 0,0-1 0 0 0,0 0-1 0 0,0 0 1 0 0,0 0 0 0 0,0 0 0 0 0,0 0 0 0 0,0 0 0 0 0,0 1 0 0 0,0-1-1 0 0,0 0 1 0 0,0 0 0 0 0,0 0 0 0 0,0 0 0 0 0,0 0 0 0 0,0 0 0 0 0,1 0-1 0 0,-1 1 1 0 0,0-1 0 0 0,0 0 0 0 0,0 0 0 0 0,0 0 0 0 0,5 7-23 0 0,1 0 27 0 0,12 14 71 0 0,-2 0-1 0 0,24 39 1 0 0,-36-53-39 0 0,-1 0-1 0 0,0 0 1 0 0,-1 0-1 0 0,2 8 0 0 0,-3-12-22 0 0,-1-1-1 0 0,1 0 0 0 0,-1 1 0 0 0,0-1 0 0 0,0 0 0 0 0,0 1 0 0 0,0-1 0 0 0,0 0 1 0 0,0 1-1 0 0,0-1 0 0 0,-1 0 0 0 0,1 0 0 0 0,-1 1 0 0 0,0-1 0 0 0,0 0 0 0 0,-2 4 1 0 0,2-5 0 0 0,0 1 1 0 0,-1-1 0 0 0,1 0 0 0 0,-1 0 0 0 0,1 0 0 0 0,-1 0 0 0 0,0 0-1 0 0,1 0 1 0 0,-1 0 0 0 0,0 0 0 0 0,1-1 0 0 0,-1 1 0 0 0,0-1 0 0 0,0 1-1 0 0,-3-1 1 0 0,-4 1 20 0 0,0-1-1 0 0,-9 0 0 0 0,6 0-36 0 0,-2-1-506 0 0,0 0-1 0 0,1 0 1 0 0,-1-2-1 0 0,-21-5 0 0 0,16 2-4546 0 0,1-1-4072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4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21 5905 0 0,'0'0'14063'0'0,"-21"-4"-13681"0"0,-64-11-14 0 0,83 14-342 0 0,0 1-1 0 0,-1 0 1 0 0,1 0 0 0 0,-1 0 0 0 0,1 0-1 0 0,-1 0 1 0 0,1 1 0 0 0,-1-1 0 0 0,1 1-1 0 0,-4 1 1 0 0,5-2-3 0 0,0 1 0 0 0,0 0 0 0 0,0-1-1 0 0,0 1 1 0 0,0 0 0 0 0,1 0 0 0 0,-1 0-1 0 0,0 0 1 0 0,0-1 0 0 0,0 1 0 0 0,0 2 0 0 0,-3 3 93 0 0,0-1-10 0 0,0 1 1 0 0,0-1-1 0 0,0 1 0 0 0,1 1 0 0 0,-3 7 0 0 0,4-11-45 0 0,1 1-1 0 0,0 0 1 0 0,0 0-1 0 0,0-1 1 0 0,0 1-1 0 0,1 0 1 0 0,-1 0 0 0 0,1 0-1 0 0,0 0 1 0 0,1 7-1 0 0,0-10-16 0 0,-1 1 1 0 0,1-1-1 0 0,0 1 0 0 0,-1-1 1 0 0,1 0-1 0 0,0 1 0 0 0,0-1 1 0 0,0 0-1 0 0,0 0 0 0 0,0 1 0 0 0,0-1 1 0 0,0 0-1 0 0,0 0 0 0 0,1 0 1 0 0,-1 0-1 0 0,0-1 0 0 0,1 1 0 0 0,-1 0 1 0 0,0 0-1 0 0,1-1 0 0 0,-1 1 1 0 0,1-1-1 0 0,-1 1 0 0 0,1-1 0 0 0,2 0 1 0 0,5 2 154 0 0,-1-1 0 0 0,0-1 0 0 0,12 0 1 0 0,-17 0-179 0 0,1 0 0 0 0,-1-1 0 0 0,1 0 0 0 0,-1 1 0 0 0,1-1 1 0 0,-1 0-1 0 0,1-1 0 0 0,-1 1 0 0 0,0-1 0 0 0,1 1 1 0 0,-1-1-1 0 0,0 0 0 0 0,0 0 0 0 0,0 0 0 0 0,-1 0 0 0 0,1-1 1 0 0,0 1-1 0 0,-1-1 0 0 0,0 0 0 0 0,1 0 0 0 0,-1 0 0 0 0,0 0 1 0 0,-1 0-1 0 0,1 0 0 0 0,0 0 0 0 0,-1-1 0 0 0,0 1 1 0 0,0-1-1 0 0,0 1 0 0 0,0-1 0 0 0,0 1 0 0 0,-1-5 0 0 0,0 7-233 0 0,1-3 196 0 0,-1-1 0 0 0,0 1 1 0 0,0-1-1 0 0,-1 1 0 0 0,-1-8 1 0 0,2 11-204 0 0,0 0-1 0 0,-1 0 1 0 0,1 1 0 0 0,0-1 0 0 0,-1 0 0 0 0,1 0 0 0 0,-1 1-1 0 0,1-1 1 0 0,-1 1 0 0 0,1-1 0 0 0,-1 0 0 0 0,0 1 0 0 0,1-1-1 0 0,-1 1 1 0 0,0-1 0 0 0,0 0-514 0 0,0 1 0 0 0,0 0 0 0 0,0-1 0 0 0,0 1-1 0 0,0 0 1 0 0,0 0 0 0 0,0 0 0 0 0,0 0 0 0 0,0 0 0 0 0,0 0 0 0 0,0 0 0 0 0,0 0-1 0 0,0 0 1 0 0,0 0 0 0 0,-2 1 0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5.1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15699 0 0,'0'0'8238'0'0,"9"20"-7964"0"0,28 64-78 0 0,-27-51-97 0 0,-9-17-34 0 0,-1-6-36 0 0,-3 86-350 0 0,1-76-3331 0 0,1 0-3663 0 0,1-15 5105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5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60 5337 0 0,'0'0'16240'0'0,"-3"-9"-16032"0"0,-11-23 21 0 0,13 31-203 0 0,1 1-1 0 0,0 0 1 0 0,0-1-1 0 0,-1 1 1 0 0,1-1-1 0 0,0 1 1 0 0,0-1-1 0 0,0 1 1 0 0,0 0-1 0 0,-1-1 1 0 0,1 1 0 0 0,0-1-1 0 0,0 1 1 0 0,0-1-1 0 0,0 1 1 0 0,0-1-1 0 0,0 1 1 0 0,0-1-1 0 0,0 1 1 0 0,0 0-1 0 0,0-1 1 0 0,1 1 0 0 0,-1-1-1 0 0,0 1 1 0 0,0-1-1 0 0,0 1 1 0 0,0 0-1 0 0,1-1 1 0 0,-1 1-1 0 0,0-1 1 0 0,1 1-1 0 0,-1 0 1 0 0,0-1 0 0 0,0 1-1 0 0,1 0 1 0 0,-1-1-1 0 0,1 1 1 0 0,0-1-1 0 0,0 1-13 0 0,0 0 0 0 0,1-1-1 0 0,-1 1 1 0 0,0 0 0 0 0,1 0 0 0 0,-1 0-1 0 0,1 0 1 0 0,1 0 0 0 0,-1 0 62 0 0,2 0-42 0 0,1 1 0 0 0,-1-1-1 0 0,0 0 1 0 0,1 1 0 0 0,-1 0 0 0 0,0 0-1 0 0,0 1 1 0 0,0-1 0 0 0,0 1-1 0 0,0 0 1 0 0,0 0 0 0 0,0 0-1 0 0,-1 0 1 0 0,1 0 0 0 0,-1 1 0 0 0,1 0-1 0 0,-1 0 1 0 0,0 0 0 0 0,0 0-1 0 0,0 0 1 0 0,-1 1 0 0 0,1-1-1 0 0,-1 1 1 0 0,0 0 0 0 0,0 0 0 0 0,0-1-1 0 0,0 1 1 0 0,-1 1 0 0 0,1-1-1 0 0,-1 0 1 0 0,0 0 0 0 0,0 0-1 0 0,-1 1 1 0 0,1 5 0 0 0,-1-6-15 0 0,-1 0 0 0 0,1 0 0 0 0,0 0 0 0 0,-1 0-1 0 0,0 0 1 0 0,0-1 0 0 0,0 1 0 0 0,-1 0 0 0 0,1-1 0 0 0,-1 1 0 0 0,0 0 0 0 0,0-1 0 0 0,0 0 0 0 0,0 0 0 0 0,-1 1 0 0 0,1-1-1 0 0,-1-1 1 0 0,-6 6 0 0 0,1 1 51 0 0,1-4-49 0 0,2 0 0 0 0,-1 1 0 0 0,0 0 1 0 0,1 1-1 0 0,-6 8 0 0 0,11-14-14 0 0,0-1 0 0 0,-1 1 0 0 0,1 0 0 0 0,0-1-1 0 0,0 1 1 0 0,0-1 0 0 0,-1 1 0 0 0,1-1 0 0 0,0 1 0 0 0,0 0 0 0 0,0-1 0 0 0,0 1 0 0 0,0-1-1 0 0,0 1 1 0 0,0 0 0 0 0,0-1 0 0 0,0 1 0 0 0,0 0 0 0 0,0-1 0 0 0,1 1 0 0 0,-1-1 0 0 0,0 1-1 0 0,0-1 1 0 0,0 1 0 0 0,1-1 0 0 0,-1 1 0 0 0,0 0 0 0 0,1-1 0 0 0,-1 0 0 0 0,1 1 0 0 0,-1-1 0 0 0,0 1-1 0 0,1-1 1 0 0,-1 1 0 0 0,1-1 0 0 0,-1 0 0 0 0,1 1 0 0 0,-1-1 0 0 0,1 0 0 0 0,0 0 0 0 0,0 1-1 0 0,3 1 24 0 0,1-1 1 0 0,-1 0-1 0 0,0 0 0 0 0,8 1 0 0 0,-9-1-23 0 0,27 2 65 0 0,0-1 0 0 0,55-3 0 0 0,-77 1-331 0 0,0-1 0 0 0,0 0 0 0 0,0 0 0 0 0,0-1-1 0 0,0 0 1 0 0,13-6 0 0 0,-19 7-126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6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15275 0 0,'0'0'7626'0'0,"42"133"-7122"0"0,-41-111-200 0 0,-1 0-120 0 0,0-1-112 0 0,-1-1-80 0 0,-1-2-176 0 0,-5 0-296 0 0,4-2-592 0 0,-3 0-1065 0 0,4-4-2104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6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 19 20476 0 0,'0'0'738'0'0,"-2"-3"-522"0"0,-5-9-43 0 0,7 12-170 0 0,0 0-1 0 0,0 0 1 0 0,0-1-1 0 0,0 1 1 0 0,0 0 0 0 0,0 0-1 0 0,0 0 1 0 0,-1 0-1 0 0,1 0 1 0 0,0 0-1 0 0,0 0 1 0 0,0 0-1 0 0,0 0 1 0 0,0-1-1 0 0,0 1 1 0 0,0 0 0 0 0,1 0-1 0 0,-1 0 1 0 0,0 0-1 0 0,0 0 1 0 0,0 0-1 0 0,0 0 1 0 0,0 0-1 0 0,0-1 1 0 0,0 1-1 0 0,0 0 1 0 0,0 0 0 0 0,0 0-1 0 0,0 0 1 0 0,0 0-1 0 0,0 0 1 0 0,0 0-1 0 0,0 0 1 0 0,0 0-1 0 0,0 0 1 0 0,1 0 0 0 0,-1 0-1 0 0,0 0 1 0 0,0 0-1 0 0,0 0 1 0 0,0-1-1 0 0,0 1 1 0 0,0 0-1 0 0,0 0 1 0 0,0 0-1 0 0,0 0 1 0 0,1 0 0 0 0,-1 0-1 0 0,0 0 1 0 0,0 0-1 0 0,0 0 1 0 0,0 0-1 0 0,0 0 1 0 0,0 0-1 0 0,0 0 1 0 0,0 1-1 0 0,1-1 1 0 0,-1 0 0 0 0,0 0-1 0 0,0 0 1 0 0,0 0-1 0 0,0 0 1 0 0,0 0-1 0 0,7 1 5 0 0,0 3 67 0 0,1 0 1 0 0,-1 0-1 0 0,0 0 1 0 0,0 1 0 0 0,-1 0-1 0 0,1 1 1 0 0,-1-1 0 0 0,0 1-1 0 0,0 0 1 0 0,-1 1-1 0 0,0-1 1 0 0,0 1 0 0 0,0 0-1 0 0,-1 0 1 0 0,0 1-1 0 0,-1-1 1 0 0,4 12 0 0 0,-6-16-47 0 0,0 1 1 0 0,-1-1 0 0 0,1 1 0 0 0,-1-1 0 0 0,0 1-1 0 0,0-1 1 0 0,0 1 0 0 0,0-1 0 0 0,-1 1-1 0 0,1-1 1 0 0,-1 1 0 0 0,0-1 0 0 0,0 1 0 0 0,0-1-1 0 0,-1 0 1 0 0,1 0 0 0 0,-4 6 0 0 0,1-4 9 0 0,-1 1 1 0 0,1-1 0 0 0,-1 0 0 0 0,0 0-1 0 0,-1 0 1 0 0,1-1 0 0 0,-12 7 0 0 0,-5 2 29 0 0,13-8-43 0 0,0 1 0 0 0,0-1 1 0 0,1 2-1 0 0,-14 12 0 0 0,21-19-19 0 0,1 0 0 0 0,0 0 0 0 0,0 0 0 0 0,-1 0 0 0 0,1 1 0 0 0,0-1 0 0 0,0 0 0 0 0,0 0-1 0 0,0 1 1 0 0,-1-1 0 0 0,1 0 0 0 0,0 0 0 0 0,0 1 0 0 0,0-1 0 0 0,0 0 0 0 0,0 1 0 0 0,0-1-1 0 0,0 0 1 0 0,0 0 0 0 0,0 1 0 0 0,0-1 0 0 0,0 0 0 0 0,0 1 0 0 0,0-1 0 0 0,0 0-1 0 0,0 0 1 0 0,0 1 0 0 0,0-1 0 0 0,0 0 0 0 0,0 1 0 0 0,0-1 0 0 0,0 0 0 0 0,0 0 0 0 0,1 1-1 0 0,-1-1 1 0 0,0 0 0 0 0,0 0 0 0 0,0 1 0 0 0,0-1 0 0 0,1 0 0 0 0,-1 0 0 0 0,0 0 0 0 0,0 1-1 0 0,1-1 1 0 0,-1 0 0 0 0,0 0 0 0 0,0 0 0 0 0,1 0 0 0 0,-1 0 0 0 0,0 1 0 0 0,0-1-1 0 0,1 0 1 0 0,-1 0 0 0 0,0 0 0 0 0,1 0 0 0 0,-1 0 0 0 0,1 0 0 0 0,21 3 223 0 0,-18-3-201 0 0,151 4 341 0 0,-49-3-5835 0 0,-92 0 1052 0 0,-5 1-2537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7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28 6689 0 0,'0'0'15297'0'0,"5"-5"-15194"0"0,19-13-22 0 0,-23 17-74 0 0,0 1 0 0 0,0-1 0 0 0,0 0-1 0 0,0 1 1 0 0,0 0 0 0 0,0-1 0 0 0,0 1 0 0 0,0 0 0 0 0,0-1-1 0 0,0 1 1 0 0,1 0 0 0 0,-1 0 0 0 0,0 0 0 0 0,0 0 0 0 0,0 0-1 0 0,0 0 1 0 0,0 1 0 0 0,1-1 0 0 0,-1 0 0 0 0,0 0-1 0 0,0 1 1 0 0,0-1 0 0 0,1 1 0 0 0,3 1 21 0 0,3 1 73 0 0,0 0 0 0 0,1 0 0 0 0,-1 1 0 0 0,0 0 0 0 0,-1 1-1 0 0,1 0 1 0 0,-1 0 0 0 0,0 0 0 0 0,0 1 0 0 0,-1 0 0 0 0,1 1 0 0 0,-1-1 0 0 0,5 8-1 0 0,-10-12-88 0 0,0-1 0 0 0,-1 0 0 0 0,1 0 0 0 0,0 0 0 0 0,-1 1 0 0 0,1-1 0 0 0,-1 0 0 0 0,1 1-1 0 0,-1-1 1 0 0,1 0 0 0 0,-1 1 0 0 0,0-1 0 0 0,0 0 0 0 0,0 1 0 0 0,0-1 0 0 0,0 1-1 0 0,0-1 1 0 0,0 0 0 0 0,0 1 0 0 0,0-1 0 0 0,-1 1 0 0 0,1-1 0 0 0,-1 0 0 0 0,1 0 0 0 0,-1 1-1 0 0,1-1 1 0 0,-1 0 0 0 0,0 0 0 0 0,1 1 0 0 0,-1-1 0 0 0,0 0 0 0 0,0 0 0 0 0,0 0 0 0 0,0 0-1 0 0,0 0 1 0 0,0 0 0 0 0,0 0 0 0 0,-1-1 0 0 0,1 1 0 0 0,0 0 0 0 0,0-1 0 0 0,-1 1 0 0 0,1-1-1 0 0,0 1 1 0 0,-2 0 0 0 0,-6 1-41 0 0,0 0-1 0 0,0-1 1 0 0,0 0 0 0 0,0 0-1 0 0,0-1 1 0 0,-9 0-1 0 0,4 0-147 0 0,14 0 180 0 0,1 0 4 0 0,14 6 39 0 0,0 0 0 0 0,0 1 0 0 0,-1 0 0 0 0,0 1-1 0 0,0 1 1 0 0,-1 0 0 0 0,0 1 0 0 0,23 22 0 0 0,-34-30-37 0 0,1 1 0 0 0,-1 0-1 0 0,0 0 1 0 0,1 0 0 0 0,-1 0-1 0 0,-1 0 1 0 0,1 0 0 0 0,0 0 0 0 0,-1 1-1 0 0,0-1 1 0 0,0 1 0 0 0,0-1-1 0 0,0 1 1 0 0,0-1 0 0 0,-1 1-1 0 0,1 0 1 0 0,-1-1 0 0 0,0 1 0 0 0,0 0-1 0 0,-1 5 1 0 0,0-7-3 0 0,0-1 0 0 0,0 1 0 0 0,1-1 0 0 0,-1 1 0 0 0,0-1 0 0 0,0 1 0 0 0,-1-1 0 0 0,1 0 0 0 0,0 0 0 0 0,0 0 0 0 0,-1 0 0 0 0,1 0 0 0 0,0 0 0 0 0,-1 0 0 0 0,1 0 0 0 0,-1 0 0 0 0,1 0-1 0 0,-4 0 1 0 0,0 1 13 0 0,-1 0 0 0 0,0-1 0 0 0,1 0 0 0 0,-9 1 0 0 0,-2-1-162 0 0,0 0 0 0 0,0-1 0 0 0,1-1 0 0 0,-27-5 0 0 0,30 3-1136 0 0,-1-1 0 0 0,1 0-1 0 0,-17-7 1 0 0,17 4-2352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8.4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1 10066 0 0,'0'0'12287'0'0,"-7"11"-12030"0"0,-2 3-185 0 0,-22 41 166 0 0,29-52-186 0 0,0 0 0 0 0,1 1 0 0 0,-1-1 0 0 0,1 1 0 0 0,0 0 0 0 0,0 4 0 0 0,0-7-25 0 0,1 0 0 0 0,0 0-1 0 0,0 0 1 0 0,0 0 0 0 0,0-1 0 0 0,0 1 0 0 0,0 0 0 0 0,1 0 0 0 0,-1 0 0 0 0,0 0-1 0 0,0-1 1 0 0,0 1 0 0 0,1 0 0 0 0,-1 0 0 0 0,1-1 0 0 0,-1 1 0 0 0,0 0-1 0 0,1 0 1 0 0,-1-1 0 0 0,1 1 0 0 0,-1-1 0 0 0,1 1 0 0 0,0 0 0 0 0,-1-1-1 0 0,1 1 1 0 0,0-1 0 0 0,-1 1 0 0 0,1-1 0 0 0,0 0 0 0 0,0 1 0 0 0,-1-1-1 0 0,1 0 1 0 0,1 1 0 0 0,4 0 31 0 0,-1 0-1 0 0,1 0 0 0 0,0 0 1 0 0,-1-1-1 0 0,1 0 1 0 0,0 0-1 0 0,-1-1 1 0 0,1 0-1 0 0,-1 0 0 0 0,1 0 1 0 0,7-3-1 0 0,-9 3-58 0 0,0-1 0 0 0,0 1 0 0 0,0-1 0 0 0,0 0 0 0 0,0 0-1 0 0,0-1 1 0 0,-1 1 0 0 0,1-1 0 0 0,-1 0 0 0 0,0 0 0 0 0,0 0 0 0 0,0 0-1 0 0,0-1 1 0 0,0 1 0 0 0,2-6 0 0 0,-4 8-56 0 0,-1 1 0 0 0,1-1 1 0 0,-1 0-1 0 0,0 0 0 0 0,1 0 0 0 0,-1 0 1 0 0,0 0-1 0 0,0 0 0 0 0,1 0 0 0 0,-1 0 0 0 0,0 0 1 0 0,0 0-1 0 0,0 0 0 0 0,0 0 0 0 0,0 0 1 0 0,0 0-1 0 0,0 0 0 0 0,-1 0 0 0 0,1 0 1 0 0,0 0-1 0 0,-1-1 0 0 0,0 1-43 0 0,0 0-1 0 0,1 0 1 0 0,-1 0 0 0 0,0 0-1 0 0,0 0 1 0 0,0 1 0 0 0,0-1-1 0 0,0 0 1 0 0,0 1 0 0 0,0-1 0 0 0,0 0-1 0 0,-1 1 1 0 0,1-1 0 0 0,-2 0-1 0 0,-22-3-3928 0 0,3 4-4794 0 0,19 0 6711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8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65 17276 0 0,'0'0'7144'0'0,"-20"-7"-7459"0"0,-62-20 12 0 0,59 20-1034 0 0,-42-7-1 0 0,34 8-3279 0 0,21 5 1511 0 0,0-1-4350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29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37 11309 0 0,'0'0'4424'0'0,"0"0"-4424"0"0,0 0-492 0 0,0 0-116 0 0,0 0 608 0 0,-55-4 88 0 0,25-2-88 0 0,-9 0-520 0 0,-7-5-1520 0 0,8 2-3572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9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20100 0 0,'0'0'814'0'0,"11"3"-885"0"0,35 11 182 0 0,-38-12-11 0 0,-1 1 0 0 0,1 0 1 0 0,-1 1-1 0 0,0 0 0 0 0,-1 0 1 0 0,10 7-1 0 0,-4-2 147 0 0,-10-8-209 0 0,0 0 0 0 0,-1 0 0 0 0,1 0 0 0 0,0 1-1 0 0,0-1 1 0 0,-1 1 0 0 0,1-1 0 0 0,-1 1 0 0 0,1 0-1 0 0,-1-1 1 0 0,0 1 0 0 0,1 0 0 0 0,-1 0 0 0 0,0 0-1 0 0,0 0 1 0 0,0 0 0 0 0,-1 0 0 0 0,1 1 0 0 0,0 3 0 0 0,-1-6-35 0 0,0 1 1 0 0,0-1 0 0 0,-1 1 0 0 0,1 0 0 0 0,0-1-1 0 0,-1 1 1 0 0,1-1 0 0 0,0 1 0 0 0,-1-1 0 0 0,1 1-1 0 0,-1-1 1 0 0,1 0 0 0 0,0 1 0 0 0,-1-1 0 0 0,1 0 0 0 0,-1 1-1 0 0,0-1 1 0 0,1 0 0 0 0,-1 1 0 0 0,1-1 0 0 0,-1 0-1 0 0,1 0 1 0 0,-1 0 0 0 0,0 1 0 0 0,0-1 0 0 0,-19 4 6 0 0,17-4-27 0 0,-20 2-118 0 0,33 7 147 0 0,9 3 95 0 0,0 1-1 0 0,18 17 1 0 0,-30-25-27 0 0,-1 1-1 0 0,0 1 1 0 0,0-1 0 0 0,-1 1-1 0 0,0 0 1 0 0,0 0 0 0 0,-1 0 0 0 0,7 15-1 0 0,-10-20-66 0 0,0-1 0 0 0,-1 1 0 0 0,1-1 0 0 0,-1 1 0 0 0,1 0 0 0 0,-1-1 0 0 0,0 1 0 0 0,0-1 0 0 0,1 1 0 0 0,-1 0 0 0 0,0-1 1 0 0,0 1-1 0 0,-1 0 0 0 0,1-1 0 0 0,0 1 0 0 0,0 0 0 0 0,-1-1 0 0 0,1 1 0 0 0,-1 0 0 0 0,0-1 0 0 0,1 1 0 0 0,-1-1 0 0 0,0 1 0 0 0,0-1 0 0 0,0 0 0 0 0,0 1 0 0 0,0-1 0 0 0,0 0 0 0 0,0 0 0 0 0,-1 0 0 0 0,1 1 0 0 0,0-1 0 0 0,0 0 0 0 0,-1-1 0 0 0,1 1 0 0 0,-1 0 0 0 0,1 0 0 0 0,-1-1 0 0 0,0 1 0 0 0,-2 0 0 0 0,-6 2-75 0 0,0-1 0 0 0,-1-1 0 0 0,1 1 0 0 0,-1-2 0 0 0,-11 1 0 0 0,-42-5-2757 0 0,22-3-6917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9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0 20316 0 0,'0'0'2394'0'0,"-15"22"-2159"0"0,-45 68-104 0 0,51-77-102 0 0,1 0 1 0 0,-8 18-1 0 0,9-16-9 0 0,2-5 8 0 0,-2 4 6 0 0,-6 16 0 0 0,12-26-6 0 0,0 0 1 0 0,-1 0 0 0 0,1 0-1 0 0,1 0 1 0 0,-1 0 0 0 0,1 1-1 0 0,0-1 1 0 0,0 0 0 0 0,0 5-1 0 0,1-7 4 0 0,0 0 0 0 0,0 1 0 0 0,0-1 0 0 0,0 0 0 0 0,0 0 0 0 0,0 0-1 0 0,1 0 1 0 0,-1 0 0 0 0,1 0 0 0 0,-1 0 0 0 0,1-1 0 0 0,0 1 0 0 0,0 0 0 0 0,0-1-1 0 0,0 0 1 0 0,0 1 0 0 0,0-1 0 0 0,4 2 0 0 0,2 1 26 0 0,0-1-1 0 0,1 0 1 0 0,15 4 0 0 0,-10-4-21 0 0,0-1 0 0 0,0 0 0 0 0,20-1 0 0 0,-26-1-15 0 0,-1 0 0 0 0,0-1 0 0 0,1 0-1 0 0,-1 0 1 0 0,0-1 0 0 0,0 0 0 0 0,1 0 0 0 0,7-5 0 0 0,-12 6-17 0 0,-1 0 0 0 0,0-1 0 0 0,1 0 0 0 0,-1 1 1 0 0,0-1-1 0 0,0 0 0 0 0,0 0 0 0 0,0 0 0 0 0,0 0 0 0 0,-1-1 0 0 0,1 1 0 0 0,-1 0 1 0 0,1-1-1 0 0,-1 1 0 0 0,0-1 0 0 0,0 0 0 0 0,1-3 0 0 0,-2 4-14 0 0,1 1 1 0 0,-1-1-1 0 0,0 0 0 0 0,0 0 1 0 0,0 0-1 0 0,0 0 0 0 0,0 0 1 0 0,0 0-1 0 0,0 0 0 0 0,-1 0 1 0 0,1 1-1 0 0,-1-1 0 0 0,1 0 1 0 0,-1 0-1 0 0,0 0 0 0 0,0 1 1 0 0,0-1-1 0 0,0 0 0 0 0,0 1 1 0 0,0-1-1 0 0,0 1 0 0 0,0-1 1 0 0,-1 1-1 0 0,1 0 0 0 0,-3-2 1 0 0,-1-1-67 0 0,-1 1 0 0 0,1 0 0 0 0,-1 0 0 0 0,0 1 0 0 0,0-1 0 0 0,0 2 0 0 0,0-1 0 0 0,-1 0 0 0 0,1 1 0 0 0,-8 0 0 0 0,-8-1-2526 0 0,-34 3 0 0 0,37 1-2665 0 0,5 0-4759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2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12699 0 0,'0'0'9172'0'0,"-1"14"-8989"0"0,-6 42-36 0 0,7-54-138 0 0,0-1 1 0 0,-1 1 0 0 0,1 0-1 0 0,0-1 1 0 0,-1 1 0 0 0,1 0 0 0 0,-1-1-1 0 0,1 1 1 0 0,-1-1 0 0 0,0 1-1 0 0,0-1 1 0 0,0 0 0 0 0,0 1-1 0 0,0-1 1 0 0,-1 2 0 0 0,-3 2 28 0 0,-1 3 3 0 0,4-6-33 0 0,1 0 0 0 0,-1 0 0 0 0,0 1 1 0 0,1-1-1 0 0,-1 1 0 0 0,1-1 1 0 0,-2 4-1 0 0,4-5-9 0 0,-1-1 1 0 0,0 0 0 0 0,0 1 0 0 0,0-1-1 0 0,0 0 1 0 0,0 1 0 0 0,0-1-1 0 0,1 0 1 0 0,-1 1 0 0 0,0-1-1 0 0,0 0 1 0 0,1 1 0 0 0,-1-1-1 0 0,0 0 1 0 0,0 1 0 0 0,1-1 0 0 0,-1 0-1 0 0,0 0 1 0 0,1 1 0 0 0,-1-1-1 0 0,0 0 1 0 0,1 0 0 0 0,-1 0-1 0 0,0 0 1 0 0,1 1 0 0 0,-1-1-1 0 0,1 0 1 0 0,-1 0 0 0 0,0 0-1 0 0,1 0 1 0 0,-1 0 0 0 0,1 0 0 0 0,16 2-24 0 0,-13-1 15 0 0,20 2-1 0 0,45 12 0 0 0,-58-11 26 0 0,0 0 1 0 0,0 0-1 0 0,-1 1 1 0 0,1 1-1 0 0,-1-1 0 0 0,10 9 1 0 0,-11-7 38 0 0,-1-1 1 0 0,-1 2-1 0 0,1-1 0 0 0,12 17 1 0 0,-18-22-35 0 0,0 1 1 0 0,0 0-1 0 0,-1-1 1 0 0,1 1-1 0 0,0 0 1 0 0,-1 0 0 0 0,0 1-1 0 0,0-1 1 0 0,0 0-1 0 0,0 0 1 0 0,0 0-1 0 0,-1 1 1 0 0,0-1 0 0 0,1 0-1 0 0,-1 1 1 0 0,0-1-1 0 0,-1 0 1 0 0,1 1-1 0 0,-2 5 1 0 0,2-7-13 0 0,-1-1 1 0 0,0 1-1 0 0,0 0 0 0 0,0 0 0 0 0,0-1 1 0 0,0 1-1 0 0,0 0 0 0 0,-1-1 1 0 0,1 1-1 0 0,-1-1 0 0 0,1 1 0 0 0,-1-1 1 0 0,-2 2-1 0 0,0-1 14 0 0,1 0-1 0 0,-1 0 1 0 0,0-1-1 0 0,1 1 1 0 0,-1-1-1 0 0,-6 1 1 0 0,0 0-108 0 0,-1-1 0 0 0,1 0 0 0 0,0-1 0 0 0,-17-1 0 0 0,22 0-222 0 0,1 0 0 0 0,-1 0 1 0 0,1 0-1 0 0,0-1 1 0 0,-1 1-1 0 0,1-1 1 0 0,-8-4-1 0 0,-12-12-8912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2.9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37 18092 0 0,'0'0'3801'0'0,"-124"-26"-4033"0"0,90 23-489 0 0,0 1-895 0 0,-3-1-1585 0 0,9 2-2816 0 0,9 0-4089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13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6657 0 0,'0'0'16184'0'0,"1"23"-15615"0"0,6 79-98 0 0,-5 100 610 0 0,-3-113-826 0 0,2 188 36 0 0,-2 289-61 0 0,1-557-233 0 0,0 11-3 0 0,-1 0-1 0 0,-1 0 0 0 0,-5 29 0 0 0,6-49-8 0 0,1 1-1 0 0,0 0 0 0 0,-1 0 1 0 0,1-1-1 0 0,0 1 0 0 0,-1 0 1 0 0,1-1-1 0 0,-1 1 1 0 0,1 0-1 0 0,-1-1 0 0 0,0 1 1 0 0,1-1-1 0 0,-1 1 1 0 0,1-1-1 0 0,-1 1 0 0 0,0-1 1 0 0,0 1-1 0 0,-6-1-2509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20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88 13179 0 0,'0'0'6835'0'0,"9"-12"-6742"0"0,25-35-17 0 0,-34 46-73 0 0,1 1-1 0 0,-1-1 1 0 0,1 1 0 0 0,-1-1-1 0 0,0 1 1 0 0,1-1 0 0 0,-1 1-1 0 0,0-1 1 0 0,1 1 0 0 0,-1-1-1 0 0,0 1 1 0 0,0-1 0 0 0,0 0-1 0 0,0 1 1 0 0,0-1 0 0 0,1 1 0 0 0,-1-1-1 0 0,0 0 1 0 0,0 1 0 0 0,-1-1-1 0 0,1 0 1 0 0,0 1 0 0 0,0-1-1 0 0,0 1 1 0 0,0-1 0 0 0,0 0-1 0 0,-1 1 1 0 0,1-1 0 0 0,0 1-1 0 0,0-1 1 0 0,-1 1 0 0 0,1-1-1 0 0,0 1 1 0 0,-1-1 0 0 0,0 0-1 0 0,0 0 10 0 0,-1 0 0 0 0,1 1 0 0 0,-1-1 0 0 0,1 1 0 0 0,-1-1-1 0 0,1 1 1 0 0,-1-1 0 0 0,-2 0 0 0 0,2 1 18 0 0,-1 0 9 0 0,1-1-1 0 0,0 1 1 0 0,-1 0-1 0 0,1 0 1 0 0,0 0-1 0 0,-1 0 1 0 0,1 0-1 0 0,0 0 1 0 0,-1 1-1 0 0,1-1 1 0 0,0 1-1 0 0,0 0 1 0 0,0 0-1 0 0,-1 0 1 0 0,1 0-1 0 0,0 0 1 0 0,-3 2-1 0 0,-2 2 134 0 0,1 0 0 0 0,-1 1 0 0 0,-7 10 1 0 0,1-3-34 0 0,2-2-94 0 0,-6 5 27 0 0,2 0 0 0 0,0 1-1 0 0,-12 18 1 0 0,26-34-62 0 0,0 0 1 0 0,0 1 0 0 0,1-1-1 0 0,-1 0 1 0 0,1 0 0 0 0,-1 0-1 0 0,1 0 1 0 0,-1 0 0 0 0,1 1-1 0 0,0-1 1 0 0,-1 0 0 0 0,1 0-1 0 0,0 1 1 0 0,0-1 0 0 0,0 0-1 0 0,0 0 1 0 0,0 1 0 0 0,0-1-1 0 0,1 0 1 0 0,-1 2 0 0 0,1-2 2 0 0,0 0 0 0 0,-1 0 0 0 0,1 0 0 0 0,0 0 0 0 0,0 0 0 0 0,-1-1 0 0 0,1 1 1 0 0,0 0-1 0 0,0 0 0 0 0,0-1 0 0 0,0 1 0 0 0,0-1 0 0 0,0 1 0 0 0,0-1 0 0 0,0 1 0 0 0,0-1 0 0 0,0 0 0 0 0,0 1 1 0 0,0-1-1 0 0,1 0 0 0 0,1 0 0 0 0,4 1 20 0 0,1-1 0 0 0,0 0 0 0 0,0 0 0 0 0,0-1 0 0 0,-1 1-1 0 0,16-5 1 0 0,-1-2 40 0 0,22-10 0 0 0,-26 9 42 0 0,0 1 0 0 0,24-5 0 0 0,-40 11-89 0 0,0 1 0 0 0,0-1 1 0 0,0 1-1 0 0,0 0 0 0 0,0 0 0 0 0,1 0 0 0 0,-1 0 0 0 0,0 0 0 0 0,0 0 0 0 0,4 1 0 0 0,-5 0-17 0 0,0-1 1 0 0,0 1-1 0 0,0 0 0 0 0,0-1 1 0 0,0 1-1 0 0,0 0 0 0 0,-1 0 1 0 0,1 0-1 0 0,0 0 0 0 0,0 0 1 0 0,-1 0-1 0 0,1 0 0 0 0,0 0 1 0 0,-1 0-1 0 0,1 0 0 0 0,-1 0 1 0 0,1 0-1 0 0,-1 1 0 0 0,0-1 1 0 0,1 1-1 0 0,3 21 94 0 0,0-1 0 0 0,-1 1-1 0 0,-1 37 1 0 0,0-27-178 0 0,-1-10-1620 0 0,-3 40 0 0 0,0-55-1386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20.7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0 18644 0 0,'0'0'257'0'0,"12"6"-249"0"0,42 17 32 0 0,25 5 93 0 0,-64-24-28 0 0,-1 1 0 0 0,0 0 0 0 0,0 1 0 0 0,0 0 0 0 0,17 12 0 0 0,-25-14-48 0 0,-1 0-1 0 0,0 1 1 0 0,-1 0 0 0 0,1 0-1 0 0,-1 0 1 0 0,0 0-1 0 0,-1 1 1 0 0,1 0-1 0 0,-1 0 1 0 0,0 0 0 0 0,0 0-1 0 0,2 9 1 0 0,2 10 292 0 0,8 45 1 0 0,-8-21 21 0 0,1 52-1 0 0,-7 49 143 0 0,-1-95-355 0 0,-3 141 377 0 0,6 199 497 0 0,3-314-788 0 0,9 270 1031 0 0,-16-326-1161 0 0,-1 0 0 0 0,-1-1-1 0 0,-11 46 1 0 0,12-60-89 0 0,-1 0 0 0 0,-1-1 1 0 0,0 0-1 0 0,0 0 0 0 0,0 0 0 0 0,-1 0 1 0 0,-1-1-1 0 0,1 1 0 0 0,-2-2 1 0 0,1 1-1 0 0,-1 0 0 0 0,-10 8 0 0 0,11-12-29 0 0,0 0-1 0 0,0-1 0 0 0,-1 1 1 0 0,0-1-1 0 0,1-1 0 0 0,-1 1 1 0 0,0-1-1 0 0,0 0 1 0 0,0-1-1 0 0,-12 1 0 0 0,-1 0-285 0 0,-1-2-1 0 0,-31-2 0 0 0,-19-9-2005 0 0,40 4-1902 0 0,8 3-2425 0 0,6 0-4917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45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0,'32'122'0'0'0,"-28"-104"0"0"0,-1 0 0 0 0,3 28 0 0 0,-5-34 0 0 0,1 118 0 0 0,-2-112 0 0 0,-3 20 0 0 0,-1 0 0 0 0,-15 57 0 0 0,11-59 0 0 0,5-27 0 0 0,3-8 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45.8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703 132 0 0 0,'-106'-30'0'0'0,"65"19"0"0"0,-53-5 0 0 0,45 8 0 0 0,-337-54 0 0 0,360 58 0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46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4551 187 0 0 0,'-203'-14'0'0'0,"-1294"-44"0"0"0,1061 43 0 0 0,0-14 0 0 0,411 27 0 0 0,-175-14 0 0 0,-199-12 0 0 0,258 21 0 0 0,-352-10 0 0 0,232 16 0 0 0,233 1 0 0 0</inkml:trace>
  <inkml:trace contextRef="#ctx0" brushRef="#br0" timeOffset="1">60 29 0 0 0,'-49'114'0'0'0,"47"-110"10"0"0,1 1-1 0 0,-1 0 1 0 0,0 0 0 0 0,1 0-1 0 0,0 0 1 0 0,0 0-1 0 0,1 0 1 0 0,-1 0 0 0 0,1 0-1 0 0,1 7 1 0 0,0 3 71 0 0,-1 14-119 0 0,2 1 1 0 0,1-1 0 0 0,1 0-1 0 0,15 51 1 0 0,-2-30 37 0 0,42 84 0 0 0,-50-117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0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13313 0 0,'0'0'1536'0'0,"0"0"-1536"0"0,0 0 8 0 0,0 0 56 0 0,0 0 224 0 0,0 0-288 0 0,0 0-140 0 0,0 0 4 0 0,0 0-256 0 0,0 0-956 0 0,-4 9-676 0 0,4-6-2284 0 0,0-3-2521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46.5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  <inkml:trace contextRef="#ctx0" brushRef="#br0" timeOffset="1">1284 212 0 0 0,'60'5'0'0'0,"292"19"0"0"0,161-8 0 0 0,143 9 0 0 0,-369-4 0 0 0,-246-18 0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47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0,'242'8'0'0'0,"25"3"0"0"0,178 4 0 0 0,-48-16 0 0 0,-133-7 0 0 0,-143 4 0 0 0,112-8 0 0 0,-224 10 0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30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437 652 0 0 0,'112'-66'0'0'0,"-78"43"0"0"0,-23 11 0 0 0,-5 4 0 0 0,8-9 73 0 0,-1-1 1 0 0,20-38-1 0 0,-29 47-29 0 0,1-1 0 0 0,-2 0 0 0 0,1-1 0 0 0,-2 1 0 0 0,1 0-1 0 0,-1-1 1 0 0,-1 0 0 0 0,1-12 0 0 0,-3 10 5 0 0,0 0 1 0 0,-1 0-1 0 0,0 0 1 0 0,-1 1-1 0 0,0-1 1 0 0,-1 1-1 0 0,0 0 1 0 0,-1 0-1 0 0,-13-23 1 0 0,5 14-142 0 0,0 0-1 0 0,-2 1 1 0 0,0 1-1 0 0,-24-23 1 0 0,30 34 48 0 0,0 0-1 0 0,0 1 0 0 0,-1 0 1 0 0,1 0-1 0 0,-1 1 1 0 0,-1 0-1 0 0,1 1 1 0 0,-1 0-1 0 0,-12-3 0 0 0,15 6 193 0 0,0 0 0 0 0,0 0 0 0 0,-1 1 0 0 0,1 0-1 0 0,-1 0 1 0 0,1 1 0 0 0,-1 0 0 0 0,1 1-1 0 0,-1 0 1 0 0,1 0 0 0 0,0 0 0 0 0,-1 1-1 0 0,-9 4 1 0 0,3 1 68 0 0,0 1 0 0 0,0 0 1 0 0,0 1-1 0 0,1 0 0 0 0,1 1 0 0 0,0 1 0 0 0,0 0 0 0 0,1 0 1 0 0,0 2-1 0 0,-11 15 0 0 0,2 0-526 0 0,1 1 0 0 0,2 2 0 0 0,-27 57 0 0 0,35-64-231 0 0,1 0 1 0 0,-6 26-1 0 0,11-35 226 0 0,1 0 0 0 0,1 0-1 0 0,1 1 1 0 0,0 25 0 0 0,1-37 470 0 0,1 1 0 0 0,0 0 1 0 0,-1 0-1 0 0,2-1 0 0 0,-1 1 1 0 0,1 0-1 0 0,-1-1 0 0 0,1 0 0 0 0,1 1 1 0 0,3 5-1 0 0,-2-4 199 0 0,1 0 0 0 0,0 0 1 0 0,0-1-1 0 0,1 1 0 0 0,-1-1 0 0 0,8 4 0 0 0,4 2 77 0 0,1-1 0 0 0,0 0 0 0 0,1-2 0 0 0,20 7 0 0 0,-20-8-566 0 0,1-2 0 0 0,-1 0 0 0 0,29 3-1 0 0,24-4-5393 0 0,-61-4 5046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30.7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71 0 0 0,'0'0'6868'0'0,"-13"-13"-6541"0"0,13 13-327 0 0,-52-50 416 0 0,52 49-399 0 0,-1 0 0 0 0,1 1 0 0 0,-1-1 1 0 0,0 1-1 0 0,1-1 0 0 0,-1 0 0 0 0,0 1 0 0 0,0 0 1 0 0,1-1-1 0 0,-1 1 0 0 0,0 0 0 0 0,0-1 0 0 0,0 1 0 0 0,1 0 1 0 0,-1 0-1 0 0,0-1 0 0 0,0 1 0 0 0,0 0 0 0 0,0 0 0 0 0,0 0 1 0 0,1 0-1 0 0,-1 0 0 0 0,0 1 0 0 0,-1-1 0 0 0,1 0 14 0 0,1 1 0 0 0,-1 0 0 0 0,0-1 0 0 0,0 1-1 0 0,1 0 1 0 0,-1-1 0 0 0,1 1 0 0 0,-1 0 0 0 0,1 0-1 0 0,-1 0 1 0 0,1-1 0 0 0,-1 1 0 0 0,1 1 0 0 0,-2 2 122 0 0,-4 6-10 0 0,1 0 1 0 0,1 1-1 0 0,0 0 1 0 0,0 0-1 0 0,1 0 1 0 0,0 0 0 0 0,1 1-1 0 0,-1 21 1 0 0,2-31-113 0 0,1 0 0 0 0,0 1 1 0 0,0-1-1 0 0,1 1 0 0 0,-1-1 1 0 0,0 0-1 0 0,1 0 0 0 0,-1 1 1 0 0,1-1-1 0 0,0 0 0 0 0,0 0 1 0 0,0 1-1 0 0,0-1 0 0 0,0 0 0 0 0,0 0 1 0 0,1 0-1 0 0,-1-1 0 0 0,0 1 1 0 0,1 0-1 0 0,0 0 0 0 0,-1-1 1 0 0,1 1-1 0 0,4 2 0 0 0,-3-3 74 0 0,0 1 1 0 0,0-1-1 0 0,0 1 0 0 0,0-1 0 0 0,0 0 1 0 0,1 0-1 0 0,-1-1 0 0 0,0 1 0 0 0,1-1 1 0 0,-1 1-1 0 0,1-1 0 0 0,-1 0 0 0 0,1 0 1 0 0,-1-1-1 0 0,0 1 0 0 0,5-2 0 0 0,-6 2-152 0 0,0-1 0 0 0,0 0-1 0 0,0 0 1 0 0,0 0-1 0 0,0 0 1 0 0,0 0-1 0 0,0-1 1 0 0,0 1 0 0 0,0-1-1 0 0,0 1 1 0 0,-1-1-1 0 0,1 1 1 0 0,-1-1 0 0 0,1 0-1 0 0,-1 0 1 0 0,0 0-1 0 0,2-3 1 0 0,-2 2-837 0 0,1 0-1 0 0,-1 0 1 0 0,0 0-1 0 0,0 0 1 0 0,0-1 0 0 0,0-5-1 0 0,0-2-4528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49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4817 0 0,'0'0'-2272'0'0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49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1 2961 0 0,'-31'45'-1057'0'0,"27"-47"-847"0"0,0-1 1904 0 0,1 1 0 0 0</inkml:trace>
  <inkml:trace contextRef="#ctx0" brushRef="#br0" timeOffset="1">1 18 4561 0 0,'0'0'2424'0'0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9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14331 0 0,'0'0'3209'0'0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10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21 0 0 0,'0'0'17286'0'0,"5"-2"-16147"0"0,16-5-239 0 0,-16 5-231 0 0,-17 0 516 0 0,-115-6-1086 0 0,72 8-9225 0 0,39 0 4050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1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2336 0 0,'0'0'14520'0'0,"20"5"-14111"0"0,62 14 36 0 0,-56-9-109 0 0,-18-2 27 0 0,-5-5-200 0 0,-3-2-141 0 0,1-1 0 0 0,0 1-1 0 0,-1 0 1 0 0,1-1 0 0 0,-1 1 0 0 0,1 0-1 0 0,-1-1 1 0 0,0 1 0 0 0,1 0 0 0 0,-1-1 0 0 0,0 1-1 0 0,1 0 1 0 0,-1 0 0 0 0,0 0 0 0 0,0-1-1 0 0,1 1 1 0 0,-1 0 0 0 0,0 0 0 0 0,0 0 0 0 0,0 0-1 0 0,0-1 1 0 0,0 1 0 0 0,0 0 0 0 0,-1 0 0 0 0,1 0-1 0 0,0-1 1 0 0,0 1 0 0 0,-1 0 0 0 0,1 0-1 0 0,0 0 1 0 0,-1-1 0 0 0,1 1 0 0 0,-1 0 0 0 0,1-1-1 0 0,-1 1 1 0 0,1 0 0 0 0,-1-1 0 0 0,1 1-1 0 0,-1-1 1 0 0,1 1 0 0 0,-1-1 0 0 0,0 1 0 0 0,1-1-1 0 0,-1 1 1 0 0,0-1 0 0 0,-1 1 0 0 0,-3 2 26 0 0,-1-1 0 0 0,0 0-1 0 0,1 0 1 0 0,-1-1 0 0 0,-6 2 0 0 0,-74 5-624 0 0,85-6 526 0 0,5 1 52 0 0,4 2 24 0 0,75 36 234 0 0,-68-32-97 0 0,-1 0 0 0 0,0 0 0 0 0,19 19-1 0 0,-30-25-112 0 0,1 0 0 0 0,-2 1-1 0 0,1-1 1 0 0,0 1 0 0 0,-1-1 0 0 0,1 1-1 0 0,-1 0 1 0 0,2 5 0 0 0,-3-8-40 0 0,-1 1 0 0 0,0-1-1 0 0,1 0 1 0 0,-1 0 0 0 0,0 1 0 0 0,0-1 0 0 0,0 0 0 0 0,0 0 0 0 0,0 1 0 0 0,0-1 0 0 0,0 0 0 0 0,0 1-1 0 0,0-1 1 0 0,0 0 0 0 0,-1 0 0 0 0,1 0 0 0 0,-1 1 0 0 0,1-1 0 0 0,-1 0 0 0 0,1 0 0 0 0,-1 0 0 0 0,0 0 0 0 0,1 0-1 0 0,-1 0 1 0 0,0 0 0 0 0,0 0 0 0 0,0 0 0 0 0,0 0 0 0 0,0 0 0 0 0,0-1 0 0 0,0 1 0 0 0,0 0 0 0 0,-1 0-1 0 0,-6 3 0 0 0,0 0 0 0 0,0-1 0 0 0,0 0 0 0 0,0-1 0 0 0,-1 0 0 0 0,1 0 0 0 0,-13 1 0 0 0,-64-1-4765 0 0,63-2 767 0 0,6 0-6062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9:50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7226 0 0,'0'0'-729'0'0,"0"258"-5768"0"0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1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 12657 0 0,'0'0'1540'0'0,"0"0"-1188"0"0,0 0-348 0 0,0 0 472 0 0,0 0 280 0 0,0 0-87 0 0,0 0-185 0 0,0 0-484 0 0,0 0-60 0 0,0 0-40 0 0,0-7-112 0 0,0 7-381 0 0,0 0-755 0 0,0 0-1624 0 0,1-2-5221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9:53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25 1832 0 0,'0'0'17277'0'0,"-1"1"-16599"0"0,-1 0-575 0 0,1 0 0 0 0,-1 0 0 0 0,1 0 0 0 0,-1 0-1 0 0,1-1 1 0 0,-1 1 0 0 0,0-1 0 0 0,1 1 0 0 0,-1-1 0 0 0,0 0 0 0 0,-3 1 0 0 0,-23-1 445 0 0,14-1-359 0 0,-22 1 32 0 0,-50 0 231 0 0,71-1-858 0 0,0-1-1 0 0,0 0 0 0 0,-22-7 1 0 0,36 9 120 0 0,-1-1 0 0 0,1 1 0 0 0,0-1 1 0 0,0 1-1 0 0,0-1 0 0 0,0 1 0 0 0,0-1 1 0 0,0 0-1 0 0,0 0 0 0 0,0 1 0 0 0,0-1 1 0 0,0-1-1 0 0,-1-5-5289 0 0,2 7 5247 0 0,0-1 0 0 0,0 1 0 0 0,0 0 0 0 0,0-1 0 0 0,0 1 0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9:53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18 1272 0 0,'0'0'16081'0'0,"-23"-2"-16110"0"0,-75-8-234 0 0,23 5-3058 0 0,47 5-3963 0 0,16 0 828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9:54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11194 0 0,'0'0'7111'0'0,"21"17"-6803"0"0,65 53 8 0 0,-49-41 113 0 0,-31-25-328 0 0,-2-2-48 0 0,-1 0 1 0 0,0 0-1 0 0,-1 0 1 0 0,1 1-1 0 0,0-1 1 0 0,-1 1-1 0 0,1-1 1 0 0,2 5-1 0 0,-4-5-26 0 0,0-1-1 0 0,-1 0 0 0 0,1 1 1 0 0,-1-1-1 0 0,1 1 0 0 0,-1-1 1 0 0,0 1-1 0 0,0-1 1 0 0,1 1-1 0 0,-1 0 0 0 0,0-1 1 0 0,0 1-1 0 0,0-1 0 0 0,-1 1 1 0 0,1-1-1 0 0,0 1 1 0 0,-1-1-1 0 0,1 1 0 0 0,-1-1 1 0 0,1 1-1 0 0,-2 2 0 0 0,-3 4 29 0 0,0 0 0 0 0,0 0 0 0 0,-1 0 0 0 0,0-1 0 0 0,0 0 0 0 0,-8 8 0 0 0,-45 34-4837 0 0,57-47 4466 0 0,-11 7-5784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32.1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32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41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20 112 6313 0 0,'0'0'10896'0'0,"-4"-1"-10469"0"0,-10-2 397 0 0,13 2 445 0 0,11 3-523 0 0,55 7-120 0 0,104 3-1 0 0,-16-14 930 0 0,282-41 0 0 0,-420 41-1526 0 0,-1 0 25 0 0,-1 0 0 0 0,25-8 0 0 0,-38 10-51 0 0,1 0 1 0 0,-1-1-1 0 0,1 1 0 0 0,-1 0 1 0 0,1 0-1 0 0,-1-1 1 0 0,1 1-1 0 0,-1 0 1 0 0,1 0-1 0 0,-1-1 1 0 0,0 1-1 0 0,1-1 0 0 0,-1 1 1 0 0,1 0-1 0 0,-1-1 1 0 0,0 1-1 0 0,1-2 1 0 0,-1 2-7 0 0,0 0 0 0 0,0 0-1 0 0,0-1 1 0 0,0 1 0 0 0,0 0 0 0 0,0 0 0 0 0,0-1 0 0 0,0 1 0 0 0,0 0 0 0 0,0 0 0 0 0,-1 0 0 0 0,1-1 0 0 0,0 1 0 0 0,0 0 0 0 0,0 0 0 0 0,0-1 0 0 0,0 1 0 0 0,-1 0 0 0 0,1 0 0 0 0,0 0-1 0 0,0 0 1 0 0,0-1 0 0 0,-1 1 0 0 0,1 0 0 0 0,0 0 0 0 0,-21-8-249 0 0,18 7 231 0 0,-62-16-683 0 0,41 11 410 0 0,0 0 0 0 0,-28-13 0 0 0,77 27 170 0 0,170 69 1203 0 0,-195-77-1067 0 0,15 7 173 0 0,-14-6-177 0 0,-1-1 1 0 0,1 0 0 0 0,-1 0 0 0 0,1 1-1 0 0,-1-1 1 0 0,0 0 0 0 0,1 1-1 0 0,-1-1 1 0 0,1 1 0 0 0,-1-1-1 0 0,0 0 1 0 0,1 1 0 0 0,-1-1 0 0 0,0 1-1 0 0,1-1 1 0 0,-1 1 0 0 0,0-1-1 0 0,0 1 1 0 0,1-1 0 0 0,-1 1-1 0 0,0-1 1 0 0,0 1 0 0 0,0 0 0 0 0,0 0-2 0 0,-1 0 1 0 0,0 0 0 0 0,0 0-1 0 0,1-1 1 0 0,-1 1 0 0 0,0 0-1 0 0,0-1 1 0 0,0 1 0 0 0,0 0 0 0 0,0-1-1 0 0,0 0 1 0 0,0 1 0 0 0,0-1-1 0 0,0 1 1 0 0,0-1 0 0 0,-1 0-1 0 0,0 1 5 0 0,-13 5-184 0 0,0 0-1 0 0,1 0 0 0 0,-22 15 1 0 0,30-17-391 0 0,0 0 1 0 0,0 1-1 0 0,1 0 1 0 0,0 0-1 0 0,0 1 0 0 0,0-1 1 0 0,0 1-1 0 0,1 0 1 0 0,0 0-1 0 0,-4 9 0 0 0,-1 8-5751 0 0,7-16 2821 0 0,-3 2-4474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42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9 12027 0 0,'0'0'10999'0'0,"-21"-1"-10781"0"0,-68-5-89 0 0,63 5-76 0 0,-39 2-1 0 0,45 0-140 0 0,10 0-25 0 0,9-1 3 0 0,1 0 0 0 0,0 0 1 0 0,-1 1-1 0 0,1-1 1 0 0,0 0-1 0 0,-1 0 0 0 0,1 0 1 0 0,0 0-1 0 0,-1 0 1 0 0,1 0-1 0 0,0 0 0 0 0,-1 1 1 0 0,1-1-1 0 0,0 0 1 0 0,0 0-1 0 0,-1 0 0 0 0,1 1 1 0 0,0-1-1 0 0,0 0 0 0 0,-1 0 1 0 0,1 1-1 0 0,0-1 1 0 0,0 0-1 0 0,-1 1 0 0 0,2-1-316 0 0,-1 1-1 0 0,1-1 0 0 0,0 0 1 0 0,-1 1-1 0 0,1-1 0 0 0,0 0 1 0 0,-1 0-1 0 0,1 0 0 0 0,0 0 1 0 0,-1 1-1 0 0,1-1 0 0 0,0 0 1 0 0,-1 0-1 0 0,1 0 0 0 0,0 0 1 0 0,1-1-1 0 0,6 1-6296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2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9 3649 0 0,'0'0'10961'0'0,"14"-2"-10561"0"0,46-4 88 0 0,-56 5-369 0 0,-1 1 0 0 0,1 0 0 0 0,0 0 0 0 0,0 0 0 0 0,0 1 0 0 0,0-1 0 0 0,0 1 0 0 0,0 0 0 0 0,-1 0 0 0 0,1 0 0 0 0,5 3 0 0 0,-2-1 205 0 0,-5-2-232 0 0,0 0-1 0 0,0 0 1 0 0,0 0-1 0 0,0 0 1 0 0,-1 0-1 0 0,1 1 1 0 0,-1-1-1 0 0,1 0 1 0 0,-1 1-1 0 0,1-1 1 0 0,-1 1-1 0 0,0 0 1 0 0,1-1-1 0 0,-1 1 1 0 0,0 0-1 0 0,1 3 1 0 0,-1-4-56 0 0,-1 1-1 0 0,0-1 1 0 0,1 0 0 0 0,-1 1 0 0 0,0-1-1 0 0,0 0 1 0 0,0 1 0 0 0,0-1 0 0 0,0 0-1 0 0,0 1 1 0 0,-1-1 0 0 0,1 0 0 0 0,0 1-1 0 0,-1-1 1 0 0,1 0 0 0 0,0 0 0 0 0,-1 1-1 0 0,0-1 1 0 0,1 0 0 0 0,-1 0-1 0 0,0 0 1 0 0,0 0 0 0 0,1 0 0 0 0,-1 0-1 0 0,0 0 1 0 0,-2 2 0 0 0,-3 1-15 0 0,-1 0 0 0 0,1 0 0 0 0,-1 0 0 0 0,0 0 0 0 0,0-1 0 0 0,0-1 1 0 0,0 1-1 0 0,-1-1 0 0 0,1 0 0 0 0,-12 1 0 0 0,27-3 142 0 0,-1 1 0 0 0,1 0 0 0 0,0 0 0 0 0,12 4 0 0 0,-3-1-49 0 0,6 0 243 0 0,0 1 0 0 0,0 2 0 0 0,28 11-1 0 0,-48-16-305 0 0,-1-1-1 0 0,1 0 0 0 0,-1 1 1 0 0,1 0-1 0 0,-1-1 0 0 0,0 1 1 0 0,0 0-1 0 0,1 0 0 0 0,-1 0 1 0 0,2 5-1 0 0,-3-7-35 0 0,-1 1-1 0 0,1 0 1 0 0,-1-1-1 0 0,0 1 1 0 0,0 0-1 0 0,1 0 1 0 0,-1-1-1 0 0,0 1 1 0 0,0 0 0 0 0,0 0-1 0 0,0-1 1 0 0,0 1-1 0 0,0 0 1 0 0,0 0-1 0 0,0 0 1 0 0,0-1-1 0 0,-1 2 1 0 0,1-1 9 0 0,-1 0 1 0 0,1 1-1 0 0,-1-1 1 0 0,1 0-1 0 0,-1 0 1 0 0,0 0-1 0 0,0 0 1 0 0,0-1-1 0 0,1 1 1 0 0,-1 0-1 0 0,0 0 1 0 0,0 0-1 0 0,0-1 1 0 0,-2 2-1 0 0,-8 4 133 0 0,0-1 0 0 0,0 0 0 0 0,-1 0 0 0 0,-18 4-1 0 0,7-4-97 0 0,-34 3 0 0 0,40-6-155 0 0,-26-1-1 0 0,38-1-49 0 0,1 0-1 0 0,-1-1 0 0 0,1 0 1 0 0,-1 1-1 0 0,1-1 0 0 0,0-1 1 0 0,-1 1-1 0 0,1-1 0 0 0,0 0 1 0 0,0 0-1 0 0,-4-2 0 0 0,7 3-47 0 0,0 0-1 0 0,0 1 0 0 0,0-1 0 0 0,0 0 0 0 0,1 0 0 0 0,-1 0 1 0 0,0 0-1 0 0,1 0 0 0 0,-1 0 0 0 0,0 0 0 0 0,1 0 0 0 0,-1 0 1 0 0,1 0-1 0 0,0-1 0 0 0,-1 0 0 0 0,1 1-731 0 0,0-1-1 0 0,0 1 1 0 0,0 0-1 0 0,0 0 1 0 0,0 0-1 0 0,0 0 1 0 0,0 0 0 0 0,0-1-1 0 0,0 1 1 0 0,1-1-1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2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 2713 0 0,'0'0'16955'0'0,"8"20"-16335"0"0,22 67-58 0 0,-22-53-151 0 0,-9-18-72 0 0,-1-10-226 0 0,0 6 36 0 0,0-1 0 0 0,-2 0 0 0 0,-5 16 0 0 0,6-21-327 0 0,0 0 1 0 0,0-1 0 0 0,0 1-1 0 0,-1 0 1 0 0,1-1 0 0 0,-1 0-1 0 0,-7 7 1 0 0,10-33-8390 0 0,5 8 6331 0 0,0 1 1 0 0,1 0-1 0 0,0 0 1 0 0,14-21-1 0 0,-11 19 1156 0 0,-2 3 1015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2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 0 0 0,'0'0'16239'0'0,"19"5"-15876"0"0,55 18-101 0 0,-71-23-240 0 0,-1 1 0 0 0,1 0 0 0 0,0 1 0 0 0,-1-1 0 0 0,1 0 0 0 0,3 3 0 0 0,-6-3-15 0 0,1-1 0 0 0,-1 0 0 0 0,0 1-1 0 0,0-1 1 0 0,1 0 0 0 0,-1 1 0 0 0,0-1 0 0 0,0 0 0 0 0,0 1 0 0 0,1-1 0 0 0,-1 1 0 0 0,0-1 0 0 0,0 0 0 0 0,0 1 0 0 0,0-1-1 0 0,0 1 1 0 0,0-1 0 0 0,0 0 0 0 0,0 1 0 0 0,0 0 0 0 0,0 2 48 0 0,1-1 23 0 0,-1-1-1 0 0,0 1 0 0 0,1 0 1 0 0,-1 0-1 0 0,0 0 0 0 0,0-1 1 0 0,0 1-1 0 0,-1 0 0 0 0,1 0 1 0 0,0-1-1 0 0,-1 1 1 0 0,1 0-1 0 0,-1 0 0 0 0,1-1 1 0 0,-1 1-1 0 0,0 0 0 0 0,1-1 1 0 0,-1 1-1 0 0,0-1 0 0 0,0 1 1 0 0,0-1-1 0 0,-1 0 0 0 0,1 1 1 0 0,0-1-1 0 0,0 0 0 0 0,-3 2 1 0 0,-1 0 25 0 0,0 0 0 0 0,1 0 0 0 0,-1 0 1 0 0,-1-1-1 0 0,1 0 0 0 0,0 0 0 0 0,-11 2 0 0 0,-1 0-197 0 0,-21 0 0 0 0,30-3 50 0 0,1 1-61 0 0,10 2 85 0 0,10 4 146 0 0,-13-8-121 0 0,49 21 508 0 0,27 14 430 0 0,-63-28-839 0 0,1 0 0 0 0,-2 2 0 0 0,18 14 0 0 0,-28-22-172 0 0,0 1 0 0 0,0 0 1 0 0,-1-1-1 0 0,1 1 0 0 0,-1 0 0 0 0,1 0 1 0 0,-1 0-1 0 0,1 3 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2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4424 0 0,'0'0'3694'0'0,"0"0"-2002"0"0,0 0-682 0 0,0 0 312 0 0,0 0 200 0 0,0 0-153 0 0,0 0-725 0 0,1 13-819 0 0,7 136 1405 0 0,-6-148-1278 0 0,-1 0-1 0 0,1 1 0 0 0,0-1 0 0 0,-1 0 1 0 0,1 0-1 0 0,0 0 0 0 0,0-1 1 0 0,0 1-1 0 0,0 0 0 0 0,0-1 1 0 0,0 1-1 0 0,0-1 0 0 0,0 1 1 0 0,0-1-1 0 0,0 0 0 0 0,0 0 1 0 0,0 0-1 0 0,0 0 0 0 0,0 0 1 0 0,0-1-1 0 0,0 1 0 0 0,0-1 0 0 0,-1 1 1 0 0,1-1-1 0 0,0 0 0 0 0,0 1 1 0 0,0-1-1 0 0,0 0 0 0 0,-1 0 1 0 0,1 0-1 0 0,0-1 0 0 0,1 0 49 0 0,20-5-196 0 0,-20 7 231 0 0,-1 0 0 0 0,1-1 0 0 0,0 1 0 0 0,0 0 0 0 0,0 1 0 0 0,-1-1 0 0 0,1 0 0 0 0,0 1-1 0 0,0 0 1 0 0,-1-1 0 0 0,1 1 0 0 0,0 0 0 0 0,-1 0 0 0 0,1 1 0 0 0,-1-1 0 0 0,1 0 0 0 0,-1 1 0 0 0,0 0 0 0 0,0-1 0 0 0,0 1 0 0 0,0 0 0 0 0,0 0-1 0 0,0 0 1 0 0,0 1 0 0 0,0-1 0 0 0,-1 0 0 0 0,1 1 0 0 0,-1-1 0 0 0,0 0 0 0 0,0 1 0 0 0,0 0 0 0 0,0-1 0 0 0,0 1 0 0 0,0 0 0 0 0,-1-1 0 0 0,1 1 0 0 0,-1 0-1 0 0,0 0 1 0 0,0 0 0 0 0,0-1 0 0 0,0 1 0 0 0,0 0 0 0 0,-1 0 0 0 0,1 0 0 0 0,-1-1 0 0 0,0 1 0 0 0,0 0 0 0 0,0-1 0 0 0,0 1 0 0 0,0-1 0 0 0,-1 1 0 0 0,1-1-1 0 0,-1 0 1 0 0,1 1 0 0 0,-1-1 0 0 0,0 0 0 0 0,0 0 0 0 0,0 0 0 0 0,0 0 0 0 0,0 0 0 0 0,0-1 0 0 0,-1 1 0 0 0,1-1 0 0 0,-1 1 0 0 0,1-1 0 0 0,-1 0-35 0 0,-58 4-387 0 0,22-17-4147 0 0,27 5-1036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3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9778 0 0,'0'0'9849'0'0,"7"20"-8946"0"0,19 61-155 0 0,-18-52-253 0 0,-8-18-97 0 0,-1-5-194 0 0,-2 28 683 0 0,0 5-3522 0 0</inkml:trace>
  <inkml:trace contextRef="#ctx0" brushRef="#br0" timeOffset="1">417 91 17420 0 0,'0'0'3624'0'0,"-121"-19"-3664"0"0,97 17-208 0 0,1 0-256 0 0,0 0-280 0 0,1-1-368 0 0,0 1-408 0 0,2-2-585 0 0,2 1-800 0 0,0-2-1183 0 0,7 0-849 0 0,3 2 2416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3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7570 0 0,'0'0'11095'0'0,"16"21"-9981"0"0,48 65-194 0 0,-45-55-336 0 0,-19-30-536 0 0,0 0 0 0 0,1 0 0 0 0,-1 0 0 0 0,0 0 0 0 0,1 0 0 0 0,-1 0 0 0 0,0 0 0 0 0,0 0 0 0 0,0 0 0 0 0,0 2 0 0 0,0 4 159 0 0,0 0-127 0 0,0 0 1 0 0,0 0-1 0 0,0 0 1 0 0,-1-1-1 0 0,0 1 1 0 0,0 0-1 0 0,-1 0 0 0 0,1 0 1 0 0,-5 7-1 0 0,5-10-188 0 0,0-2-164 0 0,1-1 0 0 0,-1 1 0 0 0,0-1 0 0 0,1 0 1 0 0,-1 1-1 0 0,0-1 0 0 0,0 0 0 0 0,0 1 0 0 0,0-1 1 0 0,0 0-1 0 0,0 0 0 0 0,-2 2 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4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1 127 13395 0 0,'0'0'9313'0'0,"9"22"-8936"0"0,30 67-89 0 0,-28-57-110 0 0,-11-18-50 0 0,-1-6-74 0 0,-1 69 90 0 0,2-77-168 0 0,0-3-157 0 0,4-79-2063 0 0,1-2 534 0 0,-10 25 715 0 0,3 43 878 0 0,1-1-1 0 0,1 1 1 0 0,1-25-1 0 0,0 38 141 0 0,-1 1 0 0 0,0 0-1 0 0,1-1 1 0 0,0 1 0 0 0,0 0 0 0 0,-1-1-1 0 0,1 1 1 0 0,1 0 0 0 0,-1 0 0 0 0,0 0-1 0 0,0 0 1 0 0,1 0 0 0 0,-1 0 0 0 0,1 0-1 0 0,0 1 1 0 0,0-1 0 0 0,-1 0 0 0 0,1 1-1 0 0,0 0 1 0 0,0-1 0 0 0,0 1 0 0 0,1 0-1 0 0,-1 0 1 0 0,0 0 0 0 0,0 0 0 0 0,1 0-1 0 0,-1 1 1 0 0,0-1 0 0 0,1 1-1 0 0,-1-1 1 0 0,3 1 0 0 0,2 0 107 0 0,0 0 0 0 0,0 0-1 0 0,0 0 1 0 0,0 1 0 0 0,0 0 0 0 0,0 1 0 0 0,0 0-1 0 0,0 0 1 0 0,11 5 0 0 0,-8-2 69 0 0,0 0 0 0 0,0 0 0 0 0,-1 1 1 0 0,0 1-1 0 0,0 0 0 0 0,0 0 0 0 0,-1 0 0 0 0,12 14 0 0 0,-18-19-175 0 0,-1 1 0 0 0,1-1 0 0 0,-1 0-1 0 0,1 1 1 0 0,-1-1 0 0 0,0 1-1 0 0,0-1 1 0 0,0 1 0 0 0,0 0 0 0 0,-1-1-1 0 0,1 1 1 0 0,-1 0 0 0 0,1 0 0 0 0,-1-1-1 0 0,0 1 1 0 0,0 0 0 0 0,-1 3 0 0 0,1-4-4 0 0,-1 0 1 0 0,1 0 0 0 0,-1 1 0 0 0,0-1 0 0 0,0 0 0 0 0,0 0 0 0 0,0-1-1 0 0,0 1 1 0 0,0 0 0 0 0,-1 0 0 0 0,1 0 0 0 0,-1-1 0 0 0,1 1 0 0 0,-1-1-1 0 0,0 1 1 0 0,1-1 0 0 0,-1 0 0 0 0,0 1 0 0 0,0-1 0 0 0,0 0 0 0 0,0 0-1 0 0,-2 0 1 0 0,-3 2 36 0 0,-1-1-1 0 0,1 0 0 0 0,-1-1 1 0 0,1 0-1 0 0,-12 1 1 0 0,-38-3-47 0 0,47 1-25 0 0,8 0 14 0 0,0 0-3 0 0,-1 0 1 0 0,0 0-1 0 0,1 0 1 0 0,-1-1-1 0 0,0 1 1 0 0,1-1-1 0 0,-1 1 0 0 0,1-1 1 0 0,-1 0-1 0 0,-3-2 1 0 0,6 3 4 0 0,0 0 1 0 0,0 0 0 0 0,0 0 0 0 0,0 0 0 0 0,0 0 0 0 0,0-1-1 0 0,0 1 1 0 0,0 0 0 0 0,0 0 0 0 0,0 0 0 0 0,0 0 0 0 0,0 0-1 0 0,0 0 1 0 0,0 0 0 0 0,0 0 0 0 0,0 0 0 0 0,0 0-1 0 0,0 0 1 0 0,0 0 0 0 0,0 0 0 0 0,0 0 0 0 0,0-1 0 0 0,1 1-1 0 0,-1 0 1 0 0,0 0 0 0 0,0 0 0 0 0,0 0 0 0 0,0 0 0 0 0,0 0-1 0 0,0 0 1 0 0,0 0 0 0 0,0 0 0 0 0,0 0 0 0 0,0 0-1 0 0,0 0 1 0 0,0 0 0 0 0,0 0 0 0 0,1 0 0 0 0,-1 0 0 0 0,0 0-1 0 0,0 0 1 0 0,0 0 0 0 0,0 0 0 0 0,0 0 0 0 0,0 0 0 0 0,0 0-1 0 0,0 0 1 0 0,0 0 0 0 0,0 0 0 0 0,0 0 0 0 0,0 0-1 0 0,0 0 1 0 0,1 0 0 0 0,-1 0 0 0 0,0 0 0 0 0,0 1 0 0 0,0-1-1 0 0,0 0 1 0 0,0 0 0 0 0,1 0-6 0 0,16 1 8 0 0,-1 0 1 0 0,0 1-1 0 0,0 1 1 0 0,27 8-1 0 0,-19-3 66 0 0,0 2-1 0 0,30 15 1 0 0,-54-25-70 0 0,45 27 211 0 0,-40-24-257 0 0,0 1 1 0 0,0 0-1 0 0,0 0 0 0 0,0 1 0 0 0,7 9 0 0 0,-11-12-229 0 0,0 0-1 0 0,0 0 1 0 0,0 0 0 0 0,0 0 0 0 0,0 0 0 0 0,-1 0-1 0 0,1 0 1 0 0,-1 0 0 0 0,1 5 0 0 0,-2 1-3465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4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2 11290 0 0,'0'0'9134'0'0,"6"-1"-9082"0"0,-1 1-12 0 0,0 0 0 0 0,0 0 0 0 0,0 0-1 0 0,0 1 1 0 0,0-1 0 0 0,0 1 0 0 0,-1 0-1 0 0,1 1 1 0 0,7 2 0 0 0,-10-3-2 0 0,23 12 405 0 0,-24-12-414 0 0,1 0 0 0 0,-1 0 1 0 0,1 1-1 0 0,-1-1 1 0 0,1 0-1 0 0,-1 0 0 0 0,0 1 1 0 0,0-1-1 0 0,1 0 0 0 0,-1 1 1 0 0,0-1-1 0 0,1 4 1 0 0,-2-5-25 0 0,0 0 0 0 0,0 1 0 0 0,0-1 0 0 0,0 1 0 0 0,0-1 0 0 0,0 0 0 0 0,0 1 0 0 0,0-1 0 0 0,0 1-1 0 0,0-1 1 0 0,0 0 0 0 0,0 1 0 0 0,0-1 0 0 0,0 1 0 0 0,0-1 0 0 0,0 0 0 0 0,0 1 0 0 0,-1-1 0 0 0,1 0 0 0 0,0 1 0 0 0,0-1 0 0 0,0 0 0 0 0,-1 1 0 0 0,1-1 0 0 0,0 0 0 0 0,0 1 0 0 0,-1-1 0 0 0,0 1 8 0 0,0 0-1 0 0,0-1 1 0 0,0 1-1 0 0,-1-1 1 0 0,1 1-1 0 0,0-1 1 0 0,0 1-1 0 0,-3-1 1 0 0,-26 2 121 0 0,27-2-124 0 0,-35 0-33 0 0,37 0 63 0 0,8 1 43 0 0,7 4 10 0 0,0 1 0 0 0,0 1 0 0 0,0 1 0 0 0,17 12 0 0 0,-18-11 198 0 0,14 12 0 0 0,-24-18-231 0 0,1 0 1 0 0,-1 1 0 0 0,1-1 0 0 0,-1 1-1 0 0,0 0 1 0 0,-1 0 0 0 0,1 0 0 0 0,2 5-1 0 0,-5-7-45 0 0,1-1-1 0 0,0 1 0 0 0,-1-1 0 0 0,1 1 1 0 0,-1 0-1 0 0,0-1 0 0 0,1 1 0 0 0,-1 0 0 0 0,0 0 1 0 0,0-1-1 0 0,0 1 0 0 0,0 0 0 0 0,0-1 1 0 0,-1 1-1 0 0,1 0 0 0 0,-1-1 0 0 0,1 1 0 0 0,-1 0 1 0 0,1-1-1 0 0,-1 1 0 0 0,0-1 0 0 0,0 1 1 0 0,0-1-1 0 0,0 1 0 0 0,0-1 0 0 0,0 0 1 0 0,0 1-1 0 0,0-1 0 0 0,0 0 0 0 0,-1 0 0 0 0,1 0 1 0 0,0 0-1 0 0,-1 0 0 0 0,1 0 0 0 0,-1 0 1 0 0,1 0-1 0 0,-1-1 0 0 0,-2 2 0 0 0,-6 1-39 0 0,-1 0-1 0 0,1 0 1 0 0,0-1 0 0 0,-1-1-1 0 0,-13 1 1 0 0,-1-1-2534 0 0,-27-4 1 0 0,34 1-3449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5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0 17068 0 0,'0'0'93'0'0,"-21"1"-72"0"0,-69 5-19 0 0,19-2 284 0 0,70-4-224 0 0,0-1 0 0 0,1 1-1 0 0,-1 0 1 0 0,0 0-1 0 0,1 0 1 0 0,-1 0-1 0 0,0 1 1 0 0,1-1-1 0 0,-1 0 1 0 0,0 0-1 0 0,0 0 1 0 0,1 0 0 0 0,-1 1-1 0 0,1-1 1 0 0,-1 0-1 0 0,0 1 1 0 0,1-1-1 0 0,-1 1 1 0 0,1-1-1 0 0,-1 0 1 0 0,0 1 0 0 0,1-1-1 0 0,0 1 1 0 0,-1-1-1 0 0,1 1 1 0 0,-1 1-1 0 0,1-1 47 0 0,0 1 0 0 0,0-1 0 0 0,0 0 0 0 0,0 1-1 0 0,0-1 1 0 0,1 1 0 0 0,-1-1 0 0 0,1 0 0 0 0,-1 1-1 0 0,1-1 1 0 0,0 0 0 0 0,-1 0 0 0 0,2 2 0 0 0,15 31 443 0 0,-1 0 0 0 0,-2 1 0 0 0,-1 0 0 0 0,13 59 0 0 0,-12-21-54 0 0,6 101 1 0 0,4 187 586 0 0,-17-219-592 0 0,-18 219-1 0 0,6-308-391 0 0,-12 231 480 0 0,18-268-491 0 0,4 30-1 0 0,-3-40-61 0 0,-1 0-1 0 0,1 0 1 0 0,-1-1 0 0 0,2 1 0 0 0,-1 0-1 0 0,1-1 1 0 0,6 11 0 0 0,-6-13 2 0 0,0 0 0 0 0,0 0 1 0 0,0 0-1 0 0,0 0 0 0 0,0 0 0 0 0,1-1 0 0 0,-1 1 1 0 0,1-1-1 0 0,0 0 0 0 0,0 0 0 0 0,0 0 1 0 0,0-1-1 0 0,0 1 0 0 0,0-1 0 0 0,5 1 1 0 0,6 0-30 0 0,0-1 0 0 0,30 0 1 0 0,-27-1-113 0 0,-6-1-422 0 0,-1 0 0 0 0,1 0 0 0 0,14-4 0 0 0,13-6-7628 0 0,-32 9 4836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7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11370 0 0,'0'0'12184'0'0,"6"23"-11809"0"0,19 69-123 0 0,-19-64-63 0 0,6 49 0 0 0,-6-34-464 0 0,0-9-1055 0 0,-2-12-3516 0 0,-1-12-3948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4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26 3649 0 0,'0'0'16694'0'0,"-15"-5"-16242"0"0,-46-13-106 0 0,60 17-331 0 0,1 1 0 0 0,-1 0 0 0 0,0-1 1 0 0,0 1-1 0 0,0 0 0 0 0,-1 0 1 0 0,1 0-1 0 0,0 0 0 0 0,0 0 1 0 0,0 0-1 0 0,0 0 0 0 0,0 0 1 0 0,0 1-1 0 0,0-1 0 0 0,0 0 1 0 0,-1 1-1 0 0,1-1-2 0 0,1 1 0 0 0,0-1 1 0 0,-1 1-1 0 0,1-1 0 0 0,0 0 0 0 0,0 1 1 0 0,-1-1-1 0 0,1 1 0 0 0,0-1 0 0 0,0 1 0 0 0,0-1 1 0 0,0 0-1 0 0,0 1 0 0 0,-1-1 0 0 0,1 1 1 0 0,0-1-1 0 0,0 2 0 0 0,0 1 87 0 0,-2 5 35 0 0,0-1 0 0 0,1 1-1 0 0,0-1 1 0 0,0 1 0 0 0,1 0 0 0 0,0-1-1 0 0,1 14 1 0 0,-1-18-93 0 0,1 0 0 0 0,0 0 0 0 0,-1 0 0 0 0,1 0 0 0 0,0 0 0 0 0,0 0 0 0 0,0 0 0 0 0,1 0 0 0 0,-1 0 0 0 0,1-1 0 0 0,0 1 0 0 0,-1 0 0 0 0,1-1 0 0 0,0 1 0 0 0,1-1 0 0 0,-1 0 0 0 0,0 0-1 0 0,1 0 1 0 0,-1 0 0 0 0,6 3 0 0 0,-3-3 37 0 0,1 0 0 0 0,0 0-1 0 0,0 0 1 0 0,0-1-1 0 0,0 0 1 0 0,0 0-1 0 0,0-1 1 0 0,0 1 0 0 0,1-1-1 0 0,-1-1 1 0 0,9 0-1 0 0,-6-1-9 0 0,1 0 0 0 0,-1-1 0 0 0,1 0 0 0 0,-1 0 0 0 0,0-1 0 0 0,12-6 0 0 0,-14 6-35 0 0,-1 0 1 0 0,0 0-1 0 0,-1-1 1 0 0,1 1-1 0 0,5-7 1 0 0,-9 9-33 0 0,-1 0 0 0 0,1 0 0 0 0,-1 0 0 0 0,0 0 0 0 0,0 0 0 0 0,0 0 1 0 0,0 0-1 0 0,0 0 0 0 0,1-3 0 0 0,-2 4-18 0 0,0 0-1 0 0,0-1 1 0 0,0 1-1 0 0,1 0 1 0 0,-2 0 0 0 0,1-1-1 0 0,0 1 1 0 0,0 0 0 0 0,0-1-1 0 0,0 1 1 0 0,-1 0 0 0 0,1 0-1 0 0,-1 0 1 0 0,1-1-1 0 0,-1 1 1 0 0,1 0 0 0 0,-2-2-1 0 0,0 1-71 0 0,0 0-1 0 0,1 1 1 0 0,-1-1-1 0 0,0 0 1 0 0,0 1-1 0 0,-1-1 1 0 0,1 1-1 0 0,0 0 1 0 0,0 0-1 0 0,-1 0 1 0 0,1 0 0 0 0,-1 0-1 0 0,-3-1 1 0 0,3 1-395 0 0,-1 1 1 0 0,0-1-1 0 0,1 0 1 0 0,-1 1-1 0 0,0 0 1 0 0,0 0-1 0 0,1 0 1 0 0,-7 2-1 0 0,9-2 63 0 0,0 0 1 0 0,-1 1-1 0 0,1-1 0 0 0,0 1 0 0 0,1-1 0 0 0,-1 1 0 0 0,0-1 1 0 0,0 1-1 0 0,0 0 0 0 0,0 0 0 0 0,-1 1 0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17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20620 0 0,'0'0'-1192'0'0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19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1 17516 0 0,'0'0'5180'0'0,"-20"12"-4991"0"0,-60 37-42 0 0,78-48-140 0 0,0 1 0 0 0,0-1 0 0 0,1 1 1 0 0,-1 0-1 0 0,0-1 0 0 0,1 1 0 0 0,-1 0 1 0 0,1 0-1 0 0,0 0 0 0 0,-1 0 0 0 0,1 0 1 0 0,-1 2-1 0 0,2-2 0 0 0,-1 0 0 0 0,1-1 0 0 0,0 1 0 0 0,0-1 0 0 0,0 1 0 0 0,0 0 0 0 0,0-1 0 0 0,0 1 0 0 0,1 3 1 0 0,0 3 19 0 0,-1-5-14 0 0,0 0 0 0 0,0 0 0 0 0,1 1 0 0 0,-1-1 0 0 0,1 0 0 0 0,-1 0 0 0 0,1 1 0 0 0,0-1 0 0 0,1 0 0 0 0,1 4 0 0 0,-2-5 3 0 0,0-1 1 0 0,1 1-1 0 0,-1-1 1 0 0,0 1-1 0 0,1-1 1 0 0,-1 1-1 0 0,1-1 1 0 0,-1 0-1 0 0,1 0 1 0 0,0 0-1 0 0,-1 0 0 0 0,1 0 1 0 0,0 0-1 0 0,0 0 1 0 0,0-1-1 0 0,0 1 1 0 0,0-1-1 0 0,3 1 1 0 0,3 0 51 0 0,1 0 0 0 0,0-1 0 0 0,-1-1 0 0 0,1 1 0 0 0,0-1 0 0 0,-1-1 0 0 0,1 1-1 0 0,-1-1 1 0 0,1-1 0 0 0,-1 0 0 0 0,0 0 0 0 0,13-7 0 0 0,-16 7-30 0 0,0 0 0 0 0,0-1-1 0 0,-1 1 1 0 0,1-1 0 0 0,-1 0-1 0 0,0 0 1 0 0,0 0 0 0 0,0 0 0 0 0,3-6-1 0 0,-5 7-25 0 0,0-1 0 0 0,-1 0 0 0 0,1 1 1 0 0,0-1-1 0 0,-1 0 0 0 0,0 0 0 0 0,0 0 0 0 0,0 0 0 0 0,-1 0 0 0 0,1 0 0 0 0,-1 0 0 0 0,0 0 0 0 0,0-7 0 0 0,-1 9-54 0 0,1-1 0 0 0,0 1-1 0 0,-1 0 1 0 0,1 0 0 0 0,-1 0-1 0 0,0 0 1 0 0,0 0 0 0 0,1 0-1 0 0,-1 0 1 0 0,0 1-1 0 0,-1-1 1 0 0,1 0 0 0 0,0 0-1 0 0,-1 1 1 0 0,1-1 0 0 0,0 1-1 0 0,-3-3 1 0 0,2 3-391 0 0,0 0 0 0 0,0 0 0 0 0,0-1-1 0 0,-1 1 1 0 0,1 1 0 0 0,-3-2 0 0 0,-16-1-8486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8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0 14755 0 0,'0'0'4358'0'0,"19"3"-4186"0"0,63 10 36 0 0,-53-5-33 0 0,-18-2 6 0 0,-7-2-94 0 0,-1-2-36 0 0,-1 0-1 0 0,0-1 1 0 0,0 1-1 0 0,0 0 1 0 0,0 0-1 0 0,-1 1 1 0 0,1-1 0 0 0,-1 0-1 0 0,1 1 1 0 0,0 2-1 0 0,-1-4-29 0 0,-1 0-1 0 0,1 0 0 0 0,-1-1 1 0 0,0 1-1 0 0,0 0 0 0 0,1 0 1 0 0,-1 0-1 0 0,0 0 1 0 0,0 0-1 0 0,0 0 0 0 0,0 0 1 0 0,0 0-1 0 0,0 0 1 0 0,0 0-1 0 0,0 0 0 0 0,-1 0 1 0 0,1 0-1 0 0,0 0 0 0 0,-1 0 1 0 0,1-1-1 0 0,0 1 1 0 0,-1 0-1 0 0,1 0 0 0 0,-1 0 1 0 0,1 0-1 0 0,-1-1 1 0 0,0 1-1 0 0,1 0 0 0 0,-1-1 1 0 0,0 1-1 0 0,-1 1 1 0 0,-2 0 11 0 0,0 0 1 0 0,-1 1 0 0 0,1-2 0 0 0,-1 1 0 0 0,0 0-1 0 0,1-1 1 0 0,-1 0 0 0 0,0 0 0 0 0,0 0 0 0 0,0-1 0 0 0,0 0-1 0 0,-7 0 1 0 0,12 0 89 0 0,4 0 46 0 0,5 2-162 0 0,1 0 0 0 0,0 1 0 0 0,-1 0 1 0 0,1 1-1 0 0,-1 0 0 0 0,0 0 0 0 0,0 1 0 0 0,15 10 1 0 0,-21-13-2 0 0,-1 0 1 0 0,1 1 0 0 0,-1-1 0 0 0,0 1-1 0 0,0-1 1 0 0,0 1 0 0 0,0 0 0 0 0,0 0-1 0 0,0 0 1 0 0,1 3 0 0 0,-3-5 8 0 0,1 0 0 0 0,-1 0 0 0 0,0 1 0 0 0,1-1 1 0 0,-1 0-1 0 0,0 0 0 0 0,0 0 0 0 0,1 0 0 0 0,-1 0 1 0 0,0 0-1 0 0,0 1 0 0 0,0-1 0 0 0,-1 0 0 0 0,1 0 1 0 0,0 0-1 0 0,0 0 0 0 0,-1 0 0 0 0,1 0 0 0 0,0 0 0 0 0,-1 0 1 0 0,1 0-1 0 0,-1 0 0 0 0,1 0 0 0 0,-1 0 0 0 0,0 0 1 0 0,1 0-1 0 0,-1 0 0 0 0,0 0 0 0 0,0 0 0 0 0,0-1 1 0 0,0 1-1 0 0,1 0 0 0 0,-3 0 0 0 0,-2 1 79 0 0,0 1 0 0 0,0-1 1 0 0,0-1-1 0 0,0 1 0 0 0,-1-1 0 0 0,1 0 0 0 0,-1 0 1 0 0,1-1-1 0 0,-1 0 0 0 0,1 0 0 0 0,-6 0 0 0 0,-4-2-21 0 0,1 0 0 0 0,-28-7 0 0 0,21 2-334 0 0,0-2 0 0 0,1 0 0 0 0,-25-15 0 0 0,34 18-367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3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151 120 10213 0 0,'0'0'6929'0'0,"0"0"-6185"0"0,0 0-744 0 0,0 0-176 0 0,0 0 176 0 0,0 0 184 0 0,0 0-52 0 0,-44-11-132 0 0,26 7-236 0 0,-3 0-384 0 0,2 0 0 0 0,3-2-553 0 0,1 1-2055 0 0,9-9-5609 0 0</inkml:trace>
  <inkml:trace contextRef="#ctx0" brushRef="#br0" timeOffset="249.24">154 15 3800 0 0,'0'0'10389'0'0,"0"0"-8925"0"0,0 0-1464 0 0,0 0-528 0 0,0 0 528 0 0,0 0 440 0 0,-47 5-440 0 0,21-7-136 0 0,-2-1-1712 0 0,8 0-3560 0 0,-12-8-2765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8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360 44 18292 0 0,'0'0'2866'0'0,"-22"-4"-2518"0"0,-74-13-65 0 0,-21 3-10 0 0,79 11-589 0 0,-14-1-1279 0 0,34 3-1723 0 0,1 1-4077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9.3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12691 0 0,'0'0'6907'0'0,"-5"0"-6698"0"0,0 1-176 0 0,-10 0 23 0 0,14 0-40 0 0,3-1 4 0 0,10 0 35 0 0,-2 0 63 0 0,-1 1 1 0 0,1 0-1 0 0,-1 1 0 0 0,0 0 0 0 0,16 5 1 0 0,-19-5-47 0 0,0 1 1 0 0,0-1-1 0 0,0 1 0 0 0,-1 0 1 0 0,1 1-1 0 0,0 0 0 0 0,-1 0 1 0 0,0 0-1 0 0,5 5 1 0 0,-9-7-46 0 0,1-1 0 0 0,-1 1 0 0 0,0 0 0 0 0,0-1 0 0 0,0 1 0 0 0,0 0 0 0 0,0 0 0 0 0,0 0 0 0 0,0 0 1 0 0,0-1-1 0 0,-1 1 0 0 0,1 0 0 0 0,-1 0 0 0 0,0 1 0 0 0,1-1 0 0 0,-1 0 0 0 0,0 0 0 0 0,0 0 0 0 0,0 0 1 0 0,-1 0-1 0 0,1 0 0 0 0,0 0 0 0 0,-2 3 0 0 0,1-2 35 0 0,-1 1 0 0 0,0 0-1 0 0,0-1 1 0 0,0 0 0 0 0,0 1 0 0 0,0-1 0 0 0,-1 0 0 0 0,1 0-1 0 0,-1 0 1 0 0,0-1 0 0 0,-3 4 0 0 0,0-2-3 0 0,-13 13 101 0 0,18-16-150 0 0,0 0 0 0 0,0 0-1 0 0,1 0 1 0 0,-1 1 0 0 0,0-1 0 0 0,0 0-1 0 0,1 0 1 0 0,-1 1 0 0 0,1-1 0 0 0,-1 1-1 0 0,1-1 1 0 0,0 1 0 0 0,0-1 0 0 0,-1 3-1 0 0,1-4 0 0 0,0 1 0 0 0,1-1-1 0 0,-1 1 1 0 0,0-1-1 0 0,0 1 1 0 0,0-1 0 0 0,1 1-1 0 0,-1-1 1 0 0,0 1 0 0 0,1-1-1 0 0,-1 0 1 0 0,0 1-1 0 0,1-1 1 0 0,-1 1 0 0 0,1-1-1 0 0,-1 0 1 0 0,0 1 0 0 0,1-1-1 0 0,-1 0 1 0 0,1 0-1 0 0,-1 1 1 0 0,1-1 0 0 0,-1 0-1 0 0,1 0 1 0 0,-1 0 0 0 0,1 0-1 0 0,0 1 1 0 0,18 1 134 0 0,-19-2-140 0 0,36 2-497 0 0,64-5-1 0 0,-42-5-8214 0 0,-50 6 2608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1:59.8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11082 0 0,'0'0'12998'0'0,"3"21"-12726"0"0,9 66-77 0 0,-11-77-140 0 0,1 0 0 0 0,-2 0 1 0 0,0 14-1 0 0,0-9-35 0 0,0 45-1132 0 0,0-40-2767 0 0,0-1-4852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0.7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6329 0 0,'0'0'13144'0'0,"12"-1"-12989"0"0,37 2 55 0 0,-47-1-180 0 0,0 1 1 0 0,0-1 0 0 0,1 0-1 0 0,-1 1 1 0 0,0-1 0 0 0,0 1-1 0 0,0 0 1 0 0,0 0-1 0 0,0 0 1 0 0,0 0 0 0 0,0 0-1 0 0,0 0 1 0 0,3 3 0 0 0,0 0 80 0 0,-2-3-70 0 0,-1 1 1 0 0,0-1 0 0 0,0 1-1 0 0,0-1 1 0 0,0 1 0 0 0,-1 0-1 0 0,1 0 1 0 0,0-1 0 0 0,-1 2-1 0 0,1-1 1 0 0,-1 0 0 0 0,0 0-1 0 0,1 0 1 0 0,-1 0 0 0 0,0 1-1 0 0,-1-1 1 0 0,1 1 0 0 0,0-1-1 0 0,-1 1 1 0 0,1-1 0 0 0,-1 1-1 0 0,0-1 1 0 0,1 1 0 0 0,-2 3-1 0 0,1-5-35 0 0,0 0 0 0 0,-1 0-1 0 0,1 1 1 0 0,-1-1 0 0 0,0 0 0 0 0,1 0-1 0 0,-1 0 1 0 0,0 0 0 0 0,0 0 0 0 0,1 0-1 0 0,-1 0 1 0 0,0 0 0 0 0,0 0 0 0 0,0-1-1 0 0,0 1 1 0 0,0 0 0 0 0,0-1-1 0 0,-1 1 1 0 0,1-1 0 0 0,0 1 0 0 0,0-1-1 0 0,0 1 1 0 0,-1-1 0 0 0,-1 1 0 0 0,-4 1-92 0 0,0-1 0 0 0,-14 2 0 0 0,13-2 10 0 0,7 0 64 0 0,11 3 57 0 0,3-1-85 0 0,-3 1 109 0 0,1 0 1 0 0,-1 1 0 0 0,0 1-1 0 0,0-1 1 0 0,-1 1-1 0 0,0 1 1 0 0,0 0-1 0 0,0 0 1 0 0,-1 1-1 0 0,0 0 1 0 0,0 0 0 0 0,10 16-1 0 0,-17-22-52 0 0,1 1 1 0 0,-1 0-1 0 0,1 0 0 0 0,-1 1 1 0 0,0-1-1 0 0,0 0 0 0 0,0 0 0 0 0,-1 0 1 0 0,1 7-1 0 0,-1-8 3 0 0,0-1 1 0 0,0 0-1 0 0,0 1 0 0 0,0-1 1 0 0,0 1-1 0 0,-1-1 0 0 0,1 1 0 0 0,0-1 1 0 0,-1 1-1 0 0,1-1 0 0 0,-1 0 1 0 0,0 1-1 0 0,1-1 0 0 0,-1 0 1 0 0,0 0-1 0 0,0 1 0 0 0,0-1 0 0 0,0 0 1 0 0,0 0-1 0 0,0 0 0 0 0,0 0 1 0 0,0 0-1 0 0,-3 1 0 0 0,-2 1 37 0 0,0 0 0 0 0,0-1 1 0 0,0 0-1 0 0,0 0 0 0 0,0-1 0 0 0,-1 0 0 0 0,-9 1 0 0 0,-47-1-847 0 0,55-1 532 0 0,3-1-26 0 0,0 1 0 0 0,0 0 0 0 0,1-1 0 0 0,-1 0 0 0 0,1 0-1 0 0,-1-1 1 0 0,-5-1 0 0 0,-2-5-3919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4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15971 0 0,'0'0'7962'0'0,"4"20"-7722"0"0,14 67-49 0 0,-17-79-140 0 0,0 0 1 0 0,1 15-1 0 0,-2-21-37 0 0,-1 0 0 0 0,1 0-1 0 0,-1 0 1 0 0,1 0 0 0 0,-1 0 0 0 0,0 3-1 0 0,-4 8 6 0 0,4-7-434 0 0,-7 36 532 0 0,7-21-3251 0 0,4-2-6286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5.1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36 8538 0 0,'0'0'12145'0'0,"8"-6"-12085"0"0,26-19 59 0 0,-32 24-96 0 0,-1 0 0 0 0,1 1 0 0 0,0-1 0 0 0,0 1 0 0 0,-1-1 0 0 0,1 1 0 0 0,0 0 0 0 0,0 0 0 0 0,0 0 0 0 0,0 0 1 0 0,-1 0-1 0 0,1 0 0 0 0,0 0 0 0 0,0 1 0 0 0,-1-1 0 0 0,1 1 0 0 0,0-1 0 0 0,0 1 0 0 0,-1 0 0 0 0,1 0 0 0 0,-1-1 0 0 0,1 1 0 0 0,1 2 0 0 0,4 0 117 0 0,-2 0-35 0 0,1 0 0 0 0,0 0 0 0 0,-1 1 0 0 0,0 0 0 0 0,0 0 0 0 0,0 0 0 0 0,0 1 1 0 0,-1-1-1 0 0,1 1 0 0 0,-1 0 0 0 0,3 6 0 0 0,-5-8-64 0 0,-1-1 0 0 0,1 1 0 0 0,-1 0 0 0 0,0-1 0 0 0,1 1 0 0 0,-2 0-1 0 0,1 0 1 0 0,0 0 0 0 0,0 0 0 0 0,-1 0 0 0 0,0 0 0 0 0,1 0 0 0 0,-1 0 0 0 0,0 0 0 0 0,-1 0 0 0 0,1 0 0 0 0,0 0 0 0 0,-1 0 0 0 0,0 0 0 0 0,1 0 0 0 0,-1 0 0 0 0,-1 0 0 0 0,1-1 0 0 0,0 1 0 0 0,-3 3 0 0 0,-8 10 191 0 0,-26 27 0 0 0,-3 3-162 0 0,35-39-62 0 0,3-4-3 0 0,0 0 0 0 0,1 1 0 0 0,0-1-1 0 0,0 0 1 0 0,0 1 0 0 0,-2 4 0 0 0,4-8-2 0 0,0 1-1 0 0,0-1 1 0 0,0 0-1 0 0,0 1 1 0 0,0-1-1 0 0,0 1 1 0 0,0-1-1 0 0,0 0 1 0 0,0 1-1 0 0,0-1 1 0 0,0 0-1 0 0,1 1 1 0 0,-1-1-1 0 0,0 0 1 0 0,0 1 0 0 0,0-1-1 0 0,1 0 1 0 0,-1 1-1 0 0,0-1 1 0 0,0 0-1 0 0,1 0 1 0 0,-1 1-1 0 0,0-1 1 0 0,1 0-1 0 0,-1 0 1 0 0,0 0-1 0 0,0 1 1 0 0,1-1-1 0 0,-1 0 1 0 0,1 0-1 0 0,-1 0 1 0 0,0 0-1 0 0,1 0 1 0 0,-1 0-1 0 0,0 1 1 0 0,1-1-1 0 0,0 0 1 0 0,15 2 77 0 0,4-1-38 0 0,-1-1-1 0 0,1 0 0 0 0,24-5 1 0 0,57-16-1085 0 0,-36 7-2897 0 0,-45 11-83 0 0,-9 2-1727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5.5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12475 0 0,'0'0'10738'0'0,"11"22"-10245"0"0,31 72-102 0 0,-39-87-310 0 0,0 2 0 0 0,2 9 0 0 0,-4-2 108 0 0,-2-6-102 0 0,0 10 162 0 0,-5 28 0 0 0,1-16-2599 0 0,3 1-6671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1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18668 0 0,'0'0'1516'0'0,"-10"10"-1542"0"0,-31 33 14 0 0,40-43 12 0 0,1 1 1 0 0,-1 0 0 0 0,0 0-1 0 0,0 0 1 0 0,1 0-1 0 0,-1 0 1 0 0,1 0 0 0 0,-1 0-1 0 0,1 0 1 0 0,-1 0-1 0 0,1 0 1 0 0,-1 0 0 0 0,1 0-1 0 0,0 0 1 0 0,0 0 0 0 0,0 2-1 0 0,0-3 2 0 0,0 1 0 0 0,0-1 1 0 0,0 1-1 0 0,0-1 0 0 0,1 1 0 0 0,-1-1 0 0 0,0 1 0 0 0,0-1 1 0 0,1 1-1 0 0,-1-1 0 0 0,1 1 0 0 0,-1-1 0 0 0,0 0 0 0 0,1 1 0 0 0,-1-1 1 0 0,1 1-1 0 0,2 1 19 0 0,7 7 58 0 0,0-1 1 0 0,0 0-1 0 0,1 0 0 0 0,0-1 1 0 0,12 5-1 0 0,21 14 214 0 0,-20-10-72 0 0,-11-9-55 0 0,-1 2 0 0 0,0-1 0 0 0,0 1 0 0 0,-1 1 0 0 0,11 12-1 0 0,-21-20-137 0 0,1 0-1 0 0,-1 0 1 0 0,0 0-1 0 0,0 0 0 0 0,0 0 1 0 0,0 0-1 0 0,0 0 1 0 0,0 0-1 0 0,0 1 0 0 0,0-1 1 0 0,0 4-1 0 0,-1-5-13 0 0,0 0 0 0 0,0 0 0 0 0,0 0 0 0 0,-1 0-1 0 0,1 0 1 0 0,0 0 0 0 0,0 0 0 0 0,-1 0 0 0 0,1-1 0 0 0,0 1 0 0 0,-1 0-1 0 0,1 0 1 0 0,-1 0 0 0 0,1 0 0 0 0,-1-1 0 0 0,1 1 0 0 0,-1 0 0 0 0,0-1-1 0 0,1 1 1 0 0,-1 0 0 0 0,0-1 0 0 0,0 1 0 0 0,1-1 0 0 0,-1 1 0 0 0,0-1-1 0 0,0 1 1 0 0,0-1 0 0 0,0 0 0 0 0,0 1 0 0 0,1-1 0 0 0,-3 0 0 0 0,-3 2-207 0 0,-1-1 1 0 0,0 0 0 0 0,1 0 0 0 0,-1-1-1 0 0,0 1 1 0 0,0-2 0 0 0,1 1 0 0 0,-1-1 0 0 0,0 0-1 0 0,0 0 1 0 0,-8-3 0 0 0,-13-8-4170 0 0,3-3-4037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1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175 13 13363 0 0,'0'0'5993'0'0,"-137"-11"-11698"0"0,115 10-528 0 0,7 1-1185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1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0 15667 0 0,'0'0'6823'0'0,"-3"22"-6284"0"0,-7 68-56 0 0,4 1 448 0 0,5-57-641 0 0,-2 278 731 0 0,1-45-731 0 0,-22 137 109 0 0,14-336-385 0 0,-6 65 12 0 0,17-121 221 0 0,1-7-1568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2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5 295 5765 0 0,'0'0'4540'0'0,"0"0"-4076"0"0,23 36 268 0 0,-21-23 168 0 0,-2 2-56 0 0,0-2-172 0 0,-4-1-100 0 0,-1-2-168 0 0,-2-1-200 0 0,2 0-68 0 0,1-3-20 0 0,3-2 20 0 0,-3 0-136 0 0,4-3-704 0 0,0-1-820 0 0,0-4-204 0 0,0-1-3016 0 0</inkml:trace>
  <inkml:trace contextRef="#ctx0" brushRef="#br0" timeOffset="261.63">60 195 6233 0 0,'0'0'8428'0'0,"0"0"-7456"0"0,0 0-648 0 0,0 0-160 0 0,0 0 56 0 0,0 0-155 0 0,0 0-65 0 0,0 0-189 0 0,0 0-239 0 0,0 0-492 0 0,3 1-820 0 0,-3-1-2312 0 0,0 0-3969 0 0</inkml:trace>
  <inkml:trace contextRef="#ctx0" brushRef="#br0" timeOffset="262.63">267 351 9881 0 0,'3'7'2203'0'0,"1"2"-2044"0"0,0-1 1 0 0,-1 1-1 0 0,0 0 0 0 0,0 1 1 0 0,-1-1-1 0 0,0 0 1 0 0,-1 1-1 0 0,0-1 1 0 0,0 1-1 0 0,-1 0 0 0 0,-1-1 1 0 0,1 1-1 0 0,-2-1 1 0 0,1 1-1 0 0,-1-1 0 0 0,-1 0 1 0 0,1 0-1 0 0,-2 1 1 0 0,1-2-1 0 0,-1 1 0 0 0,0 0 1 0 0,-1-1-1 0 0,0 0 1 0 0,-1 0-1 0 0,1 0 1 0 0,-2-1-1 0 0,1 0 0 0 0,-1 0 1 0 0,0 0-1 0 0,-4 2-159 0 0,-45-8-1136 0 0,25-25-5525 0 0,19-4-1356 0 0</inkml:trace>
  <inkml:trace contextRef="#ctx0" brushRef="#br0" timeOffset="532.28">299 215 8585 0 0,'0'0'5840'0'0,"0"0"-5032"0"0,0 0-468 0 0,0 0 188 0 0,0 0-135 0 0,0 0-381 0 0,0 0-12 0 0,0 0-177 0 0,0 0-1043 0 0,0 0-288 0 0,5-8-1300 0 0,-7 2-5425 0 0</inkml:trace>
  <inkml:trace contextRef="#ctx0" brushRef="#br0" timeOffset="795.68">379 0 260 0 0,'0'0'13523'0'0,"0"0"-10261"0"0,0 0-3433 0 0,0 0 3 0 0,0 0 54 0 0,8 2-68 0 0,203 10-758 0 0,-206-9 972 0 0,1 0-1 0 0,-1 0 1 0 0,0 0-1 0 0,-1 1 1 0 0,1 0-1 0 0,-1 0 1 0 0,1 0-1 0 0,-1 0 1 0 0,-1 1-1 0 0,1-1 1 0 0,0 1 0 0 0,-1 0-1 0 0,0 0 1 0 0,0 0-1 0 0,-1 1 1 0 0,1-1-1 0 0,-1 1 1 0 0,0-1-1 0 0,-1 1 1 0 0,1 0-1 0 0,-1 0 1 0 0,-1 0 0 0 0,1-1-1 0 0,-1 1 1 0 0,0 0-1 0 0,0 0 1 0 0,0 0-1 0 0,-1 0 1 0 0,0 0-1 0 0,0 0 1 0 0,-1 0-32 0 0,4 28 221 0 0,22 284 248 0 0,-22-313-479 0 0,-1-1 0 0 0,0 1 0 0 0,0-1 0 0 0,0 1-1 0 0,-1 0 1 0 0,0-1 0 0 0,0 1 0 0 0,0 0 0 0 0,0-1-1 0 0,-1 1 1 0 0,0 0 0 0 0,0-1 0 0 0,0 1 0 0 0,0-1 0 0 0,-1 1-1 0 0,0-1 1 0 0,0 0 0 0 0,0 0 0 0 0,0 0 0 0 0,0 0-1 0 0,-1 0 1 0 0,0 0 0 0 0,0 0 0 0 0,0-1 0 0 0,0 0 0 0 0,-1 1-1 0 0,1-1 1 0 0,-1-1 0 0 0,0 1 0 0 0,0 0 0 0 0,0-1-1 0 0,0 0 1 0 0,0 0 0 0 0,0 0 0 0 0,-1 0 0 0 0,1-1 0 0 0,-1 0-1 0 0,1 0 1 0 0,-1 0 0 0 0,0 0 0 0 0,-3 0 10 0 0,-22-8-5087 0 0,17-8-2931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3.0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8 0 0,'0'0'8638'0'0,"11"-6"953"0"0,-6 2-5768 0 0,1 1-5592 0 0,-6 3 1800 0 0,0 0-1 0 0,1 0 1 0 0,-1 0-1 0 0,0 0 1 0 0,1 0-1 0 0,-1 0 1 0 0,0 0-1 0 0,1 0 1 0 0,-1 0-1 0 0,0 1 1 0 0,0-1 0 0 0,1 0-1 0 0,-1 0 1 0 0,0 0-1 0 0,1 0 1 0 0,-1 1-1 0 0,0-1 1 0 0,0 0-1 0 0,1 0 1 0 0,-1 1 0 0 0,0-1-1 0 0,0 0 1 0 0,0 1-1 0 0,0-1 1 0 0,1 0-1 0 0,-1 0 1 0 0,0 1-1 0 0,0-1 1 0 0,0 0-1 0 0,0 1 1 0 0,6 14 188 0 0,-5-13-90 0 0,5 15 195 0 0,-1 1 0 0 0,-1-1 0 0 0,-1 1 0 0 0,0 0-1 0 0,-1 0 1 0 0,-1 0 0 0 0,-2 24 0 0 0,1-38-287 0 0,0 0-1 0 0,-1 0 0 0 0,0 1 1 0 0,0-1-1 0 0,0 0 0 0 0,0 0 1 0 0,0 0-1 0 0,-1 0 1 0 0,0 0-1 0 0,-3 5 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06.2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 9946 0 0,'0'0'11528'0'0,"9"-4"-11515"0"0,27-10 10 0 0,-34 13-3 0 0,1 0 0 0 0,-1 0-1 0 0,1 1 1 0 0,-1-1 0 0 0,0 1 0 0 0,1 0 0 0 0,-1 0 0 0 0,1 0-1 0 0,-1 0 1 0 0,1 0 0 0 0,-1 0 0 0 0,1 1 0 0 0,-1-1 0 0 0,1 1-1 0 0,-1-1 1 0 0,0 1 0 0 0,1 0 0 0 0,-1 0 0 0 0,0 0-1 0 0,4 3 1 0 0,-1-2 79 0 0,-1 0-29 0 0,1 1 1 0 0,-1 0-1 0 0,0-1 0 0 0,0 1 1 0 0,0 1-1 0 0,-1-1 1 0 0,1 0-1 0 0,-1 1 1 0 0,1 0-1 0 0,-1 0 0 0 0,-1 0 1 0 0,1 0-1 0 0,0 0 1 0 0,-1 1-1 0 0,0-1 1 0 0,0 1-1 0 0,0 0 0 0 0,-1-1 1 0 0,1 1-1 0 0,-1 0 1 0 0,0 0-1 0 0,-1 0 1 0 0,1 0-1 0 0,-1 0 0 0 0,0 0 1 0 0,0 0-1 0 0,0 0 1 0 0,-1 0-1 0 0,0-1 1 0 0,0 1-1 0 0,0 0 0 0 0,-1 0 1 0 0,1 0-1 0 0,-1-1 1 0 0,0 1-1 0 0,-4 5 1 0 0,-4 5 30 0 0,-2 0 0 0 0,-22 24 0 0 0,19-23-73 0 0,-20 27 1 0 0,35-42-26 0 0,-1-1 0 0 0,1 0 1 0 0,0 0-1 0 0,0 1 0 0 0,0-1 1 0 0,0 0-1 0 0,0 0 0 0 0,-1 1 1 0 0,1-1-1 0 0,0 0 0 0 0,0 0 1 0 0,0 1-1 0 0,0-1 0 0 0,0 0 1 0 0,0 0-1 0 0,0 1 0 0 0,0-1 1 0 0,0 0-1 0 0,0 1 1 0 0,0-1-1 0 0,0 0 0 0 0,0 0 1 0 0,0 1-1 0 0,0-1 0 0 0,0 0 1 0 0,0 0-1 0 0,1 1 0 0 0,-1-1 1 0 0,0 0-1 0 0,0 1 0 0 0,9 3 88 0 0,15-2 27 0 0,-22-2-110 0 0,186 3 1018 0 0,-107-3-5420 0 0,-28 0-4194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23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49 19148 0 0,'0'0'2785'0'0,"-128"-36"-2713"0"0,100 33-96 0 0,1-1-72 0 0,3 2-40 0 0,0 1-88 0 0,5-1-88 0 0,2 1-177 0 0,3 1-303 0 0,4 0-456 0 0,4 0-904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23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162 130 6889 0 0,'0'0'10969'0'0,"-7"-15"-10644"0"0,-1-6-197 0 0,-17-40 500 0 0,24 59-480 0 0,1-1 1 0 0,-1 1 0 0 0,-1 0-1 0 0,1 0 1 0 0,0-1-1 0 0,0 1 1 0 0,-1 0 0 0 0,-2-3-1 0 0,3 4-110 0 0,0 0-1 0 0,-1 0 1 0 0,1 0-1 0 0,-1 0 1 0 0,1 1-1 0 0,0-1 1 0 0,-1 0-1 0 0,0 1 1 0 0,1-1 0 0 0,-1 1-1 0 0,1 0 1 0 0,-1-1-1 0 0,0 1 1 0 0,-2 0-1 0 0,2 0 6 0 0,-1 0-1 0 0,1 0 1 0 0,-1 0 0 0 0,1 0-1 0 0,-1 1 1 0 0,1-1 0 0 0,-1 1 0 0 0,1 0-1 0 0,0-1 1 0 0,-1 1 0 0 0,1 0-1 0 0,0 1 1 0 0,0-1 0 0 0,-4 3-1 0 0,3-2 7 0 0,0 1 0 0 0,0 0 0 0 0,1 0 0 0 0,-1 0 0 0 0,1 0 0 0 0,0 0 1 0 0,-1 0-1 0 0,-1 6 0 0 0,0 0-4 0 0,1 0 0 0 0,0-1 0 0 0,0 1 0 0 0,1 0 0 0 0,0 0 0 0 0,1 0 0 0 0,0 13 0 0 0,0-14-35 0 0,1 0 0 0 0,0-1 0 0 0,1 1 0 0 0,0 0 0 0 0,0 0 0 0 0,3 9 0 0 0,-3-15 5 0 0,0 0-1 0 0,0 0 1 0 0,0 0-1 0 0,0 0 1 0 0,0 0-1 0 0,0 0 1 0 0,1-1-1 0 0,-1 1 1 0 0,0 0-1 0 0,1-1 1 0 0,0 1 0 0 0,-1-1-1 0 0,1 1 1 0 0,0-1-1 0 0,0 0 1 0 0,0 1-1 0 0,0-1 1 0 0,0 0-1 0 0,0-1 1 0 0,0 1-1 0 0,0 0 1 0 0,0 0-1 0 0,0-1 1 0 0,1 1-1 0 0,-1-1 1 0 0,3 0 0 0 0,-2 0 13 0 0,0 0 1 0 0,-1 0 0 0 0,1 0 0 0 0,0 0-1 0 0,0-1 1 0 0,-1 1 0 0 0,1-1 0 0 0,0 0-1 0 0,-1 0 1 0 0,1 0 0 0 0,0 0 0 0 0,-1 0-1 0 0,3-2 1 0 0,-1 0 5 0 0,0 0-1 0 0,0 0 1 0 0,0 0-1 0 0,-1-1 1 0 0,1 0-1 0 0,5-7 1 0 0,-3 2 4 0 0,-1-1-1 0 0,0 1 1 0 0,0-1 0 0 0,-1 0 0 0 0,-1 0-1 0 0,4-15 1 0 0,-4 13 64 0 0,-2 0-1 0 0,1-1 1 0 0,-1-13 0 0 0,3 31-14 0 0,4 24 172 0 0,-1-1-1 0 0,-1 1 1 0 0,-1 0 0 0 0,0 54 0 0 0,-6-19 389 0 0,0-32-1700 0 0,0-1-5083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23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382 1 12995 0 0,'0'0'10723'0'0,"-21"6"-10141"0"0,-65 23-185 0 0,57-19-331 0 0,1 2-1 0 0,1 0 1 0 0,-31 20 0 0 0,13-7-725 0 0,23-13-295 0 0,-18 9-2202 0 0,15-6-5859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24.2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15963 0 0,'0'0'7054'0'0,"-3"0"-7017"0"0,-8 0 151 0 0,22 0 260 0 0,-5 0-391 0 0,1 1-1 0 0,-1-1 1 0 0,1 1-1 0 0,-1 1 1 0 0,0-1 0 0 0,0 1-1 0 0,0 0 1 0 0,0 0-1 0 0,0 1 1 0 0,0-1-1 0 0,0 1 1 0 0,5 5-1 0 0,-8-7-10 0 0,-1 1 1 0 0,1 1-1 0 0,-1-1 0 0 0,1 0 1 0 0,-1 1-1 0 0,0-1 0 0 0,0 1 0 0 0,0 0 1 0 0,0-1-1 0 0,-1 1 0 0 0,1 0 0 0 0,-1 0 1 0 0,0 0-1 0 0,0 0 0 0 0,0 1 0 0 0,0-1 1 0 0,0 0-1 0 0,-1 0 0 0 0,1 1 1 0 0,-1-1-1 0 0,0 0 0 0 0,0 0 0 0 0,0 1 1 0 0,0-1-1 0 0,-1 4 0 0 0,0-3 7 0 0,-1 0 0 0 0,1 0-1 0 0,-1 1 1 0 0,1-1 0 0 0,-1-1-1 0 0,0 1 1 0 0,-1 0 0 0 0,1 0 0 0 0,-4 3-1 0 0,-4 5 107 0 0,-15 13 0 0 0,1-1-78 0 0,22-22-77 0 0,-1 0-4 0 0,0 1 1 0 0,1 0-1 0 0,-1 0 0 0 0,1 1 1 0 0,0-1-1 0 0,-1 1 0 0 0,1-1 0 0 0,1 1 1 0 0,-1-1-1 0 0,0 1 0 0 0,0 5 1 0 0,2-9 1 0 0,0 1-1 0 0,0-1 1 0 0,0 0 0 0 0,0 0 0 0 0,0 1 0 0 0,0-1-1 0 0,0 0 1 0 0,0 1 0 0 0,0-1 0 0 0,0 0 0 0 0,0 0 0 0 0,0 1-1 0 0,0-1 1 0 0,1 0 0 0 0,-1 0 0 0 0,0 1 0 0 0,0-1 0 0 0,0 0-1 0 0,0 0 1 0 0,1 1 0 0 0,-1-1 0 0 0,0 0 0 0 0,0 0 0 0 0,1 0-1 0 0,-1 0 1 0 0,0 1 0 0 0,0-1 0 0 0,1 0 0 0 0,-1 0 0 0 0,0 0-1 0 0,1 0 1 0 0,9 2 43 0 0,-8-2-40 0 0,17 1 22 0 0,0-1 1 0 0,1-1-1 0 0,-1-1 1 0 0,19-4-1 0 0,76-21-159 0 0,-11 1-4724 0 0,-96 25 1161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26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25 17484 0 0,'0'0'5272'0'0,"-22"-4"-5163"0"0,-65-11-77 0 0,77 13-66 0 0,0 0 0 0 0,1 2 0 0 0,-1-1 1 0 0,-12 1-1 0 0,5 1-152 0 0,-41 3-1632 0 0,38-1-1345 0 0,0-2-3625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26.3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1 11979 0 0,'0'0'9224'0'0,"-9"23"-8554"0"0,-30 79-166 0 0,32-84-336 0 0,1 0 0 0 0,-4 19 1 0 0,7-23-93 0 0,-1 7-36 0 0,1 0 0 0 0,0 0 0 0 0,1 1 0 0 0,3 39 0 0 0,-1-59-34 0 0,0 0 1 0 0,1-1-1 0 0,-1 1 0 0 0,0 0 0 0 0,1 0 0 0 0,-1-1 0 0 0,1 1 0 0 0,0 0 0 0 0,0-1 1 0 0,0 1-1 0 0,0-1 0 0 0,0 1 0 0 0,0-1 0 0 0,0 1 0 0 0,0-1 0 0 0,0 0 0 0 0,3 3 1 0 0,-1-2 13 0 0,-1-1 0 0 0,1 1 1 0 0,0-1-1 0 0,0 0 0 0 0,-1 0 1 0 0,1 0-1 0 0,0 0 1 0 0,0 0-1 0 0,6 0 0 0 0,-2 0 16 0 0,0-1 0 0 0,0 0 0 0 0,0 0 0 0 0,0-1-1 0 0,0 0 1 0 0,0 0 0 0 0,-1 0 0 0 0,13-5-1 0 0,-11 3-10 0 0,-1-1-1 0 0,0 0 1 0 0,0 0-1 0 0,0-1 1 0 0,0 1-1 0 0,-1-2 1 0 0,11-9-1 0 0,-14 12-21 0 0,0-1 1 0 0,0 1-1 0 0,0-1 1 0 0,-1 0-1 0 0,1 0 0 0 0,-1 0 1 0 0,0 0-1 0 0,0-1 0 0 0,0 1 1 0 0,-1 0-1 0 0,1-1 0 0 0,-1 1 1 0 0,0-1-1 0 0,-1 0 0 0 0,1-5 1 0 0,-1 9-15 0 0,0 0-1 0 0,0 0 1 0 0,0 0 0 0 0,-1-1 0 0 0,1 1 0 0 0,0 0 0 0 0,-1 0 0 0 0,1 0-1 0 0,-1 0 1 0 0,1 0 0 0 0,-1 0 0 0 0,1 0 0 0 0,-1 0 0 0 0,0 0-1 0 0,0 0 1 0 0,1 0 0 0 0,-1 0 0 0 0,0 1 0 0 0,0-1 0 0 0,0 0-1 0 0,0 1 1 0 0,0-1 0 0 0,0 0 0 0 0,0 1 0 0 0,0-1 0 0 0,0 1-1 0 0,0 0 1 0 0,0-1 0 0 0,0 1 0 0 0,-1 0 0 0 0,-1-1 0 0 0,1 1-126 0 0,-1-1 0 0 0,0 1 0 0 0,0 0 0 0 0,1 0 1 0 0,-1 0-1 0 0,0 0 0 0 0,0 1 0 0 0,1-1 0 0 0,-1 1 1 0 0,0 0-1 0 0,1-1 0 0 0,-1 1 0 0 0,-2 2 0 0 0,-21 14-3582 0 0,9-5-3792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28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0 12907 0 0,'0'0'10497'0'0,"-22"1"-10399"0"0,-71 0-78 0 0,-38 5-3230 0 0,107-6-821 0 0,8 0-4010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29.0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22 14411 0 0,'0'0'5333'0'0,"-11"-4"-5461"0"0,-25-11 237 0 0,29 12 87 0 0,31 14 182 0 0,-2-2-167 0 0,-8-3 93 0 0,16 8 1 0 0,-26-12-234 0 0,0 1 1 0 0,-1-1-1 0 0,1 0 0 0 0,-1 1 0 0 0,0 0 0 0 0,0 0 1 0 0,0 0-1 0 0,0 0 0 0 0,2 4 0 0 0,-4-5-48 0 0,0-1-1 0 0,0 0 1 0 0,-1 1-1 0 0,1-1 0 0 0,-1 0 1 0 0,1 1-1 0 0,-1-1 1 0 0,0 1-1 0 0,0-1 0 0 0,1 1 1 0 0,-1-1-1 0 0,0 1 1 0 0,0-1-1 0 0,-1 1 0 0 0,1-1 1 0 0,0 1-1 0 0,0-1 1 0 0,-1 1-1 0 0,1-1 0 0 0,-1 1 1 0 0,1-1-1 0 0,-1 1 1 0 0,1-1-1 0 0,-1 0 1 0 0,-1 2-1 0 0,0-1-8 0 0,1 0 0 0 0,0 0 1 0 0,-1-1-1 0 0,1 1 0 0 0,-1 0 1 0 0,0-1-1 0 0,0 1 0 0 0,0-1 0 0 0,1 0 1 0 0,-1 0-1 0 0,0 0 0 0 0,-1 0 0 0 0,1 0 1 0 0,0 0-1 0 0,-4 1 0 0 0,5-2-5 0 0,1 0 1 0 0,-1 0-1 0 0,1 0 0 0 0,-1 0 1 0 0,1 0-1 0 0,0 0 0 0 0,-1 0 1 0 0,1 0-1 0 0,-1 0 0 0 0,1 0 0 0 0,0 0 1 0 0,-1 0-1 0 0,1 1 0 0 0,-1-1 1 0 0,1 0-1 0 0,0 0 0 0 0,-1 0 0 0 0,1 1 1 0 0,0-1-1 0 0,-1 0 0 0 0,1 1 1 0 0,0-1-1 0 0,-1 1 0 0 0,9 3 374 0 0,0 0-417 0 0,-2-1 34 0 0,13 7 144 0 0,29 20 1 0 0,-43-26-84 0 0,-1-1-1 0 0,0 1 1 0 0,0 0-1 0 0,0 0 1 0 0,0 0-1 0 0,0 1 1 0 0,-1-1-1 0 0,0 1 1 0 0,0 0-1 0 0,0 0 1 0 0,3 8-1 0 0,-5-11-41 0 0,0 1 0 0 0,0-1 0 0 0,-1 0 0 0 0,1 0 0 0 0,-1 1 0 0 0,0-1 1 0 0,0 1-1 0 0,1-1 0 0 0,-2 0 0 0 0,1 1 0 0 0,0-1 0 0 0,0 1 0 0 0,-1-1 0 0 0,1 0 0 0 0,-1 1 0 0 0,0-1 0 0 0,0 0 0 0 0,-1 4 0 0 0,0-4 7 0 0,0 1-1 0 0,0-1 0 0 0,0 1 1 0 0,-1-1-1 0 0,1 0 0 0 0,0 0 1 0 0,-1 0-1 0 0,0 0 0 0 0,1 0 1 0 0,-1-1-1 0 0,0 1 1 0 0,-4 1-1 0 0,-4 1-152 0 0,-1-1 0 0 0,-1 0 0 0 0,1 0 0 0 0,0-1 0 0 0,-25 1 0 0 0,-18-3-2350 0 0,22-1-3547 0 0,15 1-4889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25.9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1 567 5521 0 0,'0'0'5717'0'0,"0"0"-4175"0"0,0 0-1445 0 0,0 0-151 0 0,0-7 59 0 0,31-257 37 0 0,-30 253-47 0 0,0 0 1 0 0,1 0-1 0 0,0 1 0 0 0,1-1 1 0 0,0 1-1 0 0,1-1 0 0 0,0 1 1 0 0,1 0-1 0 0,0 0 0 0 0,0 1 1 0 0,1 0-1 0 0,0 0 0 0 0,1 0 1 0 0,0 0-1 0 0,0 1 1 0 0,1 0-1 0 0,0 1 0 0 0,0 0 1 0 0,1 0-1 0 0,0 1 0 0 0,0 0 1 0 0,1 0-1 0 0,-1 1 0 0 0,1 0 1 0 0,0 1-1 0 0,1 0 0 0 0,-1 1 1 0 0,1 0-1 0 0,10-1 5 0 0,369-10-65 0 0,-244 16 2032 0 0,-74-1-1611 0 0,-165-53-1782 0 0,128 56 1686 0 0,-33-4-260 0 0,1 1 0 0 0,-1 0 0 0 0,0-1 0 0 0,0 1 0 0 0,1 0 0 0 0,-1 0 0 0 0,0 1 0 0 0,0-1 0 0 0,0 0 0 0 0,0 1 0 0 0,0-1 0 0 0,-1 1 0 0 0,1-1-1 0 0,0 1 1 0 0,-1 0 0 0 0,1 0 0 0 0,-1 0 0 0 0,1 0 0 0 0,-1 0 0 0 0,0 0 0 0 0,0 0 0 0 0,0 1 0 0 0,0-1 0 0 0,0 0 0 0 0,-1 1 0 0 0,1-1 0 0 0,-1 0 0 0 0,0 1 0 0 0,1-1 0 0 0,-1 0-1 0 0,0 1 1 0 0,0-1 0 0 0,0 1 0 0 0,-1-1 0 0 0,1 0 0 0 0,-1 1 0 0 0,1-1 0 0 0,-1 0 0 0 0,0 1 0 0 0,0-1 0 0 0,0 0 0 0 0,0 0 0 0 0,0 0 0 0 0,0 1 0 0 0,-1-1 0 0 0,1-1 0 0 0,-1 1-1 0 0,1 0 1 0 0,-1 0 0 0 0,0-1 0 0 0,0 1 0 0 0,1 0 0 0 0,-1-1 0 0 0,0 0 0 0 0,-1 0 0 0 0,1 1 0 0 0,-1-1 0 0 0,-27 17-5571 0 0,12-13-914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1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45 6553 0 0,'0'0'8464'0'0,"0"0"-8036"0"0,0 0-316 0 0,0 0-112 0 0,-35-6 488 0 0,19 3-256 0 0,-3 1-31 0 0,-2 0-101 0 0,-1 0-100 0 0,-1 1 0 0 0,2-1-4 0 0,-1-1-529 0 0,4-1-507 0 0,1-1-880 0 0,6 1-2452 0 0,3-7-3333 0 0</inkml:trace>
  <inkml:trace contextRef="#ctx0" brushRef="#br0" timeOffset="156.97">141 2 10365 0 0,'0'0'1712'0'0,"0"0"-1404"0"0,11 46 124 0 0,-11-29 104 0 0,0 1 0 0 0,-4-1-280 0 0,1-1-132 0 0,-4-1-124 0 0,3-2-1144 0 0,2-4-1228 0 0,-1-3-4357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30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28 13259 0 0,'0'0'8744'0'0,"-21"-3"-8550"0"0,-73-8-92 0 0,-72-2-921 0 0,135 13-3425 0 0,-3 0-3991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31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0 13483 0 0,'0'0'8180'0'0,"-17"25"-7781"0"0,-53 81-87 0 0,68-102-293 0 0,0 0 0 0 0,0-1 0 0 0,0 1 0 0 0,0 0 0 0 0,1 0-1 0 0,0 0 1 0 0,-1 0 0 0 0,1 0 0 0 0,1 1 0 0 0,-1-1 0 0 0,0 8 0 0 0,1 6 46 0 0,1 0 0 0 0,0 1-1 0 0,1-1 1 0 0,8 32 0 0 0,-8-45-44 0 0,-1 0 0 0 0,1 0-1 0 0,0 0 1 0 0,0 0 0 0 0,1 0 0 0 0,0-1-1 0 0,-1 1 1 0 0,1-1 0 0 0,1 0-1 0 0,-1 0 1 0 0,1 0 0 0 0,-1 0 0 0 0,1 0-1 0 0,0-1 1 0 0,1 0 0 0 0,-1 0-1 0 0,0 0 1 0 0,1 0 0 0 0,0-1 0 0 0,0 0-1 0 0,5 2 1 0 0,-3-2 38 0 0,-1 0-1 0 0,1 0 1 0 0,0-1-1 0 0,0-1 1 0 0,0 1 0 0 0,0-1-1 0 0,0 0 1 0 0,0 0-1 0 0,-1-1 1 0 0,9-2-1 0 0,-12 3-33 0 0,-1-1 0 0 0,1 0 0 0 0,0 0 0 0 0,0 0 0 0 0,0 0 0 0 0,-1-1 0 0 0,1 1 0 0 0,-1-1 0 0 0,1 1 0 0 0,-1-1 0 0 0,0 0 0 0 0,1 0 0 0 0,-1 0 0 0 0,0 0-1 0 0,0-1 1 0 0,0 1 0 0 0,-1 0 0 0 0,1-1 0 0 0,-1 1 0 0 0,1-1 0 0 0,-1 0 0 0 0,0 1 0 0 0,0-1 0 0 0,0 0 0 0 0,0 0 0 0 0,0-3 0 0 0,0 2-31 0 0,0 1 1 0 0,-1-1-1 0 0,0 0 1 0 0,1 1-1 0 0,-1-1 1 0 0,-1 0-1 0 0,1 1 1 0 0,0-1 0 0 0,-1 1-1 0 0,0-1 1 0 0,0 0-1 0 0,0 1 1 0 0,0 0-1 0 0,-1-1 1 0 0,1 1-1 0 0,-1 0 1 0 0,0-1-1 0 0,0 1 1 0 0,0 0 0 0 0,0 0-1 0 0,-1 1 1 0 0,1-1-1 0 0,-1 0 1 0 0,0 1-1 0 0,1 0 1 0 0,-1-1-1 0 0,0 1 1 0 0,0 0-1 0 0,-1 0 1 0 0,1 1 0 0 0,0-1-1 0 0,-7-1 1 0 0,5 1-51 0 0,1 1 0 0 0,-1 0 0 0 0,1 1 1 0 0,-1-1-1 0 0,1 1 0 0 0,-1 0 1 0 0,1 0-1 0 0,-1 0 0 0 0,1 0 0 0 0,-1 1 1 0 0,-8 2-1 0 0,7-1-772 0 0,0 0 1 0 0,-10 6-1 0 0,-11 9-6553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31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17260 0 0,'0'0'1692'0'0,"16"6"-1695"0"0,54 18 41 0 0,-65-23-22 0 0,0 1 0 0 0,0-1 0 0 0,1 0 0 0 0,-1 0 0 0 0,0 0 0 0 0,1-1 0 0 0,6 0 0 0 0,1 0 37 0 0,13 0 77 0 0,80 5 496 0 0,-103-4-591 0 0,0 0-1 0 0,1-1 1 0 0,-1 1 0 0 0,0 1-1 0 0,0-1 1 0 0,0 0-1 0 0,0 1 1 0 0,0 0-1 0 0,0-1 1 0 0,0 1-1 0 0,0 0 1 0 0,-1 0 0 0 0,1 1-1 0 0,-1-1 1 0 0,1 1-1 0 0,-1-1 1 0 0,0 1-1 0 0,0 0 1 0 0,0 0-1 0 0,0-1 1 0 0,1 6 0 0 0,3 5 165 0 0,0 1 0 0 0,-2 1 1 0 0,6 23-1 0 0,-4-16 1 0 0,52 245 1273 0 0,-47-190-1004 0 0,3 119 0 0 0,-3 145 957 0 0,29-2-355 0 0,-25-264-923 0 0,11 70 14 0 0,-20-101-38 0 0,0 58 1 0 0,-6-90-75 0 0,0 0 0 0 0,-1-1 0 0 0,0 1 0 0 0,-1 0 0 0 0,-3 11 0 0 0,4-19-32 0 0,-1 0 0 0 0,1-1 0 0 0,-1 1 0 0 0,0-1 0 0 0,0 0-1 0 0,0 1 1 0 0,0-1 0 0 0,0 0 0 0 0,-1 0 0 0 0,1 0 0 0 0,-1-1 0 0 0,0 1 0 0 0,0-1 0 0 0,0 1 0 0 0,0-1 0 0 0,-1 0 0 0 0,1 0-1 0 0,0 0 1 0 0,-5 1 0 0 0,-1 0 5 0 0,1-1 0 0 0,0 1 0 0 0,-1-2 0 0 0,1 1 0 0 0,-1-1 0 0 0,1-1 0 0 0,-1 0-1 0 0,1 0 1 0 0,-12-1 0 0 0,-8-4-1909 0 0,-41-11-1 0 0,16 2-7219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36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724 2129 0 0 0,'112'-119'0'0'0,"-64"64"84"0"0,-35 39 293 0 0,17-22 856 0 0,-2 0 0 0 0,-1-2 0 0 0,-2-1 0 0 0,25-56-1 0 0,-36 64-1139 0 0,-2 1-1 0 0,-1-2 1 0 0,-2 0-1 0 0,-1 0 0 0 0,-2 0 1 0 0,4-56-1 0 0,-9 1 7 0 0,-16-141 0 0 0,-33-86 63 0 0,-41-68-57 0 0,68 300-124 0 0,14 58-19 0 0,-1-1 1 0 0,-1 1-1 0 0,-1 1 1 0 0,-25-48-1 0 0,28 63 10 0 0,1 1 0 0 0,-1 0 0 0 0,-1 0 0 0 0,0 0 0 0 0,0 1 0 0 0,-10-7 0 0 0,11 9-14 0 0,0 1 0 0 0,-1 1 1 0 0,1-1-1 0 0,-1 1 0 0 0,0 1 1 0 0,-1 0-1 0 0,1 0 0 0 0,-16-4 1 0 0,14 5 42 0 0,-1 1 1 0 0,1 0-1 0 0,-1 0 1 0 0,1 1 0 0 0,-1 1-1 0 0,1-1 1 0 0,-1 2-1 0 0,1-1 1 0 0,0 1-1 0 0,-1 1 1 0 0,1 0-1 0 0,0 1 1 0 0,1 0 0 0 0,-1 0-1 0 0,1 1 1 0 0,0 0-1 0 0,0 0 1 0 0,0 1-1 0 0,0 1 1 0 0,1-1-1 0 0,1 1 1 0 0,-1 1 0 0 0,-7 8-1 0 0,-3 7 224 0 0,1 0-1 0 0,-27 48 0 0 0,-18 57-92 0 0,53-109-157 0 0,-60 139-240 0 0,-25 51-79 0 0,91-203 335 0 0,-118 263-127 0 0,107-230 148 0 0,1 0 0 0 0,3 1 0 0 0,1 0 0 0 0,1 1 0 0 0,-1 46 0 0 0,8-51 40 0 0,2-1 0 0 0,2 1 1 0 0,1-1-1 0 0,1 0 1 0 0,21 66-1 0 0,-3-34 3 0 0,37 78-1 0 0,45 57-576 0 0,-88-170 367 0 0,26 34 0 0 0,-36-56 222 0 0,1-1 0 0 0,-1 0 0 0 0,2-1 0 0 0,-1 1 0 0 0,1-2-1 0 0,1 1 1 0 0,15 9 0 0 0,-21-15-265 0 0,1 0-1 0 0,-1 0 0 0 0,10 3 1 0 0,5-2-5645 0 0,-13-3 5260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37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387 509 0 0 0,'104'-49'63'0'0,"-76"33"219"0"0,-27 15-239 0 0,-1 1 1 0 0,1-1 0 0 0,0 0-1 0 0,-1 1 1 0 0,1-1-1 0 0,0 0 1 0 0,-1 0-1 0 0,1 1 1 0 0,-1-1-1 0 0,1-1 1 0 0,2-4 242 0 0,2-2 42 0 0,-1 1 1 0 0,-1-1 0 0 0,1 0 0 0 0,-1 0 0 0 0,0-1-1 0 0,-1 1 1 0 0,0-1 0 0 0,-1 1 0 0 0,1-1 0 0 0,-1 1-1 0 0,-1-1 1 0 0,0 0 0 0 0,-1-11 0 0 0,-1 8-175 0 0,1 1 0 0 0,-2 0 0 0 0,1 0 0 0 0,-2 0 0 0 0,1 1 0 0 0,-1-1 0 0 0,-1 1 0 0 0,0 0 0 0 0,-12-17 1 0 0,6 12-122 0 0,-1 0 0 0 0,0 2 1 0 0,-1-1-1 0 0,-1 2 1 0 0,0 0-1 0 0,-1 0 1 0 0,0 1-1 0 0,-1 1 1 0 0,-28-13-1 0 0,28 15 30 0 0,-1 2-1 0 0,1 0 1 0 0,-1 1-1 0 0,0 1 1 0 0,0 0 0 0 0,0 1-1 0 0,-1 1 1 0 0,1 1-1 0 0,-1 0 1 0 0,-25 3-1 0 0,38-1-47 0 0,-1 0 0 0 0,1 0 0 0 0,-1 0 0 0 0,1 1-1 0 0,-1-1 1 0 0,1 2 0 0 0,0-1 0 0 0,0 0 0 0 0,0 1 0 0 0,0 0-1 0 0,1 0 1 0 0,-1 1 0 0 0,1-1 0 0 0,-1 1 0 0 0,1 0-1 0 0,-5 6 1 0 0,4-3 1 0 0,1 0 1 0 0,-1 0-1 0 0,1 1 0 0 0,0-1 1 0 0,1 1-1 0 0,0 0 0 0 0,0 0 0 0 0,1 0 1 0 0,0 0-1 0 0,-1 12 0 0 0,0 4-6 0 0,1 1 0 0 0,1-1-1 0 0,2 0 1 0 0,0 0 0 0 0,1 1 0 0 0,2-1-1 0 0,0 0 1 0 0,2-1 0 0 0,11 31 0 0 0,-14-46-5 0 0,1 1 0 0 0,0-2 0 0 0,0 1 0 0 0,1 0 0 0 0,0-1 0 0 0,0 0 0 0 0,1 0 0 0 0,-1 0 0 0 0,15 11 0 0 0,-12-12 9 0 0,0-1 0 0 0,0 0 0 0 0,1 0 0 0 0,0 0 0 0 0,0-1 0 0 0,0-1 0 0 0,1 1 0 0 0,15 2 0 0 0,8 0-749 0 0,41 3 1 0 0,-3-5-4413 0 0,-50-3 2782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40.4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788 852 0 0 0,'71'-104'0'0'0,"-52"72"0"0"0,-14 18 0 0 0,-3 5 0 0 0,3-13 165 0 0,-1-1 0 0 0,0 0 0 0 0,-2 1 0 0 0,0-1 0 0 0,-2 0 0 0 0,-1 0 1 0 0,0 0-1 0 0,-9-39 0 0 0,5 41 100 0 0,-1 1 0 0 0,-1 0 0 0 0,0 0 0 0 0,-2 1 0 0 0,0 0 0 0 0,-1 0 0 0 0,-17-22 0 0 0,-1 3-238 0 0,-2 1 1 0 0,-41-38 0 0 0,59 63-26 0 0,-1 1 0 0 0,0 0 0 0 0,0 1 0 0 0,-1 0 0 0 0,-1 1 1 0 0,0 1-1 0 0,0 0 0 0 0,0 1 0 0 0,-1 1 0 0 0,0 0 0 0 0,0 1 0 0 0,-1 1 1 0 0,0 0-1 0 0,-25-1 0 0 0,13 2-86 0 0,0 2 0 0 0,0 1 1 0 0,-49 7-1 0 0,67-5 24 0 0,-1 0-1 0 0,1 1 1 0 0,0 0-1 0 0,0 1 1 0 0,0 0 0 0 0,0 1-1 0 0,1 0 1 0 0,0 1-1 0 0,0 0 1 0 0,0 0-1 0 0,1 1 1 0 0,-10 9 0 0 0,9-5-40 0 0,0 1 1 0 0,1 0 0 0 0,0 0 0 0 0,1 1 0 0 0,0 0 0 0 0,1 1 0 0 0,-9 25 0 0 0,6-10-186 0 0,1 0 1 0 0,-8 58 0 0 0,13-61 146 0 0,2 0 0 0 0,1 0 0 0 0,2 41 0 0 0,1-53 145 0 0,0-1 1 0 0,0 0-1 0 0,1 0 1 0 0,1-1-1 0 0,0 1 1 0 0,1-1-1 0 0,0 0 1 0 0,1 0-1 0 0,7 12 0 0 0,-2-6-4 0 0,2-1 0 0 0,0 0-1 0 0,0-1 1 0 0,2-1 0 0 0,30 26-1 0 0,-6-14 180 0 0,2-2 0 0 0,78 36 0 0 0,-59-32-125 0 0,-42-20-105 0 0,1-1-1 0 0,1 0 1 0 0,-1-1-1 0 0,1-2 1 0 0,0 0-1 0 0,1-1 0 0 0,-1-1 1 0 0,1 0-1 0 0,34-2 1 0 0,-25-7-563 0 0,-21 4 611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40.8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33 0 0 0,'0'0'671'0'0,"-20"-6"-318"0"0,-60-18 2 0 0,78 24-331 0 0,0-1 1 0 0,1 1-1 0 0,-1 0 0 0 0,1-1 1 0 0,-1 1-1 0 0,0 0 0 0 0,1 0 1 0 0,-1 0-1 0 0,1 0 0 0 0,-1 0 1 0 0,0 0-1 0 0,1 1 0 0 0,-3 0 1 0 0,3-1-11 0 0,1 0 0 0 0,0 1 1 0 0,-1-1-1 0 0,1 0 1 0 0,0 0-1 0 0,0 1 1 0 0,-1-1-1 0 0,1 1 1 0 0,0-1-1 0 0,0 0 0 0 0,-1 1 1 0 0,1-1-1 0 0,0 0 1 0 0,0 1-1 0 0,0-1 1 0 0,0 1-1 0 0,0-1 1 0 0,0 1-1 0 0,0-1 0 0 0,0 0 1 0 0,0 1-1 0 0,0 0 1 0 0,-1 3 121 0 0,-1 4 31 0 0,1 1 0 0 0,0-1 0 0 0,0 0 0 0 0,1 1-1 0 0,0-1 1 0 0,0 1 0 0 0,1-1 0 0 0,0 1 0 0 0,2 7-1 0 0,1 0 49 0 0,1-1-1 0 0,0 0 1 0 0,13 27-1 0 0,-16-38-83 0 0,0 0-1 0 0,1 0 0 0 0,-1 0 1 0 0,1 0-1 0 0,0-1 0 0 0,0 1 0 0 0,0-1 1 0 0,0 0-1 0 0,1 0 0 0 0,-1 0 1 0 0,8 4-1 0 0,-8-6 65 0 0,-1 1 0 0 0,1-1 1 0 0,-1-1-1 0 0,1 1 0 0 0,0 0 0 0 0,0 0 1 0 0,-1-1-1 0 0,1 0 0 0 0,0 1 0 0 0,0-1 1 0 0,0 0-1 0 0,-1-1 0 0 0,1 1 0 0 0,0 0 1 0 0,0-1-1 0 0,-1 1 0 0 0,1-1 0 0 0,0 0 1 0 0,-1 0-1 0 0,5-2 0 0 0,-1 0 9 0 0,0-1-1 0 0,0 1 0 0 0,0-1 1 0 0,-1-1-1 0 0,1 1 1 0 0,-1-1-1 0 0,0 1 0 0 0,-1-2 1 0 0,7-7-1 0 0,-8 9-191 0 0,0-1 1 0 0,-1 1-1 0 0,1-1 1 0 0,-1 0-1 0 0,0 1 0 0 0,-1-1 1 0 0,1 0-1 0 0,-1 0 0 0 0,0 0 1 0 0,0 0-1 0 0,0 0 1 0 0,-1-1-1 0 0,0-6 0 0 0,0 10-98 0 0,-1 1 0 0 0,1 0 0 0 0,0 0 0 0 0,-1 0 0 0 0,1 0 0 0 0,-1 0 0 0 0,1 0 0 0 0,-1 0 0 0 0,1 1 0 0 0,-1-1-1 0 0,0 0 1 0 0,1 0 0 0 0,-1 0 0 0 0,0 1 0 0 0,0-1 0 0 0,0 0 0 0 0,0 1 0 0 0,0-1 0 0 0,0 0 0 0 0,1 1 0 0 0,-1-1 0 0 0,0 1-1 0 0,0 0 1 0 0,-1-1 0 0 0,1 1 0 0 0,0 0 0 0 0,0 0 0 0 0,-1-1 0 0 0,-5 0-1136 0 0,1 0 1 0 0,-1 1-1 0 0,-8-1 0 0 0,11 1 248 0 0,-1 0 0 0 0,0 1-1 0 0,1-1 1 0 0,-8 3 0 0 0,2 0 643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41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1449 919 0 0 0,'-28'-127'0'0'0,"24"112"0"0"0,0 1 0 0 0,0 1 0 0 0,-1-1 0 0 0,-1 0 0 0 0,0 1 0 0 0,-9-12 0 0 0,3 4 0 0 0,-24-42 66 0 0,-3 1 0 0 0,-3 3-1 0 0,-3 1 1 0 0,-2 2 0 0 0,-105-96 0 0 0,119 123-25 0 0,-2 3 0 0 0,-1 0 1 0 0,-1 3-1 0 0,-40-20 1 0 0,53 31 262 0 0,-1 2 1 0 0,1 1-1 0 0,-2 0 1 0 0,1 2-1 0 0,-1 1 1 0 0,-1 1-1 0 0,-50-2 1 0 0,55 7-3 0 0,0 0 0 0 0,-29 5 0 0 0,40-3-268 0 0,1 1 0 0 0,0 0-1 0 0,-1 0 1 0 0,1 0 0 0 0,1 2 0 0 0,-1-1-1 0 0,-9 7 1 0 0,5-1-5 0 0,0 0 0 0 0,1 1 0 0 0,1 1 1 0 0,0 0-1 0 0,0 0 0 0 0,1 2 0 0 0,1-1 0 0 0,0 1 0 0 0,-10 19 0 0 0,-6 19-14 0 0,-27 73-1 0 0,51-120-15 0 0,-43 117-60 0 0,-31 134-1 0 0,71-233 68 0 0,0 0 0 0 0,2 0 0 0 0,1 0 0 0 0,0 0-1 0 0,2 1 1 0 0,3 27 0 0 0,-1-36-6 0 0,0-1 0 0 0,1 0 0 0 0,1-1 0 0 0,0 1 0 0 0,1 0 0 0 0,1-1 0 0 0,0 0 0 0 0,0 0 1 0 0,1-1-1 0 0,1 0 0 0 0,12 15 0 0 0,0-6-13 0 0,0 0 0 0 0,2-1 0 0 0,1-2 0 0 0,0 0 0 0 0,1-1 0 0 0,1-2 0 0 0,37 18 0 0 0,-43-24 90 0 0,2-1 0 0 0,-1-1 0 0 0,1-1 0 0 0,0-1 0 0 0,21 2 0 0 0,1-2 670 0 0,66-2-1 0 0,-88-4-439 0 0,-1-1 0 0 0,0 0 0 0 0,1-1 0 0 0,-1-2 0 0 0,0 0 0 0 0,-1-1 0 0 0,29-13 0 0 0,-33 12-567 0 0,0-1 0 0 0,-1 0-1 0 0,24-20 1 0 0,-27 19-1063 0 0,-1 0 1 0 0,-1-1-1 0 0,1-1 1 0 0,14-21 0 0 0,-17 23 216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42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164 166 0 0 0,'0'0'3451'0'0,"-8"-22"-2896"0"0,-29-66-117 0 0,35 83-364 0 0,-1 0 0 0 0,1 0 0 0 0,-6-7 0 0 0,7 11-43 0 0,0 0 0 0 0,1 1-1 0 0,-1-1 1 0 0,0 0 0 0 0,0 0-1 0 0,0 1 1 0 0,0-1 0 0 0,0 1-1 0 0,0-1 1 0 0,-1 0-1 0 0,-3-2 149 0 0,1 1 15 0 0,0 0 0 0 0,1 0 0 0 0,-1 0-1 0 0,0 0 1 0 0,0 0 0 0 0,0 1 0 0 0,0 0 0 0 0,0 0 0 0 0,-1 0 0 0 0,1 0 0 0 0,0 1 0 0 0,0 0 0 0 0,-1 0 0 0 0,-6 0-1 0 0,10 1-145 0 0,0-1-1 0 0,0 1 1 0 0,0-1-1 0 0,0 1 1 0 0,0-1 0 0 0,0 1-1 0 0,0 0 1 0 0,0-1-1 0 0,1 1 1 0 0,-1 0-1 0 0,0 0 1 0 0,0 0-1 0 0,1 0 1 0 0,-1 0-1 0 0,0 0 1 0 0,1 0-1 0 0,-1 0 1 0 0,1 0-1 0 0,-1 0 1 0 0,1 0-1 0 0,0 0 1 0 0,-1 0-1 0 0,1 0 1 0 0,0 0-1 0 0,0 2 1 0 0,-1 4 186 0 0,0 1-1 0 0,1 12 1 0 0,0-12-91 0 0,0 10 66 0 0,-1-7-143 0 0,1 1 0 0 0,1-1 1 0 0,-1 0-1 0 0,2 0 0 0 0,-1 0 1 0 0,5 13-1 0 0,-5-23-39 0 0,-1 1 1 0 0,1-1-1 0 0,-1 0 0 0 0,1 0 0 0 0,0 0 1 0 0,-1 0-1 0 0,1 0 0 0 0,0 0 1 0 0,0 0-1 0 0,0 0 0 0 0,0-1 0 0 0,0 1 1 0 0,0 0-1 0 0,0 0 0 0 0,0-1 1 0 0,0 1-1 0 0,0-1 0 0 0,1 1 0 0 0,1 0 20 0 0,-1 0 0 0 0,1-1 0 0 0,-1 1 0 0 0,1-1-1 0 0,-1 0 1 0 0,0 0 0 0 0,1 0 0 0 0,4 0-1 0 0,-2-1-12 0 0,1 0 0 0 0,-1 0 0 0 0,0-1-1 0 0,0 0 1 0 0,0 0 0 0 0,0 0-1 0 0,0 0 1 0 0,5-4 0 0 0,-8 4-149 0 0,1 0 0 0 0,0 0 0 0 0,0 0 0 0 0,-1-1-1 0 0,0 1 1 0 0,5-6 0 0 0,-6 6-518 0 0,0 1 0 0 0,-1 0 0 0 0,1-1 0 0 0,0 1 0 0 0,-1-1 0 0 0,1 1-1 0 0,-1-1 1 0 0,0 1 0 0 0,1-1 0 0 0,-1 0 0 0 0,0-1 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44.2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0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 13269 0 0,'0'0'1812'0'0,"0"0"-1812"0"0,0 0 0 0 0,0 0 432 0 0,8 39-44 0 0,-8-31-124 0 0,-2 0-47 0 0,-2 0-105 0 0,2-2-48 0 0,-2 0 20 0 0,0-1 16 0 0,3-2-100 0 0,-2-2-312 0 0,2-1-621 0 0,1-2-771 0 0,0-2-1320 0 0,0-11-7413 0 0</inkml:trace>
  <inkml:trace contextRef="#ctx0" brushRef="#br0" timeOffset="420.24">208 57 7929 0 0,'4'6'1502'0'0,"0"-2"-1353"0"0,0 0 0 0 0,0 0 0 0 0,-1 0 0 0 0,1 0 0 0 0,-1 1 0 0 0,0-1 0 0 0,0 1 0 0 0,-1 0 0 0 0,1 0 0 0 0,-1 0 0 0 0,0 0 0 0 0,0 0 0 0 0,-1 1 0 0 0,0-1 0 0 0,0 0 0 0 0,0 1 0 0 0,0-1 0 0 0,-1 1 0 0 0,0-1 0 0 0,0 1 0 0 0,-1-1 0 0 0,1 1 0 0 0,-1-1 0 0 0,0 1 0 0 0,-1-1 0 0 0,1 0 0 0 0,-1 0 0 0 0,0 0 0 0 0,0 0 0 0 0,-1 0 0 0 0,0 0 0 0 0,0 0 0 0 0,0-1 0 0 0,0 1 0 0 0,0-1 0 0 0,-1 0 0 0 0,0 0 0 0 0,0 0 0 0 0,0-1 0 0 0,-1 1 0 0 0,1-1 0 0 0,-1 0 0 0 0,1 0 0 0 0,-4 1-149 0 0,-37-3-690 0 0,18-16-4627 0 0,15-1-2079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44.7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0 0 0,'-3'15'0'0'0,"7"-14"0"0"0,-3 0 0 0 0,2 0 0 0 0,-3 1 0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47.6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96 0 0 0,'0'0'7080'0'0,"-5"-2"-5690"0"0,-20-6 6841 0 0,42 9-6913 0 0,433 16 801 0 0,-81 0-1254 0 0,-79-11 119 0 0,265 4-43 0 0,-551-10-876 0 0,1 0 0 0 0,-1-1 0 0 0,1 1 0 0 0,7-3 0 0 0,-12 3-63 0 0,0 0-1 0 0,0 0 1 0 0,0 0 0 0 0,0 0 0 0 0,0 0-1 0 0,0 0 1 0 0,1 0 0 0 0,-1 0 0 0 0,0 0-1 0 0,0 0 1 0 0,0 0 0 0 0,0 0 0 0 0,0 0-1 0 0,0-1 1 0 0,0 1 0 0 0,0 0 0 0 0,0 0 0 0 0,0 0-1 0 0,0 0 1 0 0,0 0 0 0 0,0 0 0 0 0,0 0-1 0 0,0 0 1 0 0,0 0 0 0 0,0-1 0 0 0,1 1-1 0 0,-1 0 1 0 0,0 0 0 0 0,0 0 0 0 0,0 0-1 0 0,0 0 1 0 0,0 0 0 0 0,-1 0 0 0 0,1 0-1 0 0,0-1 1 0 0,0 1 0 0 0,0 0 0 0 0,0 0-1 0 0,0 0 1 0 0,0 0 0 0 0,0 0 0 0 0,0 0-1 0 0,0 0 1 0 0,0 0 0 0 0,0 0 0 0 0,0-1-1 0 0,0 1 1 0 0,0 0 0 0 0,0 0 0 0 0,0 0-1 0 0,0 0 1 0 0,-1 0 0 0 0,-3-4-76 0 0,-27-14-36 0 0,-87-55-118 0 0,115 70 246 0 0,-1 1 17 0 0,1 0 1 0 0,0 0-1 0 0,0-1 1 0 0,0 1 0 0 0,0-1-1 0 0,0 0 1 0 0,0 0-1 0 0,1 0 1 0 0,-3-4 0 0 0,6 7-13 0 0,0-1 1 0 0,0 1 0 0 0,1 0 0 0 0,-1 0-1 0 0,0 0 1 0 0,1 0 0 0 0,-1 0 0 0 0,0 1-1 0 0,2 0 1 0 0,10 4-61 0 0,0 1-1 0 0,21 13 1 0 0,0 1 44 0 0,73 32 217 0 0,-107-51-225 0 0,1 0 0 0 0,-1 1 0 0 0,1-1 1 0 0,-1 0-1 0 0,0 0 0 0 0,1 1 0 0 0,-1-1 0 0 0,0 0 1 0 0,0 0-1 0 0,0 1 0 0 0,0-1 0 0 0,0 0 1 0 0,0 0-1 0 0,0 1 0 0 0,-1 1 0 0 0,1 0 19 0 0,0 1 9 0 0,-1 0 0 0 0,0 0 0 0 0,0-1 0 0 0,0 1 1 0 0,-1-1-1 0 0,1 1 0 0 0,-1-1 0 0 0,0 1 0 0 0,-4 5 0 0 0,1-2 20 0 0,0 0 0 0 0,0-1 0 0 0,-11 10 0 0 0,4-7-140 0 0,0 0 0 0 0,-1 0-1 0 0,0-1 1 0 0,-26 12 0 0 0,7-8-2993 0 0,-1-2-4183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1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10 10954 0 0,'0'0'12198'0'0,"-12"-1"-11949"0"0,-83-3 26 0 0,75 5-275 0 0,13-1-249 0 0,1 0-1 0 0,-1 0 1 0 0,0-1-1 0 0,0 1 1 0 0,-11-4-1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1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5 8938 0 0,'0'0'7867'0'0,"13"-1"-7627"0"0,43-2 95 0 0,-52 3-253 0 0,0 0 1 0 0,-1 0 0 0 0,1 0 0 0 0,0 1 0 0 0,0-1-1 0 0,-1 1 1 0 0,1 0 0 0 0,0 0 0 0 0,-1 0-1 0 0,1 1 1 0 0,3 1 0 0 0,1 1 143 0 0,-6-3-148 0 0,0 0 0 0 0,0 0 0 0 0,0 1 0 0 0,0 0 0 0 0,0-1 0 0 0,0 1 0 0 0,2 2 0 0 0,-3-4-75 0 0,-1 1 0 0 0,0-1 0 0 0,0 0 1 0 0,1 0-1 0 0,-1 1 0 0 0,0-1 1 0 0,1 0-1 0 0,-1 1 0 0 0,0-1 0 0 0,0 1 1 0 0,0-1-1 0 0,1 0 0 0 0,-1 1 1 0 0,0-1-1 0 0,0 1 0 0 0,0-1 1 0 0,0 0-1 0 0,0 1 0 0 0,0-1 0 0 0,0 1 1 0 0,0-1-1 0 0,0 1 0 0 0,0-1 1 0 0,0 1-1 0 0,0-1 0 0 0,0 0 1 0 0,0 1-1 0 0,0-1 0 0 0,0 1 0 0 0,0-1 1 0 0,-1 0-1 0 0,1 1 0 0 0,0-1 1 0 0,0 1-1 0 0,0-1 0 0 0,-1 0 1 0 0,1 1-1 0 0,0-1 0 0 0,-1 0 0 0 0,1 1 1 0 0,0-1-1 0 0,-1 0 0 0 0,1 0 1 0 0,0 1-1 0 0,-1-1 0 0 0,1 0 1 0 0,0 0-1 0 0,-1 1 0 0 0,-5 1 24 0 0,1-1 0 0 0,-1 1 0 0 0,1-1-1 0 0,-1 0 1 0 0,-7 0 0 0 0,8 0-93 0 0,0-1 0 0 0,0 1-1 0 0,0 0 1 0 0,0 0 0 0 0,1 0 0 0 0,-10 5-1 0 0,14-6 59 0 0,0 0 0 0 0,0 0 0 0 0,0 0-1 0 0,-1 0 1 0 0,1 0 0 0 0,0 1 0 0 0,0-1-1 0 0,0 0 1 0 0,0 0 0 0 0,0 0-1 0 0,0 0 1 0 0,0 1 0 0 0,0-1 0 0 0,0 0-1 0 0,0 0 1 0 0,0 0 0 0 0,0 0 0 0 0,0 1-1 0 0,0-1 1 0 0,0 0 0 0 0,0 0-1 0 0,0 0 1 0 0,0 0 0 0 0,1 1 0 0 0,-1-1-1 0 0,0 0 1 0 0,0 0 0 0 0,0 0 0 0 0,0 0-1 0 0,0 0 1 0 0,0 1 0 0 0,0-1 0 0 0,0 0-1 0 0,1 0 1 0 0,-1 0 0 0 0,0 0-1 0 0,0 0 1 0 0,0 0 0 0 0,7 6 44 0 0,-7-6-39 0 0,36 27 310 0 0,-26-21-220 0 0,-1 0 0 0 0,1 1 1 0 0,-1 1-1 0 0,-1 0 0 0 0,0 0 0 0 0,13 16 1 0 0,-20-23-70 0 0,0 0 0 0 0,-1 0 0 0 0,1 0 0 0 0,-1 0 0 0 0,1 0 0 0 0,-1 0 0 0 0,1 0 0 0 0,-1 0 0 0 0,1 0 0 0 0,-1 0 0 0 0,0 0 0 0 0,0 0 0 0 0,1 1 0 0 0,-1-1 0 0 0,0 0 0 0 0,0 0 0 0 0,0 0 0 0 0,-1 0 1 0 0,1 1-1 0 0,0-1 0 0 0,0 1 0 0 0,-1-1 25 0 0,0 0 1 0 0,1 0-1 0 0,-1 0 0 0 0,0 0 1 0 0,0 0-1 0 0,0 0 1 0 0,0-1-1 0 0,0 1 0 0 0,0 0 1 0 0,1-1-1 0 0,-2 1 1 0 0,1 0-1 0 0,0-1 0 0 0,0 1 1 0 0,0-1-1 0 0,-2 1 1 0 0,-5 1 178 0 0,0-1 0 0 0,0 0-1 0 0,0 0 1 0 0,-13-1 0 0 0,18 0-217 0 0,-10 0-103 0 0,0-1 0 0 0,0 0 0 0 0,0-1 0 0 0,0-1 0 0 0,1 0 0 0 0,-18-6 0 0 0,11 1-1378 0 0,6 2-5246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2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0 10946 0 0,'0'0'6735'0'0,"-23"3"-6726"0"0,-73 8-103 0 0,89-10 32 0 0,-1 0 0 0 0,1-1 0 0 0,0 1 1 0 0,-1-2-1 0 0,-8 0 0 0 0,5-1-166 0 0,-22-2-1000 0 0,-2 0-3039 0 0,12 2-3186 0 0,14 2 3404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2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13275 0 0,'0'0'5402'0'0,"6"1"-5268"0"0,4 0 52 0 0,1 1 0 0 0,-1 1-1 0 0,1-1 1 0 0,15 8 0 0 0,-18-6 15 0 0,1 0-1 0 0,-1 1 0 0 0,0 0 0 0 0,0 0 1 0 0,11 10-1 0 0,-18-14-163 0 0,1 1-1 0 0,-1-1 1 0 0,1 1 0 0 0,-1-1 0 0 0,0 1-1 0 0,0 0 1 0 0,1-1 0 0 0,-1 1-1 0 0,0 0 1 0 0,-1 0 0 0 0,1 0 0 0 0,0 0-1 0 0,0 0 1 0 0,-1 0 0 0 0,1 0-1 0 0,-1 0 1 0 0,0 0 0 0 0,0 0-1 0 0,0 0 1 0 0,0 0 0 0 0,0 1 0 0 0,0-1-1 0 0,0 0 1 0 0,-1 0 0 0 0,1 0-1 0 0,-1 0 1 0 0,1 0 0 0 0,-1 0 0 0 0,0 0-1 0 0,0 0 1 0 0,-1 2 0 0 0,-17 22 448 0 0,14-21-407 0 0,1 0 0 0 0,0 1 0 0 0,-6 11 0 0 0,9-17-69 0 0,1 1 1 0 0,0-1-1 0 0,0 0 0 0 0,0 1 0 0 0,0-1 0 0 0,0 0 0 0 0,0 1 1 0 0,0-1-1 0 0,0 0 0 0 0,-1 1 0 0 0,1-1 0 0 0,0 0 1 0 0,0 1-1 0 0,1-1 0 0 0,-1 0 0 0 0,0 1 0 0 0,0-1 0 0 0,0 0 1 0 0,0 1-1 0 0,0-1 0 0 0,0 0 0 0 0,0 1 0 0 0,0-1 1 0 0,1 0-1 0 0,-1 0 0 0 0,0 1 0 0 0,0-1 0 0 0,0 0 0 0 0,1 0 1 0 0,-1 1-1 0 0,0-1 0 0 0,1 1 15 0 0,1 0 0 0 0,-1-1 0 0 0,0 1 0 0 0,0-1 1 0 0,0 1-1 0 0,0-1 0 0 0,0 0 0 0 0,1 1 0 0 0,0-1 0 0 0,31 2 229 0 0,-28-3-250 0 0,14 2-357 0 0,46-3-41 0 0,-54 1-3696 0 0,20-4 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2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15939 0 0,'0'0'2849'0'0,"6"20"-2106"0"0,20 66-92 0 0,-24-82-544 0 0,-1 1 1 0 0,1 0-1 0 0,-1 0 1 0 0,0 0 0 0 0,-1 0-1 0 0,1 0 1 0 0,-1 8-1 0 0,0-4 97 0 0,-4 67 591 0 0,2-61-769 0 0,2-8 768 0 0,-1-4-3532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3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 13283 0 0,'0'0'7645'0'0,"15"15"-7581"0"0,43 49 26 0 0,-57-63-84 0 0,0 0-1 0 0,-1 0 1 0 0,1 0 0 0 0,0 0 0 0 0,0 0 0 0 0,-1 0-1 0 0,1 0 1 0 0,0 0 0 0 0,-1 0 0 0 0,1 0-1 0 0,-1 0 1 0 0,0 0 0 0 0,1 0 0 0 0,-1 1 0 0 0,0-1-1 0 0,0 0 1 0 0,1 2 0 0 0,-2-2-1 0 0,1-1-1 0 0,0 1 1 0 0,0-1 0 0 0,-1 0-1 0 0,1 1 1 0 0,0-1 0 0 0,-1 0 0 0 0,1 1-1 0 0,0-1 1 0 0,-1 0 0 0 0,1 0 0 0 0,0 1-1 0 0,-1-1 1 0 0,1 0 0 0 0,-1 0 0 0 0,1 0-1 0 0,-1 0 1 0 0,1 1 0 0 0,0-1-1 0 0,-1 0 1 0 0,0 0 0 0 0,-2 1 35 0 0,-10 5 36 0 0,0 0 0 0 0,0-1-1 0 0,-24 6 1 0 0,7-3-202 0 0,29-8 108 0 0,0 0-1 0 0,0 1 0 0 0,0-1 1 0 0,0 0-1 0 0,0 1 1 0 0,0-1-1 0 0,0 1 0 0 0,0-1 1 0 0,0 1-1 0 0,1 0 0 0 0,-1-1 1 0 0,0 1-1 0 0,0 0 1 0 0,1-1-1 0 0,-1 1 0 0 0,0 0 1 0 0,1 0-1 0 0,-1 0 1 0 0,0 0-1 0 0,1 0 10 0 0,0 0 0 0 0,-1 0 0 0 0,1 0 0 0 0,0 0 0 0 0,0 0 0 0 0,0 0 1 0 0,0 0-1 0 0,0 0 0 0 0,0 0 0 0 0,1-1 0 0 0,-1 1 0 0 0,0 0 0 0 0,0 0 0 0 0,1 0 0 0 0,-1 0 0 0 0,0 0 0 0 0,1 0 0 0 0,3 5 33 0 0,-1-1 0 0 0,1 0 0 0 0,0-1 0 0 0,9 9 0 0 0,-10-10 16 0 0,17 15 226 0 0,0 0 0 0 0,1-1 0 0 0,42 24 0 0 0,-33-26-4722 0 0,0-2-4998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3.6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 16251 0 0,'0'0'6873'0'0,"0"10"-6651"0"0,1 29-16 0 0,0-26 605 0 0,0-15-158 0 0,0-11-438 0 0,-3-2-248 0 0,1 12 12 0 0,0-1 0 0 0,1 0 0 0 0,-1 0-1 0 0,1 0 1 0 0,0 0 0 0 0,0 0 0 0 0,1 0 0 0 0,0-5 0 0 0,0 8-2 0 0,-1 1-1 0 0,1-1 1 0 0,-1 0-1 0 0,1 1 1 0 0,-1-1 0 0 0,1 1-1 0 0,0-1 1 0 0,-1 1 0 0 0,1-1-1 0 0,0 1 1 0 0,0-1-1 0 0,-1 1 1 0 0,1 0 0 0 0,0-1-1 0 0,0 1 1 0 0,0 0-1 0 0,-1 0 1 0 0,1-1 0 0 0,0 1-1 0 0,0 0 1 0 0,0 0 0 0 0,1 0-1 0 0,20 1-276 0 0,-18 0 304 0 0,0 1-1 0 0,0-1 0 0 0,0 1 0 0 0,0 0 1 0 0,0 0-1 0 0,0 0 0 0 0,0 1 0 0 0,-1-1 1 0 0,1 1-1 0 0,-1 0 0 0 0,0 0 0 0 0,0 0 0 0 0,0 1 1 0 0,0-1-1 0 0,-1 1 0 0 0,1-1 0 0 0,-1 1 1 0 0,3 5-1 0 0,-4-5 19 0 0,0 0 0 0 0,0 0 0 0 0,0-1 0 0 0,-1 1 0 0 0,1 0 1 0 0,-1 0-1 0 0,0 0 0 0 0,0 0 0 0 0,-1-1 0 0 0,1 1 0 0 0,-1 0 0 0 0,1 0 0 0 0,-1 0 1 0 0,0-1-1 0 0,-1 1 0 0 0,1-1 0 0 0,-1 1 0 0 0,0-1 0 0 0,1 1 0 0 0,-1-1 0 0 0,-3 4 1 0 0,-36 41 63 0 0,30-36-51 0 0,11-12-33 0 0,0 0 0 0 0,0 0-1 0 0,0 0 1 0 0,0 0 0 0 0,0 0 0 0 0,0 0 0 0 0,0 0-1 0 0,0 0 1 0 0,0 0 0 0 0,0 0 0 0 0,0 0 0 0 0,0 1-1 0 0,0-1 1 0 0,0 0 0 0 0,0 0 0 0 0,0 0 0 0 0,0 0-1 0 0,0 0 1 0 0,0 0 0 0 0,0 0 0 0 0,0 0 0 0 0,0 0 0 0 0,0 0-1 0 0,0 0 1 0 0,0 0 0 0 0,0 0 0 0 0,0 0 0 0 0,0 0-1 0 0,0 0 1 0 0,0 1 0 0 0,0-1 0 0 0,0 0 0 0 0,0 0-1 0 0,0 0 1 0 0,0 0 0 0 0,0 0 0 0 0,0 0 0 0 0,0 0-1 0 0,0 0 1 0 0,0 0 0 0 0,0 0 0 0 0,0 0 0 0 0,1 0-1 0 0,-1 0 1 0 0,0 0 0 0 0,0 0 0 0 0,0 0 0 0 0,0 0-1 0 0,0 0 1 0 0,0 0 0 0 0,0 0 0 0 0,0 0 0 0 0,0 0 0 0 0,0 0-1 0 0,7 1 17 0 0,10-1-80 0 0,-14 0 55 0 0,40 1-337 0 0,0 2 0 0 0,61 11 0 0 0,-102-14-817 0 0,10 3 1810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4.0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391 67 17348 0 0,'0'0'3616'0'0,"-24"-5"-3453"0"0,-77-17-104 0 0,-36 3-646 0 0,85 14-2004 0 0,-4-6-4587 0 0,44 8 1941 0 0,3 2-356 0 0</inkml:trace>
  <inkml:trace contextRef="#ctx0" brushRef="#br0" timeOffset="1">253 3 18196 0 0,'0'0'3831'0'0,"4"21"-3076"0"0,15 65-224 0 0,-17-79-440 0 0,-1 0-1 0 0,0 1 1 0 0,0 7-1 0 0,-1-13-69 0 0,0-1 1 0 0,-1 1-1 0 0,1 0 0 0 0,0-1 0 0 0,-1 1 0 0 0,1 0 0 0 0,-1-1 1 0 0,0 2-1 0 0,-3 8 26 0 0,-18 42-2711 0 0,21-51 1900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0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1041 636 1304 0 0,'0'0'555'0'0,"0"0"-134"0"0,0 0 183 0 0,0 0 230 0 0,0 0 226 0 0,0 0 367 0 0,0 0 85 0 0,0 0-224 0 0,0 0-236 0 0,11 15 2053 0 0,-9-14-3103 0 0,0-1 1 0 0,1 1 0 0 0,-1-1-1 0 0,1 1 1 0 0,-1-1 0 0 0,0 0-1 0 0,1 0 1 0 0,-1 0 0 0 0,1 0-1 0 0,-1 0 1 0 0,1-1-1 0 0,-1 1 1 0 0,0-1 0 0 0,1 0-1 0 0,-1 1 1 0 0,0-1 0 0 0,0 0-1 0 0,1 0 1 0 0,-1 0-1 0 0,0-1 1 0 0,0 1 0 0 0,0-1-1 0 0,0 1 1 0 0,0-1 0 0 0,-1 1-1 0 0,1-1 1 0 0,0 0-1 0 0,-1 0 1 0 0,1 0 0 0 0,-1 0-1 0 0,0 0 1 0 0,0 0 0 0 0,0 0-1 0 0,0 0 1 0 0,0-1-1 0 0,0 1 1 0 0,0 0 0 0 0,-1-1-1 0 0,1 1 1 0 0,-1-1 0 0 0,0 1-1 0 0,1 0 1 0 0,-1-1-1 0 0,0 1 1 0 0,-1-1 0 0 0,1 1-1 0 0,0-1 1 0 0,-1 1 0 0 0,1 0-1 0 0,-1-1 1 0 0,0 1-1 0 0,0 0 1 0 0,0 0 0 0 0,0-1-1 0 0,0 1 1 0 0,0 0 0 0 0,-1 0-1 0 0,1 0 1 0 0,0 0-1 0 0,-1 0 1 0 0,0 1 0 0 0,0-1-1 0 0,1 0 1 0 0,-1 1 0 0 0,0-1-1 0 0,0 1 1 0 0,-1 0-3 0 0,0 0-1 0 0,1 1-1 0 0,-1-1 1 0 0,0 1 0 0 0,0 0-1 0 0,0 0 1 0 0,0 0 0 0 0,0 1-1 0 0,0-1 1 0 0,0 1 0 0 0,0 0 0 0 0,0-1-1 0 0,0 1 1 0 0,1 1 0 0 0,-1-1-1 0 0,0 0 1 0 0,1 0 0 0 0,-1 1-1 0 0,1 0 1 0 0,-1-1 0 0 0,1 1 0 0 0,0 0-1 0 0,0 0 1 0 0,0 1 0 0 0,0-1-1 0 0,0 0 1 0 0,0 1 0 0 0,1-1-1 0 0,-1 1 1 0 0,1-1 0 0 0,-1 1 0 0 0,1 0-1 0 0,0-1 1 0 0,0 1 0 0 0,0 0-1 0 0,1 0 1 0 0,-1 0 0 0 0,1 0-1 0 0,-1 0 1 0 0,1 2 1 0 0,-1 0 80 0 0,-1 1-1 0 0,1-1 0 0 0,0 1 1 0 0,0 0-1 0 0,1 0 1 0 0,0-1-1 0 0,0 1 0 0 0,0 0 1 0 0,1 0-1 0 0,-1 0 1 0 0,1-1-1 0 0,1 1 0 0 0,-1-1 1 0 0,1 1-1 0 0,0-1 1 0 0,0 1-1 0 0,1-1 1 0 0,0 0-1 0 0,0 0 0 0 0,2 3-79 0 0,-2-6-12 0 0,-1 0 0 0 0,1 0-1 0 0,0-1 1 0 0,0 1-1 0 0,0-1 1 0 0,0 0 0 0 0,0 0-1 0 0,0 0 1 0 0,0 0-1 0 0,1 0 1 0 0,-1-1 0 0 0,0 1-1 0 0,0-1 1 0 0,1 0-1 0 0,-1 0 1 0 0,0 0 0 0 0,0-1-1 0 0,1 1 1 0 0,-1-1-1 0 0,0 0 1 0 0,0 0 0 0 0,0 0-1 0 0,0 0 1 0 0,0 0-1 0 0,0-1 1 0 0,0 1 0 0 0,0-1-1 0 0,-1 0 1 0 0,1 0-1 0 0,0 0 1 0 0,-1 0 0 0 0,0 0-1 0 0,1 0 1 0 0,-1-1-1 0 0,0 1 1 0 0,0-1 0 0 0,0 0-1 0 0,-1 1 1 0 0,1-1-1 0 0,-1 0 1 0 0,1 0 0 0 0,-1 0-1 0 0,0 0 1 0 0,0 0-1 0 0,0-1 1 0 0,-1 1 0 0 0,1 0-1 0 0,-1 0 1 0 0,0-1-1 0 0,0 1 1 0 0,0 0 0 0 0,0-2 12 0 0,11 88-1203 0 0,-6-69-5331 0 0,3-10 40 0 0</inkml:trace>
  <inkml:trace contextRef="#ctx0" brushRef="#br0" timeOffset="-1400.68">52 501 4256 0 0,'0'0'6789'0'0,"0"0"-4524"0"0,0 0-1746 0 0,0 0-237 0 0,0 0 248 0 0,2 9 353 0 0,4 18-672 0 0,-1 0 1 0 0,-2 0-1 0 0,-1 0 0 0 0,-1 0 1 0 0,-1 0-1 0 0,-1 0 1 0 0,-5 25-212 0 0,1-9-227 0 0,8-34-8866 0 0,4-14 1869 0 0</inkml:trace>
  <inkml:trace contextRef="#ctx0" brushRef="#br0" timeOffset="-1120.74">250 621 11685 0 0,'0'0'1310'0'0,"0"0"-1264"0"0,-6 2 254 0 0,-75 30 870 0 0,79-31-1173 0 0,0-1 0 0 0,1 1 1 0 0,-1-1-1 0 0,0 1 0 0 0,1 0 0 0 0,-1 0 0 0 0,1-1 0 0 0,0 1 0 0 0,-1 0 0 0 0,1 0 0 0 0,0 0 0 0 0,-1 1 0 0 0,1-1 0 0 0,0 0 0 0 0,0 0 0 0 0,0 1 0 0 0,0-1 0 0 0,0 0 0 0 0,0 1 0 0 0,0-1 0 0 0,1 1 0 0 0,-1 0 0 0 0,0-1 0 0 0,1 1 0 0 0,-1-1 1 0 0,1 1-1 0 0,0 0 0 0 0,0-1 0 0 0,-1 1 0 0 0,1 0 0 0 0,0-1 0 0 0,0 1 0 0 0,1 0 0 0 0,-1-1 0 0 0,0 1 0 0 0,0 0 0 0 0,1-1 0 0 0,-1 1 0 0 0,1 0 0 0 0,0-1 0 0 0,-1 1 0 0 0,1-1 0 0 0,0 1 0 0 0,0-1 0 0 0,0 1 0 0 0,0-1 0 0 0,0 0 0 0 0,0 0 0 0 0,0 1 1 0 0,1-1-1 0 0,-1 0 0 0 0,0 0 0 0 0,1 0 3 0 0,126 47 635 0 0,-72-39-4923 0 0,-52-9 3712 0 0,1 1-4690 0 0</inkml:trace>
  <inkml:trace contextRef="#ctx0" brushRef="#br0" timeOffset="-589.57">786 439 11025 0 0,'0'0'2589'0'0,"0"0"-1504"0"0,0 0-871 0 0,-9-1-148 0 0,-202-10-1222 0 0,229 48 1712 0 0,-8-15-385 0 0,-1 0 1 0 0,-1 1-1 0 0,-1 0 1 0 0,-1 1-1 0 0,-1-1 1 0 0,-1 1-1 0 0,-1 0 1 0 0,-1 0 0 0 0,-1 1-1 0 0,-1-1 1 0 0,-2 0-1 0 0,0 0 1 0 0,-1 0-1 0 0,-2 1-171 0 0,4-22 7 0 0,0 0 0 0 0,0 0-1 0 0,1 0 1 0 0,-1 0 0 0 0,1 0 0 0 0,-1 1-1 0 0,1-1 1 0 0,0 0 0 0 0,0 0-1 0 0,0 0 1 0 0,1 1 0 0 0,-1-1 0 0 0,1 0-1 0 0,0 0 1 0 0,0 0 0 0 0,0 0-1 0 0,0 0 1 0 0,0 0 0 0 0,1 0 0 0 0,-1 0-1 0 0,1-1 1 0 0,0 1 0 0 0,0 0-1 0 0,0-1 1 0 0,0 0 0 0 0,0 1 0 0 0,0-1-1 0 0,1 0 1 0 0,-1 0 0 0 0,1 0 0 0 0,0 0-1 0 0,-1-1 1 0 0,1 1 0 0 0,0-1-1 0 0,0 0 1 0 0,0 1 0 0 0,0-1 0 0 0,0 0-1 0 0,0-1 1 0 0,0 1 0 0 0,1-1-1 0 0,-1 1 1 0 0,0-1 0 0 0,0 0 0 0 0,0 0-1 0 0,1-1 1 0 0,-1 1 0 0 0,0 0 0 0 0,0-1-1 0 0,0 0 1 0 0,3-1-7 0 0,23-6-4322 0 0,-15 2-1618 0 0</inkml:trace>
  <inkml:trace contextRef="#ctx0" brushRef="#br0" timeOffset="4307.93">411 824 1348 0 0,'0'0'445'0'0,"0"0"-46"0"0,0 0 283 0 0,7-3 1158 0 0,-2-1-1600 0 0,0 1 0 0 0,1-1-1 0 0,-1 0 1 0 0,0 0-1 0 0,-1 0 1 0 0,1 0-1 0 0,-1-1 1 0 0,0 0 0 0 0,0 0-1 0 0,0 0 1 0 0,-1-1-1 0 0,0 1 1 0 0,0-1-1 0 0,0 0 1 0 0,0 0-1 0 0,-1 0 1 0 0,0 0 0 0 0,-1 0-1 0 0,1-4-239 0 0,-1-8-32 0 0,-1 0 0 0 0,-1 0 0 0 0,-1 1 0 0 0,0-1 0 0 0,-2 0 0 0 0,0 1 0 0 0,-1-1 0 0 0,0 1 0 0 0,-1 0 0 0 0,-2 1-1 0 0,1 0 1 0 0,-2 0 0 0 0,0 0 0 0 0,-1 1 0 0 0,0 0 0 0 0,-1 1 0 0 0,-1 1 0 0 0,0 0 0 0 0,-1 0 0 0 0,0 1 0 0 0,-7-4 32 0 0,13 12-29 0 0,-1 0 0 0 0,0 1-1 0 0,0-1 1 0 0,0 1 0 0 0,-1 1 0 0 0,1 0 0 0 0,0 0 0 0 0,-1 0 0 0 0,0 1-1 0 0,1 1 1 0 0,-1-1 0 0 0,1 2 0 0 0,-1-1 0 0 0,0 1 0 0 0,1 0 0 0 0,-1 1 0 0 0,1 0-1 0 0,-1 0 1 0 0,1 1 0 0 0,0 0 0 0 0,0 0 0 0 0,0 1 0 0 0,1 0 0 0 0,-1 0 0 0 0,1 1-1 0 0,0 0 1 0 0,0 0 0 0 0,0 1 0 0 0,1 0 0 0 0,0 0 0 0 0,0 1 0 0 0,1-1-1 0 0,-1 1 1 0 0,2 0 0 0 0,-1 1 0 0 0,1-1 0 0 0,0 1 0 0 0,0 0 0 0 0,-1 7 29 0 0,-1-5-7 0 0,0 0 0 0 0,1 0 0 0 0,1 0 0 0 0,0 1 0 0 0,1 0 0 0 0,-1 0 0 0 0,2 0 0 0 0,0 0 0 0 0,0 0 0 0 0,1 1 0 0 0,1-1 0 0 0,-1 0 0 0 0,2 1 0 0 0,0-1 0 0 0,0 0 0 0 0,1 0 0 0 0,0 1 0 0 0,1-1 0 0 0,0-1 1 0 0,1 1-1 0 0,0 0 0 0 0,1-1 0 0 0,4 7 7 0 0,0 1 496 0 0,62 89 2022 0 0,0-80-5936 0 0,-61-30-1923 0 0</inkml:trace>
  <inkml:trace contextRef="#ctx0" brushRef="#br0" timeOffset="5943.4">269 343 196 0 0,'0'0'937'0'0,"0"0"-232"0"0,0 0-143 0 0,0 0-167 0 0,0 0-196 0 0,0 0-107 0 0,0 0 17 0 0,0 0 53 0 0,-3-4 45 0 0,-21-73 4859 0 0,24 68-5087 0 0,0 0 0 0 0,0-1 0 0 0,0 1 0 0 0,1 0 0 0 0,1 0 0 0 0,-1 0 0 0 0,1 0 0 0 0,1 0 0 0 0,0 0 0 0 0,0 0 0 0 0,1 1 0 0 0,0 0 0 0 0,0-1 0 0 0,1 2 0 0 0,0-1 0 0 0,0 0 0 0 0,1 1 0 0 0,0 0 0 0 0,1 0 0 0 0,-1 1 0 0 0,1 0 0 0 0,0 0 0 0 0,1 0 0 0 0,-1 1-1 0 0,1 0 1 0 0,0 1 0 0 0,1 0 0 0 0,6-3 21 0 0,8-2-149 0 0,0 1-1 0 0,0 1 1 0 0,1 1-1 0 0,-1 1 1 0 0,2 1-1 0 0,-1 2 1 0 0,0 0-1 0 0,0 1 1 0 0,1 1 0 0 0,-1 2-1 0 0,0 0 1 0 0,0 2-1 0 0,0 0 1 0 0,0 2-1 0 0,1 1 150 0 0,6 3 173 0 0,0 1 1 0 0,-1 2-1 0 0,0 1 1 0 0,0 1-1 0 0,-2 1 0 0 0,0 2 1 0 0,-1 1-1 0 0,-1 1 0 0 0,-1 1 1 0 0,21 23-174 0 0,-34-37-216 0 0,-19-28-2052 0 0,0 5 1291 0 0,8 16 1018 0 0,-1 1 0 0 0,0-1 0 0 0,1 0-1 0 0,-1 1 1 0 0,0-1 0 0 0,1 0 0 0 0,-1 0-1 0 0,0 1 1 0 0,1-1 0 0 0,-1 0 0 0 0,1 0-1 0 0,-1 0 1 0 0,0 0 0 0 0,1 0 0 0 0,-1 1-1 0 0,1-1 1 0 0,-1 0 0 0 0,1 0 0 0 0,-1 0-1 0 0,1 0 1 0 0,-1 0 0 0 0,0 0 0 0 0,1 0-1 0 0,-1-1 1 0 0,1 1 0 0 0,-1 0 0 0 0,1 0-1 0 0,-1 0 1 0 0,0 0 0 0 0,1 0 0 0 0,-1-1-1 0 0,0 1 1 0 0,1 0 0 0 0,-1 0 0 0 0,1-1-1 0 0,-1 1 1 0 0,0 0 0 0 0,0-1 0 0 0,1 1-1 0 0,-1 0 1 0 0,0-1 0 0 0,1 1 0 0 0,-1 0-1 0 0,0-1 1 0 0,0 1 0 0 0,0-1 0 0 0,0 1-1 0 0,1-1-40 0 0,28 45 2507 0 0,-29-42-2417 0 0,0 1-1 0 0,0 0 0 0 0,-1 0 0 0 0,1-1 0 0 0,-1 1 0 0 0,1 0 0 0 0,-1-1 0 0 0,0 1 0 0 0,0 0 0 0 0,0-1 0 0 0,0 1 0 0 0,0-1 0 0 0,-1 0 1 0 0,1 1-1 0 0,-1-1 0 0 0,1 0 0 0 0,-1 0 0 0 0,0 0 0 0 0,0 0 0 0 0,0 0 0 0 0,0 0 0 0 0,0-1 0 0 0,-1 1 0 0 0,1-1 0 0 0,0 1 0 0 0,-1-1 1 0 0,1 0-1 0 0,-1 0 0 0 0,1 0 0 0 0,-2 0-89 0 0,-54 7-2755 0 0,43-13-2338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4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32 19476 0 0,'0'0'2793'0'0,"7"20"-2524"0"0,23 64-134 0 0,-21-55-89 0 0,-8-17-24 0 0,-1-4-15 0 0,-1 11 16 0 0,1-13 16 0 0,0 0-1 0 0,0 0 1 0 0,0 0 0 0 0,3 11 0 0 0,-3-16-38 0 0,0-1 0 0 0,0 1 0 0 0,0-1-1 0 0,1 1 1 0 0,-1-1 0 0 0,0 1 0 0 0,0-1 0 0 0,0 1 0 0 0,1-1 0 0 0,-1 1 0 0 0,0-1-1 0 0,0 0 1 0 0,1 1 0 0 0,-1-1 0 0 0,0 1 0 0 0,1-1 0 0 0,-1 0 0 0 0,1 1 0 0 0,-1-1-1 0 0,0 0 1 0 0,2 1 0 0 0,-2-1-13 0 0,0 0-1 0 0,1 0 1 0 0,-1 0-1 0 0,1 0 1 0 0,-1 0-1 0 0,0-1 0 0 0,1 1 1 0 0,-1 0-1 0 0,0 0 1 0 0,1 0-1 0 0,-1 0 1 0 0,0 0-1 0 0,1-1 1 0 0,-1 1-1 0 0,0 0 1 0 0,1 0-1 0 0,-1-1 0 0 0,0 1 1 0 0,1 0-1 0 0,-1-1 1 0 0,2-1-83 0 0,-1 0 0 0 0,1 0-1 0 0,-1 0 1 0 0,1-1 0 0 0,1-4 0 0 0,17-67-1356 0 0,-16 56 1098 0 0,0 0 1 0 0,2 0 0 0 0,0 1 0 0 0,8-18-1 0 0,-11 32 392 0 0,-1-1 0 0 0,0 0 0 0 0,1 1 0 0 0,0-1 0 0 0,0 1 0 0 0,0 0 0 0 0,0 0-1 0 0,0 0 1 0 0,1 0 0 0 0,-1 1 0 0 0,1-1 0 0 0,0 1 0 0 0,0 0 0 0 0,0 0 0 0 0,0 0 0 0 0,0 1-1 0 0,0-1 1 0 0,0 1 0 0 0,1 0 0 0 0,-1 0 0 0 0,0 1 0 0 0,1-1 0 0 0,-1 1 0 0 0,0 0 0 0 0,1 0-1 0 0,-1 1 1 0 0,1-1 0 0 0,-1 1 0 0 0,0 0 0 0 0,1 0 0 0 0,-1 0 0 0 0,0 1 0 0 0,0-1-1 0 0,0 1 1 0 0,0 0 0 0 0,0 0 0 0 0,5 4 0 0 0,-5-3 75 0 0,-1 1 0 0 0,1-1-1 0 0,-1 0 1 0 0,0 1 0 0 0,0 0 0 0 0,0-1 0 0 0,-1 1-1 0 0,4 8 1 0 0,-5-11-86 0 0,0 0-1 0 0,-1 1 1 0 0,1-1 0 0 0,-1 0-1 0 0,1 1 1 0 0,-1-1 0 0 0,1 1-1 0 0,-1-1 1 0 0,0 1 0 0 0,0-1-1 0 0,0 1 1 0 0,0-1 0 0 0,0 1-1 0 0,0-1 1 0 0,0 1 0 0 0,-1-1-1 0 0,1 1 1 0 0,-1-1 0 0 0,1 1-1 0 0,-1-1 1 0 0,1 1 0 0 0,-1-1-1 0 0,0 0 1 0 0,1 1 0 0 0,-1-1-1 0 0,0 0 1 0 0,0 0 0 0 0,0 0-1 0 0,0 0 1 0 0,-2 2 0 0 0,-1 0 37 0 0,1-1 1 0 0,-1 1 0 0 0,0-1-1 0 0,0 0 1 0 0,0 0 0 0 0,-1-1 0 0 0,1 1-1 0 0,-7 1 1 0 0,-2-1 68 0 0,-21 0 1 0 0,25-1-138 0 0,0-1 0 0 0,0 1 0 0 0,0 0 0 0 0,1 1 0 0 0,-11 3 1 0 0,19-5 0 0 0,-1 0 1 0 0,1 0 0 0 0,0 0 0 0 0,-1 0 0 0 0,1 1-1 0 0,0-1 1 0 0,-1 0 0 0 0,1 0 0 0 0,0 0-1 0 0,-1 1 1 0 0,1-1 0 0 0,0 0 0 0 0,-1 0 0 0 0,1 1-1 0 0,0-1 1 0 0,0 0 0 0 0,-1 1 0 0 0,1-1 0 0 0,0 0-1 0 0,0 1 1 0 0,0-1 0 0 0,-1 0 0 0 0,1 1 0 0 0,0-1-1 0 0,0 1 1 0 0,0-1 0 0 0,0 0 0 0 0,0 1-1 0 0,0-1 1 0 0,0 0 0 0 0,0 1 0 0 0,0-1 0 0 0,0 1-1 0 0,0-1 1 0 0,0 0 0 0 0,0 1 0 0 0,0-1 0 0 0,0 1-1 0 0,0-1 1 0 0,0 0 0 0 0,1 1 0 0 0,-1-1-1 0 0,0 0 1 0 0,0 1 0 0 0,13 14 61 0 0,-12-14-52 0 0,15 13 70 0 0,1-1 0 0 0,0 0 0 0 0,1-1 0 0 0,31 15 0 0 0,7 4-975 0 0,-35-20-2108 0 0,-6-6-6259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4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18956 0 0,'0'0'5161'0'0,"15"121"-4873"0"0,-17-107-112 0 0,-3-1-96 0 0,1-2-80 0 0,2-1-120 0 0,-3-1-280 0 0,2-2-376 0 0,1 0-648 0 0,-2 0-913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5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367 33 14899 0 0,'0'0'2081'0'0,"-21"-2"-1908"0"0,-68-8 16 0 0,-64-7 1132 0 0,146 15-1101 0 0,-1 1 0 0 0,0 1 0 0 0,0 0 0 0 0,1 0 0 0 0,-12 1 0 0 0,19 0-197 0 0,-1-1 1 0 0,1 0-1 0 0,0 0 1 0 0,-1 1-1 0 0,1-1 1 0 0,-1 0-1 0 0,1 0 1 0 0,-1 1-1 0 0,1-1 1 0 0,0 0-1 0 0,-1 1 1 0 0,1-1-1 0 0,0 1 1 0 0,-1-1-1 0 0,1 0 1 0 0,0 1-1 0 0,0-1 1 0 0,-1 1-1 0 0,1-1 1 0 0,0 1-1 0 0,0-1 1 0 0,0 1-1 0 0,0-1 1 0 0,0 1-1 0 0,-1 0 1 0 0,1 15 473 0 0,0-12-381 0 0,1 28 404 0 0,3-1 0 0 0,7 35 0 0 0,0 3-214 0 0,24 433 975 0 0,-30-388-864 0 0,-1-6 34 0 0,-5-1 0 0 0,-5 1 0 0 0,-35 191 0 0 0,35-270-416 0 0,-47 292 229 0 0,53-320-264 0 0,-2 24 14 0 0,1 25-1 0 0,2-43-6 0 0,-1-1-1 0 0,1 1 1 0 0,0 0-1 0 0,0-1 1 0 0,1 0 0 0 0,0 1-1 0 0,0-1 1 0 0,1 0-1 0 0,3 7 1 0 0,-5-11-1 0 0,1-1 1 0 0,-1 1-1 0 0,0-1 1 0 0,0 0-1 0 0,1 0 0 0 0,-1 0 1 0 0,0 0-1 0 0,1 0 0 0 0,-1 0 1 0 0,1 0-1 0 0,-1 0 1 0 0,1 0-1 0 0,0-1 0 0 0,-1 1 1 0 0,1-1-1 0 0,0 1 0 0 0,0-1 1 0 0,-1 1-1 0 0,1-1 1 0 0,0 0-1 0 0,0 0 0 0 0,2 0 1 0 0,4-1 4 0 0,1 0 0 0 0,0 0 0 0 0,11-4 0 0 0,-10 3 2 0 0,83-17-368 0 0,25-6-1646 0 0,-79 15-2756 0 0,-1-1-3504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9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38 560 0 0,'0'0'18561'0'0,"-10"-6"-17978"0"0,-34-17-109 0 0,39 22-426 0 0,1-1 0 0 0,0 1 0 0 0,-1-1 0 0 0,0 1 0 0 0,1 0 0 0 0,-1 1 1 0 0,0-1-1 0 0,1 1 0 0 0,-1 0 0 0 0,-6 1 0 0 0,-5 0-17 0 0,16-1-39 0 0,-14-1-403 0 0,0 1-1 0 0,1 1 0 0 0,-1 1 1 0 0,-24 5-1 0 0,35-6 863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9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17 7098 0 0,'0'0'4605'0'0,"5"-4"-4500"0"0,-1 2-57 0 0,-2 1-25 0 0,-1 0-1 0 0,1 0 0 0 0,-1 0 0 0 0,1 0 0 0 0,-1 0 1 0 0,1 0-1 0 0,-1 1 0 0 0,1-1 0 0 0,0 0 1 0 0,-1 1-1 0 0,1 0 0 0 0,0-1 0 0 0,-1 1 0 0 0,1 0 1 0 0,0 0-1 0 0,0 0 0 0 0,-1 0 0 0 0,1 0 1 0 0,0 0-1 0 0,0 0 0 0 0,2 2 0 0 0,8 2 315 0 0,-6-1-59 0 0,0-1 0 0 0,0 1 0 0 0,0 0 0 0 0,0 0 0 0 0,-1 1 0 0 0,1-1 0 0 0,-1 1 0 0 0,9 9 1 0 0,-14-13-255 0 0,0 0 1 0 0,1 1 0 0 0,-1-1-1 0 0,1 1 1 0 0,-1-1 0 0 0,0 1-1 0 0,0 0 1 0 0,1-1 0 0 0,-1 1 0 0 0,0-1-1 0 0,0 1 1 0 0,1-1 0 0 0,-1 1-1 0 0,0 0 1 0 0,0-1 0 0 0,0 1-1 0 0,0 0 1 0 0,0-1 0 0 0,0 1 0 0 0,0-1-1 0 0,0 1 1 0 0,0 0 0 0 0,0-1-1 0 0,-1 2 1 0 0,1-2 20 0 0,-1 1-1 0 0,0 0 1 0 0,1 0-1 0 0,-1 0 1 0 0,0-1 0 0 0,1 1-1 0 0,-1 0 1 0 0,0-1-1 0 0,0 1 1 0 0,1-1-1 0 0,-1 1 1 0 0,0-1 0 0 0,-1 2-1 0 0,-4 0 77 0 0,1-1 0 0 0,0 1 0 0 0,0-1-1 0 0,-6 1 1 0 0,-1-1-187 0 0,-23 0-1 0 0,19-2 108 0 0,15 1 57 0 0,18 3-124 0 0,61 19 15 0 0,-66-17 174 0 0,0 0 0 0 0,-1 0 0 0 0,1 1 0 0 0,12 9 0 0 0,-22-14-130 0 0,-1 1 0 0 0,1-1 0 0 0,-1 0 0 0 0,0 0-1 0 0,0 0 1 0 0,1 1 0 0 0,-1-1 0 0 0,0 1 0 0 0,0-1-1 0 0,0 1 1 0 0,-1-1 0 0 0,1 1 0 0 0,1 3 0 0 0,-2-4-6 0 0,0-1 0 0 0,0 1 1 0 0,0 0-1 0 0,0-1 1 0 0,0 1-1 0 0,0 0 1 0 0,0 0-1 0 0,0-1 1 0 0,0 1-1 0 0,-1 0 0 0 0,1-1 1 0 0,0 1-1 0 0,0 0 1 0 0,-1-1-1 0 0,1 1 1 0 0,0 0-1 0 0,-1-1 0 0 0,1 1 1 0 0,-1 0-1 0 0,1-1 1 0 0,-1 1-1 0 0,1-1 1 0 0,-1 1-1 0 0,1-1 1 0 0,-1 1-1 0 0,0-1 0 0 0,1 0 1 0 0,-1 1-1 0 0,0-1 1 0 0,1 0-1 0 0,-1 1 1 0 0,0-1-1 0 0,1 0 1 0 0,-1 0-1 0 0,-1 0 0 0 0,-10 3 125 0 0,-1-1 0 0 0,0 0-1 0 0,1-1 1 0 0,-1 0-1 0 0,-19-3 1 0 0,2 2-603 0 0,11-1-681 0 0,-23-3-1 0 0,3-3-6540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2:59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278 9 10474 0 0,'0'0'8057'0'0,"-23"-1"-8041"0"0,-71-4-19 0 0,-18 2-1138 0 0,78 4-2720 0 0,20 1-1652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00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64 0 0,'0'0'12152'0'0,"1"2"-11463"0"0,4 10 3464 0 0,9-12-3490 0 0,-2 1-481 0 0,1 0-1 0 0,-1 0 1 0 0,0 1-1 0 0,1 1 1 0 0,-1 0-1 0 0,0 1 1 0 0,14 6-1 0 0,-23-9-100 0 0,0 0-1 0 0,1 1 0 0 0,-1 0 0 0 0,0-1 0 0 0,0 1 1 0 0,-1 0-1 0 0,1 0 0 0 0,0 1 0 0 0,3 3 0 0 0,-5-5-41 0 0,-1 0 0 0 0,1 0 0 0 0,0 0 0 0 0,-1 0 0 0 0,1 0 0 0 0,-1 0-1 0 0,1 0 1 0 0,-1 1 0 0 0,0-1 0 0 0,1 0 0 0 0,-1 0 0 0 0,0 1 0 0 0,0-1 0 0 0,0 0 0 0 0,0 0-1 0 0,0 1 1 0 0,0-1 0 0 0,0 0 0 0 0,0 0 0 0 0,0 1 0 0 0,-1-1 0 0 0,1 0 0 0 0,-1 0 0 0 0,1 0-1 0 0,-1 1 1 0 0,1-1 0 0 0,-1 0 0 0 0,1 0 0 0 0,-3 2 0 0 0,-4 7 236 0 0,-1-1 1 0 0,-14 13-1 0 0,13-12-215 0 0,0-1 1 0 0,-9 12-1 0 0,13-13-47 0 0,-13 19-25 0 0,16-24 10 0 0,1-1 0 0 0,0 0 0 0 0,0 1 0 0 0,0-1 0 0 0,0 1 0 0 0,0-1 0 0 0,1 1 0 0 0,-1 0 0 0 0,0 3 0 0 0,2-6 6 0 0,-1 1 0 0 0,0-1 0 0 0,0 1 1 0 0,0 0-1 0 0,0-1 0 0 0,1 1 0 0 0,-1-1 0 0 0,0 1 0 0 0,1-1 0 0 0,-1 0 0 0 0,0 1 1 0 0,1-1-1 0 0,-1 1 0 0 0,1-1 0 0 0,-1 1 0 0 0,0-1 0 0 0,1 0 0 0 0,-1 1 0 0 0,1-1 0 0 0,-1 0 1 0 0,1 0-1 0 0,-1 1 0 0 0,1-1 0 0 0,-1 0 0 0 0,1 0 0 0 0,0 0 0 0 0,-1 0 0 0 0,1 0 1 0 0,0 1-1 0 0,19 1 67 0 0,-18-2-66 0 0,33-1 81 0 0,0-1-1 0 0,53-11 1 0 0,-28 4-2649 0 0,0 3-5241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03.3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8178 0 0,'0'0'696'0'0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05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7786 0 0,'0'0'15391'0'0,"7"20"-14928"0"0,18 65-134 0 0,-23-79-287 0 0,0 1 0 0 0,0-1 0 0 0,-1 1 0 0 0,0-1 0 0 0,0 1 0 0 0,-1 11 1 0 0,0-8-8 0 0,-1 8-304 0 0,-1-1 1 0 0,-1 1 0 0 0,0-1-1 0 0,-6 18 1 0 0,-2 5-7399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06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0 14043 0 0,'0'0'5771'0'0,"-17"17"-5709"0"0,-51 51 6 0 0,65-65-51 0 0,1-1 0 0 0,-1 1 0 0 0,1 0-1 0 0,0 1 1 0 0,-4 5 0 0 0,6-8-8 0 0,0-1 1 0 0,0 1-1 0 0,0-1 0 0 0,0 1 1 0 0,-1-1-1 0 0,1 1 1 0 0,0 0-1 0 0,0-1 0 0 0,0 1 1 0 0,0-1-1 0 0,0 1 0 0 0,0-1 1 0 0,1 1-1 0 0,-1-1 1 0 0,0 1-1 0 0,0-1 0 0 0,0 1 1 0 0,1 0-1 0 0,0 2 82 0 0,0-1-39 0 0,-1-1 1 0 0,1 1 0 0 0,0-1 0 0 0,0 0 0 0 0,0 0-1 0 0,0 1 1 0 0,0-1 0 0 0,0 0 0 0 0,0 0 0 0 0,0 0-1 0 0,1 0 1 0 0,-1 0 0 0 0,0 0 0 0 0,1 0 0 0 0,-1-1-1 0 0,1 1 1 0 0,-1 0 0 0 0,0-1 0 0 0,1 1 0 0 0,0-1-1 0 0,-1 0 1 0 0,3 1 0 0 0,5 1 191 0 0,0-1 1 0 0,13 1-1 0 0,-21-2-223 0 0,10 0 115 0 0,-1 0 0 0 0,0 0 0 0 0,1-1 0 0 0,-1 0 0 0 0,13-4 0 0 0,-17 3-74 0 0,0 0-1 0 0,0 0 1 0 0,0-1 0 0 0,-1 1-1 0 0,1-1 1 0 0,-1 0-1 0 0,1-1 1 0 0,-1 0 0 0 0,9-8-1 0 0,-13 11-78 0 0,0 0 0 0 0,0 0-1 0 0,0 0 1 0 0,0 0-1 0 0,0 0 1 0 0,0 0 0 0 0,-1 0-1 0 0,1-1 1 0 0,0 1-1 0 0,0 0 1 0 0,-1-1 0 0 0,1 1-1 0 0,-1-1 1 0 0,0 1-1 0 0,1-1 1 0 0,-1 1 0 0 0,0-1-1 0 0,0 1 1 0 0,0 0-1 0 0,0-1 1 0 0,0 1 0 0 0,0-1-1 0 0,0 1 1 0 0,0-1 0 0 0,0 1-1 0 0,-1-1 1 0 0,1 1-1 0 0,-2-3 1 0 0,1 2-143 0 0,-1 0-1 0 0,1-1 1 0 0,-1 1-1 0 0,0 0 1 0 0,0 0 0 0 0,0 0-1 0 0,0 1 1 0 0,0-1 0 0 0,0 0-1 0 0,0 1 1 0 0,-1-1 0 0 0,1 1-1 0 0,0 0 1 0 0,-6-2-1 0 0,1 0-1198 0 0,-1 1-1 0 0,-16-2 0 0 0,-3 1-5936 0 0,11 3-2133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8.2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28 4636 0 0,'0'0'6861'0'0,"0"0"-4826"0"0,-7 0-1666 0 0,-204-27-1012 0 0,211 26 778 0 0,33 102 1093 0 0,-29-76-1053 0 0,-2 1 0 0 0,-1 0 1 0 0,-1 0-1 0 0,-1 0 0 0 0,-1 0 1 0 0,-1-1-1 0 0,-5 18-175 0 0,-5 146 6 0 0,15-185 47 0 0,-1 0 1 0 0,1 0-1 0 0,0 0 0 0 0,0-1 1 0 0,0 1-1 0 0,1 0 0 0 0,0-1 1 0 0,-1 1-1 0 0,1-1 0 0 0,0 0 1 0 0,0 0-1 0 0,1 0 0 0 0,-1-1 1 0 0,1 1-1 0 0,-1-1 0 0 0,1 0 1 0 0,0 0-1 0 0,0 0 0 0 0,0 0 1 0 0,0-1-1 0 0,0 1 0 0 0,0-1 1 0 0,1 0-1 0 0,-1 0 0 0 0,0-1 1 0 0,0 1-1 0 0,1-1 0 0 0,-1 0 1 0 0,0 0-1 0 0,1-1 0 0 0,-1 1 1 0 0,0-1-1 0 0,1 0 0 0 0,1-1-53 0 0,53-18-6095 0 0,-50 14 248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08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38 10866 0 0,'0'0'12675'0'0,"-17"-4"-12432"0"0,-54-14-83 0 0,49 14-127 0 0,1 1 0 0 0,-39-1 0 0 0,5 0-5863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09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36 15851 0 0,'0'0'2011'0'0,"-14"-6"-1836"0"0,-40-18 55 0 0,47 20 190 0 0,12 2-342 0 0,10 3-99 0 0,-11 0 46 0 0,1 0 1 0 0,0 1-1 0 0,-1-1 0 0 0,1 1 1 0 0,-1 0-1 0 0,0 0 0 0 0,0 1 1 0 0,0-1-1 0 0,5 5 0 0 0,0 1 131 0 0,1 0 0 0 0,11 14-1 0 0,-14-13-10 0 0,0 0 0 0 0,0 1-1 0 0,-1 0 1 0 0,0 0 0 0 0,6 13-1 0 0,-11-19-60 0 0,1 0 0 0 0,0 0 0 0 0,-1 1 0 0 0,0-1 0 0 0,0 1 0 0 0,0-1 0 0 0,0 1 0 0 0,-1-1 0 0 0,0 1 0 0 0,0-1 1 0 0,0 1-1 0 0,0 0 0 0 0,-1-1 0 0 0,0 1 0 0 0,0-1 0 0 0,-2 6 0 0 0,1-6 7 0 0,0 0 0 0 0,0-1 0 0 0,-1 1 0 0 0,1 0 0 0 0,-1-1 1 0 0,0 0-1 0 0,-6 5 0 0 0,-26 20 229 0 0,21-18-252 0 0,6-4-44 0 0,2-2-8 0 0,1 0-1 0 0,-1 0 1 0 0,1 1 0 0 0,-7 8 0 0 0,12-13-10 0 0,0 0 1 0 0,-1 1-1 0 0,1-1 1 0 0,0 1-1 0 0,0-1 0 0 0,-1 0 1 0 0,1 1-1 0 0,0-1 1 0 0,0 1-1 0 0,0-1 0 0 0,0 1 1 0 0,0-1-1 0 0,0 0 1 0 0,0 1-1 0 0,0-1 0 0 0,0 1 1 0 0,0-1-1 0 0,0 1 1 0 0,0-1-1 0 0,0 0 1 0 0,0 1-1 0 0,0-1 0 0 0,0 1 1 0 0,1-1-1 0 0,-1 0 1 0 0,0 1-1 0 0,0-1 0 0 0,0 1 1 0 0,1-1-1 0 0,-1 0 1 0 0,0 1-1 0 0,0-1 0 0 0,1 0 1 0 0,-1 1-1 0 0,0-1 1 0 0,1 0-1 0 0,-1 0 0 0 0,1 1 1 0 0,-1-1-1 0 0,0 0 1 0 0,1 0-1 0 0,-1 0 1 0 0,0 1-1 0 0,1-1 0 0 0,-1 0 1 0 0,1 0-1 0 0,23 7 200 0 0,-21-7-186 0 0,146 17 1024 0 0,-77-11-2938 0 0,-1 4-7627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13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50 13211 0 0,'0'0'6572'0'0,"4"-9"-6489"0"0,12-24-47 0 0,-16 32-35 0 0,0 1 1 0 0,1-1-1 0 0,-1 1 1 0 0,1-1-1 0 0,-1 1 1 0 0,1-1-1 0 0,-1 1 1 0 0,1-1-1 0 0,-1 1 1 0 0,1 0 0 0 0,0-1-1 0 0,-1 1 1 0 0,1 0-1 0 0,-1 0 1 0 0,1-1-1 0 0,0 1 1 0 0,-1 0-1 0 0,1 0 1 0 0,0 0-1 0 0,-1 0 1 0 0,1 0-1 0 0,0 0 1 0 0,-1 0 0 0 0,1 0-1 0 0,0 0 1 0 0,-1 0-1 0 0,1 0 1 0 0,0 0-1 0 0,-1 1 1 0 0,1-1-1 0 0,0 0 1 0 0,-1 0-1 0 0,1 1 1 0 0,-1-1 0 0 0,1 0-1 0 0,-1 1 1 0 0,1-1-1 0 0,0 1 1 0 0,0 0-1 0 0,1 0 12 0 0,5 3 82 0 0,0 0-1 0 0,-1 1 0 0 0,1 0 0 0 0,-1 0 1 0 0,7 7-1 0 0,-11-10-40 0 0,0 1 0 0 0,1-1 1 0 0,-1 1-1 0 0,-1 0 0 0 0,1-1 0 0 0,0 1 0 0 0,0 0 1 0 0,-1 0-1 0 0,0 0 0 0 0,0 0 0 0 0,1 0 1 0 0,-2 1-1 0 0,1-1 0 0 0,1 7 0 0 0,-2-9-37 0 0,-1 0 0 0 0,1-1 0 0 0,0 1 0 0 0,0 0 0 0 0,0 0 0 0 0,0 0-1 0 0,-1 0 1 0 0,1 0 0 0 0,0 0 0 0 0,-1-1 0 0 0,1 1 0 0 0,-1 0 0 0 0,1 0 0 0 0,-1-1-1 0 0,1 1 1 0 0,-1 0 0 0 0,0 0 0 0 0,1-1 0 0 0,-2 2 0 0 0,0-1 9 0 0,0 0 1 0 0,0 1-1 0 0,0-1 1 0 0,-1 0-1 0 0,1 0 0 0 0,0-1 1 0 0,-3 2-1 0 0,-5 0-7 0 0,1-1-1 0 0,-17 1 0 0 0,26-2-22 0 0,-19 0-59 0 0,14 0-28 0 0,-1 0 0 0 0,1 0 0 0 0,-11 1-1 0 0,16-1 89 0 0,0 0-1 0 0,0 0 1 0 0,0 1-1 0 0,0-1 1 0 0,0 0-1 0 0,0 0 1 0 0,0 0-1 0 0,0 0 0 0 0,-1 0 1 0 0,1 0-1 0 0,0 0 1 0 0,0 0-1 0 0,0 0 1 0 0,0 0-1 0 0,0 0 1 0 0,0 0-1 0 0,0 0 1 0 0,0 0-1 0 0,0 0 0 0 0,0 0 1 0 0,0 0-1 0 0,0 0 1 0 0,0 0-1 0 0,0 0 1 0 0,0 0-1 0 0,0 1 1 0 0,0-1-1 0 0,-1 0 1 0 0,1 0-1 0 0,0 0 1 0 0,0 0-1 0 0,0 0 0 0 0,0 0 1 0 0,0 0-1 0 0,0 0 1 0 0,0 0-1 0 0,0 0 1 0 0,0 0-1 0 0,0 1 1 0 0,0-1-1 0 0,0 0 1 0 0,0 0-1 0 0,1 0 1 0 0,-1 0-1 0 0,0 0 0 0 0,0 0 1 0 0,0 0-1 0 0,4 5-12 0 0,6 3 56 0 0,95 72 454 0 0,-105-79-481 0 0,21 19 257 0 0,-20-18-236 0 0,0-1 0 0 0,0 0 0 0 0,-1 1 0 0 0,1-1 0 0 0,0 0 0 0 0,0 1 0 0 0,-1-1-1 0 0,1 1 1 0 0,-1-1 0 0 0,0 1 0 0 0,1-1 0 0 0,-1 1 0 0 0,0 0 0 0 0,0-1 0 0 0,0 3 0 0 0,0-3-13 0 0,0-1-1 0 0,0 1 1 0 0,-1-1 0 0 0,1 1 0 0 0,0 0 0 0 0,0-1-1 0 0,-1 1 1 0 0,1-1 0 0 0,-1 1 0 0 0,1-1 0 0 0,-1 1-1 0 0,1-1 1 0 0,-1 0 0 0 0,1 1 0 0 0,-1-1-1 0 0,1 0 1 0 0,-1 1 0 0 0,1-1 0 0 0,-1 0 0 0 0,1 1-1 0 0,-1-1 1 0 0,0 0 0 0 0,1 0 0 0 0,-1 0 0 0 0,1 0-1 0 0,-1 0 1 0 0,-1 1 0 0 0,-20 0 346 0 0,20-1-319 0 0,-17-1 125 0 0,1 0 0 0 0,-37-8-1 0 0,-34-15-768 0 0,13 3-8314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13.5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337 66 15379 0 0,'0'0'6506'0'0,"-23"-8"-6505"0"0,-73-22-57 0 0,83 25-89 0 0,0 1 0 0 0,0 1 0 0 0,-24-4 0 0 0,23 6-110 0 0,-57-5-2839 0 0,47 5-628 0 0,0 1-3560 0 0,15 0 385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13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11987 0 0,'0'0'9239'0'0,"3"1"-9108"0"0,1 0-72 0 0,3 1 16 0 0,0-1 1 0 0,0 1 0 0 0,0 1 0 0 0,-1-1-1 0 0,7 4 1 0 0,-3 1 10 0 0,0 0 1 0 0,-1 0-1 0 0,0 1 1 0 0,0 0-1 0 0,0 1 0 0 0,10 13 1 0 0,-16-17-12 0 0,1 0 0 0 0,-1 0 1 0 0,-1 0-1 0 0,1 0 0 0 0,-1 1 0 0 0,1-1 0 0 0,-2 1 1 0 0,1-1-1 0 0,0 1 0 0 0,-1 0 0 0 0,0 0 1 0 0,-1-1-1 0 0,1 1 0 0 0,-1 0 0 0 0,-1 6 0 0 0,1-8-28 0 0,-1-1 0 0 0,0 0-1 0 0,0 0 1 0 0,0 0 0 0 0,0 0 0 0 0,-1-1-1 0 0,1 1 1 0 0,-1 0 0 0 0,1 0-1 0 0,-1-1 1 0 0,0 1 0 0 0,0-1-1 0 0,-5 5 1 0 0,-3 2 82 0 0,0-1-1 0 0,-13 8 1 0 0,0 0-92 0 0,13-8-8 0 0,-16 17 0 0 0,26-25-26 0 0,-1 0-1 0 0,1 1 1 0 0,0-1-1 0 0,0 0 1 0 0,-1 0-1 0 0,1 1 1 0 0,0-1-1 0 0,0 0 1 0 0,0 0-1 0 0,0 1 0 0 0,-1-1 1 0 0,1 0-1 0 0,0 0 1 0 0,0 1-1 0 0,0-1 1 0 0,0 0-1 0 0,0 1 1 0 0,0-1-1 0 0,0 0 1 0 0,0 1-1 0 0,0-1 1 0 0,0 0-1 0 0,0 1 1 0 0,0-1-1 0 0,0 0 0 0 0,0 1 1 0 0,0-1-1 0 0,0 0 1 0 0,0 1-1 0 0,0-1 1 0 0,0 0-1 0 0,0 0 1 0 0,1 1-1 0 0,-1-1 1 0 0,0 0-1 0 0,0 1 1 0 0,0-1-1 0 0,0 0 1 0 0,1 0-1 0 0,-1 0 1 0 0,0 1-1 0 0,0-1 0 0 0,1 0 1 0 0,-1 0-1 0 0,0 0 1 0 0,0 1-1 0 0,1-1 1 0 0,-1 0-1 0 0,1 0 1 0 0,16 5 138 0 0,-14-4-131 0 0,43 6 10 0 0,0-2 1 0 0,66-2-1 0 0,-64-2-258 0 0,6-1-1348 0 0,-43 0-3095 0 0,-1 0-4022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2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 29 11827 0 0,'0'0'10579'0'0,"-11"-6"-10356"0"0,-36-14-39 0 0,46 19-177 0 0,1 1 0 0 0,-1 0 0 0 0,0 0 0 0 0,1-1 0 0 0,-1 1-1 0 0,0 0 1 0 0,1 0 0 0 0,-1 0 0 0 0,0 0 0 0 0,1 0 0 0 0,-1 0 0 0 0,0 0 0 0 0,1 0 0 0 0,-1 0 0 0 0,0 0 0 0 0,1 0 0 0 0,-1 0 0 0 0,0 0 0 0 0,1 1 0 0 0,-1-1 0 0 0,0 0-1 0 0,1 0 1 0 0,-1 1 0 0 0,1-1 0 0 0,-1 0 0 0 0,0 1 0 0 0,1-1 0 0 0,-1 1 0 0 0,1-1 0 0 0,-1 1 0 0 0,1-1 0 0 0,-1 1 0 0 0,1-1 0 0 0,0 1 0 0 0,-1-1 0 0 0,1 1-1 0 0,0 0 1 0 0,-1-1 0 0 0,1 1 0 0 0,0 0 0 0 0,0-1 0 0 0,-1 2 0 0 0,0 1 39 0 0,-2 2 6 0 0,0 1 0 0 0,1 0 1 0 0,0 0-1 0 0,0 0 0 0 0,0 0 0 0 0,0 0 0 0 0,1 0 1 0 0,0 0-1 0 0,1 1 0 0 0,-1-1 0 0 0,1 8 0 0 0,1-10-26 0 0,-1-1 0 0 0,0 0 0 0 0,1 1 0 0 0,0-1 0 0 0,0 0 0 0 0,0 0 0 0 0,0 0 0 0 0,0 0 0 0 0,0 0 0 0 0,1 0 0 0 0,0 0 0 0 0,-1 0 0 0 0,1-1 0 0 0,0 1 0 0 0,0-1 0 0 0,1 1 0 0 0,-1-1 0 0 0,0 0 0 0 0,1 0 0 0 0,0 0 0 0 0,-1 0 0 0 0,1 0 0 0 0,4 1 0 0 0,-1 0 43 0 0,0-1 1 0 0,1 0-1 0 0,-1 0 1 0 0,1 0-1 0 0,-1-1 1 0 0,1 0-1 0 0,0-1 1 0 0,0 1 0 0 0,-1-1-1 0 0,1 0 1 0 0,0-1-1 0 0,8-1 1 0 0,-10 1-22 0 0,1-1 0 0 0,-1 1 1 0 0,0-1-1 0 0,0 0 0 0 0,0 0 0 0 0,0-1 1 0 0,0 0-1 0 0,0 1 0 0 0,-1-2 0 0 0,1 1 1 0 0,-1 0-1 0 0,0-1 0 0 0,0 0 0 0 0,0 0 1 0 0,4-6-1 0 0,-7 8-48 0 0,0 1 0 0 0,0-1 0 0 0,0 0 0 0 0,0 1 0 0 0,0-1 0 0 0,0 0 0 0 0,-1 0 0 0 0,1 0 1 0 0,-1 0-1 0 0,1 1 0 0 0,-1-1 0 0 0,0 0 0 0 0,0 0 0 0 0,0 0 0 0 0,0 0 0 0 0,0 0 0 0 0,0-3 0 0 0,-1 3-9 0 0,0-1 0 0 0,0 1 0 0 0,0-1 0 0 0,0 1 0 0 0,0 0 0 0 0,-1-1 0 0 0,1 1 0 0 0,0 0 0 0 0,-1 0 0 0 0,0 0 0 0 0,-3-3 0 0 0,1 2-181 0 0,0-1-1 0 0,0 1 0 0 0,0 1 0 0 0,0-1 1 0 0,-1 0-1 0 0,1 1 0 0 0,-1 0 1 0 0,1 0-1 0 0,-1 1 0 0 0,0-1 0 0 0,0 1 1 0 0,0 0-1 0 0,-5 0 0 0 0,8 0-181 0 0,0 1 0 0 0,-1 0-1 0 0,1 0 1 0 0,0 1-1 0 0,0-1 1 0 0,0 0 0 0 0,0 1-1 0 0,0-1 1 0 0,-3 2-1 0 0,4-1-484 0 0,0-1-1 0 0,0 1 0 0 0,0 0 0 0 0,0-1 1 0 0,-6 8-4289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2.9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10954 0 0,'0'0'14627'0'0,"-1"21"-14293"0"0,1 64-67 0 0,1 114-101 0 0,-1-187-1145 0 0,0-6-1283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3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47 13515 0 0,'0'0'10001'0'0,"1"-7"-9904"0"0,4-21-36 0 0,-4 27-59 0 0,-1 0-1 0 0,0 1 0 0 0,0-1 0 0 0,1 1 1 0 0,-1-1-1 0 0,0 0 0 0 0,1 1 0 0 0,-1-1 1 0 0,0 1-1 0 0,1-1 0 0 0,-1 1 0 0 0,1 0 1 0 0,-1-1-1 0 0,1 1 0 0 0,-1-1 0 0 0,1 1 1 0 0,-1 0-1 0 0,1-1 0 0 0,-1 1 1 0 0,1 0-1 0 0,0 0 0 0 0,-1-1 0 0 0,1 1 1 0 0,0 0-1 0 0,-1 0 0 0 0,1 0 0 0 0,-1 0 1 0 0,1 0-1 0 0,0 0 0 0 0,-1 0 0 0 0,1 0 1 0 0,0 0-1 0 0,-1 0 0 0 0,1 0 0 0 0,0 0 1 0 0,-1 1-1 0 0,2-1 0 0 0,1 1 1 0 0,2-1 2 0 0,0 2 1 0 0,0-1-1 0 0,0 0 1 0 0,0 1-1 0 0,0 0 1 0 0,0 0-1 0 0,-1 1 1 0 0,9 5-1 0 0,-2-1 43 0 0,0 1-1 0 0,12 13 1 0 0,-17-16-3 0 0,0 2 0 0 0,-1-1 1 0 0,0 0-1 0 0,0 1 0 0 0,-1 0 0 0 0,0 0 1 0 0,5 10-1 0 0,-7-13-14 0 0,-1 1 0 0 0,1 0 0 0 0,-1 0 0 0 0,0 0 0 0 0,0 0 0 0 0,0 0 0 0 0,0 0 0 0 0,-1 0 0 0 0,0 0 0 0 0,0 0 0 0 0,-1 0 1 0 0,1 0-1 0 0,-2 6 0 0 0,0-7-11 0 0,1 0 0 0 0,-1 0 1 0 0,0 0-1 0 0,0 0 0 0 0,-1 0 0 0 0,1-1 1 0 0,-1 1-1 0 0,0-1 0 0 0,0 1 1 0 0,0-1-1 0 0,0 0 0 0 0,-1 0 1 0 0,1-1-1 0 0,-7 5 0 0 0,-4 1 26 0 0,0 0-1 0 0,-25 9 0 0 0,30-14-36 0 0,1 0-1 0 0,0 1 0 0 0,-12 6 1 0 0,20-10-7 0 0,0 0 1 0 0,0 0 0 0 0,0 0-1 0 0,0 0 1 0 0,0 0-1 0 0,-1 0 1 0 0,1 0 0 0 0,0 0-1 0 0,0 0 1 0 0,0 0-1 0 0,0 0 1 0 0,0 0 0 0 0,0 1-1 0 0,0-1 1 0 0,0 0-1 0 0,0 0 1 0 0,0 0 0 0 0,-1 0-1 0 0,1 0 1 0 0,0 0-1 0 0,0 0 1 0 0,0 0 0 0 0,0 0-1 0 0,0 0 1 0 0,0 1-1 0 0,0-1 1 0 0,0 0 0 0 0,0 0-1 0 0,0 0 1 0 0,0 0 0 0 0,0 0-1 0 0,0 0 1 0 0,0 0-1 0 0,0 1 1 0 0,0-1 0 0 0,0 0-1 0 0,0 0 1 0 0,0 0-1 0 0,0 0 1 0 0,0 0 0 0 0,0 0-1 0 0,0 0 1 0 0,0 0-1 0 0,0 1 1 0 0,0-1 0 0 0,0 0-1 0 0,0 0 1 0 0,1 0-1 0 0,6 3 80 0 0,9-1 17 0 0,-16-2-98 0 0,138 9 441 0 0,-6-1-4335 0 0,-121-7-2311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4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13203 0 0,'0'0'8666'0'0,"2"20"-8014"0"0,7 64-85 0 0,-8-78-436 0 0,0 0 1 0 0,-1 0-1 0 0,0 1 1 0 0,0-1 0 0 0,0 0-1 0 0,-3 10 1 0 0,1-2 111 0 0,1-12-264 0 0,-5 65 708 0 0,6-61-1127 0 0,0 1 0 0 0,1-1 1 0 0,0 1-1 0 0,0-1 0 0 0,0 0 0 0 0,0 0 1 0 0,1 1-1 0 0,3 6 0 0 0,-1-2-2802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4.8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6 112 5593 0 0,'0'0'16465'0'0,"1"-5"-16234"0"0,0 1-176 0 0,0 2-41 0 0,-1 0 0 0 0,0 1 0 0 0,1-1 1 0 0,-1 0-1 0 0,0 1 0 0 0,0-1 0 0 0,0 0 1 0 0,0 1-1 0 0,0-1 0 0 0,0 1 0 0 0,-1-1 1 0 0,0-1-1 0 0,-2-7 39 0 0,2 7-35 0 0,0 1 0 0 0,0-1-1 0 0,1 0 1 0 0,-1 0 0 0 0,1 1 0 0 0,-1-6-1 0 0,1 6-24 0 0,0-1 0 0 0,0 1 0 0 0,0 0 0 0 0,1 0 0 0 0,-1 0 0 0 0,1-1 0 0 0,-1 1 0 0 0,1 0 0 0 0,0 0 0 0 0,0 0 0 0 0,0 0 0 0 0,0 0 0 0 0,0 0 0 0 0,2-2 0 0 0,-2 3 2 0 0,0 0-1 0 0,0 0 0 0 0,0 0 1 0 0,1 0-1 0 0,-1 0 0 0 0,0 0 1 0 0,1 0-1 0 0,-1 0 0 0 0,1 1 1 0 0,-1-1-1 0 0,1 1 0 0 0,-1-1 1 0 0,1 1-1 0 0,0 0 0 0 0,-1 0 1 0 0,1-1-1 0 0,-1 1 0 0 0,1 0 1 0 0,0 0-1 0 0,-1 0 0 0 0,2 1 1 0 0,1 0 3 0 0,-1 0 1 0 0,0 0 0 0 0,0 0 0 0 0,0 0-1 0 0,0 1 1 0 0,0-1 0 0 0,0 1-1 0 0,0 0 1 0 0,0 0 0 0 0,-1 0-1 0 0,1 0 1 0 0,-1 0 0 0 0,0 0-1 0 0,3 4 1 0 0,5 6 75 0 0,13 22 1 0 0,-21-31-62 0 0,7 10 77 0 0,-1 1-1 0 0,-1 0 1 0 0,0 1-1 0 0,-1-1 1 0 0,-1 1-1 0 0,0 0 1 0 0,-1 1-1 0 0,0-1 1 0 0,-2 1-1 0 0,2 21 1 0 0,-4-26 9 0 0,0 1 1 0 0,0 0 0 0 0,-5 18-1 0 0,4-24-59 0 0,-1 0 0 0 0,0-1 0 0 0,0 1-1 0 0,0-1 1 0 0,-1 0 0 0 0,0 0 0 0 0,0 0-1 0 0,0 0 1 0 0,-4 5 0 0 0,3-6-38 0 0,1 0-1 0 0,-1 0 1 0 0,0 0 0 0 0,1 0 0 0 0,-2-1-1 0 0,1 0 1 0 0,0 1 0 0 0,-1-2-1 0 0,0 1 1 0 0,1 0 0 0 0,-1-1 0 0 0,0 0-1 0 0,0 0 1 0 0,0-1 0 0 0,-1 1 0 0 0,1-1-1 0 0,0 0 1 0 0,-1 0 0 0 0,-5-1 0 0 0,11 0-1 0 0,-1 0 1 0 0,1 0-1 0 0,-1 0 1 0 0,0 0 0 0 0,1 0-1 0 0,-1 0 1 0 0,1 0 0 0 0,-1 0-1 0 0,1-1 1 0 0,-1 1 0 0 0,0 0-1 0 0,1 0 1 0 0,-1-1 0 0 0,1 1-1 0 0,-1 0 1 0 0,1-1 0 0 0,0 1-1 0 0,-1-1 1 0 0,1 1 0 0 0,-1 0-1 0 0,1-1 1 0 0,0 1-1 0 0,-1-1 1 0 0,1 1 0 0 0,0-1-1 0 0,-1 1 1 0 0,1-1 0 0 0,0 1-1 0 0,0-1 1 0 0,0 0 0 0 0,-1 1-1 0 0,1-1 1 0 0,0 1 0 0 0,0-1-1 0 0,0 0 1 0 0,0 1 0 0 0,0-1-1 0 0,0 1 1 0 0,0-1-1 0 0,0 0 1 0 0,0 1 0 0 0,1-2-1 0 0,-1 1 5 0 0,0-1 1 0 0,1 0-1 0 0,-1 1 0 0 0,1-1 0 0 0,-1 1 0 0 0,1-1 0 0 0,-1 1 0 0 0,1-1 0 0 0,0 1 0 0 0,0 0 0 0 0,0-1 0 0 0,0 1 0 0 0,0 0 0 0 0,2-2 0 0 0,0 1-6 0 0,1 0 0 0 0,0 0 0 0 0,-1 1 0 0 0,1 0 0 0 0,0-1 1 0 0,0 2-1 0 0,0-1 0 0 0,0 0 0 0 0,0 1 0 0 0,0-1 0 0 0,0 1 0 0 0,6 1 0 0 0,0 0 8 0 0,0 0 0 0 0,0 1 0 0 0,18 5 0 0 0,77 34 163 0 0,-48-18-114 0 0,-1 4-1270 0 0,-49-22-1744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9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0 7233 0 0,'0'0'2102'0'0,"0"0"-1036"0"0,0 0-99 0 0,0 0-15 0 0,0 0-259 0 0,0 0-394 0 0,0 0 6 0 0,-5 7 183 0 0,-5 10-282 0 0,0 1-1 0 0,1 0 0 0 0,0 1 0 0 0,2 0 1 0 0,0 0-1 0 0,1 1 0 0 0,1 0 1 0 0,1 0-1 0 0,1 0 0 0 0,1 0 1 0 0,0 1-1 0 0,2 4-205 0 0,1-18 36 0 0,0 1 0 0 0,0-1 0 0 0,1 1-1 0 0,1-1 1 0 0,-1 0 0 0 0,1 0 0 0 0,0 0 0 0 0,0 0 0 0 0,1-1 0 0 0,0 1 0 0 0,0-1 0 0 0,1 0 0 0 0,0 0-1 0 0,0 0 1 0 0,0-1 0 0 0,6 5-36 0 0,33 22-3262 0 0,-36-29-1423 0 0,3-7-3279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7.4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90 10538 0 0,'0'0'10580'0'0,"-18"-16"-10089"0"0,-57-44-62 0 0,73 57-396 0 0,-1 1 0 0 0,0 0-1 0 0,0 1 1 0 0,-1-1 0 0 0,-2-1 0 0 0,5 3-21 0 0,1 0 0 0 0,-1 0 1 0 0,0-1-1 0 0,1 1 0 0 0,-1 0 1 0 0,0 0-1 0 0,1 0 0 0 0,-1 0 1 0 0,0 0-1 0 0,1 0 0 0 0,-1 1 1 0 0,0-1-1 0 0,1 0 0 0 0,-2 0 0 0 0,-3 3 74 0 0,-1-1-1 0 0,1 1 1 0 0,-1 0-1 0 0,1 1 1 0 0,0-1-1 0 0,0 1 1 0 0,0 0-1 0 0,1 0 0 0 0,-1 0 1 0 0,1 1-1 0 0,-5 6 1 0 0,4-4-48 0 0,0 1 0 0 0,0-1 1 0 0,1 1-1 0 0,0 0 1 0 0,0 0-1 0 0,1 1 0 0 0,-3 9 1 0 0,6-15-26 0 0,-1 0 0 0 0,0 0 0 0 0,1-1 0 0 0,-1 1 0 0 0,1 0-1 0 0,0 0 1 0 0,0 0 0 0 0,0 0 0 0 0,1 0 0 0 0,-1 0 0 0 0,2 4 0 0 0,-2-5 6 0 0,1-1-1 0 0,0 1 0 0 0,0-1 0 0 0,0 0 1 0 0,0 1-1 0 0,0-1 0 0 0,0 0 1 0 0,0 1-1 0 0,0-1 0 0 0,1 0 1 0 0,-1 0-1 0 0,0 0 0 0 0,1 0 1 0 0,-1 0-1 0 0,1-1 0 0 0,-1 1 1 0 0,1 0-1 0 0,-1-1 0 0 0,1 1 1 0 0,3 0-1 0 0,2 1 42 0 0,1-1 1 0 0,0 1-1 0 0,0-2 0 0 0,-1 1 1 0 0,1-1-1 0 0,0 0 1 0 0,0-1-1 0 0,12-2 0 0 0,-16 3-47 0 0,0-1 0 0 0,-1 0 0 0 0,1 0 0 0 0,0-1 0 0 0,-1 1 0 0 0,1-1 0 0 0,-1 0 0 0 0,0 0-1 0 0,0 0 1 0 0,0 0 0 0 0,0 0 0 0 0,0-1 0 0 0,0 1 0 0 0,0-1 0 0 0,-1 0 0 0 0,1 0 0 0 0,-1 0 0 0 0,0 0-1 0 0,3-6 1 0 0,-4 7-28 0 0,0 1 0 0 0,0-1 0 0 0,-1 1 0 0 0,1-1 0 0 0,-1 1 0 0 0,1-1 0 0 0,-1 0 0 0 0,0 1 0 0 0,0-1-1 0 0,0 0 1 0 0,0 1 0 0 0,0-1 0 0 0,0 1 0 0 0,0-1 0 0 0,0 0 0 0 0,-1 1 0 0 0,1-1 0 0 0,0 0 0 0 0,-1 1 0 0 0,0-1-1 0 0,1 1 1 0 0,-1-1 0 0 0,0 1 0 0 0,0-1 0 0 0,0 1 0 0 0,0 0 0 0 0,0-1 0 0 0,0 1 0 0 0,0 0 0 0 0,0 0-1 0 0,0 0 1 0 0,-1 0 0 0 0,1 0 0 0 0,0 0 0 0 0,-3-1 0 0 0,1 0-512 0 0,-1 0-1 0 0,1 1 1 0 0,-1 0-1 0 0,1-1 1 0 0,-1 1 0 0 0,-5 0-1 0 0,5 0-1492 0 0,0 0-1 0 0,-1 1 0 0 0,1 0 0 0 0,0 0 1 0 0,-6 1-1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7.8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266 23 14451 0 0,'0'0'8841'0'0,"-20"-2"-8647"0"0,-66-8-82 0 0,-29 0-227 0 0,94 9-4726 0 0,-2 1-4964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8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84 13347 0 0,'0'0'4664'0'0,"-20"-14"-4164"0"0,-62-42 6 0 0,79 54-452 0 0,1 0-1 0 0,-1 0 0 0 0,0 1 1 0 0,0-1-1 0 0,0 1 0 0 0,0 0 0 0 0,-5-2 1 0 0,8 3-40 0 0,-1 0 1 0 0,1 0 0 0 0,0 0 0 0 0,-1 0-1 0 0,1 0 1 0 0,-1 0 0 0 0,1 0 0 0 0,0 1 0 0 0,-1-1-1 0 0,1 0 1 0 0,0 0 0 0 0,-1 0 0 0 0,1 0-1 0 0,-1 0 1 0 0,1 1 0 0 0,0-1 0 0 0,-1 0-1 0 0,1 0 1 0 0,0 1 0 0 0,0-1 0 0 0,-1 0 0 0 0,1 0-1 0 0,0 1 1 0 0,0-1 0 0 0,-1 1 0 0 0,-2 2 132 0 0,-1 1-36 0 0,0 1 1 0 0,0-1 0 0 0,0 1-1 0 0,0 0 1 0 0,1 0-1 0 0,0 0 1 0 0,0 1-1 0 0,0-1 1 0 0,1 1-1 0 0,-2 6 1 0 0,0 0-99 0 0,1 0-1 0 0,0 0 1 0 0,-2 24 0 0 0,5-34-15 0 0,0 0-1 0 0,0-1 1 0 0,0 1 0 0 0,0 0 0 0 0,0-1 0 0 0,1 1 0 0 0,-1 0 0 0 0,0-1 0 0 0,1 1 0 0 0,-1 0 0 0 0,1-1 0 0 0,0 1 0 0 0,-1-1 0 0 0,1 1 0 0 0,0-1 0 0 0,0 1 0 0 0,0-1 0 0 0,2 2 0 0 0,-1-1 7 0 0,0 0 0 0 0,0-1 1 0 0,0 1-1 0 0,1-1 0 0 0,-1 0 0 0 0,0 0 1 0 0,1 0-1 0 0,-1 0 0 0 0,1 0 0 0 0,4 1 1 0 0,2-1 9 0 0,-1 0 1 0 0,0 0-1 0 0,1-1 1 0 0,-1 0-1 0 0,0-1 1 0 0,14-2 0 0 0,-13 1-1 0 0,-1 0 0 0 0,0-1 0 0 0,0 0 0 0 0,0 0 1 0 0,0-1-1 0 0,-1 0 0 0 0,0-1 0 0 0,8-5 0 0 0,-11 7 25 0 0,1 0 0 0 0,-1-1 0 0 0,0 0 0 0 0,0 0 0 0 0,-1 0 0 0 0,1 0 0 0 0,-1-1 0 0 0,0 1 0 0 0,0-1 0 0 0,0 0 0 0 0,-1 0 0 0 0,1 0 0 0 0,1-7 0 0 0,-3 1 140 0 0,0 7-52 0 0,-2 6 62 0 0,-10 74 784 0 0,2-26-650 0 0,6-27-347 0 0,-1-4-284 0 0,2-1 0 0 0,0 1 1 0 0,1 0-1 0 0,1-1 1 0 0,2 23-1 0 0,-1-40-137 0 0,-1 1 1 0 0,1 0-1 0 0,-1-1 0 0 0,1 1 0 0 0,0-1 1 0 0,0 1-1 0 0,1 2 0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8.6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355 0 17196 0 0,'0'0'5773'0'0,"-22"4"-5406"0"0,-70 13-166 0 0,73-14-177 0 0,-33 1 0 0 0,28-3-140 0 0,-64 8-1612 0 0,59-3-1336 0 0,1 1-3376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9.0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35 16203 0 0,'0'0'3831'0'0,"2"-6"-3755"0"0,6-17 6 0 0,-7 23-77 0 0,-1-1 1 0 0,0 1-1 0 0,0 0 0 0 0,1-1 0 0 0,-1 1 0 0 0,0-1 0 0 0,1 1 1 0 0,-1 0-1 0 0,0 0 0 0 0,1-1 0 0 0,-1 1 0 0 0,0 0 0 0 0,1 0 1 0 0,-1-1-1 0 0,1 1 0 0 0,-1 0 0 0 0,0 0 0 0 0,1 0 0 0 0,-1 0 1 0 0,1 0-1 0 0,-1-1 0 0 0,1 1 0 0 0,-1 0 0 0 0,1 0 0 0 0,-1 0 1 0 0,1 0-1 0 0,-1 0 0 0 0,0 1 0 0 0,1-1 0 0 0,-1 0 0 0 0,1 0 0 0 0,-1 0 1 0 0,1 0-1 0 0,14 8 197 0 0,-12-6-132 0 0,9 6 259 0 0,1 0-1 0 0,-1 1 1 0 0,0 1 0 0 0,12 13-1 0 0,-20-19-230 0 0,-1-1 0 0 0,0 1 0 0 0,0 0 0 0 0,0 0 0 0 0,-1 0 0 0 0,0 0 0 0 0,1 1 0 0 0,-1-1 0 0 0,-1 1 0 0 0,1-1 1 0 0,-1 1-1 0 0,1-1 0 0 0,-1 1 0 0 0,-1 0 0 0 0,1 0 0 0 0,-1 0 0 0 0,0 6 0 0 0,0-9-54 0 0,-1 1 1 0 0,0 0-1 0 0,0 0 1 0 0,0 0-1 0 0,0 0 1 0 0,0-1-1 0 0,-1 1 0 0 0,1-1 1 0 0,-1 1-1 0 0,1-1 1 0 0,-1 1-1 0 0,0-1 1 0 0,0 0-1 0 0,0 0 1 0 0,-1 0-1 0 0,-2 2 1 0 0,-6 4 81 0 0,0 0 1 0 0,-15 7 0 0 0,19-11-100 0 0,-6 2 9 0 0,-14 10 17 0 0,27-16-51 0 0,-1 0-1 0 0,1 0 0 0 0,0 0 1 0 0,0 0-1 0 0,-1 0 1 0 0,1 1-1 0 0,0-1 1 0 0,0 0-1 0 0,-1 0 1 0 0,1 0-1 0 0,0 0 0 0 0,0 1 1 0 0,0-1-1 0 0,-1 0 1 0 0,1 0-1 0 0,0 1 1 0 0,0-1-1 0 0,0 0 1 0 0,0 0-1 0 0,0 1 0 0 0,0-1 1 0 0,-1 0-1 0 0,1 0 1 0 0,0 1-1 0 0,0-1 1 0 0,0 0-1 0 0,0 1 1 0 0,0-1-1 0 0,0 0 0 0 0,0 0 1 0 0,0 1-1 0 0,0-1 1 0 0,0 0-1 0 0,0 1 1 0 0,0-1-1 0 0,1 0 1 0 0,-1 0-1 0 0,0 1 1 0 0,0-1-1 0 0,0 0 0 0 0,0 0 1 0 0,0 1-1 0 0,0-1 1 0 0,1 0-1 0 0,-1 0 1 0 0,0 1-1 0 0,0-1 1 0 0,0 0-1 0 0,1 0 0 0 0,-1 0 1 0 0,0 0-1 0 0,0 1 1 0 0,1-1-1 0 0,-1 0 1 0 0,0 0-1 0 0,0 0 1 0 0,1 0-1 0 0,-1 0 0 0 0,0 0 1 0 0,0 0-1 0 0,1 1 1 0 0,-1-1-1 0 0,20 4 54 0 0,-18-4-58 0 0,41 5-329 0 0,1-3 0 0 0,73-4 0 0 0,-81-3-2271 0 0,-17 2-6860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9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21 12683 0 0,'0'0'10455'0'0,"-24"-3"-10317"0"0,-73-9-108 0 0,20 6 407 0 0,55 7-3166 0 0,9-1-2085 0 0,-2 0-3352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9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1 16540 0 0,'0'0'6282'0'0,"-16"23"-5931"0"0,-48 77-134 0 0,60-94-198 0 0,0 1-1 0 0,0 0 0 0 0,1 0 1 0 0,0 0-1 0 0,0 0 0 0 0,1 0 1 0 0,-1 1-1 0 0,0 7 0 0 0,0 0 3 0 0,-1 0-12 0 0,1 1 1 0 0,0-1-1 0 0,2 1 1 0 0,-1 21-1 0 0,2-32 0 0 0,0-1 0 0 0,1 1 0 0 0,0-1 0 0 0,-1 1-1 0 0,2-1 1 0 0,-1 0 0 0 0,0 0 0 0 0,1 0 0 0 0,0 1 0 0 0,0-1 0 0 0,0-1-1 0 0,0 1 1 0 0,1 0 0 0 0,-1 0 0 0 0,1-1 0 0 0,0 0 0 0 0,0 1 0 0 0,1-1-1 0 0,-1 0 1 0 0,5 2 0 0 0,-1 0 18 0 0,1-1 1 0 0,-1 0-1 0 0,1-1 0 0 0,1 0 0 0 0,-1 0 1 0 0,0-1-1 0 0,1 0 0 0 0,-1 0 0 0 0,1-1 1 0 0,-1 0-1 0 0,1-1 0 0 0,0 1 0 0 0,14-3 1 0 0,-21 2-15 0 0,0-1 0 0 0,1 1 0 0 0,-1-1 0 0 0,0 1 1 0 0,1-1-1 0 0,-1 0 0 0 0,0 0 0 0 0,0 0 1 0 0,0 0-1 0 0,0 0 0 0 0,0 0 0 0 0,0-1 1 0 0,0 1-1 0 0,0-1 0 0 0,-1 1 0 0 0,1-1 1 0 0,0 0-1 0 0,-1 0 0 0 0,1 0 0 0 0,-1 0 1 0 0,0 0-1 0 0,0 0 0 0 0,0 0 0 0 0,2-3 0 0 0,-2 2-9 0 0,-1 0 0 0 0,1 0 0 0 0,-1 0-1 0 0,1 0 1 0 0,-1 0 0 0 0,0 0 0 0 0,0 0-1 0 0,0 1 1 0 0,-1-1 0 0 0,1 0-1 0 0,-1 0 1 0 0,0 0 0 0 0,1 0 0 0 0,-1 0-1 0 0,0 1 1 0 0,-1-1 0 0 0,1 0-1 0 0,0 1 1 0 0,-4-5 0 0 0,2 4-23 0 0,0-1-1 0 0,0 1 1 0 0,0 0-1 0 0,-1 0 1 0 0,1 0-1 0 0,-1 0 1 0 0,0 1 0 0 0,1-1-1 0 0,-2 1 1 0 0,1 0-1 0 0,0 0 1 0 0,0 0 0 0 0,0 1-1 0 0,-1 0 1 0 0,1 0-1 0 0,-1 0 1 0 0,-4-1 0 0 0,0 2-773 0 0,0-1 1 0 0,0 1 0 0 0,0 1-1 0 0,0-1 1 0 0,0 2 0 0 0,0-1-1 0 0,-15 6 1 0 0,9-3-4368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30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69 15443 0 0,'0'0'8792'0'0,"-21"-4"-8466"0"0,-63-14-124 0 0,18 2-76 0 0,50 12-147 0 0,-46-14-294 0 0,45 14-4199 0 0,1-1-5859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30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19412 0 0,'0'0'302'0'0,"22"9"-188"0"0,68 32 98 0 0,-58-23 28 0 0,-19-6 59 0 0,-7-6-142 0 0,-3-2-6 0 0,1-1 0 0 0,-1 1 0 0 0,0 1 0 0 0,0-1 0 0 0,0 0 0 0 0,4 9 0 0 0,-7-12-131 0 0,1 1 0 0 0,-1-1 1 0 0,0 0-1 0 0,1 0 0 0 0,-1 0 1 0 0,0 0-1 0 0,0 1 0 0 0,1-1 1 0 0,-1 0-1 0 0,0 0 0 0 0,0 1 0 0 0,0-1 1 0 0,-1 0-1 0 0,1 0 0 0 0,0 0 1 0 0,0 1-1 0 0,-1-1 0 0 0,1 0 1 0 0,0 0-1 0 0,-1 0 0 0 0,1 0 1 0 0,-1 0-1 0 0,0 0 0 0 0,1 0 1 0 0,-1 0-1 0 0,0 0 0 0 0,0 0 1 0 0,1 0-1 0 0,-1 0 0 0 0,0 0 1 0 0,0 0-1 0 0,0-1 0 0 0,-2 2 0 0 0,-1 0-1 0 0,0 0-1 0 0,0-1 1 0 0,0 1-1 0 0,0-1 0 0 0,0 0 1 0 0,-1 0-1 0 0,1-1 0 0 0,0 1 1 0 0,-6-1-1 0 0,3 0-46 0 0,-1 0 0 0 0,0-1 0 0 0,1 0 0 0 0,-11-3 0 0 0,23 6 3 0 0,-1 1-1 0 0,1-1 0 0 0,-1 1 0 0 0,0 0 0 0 0,0 0 0 0 0,4 4 0 0 0,8 6 26 0 0,-15-12 4 0 0,20 14 126 0 0,22 22 1 0 0,-37-32-62 0 0,-1 1 1 0 0,0-1 0 0 0,0 1-1 0 0,-1 0 1 0 0,0 0-1 0 0,0 1 1 0 0,0-1-1 0 0,5 15 1 0 0,-8-20-43 0 0,-1 0-1 0 0,1 1 1 0 0,-1-1-1 0 0,0 0 1 0 0,1 1-1 0 0,-1-1 1 0 0,0 0 0 0 0,0 1-1 0 0,0-1 1 0 0,0 1-1 0 0,0-1 1 0 0,0 0-1 0 0,0 1 1 0 0,-1-1 0 0 0,1 0-1 0 0,0 1 1 0 0,-1-1-1 0 0,1 0 1 0 0,-1 1-1 0 0,1-1 1 0 0,-2 2 0 0 0,0-2 2 0 0,1 1 1 0 0,-1-1 0 0 0,1 0 0 0 0,-1 0 0 0 0,1 0-1 0 0,-1 0 1 0 0,0 0 0 0 0,0 0 0 0 0,1 0 0 0 0,-1 0-1 0 0,0-1 1 0 0,0 1 0 0 0,-3 0 0 0 0,-6 0 21 0 0,0 0-1 0 0,0 0 1 0 0,0-1-1 0 0,-13-2 1 0 0,22 2-56 0 0,-26-4-1019 0 0,-31-7 0 0 0,5 0-3617 0 0,33 6-2584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34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5 18828 0 0,'0'0'-496'0'0,"0"-4"-128"0"0,-4 3-40 0 0,0 1-73 0 0,-3 0-199 0 0,-3 1-672 0 0,0 3-1369 0 0,2-1-2136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9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136 114 132 0 0,'0'0'9112'0'0,"0"0"-5748"0"0,0 0-2833 0 0,0 0-383 0 0,0 0 178 0 0,0 0 130 0 0,0 0-22 0 0,0 0-118 0 0,25-15-76 0 0,-25 12-283 0 0,1-1 0 0 0,0 1 0 0 0,-1-1 0 0 0,0 1 0 0 0,0 0 0 0 0,0-1-1 0 0,0 1 1 0 0,0-1 0 0 0,-1 1 0 0 0,0 0 0 0 0,0-1 0 0 0,1 1 0 0 0,-2 0 0 0 0,1 0-1 0 0,0 0 1 0 0,-1-1 0 0 0,1 1 0 0 0,-1 1 0 0 0,0-1 0 0 0,0 0 0 0 0,0 0 0 0 0,-1 1-1 0 0,1-1 1 0 0,0 1 0 0 0,-1 0 0 0 0,0 0 0 0 0,1 0 0 0 0,-1 0 0 0 0,0 0-1 0 0,0 0 1 0 0,0 1 0 0 0,0 0 0 0 0,-1-1 0 0 0,1 1 0 0 0,0 0 0 0 0,0 0 0 0 0,-1 1-1 0 0,1-1 1 0 0,-1 1 0 0 0,1 0 0 0 0,0 0 0 0 0,-1 0 0 0 0,1 0 0 0 0,-1 0 0 0 0,1 1-1 0 0,0 0 1 0 0,-1-1 0 0 0,1 1 0 0 0,0 1 0 0 0,0-1 0 0 0,0 0 0 0 0,0 1-1 0 0,0-1 1 0 0,0 1 0 0 0,0 0 0 0 0,0 0 0 0 0,0 0 0 0 0,0 1 43 0 0,0 0 66 0 0,0 0 1 0 0,1 0-1 0 0,-1 0 0 0 0,0 1 1 0 0,1-1-1 0 0,0 1 0 0 0,0 0 1 0 0,0-1-1 0 0,0 1 0 0 0,1 0 1 0 0,0 0-1 0 0,-1 0 1 0 0,1 0-1 0 0,1 0 0 0 0,-1 0 1 0 0,1 1-1 0 0,-1-1 0 0 0,1 0 1 0 0,0 0-1 0 0,1 0 0 0 0,-1 0 1 0 0,1 1-1 0 0,0-1 1 0 0,0 0-1 0 0,0 0 0 0 0,0 0 1 0 0,1 0-1 0 0,-1-1 0 0 0,1 1 1 0 0,0 0-1 0 0,0-1 0 0 0,1 1 1 0 0,-1-1-1 0 0,1 0 1 0 0,0 1-1 0 0,-1-1 0 0 0,2-1 1 0 0,-1 1-1 0 0,0 0 0 0 0,0-1 1 0 0,1 1-1 0 0,-1-1 0 0 0,1 0 1 0 0,0 0-1 0 0,0-1 1 0 0,0 1-1 0 0,-1-1 0 0 0,2 0 1 0 0,-1 0-1 0 0,0 0 0 0 0,0 0 1 0 0,0-1-1 0 0,0 0 0 0 0,3 0-66 0 0,65-60-1336 0 0,-54 110 2358 0 0,-18-28-964 0 0,3 22 276 0 0,6-22-4268 0 0,-3-19-893 0 0,4-3-2631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36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652 1004 0 0 0,'104'7'0'0'0,"-71"-7"18"0"0,-18-5 143 0 0,-8 3-3 0 0,10-5 593 0 0,1-1 0 0 0,-1 0-1 0 0,-1-1 1 0 0,1-1 0 0 0,-2 0-1 0 0,1-1 1 0 0,15-16 0 0 0,-23 20-531 0 0,0-1 0 0 0,-1-1 0 0 0,0 1 0 0 0,0-1 0 0 0,-1 0 0 0 0,0-1 0 0 0,-1 1 0 0 0,0-1 0 0 0,0 0 0 0 0,-1-1 0 0 0,-1 1 0 0 0,1-1 0 0 0,2-17 0 0 0,-4 9-71 0 0,0 0 0 0 0,-2-1-1 0 0,0 1 1 0 0,-1-1 0 0 0,0 1 0 0 0,-2 0-1 0 0,-7-27 1 0 0,2 16-33 0 0,-3 1 1 0 0,0 0-1 0 0,-1 1 1 0 0,-2 0-1 0 0,-1 1 0 0 0,-1 0 1 0 0,-2 1-1 0 0,0 2 1 0 0,-36-38-1 0 0,19 27-88 0 0,-1 1-1 0 0,-2 2 0 0 0,-45-29 1 0 0,57 45 56 0 0,-1 0-1 0 0,0 2 1 0 0,-1 1 0 0 0,-1 1 0 0 0,0 1 0 0 0,-34-7-1 0 0,46 14-17 0 0,0 1 0 0 0,0 1 0 0 0,-1 1 0 0 0,1 0 0 0 0,-1 1 0 0 0,1 1 0 0 0,-23 4 0 0 0,27-3-1 0 0,1 1 0 0 0,-1 1 0 0 0,0 0 1 0 0,1 1-1 0 0,0 0 0 0 0,0 1 0 0 0,1 1 0 0 0,-1-1 0 0 0,1 2 0 0 0,-12 10 1 0 0,12-8-23 0 0,0 1-1 0 0,0 1 1 0 0,1 0 0 0 0,1 0 0 0 0,0 1 0 0 0,0 0 0 0 0,2 1 0 0 0,-1 0 0 0 0,2 0 0 0 0,0 0 0 0 0,0 1 0 0 0,2 0 0 0 0,-6 29 0 0 0,7-20-29 0 0,0 0 0 0 0,2 0-1 0 0,1 0 1 0 0,1 0 0 0 0,0 0 0 0 0,2 0 0 0 0,1 0 0 0 0,9 30 0 0 0,-2-18 45 0 0,2 0 0 0 0,1 0 0 0 0,2-2 0 0 0,25 43 0 0 0,-26-53 53 0 0,2 0 0 0 0,1-1 1 0 0,0-1-1 0 0,2-1 0 0 0,0 0 0 0 0,30 22 1 0 0,-21-21 99 0 0,1-2 1 0 0,1 0 0 0 0,1-2 0 0 0,50 20-1 0 0,-60-30-402 0 0,1 0 0 0 0,46 8-1 0 0,-52-14-596 0 0,1 0-1 0 0,0-1 0 0 0,0-1 0 0 0,27-3 1 0 0,-27 0-3854 0 0,-6-1-2797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40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8634 0 0,'0'0'7503'0'0,"9"0"-7024"0"0,61 0 1145 0 0,-39 2-1110 0 0,1 1-1 0 0,38 9 1 0 0,-6-1-379 0 0,869 115 1720 0 0,-909-123-1824 0 0,482 44 1324 0 0,-407-46-879 0 0,-99-1-482 0 0,0 0 1 0 0,0 0-1 0 0,0 0 0 0 0,0 0 0 0 0,0 0 1 0 0,0 0-1 0 0,0 0 0 0 0,1 0 1 0 0,-1 0-1 0 0,0 0 0 0 0,0 0 0 0 0,0 0 1 0 0,0 0-1 0 0,0 0 0 0 0,0 0 0 0 0,0 0 1 0 0,0 0-1 0 0,0 0 0 0 0,0 0 1 0 0,0 0-1 0 0,0 0 0 0 0,0-1 0 0 0,0 1 1 0 0,0 0-1 0 0,0 0 0 0 0,0 0 1 0 0,0 0-1 0 0,0 0 0 0 0,1 0 0 0 0,-1 0 1 0 0,0 0-1 0 0,0 0 0 0 0,0 0 0 0 0,0 0 1 0 0,0 0-1 0 0,0 0 0 0 0,0 0 1 0 0,0 0-1 0 0,0 0 0 0 0,0 0 0 0 0,0 0 1 0 0,0 0-1 0 0,0 0 0 0 0,0 0 1 0 0,0-1-1 0 0,0 1 0 0 0,0 0 0 0 0,0 0 1 0 0,0 0-1 0 0,0 0 0 0 0,0 0 0 0 0,0 0 1 0 0,0 0-1 0 0,0 0 0 0 0,0 0 1 0 0,0 0-1 0 0,-3-4-307 0 0,-5-2 80 0 0,-39-23 77 0 0,-47-37 0 0 0,92 65 169 0 0,0-1 1 0 0,1 1 0 0 0,-1 0 0 0 0,1-1-1 0 0,0 1 1 0 0,-1-1 0 0 0,1 0-1 0 0,0 1 1 0 0,0-1 0 0 0,0 0-1 0 0,0 0 1 0 0,0 0 0 0 0,1 0-1 0 0,-1 1 1 0 0,0-1 0 0 0,0-3-1 0 0,1 4 3 0 0,0 1-1 0 0,0-1 1 0 0,0 0-1 0 0,0 0 1 0 0,1 0-1 0 0,-1 1 1 0 0,0-1-1 0 0,0 0 1 0 0,0 0-1 0 0,1 0 0 0 0,-1 1 1 0 0,0-1-1 0 0,1 0 1 0 0,-1 1-1 0 0,1-1 1 0 0,0-1-1 0 0,0 1-7 0 0,0 0-1 0 0,0 0 1 0 0,1 1-1 0 0,-1-1 1 0 0,0 0-1 0 0,0 0 1 0 0,1 1 0 0 0,-1-1-1 0 0,0 1 1 0 0,1-1-1 0 0,-1 1 1 0 0,2-1-1 0 0,2 0-7 0 0,-1 1-1 0 0,0-1 0 0 0,1 1 1 0 0,-1 0-1 0 0,1 0 1 0 0,-1 1-1 0 0,1-1 0 0 0,-1 1 1 0 0,0 0-1 0 0,1 0 0 0 0,-1 1 1 0 0,0-1-1 0 0,0 1 1 0 0,0 0-1 0 0,0 0 0 0 0,0 0 1 0 0,7 6-1 0 0,0 0 17 0 0,-1 1-1 0 0,-1 1 1 0 0,0 0-1 0 0,14 18 1 0 0,-12-12 65 0 0,0 0 1 0 0,12 23-1 0 0,-20-32-62 0 0,0-1 0 0 0,0 1 1 0 0,-1-1-1 0 0,0 1 0 0 0,0 0 0 0 0,-1-1 0 0 0,0 1 0 0 0,0 0 0 0 0,-1 0 1 0 0,0 9-1 0 0,0-13-29 0 0,-1-1-1 0 0,0 1 1 0 0,0 0 0 0 0,0 0 0 0 0,0-1 0 0 0,-1 1 0 0 0,1 0 0 0 0,-1-1-1 0 0,1 1 1 0 0,-1-1 0 0 0,0 0 0 0 0,0 0 0 0 0,0 1 0 0 0,0-1 0 0 0,0-1-1 0 0,0 1 1 0 0,-1 0 0 0 0,-3 2 0 0 0,-4 2-365 0 0,-1 0-1 0 0,-22 9 1 0 0,-15 1-3439 0 0,32-10-645 0 0,2-1-6120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41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2593 0 0,'0'0'-2593'0'0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4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0,'18'49'0'0'0,"-18"-48"0"0"0,-1-1 0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42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0 0 0,'0'0'1032'0'0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43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7626 0 0,'0'0'696'0'0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4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5889 0 0,'15'62'-472'0'0,"-19"-61"-344"0"0,2-1 520 0 0,1 1-304 0 0,-3 1-1185 0 0,0-1-135 0 0,4 1 1920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49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37 144 0 0 0,'0'0'17198'0'0,"1"-3"-16448"0"0,0 1-547 0 0,-1 1-136 0 0,0 0 0 0 0,0 0 0 0 0,0 0 1 0 0,0 0-1 0 0,1 0 0 0 0,-1 1 0 0 0,0-1 0 0 0,1 0 0 0 0,-1 0 1 0 0,1 0-1 0 0,-1 0 0 0 0,1 0 0 0 0,23-16 1084 0 0,-22 15-1095 0 0,0 0 1 0 0,0 0-1 0 0,0 0 1 0 0,-1 0-1 0 0,1-1 1 0 0,-1 1-1 0 0,0-1 0 0 0,1 1 1 0 0,-1-1-1 0 0,0 0 1 0 0,1-4-1 0 0,-1 1-6 0 0,-1 0-1 0 0,1 0 0 0 0,-1 0 1 0 0,-1-8-1 0 0,1 12-64 0 0,-1-1-1 0 0,1 1 1 0 0,-1 0 0 0 0,0 1-1 0 0,0-1 1 0 0,0 0-1 0 0,0 0 1 0 0,0 0 0 0 0,-1 0-1 0 0,1 1 1 0 0,0-1-1 0 0,-1 1 1 0 0,1-1 0 0 0,-1 1-1 0 0,1-1 1 0 0,-1 1-1 0 0,0 0 1 0 0,0 0 0 0 0,0 0-1 0 0,1 0 1 0 0,-1 0-1 0 0,0 0 1 0 0,0 1 0 0 0,0-1-1 0 0,0 1 1 0 0,-1-1-1 0 0,1 1 1 0 0,0 0 0 0 0,0-1-1 0 0,-3 1 1 0 0,4 1 11 0 0,0-1 0 0 0,1 1 0 0 0,-1-1 0 0 0,0 0 0 0 0,1 1 0 0 0,-1-1 0 0 0,0 1 0 0 0,1 0 0 0 0,-1-1 0 0 0,0 1 0 0 0,1 0 0 0 0,-1-1 0 0 0,1 1 0 0 0,-1 0 0 0 0,1 0 0 0 0,-1-1 0 0 0,1 3 0 0 0,-7 15 41 0 0,6-15-33 0 0,-4 16 20 0 0,1-1 1 0 0,1 1-1 0 0,0-1 0 0 0,2 1 0 0 0,0 28 0 0 0,1-46-2 0 0,0 0-1 0 0,0 0 1 0 0,0 1-1 0 0,0-1 1 0 0,0 0-1 0 0,0 0 1 0 0,1 0-1 0 0,-1 0 1 0 0,0 0-1 0 0,1 0 1 0 0,-1 0-1 0 0,1 1 1 0 0,0-1-1 0 0,-1 0 1 0 0,1-1-1 0 0,-1 1 1 0 0,1 0-1 0 0,0 0 1 0 0,0 0-1 0 0,0 0 1 0 0,0 0-1 0 0,0-1 1 0 0,-1 1-1 0 0,1 0 1 0 0,0-1-1 0 0,0 1 1 0 0,1-1-1 0 0,-1 1 1 0 0,0-1-1 0 0,0 1 1 0 0,0-1-1 0 0,0 0 1 0 0,0 0-1 0 0,0 0 1 0 0,1 1-1 0 0,0-1 1 0 0,1 0 30 0 0,-1-1 0 0 0,1 1 1 0 0,-1 0-1 0 0,1-1 0 0 0,-1 1 1 0 0,0-1-1 0 0,1 0 0 0 0,-1 0 0 0 0,0 0 1 0 0,1 0-1 0 0,-1 0 0 0 0,0 0 1 0 0,0-1-1 0 0,0 1 0 0 0,0-1 0 0 0,2-1 1 0 0,1-4 29 0 0,0 0 0 0 0,0 1 0 0 0,-1-2 0 0 0,1 1 0 0 0,-2 0 0 0 0,6-14 0 0 0,3-6 155 0 0,-12 26-234 0 0,0 1 0 0 0,0 0 0 0 0,1-1 0 0 0,-1 1 0 0 0,0 0 0 0 0,0 0 1 0 0,0-1-1 0 0,0 1 0 0 0,0 0 0 0 0,0-1 0 0 0,1 1 0 0 0,-1 0 0 0 0,0 0 1 0 0,0 0-1 0 0,0-1 0 0 0,1 1 0 0 0,-1 0 0 0 0,0 0 0 0 0,0 0 0 0 0,0-1 1 0 0,1 1-1 0 0,-1 0 0 0 0,0 0 0 0 0,1 0 0 0 0,-1 0 0 0 0,0 0 0 0 0,0 0 1 0 0,1 0-1 0 0,-1 0 0 0 0,0-1 0 0 0,1 1 0 0 0,-1 0 0 0 0,0 0 0 0 0,0 0 1 0 0,1 0-1 0 0,-1 0 0 0 0,0 1 0 0 0,1-1 0 0 0,-1 0 0 0 0,0 0 0 0 0,0 0 1 0 0,1 0-1 0 0,-1 0 0 0 0,0 0 0 0 0,1 0 0 0 0,-1 1 0 0 0,0-1 0 0 0,0 0 1 0 0,1 0-1 0 0,-1 0 0 0 0,0 0 0 0 0,0 1 0 0 0,0-1 0 0 0,1 0 0 0 0,-1 0 1 0 0,0 1-1 0 0,0-1 0 0 0,0 0 0 0 0,0 0 0 0 0,0 1 0 0 0,1-1 1 0 0,8 20-106 0 0,-9-19 110 0 0,4 13 17 0 0,0 1 1 0 0,0 0-1 0 0,-2 0 0 0 0,1 0 1 0 0,-2 0-1 0 0,0 1 0 0 0,-1-1 1 0 0,-1 0-1 0 0,-3 21 0 0 0,2-22 538 0 0,0 23 0 0 0,2-16-7614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49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 56 17484 0 0,'0'0'5732'0'0,"-22"-6"-5460"0"0,-69-15-119 0 0,63 14-96 0 0,-31-2 1 0 0,37 6-77 0 0,-96-5-1085 0 0,78 7-2468 0 0,1 1-4563 0 0,27 0-2455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0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 11851 0 0,'0'0'7466'0'0,"-6"-2"-7213"0"0,-12-6-86 0 0,17 7-137 0 0,2 2-25 0 0,13 6-103 0 0,-13-7 98 0 0,11 6 99 0 0,1 1 0 0 0,-1 0-1 0 0,0 0 1 0 0,12 11 0 0 0,-21-15-42 0 0,-1-1-1 0 0,1 0 1 0 0,-1 1-1 0 0,0 0 1 0 0,0-1-1 0 0,1 1 1 0 0,-2 0-1 0 0,1 0 1 0 0,0 0-1 0 0,-1 0 0 0 0,1 0 1 0 0,-1 1-1 0 0,0-1 1 0 0,0 0-1 0 0,0 1 1 0 0,-1-1-1 0 0,1 1 1 0 0,-1-1-1 0 0,0 1 1 0 0,0-1-1 0 0,0 1 1 0 0,-1 4-1 0 0,1-6-8 0 0,-1 0 0 0 0,1 0 1 0 0,-1 0-1 0 0,0 0 0 0 0,1-1 0 0 0,-1 1 0 0 0,0 0 0 0 0,0 0 0 0 0,0-1 0 0 0,-1 1 0 0 0,1-1 0 0 0,-2 2 0 0 0,-20 15 398 0 0,20-16-416 0 0,0 0-1 0 0,0 0 0 0 0,0 0 1 0 0,0 1-1 0 0,0-1 0 0 0,0 1 1 0 0,1 0-1 0 0,-1 0 0 0 0,1-1 1 0 0,-4 8-1 0 0,6-10-21 0 0,0 1 0 0 0,-1 0 1 0 0,1-1-1 0 0,0 1 0 0 0,0 0 0 0 0,0-1 1 0 0,0 1-1 0 0,0 0 0 0 0,0-1 1 0 0,0 1-1 0 0,0 0 0 0 0,0-1 0 0 0,0 1 1 0 0,0 0-1 0 0,0-1 0 0 0,0 1 0 0 0,1 0 1 0 0,-1-1-1 0 0,0 1 0 0 0,0 0 1 0 0,1-1-1 0 0,-1 2 0 0 0,1-1 10 0 0,0 0 0 0 0,0 0 1 0 0,1 0-1 0 0,-1 0 0 0 0,0 0 0 0 0,0 0 0 0 0,0-1 0 0 0,1 1 0 0 0,-1 0 1 0 0,2 0-1 0 0,4 2 52 0 0,0-1-1 0 0,1 0 1 0 0,9 2 0 0 0,-10-3-52 0 0,110 17-268 0 0,-38-15-4424 0 0,-70-5 678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1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10001 0 0,'3'7'3677'0'0,"5"10"-3445"0"0,-1 0 0 0 0,0 1 0 0 0,-2 0 0 0 0,0 0-1 0 0,-1 0 1 0 0,-1 0 0 0 0,0 1 0 0 0,-2-1 0 0 0,0 1 0 0 0,-1 0 0 0 0,-1-1 0 0 0,-2 11-232 0 0,18-58-8269 0 0,13 7 5954 0 0,-25 20 2527 0 0,-1 1 0 0 0,1 0 0 0 0,-1 0 0 0 0,1 0-1 0 0,0 0 1 0 0,-1 0 0 0 0,1 0 0 0 0,0 1 0 0 0,0-1-1 0 0,0 1 1 0 0,-1 0 0 0 0,1 0 0 0 0,0 0 0 0 0,0 0-1 0 0,0 1 1 0 0,0-1 0 0 0,-1 1 0 0 0,1-1 0 0 0,0 1-1 0 0,0 0 1 0 0,-1 0 0 0 0,1 0 0 0 0,-1 1 0 0 0,1-1-1 0 0,-1 1 1 0 0,1-1 0 0 0,-1 1 0 0 0,0 0 0 0 0,0 0-1 0 0,0 0 1 0 0,0 0 0 0 0,0 0 0 0 0,0 0 0 0 0,-1 0-1 0 0,1 1 1 0 0,-1-1 0 0 0,1 1 0 0 0,-1-1 0 0 0,0 1-1 0 0,0 0-211 0 0,0-1 51 0 0,-1-1 1 0 0,0 1-1 0 0,1-1 0 0 0,-1 1 0 0 0,0 0 0 0 0,0-1 0 0 0,0 1 0 0 0,0-1 1 0 0,0 1-1 0 0,-1 0 0 0 0,1-1 0 0 0,0 1 0 0 0,-1-1 0 0 0,1 1 0 0 0,-1-1 1 0 0,0 1-1 0 0,1-1 0 0 0,-1 0 0 0 0,0 1 0 0 0,0-1 0 0 0,0 0 0 0 0,0 1 1 0 0,0-1-1 0 0,0 0 0 0 0,0 0 0 0 0,0 0 0 0 0,0 0 0 0 0,-1 0 0 0 0,1 0 0 0 0,0 0 1 0 0,-1-1-1 0 0,1 1 0 0 0,-1 0 0 0 0,1-1 0 0 0,-1 1 0 0 0,1-1 0 0 0,-1 1 1 0 0,1-1-1 0 0,-1 0 0 0 0,1 0 0 0 0,-1 1 0 0 0,0-1 0 0 0,1 0 0 0 0,-1-1 1 0 0,1 1-1 0 0,-1 0-51 0 0,-44 0-708 0 0,13-10-3368 0 0,23 3-1257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14427 0 0,'0'0'5600'0'0,"8"21"-5001"0"0,27 66-106 0 0,-33-81-412 0 0,1 1-1 0 0,-1-1 1 0 0,-1 0-1 0 0,1 1 1 0 0,-1-1-1 0 0,1 8 1 0 0,-1-2 62 0 0,4 47 394 0 0,0 2-280 0 0,-2-207-2715 0 0,5 74 1885 0 0,-6 63 569 0 0,0 0 0 0 0,0 0 0 0 0,1 0 0 0 0,0 1 0 0 0,8-15 1 0 0,-10 20 23 0 0,0 1 1 0 0,1 0 0 0 0,-1 0 0 0 0,1 0 0 0 0,0 0 0 0 0,0 0-1 0 0,0 0 1 0 0,0 1 0 0 0,0-1 0 0 0,0 1 0 0 0,0-1 0 0 0,0 1-1 0 0,1 0 1 0 0,-1-1 0 0 0,0 1 0 0 0,1 1 0 0 0,-1-1 0 0 0,1 0-1 0 0,-1 0 1 0 0,1 1 0 0 0,-1 0 0 0 0,1-1 0 0 0,0 1 0 0 0,-1 0 0 0 0,1 0-1 0 0,0 0 1 0 0,-1 1 0 0 0,1-1 0 0 0,3 2 0 0 0,-2-1 38 0 0,-1 0 0 0 0,1 0 0 0 0,-1 1 0 0 0,1-1 0 0 0,-1 1 0 0 0,0 0 0 0 0,0 0 0 0 0,0 0 0 0 0,0 0 0 0 0,0 1 1 0 0,-1-1-1 0 0,1 1 0 0 0,-1 0 0 0 0,1-1 0 0 0,-1 1 0 0 0,0 0 0 0 0,0 0 0 0 0,0 1 0 0 0,-1-1 0 0 0,3 5 0 0 0,-3-5-25 0 0,0 0-1 0 0,0 0 1 0 0,-1 0-1 0 0,1-1 1 0 0,-1 1-1 0 0,1 0 1 0 0,-1 0-1 0 0,0 0 1 0 0,0 0-1 0 0,-1 0 1 0 0,1 0-1 0 0,0 0 0 0 0,-1-1 1 0 0,0 1-1 0 0,0 0 1 0 0,0 0-1 0 0,0 0 1 0 0,0-1-1 0 0,0 1 1 0 0,-1-1-1 0 0,1 1 1 0 0,-1-1-1 0 0,0 1 1 0 0,1-1-1 0 0,-1 0 1 0 0,0 0-1 0 0,-1 0 1 0 0,-3 3-1 0 0,1-2 9 0 0,0 0 0 0 0,0 0 0 0 0,-1-1 0 0 0,1 0 0 0 0,-1 0 0 0 0,0 0 0 0 0,-6 0 0 0 0,-2 0-274 0 0,-26-1 0 0 0,40 0 221 0 0,0-1-1 0 0,0 1 0 0 0,0-1 1 0 0,1 0-1 0 0,-1 1 1 0 0,0-1-1 0 0,0 0 0 0 0,0 1 1 0 0,1-1-1 0 0,-1 0 1 0 0,0 1-1 0 0,0-1 1 0 0,1 0-1 0 0,-1 1 0 0 0,0-1 1 0 0,0 0-1 0 0,1 0 1 0 0,-1 1-1 0 0,47 31-38 0 0,-28-20 137 0 0,-1 1 0 0 0,1 1 0 0 0,-2 1 0 0 0,19 20 0 0 0,-33-32-155 0 0,-1 0 0 0 0,0 0 0 0 0,0 0 0 0 0,0 0 0 0 0,0 1 0 0 0,0-1-1 0 0,-1 1 1 0 0,0-1 0 0 0,1 1 0 0 0,0 5 0 0 0,-1 1-3925 0 0,0 1-3743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0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 14643 0 0,'0'0'6975'0'0,"5"-1"-7084"0"0,18-2 34 0 0,-22 3 74 0 0,1 0 0 0 0,-1 0 0 0 0,1 0 0 0 0,-1 1 0 0 0,0-1 0 0 0,1 1 0 0 0,-1-1 0 0 0,0 1 0 0 0,0-1 0 0 0,1 1 0 0 0,-1 0 0 0 0,0 0 0 0 0,0-1 0 0 0,0 1 0 0 0,0 0 0 0 0,0 0 0 0 0,0 0 0 0 0,0 0 0 0 0,1 2 0 0 0,2 1 34 0 0,-1 0 29 0 0,1-1 0 0 0,-1 1-1 0 0,0-1 1 0 0,0 1 0 0 0,0 0-1 0 0,-1 0 1 0 0,0 1 0 0 0,1-1 0 0 0,1 8-1 0 0,-3-11-19 0 0,-1 1 0 0 0,1 0-1 0 0,-1 0 1 0 0,0-1 0 0 0,0 1-1 0 0,0 0 1 0 0,0 0 0 0 0,0 0-1 0 0,0-1 1 0 0,-1 1 0 0 0,1 0-1 0 0,0 0 1 0 0,-1-1 0 0 0,0 1-1 0 0,1 0 1 0 0,-1-1 0 0 0,0 1-1 0 0,0-1 1 0 0,0 1 0 0 0,0-1-1 0 0,0 1 1 0 0,0-1 0 0 0,0 1-1 0 0,0-1 1 0 0,-1 0 0 0 0,1 0-1 0 0,0 0 1 0 0,-1 0 0 0 0,-1 1-1 0 0,-16 10 382 0 0,-21 8-1 0 0,18-8-337 0 0,22-12-80 0 0,-1 0 0 0 0,1 0 1 0 0,0 0-1 0 0,0 0 0 0 0,-1 0 0 0 0,1 0 1 0 0,0 0-1 0 0,0 0 0 0 0,-1 0 1 0 0,1 1-1 0 0,0-1 0 0 0,0 0 0 0 0,-1 0 1 0 0,1 0-1 0 0,0 0 0 0 0,0 1 1 0 0,0-1-1 0 0,0 0 0 0 0,-1 0 0 0 0,1 1 1 0 0,0-1-1 0 0,0 0 0 0 0,0 0 0 0 0,0 1 1 0 0,0-1-1 0 0,0 0 0 0 0,0 0 1 0 0,-1 1-1 0 0,1-1 0 0 0,0 1 0 0 0,8 2 133 0 0,16 0 1 0 0,-22-3-140 0 0,121 5-2471 0 0,-115-7 111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1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246 109 18700 0 0,'0'0'4154'0'0,"-22"-3"-4144"0"0,-70-9-77 0 0,89 11 60 0 0,-42-5-273 0 0,22-2-415 0 0,19 6 554 0 0,-4-1-691 0 0,1 0 0 0 0,-11-8 0 0 0,3-1-3326 0 0,13 10 2044 0 0,1 0 1056 0 0,0 1 1 0 0,0 0 0 0 0,0-1 0 0 0,1 1 0 0 0,-1-1-1 0 0,-1-1 1 0 0</inkml:trace>
  <inkml:trace contextRef="#ctx0" brushRef="#br0" timeOffset="1">119 1 6329 0 0,'0'0'9478'0'0,"8"21"-7623"0"0,26 69-348 0 0,-29-75-817 0 0,5 17-1 0 0,-8-6 302 0 0,-2-13-661 0 0,1 8-134 0 0,-1 44 568 0 0,-1-57-1636 0 0,0 0-1 0 0,0 0 1 0 0,-3 9 0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1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14939 0 0,'0'0'6202'0'0,"8"23"-5636"0"0,25 74-155 0 0,-31-91-369 0 0,0-1-1 0 0,-1 1 1 0 0,1-1 0 0 0,-1 1-1 0 0,0 0 1 0 0,0 0 0 0 0,-1 10-1 0 0,0-5 13 0 0,-1 8 8 0 0,0 0-1 0 0,-5 29 1 0 0,4-25-142 0 0,1-18-237 0 0,1-16-87 0 0,1 4 163 0 0,-1 0-1 0 0,2 0 1 0 0,2-11 0 0 0,1-4-71 0 0,9-78-854 0 0,0 4 780 0 0,-13 88 409 0 0,0 0 0 0 0,1 1 0 0 0,1-1 0 0 0,-1 1 0 0 0,1-1 0 0 0,5-7 0 0 0,-7 13 21 0 0,0-1 0 0 0,1 1 0 0 0,-1 0 0 0 0,1 0-1 0 0,0 0 1 0 0,0 0 0 0 0,0 1 0 0 0,0-1-1 0 0,0 0 1 0 0,0 1 0 0 0,0-1 0 0 0,0 1 0 0 0,1 0-1 0 0,-1 0 1 0 0,0 0 0 0 0,1 0 0 0 0,-1 0-1 0 0,1 0 1 0 0,-1 1 0 0 0,1-1 0 0 0,-1 1 0 0 0,4 0-1 0 0,-1 0 69 0 0,1 0 0 0 0,-1 1 0 0 0,1 0 0 0 0,-1 0 0 0 0,1 1 0 0 0,-1 0 0 0 0,0 0-1 0 0,0 0 1 0 0,0 0 0 0 0,0 1 0 0 0,0 0 0 0 0,0 0 0 0 0,-1 0 0 0 0,1 1 0 0 0,-1-1-1 0 0,0 1 1 0 0,0 0 0 0 0,6 7 0 0 0,-10-9-104 0 0,1-1 0 0 0,0 0-1 0 0,-1 0 1 0 0,1 0 0 0 0,0 0-1 0 0,-1 1 1 0 0,0-1 0 0 0,1 0-1 0 0,-1 0 1 0 0,0 1 0 0 0,1-1 0 0 0,-1 0-1 0 0,0 1 1 0 0,0-1 0 0 0,0 0-1 0 0,0 1 1 0 0,0-1 0 0 0,-1 0-1 0 0,1 1 1 0 0,0-1 0 0 0,0 0 0 0 0,-1 2-1 0 0,0-1 8 0 0,0-1 0 0 0,-1 1 0 0 0,1 0 0 0 0,0-1 0 0 0,0 1 0 0 0,0-1 0 0 0,-1 0 0 0 0,1 1 0 0 0,-1-1 0 0 0,1 0 0 0 0,-1 0 0 0 0,0 0 0 0 0,-3 2 0 0 0,-6 1 143 0 0,-23 7-1 0 0,24-8-214 0 0,0 0 1 0 0,0 0-1 0 0,-13 8 0 0 0,22-11 51 0 0,0 0 0 0 0,0 1 0 0 0,1-1 0 0 0,-1 1 0 0 0,0-1 0 0 0,1 1 0 0 0,-1-1 1 0 0,1 1-1 0 0,-1-1 0 0 0,1 1 0 0 0,-1 0 0 0 0,1-1 0 0 0,-1 1 0 0 0,1 0 0 0 0,-1-1 0 0 0,1 1 0 0 0,0 0 0 0 0,0 0 0 0 0,-1 0 0 0 0,1-1 1 0 0,0 1-1 0 0,0 0 0 0 0,0 0 0 0 0,0-1 0 0 0,0 1 0 0 0,0 0 0 0 0,0 0 0 0 0,0 0 0 0 0,0 0 0 0 0,0-1 0 0 0,0 1 0 0 0,0 0 0 0 0,1 0 1 0 0,-1-1-1 0 0,0 1 0 0 0,0 0 0 0 0,1 0 0 0 0,-1-1 0 0 0,1 1 0 0 0,0 1 0 0 0,3 3 42 0 0,-1 0-1 0 0,1-1 0 0 0,1 1 1 0 0,5 5-1 0 0,-5-6-13 0 0,16 15-23 0 0,46 30 0 0 0,-59-43-148 0 0,3 3-1364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1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43 17484 0 0,'0'0'5790'0'0,"-2"-7"-5766"0"0,-8-20 23 0 0,7 19 8 0 0,3 7-21 0 0,8 2-318 0 0,-3 1 218 0 0,0 0-1 0 0,-1 1 1 0 0,0-1-1 0 0,1 1 1 0 0,-1 0-1 0 0,0 0 1 0 0,0 1-1 0 0,-1-1 0 0 0,7 8 1 0 0,2 1 78 0 0,31 34 247 0 0,-38-40-167 0 0,-1 0-1 0 0,1 0 0 0 0,-1 1 1 0 0,0-1-1 0 0,-1 1 0 0 0,3 9 1 0 0,-5-15-75 0 0,-1 0 1 0 0,1 0-1 0 0,-1 1 1 0 0,0-1-1 0 0,1 0 1 0 0,-1 0 0 0 0,0 1-1 0 0,0-1 1 0 0,0 0-1 0 0,0 1 1 0 0,0-1-1 0 0,0 0 1 0 0,0 1-1 0 0,-1 1 1 0 0,0-2-1 0 0,1-1 1 0 0,-1 1-1 0 0,1 0 1 0 0,-1-1-1 0 0,1 1 1 0 0,-1-1-1 0 0,1 1 1 0 0,-1-1-1 0 0,0 1 1 0 0,1-1-1 0 0,-1 0 1 0 0,0 1-1 0 0,1-1 1 0 0,-1 0-1 0 0,0 1 1 0 0,0-1-1 0 0,1 0 0 0 0,-1 0 1 0 0,0 0-1 0 0,0 0 1 0 0,1 0-1 0 0,-1 0 1 0 0,0 0-1 0 0,-1 0 1 0 0,-3 0 26 0 0,0 0 1 0 0,0 0-1 0 0,0-1 1 0 0,-1 0-1 0 0,2 0 1 0 0,-1 0-1 0 0,0 0 1 0 0,0-1-1 0 0,0 0 1 0 0,-5-3-1 0 0,14 9-53 0 0,0 0-1 0 0,-1 1 1 0 0,6 8-1 0 0,-1-4 26 0 0,0 2 18 0 0,3 3 93 0 0,15 26 1 0 0,-23-35-106 0 0,-1 0 0 0 0,1 1 0 0 0,-1-1 0 0 0,-1 0 0 0 0,1 1 0 0 0,-1-1 0 0 0,0 1 0 0 0,0-1 0 0 0,0 10 0 0 0,-1-14-15 0 0,0 0 0 0 0,0 0 0 0 0,0 1 0 0 0,-1-1 0 0 0,1 0 0 0 0,0 0 1 0 0,-1 0-1 0 0,1 0 0 0 0,-1 0 0 0 0,1 0 0 0 0,-1 1 0 0 0,1-1 0 0 0,-1 0 0 0 0,0-1 0 0 0,0 1 0 0 0,0 0 0 0 0,1 0 0 0 0,-1 0 0 0 0,0 0 0 0 0,0-1 1 0 0,0 1-1 0 0,0 0 0 0 0,0-1 0 0 0,0 1 0 0 0,0-1 0 0 0,-1 1 0 0 0,1-1 0 0 0,0 1 0 0 0,-2-1 0 0 0,-3 2 25 0 0,0-1-1 0 0,-1 0 1 0 0,1 0-1 0 0,-8-1 0 0 0,-4 0-192 0 0,0-1 0 0 0,1-1-1 0 0,-21-4 1 0 0,-6-5-1827 0 0,1-1-3631 0 0,35 10 4051 0 0,-18-5-9868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9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13 16083 0 0,'0'0'7935'0'0,"-23"-2"-7598"0"0,-70-6-105 0 0,9 6 48 0 0,56 2-252 0 0,-20 0-405 0 0,41 0-3949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9.4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19356 0 0,'0'0'426'0'0,"2"0"-320"0"0,1 0-15 0 0,1 0-1 0 0,-1 1 0 0 0,1-1 0 0 0,-1 1 1 0 0,1 0-1 0 0,-1 0 0 0 0,1 0 0 0 0,-1 0 1 0 0,1 1-1 0 0,-1 0 0 0 0,3 1 0 0 0,4 3 375 0 0,-1 0-1 0 0,14 12 1 0 0,-19-15-341 0 0,0 1 0 0 0,0 1 0 0 0,0-1 0 0 0,0 1 1 0 0,-1-1-1 0 0,1 1 0 0 0,-1 0 0 0 0,0 0 0 0 0,2 6 0 0 0,-4-8-83 0 0,0 0-1 0 0,-1 0 1 0 0,1-1-1 0 0,0 1 1 0 0,-1 0-1 0 0,0 0 1 0 0,1 0-1 0 0,-1 0 1 0 0,0 0-1 0 0,-1 0 1 0 0,1 0-1 0 0,0 0 1 0 0,-1 0-1 0 0,0 0 0 0 0,0 0 1 0 0,0 0-1 0 0,0 0 1 0 0,0 0-1 0 0,-3 3 1 0 0,-3 4 44 0 0,-1 0 0 0 0,0 0 0 0 0,0-1 0 0 0,-1-1 0 0 0,-1 1 0 0 0,-16 11 0 0 0,-15 13-21 0 0,40-33-64 0 0,1 1 1 0 0,-1-1-1 0 0,1 0 1 0 0,0 1-1 0 0,-1-1 1 0 0,1 0-1 0 0,0 1 1 0 0,0-1-1 0 0,-1 0 1 0 0,1 1-1 0 0,0-1 1 0 0,0 1-1 0 0,-1-1 1 0 0,1 1-1 0 0,0-1 1 0 0,0 1-1 0 0,0 0 1 0 0,0-1 1 0 0,0 0 0 0 0,0 0 0 0 0,0 0 1 0 0,0 1-1 0 0,0-1 0 0 0,0 0 1 0 0,1 0-1 0 0,-1 0 0 0 0,0 0 1 0 0,0 1-1 0 0,0-1 0 0 0,0 0 1 0 0,0 0-1 0 0,1 0 0 0 0,-1 0 0 0 0,0 0 1 0 0,0 0-1 0 0,0 1 0 0 0,0-1 1 0 0,1 0-1 0 0,-1 0 0 0 0,0 0 1 0 0,0 0-1 0 0,0 0 0 0 0,1 0 0 0 0,-1 0 1 0 0,20 0 144 0 0,-13 0-128 0 0,90-2 105 0 0,69 2-2058 0 0,-155 2-278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0.0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 0 17908 0 0,'0'0'1140'0'0,"20"5"-1055"0"0,61 18 101 0 0,-53-12 58 0 0,-19-3 26 0 0,-5-3-119 0 0,-1-2-22 0 0,0-1 0 0 0,-1 1 0 0 0,1 0 0 0 0,-1 0 0 0 0,0 0 0 0 0,4 7-1 0 0,-6-10-115 0 0,0 1 0 0 0,1 0-1 0 0,-1 0 1 0 0,0 0-1 0 0,1 0 1 0 0,-1 0 0 0 0,0 0-1 0 0,0 0 1 0 0,0 0-1 0 0,0 0 1 0 0,0 0-1 0 0,0 0 1 0 0,0 0 0 0 0,0 0-1 0 0,0 0 1 0 0,0 0-1 0 0,-1 0 1 0 0,1-1 0 0 0,0 1-1 0 0,-1 0 1 0 0,1 0-1 0 0,0 0 1 0 0,-1 0-1 0 0,1 0 1 0 0,-1-1 0 0 0,0 1-1 0 0,1 0 1 0 0,-1 0-1 0 0,0-1 1 0 0,0 2 0 0 0,-5 1 27 0 0,1 1 0 0 0,-1-2-1 0 0,1 1 1 0 0,-1-1 0 0 0,0 1 0 0 0,0-1 0 0 0,0-1 0 0 0,0 1 0 0 0,-12 0 0 0 0,-10 3-58 0 0,27-5 18 0 0,1 0 1 0 0,0 0-1 0 0,0 0 0 0 0,0 0 1 0 0,0 0-1 0 0,0 0 1 0 0,0 0-1 0 0,0 0 0 0 0,-1 0 1 0 0,1 0-1 0 0,0 0 0 0 0,0 0 1 0 0,0 0-1 0 0,0 0 1 0 0,0 0-1 0 0,0 1 0 0 0,0-1 1 0 0,-1 0-1 0 0,1 0 0 0 0,0 0 1 0 0,0 0-1 0 0,0 0 1 0 0,0 0-1 0 0,0 0 0 0 0,0 0 1 0 0,0 0-1 0 0,0 0 1 0 0,0 0-1 0 0,0 1 0 0 0,0-1 1 0 0,0 0-1 0 0,-1 0 0 0 0,1 0 1 0 0,0 0-1 0 0,0 0 1 0 0,0 0-1 0 0,0 0 0 0 0,0 1 1 0 0,0-1-1 0 0,0 0 0 0 0,0 0 1 0 0,0 0-1 0 0,0 0 1 0 0,0 0-1 0 0,0 0 0 0 0,0 0 1 0 0,0 1-1 0 0,0-1 0 0 0,0 0 1 0 0,1 0-1 0 0,-1 0 1 0 0,0 0-1 0 0,0 0 0 0 0,0 0 1 0 0,0 0-1 0 0,0 1 0 0 0,0-1 1 0 0,0 0-1 0 0,0 0 1 0 0,0 0-1 0 0,0 0 0 0 0,0 0 1 0 0,1 0-1 0 0,-1 0 0 0 0,0 0 1 0 0,0 0-1 0 0,7 5 65 0 0,-6-5-62 0 0,37 20 241 0 0,56 32 1163 0 0,-90-49-1321 0 0,1 0-1 0 0,-1 1 1 0 0,0 0-1 0 0,0-1 1 0 0,4 6-1 0 0,-8-8-66 0 0,1 0 0 0 0,0 1 1 0 0,0-1-1 0 0,-1 0 0 0 0,1 0 0 0 0,-1 0 0 0 0,1 0 0 0 0,-1 1 0 0 0,1-1 1 0 0,-1 0-1 0 0,0 0 0 0 0,0 3 0 0 0,0-4-5 0 0,0 1 0 0 0,0 0 0 0 0,0-1-1 0 0,0 1 1 0 0,0 0 0 0 0,-1-1 0 0 0,1 1 0 0 0,0-1 0 0 0,-1 1-1 0 0,1 0 1 0 0,0-1 0 0 0,-1 1 0 0 0,1-1 0 0 0,-1 1 0 0 0,1-1-1 0 0,-1 1 1 0 0,1-1 0 0 0,-1 1 0 0 0,1-1 0 0 0,-1 1 0 0 0,1-1 0 0 0,-1 0-1 0 0,0 1 1 0 0,1-1 0 0 0,-2 0 0 0 0,-5 3 71 0 0,0-1 1 0 0,-1-1-1 0 0,1 1 1 0 0,-1-1-1 0 0,0-1 1 0 0,1 1-1 0 0,-1-1 1 0 0,-11-2-1 0 0,2 2-42 0 0,1-1-32 0 0,-1-1 1 0 0,1 0-1 0 0,1-1 0 0 0,-28-8 1 0 0,33 8-41 0 0,0-1 1 0 0,0 0 0 0 0,1-1-1 0 0,0 0 1 0 0,0 0-1 0 0,0-1 1 0 0,0 0 0 0 0,-9-9-1 0 0,17 14-17 0 0,1 0 0 0 0,-1 1 0 0 0,0-1-1 0 0,1 0 1 0 0,-1 0 0 0 0,0 1 0 0 0,1-1 0 0 0,-1 0-1 0 0,1 0 1 0 0,-1 0 0 0 0,1 0 0 0 0,0 0-1 0 0,-1 0 1 0 0,1 0 0 0 0,0 0 0 0 0,0 0-1 0 0,-1-1 1 0 0,2 1-162 0 0,0 1-1 0 0,0 0 1 0 0,0-1 0 0 0,0 1-1 0 0,0 0 1 0 0,1 0 0 0 0,-1 0-1 0 0,0 0 1 0 0,0-1 0 0 0,0 2-1 0 0,0-1 1 0 0,2 0-1 0 0,-2 0-192 0 0,3 0-686 0 0,-1 1 1 0 0,0-1-1 0 0,1 1 0 0 0,-1 0 0 0 0,0-1 0 0 0,1 2 0 0 0,5 1 0 0 0,-5-1-1944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0.4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491 47 18740 0 0,'0'0'3339'0'0,"-22"-3"-2859"0"0,-70-8-135 0 0,-105-11 55 0 0,77 12-2966 0 0,87 9-593 0 0,11 1-3740 0 0,18 0 4742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0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2 16259 0 0,'0'0'5466'0'0,"-5"-1"-5462"0"0,7 1-3 0 0,-1 0 0 0 0,1-1 1 0 0,0 1-1 0 0,-1 0 1 0 0,1 0-1 0 0,-1 0 1 0 0,1 1-1 0 0,0-1 0 0 0,-1 0 1 0 0,1 1-1 0 0,2 0 1 0 0,21 8 195 0 0,42 22 790 0 0,-60-27-837 0 0,-1-1 0 0 0,0 1 0 0 0,0 1 0 0 0,-1-1 1 0 0,1 1-1 0 0,-1 0 0 0 0,0 0 0 0 0,5 7 0 0 0,-9-10-119 0 0,0-1 0 0 0,0 1-1 0 0,0 0 1 0 0,0-1-1 0 0,0 1 1 0 0,0 0 0 0 0,0 0-1 0 0,0 0 1 0 0,-1 0 0 0 0,1 0-1 0 0,-1 0 1 0 0,0 0 0 0 0,1 0-1 0 0,-1 0 1 0 0,0 0 0 0 0,0 0-1 0 0,0 0 1 0 0,-1 0 0 0 0,1 0-1 0 0,0 0 1 0 0,-1 0 0 0 0,1 0-1 0 0,-1 0 1 0 0,0-1 0 0 0,1 1-1 0 0,-1 0 1 0 0,0 0 0 0 0,0 0-1 0 0,-1-1 1 0 0,1 1 0 0 0,0 0-1 0 0,-2 1 1 0 0,-4 4 62 0 0,-1-1 0 0 0,0 0 0 0 0,0 0 1 0 0,0-1-1 0 0,-13 7 0 0 0,4-3-25 0 0,3-2-38 0 0,11-6-24 0 0,1 0 0 0 0,-1 0 0 0 0,1 0 0 0 0,-1 1 0 0 0,1-1 0 0 0,0 1 0 0 0,-1-1 0 0 0,1 1 1 0 0,0 0-1 0 0,0 0 0 0 0,-3 3 0 0 0,5-5-5 0 0,0 1-1 0 0,0-1 1 0 0,0 0 0 0 0,0 0-1 0 0,0 0 1 0 0,0 1 0 0 0,0-1-1 0 0,0 0 1 0 0,0 0 0 0 0,0 0-1 0 0,0 1 1 0 0,0-1 0 0 0,0 0-1 0 0,0 0 1 0 0,0 0 0 0 0,0 1-1 0 0,0-1 1 0 0,0 0 0 0 0,0 0-1 0 0,0 1 1 0 0,0-1 0 0 0,0 0-1 0 0,0 0 1 0 0,0 0-1 0 0,0 1 1 0 0,0-1 0 0 0,1 0-1 0 0,-1 0 1 0 0,0 0 0 0 0,0 0-1 0 0,0 1 1 0 0,9 3 26 0 0,12-1 20 0 0,-18-3-42 0 0,98 2 105 0 0,-60-3-215 0 0,21-2-317 0 0,-25 1-6 0 0,-12 1-2867 0 0,-4 2-2496 0 0,0 1-3646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1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50 399 8625 0 0,'0'0'6392'0'0,"0"0"-6268"0"0,10 40-36 0 0,-10-26 292 0 0,-2 1-80 0 0,-3 0-88 0 0,-3-3 32 0 0,0 2-183 0 0,1-3-9 0 0,1 0 36 0 0,-1-4 24 0 0,0-1-24 0 0,5-3-88 0 0,-2-2-465 0 0,1-1-619 0 0,2-6-448 0 0,1-1-1016 0 0,0-15-6729 0 0</inkml:trace>
  <inkml:trace contextRef="#ctx0" brushRef="#br0" timeOffset="246.96">41 230 6413 0 0,'0'0'8632'0'0,"0"0"-7712"0"0,0 0-684 0 0,0 0-148 0 0,0 0-88 0 0,0 0-12 0 0,0 0-68 0 0,0 0-108 0 0,0 0 188 0 0,0 0-288 0 0,5 11-1036 0 0,-2-7-1280 0 0,1-4-4185 0 0</inkml:trace>
  <inkml:trace contextRef="#ctx0" brushRef="#br0" timeOffset="247.96">262 408 13033 0 0,'0'0'1332'0'0,"15"44"-1192"0"0,-13-24 404 0 0,-2 3-140 0 0,0 1-64 0 0,-4-1-92 0 0,-5-4 8 0 0,-3-2-131 0 0,1-1-13 0 0,-4-4-12 0 0,2-2-12 0 0,-4-2 24 0 0,1-5-112 0 0,-1-3-400 0 0,-2-2-669 0 0,2-7-1071 0 0,4-1-3476 0 0,3-14-1993 0 0</inkml:trace>
  <inkml:trace contextRef="#ctx0" brushRef="#br0" timeOffset="433.99">307 229 10469 0 0,'0'0'4472'0'0,"0"0"-4196"0"0,0 0-276 0 0,0 0 0 0 0,0 0 24 0 0,0 0 104 0 0,0 0-128 0 0,0 0-832 0 0,0 0-824 0 0,0 0-1120 0 0,-28-12-3833 0 0</inkml:trace>
  <inkml:trace contextRef="#ctx0" brushRef="#br0" timeOffset="806.2">378 35 9473 0 0,'0'0'1506'0'0,"0"0"-673"0"0,0 0-167 0 0,0 0-104 0 0,0 0-145 0 0,0 0-227 0 0,0 0-287 0 0,19 16 97 0 0,-1 4 219 0 0,-1 2 0 0 0,0 0 0 0 0,-2 1 0 0 0,0 0-1 0 0,-2 1 1 0 0,0 1 0 0 0,-2 0 0 0 0,-1 1 0 0 0,-1 0 0 0 0,-1 0 0 0 0,-1 1 0 0 0,-2 0 0 0 0,-1 0 0 0 0,0 1 0 0 0,-2 7-219 0 0,-2-25 8 0 0,-1-1 1 0 0,0 0 0 0 0,-1 0 0 0 0,0 1-1 0 0,0-1 1 0 0,-1 0 0 0 0,0-1 0 0 0,0 1-1 0 0,-1 0 1 0 0,-1-1 0 0 0,1 0 0 0 0,-1 0 0 0 0,-1 1-9 0 0,-37 22-2769 0 0,35-30-886 0 0,3-7-3281 0 0</inkml:trace>
  <inkml:trace contextRef="#ctx0" brushRef="#br0" timeOffset="1209.49">544 1 8825 0 0,'0'0'3727'0'0,"0"0"-2830"0"0,0 0-992 0 0,0 0-138 0 0,0 0-5 0 0,7 0 103 0 0,160 41 739 0 0,-161-35-525 0 0,0 1-1 0 0,0-1 1 0 0,-1 1 0 0 0,0 0-1 0 0,0 0 1 0 0,0 1-1 0 0,-1-1 1 0 0,0 1 0 0 0,-1 0-1 0 0,0 0 1 0 0,0 0 0 0 0,-1 1-1 0 0,0-1 1 0 0,0 1 0 0 0,-1-1-1 0 0,0 1 1 0 0,0-1 0 0 0,-1 3-79 0 0,4 17 301 0 0,12 56 417 0 0,-4 2 0 0 0,-4-1 0 0 0,-3 84-718 0 0,-5-162 8 0 0,-1 0-1 0 0,1 0 1 0 0,-1-1 0 0 0,0 1 0 0 0,-1 0 0 0 0,1 0-1 0 0,-1-1 1 0 0,-1 1 0 0 0,1-1 0 0 0,-1 0 0 0 0,0 0-1 0 0,-1 0 1 0 0,1 0 0 0 0,-1 0 0 0 0,-1-1 0 0 0,1 0-1 0 0,-1 0 1 0 0,1 0 0 0 0,-1 0 0 0 0,-1-1 0 0 0,1 1-1 0 0,-1-1 1 0 0,0-1 0 0 0,1 1 0 0 0,-2-1 0 0 0,1 0-1 0 0,-4 1-7 0 0,-78-16-4880 0 0,61-5-2188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4.3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27 10834 0 0,'0'0'10455'0'0,"-4"-4"-10283"0"0,-13-12 50 0 0,13 12 29 0 0,6 3-213 0 0,-1 1-1 0 0,0 0 1 0 0,1-1 0 0 0,-1 1-1 0 0,1 0 1 0 0,-1 0-1 0 0,0 0 1 0 0,1 0 0 0 0,-1 0-1 0 0,1 0 1 0 0,1 1 0 0 0,2-1-2 0 0,4 0 49 0 0,0 1 0 0 0,-1 0 0 0 0,1 1 0 0 0,-1 0 0 0 0,0 0-1 0 0,1 1 1 0 0,-1 0 0 0 0,0 0 0 0 0,-1 1 0 0 0,1 0 0 0 0,-1 0 0 0 0,9 7 0 0 0,-11-8-29 0 0,0 1 0 0 0,-1 0 0 0 0,1 0 0 0 0,-1 0 0 0 0,0 1 0 0 0,0-1 0 0 0,-1 1 0 0 0,1 0 0 0 0,-1 0 0 0 0,0 0 0 0 0,0 0 0 0 0,-1 1 0 0 0,0-1 0 0 0,0 1 0 0 0,0 0 0 0 0,0-1 0 0 0,-1 1 1 0 0,1 9-1 0 0,-2-12-29 0 0,-1 0 1 0 0,1 1 0 0 0,-1-1 0 0 0,0 0 0 0 0,0 1 0 0 0,0-1 0 0 0,0 0-1 0 0,-1 0 1 0 0,1 0 0 0 0,-1 0 0 0 0,1 0 0 0 0,-1 0 0 0 0,0-1 0 0 0,0 1-1 0 0,-1-1 1 0 0,-2 4 0 0 0,-6 4 42 0 0,-1 1 1 0 0,-15 9-1 0 0,22-17-53 0 0,-9 6-9 0 0,-23 11-1 0 0,2-1-13 0 0,35-19 8 0 0,-1 0-1 0 0,1 0 0 0 0,-1 1 1 0 0,1-1-1 0 0,0 0 0 0 0,-1 0 1 0 0,1 1-1 0 0,0-1 0 0 0,-1 0 0 0 0,1 0 1 0 0,0 1-1 0 0,0-1 0 0 0,-1 0 1 0 0,1 1-1 0 0,0-1 0 0 0,0 0 1 0 0,-1 1-1 0 0,1-1 0 0 0,0 1 1 0 0,0-1-1 0 0,0 1 2 0 0,0-1 0 0 0,0 0 0 0 0,0 0 0 0 0,0 0-1 0 0,1 1 1 0 0,-1-1 0 0 0,0 0 0 0 0,0 0 0 0 0,0 0 0 0 0,1 0 0 0 0,-1 1 0 0 0,0-1 0 0 0,0 0 0 0 0,0 0 0 0 0,1 0 0 0 0,-1 0 0 0 0,0 0-1 0 0,0 0 1 0 0,1 0 0 0 0,-1 0 0 0 0,0 0 0 0 0,0 0 0 0 0,1 1 0 0 0,20 0 112 0 0,-18-1-116 0 0,209-6-132 0 0,-169 5-1037 0 0,-25 1-4893 0 0,-8 0-2027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4.7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16508 0 0,'0'0'9016'0'0,"6"21"-8504"0"0,18 67-66 0 0,-22-81-378 0 0,-1-1 1 0 0,0 1-1 0 0,0 7 0 0 0,-4 1 162 0 0,1-6-113 0 0,-4 17-661 0 0,-10 59 1606 0 0,14-57-4562 0 0,3 1-4381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5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55 13955 0 0,'0'0'8319'0'0,"-2"-8"-8171"0"0,-5-23-27 0 0,6 30-113 0 0,1 1 0 0 0,0-1 0 0 0,0 1 0 0 0,0-1 0 0 0,0 1 0 0 0,0-1-1 0 0,0 1 1 0 0,-1 0 0 0 0,1-1 0 0 0,0 1 0 0 0,0-1 0 0 0,1 1 0 0 0,-1-1-1 0 0,0 1 1 0 0,0-1 0 0 0,0 1 0 0 0,0-1 0 0 0,0 1 0 0 0,0-1 0 0 0,1 1-1 0 0,-1-1 1 0 0,0 1 0 0 0,0 0 0 0 0,1-1 0 0 0,-1 1 0 0 0,0-1 0 0 0,0 1-1 0 0,1 0 1 0 0,-1-1 0 0 0,1 1 0 0 0,-1 0 0 0 0,1-1 0 0 0,11 0 44 0 0,-10 1-27 0 0,5 1 32 0 0,-1-1 0 0 0,1 1 1 0 0,0 1-1 0 0,0-1 1 0 0,-1 1-1 0 0,1 1 1 0 0,-1-1-1 0 0,0 1 1 0 0,1 0-1 0 0,-1 0 1 0 0,-1 1-1 0 0,1 0 1 0 0,7 5-1 0 0,-4-1 58 0 0,-1 0 0 0 0,1 0 0 0 0,-1 1-1 0 0,-1 0 1 0 0,1 1 0 0 0,10 19 0 0 0,-15-24-86 0 0,0 1 0 0 0,-1 0 1 0 0,0-1-1 0 0,0 1 0 0 0,0 0 0 0 0,-1 0 1 0 0,0 0-1 0 0,0 0 0 0 0,-1 1 0 0 0,1-1 1 0 0,-1 0-1 0 0,0 0 0 0 0,-1 0 0 0 0,0 0 1 0 0,0 0-1 0 0,0 1 0 0 0,-1-1 0 0 0,1-1 1 0 0,-2 1-1 0 0,1 0 0 0 0,0 0 0 0 0,-1-1 1 0 0,0 0-1 0 0,-1 1 0 0 0,1-1 0 0 0,-1 0 1 0 0,0-1-1 0 0,-6 7 0 0 0,-6 4-4 0 0,-35 23 0 0 0,41-32-28 0 0,0 0-1 0 0,-1 0 1 0 0,0-1 0 0 0,-23 8-1 0 0,44-14 131 0 0,-1 0 1 0 0,14 1-1 0 0,-3 0-86 0 0,249 0 662 0 0,-236 1-1145 0 0,36 6 0 0 0,-53-2-1640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10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118 119 0 0 0,'0'0'14018'0'0,"2"-5"-12983"0"0,0 0-717 0 0,-1 3-134 0 0,0 0 0 0 0,0-1 0 0 0,0 1 0 0 0,0 0-1 0 0,0 0 1 0 0,0-5 0 0 0,5-22 2611 0 0,-5 27-2782 0 0,-1 1-1 0 0,1-1 0 0 0,-1 0 1 0 0,1 0-1 0 0,-1 1 0 0 0,0-1 0 0 0,0 0 1 0 0,0 0-1 0 0,0 1 0 0 0,0-1 0 0 0,0 0 1 0 0,0 0-1 0 0,-1 1 0 0 0,1-1 0 0 0,-1 0 1 0 0,1 1-1 0 0,-1-1 0 0 0,0 0 0 0 0,1 1 1 0 0,-1-1-1 0 0,0 1 0 0 0,0-1 0 0 0,0 1 1 0 0,0-1-1 0 0,-2-1 0 0 0,1 2-13 0 0,0-1-1 0 0,0 1 0 0 0,0-1 1 0 0,0 1-1 0 0,0 0 0 0 0,0 0 1 0 0,0 0-1 0 0,0 0 1 0 0,-1 0-1 0 0,1 1 0 0 0,0-1 1 0 0,-1 1-1 0 0,1-1 1 0 0,0 1-1 0 0,-1 0 0 0 0,1 0 1 0 0,0 0-1 0 0,-5 0 1 0 0,5 1 8 0 0,1 0 0 0 0,-1 0 0 0 0,0-1 0 0 0,0 1 0 0 0,0 0 0 0 0,1 0 0 0 0,-1 1 1 0 0,0-1-1 0 0,1 0 0 0 0,-1 0 0 0 0,1 1 0 0 0,-1-1 0 0 0,1 1 0 0 0,-2 2 0 0 0,-16 26 102 0 0,17-26-100 0 0,-4 6 23 0 0,-12 23-27 0 0,17-29-5 0 0,-1 0 0 0 0,1-1 0 0 0,0 1-1 0 0,0 0 1 0 0,0-1 0 0 0,1 1 0 0 0,-1 5 0 0 0,1-8 13 0 0,0 0 0 0 0,0 0 0 0 0,0-1 0 0 0,1 1 0 0 0,-1 0 0 0 0,0 0 0 0 0,1-1 0 0 0,-1 1 0 0 0,1 0 0 0 0,-1-1 0 0 0,0 1 0 0 0,1-1-1 0 0,0 1 1 0 0,-1 0 0 0 0,1-1 0 0 0,-1 1 0 0 0,1-1 0 0 0,0 1 0 0 0,-1-1 0 0 0,1 0 0 0 0,0 1 0 0 0,-1-1 0 0 0,1 0 0 0 0,0 1 0 0 0,0-1 0 0 0,-1 0 0 0 0,1 0 0 0 0,0 0 0 0 0,0 0 0 0 0,-1 1 0 0 0,1-1 0 0 0,0 0 0 0 0,1-1 0 0 0,3 2 49 0 0,0-1-1 0 0,0 0 0 0 0,0-1 0 0 0,5 0 1 0 0,-5-1-22 0 0,0 1 0 0 0,0-1-1 0 0,-1 0 1 0 0,1-1 0 0 0,-1 1 0 0 0,1-1 0 0 0,-1 0 0 0 0,0 0 0 0 0,0 0 0 0 0,5-6 0 0 0,10-6 153 0 0,-19 15-185 0 0,1-1 0 0 0,0 1 0 0 0,-1-1 0 0 0,1 1 0 0 0,-1 0 0 0 0,1-1 0 0 0,0 1 0 0 0,-1 0 0 0 0,1 0 0 0 0,0 0 0 0 0,-1-1 1 0 0,1 1-1 0 0,0 0 0 0 0,-1 0 0 0 0,1 0 0 0 0,0 0 0 0 0,-1 0 0 0 0,1 0 0 0 0,0 0 0 0 0,0 0 0 0 0,-1 0 0 0 0,2 1 0 0 0,-1-1 2 0 0,0 1 0 0 0,0 0-1 0 0,0-1 1 0 0,0 1 0 0 0,0 0 0 0 0,0 0 0 0 0,0 0-1 0 0,-1-1 1 0 0,1 1 0 0 0,0 0 0 0 0,0 0 0 0 0,0 1-1 0 0,2 4 66 0 0,-1-1 0 0 0,1 1 0 0 0,2 11-1 0 0,-4-15-45 0 0,1 6 45 0 0,0-1-1 0 0,-1 1 1 0 0,0 0-1 0 0,0 0 1 0 0,-1-1-1 0 0,0 1 1 0 0,-1 11-1 0 0,-1-7-16 0 0,-1 0-1 0 0,0 0 1 0 0,-9 23 0 0 0,5-19-40 0 0,0-2-2708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10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0 12435 0 0,'0'0'10159'0'0,"-22"10"-9800"0"0,-70 29-151 0 0,1-1-111 0 0,74-32-686 0 0,-57 26-937 0 0,51-20-2519 0 0,-1 1-3863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1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12571 0 0,'0'0'6979'0'0,"4"-3"-7112"0"0,13-9 101 0 0,-16 12 36 0 0,1-1-1 0 0,-1 1 0 0 0,0 0 0 0 0,0-1 1 0 0,0 1-1 0 0,1 0 0 0 0,-1 0 0 0 0,0 0 1 0 0,0 0-1 0 0,0 0 0 0 0,1 0 0 0 0,-1 0 1 0 0,0 0-1 0 0,0 1 0 0 0,1-1 0 0 0,-1 0 1 0 0,0 1-1 0 0,1 0 0 0 0,19 11 208 0 0,-18-10-154 0 0,6 4 188 0 0,-2 0 1 0 0,1 0-1 0 0,-1 1 1 0 0,1 0-1 0 0,7 11 1 0 0,-13-16-183 0 0,0 1 1 0 0,0-1-1 0 0,-1 1 1 0 0,1-1-1 0 0,-1 1 1 0 0,1 0 0 0 0,-1 0-1 0 0,0 0 1 0 0,0 0-1 0 0,0 0 1 0 0,-1 0-1 0 0,1 0 1 0 0,-1 0 0 0 0,1 0-1 0 0,-1 0 1 0 0,0 0-1 0 0,0 0 1 0 0,-1 1-1 0 0,1-1 1 0 0,-1 0 0 0 0,0 4-1 0 0,-1-4-7 0 0,0 0 1 0 0,1 0-1 0 0,-1 0 0 0 0,0 0 1 0 0,0 0-1 0 0,-1-1 0 0 0,1 1 0 0 0,0-1 1 0 0,-1 1-1 0 0,0-1 0 0 0,0 0 1 0 0,-4 3-1 0 0,-6 3 126 0 0,-23 9 1 0 0,23-11-137 0 0,5-3-32 0 0,1 1 0 0 0,-1 0 0 0 0,-9 8 0 0 0,17-12-13 0 0,0 0 0 0 0,0 0 0 0 0,0 0 0 0 0,0 0 0 0 0,0 0 0 0 0,-1 0 0 0 0,1 0 0 0 0,0 0 0 0 0,0 0 0 0 0,0 0 0 0 0,0 1 0 0 0,0-1 0 0 0,0 0 0 0 0,0 0 0 0 0,-1 0 0 0 0,1 0 0 0 0,0 0 0 0 0,0 0 0 0 0,0 1 0 0 0,0-1 0 0 0,0 0 0 0 0,0 0 0 0 0,0 0 0 0 0,0 0 0 0 0,0 0 0 0 0,0 1 0 0 0,0-1 0 0 0,0 0 0 0 0,0 0 0 0 0,0 0 1 0 0,0 0-1 0 0,0 1 0 0 0,0-1 0 0 0,0 0 0 0 0,0 0 0 0 0,0 0 0 0 0,0 0 0 0 0,0 0 0 0 0,0 1 0 0 0,0-1 0 0 0,0 0 0 0 0,0 0 0 0 0,1 0 0 0 0,-1 0 0 0 0,0 0 0 0 0,0 0 0 0 0,0 1 0 0 0,0-1 0 0 0,0 0 0 0 0,0 0 0 0 0,0 0 0 0 0,1 0 0 0 0,-1 0 0 0 0,9 3 45 0 0,-8-3-46 0 0,39 8-187 0 0,47 3-1 0 0,-32-7-3667 0 0,-5 0-6068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19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28 7378 0 0,'0'0'14445'0'0,"11"-5"-14230"0"0,36-12 44 0 0,-41 16-154 0 0,0-1 0 0 0,0 1 0 0 0,0 1 0 0 0,1-1 0 0 0,-1 1 0 0 0,0 0 0 0 0,0 0 1 0 0,0 1-1 0 0,1-1 0 0 0,10 4 0 0 0,-9-2 62 0 0,-3-1-52 0 0,-1 0-1 0 0,1 0 1 0 0,-1 1 0 0 0,1-1 0 0 0,-1 1 0 0 0,7 4-1 0 0,-10-5-108 0 0,0-1-1 0 0,0 1 0 0 0,0-1 0 0 0,0 1 0 0 0,-1 0 1 0 0,1-1-1 0 0,0 1 0 0 0,-1 0 0 0 0,1 0 0 0 0,0 0 1 0 0,-1-1-1 0 0,1 1 0 0 0,-1 0 0 0 0,1 0 0 0 0,-1 0 1 0 0,0 0-1 0 0,1 0 0 0 0,-1 0 0 0 0,0 0 0 0 0,0 0 1 0 0,0 0-1 0 0,1 0 0 0 0,-1 0 0 0 0,0 0 0 0 0,0 0 1 0 0,-1 0-1 0 0,1 0 0 0 0,0 0 0 0 0,0 0 0 0 0,0 0 1 0 0,-1 0-1 0 0,1 0 0 0 0,0 0 0 0 0,-1 0 0 0 0,1 0 1 0 0,-1 1-1 0 0,-1 1-1 0 0,0-1 0 0 0,0 1 1 0 0,0 0-1 0 0,0-1 0 0 0,0 1 0 0 0,-1-1 0 0 0,1 0 1 0 0,-1 1-1 0 0,0-1 0 0 0,-2 1 0 0 0,-5 3-19 0 0,-18 6-1 0 0,20-8-72 0 0,0-1 0 0 0,0 1 0 0 0,-11 7 0 0 0,19-11 83 0 0,0 1 0 0 0,-1-1 0 0 0,1 0 0 0 0,0 0 0 0 0,-1 0 1 0 0,1 1-1 0 0,0-1 0 0 0,-1 0 0 0 0,1 1 0 0 0,0-1 0 0 0,0 0 1 0 0,-1 1-1 0 0,1-1 0 0 0,0 0 0 0 0,0 1 0 0 0,0-1 1 0 0,-1 0-1 0 0,1 1 0 0 0,0-1 0 0 0,0 1 0 0 0,0-1 0 0 0,0 0 1 0 0,0 1-1 0 0,0-1 0 0 0,0 1 0 0 0,0-1 0 0 0,0 0 0 0 0,0 1 1 0 0,0-1-1 0 0,0 1 0 0 0,0-1 0 0 0,0 1 0 0 0,0-1 0 0 0,0 0 1 0 0,1 1-1 0 0,-1-1 0 0 0,0 0 0 0 0,0 1 0 0 0,0-1 1 0 0,1 0-1 0 0,-1 1 0 0 0,0-1 0 0 0,0 0 0 0 0,1 1 0 0 0,-1-1 1 0 0,0 0-1 0 0,1 1 0 0 0,2 1 18 0 0,0 0 0 0 0,0 0-1 0 0,0 0 1 0 0,5 2 0 0 0,-4-2-12 0 0,71 30 258 0 0,-44-19 78 0 0,49 27-1 0 0,-76-37-305 0 0,-1 0 0 0 0,1 0 1 0 0,0 0-1 0 0,-1 0 0 0 0,0 0 0 0 0,1 0 0 0 0,2 5 0 0 0,-5-7-24 0 0,-1 0-1 0 0,1 0 0 0 0,0 0 1 0 0,-1 0-1 0 0,1 0 0 0 0,-1 0 0 0 0,1 0 1 0 0,-1 1-1 0 0,1-1 0 0 0,-1 0 0 0 0,0 0 1 0 0,0 0-1 0 0,1 1 0 0 0,-1-1 0 0 0,0 0 1 0 0,0 0-1 0 0,0 0 0 0 0,0 1 0 0 0,-1-1 1 0 0,1 0-1 0 0,0 0 0 0 0,0 0 1 0 0,-1 0-1 0 0,1 1 0 0 0,-1-1 0 0 0,1 0 1 0 0,-1 0-1 0 0,1 0 0 0 0,-1 0 0 0 0,0 0 1 0 0,1 0-1 0 0,-3 1 0 0 0,0 1 24 0 0,0-1 0 0 0,0 0 0 0 0,0 0 0 0 0,0 0 0 0 0,-1 0 0 0 0,1-1 0 0 0,0 1 0 0 0,-1-1 0 0 0,-3 1 0 0 0,-35 6 153 0 0,14-4-210 0 0,0-2-1 0 0,-52-3 1 0 0,58-1-1769 0 0,-24-5 1 0 0,30 3-2539 0 0,0 0 0 0 0,-16-8-1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23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30 0 0 0,'0'0'13245'0'0,"-8"-3"-11783"0"0,-23-11-178 0 0,30 13-912 0 0,0 1-1 0 0,0-1 1 0 0,0 1-1 0 0,-1-1 0 0 0,1 1 1 0 0,1-1-1 0 0,-1 0 0 0 0,0 0 1 0 0,0 1-1 0 0,-1-2 0 0 0,2 1-340 0 0,0 1 0 0 0,0 0 0 0 0,0 0 0 0 0,0 0 0 0 0,0 0 0 0 0,0 0 0 0 0,0-1 0 0 0,0 1 0 0 0,0 0 0 0 0,0 0-1 0 0,0 0 1 0 0,0 0 0 0 0,0 0 0 0 0,0 0 0 0 0,0-1 0 0 0,0 1 0 0 0,0 0 0 0 0,1 0 0 0 0,-1 0 0 0 0,0 0 0 0 0,0 0 0 0 0,0 0-1 0 0,0 0 1 0 0,0-1 0 0 0,0 1 0 0 0,0 0 0 0 0,0 0 0 0 0,1 0 0 0 0,-1 0 0 0 0,0 0 0 0 0,0 0 0 0 0,0 0 0 0 0,0 0-1 0 0,0 0 1 0 0,1 0 0 0 0,-1 0 0 0 0,0 0 0 0 0,0 0 0 0 0,0 0 0 0 0,0 0 0 0 0,0 0 0 0 0,1 0 0 0 0,20-1-284 0 0,-20 1 450 0 0,21 1-51 0 0,0 0 1 0 0,39 8 0 0 0,-49-7 0 0 0,0 1 0 0 0,0 1 0 0 0,0 1 0 0 0,-1-1 0 0 0,0 2 0 0 0,17 9 1 0 0,-26-14-124 0 0,0 1 1 0 0,0-1-1 0 0,1 1 1 0 0,-2 0-1 0 0,1 0 1 0 0,0 0-1 0 0,0 0 1 0 0,0 0-1 0 0,-1 0 1 0 0,1 0 0 0 0,0 3-1 0 0,-1-4-21 0 0,-1 0 0 0 0,0 0 0 0 0,0 0 0 0 0,1 0-1 0 0,-1 0 1 0 0,0 0 0 0 0,0 0 0 0 0,0 0 0 0 0,0 0 0 0 0,0 0-1 0 0,-1 0 1 0 0,1 0 0 0 0,0 0 0 0 0,0 0 0 0 0,-1 0 0 0 0,1 0-1 0 0,0 0 1 0 0,-1 0 0 0 0,1 0 0 0 0,-1 0 0 0 0,1 0 0 0 0,-1-1 0 0 0,0 1-1 0 0,1 0 1 0 0,-1 0 0 0 0,0-1 0 0 0,0 1 0 0 0,1 0 0 0 0,-1-1-1 0 0,-1 2 1 0 0,-4 1 4 0 0,0 1-1 0 0,1-1 0 0 0,-2 0 1 0 0,1 0-1 0 0,0 0 0 0 0,0-1 1 0 0,-1 0-1 0 0,-12 2 0 0 0,1-2-151 0 0,0 0-1 0 0,-20-1 0 0 0,29-2 193 0 0,9 1-42 0 0,0 0 1 0 0,0 0-1 0 0,-1 0 0 0 0,1 0 0 0 0,0 0 0 0 0,0 0 0 0 0,0 0 0 0 0,0 0 1 0 0,-1-1-1 0 0,1 1 0 0 0,0 0 0 0 0,0 0 0 0 0,0 0 0 0 0,0 0 1 0 0,0 0-1 0 0,0 0 0 0 0,-1 0 0 0 0,1 0 0 0 0,0-1 0 0 0,0 1 1 0 0,0 0-1 0 0,0 0 0 0 0,0 0 0 0 0,0 0 0 0 0,0 0 0 0 0,0 0 1 0 0,0-1-1 0 0,0 1 0 0 0,0 0 0 0 0,0 0 0 0 0,0 0 0 0 0,0 0 1 0 0,-1-1-1 0 0,1 1 0 0 0,0 0 0 0 0,0 0 0 0 0,1 0 0 0 0,-1 0 0 0 0,0 0 1 0 0,0-1-1 0 0,0 1 0 0 0,0 0 0 0 0,0 0 0 0 0,0 0 0 0 0,0 0 1 0 0,0 0-1 0 0,0-1 0 0 0,0 1 0 0 0,0 0 0 0 0,0 0 0 0 0,0 0 1 0 0,0 0-1 0 0,1 0 0 0 0,-1 0 0 0 0,0-1 0 0 0,2 1 1 0 0,-1-1-1 0 0,1 1 0 0 0,0-1 1 0 0,0 1-1 0 0,-1 0 1 0 0,1 0-1 0 0,0 0 1 0 0,0 0-1 0 0,0 0 0 0 0,-1 0 1 0 0,3 1-1 0 0,2-1 2 0 0,2 1 32 0 0,0 0 1 0 0,0 0-1 0 0,0 1 0 0 0,0 0 0 0 0,0 0 0 0 0,0 1 0 0 0,-1 0 0 0 0,1 0 1 0 0,-1 1-1 0 0,0 0 0 0 0,0 0 0 0 0,0 1 0 0 0,-1 0 0 0 0,1 0 0 0 0,-1 0 1 0 0,10 12-1 0 0,-15-16-28 0 0,-1 0-1 0 0,1 1 1 0 0,0-1 0 0 0,0 0 0 0 0,-1 0 0 0 0,1 0 0 0 0,0 1 0 0 0,-1-1-1 0 0,0 0 1 0 0,1 0 0 0 0,-1 1 0 0 0,0-1 0 0 0,1 0 0 0 0,-1 1-1 0 0,0-1 1 0 0,0 0 0 0 0,0 1 0 0 0,0-1 0 0 0,0 1 0 0 0,-1-1-1 0 0,1 0 1 0 0,0 1 0 0 0,-1-1 0 0 0,1 0 0 0 0,0 0 0 0 0,-1 1 0 0 0,0-1-1 0 0,1 0 1 0 0,-1 0 0 0 0,0 0 0 0 0,0 0 0 0 0,1 0 0 0 0,-1 0-1 0 0,0 0 1 0 0,0 0 0 0 0,0 0 0 0 0,0 0 0 0 0,0 0 0 0 0,-2 1 0 0 0,-1 0 37 0 0,0 0 1 0 0,-1 1 0 0 0,1-1 0 0 0,0-1-1 0 0,-1 1 1 0 0,0-1 0 0 0,1 1 0 0 0,-1-1 0 0 0,-9 0-1 0 0,-6 0-29 0 0,0-1-1 0 0,0-2 0 0 0,0 0 0 0 0,0-1 0 0 0,-30-8 0 0 0,28 4-1238 0 0,1 0-1 0 0,-30-16 1 0 0,47 20 577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24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475 0 12955 0 0,'0'0'7803'0'0,"-20"1"-7266"0"0,-67 0-127 0 0,-163 0-577 0 0,198-1-4457 0 0,-3 0-4519 0 0,45 0 1372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24.4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18 13571 0 0,'0'0'8998'0'0,"-3"-3"-8885"0"0,-11-9 3 0 0,11 9 31 0 0,9 4-113 0 0,0-1-1 0 0,1 1 1 0 0,-1 1 0 0 0,0-1 0 0 0,0 1 0 0 0,0 0-1 0 0,0 0 1 0 0,5 4 0 0 0,3 1 182 0 0,26 18 0 0 0,-34-21-126 0 0,0 1 0 0 0,0 0 0 0 0,-1 0-1 0 0,1 0 1 0 0,-1 1 0 0 0,5 6 0 0 0,-9-10-68 0 0,0 0-1 0 0,0-1 1 0 0,0 1-1 0 0,0 0 1 0 0,0 0 0 0 0,-1-1-1 0 0,1 1 1 0 0,0 0-1 0 0,-1 0 1 0 0,0 0-1 0 0,1 0 1 0 0,-1 0 0 0 0,0 0-1 0 0,0 0 1 0 0,0 0-1 0 0,0 0 1 0 0,0 0 0 0 0,0 0-1 0 0,-1-1 1 0 0,1 1-1 0 0,-1 0 1 0 0,1 0 0 0 0,-1 0-1 0 0,0 0 1 0 0,0 0-1 0 0,0-1 1 0 0,0 1-1 0 0,-1 2 1 0 0,-6 5 94 0 0,0 0 0 0 0,0-1 0 0 0,-14 11 1 0 0,11-10-53 0 0,-14 15 0 0 0,24-23-64 0 0,0 0 0 0 0,0 0 0 0 0,0 0 0 0 0,0 1-1 0 0,0-1 1 0 0,1 0 0 0 0,-1 1 0 0 0,0-1-1 0 0,0 2 1 0 0,1-2 7 0 0,0-1-1 0 0,0 1 0 0 0,0-1 1 0 0,0 1-1 0 0,0-1 1 0 0,0 1-1 0 0,0 0 0 0 0,0-1 1 0 0,0 1-1 0 0,0-1 1 0 0,0 1-1 0 0,0-1 0 0 0,1 1 1 0 0,-1-1-1 0 0,0 1 1 0 0,0-1-1 0 0,1 1 0 0 0,-1 0 1 0 0,2 0 14 0 0,-1 1 0 0 0,1-1-1 0 0,-1 0 1 0 0,1 0 0 0 0,0 0 0 0 0,-1 0 0 0 0,1 0 0 0 0,0 0 0 0 0,0-1 0 0 0,0 1 0 0 0,0-1 0 0 0,-1 1 0 0 0,4 0 0 0 0,33 4-53 0 0,1-2 0 0 0,73-2 0 0 0,-54-2-1078 0 0,-57 1 1036 0 0,37 0-2568 0 0,-12-1-6451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0.4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65 13865 0 0,'0'0'1732'0'0,"0"0"-1732"0"0,0 0 0 0 0,0 0 36 0 0,-36 12 504 0 0,17-10-223 0 0,-1-2-317 0 0,-2 0-100 0 0,-2-2-833 0 0,2-2-571 0 0,2-3-848 0 0,7 1-2556 0 0,1-8-1785 0 0</inkml:trace>
  <inkml:trace contextRef="#ctx0" brushRef="#br0" timeOffset="157.82">85 1 364 0 0,'0'0'11849'0'0,"0"0"-11045"0"0,20 36-584 0 0,-14-21 592 0 0,-2 3-128 0 0,-2 0-256 0 0,-2-2-112 0 0,0 0-76 0 0,-2-1-76 0 0,-2 0-76 0 0,2-2-88 0 0,-3-2-340 0 0,2-2-984 0 0,2-3-1384 0 0,2-6-5605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6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446 12 7122 0 0,'0'0'11561'0'0,"-16"-2"-11120"0"0,-54-6-55 0 0,58 7-249 0 0,1 0 1 0 0,-1 1-1 0 0,1 1 1 0 0,-14 2-1 0 0,1-1 46 0 0,-217 15 475 0 0,240-17-638 0 0,1 0 0 0 0,-1 0 0 0 0,1 0-1 0 0,-1 0 1 0 0,1 0 0 0 0,-1 0 0 0 0,1 0 0 0 0,-1 0 0 0 0,1 0 0 0 0,0 0 0 0 0,-1 0 0 0 0,1 0-1 0 0,-1 0 1 0 0,1 0 0 0 0,-1 1 0 0 0,1-1 0 0 0,0 0 0 0 0,-1 0 0 0 0,1 1 0 0 0,-1-1 0 0 0,1 0 0 0 0,0 0-1 0 0,-1 1 1 0 0,1-1 0 0 0,0 0 0 0 0,0 1 0 0 0,-1-1 0 0 0,1 1 0 0 0,0 0 60 0 0,0 0-1 0 0,0 0 1 0 0,0 0 0 0 0,1 0-1 0 0,-1 0 1 0 0,1 0 0 0 0,-1 0 0 0 0,1 0-1 0 0,-1 0 1 0 0,2 1 0 0 0,3 8-159 0 0,1 6 213 0 0,0 0 1 0 0,-2 1-1 0 0,0-1 0 0 0,-1 1 1 0 0,1 22-1 0 0,-1-19 5 0 0,9 114 438 0 0,-5 1 0 0 0,-6 0 0 0 0,-23 194-1 0 0,-14 15-124 0 0,30-280-382 0 0,-2 232 93 0 0,10-281-145 0 0,-1 0 0 0 0,2 0 0 0 0,6 23 0 0 0,-2-11 60 0 0,-5-20-45 0 0,1 0-1 0 0,-1 0 0 0 0,1 0 0 0 0,0-1 0 0 0,1 1 0 0 0,-1-1 1 0 0,1 0-1 0 0,1 0 0 0 0,-1 0 0 0 0,1-1 0 0 0,0 1 1 0 0,7 5-1 0 0,-4-5 31 0 0,0 0 0 0 0,0 0 0 0 0,0-1 0 0 0,1 0 1 0 0,-1-1-1 0 0,1 0 0 0 0,0 0 0 0 0,16 3 0 0 0,-25-6-60 0 0,60 16 168 0 0,-58-16-62 0 0,2-1-1573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7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10498 0 0,'0'0'14279'0'0,"2"19"-13852"0"0,7 63-107 0 0,-2 95 546 0 0,-7-138-1090 0 0,0-37 61 0 0,0 0 0 0 0,0 0 0 0 0,1 0 0 0 0,-1 0 0 0 0,0 0 0 0 0,1 0 1 0 0,0 0-1 0 0,-1 0 0 0 0,1-1 0 0 0,0 1 0 0 0,0 0 0 0 0,0 0 0 0 0,0-1 1 0 0,0 1-1 0 0,3 2 0 0 0,5 4-3879 0 0,2-3-4115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58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 3457 0 0,'0'0'15878'0'0,"-9"6"-15223"0"0,0 2-353 0 0,-16 14 1 0 0,24-20-263 0 0,0-1 0 0 0,0 1 0 0 0,0-1 0 0 0,0 1-1 0 0,0-1 1 0 0,0 1 0 0 0,0 0 0 0 0,1 0 0 0 0,-1-1 0 0 0,1 1 0 0 0,-1 0 0 0 0,1 0 0 0 0,0 0-1 0 0,0 0 1 0 0,0 0 0 0 0,0-1 0 0 0,0 1 0 0 0,1 4 0 0 0,-1 2 106 0 0,0 2-17 0 0,2 35 281 0 0,-1-41-370 0 0,0 1 0 0 0,0 0 0 0 0,0 0 1 0 0,0-1-1 0 0,1 1 0 0 0,0-1 0 0 0,3 6 0 0 0,-4-8 3 0 0,0-1 0 0 0,0 1 0 0 0,0-1 0 0 0,0 1 0 0 0,1-1 0 0 0,-1 0 0 0 0,0 1 0 0 0,1-1 0 0 0,-1 0 0 0 0,1 0 0 0 0,-1 0 0 0 0,1 0 0 0 0,0 0 0 0 0,-1-1 0 0 0,4 2 0 0 0,-2-1 46 0 0,0-1-1 0 0,0 1 0 0 0,1-1 0 0 0,-1 0 1 0 0,0 0-1 0 0,0 0 0 0 0,0 0 1 0 0,5-1-1 0 0,-2 0 19 0 0,0-1 0 0 0,0 1 1 0 0,0-1-1 0 0,-1-1 0 0 0,1 1 0 0 0,-1-1 0 0 0,0 0 0 0 0,0 0 0 0 0,6-4 0 0 0,-6 2-52 0 0,0 0 0 0 0,-1 0 0 0 0,1 0-1 0 0,-1 0 1 0 0,0-1 0 0 0,0 1 0 0 0,3-9 0 0 0,-5 11-52 0 0,0-1 0 0 0,-1 1 0 0 0,0-1 0 0 0,0 1 0 0 0,0-1 0 0 0,0 1 0 0 0,0-1 0 0 0,-1 1 0 0 0,0-1 0 0 0,1 0 0 0 0,-1 1 0 0 0,-1-1 0 0 0,1 0 0 0 0,0 1 0 0 0,-2-5 0 0 0,1 6-62 0 0,0 0 0 0 0,0-1 0 0 0,0 1-1 0 0,0 0 1 0 0,0 1 0 0 0,-1-1 0 0 0,1 0 0 0 0,-1 0-1 0 0,1 0 1 0 0,-1 1 0 0 0,0-1 0 0 0,1 1 0 0 0,-1-1-1 0 0,0 1 1 0 0,0 0 0 0 0,0 0 0 0 0,0 0 0 0 0,0 0-1 0 0,-1 0 1 0 0,1 0 0 0 0,0 0 0 0 0,0 1 0 0 0,-1-1-1 0 0,1 1 1 0 0,-3 0 0 0 0,0-1-664 0 0,0 1 0 0 0,1 0 1 0 0,-1 0-1 0 0,0 0 0 0 0,0 1 0 0 0,0 0 0 0 0,1 0 1 0 0,-1 0-1 0 0,0 0 0 0 0,-8 5 0 0 0,0 0-5685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2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163 77 7066 0 0,'0'0'14260'0'0,"-16"-13"-13796"0"0,-47-36-41 0 0,42 36-135 0 0,20 12-273 0 0,1 1 0 0 0,-1 0 0 0 0,1 0-1 0 0,0 0 1 0 0,-1 0 0 0 0,1 0 0 0 0,-1 0-1 0 0,1 0 1 0 0,-1 0 0 0 0,1 0-1 0 0,-1 0 1 0 0,1 0 0 0 0,-1 0 0 0 0,1 0-1 0 0,-1 0 1 0 0,0 1 0 0 0,-2 0 87 0 0,1-1-66 0 0,0 1 0 0 0,0 0 0 0 0,0 0 1 0 0,0-1-1 0 0,0 2 0 0 0,1-1 0 0 0,-1 0 0 0 0,0 0 0 0 0,1 0 0 0 0,-1 1 0 0 0,1-1 0 0 0,-1 1 0 0 0,1-1 0 0 0,0 1 0 0 0,0 0 0 0 0,0 0 0 0 0,0-1 1 0 0,0 1-1 0 0,0 0 0 0 0,0 0 0 0 0,-1 3 0 0 0,-2 6 106 0 0,1 0 1 0 0,-3 16-1 0 0,6-27-141 0 0,-2 9 45 0 0,1 0 1 0 0,0 0-1 0 0,1 0 1 0 0,-1 0-1 0 0,2 0 1 0 0,-1 0-1 0 0,3 9 1 0 0,-3-17-35 0 0,1 0 0 0 0,-1 0 0 0 0,0 0 0 0 0,1 0 0 0 0,-1 0 0 0 0,1 0 0 0 0,-1 0 0 0 0,1 0 0 0 0,0 0 0 0 0,-1 0 0 0 0,1 0 0 0 0,0 0 0 0 0,0 0 0 0 0,0-1 0 0 0,0 1 0 0 0,0 0 0 0 0,-1-1 0 0 0,3 2 0 0 0,-1-1 19 0 0,0 0 0 0 0,1-1 0 0 0,-1 1 1 0 0,0 0-1 0 0,0-1 0 0 0,1 0 0 0 0,-1 1 0 0 0,5-1 1 0 0,-1 0 35 0 0,0-1 0 0 0,0 0 1 0 0,1 0-1 0 0,-1 0 0 0 0,0-1 1 0 0,6-3-1 0 0,-4 2-15 0 0,0 0-1 0 0,0-1 1 0 0,0 0 0 0 0,-1 0-1 0 0,0-1 1 0 0,0 0 0 0 0,0 0-1 0 0,0-1 1 0 0,-1 0 0 0 0,11-12-1 0 0,-17 17-66 0 0,1 0 1 0 0,0 0-1 0 0,-1 0 0 0 0,1 0 0 0 0,0 0 0 0 0,-1 0 1 0 0,0 0-1 0 0,1 0 0 0 0,-1 0 0 0 0,0 0 0 0 0,1-1 1 0 0,-1 1-1 0 0,0 0 0 0 0,0 0 0 0 0,0 0 1 0 0,0 0-1 0 0,0-1 0 0 0,0 1 0 0 0,0 0 0 0 0,0 0 1 0 0,-1 0-1 0 0,1 0 0 0 0,0 0 0 0 0,-1-1 0 0 0,1 1 1 0 0,-1 0-1 0 0,1 0 0 0 0,-1 0 0 0 0,0 0 0 0 0,1 0 1 0 0,-1 0-1 0 0,0 1 0 0 0,0-1 0 0 0,1 0 0 0 0,-1 0 1 0 0,0 0-1 0 0,0 1 0 0 0,0-1 0 0 0,0 0 0 0 0,0 1 1 0 0,0-1-1 0 0,0 1 0 0 0,-2-1 0 0 0,0-1-407 0 0,0 1 0 0 0,-1 0 0 0 0,1-1-1 0 0,-1 1 1 0 0,-6 0 0 0 0,7 0-600 0 0,0 1 0 0 0,0 0 0 0 0,0 0 1 0 0,0 0-1 0 0,-1 0 0 0 0,-3 1 0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3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16548 0 0,'0'0'8916'0'0,"0"22"-8660"0"0,1 71-53 0 0,5-31 49 0 0,-3-25-195 0 0,-3-23-156 0 0,-2 57-3188 0 0,2-60-604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16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51 6249 0 0,'0'0'11605'0'0,"-21"-8"-10590"0"0,-69-25-104 0 0,56 23-238 0 0,18 11-33 0 0,11 0-444 0 0,2 0-127 0 0,0 0 0 0 0,0-1 0 0 0,1 1 0 0 0,-1 0 0 0 0,0 1 0 0 0,1-1 0 0 0,-1 0 0 0 0,1 1 0 0 0,-1 0 0 0 0,1-1 0 0 0,0 1 0 0 0,0 0 0 0 0,0 0 0 0 0,0 0 0 0 0,0 0 0 0 0,0 1 0 0 0,0-1 0 0 0,1 0 0 0 0,-1 1 0 0 0,1 0 0 0 0,-1-1 0 0 0,0 4 0 0 0,0 1 42 0 0,-1 1-1 0 0,1-1 1 0 0,1 1-1 0 0,0-1 0 0 0,0 1 1 0 0,0-1-1 0 0,1 11 1 0 0,0-15-77 0 0,0-1 0 0 0,0 1 1 0 0,1-1-1 0 0,-1 0 0 0 0,0 1 1 0 0,1-1-1 0 0,0 1 0 0 0,0-1 1 0 0,-1 0-1 0 0,1 1 0 0 0,1-1 1 0 0,-1 0-1 0 0,0 0 0 0 0,0 0 1 0 0,1 0-1 0 0,-1 0 0 0 0,1 0 1 0 0,0 0-1 0 0,0-1 0 0 0,0 1 1 0 0,-1 0-1 0 0,1-1 0 0 0,1 0 1 0 0,-1 1-1 0 0,0-1 0 0 0,0 0 1 0 0,0 0-1 0 0,1 0 0 0 0,-1 0 1 0 0,0-1-1 0 0,4 2 0 0 0,-1-2 58 0 0,0 1 0 0 0,0-1 0 0 0,0 0 0 0 0,0 0 0 0 0,0 0 0 0 0,0-1-1 0 0,0 0 1 0 0,0 0 0 0 0,0 0 0 0 0,0-1 0 0 0,0 1 0 0 0,-1-1 0 0 0,1 0-1 0 0,7-5 1 0 0,-6 3-7 0 0,-1 0-1 0 0,0 0 1 0 0,0 0-1 0 0,-1-1 1 0 0,1 0-1 0 0,-1 0 0 0 0,0 0 1 0 0,0 0-1 0 0,3-7 1 0 0,-5 9-166 0 0,0 0 1 0 0,-1 0 0 0 0,0 0-1 0 0,0-1 1 0 0,0 1 0 0 0,0 0-1 0 0,0 0 1 0 0,-1-1-1 0 0,1 1 1 0 0,-1-1 0 0 0,0 1-1 0 0,0 0 1 0 0,0-1 0 0 0,0 1-1 0 0,-1 0 1 0 0,1-1 0 0 0,-1 1-1 0 0,0 0 1 0 0,-2-5-1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17.1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70 7930 0 0,'0'0'15024'0'0,"-14"-13"-14692"0"0,-45-36-76 0 0,47 42-129 0 0,12 7-123 0 0,0 0 0 0 0,0 0 1 0 0,0 0-1 0 0,0 0 0 0 0,-1 0 0 0 0,1-1 0 0 0,0 1 0 0 0,0 0 0 0 0,0 0 1 0 0,-1 0-1 0 0,1 0 0 0 0,0 0 0 0 0,0 0 0 0 0,0 0 0 0 0,-1 1 0 0 0,1-1 1 0 0,0 0-1 0 0,0 0 0 0 0,0 0 0 0 0,-1 0 0 0 0,1 0 0 0 0,0 0 1 0 0,0 0-1 0 0,0 0 0 0 0,0 0 0 0 0,-1 0 0 0 0,1 1 0 0 0,0-1 10 0 0,0 1 1 0 0,0 0-1 0 0,-1-1 0 0 0,1 1 0 0 0,0 0 0 0 0,0-1 0 0 0,0 1 0 0 0,0 0 1 0 0,0-1-1 0 0,0 1 0 0 0,0 0 0 0 0,0-1 0 0 0,1 1 0 0 0,-1 0 0 0 0,0 1 54 0 0,0 12 167 0 0,1-1-1 0 0,0 1 1 0 0,4 15 0 0 0,-4-25-208 0 0,0-1 0 0 0,0 1 0 0 0,0 0 0 0 0,0-1 0 0 0,1 1 0 0 0,-1-1 0 0 0,1 1 0 0 0,0-1 0 0 0,0 1 0 0 0,0-1 0 0 0,1 0 0 0 0,-1 0 0 0 0,1 0 0 0 0,0-1 0 0 0,5 5 0 0 0,-5-5 10 0 0,0-1 0 0 0,1 1 0 0 0,-1-1-1 0 0,0 0 1 0 0,0 0 0 0 0,1-1 0 0 0,-1 1 0 0 0,0-1 0 0 0,1 1-1 0 0,-1-1 1 0 0,1 0 0 0 0,-1-1 0 0 0,1 1 0 0 0,3-1 0 0 0,1-1 20 0 0,-1 1 1 0 0,1-2-1 0 0,-1 1 1 0 0,0-1-1 0 0,8-4 1 0 0,-9 4-20 0 0,1 0 39 0 0,0-1-1 0 0,-1 1 1 0 0,11-10 0 0 0,-16 13-75 0 0,0-1 0 0 0,0 0 0 0 0,0 0 0 0 0,0 0 0 0 0,0 0 0 0 0,0 0 0 0 0,0 0 1 0 0,-1 0-1 0 0,1 0 0 0 0,0 0 0 0 0,-1 0 0 0 0,1 0 0 0 0,-1 0 0 0 0,1-1 0 0 0,-1 1 0 0 0,1 0 0 0 0,-1 0 1 0 0,0-1-1 0 0,0 1 0 0 0,0 0 0 0 0,0-1 0 0 0,0 1 0 0 0,0 0 0 0 0,0 0 0 0 0,0-1 0 0 0,0 1 0 0 0,0 0 0 0 0,-1 0 1 0 0,0-2-1 0 0,0 1-58 0 0,0 1 1 0 0,0-1 0 0 0,0 1 0 0 0,0-1-1 0 0,-1 1 1 0 0,1 0 0 0 0,0 0-1 0 0,-1 0 1 0 0,1 0 0 0 0,-1 0 0 0 0,0 0-1 0 0,1 0 1 0 0,-1 0 0 0 0,0 0-1 0 0,1 1 1 0 0,-1-1 0 0 0,0 1 0 0 0,-2-1-1 0 0,-4 0-757 0 0,1 0 0 0 0,-1 0-1 0 0,-8 0 1 0 0,3 2-2367 0 0,5 1-2224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37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1261 1228 0 0 0,'-43'-206'0'0'0,"17"83"0"0"0,-14-72 0 0 0,2 9 0 0 0,26 140 0 0 0,-37-90 0 0 0,38 112 0 0 0,-1-1 0 0 0,-2 2 0 0 0,0 0 0 0 0,-34-40 0 0 0,35 48 0 0 0,-1 1 0 0 0,-1 0 0 0 0,-1 1 0 0 0,0 1 0 0 0,0 0 0 0 0,-1 2 0 0 0,-28-15 0 0 0,16 13 0 0 0,0 1 0 0 0,-1 2 0 0 0,0 0 0 0 0,-1 2 0 0 0,-55-5 0 0 0,63 10 0 0 0,-1 1 0 0 0,1 2 0 0 0,-38 4 0 0 0,44-2 0 0 0,0 1 0 0 0,1 1 0 0 0,-1 0 0 0 0,1 1 0 0 0,-25 13 0 0 0,22-8 0 0 0,0 0 0 0 0,1 2 0 0 0,0 0 0 0 0,1 1 0 0 0,1 0 0 0 0,0 2 0 0 0,-22 27 0 0 0,23-22 0 0 0,1 0 0 0 0,0 1 0 0 0,2 1 0 0 0,1-1 0 0 0,1 2 0 0 0,-10 31 0 0 0,6-5 0 0 0,3 1 0 0 0,-10 101 0 0 0,13 106 0 0 0,10-216 0 0 0,1-1 0 0 0,2 0 0 0 0,2 1 0 0 0,15 47 0 0 0,64 155 0 0 0,-71-207 0 0 0,28 48 0 0 0,-32-65 0 0 0,2-1 0 0 0,1 0 0 0 0,29 30 0 0 0,-22-29 0 0 0,1-1 0 0 0,39 26 0 0 0,54 24 0 0 0,23 17 0 0 0,-128-80 0 0 0,-1 0 0 0 0,2-1 0 0 0,-1 0 0 0 0,0-1 0 0 0,1 0 0 0 0,0-1 0 0 0,0 0 0 0 0,0 0 0 0 0,18 1 0 0 0,-20-4 0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39.6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53 138 0 0 0,'0'0'0'0'0,"-47"-125"0"0"0,41 113 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39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383 10 0 0 0,'-109'-8'0'0'0,"105"7"0"0"0,-1 1 0 0 0,1 0 0 0 0,-1 0 0 0 0,1 0 0 0 0,-1 1 0 0 0,1-1 0 0 0,-1 1 0 0 0,1 0 0 0 0,-1 1 0 0 0,-5 2 0 0 0,-1 0 0 0 0,-1 0 0 0 0,0 1 0 0 0,0 1 0 0 0,0 0 0 0 0,1 0 0 0 0,0 1 0 0 0,0 1 0 0 0,1 0 0 0 0,0 0 0 0 0,0 1 0 0 0,1 0 0 0 0,0 0 0 0 0,1 1 0 0 0,0 1 0 0 0,0-1 0 0 0,1 1 0 0 0,1 0 0 0 0,0 1 0 0 0,0 0 0 0 0,1 0 0 0 0,1 0 0 0 0,0 0 0 0 0,0 1 0 0 0,-1 14 0 0 0,0 18 0 0 0,3 75 0 0 0,2-79 0 0 0,15 343 0 0 0,26-33 0 0 0,-24-234 0 0 0,6 16 0 0 0,-17-108 0 0 0</inkml:trace>
  <inkml:trace contextRef="#ctx0" brushRef="#br0" timeOffset="1">372 1736 0 0 0,'0'0'0'0'0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9.7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7 139 3252 0 0,'0'0'9897'0'0,"0"0"-8689"0"0,0 0-1068 0 0,0 0 140 0 0,11 41 108 0 0,-11-32-96 0 0,-3-2-64 0 0,-1 1-4 0 0,0-1-124 0 0,3-1 0 0 0,-2-2 16 0 0,2-1-116 0 0,0-1-540 0 0,1-2-952 0 0,0-2-1124 0 0,0-2-1976 0 0</inkml:trace>
  <inkml:trace contextRef="#ctx0" brushRef="#br0" timeOffset="247.84">25 11 5897 0 0,'0'0'8884'0'0,"0"0"-7840"0"0,0 0-792 0 0,0 0-140 0 0,0 0-112 0 0,0 0-52 0 0,0 0-208 0 0,0 0-244 0 0,0 0-544 0 0,0 0-1352 0 0,-6 6-4845 0 0</inkml:trace>
  <inkml:trace contextRef="#ctx0" brushRef="#br0" timeOffset="248.84">199 245 14545 0 0,'0'0'1072'0'0,"1"5"-816"0"0,0-1-226 0 0,0-1-1 0 0,0 0 1 0 0,0 1 0 0 0,-1-1 0 0 0,1 1-1 0 0,-1-1 1 0 0,0 1 0 0 0,0-1 0 0 0,0 1-1 0 0,0-1 1 0 0,-1 1 0 0 0,1-1 0 0 0,-1 0 0 0 0,0 1-1 0 0,0-1 1 0 0,0 1 0 0 0,-1-1 0 0 0,1 0-1 0 0,-1 0 1 0 0,1 0 0 0 0,-1 0 0 0 0,0 0 0 0 0,0 0-1 0 0,-1-1 1 0 0,1 1 0 0 0,-1-1 0 0 0,1 1-1 0 0,-1-1 1 0 0,0 0 0 0 0,1 0 0 0 0,-1 0-1 0 0,0 0 1 0 0,-1 0 0 0 0,1-1 0 0 0,0 0 0 0 0,0 1-1 0 0,-1-1 1 0 0,1 0 0 0 0,0-1 0 0 0,-1 1-1 0 0,1-1 1 0 0,-1 1 0 0 0,1-1 0 0 0,-1 0-1 0 0,1 0 1 0 0,-1-1-30 0 0,-33-14-1872 0 0,18-7-5516 0 0,12-2-594 0 0</inkml:trace>
  <inkml:trace contextRef="#ctx0" brushRef="#br0" timeOffset="497.63">193 1 11669 0 0,'0'0'2984'0'0,"0"0"-2212"0"0,0 0-420 0 0,0 0-104 0 0,0 0-148 0 0,0 0-100 0 0,0 0-36 0 0,0 0-16 0 0,0 0-384 0 0,0 0-840 0 0,-9 7-1084 0 0,9-7-4229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42.7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687 538 0 0 0,'83'-94'596'0'0,"-62"67"-75"0"0,-17 17-79 0 0,-2 3-207 0 0,0 0-53 0 0,0-1-1 0 0,0 1 1 0 0,-1-1 0 0 0,0 1 0 0 0,0-1 0 0 0,-1 1 0 0 0,0-1 0 0 0,0 1 0 0 0,-1-1-1 0 0,0 1 1 0 0,0-1 0 0 0,-4-10 0 0 0,2 9-121 0 0,-1 0 0 0 0,0 0 1 0 0,0 0-1 0 0,-1 1 0 0 0,0 0 0 0 0,0 0 1 0 0,-1 0-1 0 0,0 0 0 0 0,-9-7 0 0 0,-8-7 32 0 0,-1 1-1 0 0,-42-28 1 0 0,-61-24 193 0 0,114 67-287 0 0,0 0-1 0 0,-1 1 1 0 0,1 1-1 0 0,-1 0 1 0 0,-22-2-1 0 0,16 3-83 0 0,-1 2 1 0 0,1 0-1 0 0,-27 3 0 0 0,24 2-29 0 0,1 1 0 0 0,1 0 0 0 0,-1 2 0 0 0,-38 17 0 0 0,46-18 90 0 0,0 1 0 0 0,0 0 1 0 0,0 1-1 0 0,1 0 0 0 0,0 1 1 0 0,-14 14-1 0 0,23-19 58 0 0,1 0-1 0 0,0 1 1 0 0,0-1 0 0 0,0 1-1 0 0,1 0 1 0 0,-1 0 0 0 0,1 0-1 0 0,0 1 1 0 0,1-1-1 0 0,-1 0 1 0 0,1 1 0 0 0,0-1-1 0 0,0 7 1 0 0,0 8-28 0 0,1 1 0 0 0,2 23-1 0 0,-1-37 45 0 0,1 1 0 0 0,0-1 0 0 0,1 0 0 0 0,-1 0 0 0 0,1 0 0 0 0,1 0 0 0 0,7 12 0 0 0,-1-1 49 0 0,0-3-24 0 0,0 0-1 0 0,0-1 1 0 0,1-1-1 0 0,18 17 0 0 0,-11-12 62 0 0,7 8 180 0 0,49 39 0 0 0,-59-53-194 0 0,1-2-1 0 0,0 0 1 0 0,0 0 0 0 0,1-2-1 0 0,20 8 1 0 0,-20-10 222 0 0,0 0 0 0 0,26 4 0 0 0,-37-9-132 0 0,0-1 0 0 0,0 1 0 0 0,0-1 0 0 0,0 0 0 0 0,0-1 0 0 0,0 1 0 0 0,0-1 0 0 0,0 0 1 0 0,-1-1-1 0 0,1 1 0 0 0,8-4 0 0 0,70-42-236 0 0,-52 28-4663 0 0,-25 14 930 0 0,-1 2 1541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44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29 4305 0 0,'0'0'13043'0'0,"2"2"-12617"0"0,2 1-244 0 0,-1-1-1 0 0,0 1 0 0 0,1-1 0 0 0,0 0 0 0 0,0 1 0 0 0,-1-2 0 0 0,1 1 0 0 0,7 2 0 0 0,39 8 908 0 0,-29-7-848 0 0,29 4 268 0 0,97 7 0 0 0,53-13 145 0 0,-199-3-650 0 0,104 0 297 0 0,614-14 1733 0 0,-709 14-2011 0 0,9-1 11 0 0,-1 0 1 0 0,0-1-1 0 0,-1-1 1 0 0,28-8-1 0 0,-45 11-36 0 0,0 0-1 0 0,1 0 1 0 0,-1 0 0 0 0,0-1 0 0 0,1 1-1 0 0,-1 0 1 0 0,0 0 0 0 0,1 0-1 0 0,-1 0 1 0 0,0 0 0 0 0,0-1 0 0 0,1 1-1 0 0,-1 0 1 0 0,0 0 0 0 0,0-1 0 0 0,1 1-1 0 0,-1 0 1 0 0,0 0 0 0 0,0-1-1 0 0,0 1 1 0 0,1 0 0 0 0,-1 0 0 0 0,0-1-1 0 0,0 1 1 0 0,0 0 0 0 0,0-1-1 0 0,0 1 1 0 0,0 0 0 0 0,0-1 0 0 0,0 1-1 0 0,1 0 1 0 0,-1-1 0 0 0,0 1 0 0 0,-1-1-1 0 0,1 0-7 0 0,0 0-1 0 0,-1 0 1 0 0,1 0 0 0 0,-1 0-1 0 0,0 0 1 0 0,1 0-1 0 0,-1 0 1 0 0,0 0-1 0 0,1 1 1 0 0,-3-2 0 0 0,-1-2-14 0 0,-1 0 1 0 0,-10-5 0 0 0,2 2 17 0 0,4 1-3 0 0,-1 1 0 0 0,-15-5 0 0 0,32 13 33 0 0,0 1-1 0 0,-1 1 1 0 0,1-1 0 0 0,9 10 0 0 0,5 3-3 0 0,-6-6-4 0 0,-2-2 33 0 0,0 1 1 0 0,20 20 0 0 0,-30-27-44 0 0,0 0 0 0 0,-1 0 1 0 0,1 0-1 0 0,-1 1 1 0 0,0-1-1 0 0,0 1 1 0 0,0-1-1 0 0,-1 1 1 0 0,1 0-1 0 0,-1-1 1 0 0,0 1-1 0 0,0 0 1 0 0,0 0-1 0 0,0 0 1 0 0,-1 0-1 0 0,1 6 1 0 0,-2-8-11 0 0,1 0 1 0 0,-1 0 0 0 0,1 1-1 0 0,-1-1 1 0 0,0 0 0 0 0,0 0 0 0 0,0 0-1 0 0,0 0 1 0 0,0-1 0 0 0,0 1-1 0 0,-1 0 1 0 0,1 0 0 0 0,-1-1-1 0 0,1 1 1 0 0,-1-1 0 0 0,1 1-1 0 0,-4 1 1 0 0,-3 3-174 0 0,-1 0 0 0 0,-12 5 0 0 0,17-8 39 0 0,-34 14-2211 0 0,12-7-3322 0 0,11-4-4539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47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15555 0 0,'0'0'9044'0'0,"-3"14"-8820"0"0,0 6-164 0 0,-10 65 124 0 0,12-79-289 0 0,-1 12-211 0 0,2 19-1 0 0,0-31-644 0 0,1-1 0 0 0,-1 1 0 0 0,1 0 0 0 0,1-1 0 0 0,-1 1 0 0 0,1-1 0 0 0,3 9 0 0 0,1-3-5587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47.7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454 33 15091 0 0,'0'0'8043'0'0,"-22"-4"-7551"0"0,-74-15-166 0 0,78 16-261 0 0,0 0 0 0 0,-1 1-1 0 0,-28 1 1 0 0,29 1-107 0 0,2 0-338 0 0,-96 2-2120 0 0,74 1-1819 0 0,2 3-3742 0 0,23-3-848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48.1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11370 0 0,'0'0'9585'0'0,"9"3"-9520"0"0,0-1-35 0 0,59 20 398 0 0,-58-18-263 0 0,28 12 487 0 0,-35-14-591 0 0,0 0-1 0 0,0-1 1 0 0,0 1-1 0 0,0 0 0 0 0,-1 1 1 0 0,1-1-1 0 0,-1 0 1 0 0,1 1-1 0 0,2 3 1 0 0,-4-5-56 0 0,-1 0 1 0 0,1-1-1 0 0,-1 1 1 0 0,1 0-1 0 0,-1 0 1 0 0,1-1 0 0 0,-1 1-1 0 0,0 0 1 0 0,1 0-1 0 0,-1 0 1 0 0,0 0-1 0 0,0 0 1 0 0,0 0-1 0 0,0-1 1 0 0,0 1 0 0 0,0 0-1 0 0,0 0 1 0 0,0 0-1 0 0,0 0 1 0 0,0 0-1 0 0,0 0 1 0 0,0 0 0 0 0,0 0-1 0 0,-1-1 1 0 0,1 1-1 0 0,0 0 1 0 0,-1 0-1 0 0,1 0 1 0 0,-1-1 0 0 0,1 1-1 0 0,-1 0 1 0 0,1 0-1 0 0,-1-1 1 0 0,0 1-1 0 0,1 0 1 0 0,-1-1 0 0 0,0 1-1 0 0,1-1 1 0 0,-1 1-1 0 0,0-1 1 0 0,0 1-1 0 0,-1 0 1 0 0,-3 1 12 0 0,1 0 0 0 0,-1-1 1 0 0,0 1-1 0 0,0-1 0 0 0,0 0 0 0 0,-6 0 0 0 0,-7 1-66 0 0,0-1 0 0 0,1 0 0 0 0,-25-3 0 0 0,38 0 108 0 0,11 2-39 0 0,13 1-28 0 0,10 6 131 0 0,0 0 0 0 0,40 18 1 0 0,-69-25-121 0 0,9 4 112 0 0,0 0 1 0 0,-1 0-1 0 0,14 9 0 0 0,-21-12-74 0 0,0 1 0 0 0,1 0 0 0 0,-1 0 0 0 0,0 0 0 0 0,0 0 1 0 0,0 1-1 0 0,3 3 0 0 0,-4-5-21 0 0,-1 0-1 0 0,1 1 1 0 0,0-1 0 0 0,-1 0 0 0 0,1 1 0 0 0,-1-1 0 0 0,0 0 0 0 0,1 1-1 0 0,-1-1 1 0 0,0 1 0 0 0,0-1 0 0 0,0 1 0 0 0,0-1 0 0 0,0 1 0 0 0,0-1-1 0 0,-1 3 1 0 0,1-3-6 0 0,-1 0 0 0 0,0 0 0 0 0,1 1 0 0 0,-1-1 0 0 0,0 0 0 0 0,0 0 0 0 0,0 0-1 0 0,0 0 1 0 0,0 0 0 0 0,0 0 0 0 0,0 0 0 0 0,0 0 0 0 0,0 0 0 0 0,0-1 0 0 0,0 1 0 0 0,-1 0 0 0 0,1-1-1 0 0,-2 1 1 0 0,-25 8 156 0 0,8-5-454 0 0,-1-1 0 0 0,1-2 1 0 0,-35 0-1 0 0,34-1-788 0 0,-7-3-1903 0 0,11-1-3537 0 0,13 3 4481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48.5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17508 0 0,'0'0'6510'0'0,"7"20"-5869"0"0,22 65-157 0 0,-27-80-434 0 0,0-1 0 0 0,-1 1 0 0 0,0 0 0 0 0,0 0 0 0 0,0 0 1 0 0,-1 0-1 0 0,1 0 0 0 0,-1-1 0 0 0,-1 10 0 0 0,0-4 26 0 0,0 1-11 0 0,-1 0-1 0 0,0 0 0 0 0,0 0 1 0 0,-6 15-1 0 0,-20 40-290 0 0,17-42-279 0 0,16-46-6581 0 0,-3 18 6495 0 0,30-68-5603 0 0,-25 55 5489 0 0,-1-1 0 0 0,4-21 0 0 0,-6 14 541 0 0,9-33 763 0 0,-11 52-242 0 0,-1 1-1 0 0,2-1 0 0 0,-1 1 0 0 0,0 0 0 0 0,1 0 0 0 0,0 0 0 0 0,7-9 0 0 0,-8 13-154 0 0,0-1-1 0 0,0 0 0 0 0,0 0 0 0 0,0 0 1 0 0,0 1-1 0 0,0-1 0 0 0,1 1 0 0 0,-1 0 0 0 0,0 0 1 0 0,1 0-1 0 0,-1 0 0 0 0,1 0 0 0 0,-1 0 1 0 0,1 1-1 0 0,0-1 0 0 0,-1 1 0 0 0,1 0 1 0 0,-1-1-1 0 0,1 1 0 0 0,0 0 0 0 0,-1 1 1 0 0,1-1-1 0 0,0 0 0 0 0,-1 1 0 0 0,5 1 1 0 0,3 2 196 0 0,1 0 1 0 0,-1 1-1 0 0,0 0 1 0 0,15 12 0 0 0,-20-14-232 0 0,1 1 46 0 0,-1 0 1 0 0,1 0 0 0 0,-1 1 0 0 0,8 8-1 0 0,-11-12-171 0 0,-1 1 0 0 0,0 0 0 0 0,0-1 0 0 0,1 1 0 0 0,-1 0-1 0 0,0-1 1 0 0,-1 1 0 0 0,1 0 0 0 0,0 0 0 0 0,0 0 0 0 0,-1-1 0 0 0,1 1 0 0 0,-1 0-1 0 0,0 0 1 0 0,0 0 0 0 0,1 0 0 0 0,-1 0 0 0 0,0 0 0 0 0,-1 0 0 0 0,1 0 0 0 0,-1 3-1 0 0,0-3 4 0 0,0-1-1 0 0,1 1 0 0 0,-2-1 1 0 0,1 0-1 0 0,0 1 0 0 0,0-1 0 0 0,0 0 1 0 0,-1 0-1 0 0,1 0 0 0 0,0 0 1 0 0,-1 0-1 0 0,1 0 0 0 0,-1 0 0 0 0,1 0 1 0 0,-1-1-1 0 0,0 1 0 0 0,1 0 1 0 0,-3 0-1 0 0,-6 1 203 0 0,-17 4 0 0 0,26-6-230 0 0,-53 4 239 0 0,37-4-350 0 0,-24 4 0 0 0,40-3 84 0 0,0-1 1 0 0,0 0 0 0 0,1 0-1 0 0,-1 0 1 0 0,0 0 0 0 0,0 0-1 0 0,1 1 1 0 0,-1-1 0 0 0,0 0 0 0 0,1 1-1 0 0,-1-1 1 0 0,0 1 0 0 0,1-1-1 0 0,-1 0 1 0 0,1 1 0 0 0,-1-1-1 0 0,0 1 1 0 0,1 0 0 0 0,-1-1-1 0 0,1 1 1 0 0,0-1 0 0 0,-1 1-1 0 0,0 1 1 0 0,1-1 7 0 0,0 0 0 0 0,0 0 0 0 0,0-1 0 0 0,0 1 1 0 0,0 0-1 0 0,0 0 0 0 0,1 0 0 0 0,-1 0 0 0 0,0-1 0 0 0,0 1 0 0 0,1 0 0 0 0,-1 0 0 0 0,0 0 0 0 0,1-1 1 0 0,-1 1-1 0 0,1 0 0 0 0,-1-1 0 0 0,1 1 0 0 0,-1 0 0 0 0,1-1 0 0 0,0 2 0 0 0,17 13 53 0 0,0 0-1 0 0,0-1 0 0 0,24 14 1 0 0,-18-12-15 0 0,-4-3-627 0 0,26 18 877 0 0,-31-21-3767 0 0,0 2-3716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48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60 16067 0 0,'0'0'7075'0'0,"-8"-10"-7024"0"0,-25-30-66 0 0,30 33-2 0 0,6 4 2 0 0,9 5-4 0 0,-10-2 17 0 0,10 4 38 0 0,0 1-1 0 0,-1-1 1 0 0,1 2 0 0 0,-1 0 0 0 0,0 0 0 0 0,-1 1-1 0 0,1 0 1 0 0,-1 1 0 0 0,-1 0 0 0 0,14 14-1 0 0,-21-20-6 0 0,0 1-1 0 0,0-1 1 0 0,-1 1-1 0 0,1 0 0 0 0,-1-1 1 0 0,1 1-1 0 0,1 5 1 0 0,-3-7-25 0 0,1 0 1 0 0,-1-1 0 0 0,0 1 0 0 0,0 0 0 0 0,0 0 0 0 0,0-1 0 0 0,0 1 0 0 0,1 0-1 0 0,-1 0 1 0 0,-1-1 0 0 0,1 1 0 0 0,0 0 0 0 0,0 0 0 0 0,0-1 0 0 0,0 1 0 0 0,0 0-1 0 0,-1-1 1 0 0,1 1 0 0 0,0 0 0 0 0,-1-1 0 0 0,1 1 0 0 0,0 0 0 0 0,-1-1 0 0 0,1 1-1 0 0,-1-1 1 0 0,1 1 0 0 0,-1-1 0 0 0,1 1 0 0 0,-1-1 0 0 0,0 1 0 0 0,1-1 0 0 0,-1 1-1 0 0,1-1 1 0 0,-1 0 0 0 0,-1 1 0 0 0,-3 1 36 0 0,-1-1-1 0 0,1 1 1 0 0,-1-1 0 0 0,0-1-1 0 0,1 1 1 0 0,-1-1-1 0 0,1 0 1 0 0,-9-1 0 0 0,6 0-57 0 0,0 0 0 0 0,0-1 0 0 0,1 0 0 0 0,-1 0 0 0 0,-9-4 0 0 0,13 3-144 0 0,9 3 88 0 0,13 5-1 0 0,52 27 124 0 0,-61-27 3 0 0,0 0 0 0 0,-1 1 1 0 0,1 0-1 0 0,-1 1 0 0 0,10 10 1 0 0,-15-14-35 0 0,-1-1 0 0 0,-1 1 1 0 0,1-1-1 0 0,0 1 0 0 0,0 0 1 0 0,-1 0-1 0 0,0 0 0 0 0,1-1 1 0 0,-1 1-1 0 0,0 1 0 0 0,0 2 1 0 0,-1-4-5 0 0,1-1 1 0 0,-1 0-1 0 0,0 1 1 0 0,0-1 0 0 0,0 0-1 0 0,-1 1 1 0 0,1-1-1 0 0,0 0 1 0 0,0 1 0 0 0,-1-1-1 0 0,1 0 1 0 0,-1 1-1 0 0,1-1 1 0 0,-1 0 0 0 0,0 0-1 0 0,1 0 1 0 0,-1 1-1 0 0,0-1 1 0 0,0 0 0 0 0,0 0-1 0 0,0 0 1 0 0,0 0-1 0 0,0 0 1 0 0,0-1 0 0 0,0 1-1 0 0,0 0 1 0 0,0 0-1 0 0,-2 0 1 0 0,-3 2 38 0 0,-1 0 1 0 0,1-1-1 0 0,-1 0 0 0 0,0 0 1 0 0,0-1-1 0 0,0 1 0 0 0,-7-1 0 0 0,-53 0-416 0 0,38-2-313 0 0,-15 1-1839 0 0,16-1-4130 0 0,15 1-4267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49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550 60 13859 0 0,'0'0'1952'0'0,"-20"-5"-1206"0"0,-70-15-183 0 0,68 16-389 0 0,0 0 0 0 0,-29 0 1 0 0,20 2-101 0 0,-61-6 21 0 0,-73-4 1082 0 0,135 11 1125 0 0,35 10-1131 0 0,3 3-939 0 0,-1 0 0 0 0,0 0 0 0 0,-1 0-1 0 0,0 1 1 0 0,5 19 0 0 0,-2 8 199 0 0,-1 0 0 0 0,-3 1-1 0 0,2 65 1 0 0,-8-49-13 0 0,-3 1 0 0 0,-14 73 0 0 0,-12 180 124 0 0,26-242-420 0 0,-18 293 443 0 0,15-88-414 0 0,5-129-142 0 0,0-116 16 0 0,-9 43-1 0 0,10-68-21 0 0,-3 20 68 0 0,21-24 26 0 0,42-11-18 0 0,9 6-93 0 0,-43 5-730 0 0,-1-2 1 0 0,1-1-1 0 0,42-10 0 0 0,-54 8-2405 0 0,-6 3-1621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0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0 0 0,'0'0'21774'0'0,"-1"4"-20949"0"0,1 6-368 0 0,-1 1-1 0 0,2-1 0 0 0,1 14 1 0 0,1 13 226 0 0,-3-31-581 0 0,9 170 1171 0 0,-8-168-1457 0 0,1 0-1 0 0,0 0 1 0 0,0 0-1 0 0,5 14 1 0 0,2-6-4318 0 0,1-2-6097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1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21 10186 0 0,'0'0'11144'0'0,"-15"5"-10747"0"0,-49 16-54 0 0,62-20-322 0 0,0-1 0 0 0,1 1 0 0 0,-1 0 0 0 0,0 0 0 0 0,1 0 0 0 0,-1 0 0 0 0,1 0 1 0 0,-1 0-1 0 0,1 0 0 0 0,0 1 0 0 0,-1-1 0 0 0,1 0 0 0 0,-1 3 0 0 0,1-3 1 0 0,1 0 0 0 0,-1 0 0 0 0,1 0 0 0 0,0 0 0 0 0,-1 1 0 0 0,1-1 1 0 0,0 0-1 0 0,0 0 0 0 0,0 1 0 0 0,0-1 0 0 0,0 1 0 0 0,0 3 80 0 0,0-4-78 0 0,0 0 0 0 0,-1 0 0 0 0,1 0 0 0 0,0 0 0 0 0,0 0 0 0 0,0 0 0 0 0,0 0 0 0 0,0-1 0 0 0,1 1 0 0 0,-1 0 0 0 0,0 0 0 0 0,0 0 0 0 0,1 0 0 0 0,-1 0 1 0 0,0-1-1 0 0,1 1 0 0 0,-1 0 0 0 0,1 0 0 0 0,-1 0 0 0 0,1-1 0 0 0,-1 1 0 0 0,1 0 0 0 0,-1-1 0 0 0,1 1 0 0 0,0-1 0 0 0,-1 1 0 0 0,1 0 0 0 0,0-1 0 0 0,0 0 1 0 0,-1 1-1 0 0,1-1 0 0 0,0 1 0 0 0,0-1 0 0 0,0 0 0 0 0,0 1 0 0 0,-1-1 0 0 0,1 0 0 0 0,0 0 0 0 0,0 0 0 0 0,0 0 0 0 0,0 0 0 0 0,1 0 0 0 0,5 0 56 0 0,0 1 0 0 0,-1-2 0 0 0,1 1-1 0 0,0-1 1 0 0,-1 0 0 0 0,1 0 0 0 0,-1-1 0 0 0,11-4-1 0 0,-15 6-63 0 0,1-1 0 0 0,-1 0 0 0 0,1-1 0 0 0,-1 1 0 0 0,0 0 0 0 0,0-1-1 0 0,0 1 1 0 0,0-1 0 0 0,0 0 0 0 0,0 0 0 0 0,0 0 0 0 0,0 0 0 0 0,-1 0 0 0 0,1 0 0 0 0,0 0-1 0 0,-1 0 1 0 0,0-1 0 0 0,0 1 0 0 0,0 0 0 0 0,0-1 0 0 0,0 1 0 0 0,0-1 0 0 0,-1 1-1 0 0,2-5 1 0 0,-3 5-31 0 0,1 0 0 0 0,0 0 0 0 0,0 1-1 0 0,0-1 1 0 0,-1 0 0 0 0,1 0 0 0 0,-1 1 0 0 0,0-1-1 0 0,1 0 1 0 0,-1 1 0 0 0,0-1 0 0 0,0 0-1 0 0,0 1 1 0 0,0-1 0 0 0,0 1 0 0 0,0 0 0 0 0,-1-1-1 0 0,1 1 1 0 0,0 0 0 0 0,-1 0 0 0 0,1 0-1 0 0,-1 0 1 0 0,1 0 0 0 0,-1 0 0 0 0,1 0 0 0 0,-1 0-1 0 0,0 1 1 0 0,0-1 0 0 0,-1 0 0 0 0,-3-1-389 0 0,1 1 0 0 0,0 0 1 0 0,0 0-1 0 0,-1 0 0 0 0,1 1 0 0 0,-1 0 1 0 0,1 0-1 0 0,-10 1 0 0 0,13-1-193 0 0,-1 1 0 0 0,1 0 1 0 0,0 0-1 0 0,0-1 0 0 0,0 1 0 0 0,-4 3 0 0 0,-5 3-5309 0 0,8-4 3409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28.8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83 4868 0 0,'0'0'6618'0'0,"0"0"-4443"0"0,0 0-1647 0 0,0 0 84 0 0,0 0 13 0 0,0 0-90 0 0,0 0-114 0 0,0 0-83 0 0,4-5 1094 0 0,28-73-1854 0 0,-22 132-1885 0 0,8 58 2943 0 0,4-105 1528 0 0,29-55-2656 0 0,-51 46 464 0 0,1 1 1 0 0,0-1-1 0 0,-1 1 0 0 0,1-1 1 0 0,0 1-1 0 0,0 0 1 0 0,0-1-1 0 0,0 1 0 0 0,0 0 1 0 0,0-1-1 0 0,0 1 0 0 0,1 0 1 0 0,-1 0-1 0 0,0 0 0 0 0,1 0 1 0 0,-1 0-1 0 0,1 1 1 0 0,-1-1-1 0 0,1 0 0 0 0,-1 0 1 0 0,1 1-1 0 0,-1-1 0 0 0,1 1 1 0 0,-1 0-1 0 0,1-1 0 0 0,0 1 1 0 0,-1 0-1 0 0,1 0 1 0 0,0 0-1 0 0,-1 0 0 0 0,1 0 1 0 0,0 1-1 0 0,-1-1 0 0 0,1 0 1 0 0,0 1-1 0 0,-1-1 0 0 0,1 1 1 0 0,-1-1-1 0 0,1 1 1 0 0,-1 0-1 0 0,1 0 0 0 0,-1 0 1 0 0,0 0-1 0 0,1 0 0 0 0,-1 0 1 0 0,0 0-1 0 0,0 0 0 0 0,0 0 1 0 0,1 1-1 0 0,-1-1 1 0 0,-1 0-1 0 0,1 1 0 0 0,0-1 1 0 0,0 1-1 0 0,0-1 0 0 0,-1 1 1 0 0,1-1-1 0 0,-1 1 0 0 0,1 0 1 0 0,-1-1-1 0 0,0 1 1 0 0,0 0-1 0 0,1-1 0 0 0,-1 1 1 0 0,0 0-1 0 0,0-1 0 0 0,-1 1 1 0 0,1-1-1 0 0,-1 3 28 0 0,2-5 14 0 0,-1 0 0 0 0,0 1 0 0 0,1-1 0 0 0,-1 1 0 0 0,0-1 0 0 0,1 0 0 0 0,-1 1 0 0 0,1-1 0 0 0,-1 1 0 0 0,1-1 0 0 0,-1 1 0 0 0,1 0 0 0 0,-1-1 0 0 0,1 1 0 0 0,-1 0 0 0 0,1-1-1 0 0,0 1 1 0 0,-1 0 0 0 0,1-1 0 0 0,0 1 0 0 0,-1 0 0 0 0,1 0 0 0 0,0 0 0 0 0,-1 0 0 0 0,1 0 0 0 0,0 0 0 0 0,-1 0 0 0 0,1 0 0 0 0,0 0 0 0 0,-1 0 0 0 0,1 0 0 0 0,0 0 0 0 0,-1 0 0 0 0,1 0 0 0 0,0 1 0 0 0,-1-1 0 0 0,1 0 0 0 0,0 0 0 0 0,-1 1 0 0 0,1-1 0 0 0,-1 0 0 0 0,1 1 0 0 0,-1-1 0 0 0,1 1-1 0 0,-1-1 1 0 0,1 1 0 0 0,-1-1 0 0 0,1 1 0 0 0,-1-1 0 0 0,0 1 0 0 0,1 0 0 0 0,-1-1 0 0 0,0 1 0 0 0,1-1 0 0 0,-1 1 0 0 0,0 0 0 0 0,0-1 0 0 0,0 1 0 0 0,1 0 0 0 0,-1 0-14 0 0,16-19-268 0 0,-15 17 278 0 0,-1-1 0 0 0,1 0-1 0 0,0 1 1 0 0,1-1 0 0 0,-1 1 0 0 0,0-1 0 0 0,0 1-1 0 0,1 0 1 0 0,-1 0 0 0 0,1-1 0 0 0,-1 1-1 0 0,1 0 1 0 0,-1 0 0 0 0,1 0 0 0 0,0 0-1 0 0,0 1 1 0 0,-1-1 0 0 0,1 0 0 0 0,0 1-1 0 0,0 0 1 0 0,0-1 0 0 0,0 1 0 0 0,-1 0-1 0 0,1 0 1 0 0,0 0 0 0 0,0 0 0 0 0,0 0-1 0 0,0 0 1 0 0,0 0 0 0 0,0 1 0 0 0,-1-1 0 0 0,1 1-1 0 0,0-1 1 0 0,0 1 0 0 0,0 0 0 0 0,-1 0-1 0 0,1-1 1 0 0,-1 1 0 0 0,1 1 0 0 0,0-1-1 0 0,-1 0 1 0 0,0 0 0 0 0,1 0 0 0 0,-1 1-1 0 0,0-1 1 0 0,1 1 0 0 0,-1-1 0 0 0,0 1-1 0 0,0-1 1 0 0,0 1 0 0 0,-1 0 0 0 0,1 0 0 0 0,0 1-10 0 0,10 46-671 0 0,-33-60-8326 0 0,11-7 1753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48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5124 0 0,'0'0'6308'0'0,"0"0"-4582"0"0,0 0-1747 0 0,1 7 565 0 0,17 142 2194 0 0,-15-45-5503 0 0,-3-103-584 0 0,2 0-2688 0 0</inkml:trace>
  <inkml:trace contextRef="#ctx0" brushRef="#br0" timeOffset="247.02">182 127 10617 0 0,'0'0'1365'0'0,"0"0"-1131"0"0,-6 1 214 0 0,4-1-417 0 0,-1 1 0 0 0,0-1 0 0 0,0 0 0 0 0,0 0 0 0 0,1 1 0 0 0,-1 0 0 0 0,0 0 0 0 0,0-1 0 0 0,1 1 0 0 0,-1 1 0 0 0,1-1 0 0 0,-1 0 0 0 0,1 1 0 0 0,0-1-1 0 0,-1 1 1 0 0,1 0 0 0 0,0 0 0 0 0,0 0 0 0 0,0 0 0 0 0,0 0 0 0 0,0 0 0 0 0,1 0 0 0 0,-1 1 0 0 0,1-1 0 0 0,-1 1 0 0 0,1-1 0 0 0,0 1 0 0 0,0-1-1 0 0,0 1 1 0 0,0 0 0 0 0,1-1 0 0 0,-1 1 0 0 0,1 0 0 0 0,0 0 0 0 0,-1 0 0 0 0,1-1 0 0 0,0 1 0 0 0,1 0 0 0 0,-1 0 0 0 0,0 0 0 0 0,1-1 0 0 0,0 1 0 0 0,-1 0-1 0 0,1-1 1 0 0,0 1 0 0 0,2 2-31 0 0,95 45 1520 0 0,-53-43-6220 0 0,-38-7-767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2.9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12 13563 0 0,'0'0'9231'0'0,"1"-3"-9249"0"0,-1 2 18 0 0,0 1 0 0 0,0-1 0 0 0,0 1 1 0 0,1 0-1 0 0,-1-1 0 0 0,0 1 0 0 0,0-1 1 0 0,0 1-1 0 0,1 0 0 0 0,-1-1 1 0 0,0 1-1 0 0,0 0 0 0 0,1-1 0 0 0,-1 1 1 0 0,0 0-1 0 0,1-1 0 0 0,-1 1 0 0 0,0 0 1 0 0,1 0-1 0 0,-1-1 0 0 0,1 1 1 0 0,-1 0-1 0 0,0 0 0 0 0,1 0 0 0 0,-1 0 1 0 0,1-1-1 0 0,-1 1 0 0 0,1 0 0 0 0,-1 0 1 0 0,0 0-1 0 0,1 0 0 0 0,-1 0 0 0 0,1 0 1 0 0,-1 0-1 0 0,1 0 0 0 0,-1 0 1 0 0,1 1-1 0 0,2 0 8 0 0,0 1 0 0 0,-1 0 1 0 0,1 0-1 0 0,-1 0 0 0 0,5 4 1 0 0,13 14 83 0 0,15 13 46 0 0,-31-29-119 0 0,-1 0 1 0 0,1 1-1 0 0,-1-1 0 0 0,0 1 0 0 0,-1-1 1 0 0,4 9-1 0 0,-5-12-15 0 0,-1 0 0 0 0,1 0 0 0 0,-1 0 0 0 0,0 0 0 0 0,1 1 0 0 0,-1-1 0 0 0,0 0 0 0 0,0 0 0 0 0,1 0 0 0 0,-1 1 0 0 0,0-1 0 0 0,0 0 0 0 0,0 0 0 0 0,-1 0 0 0 0,1 1 0 0 0,0-1 0 0 0,0 0 0 0 0,-1 0 0 0 0,1 0 0 0 0,-1 0 0 0 0,1 0 0 0 0,-1 1 0 0 0,1-1 0 0 0,-1 0 0 0 0,1 0 0 0 0,-1 0 0 0 0,0 0 0 0 0,0-1 0 0 0,0 1 0 0 0,0 0 0 0 0,1 0 0 0 0,-1 0 0 0 0,0-1 0 0 0,0 1 0 0 0,0 0 0 0 0,0-1 0 0 0,-1 1 0 0 0,1-1 0 0 0,-2 1 0 0 0,0 0 13 0 0,-1 0-1 0 0,0 0 0 0 0,0-1 0 0 0,0 1 0 0 0,0-1 1 0 0,0 0-1 0 0,0 0 0 0 0,1 0 0 0 0,-1-1 0 0 0,0 1 0 0 0,-5-2 1 0 0,-6-4-17 0 0,15 5 2 0 0,-1 1 0 0 0,1 0 0 0 0,-1-1 0 0 0,1 1 0 0 0,-1 0 0 0 0,1-1 0 0 0,-1 1 0 0 0,1-1 0 0 0,-1 1 0 0 0,1-1 0 0 0,-1 1 0 0 0,1-1 0 0 0,0 1 0 0 0,-1-1 0 0 0,1 1 0 0 0,0-1 0 0 0,-1 1 0 0 0,1-1 0 0 0,0 0 0 0 0,0 1 0 0 0,0-1 0 0 0,11 1-41 0 0,-3 3 35 0 0,-1 0 1 0 0,0 1-1 0 0,-1 0 1 0 0,1 0-1 0 0,0 0 1 0 0,-1 1-1 0 0,0 0 1 0 0,7 8-1 0 0,-6-7 43 0 0,-1 1-1 0 0,0-1 1 0 0,0 1 0 0 0,5 9-1 0 0,-10-13-12 0 0,1-1 0 0 0,-1 0 0 0 0,0 0 0 0 0,0 1 0 0 0,0-1 0 0 0,0 1 0 0 0,0-1 0 0 0,-1 1 0 0 0,1-1 0 0 0,-1 1 0 0 0,1-1 0 0 0,-1 1 0 0 0,0-1 0 0 0,0 1 0 0 0,0 0 0 0 0,0-1 0 0 0,-1 1 0 0 0,1-1 1 0 0,-2 5-1 0 0,1-6 1 0 0,0 1 0 0 0,0-1 0 0 0,0 0 1 0 0,0 0-1 0 0,0 0 0 0 0,0 1 0 0 0,0-1 1 0 0,0 0-1 0 0,-1-1 0 0 0,1 1 0 0 0,0 0 1 0 0,-1 0-1 0 0,1 0 0 0 0,0-1 1 0 0,-1 1-1 0 0,1-1 0 0 0,-1 1 0 0 0,1-1 1 0 0,-1 1-1 0 0,1-1 0 0 0,-3 0 0 0 0,-5 1 112 0 0,0-1-1 0 0,-13 0 0 0 0,13 0-76 0 0,-2-1-27 0 0,0 0 1 0 0,0-1 0 0 0,0 0-1 0 0,-13-5 1 0 0,-43-18-743 0 0,52 19 309 0 0,3 1-348 0 0,-12-4-1098 0 0,12 1-3703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3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409 78 15155 0 0,'0'0'4917'0'0,"-23"-5"-4435"0"0,-76-15-125 0 0,18 2 34 0 0,-2 1-387 0 0,45 11-442 0 0,-13-2-1503 0 0,18 4-6336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3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19 15907 0 0,'0'0'7009'0'0,"-5"-3"-6929"0"0,-17-10-12 0 0,21 11-51 0 0,5 2-42 0 0,5 0-47 0 0,-2 2 49 0 0,0 0 0 0 0,0 0 0 0 0,0 0 0 0 0,-1 1 0 0 0,13 7 0 0 0,28 23 205 0 0,-42-29-118 0 0,0 0 1 0 0,-1 0 0 0 0,1 0-1 0 0,-1 1 1 0 0,3 5 0 0 0,-5-9-31 0 0,-1 1 1 0 0,0 0-1 0 0,0 0 1 0 0,0 0 0 0 0,0-1-1 0 0,-1 1 1 0 0,1 0-1 0 0,0 0 1 0 0,-1 0 0 0 0,0 0-1 0 0,1 0 1 0 0,-1 1-1 0 0,0-1 1 0 0,0 0 0 0 0,0 0-1 0 0,0 0 1 0 0,0 0 0 0 0,-1 3-1 0 0,0-4-5 0 0,1 1 0 0 0,-1-1-1 0 0,0 0 1 0 0,0 0 0 0 0,0 1-1 0 0,0-1 1 0 0,1 0 0 0 0,-1 0-1 0 0,-1 0 1 0 0,1 0 0 0 0,0 0 0 0 0,0 0-1 0 0,0 0 1 0 0,-1 0 0 0 0,1-1-1 0 0,-2 2 1 0 0,-25 9 312 0 0,26-11-314 0 0,-30 8 227 0 0,23-6-233 0 0,0 0 1 0 0,0 0-1 0 0,1 1 0 0 0,0 0 0 0 0,-1 1 1 0 0,1-1-1 0 0,-10 7 0 0 0,18-9-19 0 0,-1-1-1 0 0,1 0 0 0 0,-1 1 1 0 0,1-1-1 0 0,0 0 0 0 0,-1 1 0 0 0,1-1 1 0 0,-1 0-1 0 0,1 1 0 0 0,0-1 1 0 0,-1 1-1 0 0,1-1 0 0 0,0 1 0 0 0,0-1 1 0 0,-1 1-1 0 0,1-1 0 0 0,0 1 1 0 0,0-1-1 0 0,0 1 0 0 0,-1-1 0 0 0,1 1 1 0 0,0-1-1 0 0,0 1 0 0 0,0 0 1 0 0,0 0-1 0 0,1 0 2 0 0,-1 0 1 0 0,0 0 0 0 0,1-1-1 0 0,-1 1 1 0 0,1 0-1 0 0,-1-1 1 0 0,1 1-1 0 0,-1 0 1 0 0,1-1-1 0 0,0 1 1 0 0,-1 0-1 0 0,1-1 1 0 0,0 1 0 0 0,1 0-1 0 0,3 2 14 0 0,0-1-1 0 0,1 0 1 0 0,9 3 0 0 0,26 5-333 0 0,0-1-1 0 0,50 3 1 0 0,-54-9-3788 0 0,0 0-3773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6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76 0 0 0,'0'0'20891'0'0,"-3"-12"-20237"0"0,-8-37-129 0 0,11 48-498 0 0,0 0 1 0 0,0 0-1 0 0,-1 1 0 0 0,1-1 1 0 0,0 0-1 0 0,-1 1 0 0 0,1-1 1 0 0,0 0-1 0 0,-1 1 0 0 0,1-1 1 0 0,-1 0-1 0 0,1 1 0 0 0,-1-1 1 0 0,1 1-1 0 0,-1-1 0 0 0,1 1 1 0 0,-1-1-1 0 0,0 1 0 0 0,1-1 1 0 0,-1 1-1 0 0,0 0 0 0 0,1-1 1 0 0,-1 1-1 0 0,0 0 0 0 0,0 0 1 0 0,1-1-1 0 0,-1 1 0 0 0,0 0 0 0 0,0 0 1 0 0,1 0-1 0 0,-1 0 0 0 0,0 0 1 0 0,0 0-1 0 0,1 0 0 0 0,-1 0 1 0 0,0 0-1 0 0,0 1 0 0 0,1-1 1 0 0,-1 0-1 0 0,0 0 0 0 0,0 1 1 0 0,1-1-1 0 0,-1 0 0 0 0,0 1 1 0 0,1-1-1 0 0,-1 1 0 0 0,0-1 1 0 0,1 1-1 0 0,-1-1 0 0 0,0 2 1 0 0,-1 0 36 0 0,0 1 1 0 0,0 0 0 0 0,0-1 0 0 0,1 1 0 0 0,-1 0-1 0 0,1 0 1 0 0,0 0 0 0 0,0 0 0 0 0,0 0 0 0 0,0 0-1 0 0,0 1 1 0 0,0 2 0 0 0,0 7 134 0 0,0 21 0 0 0,1-29-166 0 0,0 0-6 0 0,0-1 0 0 0,0 1 0 0 0,1 0 0 0 0,0 0 0 0 0,0-1 0 0 0,0 1 0 0 0,0-1 0 0 0,1 1 0 0 0,0-1 0 0 0,0 0 0 0 0,4 9 0 0 0,-3-11-10 0 0,-1 1 1 0 0,0 0-1 0 0,1-1 0 0 0,-1 1 0 0 0,1-1 0 0 0,0 1 0 0 0,0-1 0 0 0,0 0 0 0 0,0-1 0 0 0,0 1 0 0 0,0 0 1 0 0,0-1-1 0 0,1 0 0 0 0,-1 1 0 0 0,0-1 0 0 0,6 0 0 0 0,-3 0 20 0 0,-1 0 0 0 0,1 0 0 0 0,0-1 0 0 0,0 0 0 0 0,-1 0 0 0 0,1 0 0 0 0,0-1 0 0 0,6-1 0 0 0,-10 1-28 0 0,-1 1 1 0 0,1-1 0 0 0,0 0-1 0 0,-1 1 1 0 0,1-1-1 0 0,-1 0 1 0 0,1 0-1 0 0,-1 0 1 0 0,1 0 0 0 0,-1 0-1 0 0,0 0 1 0 0,1 0-1 0 0,-1-1 1 0 0,0 1-1 0 0,0 0 1 0 0,0-1 0 0 0,0 1-1 0 0,0-1 1 0 0,0 1-1 0 0,-1-1 1 0 0,1 0-1 0 0,0 1 1 0 0,-1-1 0 0 0,1 0-1 0 0,-1 1 1 0 0,0-1-1 0 0,1 0 1 0 0,-1 0-1 0 0,0 1 1 0 0,0-3 0 0 0,0 1-176 0 0,-1 0 1 0 0,1 1 0 0 0,0-1-1 0 0,-1 1 1 0 0,0-1 0 0 0,1 0-1 0 0,-1 1 1 0 0,0 0 0 0 0,0-1-1 0 0,-1 1 1 0 0,1-1 0 0 0,0 1-1 0 0,-1 0 1 0 0,0 0 0 0 0,1 0 0 0 0,-1 0-1 0 0,0 0 1 0 0,0 0 0 0 0,0 1-1 0 0,0-1 1 0 0,0 0 0 0 0,0 1-1 0 0,-3-2 1 0 0,0 1-490 0 0,-1-1 0 0 0,1 1-1 0 0,-1 0 1 0 0,1 0 0 0 0,-1 1 0 0 0,1 0 0 0 0,-1 0-1 0 0,0 0 1 0 0,-8 0 0 0 0,5 1-5897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7.0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15979 0 0,'0'0'7458'0'0,"4"20"-6906"0"0,15 64-88 0 0,-17-77-339 0 0,-1 0-1 0 0,1 0 1 0 0,-2 1-1 0 0,1-1 1 0 0,-1 15-1 0 0,-1-5 71 0 0,-1 27-506 0 0,0-26 613 0 0,3 29-1 0 0,-1-40-1967 0 0,1-1-1 0 0,3 12 0 0 0,-2-13-750 0 0,0 0 0 0 0,0 0 0 0 0,0 0 0 0 0,4 5 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7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62 13843 0 0,'0'0'9025'0'0,"-4"-9"-8900"0"0,-13-28-17 0 0,14 26 53 0 0,3 11-158 0 0,0 0 0 0 0,0 0 0 0 0,0-1 1 0 0,0 1-1 0 0,0 0 0 0 0,0 0 0 0 0,0 0 0 0 0,0-1 1 0 0,1 1-1 0 0,-1 0 0 0 0,0 0 0 0 0,0 0 1 0 0,0-1-1 0 0,0 1 0 0 0,0 0 0 0 0,0 0 0 0 0,1 0 1 0 0,-1 0-1 0 0,0-1 0 0 0,0 1 0 0 0,0 0 1 0 0,1 0-1 0 0,-1 0 0 0 0,0 0 0 0 0,1 0 1 0 0,0-1 1 0 0,0 1-1 0 0,0 0 0 0 0,0 0 0 0 0,0 0 0 0 0,0 0 0 0 0,0 0 0 0 0,0 1 0 0 0,0-1 1 0 0,1 0-1 0 0,0 1 9 0 0,1-1-10 0 0,-1 0 1 0 0,1 1-1 0 0,-1 0 0 0 0,0-1 0 0 0,1 1 1 0 0,-1 0-1 0 0,0 0 0 0 0,0 0 0 0 0,3 3 1 0 0,19 14 82 0 0,-20-15-64 0 0,7 7 94 0 0,-1-1 0 0 0,0 2 1 0 0,0-1-1 0 0,15 24 0 0 0,-21-28-66 0 0,0 0 0 0 0,-1 0 0 0 0,0 0 1 0 0,-1 0-1 0 0,1 0 0 0 0,-1 1 0 0 0,0-1 1 0 0,-1 1-1 0 0,0 0 0 0 0,0-1 0 0 0,0 1 1 0 0,-1 11-1 0 0,0-15-25 0 0,-1 1 0 0 0,0-1-1 0 0,0 0 1 0 0,0 1 0 0 0,0-1 0 0 0,0 0-1 0 0,-1 0 1 0 0,1 0 0 0 0,-1 0 0 0 0,0 0-1 0 0,0 0 1 0 0,0 0 0 0 0,-1-1 0 0 0,1 1 0 0 0,0-1-1 0 0,-1 0 1 0 0,0 1 0 0 0,-4 2 0 0 0,-4 1 19 0 0,0 1 1 0 0,0-2 0 0 0,-20 9-1 0 0,10-10 1 0 0,18-4-42 0 0,0 1 0 0 0,0-1-1 0 0,0 1 1 0 0,0 0-1 0 0,0 0 1 0 0,-5 2-1 0 0,18 0 219 0 0,74 12-107 0 0,96 20-95 0 0,-170-34-1142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8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0 15035 0 0,'0'0'9804'0'0,"1"22"-9296"0"0,3 68-73 0 0,-3-81-305 0 0,-1-1 1 0 0,0 1 0 0 0,0 0 0 0 0,-3 14 0 0 0,1-10-23 0 0,0 1 54 0 0,0 1 0 0 0,1-1-1 0 0,1 19 1 0 0,0-27-967 0 0,1 0-1 0 0,0 1 1 0 0,4 10-1 0 0,-4-12-1370 0 0,1-1 0 0 0,0 0 0 0 0,0 1-1 0 0,1-1 1 0 0,4 7 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9.1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58 14659 0 0,'0'0'8893'0'0,"-11"-8"-8861"0"0,-37-26 8 0 0,36 23 121 0 0,11 11-159 0 0,1 0 0 0 0,0 0 1 0 0,0 0-1 0 0,0 0 1 0 0,0 0-1 0 0,0 0 1 0 0,0 0-1 0 0,0-1 0 0 0,0 1 1 0 0,0 0-1 0 0,0 0 1 0 0,0 0-1 0 0,0 0 0 0 0,0 0 1 0 0,-1 0-1 0 0,1 0 1 0 0,0 0-1 0 0,0-1 0 0 0,0 1 1 0 0,0 0-1 0 0,0 0 1 0 0,0 0-1 0 0,0 0 0 0 0,0 0 1 0 0,0 0-1 0 0,0 0 1 0 0,0-1-1 0 0,0 1 0 0 0,0 0 1 0 0,0 0-1 0 0,0 0 1 0 0,1 0-1 0 0,-1 0 0 0 0,0 0 1 0 0,0 0-1 0 0,0 0 1 0 0,0-1-1 0 0,0 1 0 0 0,0 0 1 0 0,0 0-1 0 0,0 0 1 0 0,0 0-1 0 0,0 0 0 0 0,1 0 1 0 0,9 0 55 0 0,-10 0-64 0 0,9 1 9 0 0,0-1-1 0 0,0 2 1 0 0,-1-1-1 0 0,1 1 1 0 0,0 1-1 0 0,-1 0 1 0 0,1 0-1 0 0,-1 0 0 0 0,0 1 1 0 0,0 0-1 0 0,7 6 1 0 0,-7-4 28 0 0,1 0-1 0 0,-2 0 1 0 0,1 0-1 0 0,-1 1 1 0 0,0 1 0 0 0,0-1-1 0 0,-1 1 1 0 0,0 0 0 0 0,8 15-1 0 0,-12-19-1 0 0,0 1-1 0 0,0-1 1 0 0,0 1-1 0 0,-1 0 1 0 0,0 0 0 0 0,0-1-1 0 0,0 1 1 0 0,0 0-1 0 0,-1 0 1 0 0,0 0-1 0 0,0 0 1 0 0,0 0 0 0 0,-1 0-1 0 0,1 0 1 0 0,-1 0-1 0 0,-3 7 1 0 0,2-6 3 0 0,0-1 1 0 0,-1 0 0 0 0,0 0-1 0 0,0 0 1 0 0,0 0-1 0 0,0 0 1 0 0,-1-1-1 0 0,0 1 1 0 0,0-1-1 0 0,0 0 1 0 0,0 0 0 0 0,-1-1-1 0 0,-9 7 1 0 0,0-2 12 0 0,-1-1-1 0 0,-20 7 1 0 0,12-6 6 0 0,23-7-50 0 0,-1-1 1 0 0,1 0-1 0 0,-1 0 1 0 0,1 0-1 0 0,-1 0 1 0 0,1 0-1 0 0,0 1 0 0 0,-1-1 1 0 0,1 0-1 0 0,0 0 1 0 0,-1 1-1 0 0,1-1 0 0 0,-1 0 1 0 0,1 1-1 0 0,0-1 1 0 0,0 0-1 0 0,-1 1 0 0 0,1 0 1 0 0,0-1 1 0 0,0 0 0 0 0,0 0 0 0 0,0 1 0 0 0,0-1 0 0 0,0 0 0 0 0,0 0 0 0 0,1 0 0 0 0,-1 1 0 0 0,0-1 1 0 0,0 0-1 0 0,0 0 0 0 0,0 0 0 0 0,1 0 0 0 0,-1 1 0 0 0,0-1 0 0 0,0 0 0 0 0,0 0 0 0 0,1 0 0 0 0,-1 0 0 0 0,0 0 1 0 0,0 0-1 0 0,1 0 0 0 0,-1 0 0 0 0,1 0 0 0 0,21 4 118 0 0,-18-4-131 0 0,153 12 156 0 0,-128-10-137 0 0,-12-2-996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0.4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48 9394 0 0,'0'0'12660'0'0,"-10"-8"-12404"0"0,-31-22-36 0 0,39 28-184 0 0,0 1 0 0 0,0 0 0 0 0,0 0-1 0 0,0 0 1 0 0,0 0 0 0 0,-3-1 0 0 0,-3 3 101 0 0,5 0-83 0 0,2-1-38 0 0,0 1-1 0 0,0-1 1 0 0,0 1 0 0 0,0-1 0 0 0,0 1 0 0 0,0-1 0 0 0,1 1 0 0 0,-1 0 0 0 0,0 0 0 0 0,0 0 0 0 0,0-1 0 0 0,1 1 0 0 0,-1 0 0 0 0,0 0 0 0 0,1 0-1 0 0,-1 0 1 0 0,0 2 0 0 0,-8 20 184 0 0,8-20-166 0 0,-1 4 13 0 0,0 0 1 0 0,0 1-1 0 0,1-1 0 0 0,-1 0 1 0 0,2 0-1 0 0,-1 1 1 0 0,1-1-1 0 0,1 13 0 0 0,0-19-31 0 0,-1 1 0 0 0,1-1 0 0 0,-1 0 0 0 0,1 1 0 0 0,0-1 0 0 0,0 0-1 0 0,0 1 1 0 0,0-1 0 0 0,0 0 0 0 0,0 0 0 0 0,0 0 0 0 0,0 0-1 0 0,0 0 1 0 0,1 0 0 0 0,-1 0 0 0 0,0 0 0 0 0,1-1 0 0 0,-1 1-1 0 0,0 0 1 0 0,1-1 0 0 0,-1 1 0 0 0,1-1 0 0 0,-1 0 0 0 0,1 1 0 0 0,-1-1-1 0 0,3 0 1 0 0,5 1 81 0 0,-1-1 0 0 0,0 0 1 0 0,13-1-1 0 0,-14 0-37 0 0,0-1 0 0 0,-1 0 1 0 0,1 0-1 0 0,-1 0 1 0 0,1-1-1 0 0,-1 0 0 0 0,0 0 1 0 0,0-1-1 0 0,0 1 1 0 0,0-1-1 0 0,0-1 0 0 0,-1 1 1 0 0,0-1-1 0 0,0 0 1 0 0,0 0-1 0 0,4-8 1 0 0,-8 12-74 0 0,0 0 1 0 0,0 0 0 0 0,-1 0-1 0 0,1 0 1 0 0,-1 0 0 0 0,1 0-1 0 0,-1 0 1 0 0,1-1 0 0 0,-1 1-1 0 0,0 0 1 0 0,0 0 0 0 0,1-1-1 0 0,-1 1 1 0 0,0 0 0 0 0,0 0 0 0 0,0-1-1 0 0,0 1 1 0 0,-1 0 0 0 0,1 0-1 0 0,0-1 1 0 0,0 1 0 0 0,-1-2-1 0 0,0 2-51 0 0,0 0 0 0 0,0 0-1 0 0,1 0 1 0 0,-1 1 0 0 0,0-1-1 0 0,0 0 1 0 0,0 0 0 0 0,0 0-1 0 0,0 1 1 0 0,0-1 0 0 0,0 1-1 0 0,0-1 1 0 0,0 1 0 0 0,0-1-1 0 0,0 1 1 0 0,0-1 0 0 0,0 1-1 0 0,0 0 1 0 0,-1 0 0 0 0,1-1-1 0 0,0 1 1 0 0,0 0 0 0 0,-2 0-1 0 0,1 0-249 0 0,-16 2-2464 0 0,7 3-4410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0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15043 0 0,'0'0'9209'0'0,"-1"18"-9068"0"0,1 4-108 0 0,-1 58 68 0 0,0-79-85 0 0,1 0 1 0 0,0 0-1 0 0,0 0 1 0 0,0 1 0 0 0,0-1-1 0 0,0 0 1 0 0,1 0-1 0 0,-1 1 1 0 0,0-1 0 0 0,0 0-1 0 0,1 0 1 0 0,-1 0-1 0 0,1 0 1 0 0,-1 0 0 0 0,1 1-1 0 0,0-1 1 0 0,-1 0-1 0 0,1 0 1 0 0,1 1 0 0 0,0-1 8 0 0,-1 0 1 0 0,1 0 0 0 0,0 0-1 0 0,0 0 1 0 0,0 0 0 0 0,0-1-1 0 0,0 1 1 0 0,0-1 0 0 0,0 1-1 0 0,0-1 1 0 0,3 0 0 0 0,5 2 39 0 0,0-2 0 0 0,1 1-1 0 0,16-3 1 0 0,-23 2-52 0 0,0-1 0 0 0,-1 1-1 0 0,1-1 1 0 0,0 0 0 0 0,0-1 0 0 0,-1 1-1 0 0,1 0 1 0 0,-1-1 0 0 0,1 0-1 0 0,-1 0 1 0 0,0 0 0 0 0,0 0-1 0 0,4-4 1 0 0,-6 6-19 0 0,-1-1 0 0 0,1 0-1 0 0,0 1 1 0 0,-1-1 0 0 0,1 0-1 0 0,-1 0 1 0 0,1 0 0 0 0,-1 1-1 0 0,1-1 1 0 0,-1 0 0 0 0,0 0-1 0 0,1 0 1 0 0,-1 0 0 0 0,0 0-1 0 0,0 0 1 0 0,0 0 0 0 0,0 0-1 0 0,1 0 1 0 0,-1 0 0 0 0,0 0 0 0 0,-1 0-1 0 0,1-1 1 0 0,-1 0-28 0 0,1 0 0 0 0,-1 1 0 0 0,0-1 0 0 0,0 1 0 0 0,0-1 0 0 0,0 1 0 0 0,0-1 0 0 0,0 1 0 0 0,0-1 0 0 0,0 1 0 0 0,-3-2 1 0 0,-1-1-327 0 0,0 1 0 0 0,0-1-1 0 0,0 1 1 0 0,0 0 0 0 0,-1 1 0 0 0,-7-3 0 0 0,-10-1-3209 0 0,9 5-4085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4.8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52 4128 0 0,'0'0'3053'0'0,"0"0"-790"0"0,0 0-983 0 0,0 0-501 0 0,0 0 189 0 0,0 0 242 0 0,0 0-84 0 0,0 0-322 0 0,0 0-201 0 0,0 0-203 0 0,-6 1-158 0 0,-4 0-619 0 0,-56-6 398 0 0,51-8-3651 0 0,12-12-4148 0 0,5 15 3470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1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13675 0 0,'0'0'12548'0'0,"0"22"-12195"0"0,-2 73-79 0 0,-1-24 136 0 0,2 1-412 0 0,1-70-54 0 0,1 0 0 0 0,-1 0-1 0 0,0 1 1 0 0,1-1 0 0 0,0 0 0 0 0,-1 0 0 0 0,1 0 0 0 0,0 0 0 0 0,0 0 0 0 0,0 0 0 0 0,0 0-1 0 0,2 2 1 0 0,10 10-1597 0 0,-3-6-2197 0 0,1 2-5071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1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12571 0 0,'0'0'13072'0'0,"-3"20"-12765"0"0,-10 67-90 0 0,11-80-170 0 0,1 1 1 0 0,0-1-1 0 0,1 1 0 0 0,0-1 1 0 0,1 15-1 0 0,1-8-6 0 0,-1 0-140 0 0,1 1-1 0 0,1-1 0 0 0,5 16 1 0 0,0-7-4263 0 0,3 0-6338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2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490 96 18380 0 0,'0'0'6457'0'0,"-23"-6"-6027"0"0,-77-19-124 0 0,37 10-55 0 0,-105-24-468 0 0,86 30-1535 0 0,55 8-1457 0 0,0 1-3610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2.7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20 17892 0 0,'0'0'5189'0'0,"-13"-3"-5160"0"0,-42-11 3 0 0,43 11 27 0 0,15 4-60 0 0,0-1 1 0 0,3 3-18 0 0,1 1 1 0 0,-1-1-1 0 0,8 6 1 0 0,4 3 21 0 0,-2-2 60 0 0,1 0 1 0 0,-1 1-1 0 0,-1 1 0 0 0,16 15 0 0 0,-26-23 2 0 0,-1 1 1 0 0,0 1-1 0 0,0-1 0 0 0,0 0 0 0 0,-1 1 0 0 0,5 11 1 0 0,-6-13-2 0 0,-1 0 0 0 0,0 1 1 0 0,0-1-1 0 0,0 0 0 0 0,0 1 1 0 0,-1-1-1 0 0,1 0 0 0 0,-1 1 1 0 0,-1-1-1 0 0,1 0 0 0 0,-2 7 1 0 0,1-7 1 0 0,0 0 0 0 0,0-1 0 0 0,-1 1 0 0 0,1-1 0 0 0,-1 0 0 0 0,0 1 0 0 0,0-1 0 0 0,0 0 0 0 0,-1 0 0 0 0,1 0 0 0 0,-6 5 0 0 0,-3 2 128 0 0,-22 14 1 0 0,4-3-98 0 0,24-17-95 0 0,-11 10 5 0 0,16-13-2 0 0,-1-1-1 0 0,1 1 1 0 0,-1-1 0 0 0,1 1-1 0 0,-1-1 1 0 0,1 1 0 0 0,-1 0 0 0 0,1-1-1 0 0,0 1 1 0 0,0 0 0 0 0,-1 0 0 0 0,1-1-1 0 0,0 1 1 0 0,0 0 0 0 0,0-1-1 0 0,0 1 1 0 0,0 0 0 0 0,0 0 0 0 0,0-1-1 0 0,0 1 1 0 0,0 0 0 0 0,0 0 0 0 0,0 0-1 0 0,1 0 0 0 0,-1 0 0 0 0,1 0 0 0 0,0-1 0 0 0,-1 1 0 0 0,1 0 0 0 0,0-1-1 0 0,-1 1 1 0 0,1-1 0 0 0,0 1 0 0 0,0-1 0 0 0,0 1 0 0 0,-1-1 0 0 0,1 0 0 0 0,0 1 0 0 0,0-1-1 0 0,0 0 1 0 0,0 1 0 0 0,1-1 0 0 0,21 3 22 0 0,-16-2-17 0 0,53 5-468 0 0,104-4 1 0 0,-88-3-3391 0 0,-61 1 842 0 0,-5 0-2604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1.8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30 12763 0 0,'0'0'10043'0'0,"-23"-3"-9543"0"0,-74-10-146 0 0,-39 0-35 0 0,129 12-396 0 0,-13 1-2600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2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26 10818 0 0,'0'0'8365'0'0,"2"-5"-8036"0"0,0 2-246 0 0,5-10 136 0 0,-7 12-203 0 0,0 1 1 0 0,1 0 0 0 0,-1-1-1 0 0,0 1 1 0 0,1 0-1 0 0,-1 0 1 0 0,1-1-1 0 0,-1 1 1 0 0,0 0-1 0 0,1 0 1 0 0,-1 0 0 0 0,1-1-1 0 0,-1 1 1 0 0,1 0-1 0 0,-1 0 1 0 0,0 0-1 0 0,1 0 1 0 0,-1 0 0 0 0,1 0-1 0 0,-1 0 1 0 0,1 0-1 0 0,-1 0 1 0 0,1 0-1 0 0,-1 0 1 0 0,1 0-1 0 0,-1 0 1 0 0,1 0 0 0 0,-1 0-1 0 0,0 1 1 0 0,1-1-1 0 0,-1 0 1 0 0,1 1-1 0 0,6 2 270 0 0,0 2 1 0 0,-1-1-1 0 0,1 1 0 0 0,-1 0 0 0 0,-1 0 0 0 0,11 11 0 0 0,-13-13-181 0 0,-1 1 1 0 0,1 0-1 0 0,-1 0 1 0 0,1 1-1 0 0,-1-1 0 0 0,0 0 1 0 0,-1 1-1 0 0,1-1 1 0 0,-1 1-1 0 0,0 0 0 0 0,0-1 1 0 0,0 7-1 0 0,0-7-31 0 0,-1-1 1 0 0,0 1-1 0 0,0 0 0 0 0,-1 0 1 0 0,1-1-1 0 0,-1 1 0 0 0,0 0 1 0 0,0-1-1 0 0,0 1 0 0 0,0-1 0 0 0,-1 1 1 0 0,-1 3-1 0 0,-1-3 10 0 0,1 1-1 0 0,0-1 1 0 0,-1 1 0 0 0,0-1-1 0 0,0 0 1 0 0,0 0-1 0 0,-6 3 1 0 0,-14 10 158 0 0,-27 14 0 0 0,50-31-241 0 0,1 0 0 0 0,-1 1 0 0 0,1-1 0 0 0,0 0 0 0 0,-1 0 0 0 0,1 0 0 0 0,0 1 0 0 0,-1-1 0 0 0,1 0 0 0 0,0 1 0 0 0,-1-1 0 0 0,1 0 0 0 0,0 1 0 0 0,-1-1 0 0 0,1 0 0 0 0,0 1 0 0 0,0-1 0 0 0,0 1 0 0 0,-1-1 0 0 0,1 0 0 0 0,0 1 0 0 0,0 0 1 0 0,0-1 0 0 0,0 0 1 0 0,0 0-1 0 0,0 1 0 0 0,1-1 0 0 0,-1 0 0 0 0,0 1 0 0 0,0-1 0 0 0,0 0 0 0 0,0 0 0 0 0,1 1 1 0 0,-1-1-1 0 0,0 0 0 0 0,0 0 0 0 0,1 0 0 0 0,-1 1 0 0 0,0-1 0 0 0,0 0 0 0 0,1 0 0 0 0,-1 0 0 0 0,0 0 1 0 0,1 1-1 0 0,18 4 89 0 0,74 1 151 0 0,-67-6-1015 0 0,-1 2 1 0 0,37 6-1 0 0,-61-8 285 0 0,16 5-2209 0 0,-12-2-884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4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376 805 0 0 0,'0'0'1746'0'0,"19"6"-1574"0"0,59 18 69 0 0,-51-17 45 0 0,-26-7-266 0 0,-1 0 0 0 0,1 0 0 0 0,-1 0 0 0 0,1 0 0 0 0,-1 0-1 0 0,1 0 1 0 0,-1 0 0 0 0,1 0 0 0 0,-1 0 0 0 0,1-1 0 0 0,-1 1 0 0 0,1 0 0 0 0,-1 0-1 0 0,1 0 1 0 0,0-1 0 0 0,4-1 166 0 0,13-7 146 0 0,0 0 1 0 0,0-1 0 0 0,-1-1-1 0 0,0-1 1 0 0,-1 0-1 0 0,27-26 1 0 0,-35 30-265 0 0,0-1 0 0 0,-1 0 1 0 0,1 0-1 0 0,-2 0 0 0 0,0-1 0 0 0,0 0 0 0 0,-1 0 0 0 0,0 0 0 0 0,4-13 0 0 0,-4 5-70 0 0,0 1-1 0 0,-2 0 0 0 0,0-1 0 0 0,-1 0 0 0 0,0-21 0 0 0,-1 6-15 0 0,-2 0-1 0 0,-1-1 1 0 0,-1 1 0 0 0,-12-48-1 0 0,11 67-19 0 0,0 0-1 0 0,-1 0 1 0 0,-1 0-1 0 0,0 0 1 0 0,-1 1-1 0 0,-1 0 1 0 0,0 0-1 0 0,0 1 1 0 0,-1 0-1 0 0,-1 1 1 0 0,0-1-1 0 0,-1 2 1 0 0,0 0-1 0 0,0 0 0 0 0,-1 1 1 0 0,-18-11-1 0 0,8 8-64 0 0,-1 1-1 0 0,0 1 0 0 0,-1 1 0 0 0,-33-9 0 0 0,39 14 177 0 0,1 1 0 0 0,-1 0-1 0 0,1 1 1 0 0,-1 1 0 0 0,0 1 0 0 0,1 0-1 0 0,-22 4 1 0 0,29-1-26 0 0,-1-1 1 0 0,1 1-1 0 0,0 1 1 0 0,0 0-1 0 0,0 0 0 0 0,0 1 1 0 0,1 1-1 0 0,0-1 0 0 0,0 1 1 0 0,0 1-1 0 0,1 0 0 0 0,-12 11 1 0 0,10-6-92 0 0,0-1 0 0 0,0 2 0 0 0,1-1 1 0 0,1 1-1 0 0,0 1 0 0 0,0 0 0 0 0,2 0 0 0 0,-6 16 1 0 0,1 3-357 0 0,2 0 0 0 0,2 1 1 0 0,1 1-1 0 0,2-1 1 0 0,1 1-1 0 0,1-1 0 0 0,4 36 1 0 0,-1-55 282 0 0,1 0 0 0 0,0-1 0 0 0,1 1 1 0 0,1-1-1 0 0,0 1 0 0 0,11 23 0 0 0,-11-30 74 0 0,0-1 0 0 0,1 1-1 0 0,0-1 1 0 0,0 0 0 0 0,0 0-1 0 0,1 0 1 0 0,0-1 0 0 0,1 0 0 0 0,-1 0-1 0 0,1 0 1 0 0,0-1 0 0 0,13 7 0 0 0,-7-5-108 0 0,1-2 1 0 0,0 0 0 0 0,-1 0 0 0 0,1-1-1 0 0,26 4 1 0 0,-22-6 150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5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415 836 0 0 0,'105'63'0'0'0,"-99"-59"0"0"0,0-1 0 0 0,0 0 0 0 0,0 0 0 0 0,0 0 0 0 0,0-1 0 0 0,0 0 0 0 0,8 1 0 0 0,-2 0 0 0 0,12 2 0 0 0,0-1 0 0 0,1-2 0 0 0,-1 0 0 0 0,1-1 0 0 0,0-2 0 0 0,31-4 0 0 0,-7-3 0 0 0,-1-1 0 0 0,55-20 0 0 0,-80 22 349 0 0,0-2 1 0 0,0 0-1 0 0,-1-1 0 0 0,0-2 1 0 0,-1 0-1 0 0,32-25 0 0 0,-44 30-202 0 0,0-1-1 0 0,0 0 0 0 0,-1 0 1 0 0,-1-1-1 0 0,1 0 1 0 0,-2 0-1 0 0,1-1 1 0 0,-1 0-1 0 0,0 0 0 0 0,-1-1 1 0 0,-1 1-1 0 0,1-1 1 0 0,-2 0-1 0 0,1 0 1 0 0,-2-1-1 0 0,3-12 0 0 0,-4 5-189 0 0,-1-1-1 0 0,0 1 1 0 0,-2-1-1 0 0,0 1 0 0 0,-1 0 1 0 0,-1 0-1 0 0,0 0 1 0 0,-2 0-1 0 0,0 1 0 0 0,-13-26 1 0 0,6 17 17 0 0,-1 2-1 0 0,-2 0 1 0 0,0 1 0 0 0,-1 0 0 0 0,-2 2 0 0 0,-28-28 0 0 0,26 31 185 0 0,-1 1 0 0 0,0 1 0 0 0,-2 1 0 0 0,1 1 0 0 0,-2 2 1 0 0,0 0-1 0 0,-1 1 0 0 0,0 2 0 0 0,-29-8 0 0 0,23 10 189 0 0,0 0-1 0 0,-1 3 0 0 0,0 1 1 0 0,-1 1-1 0 0,1 2 0 0 0,0 1 1 0 0,-45 6-1 0 0,52-2-357 0 0,1 1 0 0 0,0 2 1 0 0,0 0-1 0 0,1 2 0 0 0,0 1 1 0 0,0 0-1 0 0,-42 27 0 0 0,42-20-129 0 0,-1 1 0 0 0,2 0 1 0 0,0 2-1 0 0,2 1 0 0 0,0 0 0 0 0,-28 39 0 0 0,37-43-7 0 0,1 1 0 0 0,1 0 0 0 0,0 0 0 0 0,1 1 0 0 0,1 1-1 0 0,1-1 1 0 0,0 1 0 0 0,-5 35 0 0 0,10-41 164 0 0,0-1 0 0 0,1 0 0 0 0,1 1 1 0 0,0-1-1 0 0,1 1 0 0 0,0-1 0 0 0,1 0 0 0 0,1 1 0 0 0,0-1 1 0 0,1 0-1 0 0,0-1 0 0 0,1 1 0 0 0,0-1 0 0 0,12 19 0 0 0,-6-14 99 0 0,1-2-1 0 0,0 1 0 0 0,1-1 1 0 0,1-1-1 0 0,19 16 0 0 0,-9-12-61 0 0,0 0 0 0 0,49 25 0 0 0,-6-11-2513 0 0,132 41-1 0 0,-155-59-36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12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17 6689 0 0,'0'0'10511'0'0,"-2"-3"-10225"0"0,-8-7 20 0 0,7 7 722 0 0,15 8 164 0 0,12 7-955 0 0,1-2 0 0 0,0-1 0 0 0,46 11-1 0 0,82 5 58 0 0,286-2 1539 0 0,-142-13-675 0 0,-206-3-937 0 0,41 3 157 0 0,-104-10-150 0 0,-36-8-322 0 0,-15-12-128 0 0,16 14 156 0 0,0 0 0 0 0,0 0 0 0 0,0 0 0 0 0,1-1 0 0 0,0 0 0 0 0,-7-12 0 0 0,8 11 57 0 0,4 7 26 0 0,-1-1 0 0 0,1 1 0 0 0,0-1 0 0 0,0 0-1 0 0,0 0 1 0 0,0 1 0 0 0,1-1 0 0 0,-1 0 0 0 0,0 0-1 0 0,0-3 1 0 0,2 5-16 0 0,-1 0 0 0 0,0 0-1 0 0,0 0 1 0 0,1-1 0 0 0,-1 1-1 0 0,0 0 1 0 0,0 0 0 0 0,1 0-1 0 0,-1 0 1 0 0,0 0 0 0 0,1 0-1 0 0,-1 0 1 0 0,0 0 0 0 0,0 0-1 0 0,1-1 1 0 0,-1 1 0 0 0,0 0-1 0 0,1 0 1 0 0,-1 1 0 0 0,0-1-1 0 0,0 0 1 0 0,1 0 0 0 0,-1 0-1 0 0,0 0 1 0 0,1 0 0 0 0,-1 0-1 0 0,1 0 1 0 0,9 3-80 0 0,10 9 89 0 0,1 1 0 0 0,-2 1 0 0 0,31 28 0 0 0,-44-37 23 0 0,-1 0 0 0 0,0 0 0 0 0,0 0 1 0 0,0 1-1 0 0,-1 0 0 0 0,0 0 0 0 0,5 8 0 0 0,-8-11-19 0 0,0-1 0 0 0,0 0 0 0 0,-1 0-1 0 0,1 1 1 0 0,0-1 0 0 0,-1 0 0 0 0,1 1 0 0 0,-1-1 0 0 0,0 1 0 0 0,0-1 0 0 0,0 1-1 0 0,0-1 1 0 0,0 1 0 0 0,0-1 0 0 0,-1 0 0 0 0,1 1 0 0 0,-1-1 0 0 0,0 0 0 0 0,0 1-1 0 0,0-1 1 0 0,0 0 0 0 0,0 0 0 0 0,0 1 0 0 0,0-1 0 0 0,-3 2 0 0 0,0 1-21 0 0,-1-1 0 0 0,1 1 0 0 0,-1-1 0 0 0,-1 0 0 0 0,1 0 0 0 0,-11 6 0 0 0,-38 15-4854 0 0,38-18-86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16.0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36 8298 0 0,'0'0'12690'0'0,"-3"-6"-12517"0"0,-6-16-39 0 0,9 22-129 0 0,0 0 0 0 0,0 0 0 0 0,0-1 0 0 0,0 1 0 0 0,0 0 0 0 0,0 0-1 0 0,0-1 1 0 0,0 1 0 0 0,0 0 0 0 0,0 0 0 0 0,0-1 0 0 0,0 1 0 0 0,0 0 0 0 0,0 0-1 0 0,0-1 1 0 0,0 1 0 0 0,0 0 0 0 0,0 0 0 0 0,0 0 0 0 0,0-1 0 0 0,0 1 0 0 0,1 0-1 0 0,-1 0 1 0 0,0 0 0 0 0,0-1 0 0 0,0 1 0 0 0,0 0 0 0 0,1 0 0 0 0,-1 0 0 0 0,0 0 0 0 0,0-1-1 0 0,0 1 1 0 0,0 0 0 0 0,1 0 0 0 0,-1 0 0 0 0,0 0 0 0 0,0 0 0 0 0,1 0 0 0 0,-1 0-1 0 0,0 0 1 0 0,0-1 0 0 0,0 1 0 0 0,1 0 0 0 0,-1 0 0 0 0,0 0 0 0 0,1 0 0 0 0,11 0 55 0 0,-11 1-51 0 0,9-1 74 0 0,0 2 1 0 0,0-1 0 0 0,0 1-1 0 0,0 1 1 0 0,0 0-1 0 0,-1 0 1 0 0,0 1-1 0 0,1 0 1 0 0,-1 0-1 0 0,12 9 1 0 0,-19-12-46 0 0,0 1 1 0 0,1-1 0 0 0,-1 1-1 0 0,0 0 1 0 0,0 0 0 0 0,0 0-1 0 0,-1 0 1 0 0,1 0-1 0 0,0 0 1 0 0,1 3 0 0 0,-2-4-11 0 0,-1 0 0 0 0,1 0 0 0 0,-1 0 0 0 0,0 1 1 0 0,1-1-1 0 0,-1 0 0 0 0,0 0 0 0 0,0 0 0 0 0,1 1 1 0 0,-1-1-1 0 0,0 0 0 0 0,0 0 0 0 0,-1 0 0 0 0,1 1 0 0 0,0-1 1 0 0,0 0-1 0 0,0 0 0 0 0,-1 0 0 0 0,1 0 0 0 0,-1 1 0 0 0,1-1 1 0 0,-1 0-1 0 0,1 0 0 0 0,-1 0 0 0 0,0 1 0 0 0,-6 6 145 0 0,-1 0-1 0 0,-12 12 0 0 0,14-15-150 0 0,1-1-1 0 0,0 1 1 0 0,0 0-1 0 0,0 1 1 0 0,1-1-1 0 0,0 1 1 0 0,0 0-1 0 0,0 0 1 0 0,-4 9 0 0 0,7-13-17 0 0,0 1 0 0 0,1 0 0 0 0,-1-1 1 0 0,1 1-1 0 0,-1 0 0 0 0,1-1 0 0 0,0 1 1 0 0,0 0-1 0 0,0 0 0 0 0,0 0 1 0 0,0-1-1 0 0,1 1 0 0 0,-1 0 0 0 0,1-1 1 0 0,0 1-1 0 0,1 3 0 0 0,0-3 13 0 0,0 0 0 0 0,0 0 1 0 0,0 0-1 0 0,0 0 0 0 0,0-1 0 0 0,1 1 0 0 0,-1-1 0 0 0,1 1 0 0 0,0-1 0 0 0,0 0 0 0 0,4 2 1 0 0,2 1 8 0 0,1 0 1 0 0,-1-1-1 0 0,1-1 0 0 0,0 0 1 0 0,1 0-1 0 0,-1-1 1 0 0,16 2-1 0 0,41-3-1083 0 0,-44-1-1346 0 0,-22 0 2060 0 0,5 0-1781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5.0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 11 4036 0 0,'0'0'2017'0'0,"0"0"-209"0"0,0 0-148 0 0,0 0-252 0 0,0 0-212 0 0,0 0-444 0 0,0 0-484 0 0,0 0-128 0 0,0 0 128 0 0,0 0-76 0 0,-9-8-120 0 0,-11 10-72 0 0,-3 0-944 0 0,-2-2-644 0 0,7 0-2704 0 0,-5-7-2701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16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23 17652 0 0,'0'0'5640'0'0,"-1"20"-5179"0"0,-2 64-88 0 0,3-72-206 0 0,-1 1 0 0 0,-4 19-1 0 0,1-13-33 0 0,0 5-21 0 0,2-7-109 0 0,-2 29 0 0 0,4-46-75 0 0,0-12-673 0 0,5-10-246 0 0,0 1-1 0 0,10-23 1 0 0,5-17-87 0 0,-16 41 868 0 0,-1 8 134 0 0,0 0 0 0 0,0 1 0 0 0,1-1 0 0 0,6-11 0 0 0,-9 21 88 0 0,1-1-1 0 0,-1 1 0 0 0,1-1 0 0 0,0 1 1 0 0,-1-1-1 0 0,1 1 0 0 0,0 0 1 0 0,1 0-1 0 0,-1 0 0 0 0,0 0 1 0 0,1 0-1 0 0,-1 1 0 0 0,1-1 0 0 0,-1 1 1 0 0,1-1-1 0 0,0 1 0 0 0,-1 0 1 0 0,1 0-1 0 0,0 0 0 0 0,0 0 1 0 0,5 0-1 0 0,-3 1 121 0 0,1 0 0 0 0,0 0-1 0 0,0 0 1 0 0,0 0 0 0 0,-1 1 0 0 0,1 0 0 0 0,0 1-1 0 0,8 2 1 0 0,-12-4-99 0 0,-1 1 0 0 0,1 0-1 0 0,-1-1 1 0 0,0 1 0 0 0,1 0-1 0 0,-1 0 1 0 0,0 0 0 0 0,1-1 0 0 0,-1 1-1 0 0,0 1 1 0 0,0-1 0 0 0,0 0-1 0 0,0 0 1 0 0,0 0 0 0 0,0 1 0 0 0,0-1-1 0 0,0 0 1 0 0,0 1 0 0 0,-1-1-1 0 0,1 1 1 0 0,0-1 0 0 0,-1 1-1 0 0,1-1 1 0 0,-1 1 0 0 0,0-1 0 0 0,0 1-1 0 0,1 0 1 0 0,-1-1 0 0 0,0 1-1 0 0,0-1 1 0 0,-1 1 0 0 0,1-1 0 0 0,0 1-1 0 0,0 0 1 0 0,-1-1 0 0 0,0 3-1 0 0,0-1 14 0 0,0-1-1 0 0,0 1 1 0 0,-1-1-1 0 0,1 1 1 0 0,-1-1-1 0 0,0 1 0 0 0,1-1 1 0 0,-1 0-1 0 0,0 0 1 0 0,0 0-1 0 0,0 0 1 0 0,-1 0-1 0 0,-3 2 1 0 0,-4 2 31 0 0,0 0 1 0 0,-14 4 0 0 0,14-6-63 0 0,1 1 1 0 0,-10 5 0 0 0,19-9-18 0 0,-1-1 0 0 0,0 0 1 0 0,1 1-1 0 0,-1-1 0 0 0,1 1 1 0 0,-1-1-1 0 0,1 1 1 0 0,-1 0-1 0 0,1-1 0 0 0,-1 1 1 0 0,1-1-1 0 0,-1 1 1 0 0,1 0-1 0 0,0-1 0 0 0,0 1 1 0 0,-1 0-1 0 0,1 0 0 0 0,0-1 1 0 0,0 1-1 0 0,0 0 1 0 0,-1-1-1 0 0,1 1 0 0 0,0 0 1 0 0,0 0-1 0 0,0-1 1 0 0,1 1-1 0 0,-1 0 0 0 0,0 0 1 0 0,0-1-1 0 0,0 1 1 0 0,0 0-1 0 0,1 0 0 0 0,-1-1 1 0 0,0 1-1 0 0,1 0 0 0 0,-1-1 1 0 0,0 1-1 0 0,2 0 1 0 0,1 4 25 0 0,0-1 1 0 0,1 1-1 0 0,0-1 1 0 0,6 4-1 0 0,-4-2-1 0 0,50 44 176 0 0,-37-35-94 0 0,0 2 1 0 0,-1 1-1 0 0,22 26 0 0 0,-34-31-235 0 0,-6-8-3098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16.9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11 12443 0 0,'0'0'7140'0'0,"4"-2"-7012"0"0,-2 0-102 0 0,0 1 0 0 0,1 0 0 0 0,-1 0 1 0 0,0 0-1 0 0,1 1 0 0 0,-1-1 0 0 0,1 0 0 0 0,0 1 1 0 0,-1 0-1 0 0,1-1 0 0 0,-1 1 0 0 0,1 0 0 0 0,-1 0 0 0 0,1 1 1 0 0,0-1-1 0 0,-1 1 0 0 0,1-1 0 0 0,2 2 0 0 0,4 2 205 0 0,0 0-1 0 0,-1 0 1 0 0,9 7-1 0 0,-13-9-143 0 0,-1 1 0 0 0,0-1 0 0 0,0 1 0 0 0,0 0 0 0 0,-1 0 0 0 0,1 0-1 0 0,0 0 1 0 0,-1 0 0 0 0,0 1 0 0 0,2 3 0 0 0,-4-6-75 0 0,1-1 0 0 0,-1 1 0 0 0,1 0 0 0 0,-1 0 0 0 0,0 0 0 0 0,0 0 0 0 0,1-1-1 0 0,-1 1 1 0 0,0 0 0 0 0,0 0 0 0 0,0 0 0 0 0,0 0 0 0 0,0 0 0 0 0,0 0 0 0 0,0-1 0 0 0,0 1 0 0 0,0 0 0 0 0,0 0 0 0 0,-1 0 0 0 0,1 0 0 0 0,0 0-1 0 0,-1-1 1 0 0,1 1 0 0 0,0 0 0 0 0,-1 0 0 0 0,1-1 0 0 0,-1 1 0 0 0,1 0 0 0 0,-1 0 0 0 0,0-1 0 0 0,1 1 0 0 0,-1-1 0 0 0,0 1 0 0 0,1 0 0 0 0,-1-1-1 0 0,0 1 1 0 0,1-1 0 0 0,-1 0 0 0 0,0 1 0 0 0,0-1 0 0 0,0 0 0 0 0,0 1 0 0 0,1-1 0 0 0,-1 0 0 0 0,-1 0 0 0 0,-6 2 26 0 0,1-1-1 0 0,0 0 1 0 0,0-1 0 0 0,-11 0 0 0 0,12 0-49 0 0,4 0 4 0 0,0 0 0 0 0,0 0-1 0 0,0 0 1 0 0,0 0 0 0 0,-1 0 0 0 0,1 0 0 0 0,0-1 0 0 0,0 1-1 0 0,0-1 1 0 0,0 0 0 0 0,0 1 0 0 0,1-1 0 0 0,-1 0 0 0 0,0 0-1 0 0,-3-2 1 0 0,19 3-118 0 0,-7 1 124 0 0,-1 0 0 0 0,0 1 0 0 0,0 0 0 0 0,1 0 0 0 0,-1 0 0 0 0,7 5 0 0 0,-2-1 123 0 0,-1 0 1 0 0,15 12 0 0 0,-21-14-58 0 0,1 0-1 0 0,-1 0 1 0 0,0 1-1 0 0,5 6 1 0 0,-8-10-38 0 0,0 0 1 0 0,0 1-1 0 0,0-1 1 0 0,0 0-1 0 0,-1 0 1 0 0,1 1-1 0 0,-1-1 1 0 0,1 0-1 0 0,-1 1 1 0 0,1-1-1 0 0,-1 0 1 0 0,0 1-1 0 0,1-1 1 0 0,-1 1-1 0 0,0-1 1 0 0,0 1-1 0 0,0-1 0 0 0,0 0 1 0 0,-1 1-1 0 0,1-1 1 0 0,0 1-1 0 0,-1-1 1 0 0,1 0-1 0 0,-1 3 1 0 0,0-3 15 0 0,0 0-1 0 0,0 0 1 0 0,0 0 0 0 0,-1 0 0 0 0,1 0 0 0 0,0 0 0 0 0,0 0 0 0 0,0 0-1 0 0,-1-1 1 0 0,1 1 0 0 0,0 0 0 0 0,-1-1 0 0 0,1 1 0 0 0,-1-1 0 0 0,1 1-1 0 0,-1-1 1 0 0,-2 0 0 0 0,-29 1 178 0 0,24-1-258 0 0,-6 0-461 0 0,0-1 0 0 0,-16-3 1 0 0,-8-6-8454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17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336 78 20564 0 0,'0'0'2937'0'0,"-121"-28"-2849"0"0,90 23-88 0 0,0 1-120 0 0,2 0-144 0 0,-1 1-232 0 0,2-2-336 0 0,3 2-601 0 0,0-2-783 0 0,9 2-1601 0 0</inkml:trace>
  <inkml:trace contextRef="#ctx0" brushRef="#br0" timeOffset="1">197 0 12787 0 0,'0'0'8639'0'0,"9"21"-7659"0"0,29 63-278 0 0,-28-56-330 0 0,-10-18-69 0 0,-1-4-165 0 0,1-3-207 0 0,0 0 0 0 0,-1 0 0 0 0,0 0 0 0 0,1 0 0 0 0,-1 0-1 0 0,0 0 1 0 0,-1 0 0 0 0,1 0 0 0 0,0 0 0 0 0,-1 0 0 0 0,0-1 0 0 0,1 1 0 0 0,-1 0 0 0 0,0-1-1 0 0,0 0 1 0 0,-4 4 0 0 0,2-5-2315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17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51 13307 0 0,'0'0'10990'0'0,"5"23"-10591"0"0,14 72-116 0 0,-18-88-226 0 0,0 0 1 0 0,0 14 0 0 0,-1-19-41 0 0,-1-1 1 0 0,1 1-1 0 0,0-1 1 0 0,0 1 0 0 0,-1-1-1 0 0,1 1 1 0 0,-2 2-1 0 0,-1 3 44 0 0,-25 71 250 0 0,28-83-515 0 0,1 0 0 0 0,-1 0-1 0 0,-1-10 1 0 0,1 0-142 0 0,1-27-504 0 0,9-49 0 0 0,-9 78 754 0 0,1 1 0 0 0,1 0-1 0 0,1-1 1 0 0,6-15 0 0 0,-9 25 93 0 0,0 0 1 0 0,0 0-1 0 0,1 0 0 0 0,0 1 1 0 0,-1-1-1 0 0,1 1 0 0 0,0-1 1 0 0,0 1-1 0 0,0 0 0 0 0,1-1 0 0 0,-1 1 1 0 0,0 0-1 0 0,1 1 0 0 0,0-1 1 0 0,-1 0-1 0 0,1 1 0 0 0,0-1 1 0 0,0 1-1 0 0,0 0 0 0 0,0 0 0 0 0,0 0 1 0 0,5-1-1 0 0,-3 2 69 0 0,0 0 0 0 0,-1 0 0 0 0,1 0 0 0 0,0 0 0 0 0,-1 1 0 0 0,1 0 0 0 0,0-1 0 0 0,-1 2 0 0 0,1-1 0 0 0,-1 1 0 0 0,0-1 0 0 0,1 1 0 0 0,-1 0 0 0 0,8 6 0 0 0,-10-6-9 0 0,1 0 1 0 0,-1 0-1 0 0,0 0 1 0 0,1 0-1 0 0,-1 1 0 0 0,0-1 1 0 0,0 1-1 0 0,-1 0 0 0 0,1-1 1 0 0,-1 1-1 0 0,1 0 1 0 0,-1 0-1 0 0,0 0 0 0 0,0 0 1 0 0,0 0-1 0 0,0 0 1 0 0,-1 1-1 0 0,1-1 0 0 0,-1 0 1 0 0,0 0-1 0 0,0 0 1 0 0,0 5-1 0 0,-1-5-24 0 0,1-1 0 0 0,-1 0 0 0 0,0 0 0 0 0,0 1-1 0 0,0-1 1 0 0,0 0 0 0 0,0 0 0 0 0,-1 0 0 0 0,1 0 0 0 0,0 0 0 0 0,-1 0 0 0 0,0-1 0 0 0,1 1 0 0 0,-1 0 0 0 0,0-1-1 0 0,0 0 1 0 0,0 1 0 0 0,0-1 0 0 0,0 0 0 0 0,-3 1 0 0 0,-5 3 44 0 0,-1 0 0 0 0,-19 5-1 0 0,15-6-73 0 0,-1-1 0 0 0,-19 1-1 0 0,28-3-39 0 0,7-1 33 0 0,0 0-1 0 0,-1 0 0 0 0,1 0 1 0 0,0 0-1 0 0,0 0 1 0 0,0 0-1 0 0,0 0 1 0 0,-1 0-1 0 0,1 0 1 0 0,0 0-1 0 0,0 0 1 0 0,0 0-1 0 0,-1 0 1 0 0,1 0-1 0 0,0 0 0 0 0,0 0 1 0 0,0 0-1 0 0,0 0 1 0 0,-1 1-1 0 0,1-1 1 0 0,0 0-1 0 0,0 0 1 0 0,0 0-1 0 0,0 0 1 0 0,0 0-1 0 0,-1 0 1 0 0,1 0-1 0 0,0 1 0 0 0,0-1 1 0 0,0 0-1 0 0,0 0 1 0 0,0 0-1 0 0,0 0 1 0 0,0 0-1 0 0,0 1 1 0 0,0-1-1 0 0,-1 0 1 0 0,1 0-1 0 0,0 0 1 0 0,0 1-1 0 0,0-1 0 0 0,0 0 1 0 0,0 0-1 0 0,0 0 1 0 0,0 0-1 0 0,0 1 1 0 0,0-1-1 0 0,0 0 1 0 0,0 0-1 0 0,0 0 1 0 0,1 0-1 0 0,-1 1 1 0 0,0-1-1 0 0,0 0 0 0 0,0 0 1 0 0,0 0-1 0 0,0 0 1 0 0,0 1-1 0 0,0-1 1 0 0,0 0-1 0 0,0 0 1 0 0,1 0-1 0 0,-1 0 1 0 0,9 9-118 0 0,-9-9 122 0 0,106 73-63 0 0,0 1-1462 0 0,-97-66 280 0 0,0-1-2216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18.1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19516 0 0,'0'0'5921'0'0,"18"126"-5641"0"0,-22-108-127 0 0,2-2-137 0 0,-1-1-144 0 0,-2 0-233 0 0,4-1-423 0 0,-1 2-1144 0 0,2-5-2841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21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368 9 0 0 0,'0'0'16954'0'0,"1"-5"-14809"0"0,-82 1 1339 0 0,-9 5-3105 0 0,-88-2 1695 0 0,178 19-2066 0 0,5 164 1266 0 0,7 85-464 0 0,-2-79-584 0 0,-1-18-97 0 0,-7-128-93 0 0,2 125 100 0 0,-13 0 8 0 0,-8-47 5 0 0,-4 34 65 0 0,19-124-168 0 0,-10 154-140 0 0,17-172-3152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22.4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450 36 8474 0 0,'0'0'14348'0'0,"-24"-3"-13854"0"0,-75-8-56 0 0,-27 2 648 0 0,37 4-663 0 0,41 2-294 0 0,-15-1-804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26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46 2088 0 0,'0'0'19993'0'0,"0"-4"-19381"0"0,-1-15-103 0 0,-3 10 156 0 0,4 9-653 0 0,0 0-1 0 0,-1 0 1 0 0,1-1-1 0 0,0 1 1 0 0,0 0 0 0 0,0 0-1 0 0,0 0 1 0 0,0 0-1 0 0,0 0 1 0 0,-1 0-1 0 0,1 0 1 0 0,0-1 0 0 0,0 1-1 0 0,0 0 1 0 0,0 0-1 0 0,0 0 1 0 0,0 0-1 0 0,0 0 1 0 0,0-1 0 0 0,0 1-1 0 0,0 0 1 0 0,0 0-1 0 0,0 0 1 0 0,0 0 0 0 0,0-1-1 0 0,0 1 1 0 0,0 0-1 0 0,0 0 1 0 0,0 0-1 0 0,0 0 1 0 0,0-1 0 0 0,0 1-1 0 0,0 0 1 0 0,0 0-1 0 0,0 0 1 0 0,0 0-1 0 0,0 0 1 0 0,0-1 0 0 0,0 1-1 0 0,1 0 1 0 0,-1 0-1 0 0,0 0 1 0 0,0 0-1 0 0,0 0 1 0 0,0 0 0 0 0,0-1-1 0 0,0 1 1 0 0,0 0-1 0 0,1 0 1 0 0,-1 0-1 0 0,0 0 1 0 0,0 0 0 0 0,0 0-1 0 0,0 0 1 0 0,1 0-1 0 0,-1 0 1 0 0,0 0 0 0 0,0 0-1 0 0,0 0 1 0 0,1 0-1 0 0,4-2-17 0 0,1 1 0 0 0,0 0 0 0 0,0 0-1 0 0,0 0 1 0 0,0 1 0 0 0,0 0 0 0 0,1 0 0 0 0,-1 0 0 0 0,0 1-1 0 0,0 0 1 0 0,-1 0 0 0 0,1 0 0 0 0,7 4 0 0 0,-7-3 41 0 0,0 1 0 0 0,0 0 1 0 0,0 1-1 0 0,-1 0 1 0 0,1 0-1 0 0,-1 0 0 0 0,0 0 1 0 0,0 1-1 0 0,0 0 1 0 0,-1 0-1 0 0,0 0 0 0 0,0 0 1 0 0,0 1-1 0 0,-1-1 1 0 0,1 1-1 0 0,-1 0 0 0 0,-1 0 1 0 0,1 1-1 0 0,-1-1 1 0 0,0 0-1 0 0,-1 1 0 0 0,1-1 1 0 0,0 14-1 0 0,-2-16-18 0 0,0 0-1 0 0,0 0 0 0 0,0 0 1 0 0,-1 1-1 0 0,0-1 1 0 0,0 0-1 0 0,0 0 1 0 0,0 0-1 0 0,0 0 1 0 0,-1 0-1 0 0,0 0 0 0 0,0-1 1 0 0,0 1-1 0 0,0 0 1 0 0,0-1-1 0 0,-1 0 1 0 0,0 1-1 0 0,1-1 1 0 0,-1 0-1 0 0,-5 3 0 0 0,-8 7 26 0 0,-35 22 0 0 0,5-5-52 0 0,45-29 9 0 0,0-1 0 0 0,0 1-1 0 0,1-1 1 0 0,-1 1 0 0 0,0 0 0 0 0,0-1 0 0 0,1 1 0 0 0,-1 0 0 0 0,1-1 0 0 0,-1 1 0 0 0,1 0-1 0 0,-1 0 1 0 0,1-1 0 0 0,-1 1 0 0 0,1 0 0 0 0,-1 0 0 0 0,1 0 0 0 0,0 1 0 0 0,0-2 2 0 0,0 1 1 0 0,0-1 0 0 0,1 1 0 0 0,-1 0 0 0 0,0-1 0 0 0,1 1 0 0 0,-1-1 0 0 0,1 0 0 0 0,-1 1 0 0 0,1-1-1 0 0,-1 1 1 0 0,1-1 0 0 0,-1 0 0 0 0,1 1 0 0 0,-1-1 0 0 0,1 0 0 0 0,-1 1 0 0 0,1-1 0 0 0,-1 0 0 0 0,1 0 0 0 0,0 0-1 0 0,-1 0 1 0 0,1 1 0 0 0,-1-1 0 0 0,1 0 0 0 0,0 0 0 0 0,1 0 0 0 0,147 11 132 0 0,-44-5-184 0 0,-79-3-375 0 0,0 0 1 0 0,26 9-1 0 0,-52-12 419 0 0,30 10-2624 0 0,-20-5-837 0 0,-1 0-3393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36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16484 0 0,'0'0'8360'0'0,"4"16"-8091"0"0,9 54-101 0 0,1 32 686 0 0,-6-45-4557 0 0,0-17-7137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37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39 3265 0 0,'0'0'15388'0'0,"-7"-7"-14774"0"0,0 0-411 0 0,0 1 0 0 0,-12-10 0 0 0,18 15-185 0 0,1 1 1 0 0,-1 0-1 0 0,1 0 0 0 0,-1-1 0 0 0,1 1 1 0 0,-1 0-1 0 0,1 0 0 0 0,-1 0 0 0 0,0 0 1 0 0,1 0-1 0 0,-1 0 0 0 0,1-1 0 0 0,-1 1 1 0 0,0 0-1 0 0,1 1 0 0 0,-1-1 0 0 0,1 0 1 0 0,-1 0-1 0 0,1 0 0 0 0,-1 0 0 0 0,1 0 1 0 0,-1 1-1 0 0,0-1 0 0 0,1 0 0 0 0,-1 0 1 0 0,1 1-1 0 0,-1-1 0 0 0,1 0 0 0 0,0 1 0 0 0,-1-1 1 0 0,0 1-1 0 0,-1 1 62 0 0,1 0-1 0 0,-1 0 1 0 0,1 1-1 0 0,0-1 1 0 0,-2 4 0 0 0,2-3 21 0 0,-5 8 40 0 0,2 1-1 0 0,0 0 1 0 0,0 0 0 0 0,1 0-1 0 0,0 0 1 0 0,1 0-1 0 0,1 1 1 0 0,0-1-1 0 0,0 1 1 0 0,1-1 0 0 0,4 23-1 0 0,-4-31-114 0 0,1-1 0 0 0,0 0 0 0 0,0 1 0 0 0,1-1-1 0 0,-1 0 1 0 0,0 0 0 0 0,1 0 0 0 0,0 0 0 0 0,0 0 0 0 0,0-1-1 0 0,0 1 1 0 0,0 0 0 0 0,1-1 0 0 0,4 4 0 0 0,-5-4 15 0 0,-1-1-1 0 0,1 0 1 0 0,0 0 0 0 0,0 0 0 0 0,0 0 0 0 0,0-1 0 0 0,0 1 0 0 0,0 0-1 0 0,0-1 1 0 0,0 0 0 0 0,0 1 0 0 0,0-1 0 0 0,0 0 0 0 0,0 0-1 0 0,0 0 1 0 0,0 0 0 0 0,0 0 0 0 0,0-1 0 0 0,0 1 0 0 0,0-1 0 0 0,0 1-1 0 0,0-1 1 0 0,0 0 0 0 0,0 0 0 0 0,2-1 0 0 0,1-1 19 0 0,-1 0 0 0 0,1 0 0 0 0,-1-1 1 0 0,0 0-1 0 0,0 1 0 0 0,0-1 0 0 0,-1-1 0 0 0,0 1 1 0 0,1 0-1 0 0,-1-1 0 0 0,-1 0 0 0 0,4-6 0 0 0,-4 5-55 0 0,1 0-1 0 0,-1 1 0 0 0,-1-2 1 0 0,1 1-1 0 0,-1 0 1 0 0,0 0-1 0 0,0 0 0 0 0,-1-1 1 0 0,1 1-1 0 0,-2-9 1 0 0,1 12-36 0 0,-1 1 0 0 0,1-1 0 0 0,-1 1 1 0 0,0 0-1 0 0,0 0 0 0 0,0-1 1 0 0,0 1-1 0 0,0 0 0 0 0,0 0 0 0 0,0 0 1 0 0,-1 0-1 0 0,1 0 0 0 0,-1 0 0 0 0,1 1 1 0 0,-1-1-1 0 0,0 0 0 0 0,0 1 1 0 0,-2-3-1 0 0,1 3-314 0 0,0-1 1 0 0,0 1 0 0 0,0-1-1 0 0,0 1 1 0 0,-4-1 0 0 0,-17-1-5772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5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0 10093 0 0,'0'0'1942'0'0,"0"0"-1102"0"0,0 0-685 0 0,0 0 32 0 0,0 0 123 0 0,-6 1 44 0 0,-175 10-198 0 0,224 70 270 0 0,-32-42-211 0 0,-1 0 0 0 0,-3 1 0 0 0,-1 0 0 0 0,-2 0 0 0 0,-1 0 0 0 0,-2 0 0 0 0,-4 22-215 0 0,4 27 84 0 0,19 68 248 0 0,-18-154-287 0 0,1-1-1 0 0,-1 1 1 0 0,1-1 0 0 0,0 1-1 0 0,0-1 1 0 0,-1 0 0 0 0,1 0-1 0 0,1-1 1 0 0,-1 1-1 0 0,0 0 1 0 0,0-1 0 0 0,1 0-1 0 0,-1 0 1 0 0,0 0 0 0 0,1 0-1 0 0,-1-1 1 0 0,1 1-1 0 0,0-1 1 0 0,-1 0 0 0 0,1 0-1 0 0,-1 0 1 0 0,1 0 0 0 0,-1-1-1 0 0,1 1 1 0 0,-1-1 0 0 0,1 0-1 0 0,-1 0 1 0 0,0 0-1 0 0,3-2-44 0 0,35-17-7428 0 0,-24 4-942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39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90 1592 0 0,'0'0'17437'0'0,"1"-12"-16779"0"0,2-35-87 0 0,-3 47-547 0 0,0-1 0 0 0,0 0 0 0 0,0 0 0 0 0,0 0 0 0 0,0 0 0 0 0,0 1 0 0 0,-1-1 1 0 0,1 0-1 0 0,0 0 0 0 0,0 0 0 0 0,-1 1 0 0 0,1-1 0 0 0,-1 0 0 0 0,1 0 0 0 0,-1 1 0 0 0,1-1 0 0 0,-1 0 1 0 0,1 1-1 0 0,-1-1 0 0 0,1 1 0 0 0,-1-1 0 0 0,0 0 0 0 0,1 1 0 0 0,-1 0 0 0 0,0-1 0 0 0,0 1 1 0 0,1-1-1 0 0,-1 1 0 0 0,0 0 0 0 0,0-1 0 0 0,0 1 0 0 0,1 0 0 0 0,-2 0 0 0 0,-3-2 138 0 0,2 1-53 0 0,-1-1 0 0 0,0 1 0 0 0,1 0 0 0 0,-1 0 0 0 0,0 0 0 0 0,0 1 1 0 0,0-1-1 0 0,1 1 0 0 0,-1 0 0 0 0,0 0 0 0 0,0 0 0 0 0,-6 2 0 0 0,7-2-82 0 0,1 1 0 0 0,-1 0 1 0 0,1 0-1 0 0,0 0 0 0 0,0 0 1 0 0,-1 1-1 0 0,1-1 0 0 0,0 0 1 0 0,0 1-1 0 0,0 0 0 0 0,1-1 1 0 0,-1 1-1 0 0,0 0 0 0 0,1 0 0 0 0,-1 0 1 0 0,1 0-1 0 0,-1 0 0 0 0,1 0 1 0 0,0 1-1 0 0,-1 2 0 0 0,-2 5 21 0 0,1 1-1 0 0,0-1 0 0 0,0 1 1 0 0,2 0-1 0 0,-1 0 0 0 0,1 0 1 0 0,1 0-1 0 0,0 0 0 0 0,2 19 1 0 0,-2-29-32 0 0,1 1 1 0 0,-1-1-1 0 0,0 1 1 0 0,1-1 0 0 0,0 1-1 0 0,-1-1 1 0 0,1 1-1 0 0,0-1 1 0 0,-1 1 0 0 0,1-1-1 0 0,0 0 1 0 0,0 1-1 0 0,0-1 1 0 0,0 0 0 0 0,0 0-1 0 0,1 0 1 0 0,-1 0-1 0 0,0 0 1 0 0,0 0-1 0 0,1 0 1 0 0,-1 0 0 0 0,1 0-1 0 0,-1-1 1 0 0,1 1-1 0 0,-1-1 1 0 0,1 1 0 0 0,-1-1-1 0 0,1 1 1 0 0,-1-1-1 0 0,1 0 1 0 0,-1 0-1 0 0,1 0 1 0 0,0 0 0 0 0,-1 0-1 0 0,3 0 1 0 0,2-1 40 0 0,-1 0 0 0 0,1 0 0 0 0,-1 0 0 0 0,0-1 0 0 0,0 0 0 0 0,0 0 0 0 0,0 0 0 0 0,0 0 0 0 0,6-5 0 0 0,-2 1 3 0 0,-1-1 1 0 0,1 0 0 0 0,13-14 0 0 0,-19 18-93 0 0,-1 0 1 0 0,1-1-1 0 0,0 1 0 0 0,-1-1 1 0 0,0 1-1 0 0,0-1 0 0 0,0 0 1 0 0,0 0-1 0 0,-1 0 1 0 0,0 0-1 0 0,1 0 0 0 0,0-7 1 0 0,-2 10-57 0 0,0 0 0 0 0,0 0 0 0 0,0 1 0 0 0,0-1 0 0 0,0 0 0 0 0,0 0 0 0 0,0 1 0 0 0,0-1 1 0 0,0 0-1 0 0,0 0 0 0 0,0 1 0 0 0,-1-1 0 0 0,1 0 0 0 0,0 1 0 0 0,-1-1 0 0 0,1 0 0 0 0,0 1 1 0 0,-1-1-1 0 0,1 0 0 0 0,-1 1 0 0 0,1-1 0 0 0,-1 1 0 0 0,1-1 0 0 0,-1 1 0 0 0,0-1 0 0 0,-1 0-862 0 0,0 0-1 0 0,0 1 0 0 0,1-1 0 0 0,-1 1 0 0 0,0 0 1 0 0,0-1-1 0 0,0 1 0 0 0,1 0 0 0 0,-3 0 0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42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8834 0 0,'0'0'11913'0'0,"2"13"-11826"0"0,5 42-31 0 0,-7-52-55 0 0,1 0 0 0 0,-1 0 0 0 0,0 0 0 0 0,0 1 0 0 0,0-1 1 0 0,-1 0-1 0 0,1 0 0 0 0,-1 0 0 0 0,0 0 0 0 0,1 0 0 0 0,-3 5 0 0 0,-2 5-92 0 0,5-13 92 0 0,0 0 0 0 0,0 1 0 0 0,0-1-1 0 0,0 0 1 0 0,0 0 0 0 0,0 1-1 0 0,0-1 1 0 0,0 0 0 0 0,1 0-1 0 0,-1 1 1 0 0,0-1 0 0 0,0 0 0 0 0,0 0-1 0 0,0 0 1 0 0,0 1 0 0 0,0-1-1 0 0,0 0 1 0 0,1 0 0 0 0,-1 0 0 0 0,0 1-1 0 0,0-1 1 0 0,0 0 0 0 0,1 0-1 0 0,-1 0 1 0 0,0 0 0 0 0,0 0-1 0 0,0 1 1 0 0,1-1 0 0 0,-1 0 0 0 0,0 0-1 0 0,0 0 1 0 0,1 0 0 0 0,-1 0-1 0 0,0 0 1 0 0,0 0 0 0 0,1 0-1 0 0,-1 0 1 0 0,0 0 0 0 0,0 0 0 0 0,1 0-1 0 0,-1 0 1 0 0,0 0 0 0 0,0 0-1 0 0,0 0 1 0 0,1 0 0 0 0,-1 0-1 0 0,1-1 1 0 0,18-2 115 0 0,-6 0 40 0 0,-7 3-23 0 0,1 0 0 0 0,-1 1 1 0 0,1-1-1 0 0,-1 1 0 0 0,1 1 1 0 0,-1-1-1 0 0,0 1 0 0 0,0 0 0 0 0,1 0 1 0 0,-1 1-1 0 0,-1 0 0 0 0,1 0 1 0 0,0 0-1 0 0,-1 1 0 0 0,0 0 1 0 0,1 0-1 0 0,-2 0 0 0 0,10 10 0 0 0,-9-8-59 0 0,1 0-1 0 0,-1 1 0 0 0,-1 0 0 0 0,1 0 0 0 0,-1 0 1 0 0,-1 0-1 0 0,1 1 0 0 0,-1 0 0 0 0,0-1 0 0 0,1 10 1 0 0,-3-14-73 0 0,0 0 1 0 0,-1 1 0 0 0,0-1 0 0 0,1 0 0 0 0,-1 1 0 0 0,0-1 0 0 0,0 0 0 0 0,-1 0-1 0 0,1 1 1 0 0,-1-1 0 0 0,0 0 0 0 0,0 1 0 0 0,0-1 0 0 0,0 0 0 0 0,0 0-1 0 0,-1 0 1 0 0,1 0 0 0 0,-1 0 0 0 0,0-1 0 0 0,0 1 0 0 0,0 0 0 0 0,0-1 0 0 0,0 1-1 0 0,-1-1 1 0 0,1 0 0 0 0,-1 0 0 0 0,-3 3 0 0 0,2-3-78 0 0,1 0 1 0 0,-1 0 0 0 0,0-1-1 0 0,1 1 1 0 0,-1-1-1 0 0,0 0 1 0 0,0 0 0 0 0,0 0-1 0 0,0-1 1 0 0,0 1-1 0 0,0-1 1 0 0,0 0 0 0 0,0 0-1 0 0,0-1 1 0 0,0 1-1 0 0,-7-2 1 0 0,5 0-641 0 0,0 0 1 0 0,0 0-1 0 0,0-1 1 0 0,0 1-1 0 0,1-1 0 0 0,-1-1 1 0 0,1 1-1 0 0,-1-1 1 0 0,-6-7-1 0 0,1 0-4986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43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16 13003 0 0,'0'0'11720'0'0,"-15"-1"-11795"0"0,-3-1-4 0 0,-76-5-681 0 0,81 7 230 0 0,-38-2-1537 0 0,17 0-3538 0 0,16 0-5201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43.7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0 18236 0 0,'0'0'5961'0'0,"-4"23"-5507"0"0,-14 69-109 0 0,16-86-299 0 0,0 0 1 0 0,0 0-1 0 0,0 0 0 0 0,-5 8 1 0 0,5-11-15 0 0,0 0 0 0 0,0 0 0 0 0,0 0 1 0 0,-5 3-1 0 0,-2 4 28 0 0,-70 72 80 0 0,10-9-4168 0 0,54-55-516 0 0,8-10-754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44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37 15947 0 0,'0'0'7318'0'0,"0"-3"-7394"0"0,-1 0 71 0 0,1 2 6 0 0,0 0 1 0 0,0 0-1 0 0,-1 0 0 0 0,1 0 1 0 0,0 0-1 0 0,0 0 0 0 0,0 0 1 0 0,0 1-1 0 0,0-1 0 0 0,0 0 0 0 0,1 0 1 0 0,-1 0-1 0 0,0 0 0 0 0,0 0 1 0 0,1 0-1 0 0,-1 0 0 0 0,1 1 1 0 0,-1-1-1 0 0,0 0 0 0 0,1 0 1 0 0,-1 0-1 0 0,1 1 0 0 0,0-1 1 0 0,-1 0-1 0 0,1 1 0 0 0,0-1 1 0 0,-1 1-1 0 0,1-1 0 0 0,0 0 1 0 0,0 0-1 0 0,3 0 59 0 0,0 0-1 0 0,0 0 1 0 0,0 1-1 0 0,-1-1 1 0 0,1 1 0 0 0,0-1-1 0 0,0 1 1 0 0,0 1-1 0 0,0-1 1 0 0,0 0 0 0 0,0 1-1 0 0,0 0 1 0 0,-1 0-1 0 0,1 0 1 0 0,0 0 0 0 0,-1 1-1 0 0,1-1 1 0 0,6 5-1 0 0,-5-3 23 0 0,0 0-1 0 0,0 0 0 0 0,-1 1 0 0 0,1 0 0 0 0,-1 0 0 0 0,0 0 0 0 0,0 0 0 0 0,0 1 1 0 0,-1 0-1 0 0,1-1 0 0 0,-1 1 0 0 0,2 6 0 0 0,-3-8-51 0 0,-1 0-1 0 0,0 0 1 0 0,0 0-1 0 0,0 0 1 0 0,-1 0 0 0 0,1 0-1 0 0,-1 0 1 0 0,1 1-1 0 0,-1-1 1 0 0,0 0 0 0 0,0 0-1 0 0,0 0 1 0 0,-1 1-1 0 0,1-1 1 0 0,-1 0-1 0 0,0 0 1 0 0,0 0 0 0 0,0 0-1 0 0,0 0 1 0 0,-1 0-1 0 0,1 0 1 0 0,-1 0 0 0 0,1-1-1 0 0,-1 1 1 0 0,0-1-1 0 0,-4 5 1 0 0,-5 3 23 0 0,1-1-1 0 0,-1-1 1 0 0,-1 0 0 0 0,0-1-1 0 0,-12 7 1 0 0,-10 5-48 0 0,33-18-6 0 0,0 0-1 0 0,0-1 1 0 0,0 1 0 0 0,0 0-1 0 0,0 0 1 0 0,0 0-1 0 0,0 0 1 0 0,0 0-1 0 0,0 1 1 0 0,0-2 1 0 0,1 0 0 0 0,0 1-1 0 0,0-1 1 0 0,0 0 0 0 0,0 0 0 0 0,0 0 0 0 0,0 1 0 0 0,0-1 0 0 0,0 0-1 0 0,0 0 1 0 0,0 0 0 0 0,0 1 0 0 0,0-1 0 0 0,0 0 0 0 0,0 0 0 0 0,0 0-1 0 0,0 1 1 0 0,0-1 0 0 0,0 0 0 0 0,0 0 0 0 0,0 0 0 0 0,0 0 0 0 0,1 1-1 0 0,-1-1 1 0 0,0 0 0 0 0,0 0 0 0 0,0 0 0 0 0,0 0 0 0 0,0 1 0 0 0,0-1-1 0 0,1 0 1 0 0,-1 0 0 0 0,0 0 0 0 0,2 1 5 0 0,1 0 0 0 0,-1 0 1 0 0,0 0-1 0 0,0-1 0 0 0,1 1 1 0 0,-1-1-1 0 0,0 0 0 0 0,4 0 0 0 0,35 1-416 0 0,-1-1-1 0 0,79-13 0 0 0,-85 7-1479 0 0,-11 2-5744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48.4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22 7890 0 0,'0'0'11283'0'0,"-10"0"-10630"0"0,-32 2-15 0 0,41-2-591 0 0,0 0 0 0 0,0 1 0 0 0,0-1 0 0 0,-1 0 0 0 0,1 1 0 0 0,0-1 0 0 0,0 1 0 0 0,0 0 0 0 0,0-1 0 0 0,0 1-1 0 0,0 0 1 0 0,0 0 0 0 0,0-1 0 0 0,1 1 0 0 0,-1 0 0 0 0,0 0 0 0 0,0 0 0 0 0,1 0 0 0 0,-1 0 0 0 0,0 0 0 0 0,1 0 0 0 0,-1 0 0 0 0,1 0-1 0 0,-1 0 1 0 0,1 1 0 0 0,0-1 0 0 0,0 0 0 0 0,-1 0 0 0 0,1 0 0 0 0,0 1 0 0 0,0-1 0 0 0,0 2 0 0 0,0 1 93 0 0,-1 4 30 0 0,1 0 1 0 0,0 0-1 0 0,0 0 1 0 0,1 0-1 0 0,0-1 1 0 0,0 1-1 0 0,1 0 1 0 0,4 15-1 0 0,-4-19-127 0 0,0 0-1 0 0,-1 0 1 0 0,1 0-1 0 0,1 0 0 0 0,-1 0 1 0 0,0 0-1 0 0,1-1 1 0 0,0 1-1 0 0,0-1 0 0 0,0 0 1 0 0,0 0-1 0 0,1 0 1 0 0,-1 0-1 0 0,1 0 0 0 0,0-1 1 0 0,0 1-1 0 0,6 2 1 0 0,-9-5-12 0 0,1 1 0 0 0,0-1 0 0 0,0 1 0 0 0,0-1 0 0 0,0 1 0 0 0,0-1 0 0 0,0 0 0 0 0,0 0 0 0 0,0 0 0 0 0,-1 0 0 0 0,1 0 0 0 0,0-1 0 0 0,0 1 0 0 0,0-1 0 0 0,0 1 0 0 0,0-1 0 0 0,0 0 1 0 0,-1 1-1 0 0,1-1 0 0 0,0 0 0 0 0,-1 0 0 0 0,1 0 0 0 0,0 0 0 0 0,-1-1 0 0 0,1 1 0 0 0,-1 0 0 0 0,0-1 0 0 0,2-1 0 0 0,0-1 14 0 0,-1 1 0 0 0,1-1 0 0 0,-1 0 0 0 0,0 0 0 0 0,-1 0 0 0 0,1 0 0 0 0,-1 0 0 0 0,0 0 0 0 0,1 0 0 0 0,-2-1 0 0 0,2-7 0 0 0,-2 3-26 0 0,1-1 0 0 0,-1 0 1 0 0,-1 0-1 0 0,0 1 0 0 0,-3-14 0 0 0,3 20-109 0 0,0-1 1 0 0,0 1-1 0 0,-1-1 0 0 0,1 1 1 0 0,-1 0-1 0 0,0-1 0 0 0,0 1 1 0 0,0 0-1 0 0,-1 0 0 0 0,1 0 1 0 0,-1 1-1 0 0,1-1 0 0 0,-1 1 1 0 0,0-1-1 0 0,0 1 0 0 0,0 0 1 0 0,-4-2-1 0 0,4 2-319 0 0,-1 1 0 0 0,1-1 1 0 0,0 1-1 0 0,-1 0 0 0 0,1 0 0 0 0,-6 0 1 0 0,-12-1-7717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49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14851 0 0,'0'0'11069'0'0,"4"21"-10798"0"0,11 69-71 0 0,-4-40 59 0 0,-9-44-320 0 0,-1 0 0 0 0,0 1 0 0 0,0-1 0 0 0,0 0 0 0 0,-1 1 0 0 0,1-1 0 0 0,-3 12 0 0 0,-1-2-2127 0 0,0-11-1079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0.8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38 16420 0 0,'0'0'7126'0'0,"5"-6"-6935"0"0,14-18 6 0 0,-18 23-171 0 0,-1 1 0 0 0,1-1 0 0 0,0 1 0 0 0,0-1 0 0 0,0 0 0 0 0,-1 1 0 0 0,1-1 0 0 0,0 1 0 0 0,0 0 0 0 0,0-1 0 0 0,0 1 0 0 0,0 0-1 0 0,0-1 1 0 0,0 1 0 0 0,0 0 0 0 0,0 0 0 0 0,0 0 0 0 0,0 0 0 0 0,0 0 0 0 0,0 0 0 0 0,0 0 0 0 0,-1 0 0 0 0,1 0 0 0 0,1 1 0 0 0,3-1 114 0 0,-1 1-40 0 0,0 0 0 0 0,-1 0-1 0 0,1 0 1 0 0,0 0 0 0 0,0 1 0 0 0,-1-1 0 0 0,1 1 0 0 0,-1 0 0 0 0,1 0 0 0 0,5 5 0 0 0,2 1 214 0 0,16 18 0 0 0,-24-23-277 0 0,0 1 1 0 0,0-1 0 0 0,0 1-1 0 0,0 0 1 0 0,0 0 0 0 0,-1 0 0 0 0,0 0-1 0 0,0 0 1 0 0,0 0 0 0 0,0 1-1 0 0,-1-1 1 0 0,1 1 0 0 0,-1-1 0 0 0,0 1-1 0 0,-1-1 1 0 0,1 1 0 0 0,-1 0-1 0 0,0-1 1 0 0,0 1 0 0 0,0 0 0 0 0,-1-1-1 0 0,0 1 1 0 0,0 0 0 0 0,0-1-1 0 0,0 1 1 0 0,-1-1 0 0 0,1 0 0 0 0,-1 1-1 0 0,0-1 1 0 0,-1 0 0 0 0,1 0-1 0 0,-1 0 1 0 0,1 0 0 0 0,-1-1 0 0 0,-5 6-1 0 0,-4 1-7 0 0,0-1 0 0 0,0 0 0 0 0,0-1 0 0 0,-1 0 0 0 0,-1-1 0 0 0,-19 8 0 0 0,-1 1-92 0 0,33-15 57 0 0,1-1-1 0 0,-1 0 1 0 0,0 1-1 0 0,0-1 0 0 0,0 1 1 0 0,0-1-1 0 0,1 1 1 0 0,-1 0-1 0 0,0-1 0 0 0,1 1 1 0 0,-1 0-1 0 0,0-1 1 0 0,0 2-1 0 0,1-2 5 0 0,0 0-1 0 0,0 1 0 0 0,0-1 1 0 0,0 0-1 0 0,0 0 1 0 0,0 1-1 0 0,0-1 0 0 0,0 0 1 0 0,0 0-1 0 0,0 0 1 0 0,0 1-1 0 0,0-1 1 0 0,0 0-1 0 0,0 0 0 0 0,0 1 1 0 0,1-1-1 0 0,-1 0 1 0 0,0 0-1 0 0,0 0 1 0 0,0 1-1 0 0,0-1 0 0 0,0 0 1 0 0,0 0-1 0 0,1 0 1 0 0,-1 0-1 0 0,0 1 1 0 0,0-1-1 0 0,0 0 0 0 0,1 0 1 0 0,-1 0-1 0 0,0 0 1 0 0,3 2 1 0 0,0-1 1 0 0,0 0-1 0 0,0 0 1 0 0,0 0-1 0 0,5 0 1 0 0,27 5 29 0 0,52 2-1 0 0,36-7-484 0 0,-76-2-245 0 0,-24 1-450 0 0,-17 0-2317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1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16436 0 0,'0'0'9100'0'0,"13"23"-8724"0"0,38 75-100 0 0,-45-87-198 0 0,6 18 0 0 0,-9-7 36 0 0,-2-13-81 0 0,-1-3-134 0 0,3 59 296 0 0,-3-58-798 0 0,-1-1 1 0 0,0 1 0 0 0,0-1-1 0 0,0 0 1 0 0,-1 0 0 0 0,1 0-1 0 0,-6 12 1 0 0,2-9-5295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2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2 17860 0 0,'0'0'3842'0'0,"-9"3"-3745"0"0,-27 6 23 0 0,23-8 207 0 0,13-1-315 0 0,-1 0-1 0 0,1 0 1 0 0,0 0-1 0 0,0 0 1 0 0,0 0-1 0 0,0 0 1 0 0,0 0-1 0 0,0 0 1 0 0,-1 0-1 0 0,1 0 1 0 0,0 0-1 0 0,0 0 1 0 0,0 0-1 0 0,0 0 1 0 0,0 0-1 0 0,0 0 1 0 0,0-1-1 0 0,-1 1 1 0 0,1 0-1 0 0,0 0 1 0 0,0 0-1 0 0,0 0 1 0 0,0 0-1 0 0,0 0 1 0 0,0 0-1 0 0,0-1 1 0 0,0 1-1 0 0,0 0 1 0 0,0 0-1 0 0,0 0 1 0 0,0 0-1 0 0,0 0 1 0 0,0-1-1 0 0,0 1 1 0 0,0 0-1 0 0,0 0 1 0 0,0-1 10 0 0,0 1-1 0 0,0-1 1 0 0,1 1 0 0 0,-1-1 0 0 0,0 1 0 0 0,0-1 0 0 0,1 1 0 0 0,-1 0 0 0 0,0-1 0 0 0,1 1-1 0 0,-1-1 1 0 0,1 1 0 0 0,-1 0 0 0 0,0-1 0 0 0,1 1 0 0 0,-1 0 0 0 0,1-1 0 0 0,0 1 0 0 0,5-1 12 0 0,0 0 1 0 0,0 0 0 0 0,0 1-1 0 0,0 0 1 0 0,0 0 0 0 0,0 0-1 0 0,0 1 1 0 0,-1 0 0 0 0,1 0-1 0 0,9 3 1 0 0,-4 0 156 0 0,-1 0 0 0 0,1 1 1 0 0,-1 0-1 0 0,15 10 0 0 0,-19-11-105 0 0,-1 0-1 0 0,0 1 0 0 0,0-1 1 0 0,0 1-1 0 0,0 0 1 0 0,-1 1-1 0 0,0-1 1 0 0,0 1-1 0 0,0-1 0 0 0,-1 1 1 0 0,0 0-1 0 0,0 0 1 0 0,0 1-1 0 0,-1-1 0 0 0,0 1 1 0 0,0-1-1 0 0,-1 1 1 0 0,1 0-1 0 0,-2-1 0 0 0,1 1 1 0 0,-1 9-1 0 0,0-12-57 0 0,-1 0 1 0 0,-1 0-1 0 0,1 0 0 0 0,0 0 0 0 0,-1 0 0 0 0,0 0 0 0 0,0 0 0 0 0,0 0 1 0 0,0-1-1 0 0,-1 1 0 0 0,1-1 0 0 0,-1 0 0 0 0,0 1 0 0 0,0-1 0 0 0,-4 2 1 0 0,-6 6 63 0 0,0-1 0 0 0,-22 12 0 0 0,-29 14 25 0 0,-37 23-35 0 0,89-47-112 0 0,11-12 30 0 0,1 0 0 0 0,0 0 0 0 0,0 1 0 0 0,0-1 0 0 0,0 0 0 0 0,0 0 0 0 0,0 1 0 0 0,0-1-1 0 0,0 0 1 0 0,-1 0 0 0 0,1 1 0 0 0,0-1 0 0 0,0 0 0 0 0,0 0 0 0 0,0 1 0 0 0,0-1 0 0 0,0 0 0 0 0,0 0 0 0 0,1 1-1 0 0,-1-1 1 0 0,0 0 0 0 0,0 0 0 0 0,0 1 0 0 0,0-1 0 0 0,0 0 0 0 0,0 0 0 0 0,0 1 0 0 0,1-1 0 0 0,-1 0 0 0 0,0 0-1 0 0,0 1 1 0 0,0-1 0 0 0,0 0 0 0 0,1 0 0 0 0,-1 0 0 0 0,0 0 0 0 0,0 1 0 0 0,0-1 0 0 0,1 0 0 0 0,-1 0-1 0 0,0 0 1 0 0,0 0 0 0 0,1 0 0 0 0,-1 0 0 0 0,0 0 0 0 0,0 0 0 0 0,1 0 0 0 0,-1 0 0 0 0,0 0 0 0 0,1 0 0 0 0,-1 0-1 0 0,0 0 1 0 0,0 0 0 0 0,1 0 0 0 0,13 2-3 0 0,1 0 1 0 0,0-1-1 0 0,16-2 0 0 0,-9 1-30 0 0,171-14-1515 0 0,-142 8-299 0 0,-29 3-1099 0 0,-10 1-2267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6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0 340 0 0,'0'0'7847'0'0,"0"0"-3310"0"0,3 6-3797 0 0,7 14-523 0 0,-1 1 1 0 0,-1 0 0 0 0,-1 1-1 0 0,-1-1 1 0 0,-1 1-1 0 0,-1 0 1 0 0,0 1 0 0 0,-2-1-1 0 0,-1 0 1 0 0,0 1-1 0 0,-2-1 1 0 0,-2 9-218 0 0,4-20-1077 0 0,-1-7-5164 0 0,4-7-252 0 0</inkml:trace>
  <inkml:trace contextRef="#ctx0" brushRef="#br0" timeOffset="248.27">230 115 10353 0 0,'0'0'1529'0'0,"0"0"-1177"0"0,-6 1-52 0 0,-66 39-82 0 0,70-39-218 0 0,1 0 0 0 0,0 0 0 0 0,-1 0 0 0 0,1 0 0 0 0,0 0 0 0 0,0 0 0 0 0,-1 0 0 0 0,1 1 0 0 0,0-1 0 0 0,0 0 0 0 0,0 1 0 0 0,1-1 1 0 0,-1 1-1 0 0,0-1 0 0 0,1 1 0 0 0,-1-1 0 0 0,0 1 0 0 0,1 0 0 0 0,0-1 0 0 0,-1 1 0 0 0,1 0 0 0 0,0-1 0 0 0,0 1 0 0 0,0 0 0 0 0,0-1 0 0 0,0 1 1 0 0,0 0-1 0 0,1-1 0 0 0,-1 1 0 0 0,0-1 0 0 0,1 1 0 0 0,-1 0 0 0 0,1-1 0 0 0,0 1 0 0 0,0-1 0 0 0,-1 1 0 0 0,1-1 0 0 0,0 0 0 0 0,0 1 0 0 0,0-1 0 0 0,0 0 1 0 0,1 0-1 0 0,-1 1 0 0 0,0-1 0 0 0,1 0 0 0 0,-1 0 0 0 0,0 0 0 0 0,1-1 0 0 0,-1 1 0 0 0,1 0 0 0 0,1 0 0 0 0,66 19 2586 0 0,-24-10-2594 0 0,-18 3-3227 0 0,-23-11-1664 0 0,2-2-2300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3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8 10738 0 0,'0'0'10097'0'0,"-13"-2"-9714"0"0,-4-1-199 0 0,-21 1 0 0 0,37 2-170 0 0,0 0 0 0 0,0 0 0 0 0,1 0 0 0 0,-1 0-1 0 0,0 0 1 0 0,0 0 0 0 0,0 1 0 0 0,0-1 0 0 0,1 0 0 0 0,-1 1 0 0 0,0-1 0 0 0,0 1 0 0 0,1-1 0 0 0,-1 1 0 0 0,0-1-1 0 0,1 1 1 0 0,-1-1 0 0 0,1 1 0 0 0,-1-1 0 0 0,0 1 0 0 0,1 0 0 0 0,-1-1 0 0 0,1 1 0 0 0,0 0 0 0 0,-1 0-1 0 0,1-1 1 0 0,0 1 0 0 0,-1 0 0 0 0,1 0 0 0 0,0 0 0 0 0,0-1 0 0 0,0 1 0 0 0,-1 0 0 0 0,1 0 0 0 0,0 0 0 0 0,0 0-1 0 0,0-1 1 0 0,0 1 0 0 0,1 1 0 0 0,-2 4 82 0 0,-1 6 8 0 0,0 0 0 0 0,1 0 0 0 0,0 0-1 0 0,1 0 1 0 0,0 0 0 0 0,3 19 0 0 0,-2-29-69 0 0,-1 0 1 0 0,0 0-1 0 0,1 0 1 0 0,0 0-1 0 0,0 0 0 0 0,-1 0 1 0 0,1 0-1 0 0,0 0 1 0 0,0-1-1 0 0,1 1 0 0 0,-1 0 1 0 0,0-1-1 0 0,0 1 1 0 0,1-1-1 0 0,-1 1 0 0 0,1-1 1 0 0,0 0-1 0 0,-1 1 1 0 0,1-1-1 0 0,0 0 0 0 0,0 0 1 0 0,0 0-1 0 0,-1-1 1 0 0,1 1-1 0 0,0 0 0 0 0,0-1 1 0 0,0 1-1 0 0,0-1 1 0 0,0 1-1 0 0,0-1 0 0 0,1 0 1 0 0,-1 0-1 0 0,0 0 1 0 0,0 0-1 0 0,0 0 0 0 0,3-2 1 0 0,1 1 50 0 0,-1 0 0 0 0,1-1 0 0 0,-1 1 0 0 0,0-1 0 0 0,0-1 0 0 0,0 1-1 0 0,0-1 1 0 0,0 0 0 0 0,0 0 0 0 0,-1 0 0 0 0,1-1 0 0 0,5-6 0 0 0,-7 7-76 0 0,-1 0-1 0 0,0 0 1 0 0,0-1-1 0 0,0 1 1 0 0,0-1 0 0 0,0 1-1 0 0,-1-1 1 0 0,0 0-1 0 0,1 0 1 0 0,-1 1-1 0 0,-1-1 1 0 0,1 0 0 0 0,0 0-1 0 0,-1 0 1 0 0,0-6-1 0 0,0 8-138 0 0,0 0 0 0 0,-1 1 0 0 0,1-1-1 0 0,0 0 1 0 0,-1 0 0 0 0,1 0 0 0 0,-1 1 0 0 0,1-1-1 0 0,-1 0 1 0 0,0 1 0 0 0,0-1 0 0 0,0 0 0 0 0,0 1-1 0 0,0-1 1 0 0,0 1 0 0 0,-1-1 0 0 0,1 1 0 0 0,0 0-1 0 0,-1 0 1 0 0,1-1 0 0 0,-1 1 0 0 0,1 0 0 0 0,-1 0-1 0 0,1 0 1 0 0,-1 1 0 0 0,0-1 0 0 0,1 0 0 0 0,-1 1-1 0 0,0-1 1 0 0,0 1 0 0 0,0-1 0 0 0,0 1 0 0 0,1 0-1 0 0,-4 0 1 0 0,-12 1-4879 0 0,8 3-3169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3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106 0 8162 0 0,'0'0'13955'0'0,"-17"18"-13530"0"0,-51 56-31 0 0,65-70-329 0 0,-1 1 0 0 0,1-1 0 0 0,-4 8 0 0 0,6-12-49 0 0,1 1-1 0 0,0-1 1 0 0,0 1 0 0 0,0-1 0 0 0,-1 1-1 0 0,1-1 1 0 0,0 1 0 0 0,0-1-1 0 0,0 1 1 0 0,0-1 0 0 0,0 1-1 0 0,0-1 1 0 0,0 1 0 0 0,0-1 0 0 0,0 1-1 0 0,1 1 1 0 0,-1 2 130 0 0,0-3-103 0 0,0 1 0 0 0,0-1 1 0 0,1 0-1 0 0,-1 0 0 0 0,0 0 0 0 0,0 0 0 0 0,0 0 1 0 0,1 0-1 0 0,-1 0 0 0 0,1 0 0 0 0,-1 0 0 0 0,1 0 1 0 0,-1 0-1 0 0,1 0 0 0 0,-1 0 0 0 0,1-1 0 0 0,0 1 1 0 0,-1 0-1 0 0,3 1 0 0 0,-1-1 15 0 0,-1 0 0 0 0,1 0 0 0 0,0 0 0 0 0,0 0 0 0 0,0 0 0 0 0,0-1 0 0 0,0 1 0 0 0,0-1 1 0 0,0 1-1 0 0,2-1 0 0 0,4 1 64 0 0,-1-1 1 0 0,1 0 0 0 0,0-1 0 0 0,13-2-1 0 0,-13 2-72 0 0,-1-1-1 0 0,0 0 1 0 0,0 0-1 0 0,0-1 1 0 0,0 0-1 0 0,0 0 1 0 0,0 0-1 0 0,-1-1 1 0 0,1 0-1 0 0,-1 0 1 0 0,7-6-1 0 0,-13 9-45 0 0,1 0 0 0 0,0 0 1 0 0,-1 1-1 0 0,1-1 0 0 0,0 0 0 0 0,-1 0 1 0 0,1 0-1 0 0,-1 0 0 0 0,0 0 0 0 0,1 0 1 0 0,-1 0-1 0 0,0 0 0 0 0,1 0 0 0 0,-1 0 0 0 0,0 0 1 0 0,0 0-1 0 0,0 0 0 0 0,0 0 0 0 0,0-1 1 0 0,0 1-1 0 0,0 0 0 0 0,0 0 0 0 0,0 0 1 0 0,-1 0-1 0 0,1 0 0 0 0,0 0 0 0 0,-1 0 0 0 0,1 0 1 0 0,-1 0-1 0 0,1 0 0 0 0,-1 0 0 0 0,1 1 1 0 0,-1-1-1 0 0,0 0 0 0 0,0 0 0 0 0,1 0 1 0 0,-1 1-1 0 0,-1-2 0 0 0,-3-2-50 0 0,0-1 0 0 0,-1 1 1 0 0,1 1-1 0 0,-11-6 0 0 0,6 4-106 0 0,0 0 1 0 0,-1 1-1 0 0,-11-3 0 0 0,17 5-21 0 0,1 1-1 0 0,-1 0 1 0 0,1 1-1 0 0,-1-1 1 0 0,1 1-1 0 0,-1 0 1 0 0,1 0-1 0 0,-1 0 1 0 0,1 1-1 0 0,-8 1 1 0 0,10-1-155 0 0,0 0 1 0 0,0 0-1 0 0,0 0 0 0 0,0 0 1 0 0,0 1-1 0 0,0-1 1 0 0,-2 3-1 0 0,-5 6-6005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4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21229 0 0,'0'0'3838'0'0,"5"24"-3416"0"0,18 77-120 0 0,-16-70-200 0 0,12 59 388 0 0,-16-69-1014 0 0,0 38 0 0 0,-3-57 258 0 0,0 18-1332 0 0,0-6-4655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4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19900 0 0,'0'0'4645'0'0,"3"22"-4465"0"0,7 66-62 0 0,-7-44-45 0 0,-4-42-83 0 0,1 1 0 0 0,0-1 0 0 0,-1 1-1 0 0,1-1 1 0 0,-1 0 0 0 0,-1 4 0 0 0,-2 3-87 0 0,1 0-636 0 0,-4 10-1052 0 0,6-12-2579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5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381 0 20660 0 0,'0'0'3349'0'0,"-20"9"-3102"0"0,-67 29-106 0 0,80-35-128 0 0,0 0 0 0 0,-1-1-1 0 0,1 1 1 0 0,-1-1 0 0 0,0-1-1 0 0,-8 2 1 0 0,2-2-22 0 0,-97 11-710 0 0,63-8-3193 0 0,9-1-4585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5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1 18196 0 0,'0'0'4812'0'0,"-6"1"-4714"0"0,-18 5 54 0 0,18-4-1 0 0,12-2-70 0 0,0 1 0 0 0,0 0 0 0 0,0 0 0 0 0,0 0 1 0 0,0 1-1 0 0,0 0 0 0 0,0 0 0 0 0,0 1 0 0 0,-1-1 0 0 0,10 7 0 0 0,-10-6 5 0 0,-1 0 1 0 0,1 0-1 0 0,-1 1 0 0 0,0 0 0 0 0,0 0 0 0 0,0 0 0 0 0,0 0 1 0 0,-1 1-1 0 0,0-1 0 0 0,0 1 0 0 0,0 0 0 0 0,2 6 0 0 0,-4-9-51 0 0,0 1 0 0 0,0 0 0 0 0,-1 0-1 0 0,1-1 1 0 0,-1 1 0 0 0,0 0-1 0 0,1 0 1 0 0,-2 0 0 0 0,1 0-1 0 0,0-1 1 0 0,0 1 0 0 0,-1 0 0 0 0,0 0-1 0 0,1 0 1 0 0,-1-1 0 0 0,0 1-1 0 0,0 0 1 0 0,-1-1 0 0 0,1 1-1 0 0,-3 3 1 0 0,-3 3 72 0 0,0 0-1 0 0,0 0 0 0 0,-17 13 1 0 0,6-5 9 0 0,13-12-91 0 0,2-2-16 0 0,0 0 0 0 0,0 0 0 0 0,0 0 0 0 0,0 0 0 0 0,0 1 1 0 0,1-1-1 0 0,0 1 0 0 0,-1 0 0 0 0,1-1 0 0 0,1 1 0 0 0,-1 0 0 0 0,-1 6 0 0 0,3-9-7 0 0,0 0 0 0 0,0 0 0 0 0,0-1 1 0 0,0 1-1 0 0,0 0 0 0 0,0 0 0 0 0,1 0 0 0 0,-1-1 0 0 0,0 1 0 0 0,1 0 0 0 0,-1 0 0 0 0,0-1 1 0 0,1 1-1 0 0,-1 0 0 0 0,1-1 0 0 0,-1 1 0 0 0,1 0 0 0 0,-1-1 0 0 0,1 1 0 0 0,0-1 1 0 0,-1 1-1 0 0,1-1 0 0 0,0 1 0 0 0,-1-1 0 0 0,1 0 0 0 0,0 1 0 0 0,0-1 0 0 0,-1 0 0 0 0,1 1 1 0 0,0-1-1 0 0,0 0 0 0 0,0 0 0 0 0,0 0 0 0 0,6 2 20 0 0,-1-1-1 0 0,1 0 1 0 0,7-1 0 0 0,-10 0-12 0 0,17 1 4 0 0,-1-1-1 0 0,1-2 1 0 0,-1 0-1 0 0,30-7 1 0 0,77-30-3570 0 0,-122 37 2549 0 0,3-1-1162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00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390 624 0 0 0,'111'-3'824'0'0,"-106"2"-712"0"0,1 1 1 0 0,-1-1-1 0 0,0 0 0 0 0,7-2 0 0 0,-10 2-63 0 0,-1 0-1 0 0,0 1 1 0 0,1-1-1 0 0,-1 0 1 0 0,1 0 0 0 0,-1 0-1 0 0,2-2 1 0 0,4-2 91 0 0,5-4-79 0 0,-1-1 0 0 0,-1 0 1 0 0,1 0-1 0 0,-2-1 0 0 0,15-20 1 0 0,-4 1 46 0 0,18-36 0 0 0,-34 56 4 0 0,1 0-1 0 0,-2-1 1 0 0,1 0 0 0 0,-1 1 0 0 0,-1-1-1 0 0,0 0 1 0 0,0 0 0 0 0,-1 0 0 0 0,-1 0-1 0 0,0 0 1 0 0,0-1 0 0 0,-5-21 0 0 0,3 19 11 0 0,-2 0 0 0 0,0 0-1 0 0,-1 0 1 0 0,0 0 0 0 0,-1 1 0 0 0,0 0 0 0 0,-1 0 0 0 0,-1 1 0 0 0,-13-17 0 0 0,13 19-31 0 0,0 1-1 0 0,-1 0 1 0 0,-1 0 0 0 0,1 1 0 0 0,-1 1-1 0 0,-1 0 1 0 0,1 0 0 0 0,-1 1 0 0 0,-1 0-1 0 0,-16-6 1 0 0,13 7 34 0 0,1 1 0 0 0,0 0 0 0 0,-1 2 1 0 0,0-1-1 0 0,1 2 0 0 0,-1 0 0 0 0,0 1 0 0 0,-24 2 0 0 0,25 1 7 0 0,0 0 0 0 0,0 0-1 0 0,1 1 1 0 0,0 1-1 0 0,0 0 1 0 0,0 1 0 0 0,0 1-1 0 0,1 0 1 0 0,-16 11 0 0 0,5 0 26 0 0,0 1 1 0 0,2 0 0 0 0,-29 34 0 0 0,36-37-112 0 0,2 0-1 0 0,0 1 1 0 0,-13 23-1 0 0,20-29-6 0 0,0 0 0 0 0,0 0 0 0 0,1 0 0 0 0,1 1-1 0 0,-1-1 1 0 0,-2 24 0 0 0,6-31-6 0 0,0 1 1 0 0,0-1-1 0 0,0 0 0 0 0,0 1 0 0 0,1-1 0 0 0,0 0 1 0 0,0 0-1 0 0,0 0 0 0 0,0 1 0 0 0,1-1 1 0 0,-1 0-1 0 0,5 6 0 0 0,-3-5 47 0 0,1 1 1 0 0,0-1-1 0 0,0 0 0 0 0,0-1 1 0 0,1 1-1 0 0,0-1 0 0 0,9 7 1 0 0,2-2 102 0 0,0 0-1 0 0,1 0 1 0 0,0-2 0 0 0,34 11 0 0 0,90 20 201 0 0,-59-17-6726 0 0,-67-17 487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03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71 616 0 0,'0'0'16173'0'0,"-4"-1"-15505"0"0,1-1-338 0 0,-5-2-217 0 0,0 3 3317 0 0,23 9-1947 0 0,23 3-430 0 0,73 10 0 0 0,41-5-673 0 0,-112-13-250 0 0,455 22 677 0 0,-305-23-485 0 0,-187-2-311 0 0,18-1 42 0 0,-21 1-48 0 0,1 0 1 0 0,-1 0 0 0 0,1 0 0 0 0,-1 0-1 0 0,1 0 1 0 0,0 0 0 0 0,-1 0-1 0 0,1 0 1 0 0,-1 0 0 0 0,0 0-1 0 0,1-1 1 0 0,-1 1 0 0 0,1 0 0 0 0,-1 0-1 0 0,1-1 1 0 0,-1 1 0 0 0,1 0-1 0 0,-1 0 1 0 0,0-1 0 0 0,1 1 0 0 0,-1-1-1 0 0,0 1 1 0 0,1 0 0 0 0,-1-1-1 0 0,0 1 1 0 0,0-1 0 0 0,1 1 0 0 0,-1-1-1 0 0,0 1 1 0 0,0-1 0 0 0,1 0-1 0 0,-2 0-3 0 0,0 0 0 0 0,1 1 0 0 0,-1-1 0 0 0,0 0-1 0 0,1 0 1 0 0,-1 0 0 0 0,0 1 0 0 0,0-1 0 0 0,0 0-1 0 0,0 1 1 0 0,0-1 0 0 0,0 0 0 0 0,0 1 0 0 0,0-1-1 0 0,0 1 1 0 0,0 0 0 0 0,-2-1 0 0 0,0-1-3 0 0,-100-39-92 0 0,-21-9-68 0 0,118 47 153 0 0,-14-7-10 0 0,18 9 22 0 0,1 0-1 0 0,0 1 1 0 0,0-1-1 0 0,0 0 1 0 0,0 0-1 0 0,1 1 1 0 0,-1-1-1 0 0,0 0 1 0 0,0 0-1 0 0,0 0 0 0 0,1 0 1 0 0,-1 0-1 0 0,0 0 1 0 0,0-2-1 0 0,1 3-1 0 0,0-1-1 0 0,0 1 0 0 0,0 0 1 0 0,0 0-1 0 0,1-1 0 0 0,-1 1 0 0 0,0 0 1 0 0,0 0-1 0 0,0-1 0 0 0,0 1 1 0 0,0 0-1 0 0,1 0 0 0 0,-1 0 0 0 0,0-1 1 0 0,0 1-1 0 0,0 0 0 0 0,1 0 1 0 0,-1 0-1 0 0,0 0 0 0 0,0-1 0 0 0,0 1 1 0 0,1 0-1 0 0,-1 0 0 0 0,0 0 1 0 0,0 0-1 0 0,1 0 0 0 0,-1 0 1 0 0,0 0-1 0 0,1 0 0 0 0,-1 0 0 0 0,0 0 1 0 0,0 0-1 0 0,1 0 0 0 0,-1 0 1 0 0,0 0-1 0 0,0 0 0 0 0,1 0 0 0 0,13 0-9 0 0,-12 1 10 0 0,8 0-5 0 0,1 2 0 0 0,-1-1 1 0 0,0 2-1 0 0,18 7 0 0 0,-7-2 5 0 0,60 21 73 0 0,87 22 1 0 0,-165-51-71 0 0,1-1 6 0 0,-1 1 0 0 0,1 0 0 0 0,-1 0 0 0 0,1 1 0 0 0,3 1-1 0 0,-6-2-7 0 0,-1-1 0 0 0,0 0 1 0 0,1 1-1 0 0,-1-1 0 0 0,0 0 0 0 0,0 1 0 0 0,0-1 0 0 0,1 1 0 0 0,-1-1 0 0 0,0 1 0 0 0,0-1 0 0 0,0 0 0 0 0,0 1 0 0 0,0-1 0 0 0,0 1 0 0 0,0-1 0 0 0,0 1 0 0 0,0-1 0 0 0,0 1 0 0 0,0-1 0 0 0,0 0 0 0 0,0 1 0 0 0,0-1 1 0 0,0 1-1 0 0,0-1 0 0 0,0 1 0 0 0,0-1 0 0 0,-1 0 0 0 0,1 1 0 0 0,0-1 0 0 0,0 1 0 0 0,-1-1 0 0 0,0 1 0 0 0,-9 12 85 0 0,-2-2-25 0 0,0 0-1 0 0,-2-1 1 0 0,1-1-1 0 0,-22 12 1 0 0,4-5-56 0 0,-36 12 0 0 0,-23 4-661 0 0,59-23-2240 0 0,1-1-3995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15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32 17044 0 0,'0'0'6925'0'0,"-23"-5"-6796"0"0,-68-15-69 0 0,84 18-78 0 0,-1 1-1 0 0,1-1 0 0 0,0 1 0 0 0,0 1 0 0 0,-14-1 1 0 0,7 2-178 0 0,9-1-294 0 0,-1 0-1 0 0,1 1 0 0 0,-11 1 0 0 0,4 3-9887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16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11843 0 0,'0'0'7520'0'0,"7"-4"-7344"0"0,21-11 35 0 0,-28 15-186 0 0,1 0 0 0 0,0 0 1 0 0,0-1-1 0 0,0 1 0 0 0,-1 0 1 0 0,1 0-1 0 0,0 0 0 0 0,0 0 1 0 0,0 0-1 0 0,-1 0 0 0 0,1 0 1 0 0,0 0-1 0 0,0 1 1 0 0,0-1-1 0 0,-1 0 0 0 0,1 0 1 0 0,0 1-1 0 0,0-1 0 0 0,-1 0 1 0 0,1 1-1 0 0,0-1 0 0 0,-1 1 1 0 0,1-1-1 0 0,0 1 0 0 0,-1-1 1 0 0,1 1-1 0 0,-1-1 0 0 0,1 1 1 0 0,-1 0-1 0 0,1-1 1 0 0,-1 1-1 0 0,1 1 0 0 0,1 0 111 0 0,2 1-11 0 0,-1 1 0 0 0,-1-1 0 0 0,1 0 0 0 0,0 1 0 0 0,-1 0 0 0 0,0 0 0 0 0,0 0 0 0 0,0 0 0 0 0,0 0 0 0 0,-1 0 0 0 0,1 0 1 0 0,-1 0-1 0 0,0 1 0 0 0,0-1 0 0 0,-1 0 0 0 0,1 5 0 0 0,-1-2 13 0 0,-1-1 0 0 0,1 1-1 0 0,-1-1 1 0 0,0 0 0 0 0,-1 0 0 0 0,0 1 0 0 0,0-1-1 0 0,0 0 1 0 0,0 0 0 0 0,-6 8 0 0 0,-18 25 245 0 0,18-28-336 0 0,0 0-1 0 0,1 0 1 0 0,-7 16-1 0 0,14-27-41 0 0,-1 1-1 0 0,1-1 1 0 0,0 1-1 0 0,0-1 1 0 0,-1 1-1 0 0,1-1 1 0 0,0 1-1 0 0,0-1 1 0 0,0 1-1 0 0,0-1 1 0 0,0 1-1 0 0,0-1 0 0 0,0 1 1 0 0,0-1-1 0 0,0 1 1 0 0,0-1-1 0 0,0 1 1 0 0,0-1-1 0 0,0 1 1 0 0,0-1-1 0 0,1 1 1 0 0,-1-1-1 0 0,0 1 1 0 0,0-1-1 0 0,0 1 1 0 0,1-1-1 0 0,-1 1 1 0 0,0-1-1 0 0,1 0 1 0 0,-1 1-1 0 0,0-1 0 0 0,1 0 1 0 0,-1 1-1 0 0,1-1 1 0 0,-1 0-1 0 0,0 1 1 0 0,1-1-1 0 0,-1 0 1 0 0,1 0-1 0 0,-1 1 1 0 0,1-1-1 0 0,-1 0 1 0 0,1 0-1 0 0,-1 0 1 0 0,1 0-1 0 0,4 1 39 0 0,-1 0-1 0 0,1-1 0 0 0,0 0 1 0 0,6 0-1 0 0,-3-1-24 0 0,211 0 141 0 0,-218 1-280 0 0,0 0 1 0 0,0 0-1 0 0,0 0 0 0 0,0 1 0 0 0,0-1 0 0 0,0 0 1 0 0,0 0-1 0 0,0 1 0 0 0,0-1 0 0 0,0 0 1 0 0,0 1-1 0 0,1 0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9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7 4804 0 0,'0'0'872'0'0,"0"0"1013"0"0,0 0 207 0 0,0 0-566 0 0,-1-5-241 0 0,1 5-1090 0 0,1 0-1 0 0,-1 0 0 0 0,0 0 0 0 0,1 0 0 0 0,-1 0 0 0 0,1-1 0 0 0,-1 1 0 0 0,1 0 0 0 0,-1 0 0 0 0,1 0 0 0 0,-1 0 0 0 0,0 0-194 0 0,19 65 1087 0 0,-13 107-393 0 0,25-199-5210 0 0,-21 17 3429 0 0,38-30 627 0 0,-46 38 584 0 0,0 0-1 0 0,0 0 1 0 0,0 1-1 0 0,1-1 0 0 0,-1 1 1 0 0,0 0-1 0 0,1-1 1 0 0,-1 1-1 0 0,1 0 0 0 0,-1 1 1 0 0,1-1-1 0 0,-1 0 1 0 0,1 1-1 0 0,0-1 1 0 0,-1 1-1 0 0,1 0 0 0 0,0 0 1 0 0,0 0-1 0 0,-1 0 1 0 0,1 0-1 0 0,0 1 0 0 0,-1-1 1 0 0,1 1-1 0 0,-1 0 1 0 0,1 0-1 0 0,-1 0 1 0 0,1 0-1 0 0,-1 0 0 0 0,1 0 1 0 0,-1 1-1 0 0,0-1 1 0 0,1 1-124 0 0,-3 1 55 0 0,0 0 0 0 0,1 0 0 0 0,-1 0 0 0 0,0 0 0 0 0,0 0 1 0 0,-1 0-1 0 0,1 0 0 0 0,0 0 0 0 0,-1 0 0 0 0,0 0 0 0 0,0 0 1 0 0,0 0-1 0 0,0-1 0 0 0,0 1 0 0 0,-1 0 0 0 0,1-1 0 0 0,-1 1 1 0 0,1-1-1 0 0,-1 1 0 0 0,0-1 0 0 0,0 0 0 0 0,0 0 0 0 0,-1 0 1 0 0,1 0-1 0 0,0 0 0 0 0,-1 0 0 0 0,1 0 0 0 0,-1-1 0 0 0,1 0 1 0 0,-1 1-1 0 0,0-1 0 0 0,0 0 0 0 0,0 0 0 0 0,0 0 0 0 0,0-1 1 0 0,1 1-1 0 0,-1-1 0 0 0,-3 1-55 0 0,-36 6-1155 0 0,15-12-4981 0 0,18-1-594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4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18 15419 0 0,'0'0'7891'0'0,"-20"-4"-7583"0"0,-7-1-189 0 0,-29-3 0 0 0,54 8-110 0 0,0 0 0 0 0,-1 0 0 0 0,1 0 0 0 0,0 0 0 0 0,0 0 1 0 0,0 1-1 0 0,0-1 0 0 0,0 1 0 0 0,0-1 0 0 0,0 1 0 0 0,0 0 0 0 0,0 0 0 0 0,0 0 1 0 0,0 0-1 0 0,1 0 0 0 0,-1 0 0 0 0,0 0 0 0 0,1 0 0 0 0,-1 1 0 0 0,1-1 1 0 0,-1 1-1 0 0,1-1 0 0 0,0 1 0 0 0,-1 0 0 0 0,0 1 0 0 0,-3 4 24 0 0,2-4-4 0 0,0 0 0 0 0,1 0-1 0 0,-1 0 1 0 0,1 1 0 0 0,0-1-1 0 0,0 0 1 0 0,0 1 0 0 0,0 0-1 0 0,1-1 1 0 0,0 1-1 0 0,-1 0 1 0 0,1 0 0 0 0,1 0-1 0 0,-2 6 1 0 0,2-9 0 0 0,1 0 0 0 0,-1 0 0 0 0,0 0-1 0 0,1 0 1 0 0,-1 0 0 0 0,0 0 0 0 0,1 0 0 0 0,-1 0 0 0 0,1 0 0 0 0,0 0 0 0 0,-1 0 0 0 0,1-1-1 0 0,0 1 1 0 0,-1 0 0 0 0,1-1 0 0 0,0 1 0 0 0,0 0 0 0 0,0-1 0 0 0,0 1 0 0 0,0-1 0 0 0,0 1-1 0 0,0-1 1 0 0,0 1 0 0 0,-1-1 0 0 0,3 1 0 0 0,3 1 69 0 0,1-1-1 0 0,-1 0 1 0 0,7 1-1 0 0,-2-1-28 0 0,-1 0 0 0 0,1-1-1 0 0,-1 0 1 0 0,1-1 0 0 0,13-3-1 0 0,-21 4-84 0 0,1-1-1 0 0,-1 0 1 0 0,0 0 0 0 0,0-1-1 0 0,0 1 1 0 0,0-1-1 0 0,-1 1 1 0 0,1-1-1 0 0,4-3 1 0 0,-6 4-60 0 0,1-1 1 0 0,-1 0-1 0 0,0 1 1 0 0,1-1 0 0 0,-1 0-1 0 0,0 0 1 0 0,0 0-1 0 0,0 0 1 0 0,0 0-1 0 0,0 0 1 0 0,-1 0-1 0 0,1 0 1 0 0,-1 0-1 0 0,1 0 1 0 0,-1-4-1 0 0,1 5-91 0 0,-1 0 0 0 0,0 0 0 0 0,0 0 0 0 0,0 0 0 0 0,-1 0 0 0 0,1 0 0 0 0,0 0 0 0 0,0 0 0 0 0,-1 0 0 0 0,1 0 0 0 0,0 0 0 0 0,-1 0 0 0 0,1 0 0 0 0,-1 0 0 0 0,1 0 0 0 0,-2-1 0 0 0,-7-7-5937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5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 13555 0 0,'0'0'5165'0'0,"21"-1"-5101"0"0,67-3 45 0 0,-83 3-72 0 0,0 1 0 0 0,0 0 0 0 0,1 0 0 0 0,-1 0-1 0 0,0 1 1 0 0,0 0 0 0 0,7 1 0 0 0,1 2 94 0 0,56 4 230 0 0,10 1 127 0 0,-66-6-175 0 0,-1 0 1 0 0,0 0-1 0 0,0 1 0 0 0,14 7 0 0 0,-24-11-275 0 0,-1 1 0 0 0,0 1 0 0 0,1-1 0 0 0,-1 0 0 0 0,0 0 0 0 0,1 0 0 0 0,-1 1 0 0 0,0-1 0 0 0,0 1 0 0 0,0-1 0 0 0,0 1 0 0 0,0-1 0 0 0,-1 1 0 0 0,1-1 0 0 0,0 1 0 0 0,-1 0 0 0 0,1-1 0 0 0,-1 1 0 0 0,0 0 0 0 0,1 3 0 0 0,0 5 38 0 0,-1 0 0 0 0,-1 16 1 0 0,0-9 99 0 0,-11 169 1157 0 0,4-103-899 0 0,-17 430 926 0 0,-6-68-707 0 0,3-96 148 0 0,27-152-598 0 0,4-160-154 0 0,1 0 0 0 0,2-1 1 0 0,14 46-1 0 0,-20-80-48 0 0,4 9 12 0 0,0 1 0 0 0,-2 0 0 0 0,1 0 0 0 0,0 16 1 0 0,-3-28-16 0 0,0 1 0 0 0,0-1 0 0 0,-1 1 0 0 0,1-1 0 0 0,0 0 0 0 0,0 1 0 0 0,0-1 0 0 0,-1 1 1 0 0,1-1-1 0 0,0 0 0 0 0,0 1 0 0 0,-1-1 0 0 0,1 0 0 0 0,0 1 0 0 0,-1-1 0 0 0,1 0 0 0 0,0 1 0 0 0,-1-1 1 0 0,1 0-1 0 0,0 0 0 0 0,-1 1 0 0 0,1-1 0 0 0,-1 0 0 0 0,1 0 0 0 0,-1 0 0 0 0,1 0 0 0 0,0 0 0 0 0,-1 1 1 0 0,1-1-1 0 0,-1 0 0 0 0,1 0 0 0 0,-1 0 0 0 0,1 0 0 0 0,-1 0 0 0 0,1 0 0 0 0,0-1 0 0 0,-2 1 0 0 0,-19-4-43 0 0,-56-27-627 0 0,3 2-1240 0 0,10 12-1884 0 0,20 9-5383 0 0,22 5-2441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9.6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13467 0 0,'0'0'11152'0'0,"7"22"-10492"0"0,20 70-103 0 0,-25-84-467 0 0,0 0-1 0 0,0-1 1 0 0,-1 1 0 0 0,0 0-1 0 0,-1 0 1 0 0,0 11-1 0 0,0-6 42 0 0,-4 80 585 0 0,3-80-717 0 0,-1 0 0 0 0,-1-1 0 0 0,0 1 0 0 0,-1-1 0 0 0,-5 15 1 0 0,8-25-172 0 0,-1 0 0 0 0,1 0 0 0 0,0 0 0 0 0,0 0 0 0 0,-1-1 0 0 0,1 1 0 0 0,-3 2 0 0 0,-3 0-5686 0 0,6-3 5126 0 0,0-1 0 0 0,0 1 0 0 0,-1-1-1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40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11370 0 0,'0'0'9324'0'0,"-1"28"-8208"0"0,-2 175 599 0 0,-1 48 177 0 0,4 323-235 0 0,44-120-1164 0 0,-4-86-139 0 0,-37-325-337 0 0,0-20-51 0 0,-1 44 0 0 0,-2-67 25 0 0,0 0 0 0 0,0 0 0 0 0,0 0 0 0 0,0 1 0 0 0,0-1 1 0 0,0 0-1 0 0,0 0 0 0 0,0 1 0 0 0,-1-1 0 0 0,1 0 0 0 0,0 0 0 0 0,0 0 0 0 0,0 1 0 0 0,0-1 0 0 0,0 0 1 0 0,0 0-1 0 0,0 0 0 0 0,-1 1 0 0 0,1-1 0 0 0,0 0 0 0 0,0 0 0 0 0,0 0 0 0 0,0 0 0 0 0,-1 1 0 0 0,1-1 0 0 0,0 0 1 0 0,0 0-1 0 0,0 0 0 0 0,-1 0 0 0 0,1 0 0 0 0,0 0 0 0 0,-9-1-302 0 0,-7-10-349 0 0,-17-22-2862 0 0,14 13-7338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06.8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29 14627 0 0,'0'0'9343'0'0,"-17"-4"-9305"0"0,-54-14-29 0 0,62 16-71 0 0,0 0-1 0 0,1 1 1 0 0,-1 0 0 0 0,0 0-1 0 0,-15 1 1 0 0,4 1-619 0 0,-3-1-2041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07.2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 12803 0 0,'0'0'8664'0'0,"11"-3"-8577"0"0,34-7 73 0 0,-43 9-95 0 0,0 1 0 0 0,0 0 0 0 0,0 0-1 0 0,0 0 1 0 0,0 0 0 0 0,0 0 0 0 0,-1 0 0 0 0,1 0 0 0 0,0 0 0 0 0,0 1-1 0 0,0-1 1 0 0,0 1 0 0 0,0 0 0 0 0,0-1 0 0 0,-1 1 0 0 0,1 0 0 0 0,0 0-1 0 0,-1 0 1 0 0,1 0 0 0 0,0 0 0 0 0,-1 1 0 0 0,0-1 0 0 0,1 0 0 0 0,-1 1-1 0 0,0-1 1 0 0,1 1 0 0 0,1 3 0 0 0,-1-2 61 0 0,0-1-65 0 0,0 0 1 0 0,-1 1 0 0 0,1-1-1 0 0,-1 1 1 0 0,1 0 0 0 0,-1-1-1 0 0,0 1 1 0 0,0 0-1 0 0,0-1 1 0 0,-1 1 0 0 0,1 0-1 0 0,-1 0 1 0 0,1 0 0 0 0,-1 0-1 0 0,0 0 1 0 0,0 0 0 0 0,0 0-1 0 0,-1 0 1 0 0,0 3-1 0 0,0-1-3 0 0,-1 1-1 0 0,0-1 0 0 0,0 0 0 0 0,-1-1 0 0 0,1 1 0 0 0,-1 0 1 0 0,0-1-1 0 0,-1 1 0 0 0,-4 5 0 0 0,-14 11 94 0 0,16-16-130 0 0,0 1 0 0 0,1-1 0 0 0,-1 2 0 0 0,1-1 0 0 0,0 0 0 0 0,-3 8 0 0 0,7-13-20 0 0,1 0 1 0 0,-1 0 0 0 0,1-1 0 0 0,-1 1-1 0 0,1 0 1 0 0,0 0 0 0 0,-1 0 0 0 0,1 0 0 0 0,0 0-1 0 0,0 0 1 0 0,0 0 0 0 0,0 0 0 0 0,0 0 0 0 0,0 0-1 0 0,0 0 1 0 0,0 0 0 0 0,0 0 0 0 0,1 0-1 0 0,-1 0 1 0 0,0 0 0 0 0,0 0 0 0 0,1 0 0 0 0,-1 0-1 0 0,1-1 1 0 0,-1 1 0 0 0,1 0 0 0 0,-1 0 0 0 0,1 0-1 0 0,0-1 1 0 0,-1 1 0 0 0,1 0 0 0 0,0 0-1 0 0,-1-1 1 0 0,1 1 0 0 0,0-1 0 0 0,0 1 0 0 0,0-1-1 0 0,1 1 1 0 0,3 2 11 0 0,0-1 0 0 0,1 0-1 0 0,-1-1 1 0 0,1 0 0 0 0,7 2 0 0 0,-10-3-10 0 0,34 5-384 0 0,-1-2 0 0 0,1-2 1 0 0,38-3-1 0 0,-65-1-1494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07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29 17796 0 0,'0'0'5616'0'0,"8"23"-5076"0"0,25 70-92 0 0,-24-58-162 0 0,-10-21-63 0 0,0-7-145 0 0,0-2-43 0 0,0 0 0 0 0,-1 0 0 0 0,1 0 1 0 0,-1 0-1 0 0,0 0 0 0 0,0 0 0 0 0,-1 0 1 0 0,1-1-1 0 0,-1 0 0 0 0,0 1 1 0 0,0-1-1 0 0,-1 0 0 0 0,1 0 0 0 0,-1 0 1 0 0,-5 3-1 0 0,9-7-33 0 0,0 1 0 0 0,0-1 1 0 0,0 0-1 0 0,0 0 0 0 0,-1 0 0 0 0,1 0 1 0 0,0 0-1 0 0,0 0 0 0 0,0 0 1 0 0,0 0-1 0 0,0 0 0 0 0,-1 0 0 0 0,1 0 1 0 0,0 0-1 0 0,0 0 0 0 0,0 0 1 0 0,0 0-1 0 0,0 0 0 0 0,-1 0 0 0 0,1 0 1 0 0,0 0-1 0 0,0 0 0 0 0,0 0 1 0 0,0 0-1 0 0,0 0 0 0 0,0 0 0 0 0,-1 0 1 0 0,1 0-1 0 0,0 0 0 0 0,0 0 1 0 0,0 0-1 0 0,0-1 0 0 0,0 1 0 0 0,0 0 1 0 0,0 0-1 0 0,-1 0 0 0 0,1 0 1 0 0,0 0-1 0 0,-2-8-23 0 0,2-13-162 0 0,0 18 140 0 0,2-10-154 0 0,0 0-1 0 0,1 0 0 0 0,0-1 0 0 0,10-21 0 0 0,-1-1-189 0 0,-6 15 166 0 0,-4 10 151 0 0,1 0 0 0 0,1 0 0 0 0,0 0 0 0 0,6-10 0 0 0,-9 18 79 0 0,1 1-1 0 0,-1 0 1 0 0,1 0 0 0 0,-1-1 0 0 0,1 1-1 0 0,0 0 1 0 0,0 0 0 0 0,0 1-1 0 0,0-1 1 0 0,0 0 0 0 0,0 1 0 0 0,1-1-1 0 0,-1 1 1 0 0,0 0 0 0 0,1-1-1 0 0,-1 1 1 0 0,1 0 0 0 0,-1 1 0 0 0,1-1-1 0 0,0 0 1 0 0,-1 1 0 0 0,5-1-1 0 0,-2 1 41 0 0,1 1-1 0 0,-1 0 0 0 0,0 0 1 0 0,0 0-1 0 0,0 0 0 0 0,1 1 0 0 0,-1-1 1 0 0,-1 1-1 0 0,1 1 0 0 0,0-1 1 0 0,0 1-1 0 0,-1 0 0 0 0,0 0 0 0 0,6 4 1 0 0,-1 2 63 0 0,0-1 1 0 0,0 1-1 0 0,-1 0 0 0 0,0 1 1 0 0,7 11-1 0 0,-13-17-90 0 0,0-1 0 0 0,0 1 0 0 0,0-1-1 0 0,-1 1 1 0 0,1 0 0 0 0,-1-1 0 0 0,0 1-1 0 0,0 0 1 0 0,0 0 0 0 0,0 0 0 0 0,-1 5-1 0 0,0-7-16 0 0,0 0 1 0 0,0 0-1 0 0,-1 0 0 0 0,1 0 0 0 0,-1 0 0 0 0,1 0 0 0 0,-1 0 0 0 0,0 0 0 0 0,0 0 1 0 0,0 0-1 0 0,0-1 0 0 0,0 1 0 0 0,0 0 0 0 0,0-1 0 0 0,-1 1 0 0 0,1-1 1 0 0,0 1-1 0 0,-1-1 0 0 0,1 0 0 0 0,-1 0 0 0 0,0 1 0 0 0,1-1 0 0 0,-5 1 0 0 0,0 1 3 0 0,0-1-1 0 0,-1 1 1 0 0,0-2-1 0 0,1 1 0 0 0,-1-1 1 0 0,0 0-1 0 0,0 0 0 0 0,0-1 1 0 0,1 0-1 0 0,-1 0 1 0 0,-9-1-1 0 0,-1-2-57 0 0,1 0 1 0 0,-1-1 0 0 0,-22-9-1 0 0,34 12 21 0 0,1-1-1 0 0,0 0 0 0 0,-1 0 1 0 0,1 0-1 0 0,-5-4 1 0 0,25 6-85 0 0,-2 4 128 0 0,0 2-1 0 0,0-1 1 0 0,0 2 0 0 0,18 12-1 0 0,-23-14 2 0 0,18 11-40 0 0,-1 1 0 0 0,-1 1 0 0 0,0 1 0 0 0,-2 2 1 0 0,24 25-1 0 0,-46-45-223 0 0,0 0 1 0 0,0 0 0 0 0,0 1-1 0 0,0-1 1 0 0,-1 0 0 0 0,1 0-1 0 0,0 1 1 0 0,-1-1 0 0 0,1 0 0 0 0,0 3-1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08.0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44 13931 0 0,'0'0'7735'0'0,"3"-7"-7582"0"0,10-21-9 0 0,-13 27-136 0 0,0 0 0 0 0,1 1-1 0 0,-1-1 1 0 0,0 1-1 0 0,1-1 1 0 0,-1 1 0 0 0,1 0-1 0 0,-1-1 1 0 0,0 1-1 0 0,1-1 1 0 0,-1 1 0 0 0,1 0-1 0 0,-1-1 1 0 0,1 1-1 0 0,-1 0 1 0 0,1-1 0 0 0,0 1-1 0 0,-1 0 1 0 0,1 0-1 0 0,-1 0 1 0 0,1-1 0 0 0,0 1-1 0 0,-1 0 1 0 0,1 0-1 0 0,-1 0 1 0 0,1 0 0 0 0,0 0-1 0 0,-1 0 1 0 0,1 0-1 0 0,-1 0 1 0 0,1 1 0 0 0,0-1-1 0 0,3 1 48 0 0,5 0 97 0 0,0 1-1 0 0,-1 0 1 0 0,1 1 0 0 0,0 0 0 0 0,-1 0 0 0 0,13 8-1 0 0,-10-6 22 0 0,-11-5-172 0 0,35 18 547 0 0,-31-16-481 0 0,-1 0 1 0 0,0 1 0 0 0,0-1 0 0 0,0 0 0 0 0,-1 1-1 0 0,1 0 1 0 0,0 0 0 0 0,2 4 0 0 0,-4-7-66 0 0,-1 1 1 0 0,1 0 0 0 0,-1-1-1 0 0,0 1 1 0 0,0-1 0 0 0,1 1-1 0 0,-1 0 1 0 0,0-1 0 0 0,0 1-1 0 0,1 0 1 0 0,-1-1 0 0 0,0 1-1 0 0,0 0 1 0 0,0-1 0 0 0,0 1 0 0 0,0 0-1 0 0,0-1 1 0 0,0 1 0 0 0,0 0-1 0 0,0-1 1 0 0,-1 1 0 0 0,1 0-1 0 0,0-1 1 0 0,0 1 0 0 0,-1 0-1 0 0,1 0 1 0 0,-1 0 4 0 0,0 0 0 0 0,0 0-1 0 0,0 0 1 0 0,0 0 0 0 0,0-1-1 0 0,0 1 1 0 0,-1 0 0 0 0,1-1 0 0 0,0 1-1 0 0,0-1 1 0 0,0 1 0 0 0,-3 0 0 0 0,-4 0 21 0 0,0 0 0 0 0,0 0 0 0 0,-12-1 0 0 0,18 0-27 0 0,-8 1-44 0 0,0-1 0 0 0,-1-1 0 0 0,1 0 0 0 0,-1-1 1 0 0,-16-4-1 0 0,43 12 83 0 0,-1 1 1 0 0,0 1 0 0 0,0 0 0 0 0,-1 1-1 0 0,0 0 1 0 0,0 1 0 0 0,-1 1 0 0 0,21 22-1 0 0,-32-31-17 0 0,-1 0-1 0 0,1 0 0 0 0,0 0 0 0 0,-1 1 1 0 0,0-1-1 0 0,1 0 0 0 0,-1 1 0 0 0,0-1 1 0 0,0 1-1 0 0,-1 0 0 0 0,1-1 0 0 0,0 1 1 0 0,0 5-1 0 0,-1-7-17 0 0,-1 1-1 0 0,1-1 1 0 0,0 1-1 0 0,0-1 1 0 0,-1 0-1 0 0,1 1 1 0 0,-1-1-1 0 0,1 0 1 0 0,-1 1-1 0 0,0-1 1 0 0,1 0-1 0 0,-1 0 1 0 0,0 1 0 0 0,0-1-1 0 0,0 0 1 0 0,0 0-1 0 0,0 0 1 0 0,0 0-1 0 0,0 0 1 0 0,0 0-1 0 0,0-1 1 0 0,-1 1-1 0 0,1 0 1 0 0,0 0-1 0 0,0-1 1 0 0,-1 1 0 0 0,-1 0-1 0 0,-5 1-31 0 0,1 0 0 0 0,-1 0 0 0 0,0 0 0 0 0,0-1-1 0 0,0 0 1 0 0,0-1 0 0 0,0 0 0 0 0,0 0 0 0 0,1-1 0 0 0,-14-2 0 0 0,10 1-1049 0 0,-1-1 1 0 0,-14-6-1 0 0,15 4-2225 0 0,0 0 1 0 0,-10-7-1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08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333 52 19980 0 0,'0'0'2610'0'0,"-20"-1"-2492"0"0,-66-2-60 0 0,55 2-532 0 0,0-1 1 0 0,0-1-1 0 0,-36-10 0 0 0,58 11-591 0 0,0-1-1 0 0,-14-6 1 0 0,-3-5-8471 0 0</inkml:trace>
  <inkml:trace contextRef="#ctx0" brushRef="#br0" timeOffset="1">242 9 11026 0 0,'0'0'8013'0'0,"9"21"-6844"0"0,28 71-191 0 0,-34-87-837 0 0,-1 1 0 0 0,0-1 0 0 0,0 1 1 0 0,-1 0-1 0 0,1 0 0 0 0,0 10 0 0 0,-1-4 127 0 0,0-2-130 0 0,-1 0 0 0 0,1 0 0 0 0,-2 0 0 0 0,1 0 0 0 0,-5 19 0 0 0,-3 4-3180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08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 19788 0 0,'0'0'3506'0'0,"6"20"-2859"0"0,19 64-125 0 0,-23-76-416 0 0,1 0 0 0 0,-1 0 0 0 0,-1 1 0 0 0,1-1 0 0 0,-2 0 0 0 0,1 0 0 0 0,-1 10 1 0 0,-1-1 42 0 0,1-8-94 0 0,-1 0-1 0 0,0 0 0 0 0,0 0 0 0 0,-5 14 0 0 0,4-18-46 0 0,1 0 0 0 0,-1 0 0 0 0,0 0 0 0 0,0 0 0 0 0,-1-1 0 0 0,0 1 0 0 0,0-1 0 0 0,0 0 0 0 0,-5 6 0 0 0,6-10-201 0 0,1-5 69 0 0,1-7-53 0 0,0 9 118 0 0,1-35-888 0 0,9-47 1 0 0,-1 18-110 0 0,-8 57 890 0 0,1-10-208 0 0,4-21 1 0 0,-5 36 356 0 0,1 0 1 0 0,-1 0-1 0 0,1 0 0 0 0,0 0 1 0 0,0 0-1 0 0,1 1 1 0 0,-1-1-1 0 0,1 1 1 0 0,4-6-1 0 0,-5 8 33 0 0,0 0 0 0 0,-1 1 0 0 0,1 0 0 0 0,0-1 0 0 0,0 1 0 0 0,0 0 0 0 0,0 0 0 0 0,0 0 0 0 0,0 0 0 0 0,0 0 0 0 0,0 1 0 0 0,1-1 0 0 0,-1 1 0 0 0,0-1 0 0 0,0 1 0 0 0,1 0 0 0 0,-1 0 0 0 0,0 0 0 0 0,1 0 0 0 0,-1 0 0 0 0,0 1 0 0 0,0-1 0 0 0,1 1 0 0 0,-1-1 0 0 0,0 1 0 0 0,3 1 0 0 0,2 1 128 0 0,-1 0 0 0 0,1 0-1 0 0,-1 1 1 0 0,1 0 0 0 0,-1 0 0 0 0,10 9 0 0 0,-8-5 109 0 0,-1-1 0 0 0,12 15-1 0 0,-17-19-208 0 0,0 0-1 0 0,0 0 0 0 0,0 0 0 0 0,-1 1 0 0 0,1-1 0 0 0,-1 1 0 0 0,0-1 0 0 0,1 1 0 0 0,-2-1 0 0 0,1 1 0 0 0,0 4 0 0 0,-1-7-36 0 0,0 0 0 0 0,0 0-1 0 0,0 0 1 0 0,0 0 0 0 0,0 0 0 0 0,0 1 0 0 0,-1-1-1 0 0,1 0 1 0 0,0 0 0 0 0,-1 0 0 0 0,1-1-1 0 0,0 1 1 0 0,-1 0 0 0 0,0 0 0 0 0,1 0-1 0 0,-1 0 1 0 0,1 0 0 0 0,-3 1 0 0 0,2-1 9 0 0,-1 1 1 0 0,0-1 0 0 0,1 0-1 0 0,-1 0 1 0 0,0 0 0 0 0,0 0-1 0 0,0-1 1 0 0,0 1-1 0 0,-2 0 1 0 0,-5 1 47 0 0,0-1 1 0 0,0 0-1 0 0,-13-1 0 0 0,18 0-54 0 0,-106-7 43 0 0,109 7-53 0 0,1 0 0 0 0,0 0 0 0 0,0 0 0 0 0,-1 0-1 0 0,1 0 1 0 0,0 0 0 0 0,0 0 0 0 0,0 1 0 0 0,-1-1 0 0 0,1 0 0 0 0,0 0 0 0 0,0 0 0 0 0,0 0-1 0 0,-1 0 1 0 0,1 0 0 0 0,0 0 0 0 0,0 0 0 0 0,0 1 0 0 0,0-1 0 0 0,0 0 0 0 0,-1 0 0 0 0,1 0 0 0 0,0 0-1 0 0,0 1 1 0 0,0-1 0 0 0,0 0 0 0 0,0 0 0 0 0,0 0 0 0 0,0 1 0 0 0,-1-1 0 0 0,1 0 0 0 0,0 0 0 0 0,0 0-1 0 0,0 1 1 0 0,0-1 0 0 0,0 0 0 0 0,0 0 0 0 0,0 0 0 0 0,0 1 0 0 0,0-1 0 0 0,0 0 0 0 0,0 0-1 0 0,0 1 1 0 0,0-1 0 0 0,1 0 0 0 0,-1 0 0 0 0,5 11 29 0 0,4-2 28 0 0,0-1 0 0 0,0 0 1 0 0,1-1-1 0 0,0 0 0 0 0,18 10 0 0 0,-18-11-23 0 0,14 8 10 0 0,64 40-197 0 0,-86-53-44 0 0,0 1 1 0 0,0 0-1 0 0,0-1 1 0 0,0 1-1 0 0,0 0 1 0 0,0 0-1 0 0,-1 0 1 0 0,1 0-1 0 0,2 4 0 0 0,-1 7-10077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9.4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7173 0 0,'0'0'7900'0'0,"0"0"-6932"0"0,0 0-964 0 0,0 0 96 0 0,0 0 209 0 0,0 0-125 0 0,0 0-184 0 0,0 0-116 0 0,0 0-145 0 0,0 0-523 0 0,1 6-540 0 0,-1-5-1192 0 0,0-1-3064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09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47 8810 0 0,'0'0'12537'0'0,"1"-7"-12295"0"0,4-24-34 0 0,-4 30-196 0 0,-1 1 1 0 0,0-1 0 0 0,0 1 0 0 0,0 0 0 0 0,0-1-1 0 0,0 1 1 0 0,1-1 0 0 0,-1 1 0 0 0,0 0 0 0 0,0-1-1 0 0,1 1 1 0 0,-1 0 0 0 0,0-1 0 0 0,1 1 0 0 0,-1 0-1 0 0,0-1 1 0 0,1 1 0 0 0,-1 0 0 0 0,0 0-1 0 0,1-1 1 0 0,-1 1 0 0 0,1 0 0 0 0,-1 0 0 0 0,0 0-1 0 0,1 0 1 0 0,-1-1 0 0 0,1 1 0 0 0,-1 0 0 0 0,1 0-1 0 0,-1 0 1 0 0,0 0 0 0 0,1 0 0 0 0,-1 0 0 0 0,1 0-1 0 0,-1 0 1 0 0,1 0 0 0 0,-1 1 0 0 0,0-1-1 0 0,1 0 1 0 0,-1 0 0 0 0,1 0 0 0 0,-1 0 0 0 0,0 1-1 0 0,1-1 1 0 0,-1 0 0 0 0,1 0 0 0 0,-1 1 0 0 0,0-1-1 0 0,1 0 1 0 0,-1 1 0 0 0,2 0 48 0 0,2 1 65 0 0,0 1 0 0 0,0 0 1 0 0,0 0-1 0 0,0 0 0 0 0,0 0 0 0 0,0 1 0 0 0,-1-1 0 0 0,0 1 0 0 0,0 0 1 0 0,0 0-1 0 0,0 1 0 0 0,0-1 0 0 0,-1 0 0 0 0,0 1 0 0 0,0-1 1 0 0,0 1-1 0 0,-1 0 0 0 0,1 0 0 0 0,-1 0 0 0 0,0-1 0 0 0,0 10 0 0 0,-1-12-96 0 0,-1 0 0 0 0,1 0 0 0 0,-1 0 1 0 0,0 0-1 0 0,1 0 0 0 0,-1 0 0 0 0,0 0 0 0 0,0 0 0 0 0,0 0 0 0 0,0 0 0 0 0,-1 0 0 0 0,1-1 0 0 0,-1 1 0 0 0,1 0 0 0 0,-1-1 0 0 0,1 1 0 0 0,-1-1 0 0 0,0 0 0 0 0,-3 2 0 0 0,-4 3 88 0 0,0-1-1 0 0,-18 6 0 0 0,19-7-77 0 0,-5 1 19 0 0,7-3-44 0 0,1 0 0 0 0,-1 0 1 0 0,1 0-1 0 0,0 1 1 0 0,0 0-1 0 0,-7 5 0 0 0,12-8-15 0 0,-1 1-1 0 0,1-1 0 0 0,0 0 0 0 0,0 0 1 0 0,0 0-1 0 0,0 0 0 0 0,-1 0 0 0 0,1 1 1 0 0,0-1-1 0 0,0 0 0 0 0,0 0 0 0 0,0 0 1 0 0,0 0-1 0 0,0 1 0 0 0,0-1 0 0 0,0 0 1 0 0,-1 0-1 0 0,1 0 0 0 0,0 1 0 0 0,0-1 1 0 0,0 0-1 0 0,0 0 0 0 0,0 0 0 0 0,0 1 1 0 0,0-1-1 0 0,0 0 0 0 0,0 0 0 0 0,0 1 1 0 0,0-1-1 0 0,0 0 0 0 0,1 0 1 0 0,-1 0-1 0 0,0 1 0 0 0,0-1 0 0 0,0 0 1 0 0,0 0-1 0 0,0 0 0 0 0,0 0 0 0 0,0 1 1 0 0,0-1-1 0 0,1 0 0 0 0,-1 0 0 0 0,0 0 1 0 0,0 0-1 0 0,0 0 0 0 0,0 1 0 0 0,1-1 1 0 0,-1 0-1 0 0,0 0 0 0 0,0 0 0 0 0,12 4-24 0 0,-10-3 11 0 0,92 20-615 0 0,-43-10-2373 0 0,-2 1-7802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12.2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44 19516 0 0,'0'0'1387'0'0,"-22"-4"-1188"0"0,-74-10-46 0 0,-61-7 289 0 0,135 19-127 0 0,-24 0 0 0 0,46 2-286 0 0,-1 0-1 0 0,1 0 0 0 0,0 0 1 0 0,0 0-1 0 0,0 0 0 0 0,-1 1 1 0 0,1-1-1 0 0,0 0 1 0 0,0 0-1 0 0,0 0 0 0 0,-1 1 1 0 0,1-1-1 0 0,0 0 0 0 0,0 0 1 0 0,0 0-1 0 0,0 1 0 0 0,0-1 1 0 0,0 0-1 0 0,-1 0 0 0 0,1 1 1 0 0,0-1-1 0 0,0 0 0 0 0,0 0 1 0 0,0 1-1 0 0,0-1 0 0 0,0 0 1 0 0,0 0-1 0 0,0 1 0 0 0,0-1 1 0 0,0 0-1 0 0,0 0 0 0 0,0 1 1 0 0,0-1-1 0 0,1 0 0 0 0,-1 1 1 0 0,2 13 543 0 0,-1-12-451 0 0,29 108 1452 0 0,11 56-833 0 0,-3 153-114 0 0,-31-105-388 0 0,-21 99 114 0 0,-8 183 159 0 0,44-296-241 0 0,-21-194-262 0 0,6 29 67 0 0,1-1-1 0 0,16 37 0 0 0,-9-27 11 0 0,-14-39-65 0 0,1 0 0 0 0,0 0-1 0 0,0 0 1 0 0,0-1-1 0 0,1 1 1 0 0,5 7-1 0 0,-7-11 8 0 0,0 1 0 0 0,1-1 0 0 0,-1 1 0 0 0,1-1 0 0 0,0 0 0 0 0,-1 0 0 0 0,1 0 0 0 0,0 0 0 0 0,0 0 0 0 0,0 0 0 0 0,0 0 0 0 0,-1 0 0 0 0,1-1 0 0 0,0 1 0 0 0,0-1 0 0 0,0 1 0 0 0,1-1 0 0 0,3 0 0 0 0,5 0 80 0 0,-1-1 0 0 0,1 0 0 0 0,0-1 0 0 0,20-6 0 0 0,5-5-2973 0 0,-2-1-8854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20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16468 0 0,'0'0'9083'0'0,"12"24"-8852"0"0,40 77-86 0 0,-50-97-136 0 0,0-1 0 0 0,0 1 0 0 0,-1 0 0 0 0,1 0 0 0 0,-1 1 0 0 0,0-1 0 0 0,0 0 0 0 0,-1 0 0 0 0,1 7 1 0 0,-2 13-238 0 0,-2 0 0 0 0,-5 26 0 0 0,0-3-6817 0 0,7-34-4058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21.3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0 9266 0 0,'0'0'13890'0'0,"-10"13"-13738"0"0,-33 40-60 0 0,41-51-85 0 0,0 1-1 0 0,1 0 1 0 0,-1-1 0 0 0,1 1 0 0 0,0 0 0 0 0,-2 3 0 0 0,3 8 40 0 0,1-8-22 0 0,-1-4-3 0 0,0-1 0 0 0,0 1 0 0 0,0 0-1 0 0,1-1 1 0 0,-1 1 0 0 0,0 0 0 0 0,1-1 0 0 0,0 1 0 0 0,-1-1 0 0 0,1 1 0 0 0,0-1 0 0 0,0 1 0 0 0,0-1 0 0 0,0 1 0 0 0,0-1 0 0 0,0 0 0 0 0,0 0 0 0 0,2 2 0 0 0,-1-2 27 0 0,1 1 0 0 0,-1 0 0 0 0,1-1 1 0 0,-1 0-1 0 0,1 0 0 0 0,0 0 0 0 0,-1 0 1 0 0,1 0-1 0 0,6 1 0 0 0,-3-1 11 0 0,0-1-1 0 0,0 0 1 0 0,1 0 0 0 0,-1 0-1 0 0,0 0 1 0 0,0-1-1 0 0,0 0 1 0 0,0-1 0 0 0,9-2-1 0 0,-11 2-30 0 0,1 0 0 0 0,-1-1 0 0 0,0 1 0 0 0,0-1 1 0 0,0 0-1 0 0,-1 0 0 0 0,1-1 0 0 0,-1 1 0 0 0,1 0 0 0 0,-1-1 0 0 0,5-7 0 0 0,-7 9-44 0 0,-1 1-1 0 0,1 0 1 0 0,0-1 0 0 0,0 1 0 0 0,-1-1-1 0 0,1 1 1 0 0,-1-1 0 0 0,1 1 0 0 0,-1-1-1 0 0,1 1 1 0 0,-1-1 0 0 0,0 1 0 0 0,0-1 0 0 0,0 0-1 0 0,0 1 1 0 0,0-1 0 0 0,0 1 0 0 0,-1-1-1 0 0,1 1 1 0 0,0-1 0 0 0,-1 0 0 0 0,1 1 0 0 0,-1-1-1 0 0,1 1 1 0 0,-1 0 0 0 0,0-1 0 0 0,0 1-1 0 0,0 0 1 0 0,0-1 0 0 0,0 1 0 0 0,0 0 0 0 0,0 0-1 0 0,0 0 1 0 0,0 0 0 0 0,0 0 0 0 0,-1 0-1 0 0,1 0 1 0 0,-3-1 0 0 0,0 0-349 0 0,-1-1 1 0 0,0 2-1 0 0,0-1 1 0 0,0 1-1 0 0,0-1 1 0 0,0 1-1 0 0,0 1 0 0 0,0-1 1 0 0,-1 1-1 0 0,-7 0 1 0 0,7 0-1622 0 0,0 1 0 0 0,0 0 0 0 0,1 0 0 0 0,-1 0 0 0 0,-6 3 0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21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18044 0 0,'0'0'5149'0'0,"-13"19"-5056"0"0,-43 61 9 0 0,54-76-84 0 0,0-1 1 0 0,0 0-1 0 0,0 1 1 0 0,1-1-1 0 0,-3 8 1 0 0,4-11-13 0 0,0 0-1 0 0,-1 1 1 0 0,1-1 0 0 0,0 0 0 0 0,0 1-1 0 0,0-1 1 0 0,1 1 0 0 0,-1-1 0 0 0,0 0-1 0 0,0 1 1 0 0,0-1 0 0 0,0 0 0 0 0,0 1-1 0 0,0-1 1 0 0,0 0 0 0 0,1 1-1 0 0,-1-1 1 0 0,0 0 0 0 0,0 1 0 0 0,0-1-1 0 0,1 0 1 0 0,-1 0 0 0 0,0 1 0 0 0,0-1-1 0 0,1 0 1 0 0,-1 1 0 0 0,3 1 54 0 0,-1 0-12 0 0,1 0 0 0 0,-1 0 0 0 0,0 0 0 0 0,1-1-1 0 0,0 1 1 0 0,-1-1 0 0 0,1 0 0 0 0,0 1 0 0 0,0-1-1 0 0,0-1 1 0 0,0 1 0 0 0,-1 0 0 0 0,6 0 0 0 0,5 0 107 0 0,23 0 0 0 0,-33-1-145 0 0,6-1 30 0 0,0 1 1 0 0,-1-1-1 0 0,1-1 0 0 0,-1 0 1 0 0,1 0-1 0 0,-1-1 0 0 0,0 1 1 0 0,0-2-1 0 0,0 1 1 0 0,0-1-1 0 0,0-1 0 0 0,-1 1 1 0 0,0-1-1 0 0,9-8 0 0 0,-15 12-45 0 0,0 0 0 0 0,1 0 0 0 0,-1-1 0 0 0,-1 1 0 0 0,1 0 0 0 0,0 0 0 0 0,0-1-1 0 0,0 1 1 0 0,-1 0 0 0 0,1-1 0 0 0,-1 1 0 0 0,1-1 0 0 0,-1 1 0 0 0,1-1 0 0 0,-1 1 0 0 0,0-1-1 0 0,0 1 1 0 0,0-1 0 0 0,0 1 0 0 0,0-1 0 0 0,0 1 0 0 0,0-1 0 0 0,0 1 0 0 0,-1-3-1 0 0,0 2-50 0 0,0 0 0 0 0,0 1 0 0 0,0-1 0 0 0,0 0-1 0 0,0 1 1 0 0,0-1 0 0 0,0 1 0 0 0,0 0-1 0 0,-1-1 1 0 0,1 1 0 0 0,-1 0 0 0 0,1 0 0 0 0,-1 0-1 0 0,1 0 1 0 0,-1 0 0 0 0,0 0 0 0 0,1 0 0 0 0,-1 1-1 0 0,-3-2 1 0 0,-5 0-695 0 0,0 0-1 0 0,-1 0 0 0 0,1 1 1 0 0,0 1-1 0 0,-15 0 1 0 0,14 1-2670 0 0,0 0 1 0 0,-16 4-1 0 0,12 0-5865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22.3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67 0 10354 0 0,'0'0'13778'0'0,"0"5"-13577"0"0,-3 15-11 0 0,1-8-64 0 0,1 1 0 0 0,0 25 0 0 0,1-34-111 0 0,1 1 0 0 0,-1 0 1 0 0,1-1-1 0 0,0 1 0 0 0,1-1 1 0 0,-1 1-1 0 0,1-1 0 0 0,0 0 1 0 0,0 0-1 0 0,0 0 0 0 0,1 0 1 0 0,3 5-1 0 0,0-3 68 0 0,0 0 0 0 0,0 0 0 0 0,0-1 0 0 0,1 0-1 0 0,11 6 1 0 0,-9-5 174 0 0,-1 0-1 0 0,14 12 1 0 0,-21-18-248 0 0,0 0 0 0 0,-1 1 0 0 0,0-1 1 0 0,1 1-1 0 0,-1-1 0 0 0,1 1 0 0 0,-1 0 0 0 0,0-1 1 0 0,1 1-1 0 0,-1-1 0 0 0,0 1 0 0 0,1 0 0 0 0,-1-1 0 0 0,0 1 1 0 0,0 0-1 0 0,0-1 0 0 0,0 1 0 0 0,0 0 0 0 0,1-1 0 0 0,-1 1 1 0 0,0 0-1 0 0,-1-1 0 0 0,1 2 0 0 0,0-1-2 0 0,-1 0 0 0 0,1 0 1 0 0,-1 0-1 0 0,1 0 0 0 0,-1 0 0 0 0,1 0 0 0 0,-1 0 0 0 0,0 0 1 0 0,0 0-1 0 0,1-1 0 0 0,-1 1 0 0 0,-2 1 0 0 0,-2 2 10 0 0,0-1 0 0 0,0 0-1 0 0,-12 5 1 0 0,16-8-9 0 0,-11 5-130 0 0,0-1 0 0 0,-1 0 0 0 0,-22 4 0 0 0,27-7-910 0 0,1 0 0 0 0,0-1 0 0 0,-1 0 0 0 0,-12-1 0 0 0,8-3-3533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22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32 15587 0 0,'0'0'7834'0'0,"-131"-32"-10731"0"0,112 34-1079 0 0,8 1-5579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23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372 0 13003 0 0,'0'0'11337'0'0,"-17"22"-10964"0"0,-56 65-113 0 0,68-81-231 0 0,0 0-1 0 0,0 0 1 0 0,-1 0-1 0 0,0-1 0 0 0,0 0 1 0 0,0 0-1 0 0,-8 4 0 0 0,1-2 3 0 0,-138 83-1755 0 0,86-53-8535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23.6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17540 0 0,'0'0'7476'0'0,"2"-3"-7487"0"0,0-1 15 0 0,-1 3-2 0 0,0-1 1 0 0,0 0-1 0 0,0 0 1 0 0,-1 0 0 0 0,1 0-1 0 0,-1 0 1 0 0,1 1-1 0 0,0-4 1 0 0,-1 4-6 0 0,0 1-1 0 0,0 0 1 0 0,1-1 0 0 0,-1 1 0 0 0,0 0-1 0 0,1-1 1 0 0,-1 1 0 0 0,0 0-1 0 0,1-1 1 0 0,-1 1 0 0 0,1 0 0 0 0,-1 0-1 0 0,0-1 1 0 0,1 1 0 0 0,-1 0-1 0 0,1 0 1 0 0,-1 0 0 0 0,1 0 0 0 0,-1-1-1 0 0,1 1 1 0 0,-1 0 0 0 0,1 0-1 0 0,13-1-58 0 0,-12 1 55 0 0,4 0 51 0 0,1 0 0 0 0,0 0 0 0 0,-1 1 0 0 0,1 0 0 0 0,0 0 0 0 0,-1 1 0 0 0,0 0 0 0 0,1 0 0 0 0,-1 0 0 0 0,0 1 0 0 0,0 0 0 0 0,0 0 0 0 0,0 0 0 0 0,-1 1 0 0 0,7 5 0 0 0,-8-5 23 0 0,0-1-1 0 0,0 2 1 0 0,0-1 0 0 0,0 0 0 0 0,-1 1-1 0 0,0-1 1 0 0,0 1 0 0 0,0 0 0 0 0,0 0-1 0 0,-1 0 1 0 0,0 1 0 0 0,0-1 0 0 0,0 0-1 0 0,-1 1 1 0 0,0-1 0 0 0,0 1 0 0 0,0 0-1 0 0,-1 6 1 0 0,0-9-37 0 0,-1 1 0 0 0,1 0 0 0 0,-1 0-1 0 0,0-1 1 0 0,0 1 0 0 0,-1 0 0 0 0,1-1 0 0 0,-1 1 0 0 0,0-1 0 0 0,0 0-1 0 0,0 0 1 0 0,0 1 0 0 0,0-1 0 0 0,-5 4 0 0 0,-3 3 56 0 0,-1 0 0 0 0,-17 12 0 0 0,12-9-40 0 0,4-5-66 0 0,-16 15 0 0 0,28-23 17 0 0,0 1-1 0 0,-1-1 0 0 0,1 0 1 0 0,0 0-1 0 0,0 0 0 0 0,0 0 1 0 0,-1 1-1 0 0,1-1 0 0 0,0 0 1 0 0,0 0-1 0 0,0 1 1 0 0,0-1-1 0 0,0 0 0 0 0,-1 0 1 0 0,1 0-1 0 0,0 1 0 0 0,0-1 1 0 0,0 0-1 0 0,0 0 0 0 0,0 1 1 0 0,0-1-1 0 0,0 0 1 0 0,0 1-1 0 0,0-1 0 0 0,0 0 1 0 0,0 0-1 0 0,0 1 0 0 0,0-1 1 0 0,0 0-1 0 0,0 0 0 0 0,0 1 1 0 0,8 2-41 0 0,17-2 10 0 0,-21-1 7 0 0,158-8-2177 0 0,-127 5-1946 0 0,0 0-3562 0 0,-27 2 5260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28.4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32 5473 0 0,'0'0'15186'0'0,"-10"-6"-14760"0"0,-32-16-54 0 0,41 22-351 0 0,1-1 0 0 0,-1 1 1 0 0,0-1-1 0 0,0 1 0 0 0,0 0 1 0 0,0-1-1 0 0,0 1 0 0 0,0 0 1 0 0,0 0-1 0 0,0 0 0 0 0,0 0 1 0 0,0 0-1 0 0,0 0 0 0 0,-2 0 1 0 0,-3 6 255 0 0,4-4-164 0 0,-2 2 23 0 0,1 0 0 0 0,0 1 0 0 0,0-1-1 0 0,0 0 1 0 0,1 1 0 0 0,-1-1 0 0 0,1 1 0 0 0,0 0-1 0 0,1 0 1 0 0,-3 9 0 0 0,2-2 23 0 0,0 1-1 0 0,0 0 1 0 0,1 16 0 0 0,1-28-134 0 0,0 1-1 0 0,0-1 1 0 0,0 1 0 0 0,0-1 0 0 0,0 0 0 0 0,1 1 0 0 0,-1-1-1 0 0,0 1 1 0 0,1-1 0 0 0,-1 1 0 0 0,1-1 0 0 0,0 0-1 0 0,-1 1 1 0 0,1-1 0 0 0,0 0 0 0 0,0 0 0 0 0,0 0 0 0 0,0 1-1 0 0,0-1 1 0 0,0 0 0 0 0,1 1 0 0 0,0-1 15 0 0,0 0 1 0 0,0 0-1 0 0,0-1 0 0 0,0 1 1 0 0,0 0-1 0 0,0-1 0 0 0,0 1 1 0 0,0-1-1 0 0,0 0 0 0 0,0 0 1 0 0,0 0-1 0 0,0 0 0 0 0,3 0 1 0 0,2-1 17 0 0,-1 0 0 0 0,1 0 0 0 0,-1-1 0 0 0,1 0 0 0 0,-1 0 0 0 0,0-1 0 0 0,0 0 0 0 0,9-5 1 0 0,-10 5-36 0 0,0-1 0 0 0,0-1 0 0 0,0 1 0 0 0,0 0 1 0 0,0-1-1 0 0,5-8 0 0 0,-8 11-37 0 0,0-1 0 0 0,-1 0 0 0 0,1 0 0 0 0,-1-1 0 0 0,1 1 0 0 0,-1 0-1 0 0,0 0 1 0 0,0-1 0 0 0,0 1 0 0 0,-1-1 0 0 0,1 1 0 0 0,-1-1 0 0 0,0-5 0 0 0,0 8-26 0 0,0 0 1 0 0,0 1-1 0 0,0-1 1 0 0,-1 0-1 0 0,1 0 1 0 0,0 0-1 0 0,-1 1 1 0 0,1-1-1 0 0,-1 0 1 0 0,1 1-1 0 0,0-1 1 0 0,-1 0-1 0 0,0 1 0 0 0,1-1 1 0 0,-1 0-1 0 0,1 1 1 0 0,-1-1-1 0 0,0 1 1 0 0,1-1-1 0 0,-1 1 1 0 0,0 0-1 0 0,0-1 1 0 0,1 1-1 0 0,-1 0 1 0 0,0-1-1 0 0,-1 1 1 0 0,-10-2-3336 0 0,-1 4-6219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9.7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6 6917 0 0,'0'0'5356'0'0,"0"0"-4396"0"0,0 0-708 0 0,0 0-176 0 0,0 0 168 0 0,0 0-220 0 0,0 0-24 0 0,0 0-840 0 0,0 0-928 0 0,0 0-2236 0 0,-17-6-2597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28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18148 0 0,'0'0'7405'0'0,"0"22"-7011"0"0,-2 68-121 0 0,2-68-343 0 0,-3 78 659 0 0,1-83-1678 0 0,-1-1 0 0 0,0 1 0 0 0,-7 18 0 0 0,6-23-4248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0.1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65 16291 0 0,'0'0'6495'0'0,"-20"-12"-6152"0"0,-63-32-68 0 0,61 36-159 0 0,14 9-8 0 0,4 1-53 0 0,1 0 0 0 0,0 0 0 0 0,0 0 0 0 0,0 1 0 0 0,0 0 0 0 0,1-1 0 0 0,-1 1 0 0 0,1 0 0 0 0,-1 0 0 0 0,1 1 0 0 0,0-1 0 0 0,0 0 0 0 0,1 1 0 0 0,-1-1 0 0 0,1 1 0 0 0,-2 3 0 0 0,1 1 38 0 0,0-1 0 0 0,1 1-1 0 0,-1 0 1 0 0,1 0 0 0 0,1-1 0 0 0,0 1 0 0 0,0 8-1 0 0,0-12-61 0 0,1-1 0 0 0,-1 0 0 0 0,1 0 0 0 0,0 0 0 0 0,0 0 0 0 0,0 0 0 0 0,0 0 0 0 0,1 0 0 0 0,-1 0-1 0 0,1-1 1 0 0,-1 1 0 0 0,1-1 0 0 0,0 1 0 0 0,0-1 0 0 0,1 1 0 0 0,-1-1 0 0 0,0 0 0 0 0,1 0 0 0 0,-1 0-1 0 0,1 0 1 0 0,-1-1 0 0 0,1 1 0 0 0,0-1 0 0 0,5 3 0 0 0,0-1 37 0 0,0-1 0 0 0,0 0 0 0 0,1-1 0 0 0,-1 1 1 0 0,0-2-1 0 0,1 1 0 0 0,-1-1 0 0 0,11-1 0 0 0,-15 1-49 0 0,-1-1 1 0 0,1 0-1 0 0,-1 0 0 0 0,1 0 1 0 0,-1 0-1 0 0,0 0 0 0 0,1-1 1 0 0,-1 1-1 0 0,0-1 0 0 0,0 0 0 0 0,0 0 1 0 0,0 0-1 0 0,0 0 0 0 0,-1 0 1 0 0,5-5-1 0 0,-6 5-51 0 0,0 1 0 0 0,0-1 1 0 0,0 0-1 0 0,0 1 0 0 0,0-1 0 0 0,0 0 1 0 0,0 0-1 0 0,0 1 0 0 0,-1-1 0 0 0,1 0 1 0 0,-1 0-1 0 0,0 0 0 0 0,1 0 0 0 0,-1 0 0 0 0,0 0 1 0 0,0 0-1 0 0,0 0 0 0 0,0 0 0 0 0,0 1 1 0 0,-1-1-1 0 0,1 0 0 0 0,-1 0 0 0 0,1 0 1 0 0,-1 0-1 0 0,0 0 0 0 0,1 1 0 0 0,-1-1 0 0 0,0 0 1 0 0,-2-2-1 0 0,0 1-269 0 0,1 0 0 0 0,0 0 1 0 0,-1 1-1 0 0,0-1 0 0 0,0 1 0 0 0,0-1 0 0 0,0 1 1 0 0,0 0-1 0 0,0 0 0 0 0,-6-2 0 0 0,-6-1-3726 0 0,0 2-3658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2.5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79 15355 0 0,'0'0'6084'0'0,"-21"-14"-5622"0"0,-67-40-49 0 0,85 52-385 0 0,0 1 0 0 0,0-1 1 0 0,0 1-1 0 0,-1 0 0 0 0,1 0 0 0 0,-4-1 0 0 0,6 2-12 0 0,0 0-1 0 0,0 0 1 0 0,0 0-1 0 0,0 0 1 0 0,0 0 0 0 0,0 0-1 0 0,-1 1 1 0 0,1-1-1 0 0,0 0 1 0 0,1 1 0 0 0,-2-1-1 0 0,-7 5 55 0 0,1-1-1 0 0,0 1 1 0 0,1 0-1 0 0,-1 1 1 0 0,1 0-1 0 0,0 0 1 0 0,1 1-1 0 0,-1 0 1 0 0,1 0-1 0 0,0 0 1 0 0,1 1-1 0 0,0-1 1 0 0,0 1-1 0 0,1 1 1 0 0,-7 15-1 0 0,11-22-43 0 0,-1 1 0 0 0,0-1 0 0 0,0 1 0 0 0,1-1 0 0 0,-1 0 0 0 0,1 1 0 0 0,0-1 0 0 0,0 1 0 0 0,0-1 0 0 0,0 1 0 0 0,1 4 0 0 0,-1-6 16 0 0,1 1-1 0 0,-1-1 0 0 0,1 1 1 0 0,0-1-1 0 0,-1 0 1 0 0,1 1-1 0 0,0-1 1 0 0,0 0-1 0 0,0 0 0 0 0,0 1 1 0 0,0-1-1 0 0,0 0 1 0 0,1 0-1 0 0,-1 0 1 0 0,0 0-1 0 0,0-1 0 0 0,1 1 1 0 0,-1 0-1 0 0,2 0 1 0 0,3 2 8 0 0,0-1 1 0 0,0-1 0 0 0,-1 1-1 0 0,1-1 1 0 0,0 0-1 0 0,0 0 1 0 0,0-1 0 0 0,0 1-1 0 0,1-1 1 0 0,-1-1 0 0 0,0 1-1 0 0,0-1 1 0 0,0 0-1 0 0,0-1 1 0 0,-1 1 0 0 0,1-1-1 0 0,0 0 1 0 0,-1-1-1 0 0,1 1 1 0 0,-1-1 0 0 0,0 0-1 0 0,1-1 1 0 0,5-5 0 0 0,-9 8-92 0 0,-1 0 1 0 0,0-1-1 0 0,1 1 1 0 0,-1 0-1 0 0,0-1 1 0 0,0 0-1 0 0,0 1 1 0 0,0-1-1 0 0,0 0 1 0 0,-1 1 0 0 0,1-1-1 0 0,-1 0 1 0 0,1 0-1 0 0,-1 1 1 0 0,1-1-1 0 0,-1 0 1 0 0,0 0-1 0 0,0 0 1 0 0,0 0-1 0 0,0 0 1 0 0,0 0 0 0 0,0 1-1 0 0,-1-5 1 0 0,0 4-239 0 0,0 0 0 0 0,0 0 0 0 0,0-1 0 0 0,0 1 0 0 0,0 0 0 0 0,-1 0 0 0 0,1 0 0 0 0,-1 0 0 0 0,1 0 0 0 0,-1 1 0 0 0,0-1 0 0 0,0 0 0 0 0,1 1 0 0 0,-1-1 0 0 0,0 1 1 0 0,-1 0-1 0 0,-2-2 0 0 0,-8-2-4870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6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1 13635 0 0,'0'0'8490'0'0,"-12"0"-8070"0"0,0-1-225 0 0,-25 3 1 0 0,35-1-174 0 0,1-1 0 0 0,-1 0 0 0 0,0 1 0 0 0,1 0 0 0 0,-1-1 0 0 0,1 1 0 0 0,0 0 0 0 0,-1 0 0 0 0,1 0 0 0 0,0 0 0 0 0,-1 0 0 0 0,1 0 0 0 0,0 0 0 0 0,0 0 0 0 0,0 0 0 0 0,0 1 0 0 0,0-1 0 0 0,0 0 0 0 0,0 1 1 0 0,1-1-1 0 0,-1 1 0 0 0,0-1 0 0 0,1 1 0 0 0,-1 1 0 0 0,-2 4 67 0 0,-5 8 106 0 0,-7 22-1 0 0,13-32-162 0 0,0 0-1 0 0,1 1 0 0 0,0-1 0 0 0,0 1 1 0 0,1-1-1 0 0,-1 1 0 0 0,1 0 0 0 0,1 6 1 0 0,-1-10-12 0 0,1-1 1 0 0,-1 1-1 0 0,1-1 1 0 0,-1 0-1 0 0,1 1 1 0 0,0-1-1 0 0,0 1 1 0 0,-1-1-1 0 0,1 0 1 0 0,0 0-1 0 0,0 1 1 0 0,0-1-1 0 0,0 0 1 0 0,1 0-1 0 0,-1 0 1 0 0,0 0-1 0 0,0 0 1 0 0,1-1-1 0 0,-1 1 1 0 0,0 0-1 0 0,1 0 1 0 0,-1-1-1 0 0,4 2 1 0 0,1-1 66 0 0,0 1 1 0 0,0-1-1 0 0,1 0 1 0 0,9 1-1 0 0,-8-2-5 0 0,1 0 0 0 0,-1 0 0 0 0,1-1 0 0 0,0 0 0 0 0,-1 0 0 0 0,1-1-1 0 0,9-4 1 0 0,-15 6-76 0 0,0-1-1 0 0,-1 0 0 0 0,1-1 1 0 0,-1 1-1 0 0,1 0 0 0 0,-1-1 1 0 0,0 1-1 0 0,1-1 0 0 0,-1 0 1 0 0,0 0-1 0 0,0 0 0 0 0,0 0 0 0 0,0 0 1 0 0,-1 0-1 0 0,1 0 0 0 0,-1-1 1 0 0,1 1-1 0 0,-1-1 0 0 0,0 1 1 0 0,0-1-1 0 0,0 1 0 0 0,0-1 1 0 0,0 0-1 0 0,0 0 0 0 0,-1 1 1 0 0,1-4-1 0 0,-1 4-72 0 0,0 0 0 0 0,0 0-1 0 0,0 0 1 0 0,-1 1 0 0 0,1-1 0 0 0,0 0 0 0 0,-1 1 0 0 0,1-1-1 0 0,-1 0 1 0 0,1 1 0 0 0,-1-1 0 0 0,0 0 0 0 0,0 1 0 0 0,0-1 0 0 0,0 1-1 0 0,-1-2 1 0 0,0 1-68 0 0,0 0-1 0 0,-1 0 1 0 0,1 1 0 0 0,0-1-1 0 0,-1 0 1 0 0,1 1-1 0 0,-1-1 1 0 0,-5-1 0 0 0,2 1-905 0 0,0 0 0 0 0,-1 0 1 0 0,-7 0-1 0 0,-17 0-8921 0 0,20 2 466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6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0 13531 0 0,'0'0'7726'0'0,"-20"3"-7058"0"0,-61 12-98 0 0,78-14-539 0 0,1-1-1 0 0,0 1 1 0 0,0 0-1 0 0,0 0 1 0 0,0 0-1 0 0,0 0 1 0 0,0 0-1 0 0,0 0 1 0 0,0 1-1 0 0,0-1 1 0 0,1 0-1 0 0,-3 3 1 0 0,3-2 2 0 0,0 0 1 0 0,0-1 0 0 0,0 1-1 0 0,0 0 1 0 0,0-1 0 0 0,1 1-1 0 0,-1 0 1 0 0,0 3 0 0 0,-1 2 67 0 0,-2 4 79 0 0,0 1 1 0 0,1-1-1 0 0,0 1 1 0 0,1 0-1 0 0,-1 20 1 0 0,3-31-147 0 0,0 0 1 0 0,0 0 0 0 0,0 1 0 0 0,1-1 0 0 0,-1 0 0 0 0,0 0 0 0 0,1 0 0 0 0,-1 0-1 0 0,1 0 1 0 0,-1 0 0 0 0,1 0 0 0 0,0 0 0 0 0,-1 0 0 0 0,1 0 0 0 0,0 0 0 0 0,0 0-1 0 0,0 0 1 0 0,0 0 0 0 0,0-1 0 0 0,0 1 0 0 0,0 0 0 0 0,0-1 0 0 0,0 1 0 0 0,0 0-1 0 0,0-1 1 0 0,0 1 0 0 0,0-1 0 0 0,0 0 0 0 0,0 1 0 0 0,1-1 0 0 0,-1 0 0 0 0,2 0-1 0 0,4 1 155 0 0,1 0-1 0 0,-1-1 0 0 0,15-1 0 0 0,-17 0-152 0 0,0 0-1 0 0,0 1 1 0 0,0-2 0 0 0,0 1 0 0 0,0 0 0 0 0,-1-1 0 0 0,1 0 0 0 0,-1 0 0 0 0,1-1 0 0 0,-1 1 0 0 0,0-1 0 0 0,0 0 0 0 0,0 0 0 0 0,5-4-1 0 0,-7 4-32 0 0,0 0-1 0 0,1 0 0 0 0,-1 1 0 0 0,0-2 0 0 0,0 1 0 0 0,0 0 0 0 0,-1 0 0 0 0,1 0 0 0 0,-1-1 0 0 0,0 1 0 0 0,0-1 1 0 0,0 1-1 0 0,0-1 0 0 0,-1 0 0 0 0,1 1 0 0 0,-1-1 0 0 0,0 0 0 0 0,0 1 0 0 0,-1-1 0 0 0,0-4 0 0 0,1 5-47 0 0,-1 0 0 0 0,0 0 1 0 0,0 0-1 0 0,-1 1 0 0 0,1-1 0 0 0,0 0 0 0 0,-1 1 0 0 0,0-1 0 0 0,1 1 0 0 0,-1-1 0 0 0,0 1 0 0 0,0 0 0 0 0,-1 0 0 0 0,1 0 0 0 0,0 0 0 0 0,-1 0 0 0 0,1 0 0 0 0,-1 1 0 0 0,1-1 0 0 0,-5-1 0 0 0,1 1-369 0 0,-1-1 0 0 0,0 1-1 0 0,0 0 1 0 0,0 0 0 0 0,0 1 0 0 0,0-1-1 0 0,-11 1 1 0 0,12 1-440 0 0,-21 0-3015 0 0,9 3-4500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7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16396 0 0,'0'0'8807'0'0,"2"22"-8298"0"0,5 70-179 0 0,1-23-26 0 0,-6-49-190 0 0,1 28 0 0 0,-3-23-222 0 0,0-1 0 0 0,-2 1 1 0 0,-5 24-1 0 0,5-40-551 0 0,-2 9-1200 0 0,2-7-6881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8.3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17468 0 0,'0'0'5662'0'0,"5"20"-5210"0"0,16 64-129 0 0,-16-64-119 0 0,2 23-1 0 0,-4-23-104 0 0,4 60-158 0 0,-7-46-6589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8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371 46 13675 0 0,'0'0'9823'0'0,"-21"1"-9637"0"0,-68 1-97 0 0,80-2-90 0 0,0-1 0 0 0,0 0 0 0 0,0 0 0 0 0,0 0 0 0 0,-13-5-1 0 0,4 2-64 0 0,-102-20-3589 0 0,80 16-3778 0 0,24 5-3291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39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25 15459 0 0,'0'0'6362'0'0,"-5"-3"-6240"0"0,-13-10 29 0 0,14 7 157 0 0,6 4-151 0 0,8 2-30 0 0,-9 0-93 0 0,2 1 4 0 0,0 0 0 0 0,1 0 0 0 0,-1 0 1 0 0,0 0-1 0 0,0 0 0 0 0,0 1 1 0 0,0 0-1 0 0,0-1 0 0 0,5 5 0 0 0,23 21 469 0 0,-26-22-411 0 0,-1-1 0 0 0,0 1 1 0 0,0-1-1 0 0,-1 1 0 0 0,0 1 0 0 0,1-1 0 0 0,-2 0 1 0 0,1 1-1 0 0,-1-1 0 0 0,1 1 0 0 0,-1 0 0 0 0,2 12 1 0 0,-4-14-53 0 0,1 0 1 0 0,-1 1 0 0 0,0-1 0 0 0,0 0 0 0 0,0 1 0 0 0,-1-1 0 0 0,0 0 0 0 0,1 1 0 0 0,-1-1 0 0 0,-1 0 0 0 0,1 0 0 0 0,-1 0 0 0 0,0 0 0 0 0,0 0 0 0 0,0 0 0 0 0,0 0 0 0 0,0 0 0 0 0,-6 5-1 0 0,-2 1 91 0 0,-13 10 0 0 0,15-13-91 0 0,0-1-1 0 0,1 1 1 0 0,0 1-1 0 0,-8 8 0 0 0,15-15-38 0 0,-1-1-1 0 0,1 1 0 0 0,-1-1 1 0 0,1 1-1 0 0,0 0 0 0 0,-1-1 1 0 0,1 1-1 0 0,-1-1 0 0 0,1 1 1 0 0,0 0-1 0 0,0 0 0 0 0,-1-1 1 0 0,1 1-1 0 0,0 0 1 0 0,0-1-1 0 0,0 1 0 0 0,0 0 1 0 0,0 0-1 0 0,0-1 0 0 0,0 1 1 0 0,0 0-1 0 0,0-1 0 0 0,0 1 1 0 0,0 0-1 0 0,1 0 0 0 0,-1-1 1 0 0,0 1-1 0 0,0 0 0 0 0,1-1 1 0 0,-1 1-1 0 0,0 0 0 0 0,1-1 1 0 0,-1 1-1 0 0,1-1 0 0 0,-1 1 1 0 0,1-1-1 0 0,-1 1 1 0 0,1-1-1 0 0,-1 1 0 0 0,1-1 1 0 0,-1 1-1 0 0,1-1 0 0 0,0 0 1 0 0,-1 1-1 0 0,1-1 0 0 0,0 0 1 0 0,-1 1-1 0 0,1-1 0 0 0,0 0 1 0 0,0 0-1 0 0,6 2 21 0 0,1 0 1 0 0,-1-1-1 0 0,0 0 0 0 0,9 0 1 0 0,-9-1-21 0 0,105 4 189 0 0,-30-2-1393 0 0,-28 2-2560 0 0,-46-3 740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44.0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2939 2973 0 0 0,'101'-62'0'0'0,"-76"46"0"0"0,-19 9 0 0 0,-2 1 0 0 0,11-13 27 0 0,8-10 209 0 0,0 1-1 0 0,29-25 0 0 0,-32 34-261 0 0,-1-2 0 0 0,0 0-1 0 0,-1-1 1 0 0,-2-1-1 0 0,0 0 1 0 0,-2-1-1 0 0,0-1 1 0 0,-2 0-1 0 0,13-36 1 0 0,-10 15-68 0 0,-2-1 0 0 0,-2 0 1 0 0,-2-1-1 0 0,5-78 0 0 0,-12 85 94 0 0,24-220 0 0 0,27 37 0 0 0,-46 201 0 0 0,-2-1 0 0 0,3-36 0 0 0,-7 45 0 0 0,0 0 0 0 0,-2 0 0 0 0,0 0 0 0 0,0 0 0 0 0,-5-18 0 0 0,-11-27 0 0 0,-37-91 0 0 0,-42-51 0 0 0,63 143 0 0 0,-3 1 0 0 0,-3 1 0 0 0,-2 3 0 0 0,-2 1 0 0 0,-3 2 0 0 0,-2 3 0 0 0,-1 1 0 0 0,-3 3 0 0 0,-2 1 0 0 0,-78-45 0 0 0,-397-200 0 0 0,462 256 0 0 0,-75-24 0 0 0,108 46 0 0 0,0 1 0 0 0,0 1 0 0 0,0 2 0 0 0,-52-3 0 0 0,-247 8 185 0 0,278 4 486 0 0,0 1-1 0 0,-63 15 0 0 0,-104 39 1103 0 0,164-38-1744 0 0,1 3 0 0 0,1 2 0 0 0,1 3 0 0 0,-54 36 0 0 0,-192 157-2 0 0,243-171-90 0 0,-86 97-1 0 0,124-123 65 0 0,1 1 0 0 0,1 0-1 0 0,1 2 1 0 0,1 0 0 0 0,2 1 0 0 0,0 1 0 0 0,2 0-1 0 0,1 1 1 0 0,-7 32 0 0 0,6-6-16 0 0,2 1 0 0 0,2 0-1 0 0,4 1 1 0 0,1 60 0 0 0,5-34-193 0 0,3 0 0 0 0,4 0 0 0 0,30 126 0 0 0,-25-156 284 0 0,2-1 0 0 0,3 0 0 0 0,2-2-1 0 0,2 0 1 0 0,3-2 0 0 0,2 0 0 0 0,45 60 0 0 0,-28-53 19 0 0,2-2 0 0 0,90 80 0 0 0,27 16-133 0 0,-60-53-97 0 0,-38-35 70 0 0,-22-20 58 0 0,82 62 0 0 0,-76-70 82 0 0,104 52-1 0 0,-125-73 52 0 0,0-2 0 0 0,0-1 0 0 0,1-1 0 0 0,0-1 1 0 0,50 6-1 0 0,247-3 23 0 0,-204-11-230 0 0,-38 1 286 0 0,-1-3 0 0 0,108-18-1 0 0,140-31-279 0 0,-291 45 61 0 0,72-13 157 0 0,-85 13-847 0 0,52-19 0 0 0,-70 20-1053 0 0,-3 1-474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1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51 110 7021 0 0,'0'0'5163'0'0,"0"0"-3473"0"0,0 0-1465 0 0,0 0-96 0 0,0 0 231 0 0,0 0 91 0 0,0 0-151 0 0,4 14-151 0 0,-1-14-155 0 0,0 1 0 0 0,0-1 0 0 0,0 0-1 0 0,-1 0 1 0 0,1 0 0 0 0,0 0 0 0 0,0 0 0 0 0,0 0 0 0 0,-1-1-1 0 0,1 1 1 0 0,0-1 0 0 0,0 0 0 0 0,-1 0 0 0 0,1 0 0 0 0,-1 0-1 0 0,1-1 1 0 0,-1 1 0 0 0,1 0 0 0 0,-1-1 0 0 0,0 0 0 0 0,0 0-1 0 0,1 1 1 0 0,-1-1 0 0 0,-1-1 0 0 0,1 1 0 0 0,0 0 0 0 0,0 0-1 0 0,-1-1 1 0 0,1 1 0 0 0,-1-1 0 0 0,0 1 0 0 0,0-1-1 0 0,0 1 1 0 0,0-1 0 0 0,0 0 0 0 0,-1 0 0 0 0,1 1 0 0 0,-1-1-1 0 0,0 0 1 0 0,1 0 0 0 0,-1 0 0 0 0,-1 1 0 0 0,1-1 0 0 0,0 0-1 0 0,-1 0 1 0 0,1 0 0 0 0,-1 1 0 0 0,0-1 0 0 0,0 0 0 0 0,0 1-1 0 0,0-1 1 0 0,0 1 0 0 0,-1-1 0 0 0,1 1 0 0 0,-1 0 0 0 0,0-1-1 0 0,1 1 1 0 0,-1 0 0 0 0,-2-1 6 0 0,3 1-28 0 0,-1 1 0 0 0,0 0-1 0 0,1 0 1 0 0,-1 0 0 0 0,0 0 0 0 0,0 0 0 0 0,0 0 0 0 0,0 0-1 0 0,0 0 1 0 0,0 1 0 0 0,0-1 0 0 0,0 1 0 0 0,0 0-1 0 0,0-1 1 0 0,0 1 0 0 0,-1 0 0 0 0,1 0 0 0 0,0 0-1 0 0,0 1 1 0 0,0-1 0 0 0,0 0 0 0 0,0 1 0 0 0,0-1-1 0 0,0 1 1 0 0,0 0 0 0 0,0 0 0 0 0,0 0 0 0 0,0 0-1 0 0,0 0 1 0 0,1 0 0 0 0,-1 0 0 0 0,0 1 0 0 0,1-1-1 0 0,-1 0 1 0 0,1 1 0 0 0,-1 0 0 0 0,1-1 0 0 0,0 1 0 0 0,-1 0-1 0 0,1 0 1 0 0,0-1 0 0 0,0 1 0 0 0,1 0 0 0 0,-1 0-1 0 0,0 0 1 0 0,0 1 28 0 0,-32 102 400 0 0,33-102-389 0 0,1 0 1 0 0,-1 0-1 0 0,1 0 1 0 0,0 0 0 0 0,0-1-1 0 0,1 1 1 0 0,-1 0-1 0 0,0 0 1 0 0,1-1-1 0 0,0 1 1 0 0,-1-1 0 0 0,1 1-1 0 0,0-1 1 0 0,0 0-1 0 0,1 0 1 0 0,-1 0-1 0 0,0 0 1 0 0,1 0 0 0 0,-1 0-1 0 0,1 0 1 0 0,0-1-1 0 0,-1 0 1 0 0,1 1-1 0 0,0-1 1 0 0,0 0 0 0 0,0 0-1 0 0,0-1 1 0 0,0 1-1 0 0,0 0 1 0 0,0-1-1 0 0,0 0 1 0 0,0 0 0 0 0,0 0-1 0 0,0 0 1 0 0,0 0-1 0 0,0-1 1 0 0,0 1 0 0 0,0-1-1 0 0,0 0 1 0 0,0 0-1 0 0,0 0 1 0 0,0 0-1 0 0,0-1 1 0 0,-1 1 0 0 0,1-1-1 0 0,-1 1 1 0 0,1-1-1 0 0,-1 0 1 0 0,1 0-1 0 0,-1 0 1 0 0,0 0 0 0 0,0-1-1 0 0,0 1 1 0 0,0 0-1 0 0,0-1 1 0 0,-1 0-1 0 0,1 1 1 0 0,0-4-12 0 0,-2 5 9 0 0,1 0 1 0 0,-1 0-1 0 0,0 0 0 0 0,1-1 0 0 0,-1 1 0 0 0,1 0 1 0 0,0 0-1 0 0,-1 0 0 0 0,1 0 0 0 0,0 0 1 0 0,-1 0-1 0 0,1 0 0 0 0,0 0 0 0 0,0 0 1 0 0,0 1-1 0 0,0-1 0 0 0,0 0 0 0 0,0 0 1 0 0,0 1-1 0 0,0-1 0 0 0,0 1 0 0 0,0-1 1 0 0,0 1-1 0 0,0-1 0 0 0,1 1 0 0 0,-1 0 0 0 0,0-1 1 0 0,0 1-1 0 0,0 0 0 0 0,1 0 0 0 0,-1 0 1 0 0,0 0-1 0 0,0 0 0 0 0,1 0 0 0 0,-1 0 1 0 0,0 0-1 0 0,0 1 0 0 0,0-1 0 0 0,1 0 1 0 0,-1 1-1 0 0,0-1 0 0 0,0 1 0 0 0,0 0 1 0 0,0-1-1 0 0,0 1 0 0 0,0 0 0 0 0,0-1 1 0 0,0 1-1 0 0,0 0 0 0 0,0 0 0 0 0,0 0 0 0 0,-1 0 1 0 0,1 0-1 0 0,0 0 0 0 0,-1 0 0 0 0,1 0 1 0 0,0 0-1 0 0,-1 0 0 0 0,1 0 0 0 0,-1 0 1 0 0,0 1-1 0 0,1-1 0 0 0,-1 0 0 0 0,0 0 1 0 0,0 0-1 0 0,0 1 0 0 0,0-1 0 0 0,0 0 1 0 0,0 0-1 0 0,0 1-9 0 0,3 21 284 0 0,2 10-438 0 0,3-21-4954 0 0,-1-12-2015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52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52.7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3051 0 0 0 0,'-104'102'59'0'0,"73"-68"-24"0"0,19-22-16 0 0,7-9 12 0 0,0 0 0 0 0,-1 1-1 0 0,1-2 1 0 0,0 1-1 0 0,-1-1 1 0 0,0 0 0 0 0,0 0-1 0 0,1 0 1 0 0,-1-1 0 0 0,0 0-1 0 0,0 0 1 0 0,-1 0 0 0 0,1-1-1 0 0,0 0 1 0 0,0 0-1 0 0,-6-2 1 0 0,-11-1 163 0 0,0-2-1 0 0,-41-14 1 0 0,55 16-178 0 0,-23-7 141 0 0,-95-28 60 0 0,106 33 115 0 0,0 2-1 0 0,0 0 0 0 0,0 1 1 0 0,-27 1-1 0 0,40 2-93 0 0,0 0-1 0 0,0 0 1 0 0,0 1-1 0 0,1 0 1 0 0,-1 0-1 0 0,-11 6 1 0 0,-42 24 979 0 0,46-22-1058 0 0,0-2 0 0 0,0 0 1 0 0,-28 9-1 0 0,23-12-153 0 0,0-1-1 0 0,0 0 1 0 0,0-2 0 0 0,-1-1 0 0 0,1 0 0 0 0,-39-5 0 0 0,4-4-21 0 0,-68-18-1 0 0,85 16 39 0 0,-133-30 148 0 0,128 33 20 0 0,0 1 0 0 0,-46 0 0 0 0,57 6 147 0 0,-1 1-1 0 0,-57 10 0 0 0,36 0 23 0 0,-1-3 0 0 0,-64 3-1 0 0,22-12-317 0 0,-115-15-1 0 0,148 8-14 0 0,-144-17 261 0 0,0 14-80 0 0,62 19-657 0 0,51 5-5151 0 0,76-9 1396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6:53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0 125 0 0 0,'0'0'7940'0'0,"12"19"-7498"0"0,36 56 125 0 0,-37-58-244 0 0,-7-15 14 0 0,-1-2-177 0 0,0-1 0 0 0,0 1 1 0 0,-1-1-1 0 0,1 1 0 0 0,0-1 0 0 0,0 0 1 0 0,-1 0-1 0 0,1-1 0 0 0,-1 1 0 0 0,1 0 1 0 0,2-3-1 0 0,26-22 813 0 0,-23 19-639 0 0,31-27 685 0 0,43-37 305 0 0,-63 57-1455 0 0,0 0 1 0 0,32-17 0 0 0,-39 25-1150 0 0,18-6 0 0 0,-1 5-4974 0 0,-15 5 277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18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29 5593 0 0,'0'0'16210'0'0,"-12"1"-15572"0"0,-39 1-137 0 0,37-2-289 0 0,1-1-1 0 0,0 0 1 0 0,-25-6 0 0 0,7 1-112 0 0,1 2-134 0 0,8 1-1270 0 0,-29-7 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18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35 7554 0 0,'0'0'11239'0'0,"0"-5"-11007"0"0,0-18 359 0 0,1 22-582 0 0,-1 1 0 0 0,0 0 1 0 0,1-1-1 0 0,-1 1 0 0 0,0-1 0 0 0,1 1 0 0 0,-1 0 0 0 0,1 0 0 0 0,-1-1 0 0 0,1 1 1 0 0,-1 0-1 0 0,0 0 0 0 0,1-1 0 0 0,-1 1 0 0 0,1 0 0 0 0,-1 0 0 0 0,1 0 0 0 0,0 0 0 0 0,-1 0 1 0 0,1 0-1 0 0,-1 0 0 0 0,1 0 0 0 0,13-1 119 0 0,-11 1-105 0 0,0 1 1 0 0,0-1 0 0 0,-1 1-1 0 0,1 0 1 0 0,0 0 0 0 0,0 0-1 0 0,-1 0 1 0 0,1 0 0 0 0,-1 1 0 0 0,1-1-1 0 0,-1 1 1 0 0,0 0 0 0 0,1-1-1 0 0,-1 1 1 0 0,0 0 0 0 0,2 3-1 0 0,2 2 114 0 0,0 0 0 0 0,-1 0-1 0 0,8 14 1 0 0,-9-13-13 0 0,-1-1 0 0 0,0 0 1 0 0,0 1-1 0 0,-1-1 0 0 0,0 1 0 0 0,0 0 0 0 0,-1 0 0 0 0,0-1 0 0 0,0 1 0 0 0,-1 0 1 0 0,0 0-1 0 0,-2 15 0 0 0,1-19-76 0 0,-1 0-1 0 0,1 0 1 0 0,-1 0 0 0 0,1 0-1 0 0,-1 0 1 0 0,0-1 0 0 0,0 1 0 0 0,-1-1-1 0 0,1 1 1 0 0,-1-1 0 0 0,0 0-1 0 0,0 0 1 0 0,0 0 0 0 0,0-1 0 0 0,0 1-1 0 0,-1-1 1 0 0,1 1 0 0 0,-5 1-1 0 0,-6 3 34 0 0,1 0 0 0 0,-1-1 0 0 0,-25 7-1 0 0,3-6-109 0 0,15-2 41 0 0,16-4 149 0 0,7 0 168 0 0,33 1-312 0 0,0 2 1 0 0,0 1 0 0 0,51 14-1 0 0,25 5-858 0 0,-98-23-394 0 0,-8 0-2207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19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10626 0 0,'0'0'6944'0'0,"4"21"-5827"0"0,15 69-90 0 0,-15-71-354 0 0,0 29 0 0 0,-2-25-171 0 0,5 303 2525 0 0,-8-217-2808 0 0,10 248 146 0 0,10-20-59 0 0,-11-175-1987 0 0,-8-169 752 0 0,-1 0-1 0 0,0 1 0 0 0,-2-8 0 0 0,-1-10-6420 0 0,2 12-3235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0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17 14827 0 0,'0'0'256'0'0,"22"-3"-302"0"0,70-9 46 0 0,-61 10 6 0 0,-19 5 16 0 0,-4-1 3 0 0,-2-1 80 0 0,0 1 1 0 0,-1 0 0 0 0,1 0-1 0 0,-1 0 1 0 0,1 1 0 0 0,-1-1-1 0 0,0 1 1 0 0,0 0-1 0 0,0 1 1 0 0,0-1 0 0 0,-1 1-1 0 0,5 5 1 0 0,-4-4 87 0 0,-1 1 1 0 0,0-1-1 0 0,-1 1 1 0 0,1 0 0 0 0,-1 0-1 0 0,0 0 1 0 0,0 0-1 0 0,-1 1 1 0 0,0-1-1 0 0,2 10 1 0 0,0 9 616 0 0,3 52 0 0 0,-7 27 373 0 0,0-44-644 0 0,-7 243 885 0 0,22-17-957 0 0,-4-190-276 0 0,45 523 2001 0 0,-44-402-1948 0 0,-6-115-126 0 0,-6-101-127 0 0,0 1 1 0 0,0-1 0 0 0,-1 0 0 0 0,1 1-1 0 0,0-1 1 0 0,0 0 0 0 0,-1 1 0 0 0,1-1-1 0 0,-1 0 1 0 0,1 1 0 0 0,-1-1 0 0 0,0 0-1 0 0,0 0 1 0 0,1 1 0 0 0,-1-1 0 0 0,0 0-1 0 0,0 0 1 0 0,0 0 0 0 0,0 0 0 0 0,0 0-1 0 0,0 0 1 0 0,0-1 0 0 0,-1 1 0 0 0,1 0-1 0 0,0 0 1 0 0,0-1 0 0 0,-1 1 0 0 0,1-1-1 0 0,0 1 1 0 0,-1-1 0 0 0,1 0 0 0 0,-2 1-1 0 0,-5 0-56 0 0,-1 0 0 0 0,1 0 0 0 0,-1-1-1 0 0,-11-1 1 0 0,3 0-157 0 0,-91 1-3336 0 0,72 0-684 0 0,1 0-3776 0 0,17 0-1913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20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3553 0 0,'0'0'15032'0'0,"0"23"-14300"0"0,-1 69-42 0 0,1 49 2681 0 0,-1-134-3788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31.0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70 18388 0 0,'0'0'4400'0'0,"-20"-7"-4336"0"0,-64-20-76 0 0,68 22-158 0 0,-60-18-1066 0 0,31 16-4359 0 0,35 7 333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3:31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1 19356 0 0,'0'0'2339'0'0,"-21"11"-2076"0"0,-62 37-2 0 0,80-46-245 0 0,0 0 0 0 0,1 0 0 0 0,-1 1 0 0 0,0-1-1 0 0,1 1 1 0 0,0-1 0 0 0,0 1 0 0 0,0 0 0 0 0,0 0 0 0 0,0 0-1 0 0,0 0 1 0 0,1 0 0 0 0,-2 4 0 0 0,-11 28 202 0 0,-9 43-1 0 0,18-57-167 0 0,2 1 0 0 0,0-1 0 0 0,-1 31 0 0 0,5-46-17 0 0,-1 1 1 0 0,1-1-1 0 0,0 0 1 0 0,0 0-1 0 0,1 0 0 0 0,0 0 1 0 0,0-1-1 0 0,0 1 1 0 0,1 0-1 0 0,0-1 1 0 0,0 1-1 0 0,0-1 1 0 0,1 0-1 0 0,-1 0 1 0 0,1 0-1 0 0,1-1 1 0 0,-1 1-1 0 0,0-1 1 0 0,1 0-1 0 0,0 0 1 0 0,6 3-1 0 0,-4-3 10 0 0,-1 0 0 0 0,1-1 0 0 0,0 1 0 0 0,1-2 0 0 0,-1 1 0 0 0,0-1 0 0 0,1 0 0 0 0,-1 0 0 0 0,1-1 0 0 0,0 0 0 0 0,-1 0 0 0 0,1-1 0 0 0,0 0 0 0 0,0-1 0 0 0,-1 1 0 0 0,14-4 0 0 0,-17 3-23 0 0,0-1 1 0 0,0 0-1 0 0,0 0 1 0 0,0 0-1 0 0,-1 0 1 0 0,1 0-1 0 0,-1-1 1 0 0,1 1-1 0 0,-1-1 1 0 0,0 0-1 0 0,0 0 1 0 0,0 0-1 0 0,0-1 1 0 0,-1 1-1 0 0,0-1 1 0 0,1 1-1 0 0,-1-1 1 0 0,0 0-1 0 0,-1 0 1 0 0,1 0 0 0 0,-1 0-1 0 0,1 0 1 0 0,-1 0-1 0 0,-1 0 1 0 0,1 0-1 0 0,0-1 1 0 0,-1 1-1 0 0,0 0 1 0 0,0 0-1 0 0,-1-6 1 0 0,1 7-19 0 0,-1 1 0 0 0,0-1 0 0 0,1 0 0 0 0,-1 0 0 0 0,0 1 0 0 0,-1-1 0 0 0,1 1 0 0 0,0-1 0 0 0,-1 1 0 0 0,1-1 0 0 0,-1 1 0 0 0,0 0 0 0 0,0 0 0 0 0,0 0 0 0 0,0 0 0 0 0,0 0 0 0 0,0 0 0 0 0,0 0 0 0 0,-1 1 0 0 0,1-1 0 0 0,-1 1 0 0 0,1 0 0 0 0,-1-1 0 0 0,-2 0 0 0 0,-5-1-98 0 0,0 0 0 0 0,1 1 0 0 0,-1-1 0 0 0,-1 2 0 0 0,-13-1 0 0 0,-43 0-2178 0 0,24 1-3367 0 0,25 1 888 0 0,-2 1-6480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1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3980 0 0,'0'0'8862'0'0,"0"0"-6496"0"0,0 0-2060 0 0,2 6-123 0 0,0 77 1048 0 0,-8-88-7813 0 0,5-7-1320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8:57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13 0 0 0,'0'0'13618'0'0,"0"-3"-12773"0"0,0-7 531 0 0,0 22 1305 0 0,0 22-1734 0 0,-1 6-163 0 0,7 54-1 0 0,-5-64-179 0 0,-1-28-541 0 0,0 0 0 0 0,0 0-1 0 0,-1 0 1 0 0,1 0 0 0 0,0 0-1 0 0,-1 0 1 0 0,0 0 0 0 0,1 0-1 0 0,-1 0 1 0 0,0 0-1 0 0,-2 4 615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1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14 20988 0 0,'0'0'2601'0'0,"-139"-13"-2585"0"0,111 12-112 0 0,4 1-120 0 0,-1 0-128 0 0,0 0-168 0 0,4 0-344 0 0,2 0-569 0 0,3 0-775 0 0,5 0-1761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1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2 19900 0 0,'0'0'2832'0'0,"3"-1"-3063"0"0,1 1 253 0 0,0 0-1 0 0,-1 0 1 0 0,1 1 0 0 0,0-1 0 0 0,0 1-1 0 0,0 0 1 0 0,-1 0 0 0 0,1 0 0 0 0,0 1-1 0 0,-1-1 1 0 0,1 1 0 0 0,-1 0 0 0 0,0 0 0 0 0,6 5-1 0 0,2 0 180 0 0,-1 2-1 0 0,0-1 1 0 0,12 15-1 0 0,-17-17-80 0 0,0 0-1 0 0,-1 0 1 0 0,0 1-1 0 0,0-1 1 0 0,0 1-1 0 0,4 11 1 0 0,-7-15-82 0 0,0 1 0 0 0,0-1 1 0 0,0 0-1 0 0,0 0 0 0 0,-1 1 1 0 0,0-1-1 0 0,0 0 0 0 0,0 1 0 0 0,0-1 1 0 0,0 0-1 0 0,0 1 0 0 0,-1-1 0 0 0,0 0 1 0 0,0 0-1 0 0,0 1 0 0 0,0-1 0 0 0,-3 6 1 0 0,0-2 40 0 0,-1 0 0 0 0,0-1 1 0 0,0 1-1 0 0,0-1 0 0 0,-13 10 0 0 0,-34 24 113 0 0,33-27-158 0 0,-22 21 1 0 0,41-34-33 0 0,-1 0 0 0 0,1 1 0 0 0,-1-1 0 0 0,1 0 1 0 0,0 1-1 0 0,-1-1 0 0 0,1 1 0 0 0,0-1 0 0 0,-1 0 0 0 0,1 1 0 0 0,0-1 1 0 0,-1 1-1 0 0,1-1 0 0 0,0 1 0 0 0,0-1 0 0 0,0 1 0 0 0,0 0 1 0 0,0-1-1 0 0,-1 1 0 0 0,1-1 0 0 0,0 1 0 0 0,1 0 3 0 0,-1-1 0 0 0,0 1-1 0 0,0-1 1 0 0,0 1 0 0 0,1-1 0 0 0,-1 0 0 0 0,0 1 0 0 0,1-1-1 0 0,-1 0 1 0 0,0 1 0 0 0,1-1 0 0 0,-1 0 0 0 0,0 0-1 0 0,1 1 1 0 0,-1-1 0 0 0,1 0 0 0 0,-1 0 0 0 0,1 1-1 0 0,0-1 1 0 0,3 1 25 0 0,0 0 0 0 0,1 0 0 0 0,-1 0 1 0 0,5 0-1 0 0,-6-1-31 0 0,33 2-210 0 0,68-4 0 0 0,-45-5-3996 0 0,-56 6 3009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02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0 18708 0 0,'0'0'3615'0'0,"-3"24"-2922"0"0,-10 76 0 0 0,2 69 1269 0 0,9-87-1307 0 0,-51 477 1001 0 0,38-459-1567 0 0,-14 105 169 0 0,14 1-114 0 0,15-203-145 0 0,0 14-46 0 0,3 30-1 0 0,-3-42 36 0 0,1-1 0 0 0,0 0 1 0 0,0 0-1 0 0,0 1 0 0 0,1-1 1 0 0,-1 0-1 0 0,1 0 0 0 0,0 0 0 0 0,0 0 1 0 0,0-1-1 0 0,1 1 0 0 0,3 4 1 0 0,-5-7-15 0 0,-1-1 1 0 0,0 0 0 0 0,0 1 0 0 0,1-1-1 0 0,-1 1 1 0 0,1-1 0 0 0,-1 0 0 0 0,0 0-1 0 0,1 1 1 0 0,-1-1 0 0 0,1 0-1 0 0,-1 1 1 0 0,1-1 0 0 0,-1 0 0 0 0,1 0-1 0 0,-1 0 1 0 0,0 0 0 0 0,1 0-1 0 0,-1 1 1 0 0,1-1 0 0 0,-1 0 0 0 0,1 0-1 0 0,0 0 1 0 0,-1 0 0 0 0,1 0 0 0 0,-1 0-1 0 0,1-1 1 0 0,-1 1 0 0 0,1 0-1 0 0,-1 0 1 0 0,0 0 0 0 0,1 0 0 0 0,-1-1-1 0 0,1 1 1 0 0,-1 0 0 0 0,1 0 0 0 0,-1-1-1 0 0,1 1 1 0 0,-1 0 0 0 0,0-1-1 0 0,1 1 1 0 0,-1 0 0 0 0,0-1 0 0 0,1 1-1 0 0,-1-1 1 0 0,0 1 0 0 0,0 0 0 0 0,1-1-1 0 0,-1 1 1 0 0,0-1 0 0 0,0 1-1 0 0,1-1 1 0 0,0-2-323 0 0,0 0 0 0 0,0 0 0 0 0,0-1 0 0 0,0 1 0 0 0,-1 0 0 0 0,2-5 0 0 0,-2-14-4743 0 0,0 14-1432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28.6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43 12323 0 0,'0'0'11709'0'0,"2"-7"-11537"0"0,-1 3-144 0 0,0 1-17 0 0,-1 1-1 0 0,1-1 1 0 0,0 0-1 0 0,0 0 1 0 0,2-3-1 0 0,-3 5-6 0 0,0 0 0 0 0,1 1 0 0 0,-1-1-1 0 0,1 0 1 0 0,-1 1 0 0 0,1-1 0 0 0,0 0-1 0 0,-1 1 1 0 0,1-1 0 0 0,0 1 0 0 0,-1-1 0 0 0,1 1-1 0 0,0-1 1 0 0,0 1 0 0 0,-1 0 0 0 0,1-1-1 0 0,0 1 1 0 0,0 0 0 0 0,0 0 0 0 0,-1-1 0 0 0,1 1-1 0 0,0 0 1 0 0,0 0 0 0 0,0 0 0 0 0,0 0-1 0 0,1 0 1 0 0,13 2 64 0 0,0 1-1 0 0,0 1 1 0 0,0 0-1 0 0,15 6 1 0 0,54 29 290 0 0,-76-35-312 0 0,-1 1-1 0 0,0-1 1 0 0,0 1-1 0 0,8 7 0 0 0,-14-11-40 0 0,1 0 0 0 0,-1 1 0 0 0,0-1-1 0 0,1 1 1 0 0,-1-1 0 0 0,0 1-1 0 0,0 0 1 0 0,0-1 0 0 0,0 1-1 0 0,0 0 1 0 0,-1 0 0 0 0,1 0-1 0 0,0-1 1 0 0,-1 1 0 0 0,0 0-1 0 0,1 0 1 0 0,-1 0 0 0 0,0 0-1 0 0,0 0 1 0 0,0 0 0 0 0,0 0-1 0 0,0 0 1 0 0,0 0 0 0 0,-1 2-1 0 0,0-2-1 0 0,0-1-1 0 0,0 1 0 0 0,0 0 0 0 0,0-1 0 0 0,0 1 1 0 0,0 0-1 0 0,0-1 0 0 0,-1 0 0 0 0,1 1 0 0 0,0-1 1 0 0,-1 0-1 0 0,1 1 0 0 0,-1-1 0 0 0,0 0 0 0 0,1 0 1 0 0,-1 0-1 0 0,-3 1 0 0 0,-3 1-4 0 0,0-1 1 0 0,-14 4-1 0 0,0-3-144 0 0,1-1 0 0 0,-37 0 1 0 0,58-2 145 0 0,0 0 0 0 0,0 0-1 0 0,0 0 1 0 0,0 0 0 0 0,0 0 0 0 0,0 0 0 0 0,-1 0 0 0 0,1 0 0 0 0,0 0 0 0 0,0 0 0 0 0,0 0 0 0 0,0 0 0 0 0,0 0 0 0 0,0 0-1 0 0,0 0 1 0 0,0 0 0 0 0,0 0 0 0 0,-1 0 0 0 0,1 0 0 0 0,0 0 0 0 0,0 0 0 0 0,0 0 0 0 0,0 0 0 0 0,0 0 0 0 0,0 0 0 0 0,0 0-1 0 0,0 0 1 0 0,0 0 0 0 0,-1 0 0 0 0,1 0 0 0 0,0 0 0 0 0,0 0 0 0 0,0 0 0 0 0,0 0 0 0 0,0 0 0 0 0,0 0 0 0 0,0 1 0 0 0,0-1-1 0 0,0 0 1 0 0,0 0 0 0 0,0 0 0 0 0,0 0 0 0 0,0 0 0 0 0,0 0 0 0 0,0 0 0 0 0,0 0 0 0 0,4 4 19 0 0,10 2 12 0 0,92 37 39 0 0,-92-36-32 0 0,0 1 0 0 0,0 0 0 0 0,0 2 0 0 0,-1-1 0 0 0,12 12 0 0 0,-23-19-29 0 0,-1-1 1 0 0,1 1 0 0 0,-1 0 0 0 0,0-1-1 0 0,1 1 1 0 0,-1 0 0 0 0,0 0 0 0 0,0-1-1 0 0,0 1 1 0 0,0 0 0 0 0,-1 0 0 0 0,1 0-1 0 0,0 0 1 0 0,-1 0 0 0 0,1 1 0 0 0,-1-1-1 0 0,0 3 1 0 0,0-3 4 0 0,0 0 1 0 0,-1 0-1 0 0,1 0 0 0 0,-1-1 0 0 0,1 1 0 0 0,-1 0 1 0 0,0-1-1 0 0,1 1 0 0 0,-1 0 0 0 0,0-1 0 0 0,0 1 0 0 0,0-1 1 0 0,-1 0-1 0 0,1 1 0 0 0,0-1 0 0 0,0 0 0 0 0,-1 1 1 0 0,1-1-1 0 0,-1 0 0 0 0,-2 1 0 0 0,-3 2 4 0 0,1-1-1 0 0,-1 0 1 0 0,0 0-1 0 0,-1-1 1 0 0,1 0-1 0 0,0 0 1 0 0,-1-1 0 0 0,-7 1-1 0 0,-64 1-474 0 0,59-3 107 0 0,-46-2-2487 0 0,23-2-5966 0 0,29 1-2215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29.3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14379 0 0,'0'0'6113'0'0,"20"4"-6122"0"0,64 12 0 0 0,-33-7 446 0 0,69 2 1 0 0,-15-2 171 0 0,-103-9-577 0 0,-1 0 0 0 0,1 1 0 0 0,-1-1 0 0 0,0 1-1 0 0,1-1 1 0 0,-1 1 0 0 0,0-1 0 0 0,1 1 0 0 0,-1 0 0 0 0,0-1 0 0 0,0 1 0 0 0,1 0-1 0 0,-1 0 1 0 0,0 0 0 0 0,0 0 0 0 0,0 0 0 0 0,0 0 0 0 0,0 0 0 0 0,-1 0-1 0 0,1 1 1 0 0,0-1 0 0 0,0 0 0 0 0,-1 0 0 0 0,1 1 0 0 0,-1-1 0 0 0,1 0 0 0 0,0 3-1 0 0,0 3 76 0 0,0-1 0 0 0,-1 1-1 0 0,1 0 1 0 0,-2 12 0 0 0,0-4 98 0 0,-5 314 1329 0 0,7-103-996 0 0,-6 403 1144 0 0,-8-437-1234 0 0,-1 88-224 0 0,14-236-178 0 0,-1 180 116 0 0,0-206-143 0 0,0 0 0 0 0,-7 28-1 0 0,7-40-19 0 0,-1-1-1 0 0,0 1 0 0 0,0 0 1 0 0,0-1-1 0 0,-1 1 0 0 0,0-1 1 0 0,0 1-1 0 0,0-1 0 0 0,-1 0 1 0 0,1-1-1 0 0,-8 8 0 0 0,10-11-52 0 0,-1 0 0 0 0,-1 1-1 0 0,1-1 1 0 0,0 0-1 0 0,0 0 1 0 0,0 0-1 0 0,-1 0 1 0 0,1 0 0 0 0,0 0-1 0 0,-1-1 1 0 0,1 1-1 0 0,-1-1 1 0 0,1 0 0 0 0,0 0-1 0 0,-1 0 1 0 0,1 0-1 0 0,-4 0 1 0 0,-6-2-715 0 0,1 0-1 0 0,-18-7 1 0 0,-4 1-1423 0 0,-14 2-1934 0 0,17 6-2923 0 0,15 0-3476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29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0,'0'0'20070'0'0,"0"8"-19141"0"0,3 26 333 0 0,11 49 1 0 0,5 1-212 0 0,-17-73-1511 0 0,6 20-246 0 0,1-12-8524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03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3 0 0 0,'0'0'13514'0'0,"1"-3"-12597"0"0,0 11 101 0 0,-1-1-1 0 0,4 12 1 0 0,-2-12-464 0 0,-1 1 0 0 0,1 12 1 0 0,-2-12-304 0 0,0 0 0 0 0,-1 0 0 0 0,0 0 0 0 0,0 0 0 0 0,0 0 0 0 0,-1 0 0 0 0,-1 0 0 0 0,1-1 0 0 0,-5 10 0 0 0,1-5-34 0 0,2-5-128 0 0,1-1-1 0 0,0 1 0 0 0,0 0 0 0 0,1 0 0 0 0,-3 12 0 0 0,4-15-115 0 0,1-1 0 0 0,0 1 0 0 0,0-1-1 0 0,0 1 1 0 0,1-1 0 0 0,-1 1 0 0 0,1-1-1 0 0,-1 1 1 0 0,1-1 0 0 0,3 7-1 0 0,-1-4-2342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4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39 15747 0 0,'0'0'9192'0'0,"-22"-3"-9136"0"0,-69-10-27 0 0,-31-2-2343 0 0,104 10-580 0 0,13 3-1167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4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27 16468 0 0,'0'0'5073'0'0,"-1"-4"-4879"0"0,-2-13 8 0 0,3 17-196 0 0,0 0 0 0 0,0 0 0 0 0,0-1 1 0 0,0 1-1 0 0,0 0 0 0 0,0 0 0 0 0,0-1 0 0 0,0 1 1 0 0,1 0-1 0 0,-1 0 0 0 0,0-1 0 0 0,0 1 1 0 0,0 0-1 0 0,0 0 0 0 0,0 0 0 0 0,0-1 1 0 0,0 1-1 0 0,1 0 0 0 0,-1 0 0 0 0,0 0 0 0 0,0-1 1 0 0,0 1-1 0 0,0 0 0 0 0,1 0 0 0 0,-1 0 1 0 0,0 0-1 0 0,0 0 0 0 0,1 0 0 0 0,-1-1 0 0 0,0 1 1 0 0,0 0-1 0 0,0 0 0 0 0,1 0 0 0 0,-1 0 1 0 0,0 0-1 0 0,0 0 0 0 0,1 0 0 0 0,-1 0 0 0 0,11 0 181 0 0,-10 0-180 0 0,3 1 9 0 0,0 0 1 0 0,0 0-1 0 0,0 0 0 0 0,-1 1 1 0 0,1-1-1 0 0,0 1 0 0 0,-1 0 1 0 0,1 0-1 0 0,-1 0 1 0 0,1 1-1 0 0,-1-1 0 0 0,4 5 1 0 0,0-1 42 0 0,-1 1 0 0 0,1 0 0 0 0,-1 0 0 0 0,6 11 0 0 0,-9-13 8 0 0,-1-1 0 0 0,0 0 0 0 0,0 1 1 0 0,0 0-1 0 0,0-1 0 0 0,-1 1 0 0 0,0 0 0 0 0,0 0 1 0 0,0 0-1 0 0,0 9 0 0 0,-1-11-28 0 0,0 0 0 0 0,0 0 0 0 0,-1 0 0 0 0,0 0 0 0 0,1 0 0 0 0,-1 0 0 0 0,0 0 0 0 0,0 0-1 0 0,-1 0 1 0 0,1 0 0 0 0,0 0 0 0 0,-1-1 0 0 0,0 1 0 0 0,0-1 0 0 0,0 1 0 0 0,0-1 0 0 0,0 0 0 0 0,-4 3 0 0 0,-6 4 65 0 0,-1-1 1 0 0,0 0-1 0 0,0-1 0 0 0,-17 6 1 0 0,4-1-111 0 0,25-11 10 0 0,0-1 1 0 0,1 0-1 0 0,-1 0 0 0 0,1 0 0 0 0,-1 1 1 0 0,1-1-1 0 0,-1 0 0 0 0,1 1 1 0 0,-1-1-1 0 0,1 0 0 0 0,-1 1 0 0 0,1-1 1 0 0,0 1-1 0 0,-1-1 0 0 0,1 1 1 0 0,0-1-1 0 0,-1 1 0 0 0,1-1 0 0 0,0 1 1 0 0,0-1-1 0 0,-1 2 0 0 0,1-2 1 0 0,0 1-1 0 0,0-1 1 0 0,0 0-1 0 0,1 1 1 0 0,-1-1-1 0 0,0 1 1 0 0,0-1-1 0 0,0 1 0 0 0,0-1 1 0 0,1 0-1 0 0,-1 1 1 0 0,0-1-1 0 0,1 1 1 0 0,-1-1-1 0 0,0 0 1 0 0,1 1-1 0 0,-1-1 1 0 0,0 0-1 0 0,1 0 1 0 0,0 1-1 0 0,3 2 31 0 0,0-1 0 0 0,0 0 0 0 0,9 3 0 0 0,-11-4-26 0 0,115 33 62 0 0,-46-15-204 0 0,-33-10-1574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28.9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12209 0 0,'0'0'5281'0'0,"0"0"-5281"0"0,0 0-1301 0 0,0 0 749 0 0,0 0 428 0 0,0 0 72 0 0,0 0-1744 0 0,0 0-1216 0 0,0 0-1588 0 0,0 0-1453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1.9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9 4548 0 0,'0'0'8889'0'0,"0"0"-7433"0"0,0 0-424 0 0,0 0 85 0 0,0 0-273 0 0,0 0-348 0 0,0 0-252 0 0,0 0-244 0 0,0 0-84 0 0,0 0-252 0 0,4 1-280 0 0,-5-2-8 0 0,-3 0-113 0 0,3 0-1231 0 0,-2-2-3080 0 0,3 0-4097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4:55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 17652 0 0,'0'0'4670'0'0,"-1"24"-4098"0"0,-4 76-4 0 0,4 13 762 0 0,1-98-1195 0 0,20 210 1074 0 0,-12-156-1078 0 0,17 133 25 0 0,13 140 31 0 0,-31-256-152 0 0,8 147 148 0 0,-12-2-624 0 0,-3-231 377 0 0,0 0 0 0 0,0 0 0 0 0,0 0 0 0 0,0 1 0 0 0,0-1 0 0 0,0 0 0 0 0,0 0 0 0 0,0 0 0 0 0,0 0 1 0 0,0 1-1 0 0,0-1 0 0 0,0 0 0 0 0,0 0 0 0 0,0 0 0 0 0,0 0 0 0 0,0 1 0 0 0,-1-1 0 0 0,1 0 0 0 0,0 0 0 0 0,0 0 0 0 0,0 0 0 0 0,0 0 0 0 0,0 0 0 0 0,-1 1 0 0 0,1-1 0 0 0,0 0 1 0 0,0 0-1 0 0,0 0 0 0 0,0 0 0 0 0,0 0 0 0 0,-1 0 0 0 0,1 0 0 0 0,0 0 0 0 0,0 0 0 0 0,0 0 0 0 0,-1 0 0 0 0,1 0 0 0 0,0 0 0 0 0,0 0 0 0 0,0 0 0 0 0,0 0 0 0 0,-1 0 0 0 0,1 0 1 0 0,0 0-1 0 0,0 0 0 0 0,0 0 0 0 0,-1 0 0 0 0,1 0 0 0 0,0 0 0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3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15683 0 0,'0'0'6682'0'0,"7"23"-5738"0"0,23 74-153 0 0,-28-91-675 0 0,0 0 1 0 0,-1 0-1 0 0,1 0 1 0 0,-1 0-1 0 0,-1 0 1 0 0,1 0-1 0 0,-1 7 1 0 0,0-2 84 0 0,0 3 223 0 0,-1 0-1 0 0,0 0 1 0 0,-5 24-1 0 0,4-32-754 0 0,0 0 0 0 0,0 0 0 0 0,0-1 1 0 0,-5 9-1 0 0,4-10-1086 0 0,1 0-1 0 0,-1-1 1 0 0,0 1 0 0 0,0-1 0 0 0,0 0 0 0 0,-7 6 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03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51 20612 0 0,'0'0'1690'0'0,"3"-9"-1887"0"0,-2 3 187 0 0,1 0 1 0 0,1 0-1 0 0,-1 0 0 0 0,4-6 1 0 0,-5 12 8 0 0,-1-1 0 0 0,0 1 0 0 0,1-1 0 0 0,-1 1 0 0 0,1-1 0 0 0,0 1 0 0 0,-1 0 0 0 0,1-1 0 0 0,-1 1 0 0 0,1 0 0 0 0,0-1 0 0 0,-1 1 0 0 0,1 0 0 0 0,-1 0 0 0 0,1-1 0 0 0,0 1 0 0 0,-1 0 0 0 0,1 0 0 0 0,0 0 0 0 0,-1 0 0 0 0,1 0 0 0 0,0 0 0 0 0,1 0 0 0 0,16 6-12 0 0,-11-3 10 0 0,82 31 97 0 0,-78-29-24 0 0,-1 1-1 0 0,1 0 0 0 0,-1 0 1 0 0,0 1-1 0 0,-1 0 0 0 0,9 9 1 0 0,-14-11-6 0 0,0 0 1 0 0,0 0 0 0 0,-1 0-1 0 0,1 0 1 0 0,-1 0-1 0 0,-1 1 1 0 0,1 0 0 0 0,-1-1-1 0 0,0 1 1 0 0,0 0-1 0 0,2 11 1 0 0,-2 3 168 0 0,0 1 0 0 0,-1 23 0 0 0,-1-38-192 0 0,-3 44 420 0 0,-12 71 1 0 0,0-4-93 0 0,8 32 92 0 0,19 258 0 0 0,12 262 846 0 0,-40-472-939 0 0,10-157-318 0 0,-2-1 0 0 0,-23 73 0 0 0,27-103-54 0 0,1-1-1 0 0,-1 0 0 0 0,0 1 0 0 0,-1-1 0 0 0,0-1 0 0 0,0 1 1 0 0,-1-1-1 0 0,-7 8 0 0 0,8-11-101 0 0,0 1 0 0 0,0-1 0 0 0,-1 0 0 0 0,1 0 0 0 0,-1-1 0 0 0,0 0 0 0 0,0 0 0 0 0,0 0 0 0 0,-1-1 0 0 0,1 0 0 0 0,-13 3 0 0 0,-15-1-2360 0 0,0-1-1 0 0,-56-3 1 0 0,38-1-5907 0 0,21 1-2691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05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0 0 0,'0'0'3945'0'0,"2"-5"-2904"0"0,1 0-632 0 0,5-22 9687 0 0,-8 33-5449 0 0,4 87-3230 0 0,0-23-873 0 0,-3-56-384 0 0,-1 0-1 0 0,0 1 0 0 0,-1-1 0 0 0,-1 0 0 0 0,-5 24 0 0 0,6-33 105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46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16572 0 0,'0'0'2944'0'0,"4"24"-2200"0"0,10 79-20 0 0,57 382 3151 0 0,-51-328-3391 0 0,2 218 0 0 0,-22-362-497 0 0,2 137 165 0 0,1-102-480 0 0,9 51-1 0 0,-11-96-477 0 0,0 2 1529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47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14739 0 0,'0'0'5304'0'0,"20"7"-7172"0"0,67 19 1834 0 0,-48-17 48 0 0,-18-9 23 0 0,-7-1 20 0 0,60 1 1418 0 0,-73 0-1420 0 0,1 1 0 0 0,-1-1-1 0 0,1 0 1 0 0,0 1 0 0 0,-1-1 0 0 0,1 1-1 0 0,-1-1 1 0 0,0 1 0 0 0,1 0-1 0 0,-1 0 1 0 0,1 0 0 0 0,-1 0 0 0 0,0 0-1 0 0,0 0 1 0 0,0 0 0 0 0,1 0-1 0 0,-1 0 1 0 0,0 0 0 0 0,0 1 0 0 0,-1-1-1 0 0,1 0 1 0 0,0 1 0 0 0,0-1 0 0 0,-1 1-1 0 0,1-1 1 0 0,0 0 0 0 0,-1 1-1 0 0,1 2 1 0 0,1 5 132 0 0,-1-1 0 0 0,0 1 0 0 0,0-1 1 0 0,-1 9-1 0 0,0-16-175 0 0,-2 152 1980 0 0,11 252 213 0 0,35-91-1332 0 0,-5-47-362 0 0,-22 3-25 0 0,-17-242-447 0 0,-1 0 0 0 0,-1 0 0 0 0,-2 0 0 0 0,-1 0 0 0 0,-1-1 0 0 0,-2 1 1 0 0,0-1-1 0 0,-2-1 0 0 0,-20 41 0 0 0,26-61-66 0 0,1 0 0 0 0,-1-1 1 0 0,0 1-1 0 0,0-1 0 0 0,0 0 1 0 0,-1 0-1 0 0,1 0 0 0 0,-1-1 1 0 0,-1 0-1 0 0,1 0 0 0 0,0 0 1 0 0,-1 0-1 0 0,0-1 0 0 0,0 0 1 0 0,0 0-1 0 0,0-1 0 0 0,0 0 1 0 0,-1 0-1 0 0,1 0 0 0 0,-1-1 1 0 0,1 0-1 0 0,-1 0 0 0 0,0-1 1 0 0,1 1-1 0 0,-1-1 0 0 0,0-1 1 0 0,1 1-1 0 0,-14-4 0 0 0,9 1-590 0 0,0-1 0 0 0,1 0 0 0 0,-21-12 0 0 0,-6-8-8655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5.9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21036 0 0,'0'0'4353'0'0,"-5"143"-3912"0"0,6-112-113 0 0,2 1-120 0 0,-1-3-80 0 0,2 0-88 0 0,-2-1-128 0 0,-1-3-224 0 0,3 1-433 0 0,-1-2-799 0 0,-2-5-1761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5:57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 0 0 0,'0'0'11333'0'0,"3"-4"-10241"0"0,8-14 5840 0 0,-9 24-5309 0 0,0-2-1296 0 0,47 84 2266 0 0,-45-77-2242 0 0,-6-15 151 0 0,-7-17-206 0 0,-7-49-117 0 0,14 64-145 0 0,7 14 7 0 0,5 14 43 0 0,-4-3 10 0 0,-2 1 1 0 0,0 0-1 0 0,-1-1 1 0 0,-1 1 0 0 0,0 23-1 0 0,-12 99 558 0 0,3-88-531 0 0,2-17-129 0 0,-2 69-1 0 0,7-90-139 0 0,-1-13-259 0 0,1 1 1 0 0,0 0 0 0 0,0 0-1 0 0,0-1 1 0 0,2 7 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16.0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32 3377 0 0,'0'0'12452'0'0,"2"-5"-11808"0"0,6-16 15 0 0,-6 16 2900 0 0,2 19-1905 0 0,-4-11-1588 0 0,-1 0 1 0 0,1 0 0 0 0,-1 0-1 0 0,1 0 1 0 0,-1 0-1 0 0,0 0 1 0 0,0 0 0 0 0,0 0-1 0 0,-1-1 1 0 0,1 1 0 0 0,-3 3-1 0 0,0 2 67 0 0,-21 37 309 0 0,15-27-383 0 0,0 1 1 0 0,-10 26-1 0 0,16-34-65 0 0,2-4 0 0 0,-1 0 0 0 0,1 0 0 0 0,1 0 0 0 0,-1 0 0 0 0,0 11-1 0 0,2-14 6 0 0,0 0-1 0 0,0 0 1 0 0,0 1-1 0 0,0-1 0 0 0,2 6 1 0 0,-1-8 5 0 0,0 0-1 0 0,-1 0 1 0 0,1 0-1 0 0,0-1 1 0 0,0 1 0 0 0,0 0-1 0 0,1-1 1 0 0,-1 1 0 0 0,0-1-1 0 0,1 1 1 0 0,-1-1 0 0 0,0 0-1 0 0,1 0 1 0 0,1 2 0 0 0,6 2 11 0 0,-1-1 1 0 0,0 1 0 0 0,1-1-1 0 0,0-1 1 0 0,0 1 0 0 0,0-2-1 0 0,1 1 1 0 0,11 1 0 0 0,2-2 53 0 0,-1 0 1 0 0,33-2-1 0 0,-54 0-60 0 0,1 0-1 0 0,0 0 1 0 0,0 0-1 0 0,-1 0 1 0 0,1-1-1 0 0,0 1 1 0 0,0-1-1 0 0,-1 1 1 0 0,1-1-1 0 0,0 1 0 0 0,-1-1 1 0 0,1 0-1 0 0,-1 0 1 0 0,1 0-1 0 0,2-2 1 0 0,-3 2-3 0 0,0-1 1 0 0,0 1 0 0 0,-1-1-1 0 0,1 1 1 0 0,0-1 0 0 0,0 1-1 0 0,-1-1 1 0 0,1 0-1 0 0,-1 1 1 0 0,0-1 0 0 0,1 0-1 0 0,-1 0 1 0 0,0 1-1 0 0,0-1 1 0 0,0-2 0 0 0,-1-4-16 0 0,0 0 1 0 0,-1 0 0 0 0,1 0 0 0 0,-2 1 0 0 0,1-1 0 0 0,-4-7 0 0 0,-5-15-37 0 0,0-25 45 0 0,11 54 8 0 0,6 14 34 0 0,-3-5-13 0 0,9 15 259 0 0,15 43 1 0 0,-23-53-150 0 0,-1 0 1 0 0,0 0-1 0 0,-1 0 1 0 0,0 0-1 0 0,0 18 1 0 0,-3-13-3 0 0,-1 1 1 0 0,-5 24 0 0 0,3-22-349 0 0,-2 24 1 0 0,6-41-500 0 0,1 11-365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9:17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11 2609 0 0,'0'0'14767'0'0,"3"-2"-14434"0"0,0 0-427 0 0,8-4 895 0 0,-11 6-787 0 0,0 0 0 0 0,0 0-1 0 0,0 0 1 0 0,0 0-1 0 0,0 0 1 0 0,0 0-1 0 0,0 0 1 0 0,0 0-1 0 0,0 0 1 0 0,0 0-1 0 0,0 0 1 0 0,0 0 0 0 0,0 0-1 0 0,0 0 1 0 0,0 0-1 0 0,0 0 1 0 0,0 0-1 0 0,0 1 1 0 0,0-1-1 0 0,0 0 1 0 0,0 0-1 0 0,0 0 1 0 0,0 0 0 0 0,0 0-1 0 0,0 0 1 0 0,0 0-1 0 0,0 0 1 0 0,0 0-1 0 0,0 0 1 0 0,0 0-1 0 0,0 0 1 0 0,0 0-1 0 0,0 0 1 0 0,0 0 0 0 0,0 0-1 0 0,0 0 1 0 0,0 0-1 0 0,0 0 1 0 0,0 0-1 0 0,0 0 1 0 0,0 0-1 0 0,0 0 1 0 0,0 0-1 0 0,0 0 1 0 0,0 0 0 0 0,0 0-1 0 0,1 0 1 0 0,-1 0-1 0 0,0 0 1 0 0,0 0-1 0 0,0 0 1 0 0,0 0-1 0 0,0 0 1 0 0,0 0-1 0 0,0 0 1 0 0,0 0 0 0 0,0 0-1 0 0,0 0 1 0 0,-6 7 904 0 0,-29 25 450 0 0,-56 43 0 0 0,87-73-1356 0 0,0 1 0 0 0,1 1 0 0 0,-1-1 0 0 0,1 1 0 0 0,0-1 0 0 0,0 1 0 0 0,-3 5 0 0 0,6-8-1 0 0,-1 0 1 0 0,0 0-1 0 0,1 0 1 0 0,-1 1-1 0 0,1-1 1 0 0,-1 0-1 0 0,1 0 1 0 0,-1 1-1 0 0,1-1 1 0 0,0 0-1 0 0,0 1 1 0 0,0-1-1 0 0,0 0 0 0 0,0 1 1 0 0,0-1-1 0 0,0 0 1 0 0,0 1-1 0 0,0-1 1 0 0,1 0-1 0 0,-1 1 1 0 0,0-1-1 0 0,1 0 1 0 0,-1 0-1 0 0,1 1 1 0 0,-1-1-1 0 0,1 0 1 0 0,0 0-1 0 0,0 0 1 0 0,1 1-1 0 0,4 4 32 0 0,0-1-1 0 0,0 0 0 0 0,1 0 1 0 0,0-1-1 0 0,0 0 0 0 0,13 6 1 0 0,47 14 94 0 0,-51-19-7 0 0,1-1 0 0 0,-1-1-1 0 0,1 0 1 0 0,32 1 0 0 0,-48-4-118 0 0,0-1-1 0 0,0 1 1 0 0,0 0-1 0 0,1-1 1 0 0,-1 1-1 0 0,0 0 1 0 0,0-1-1 0 0,0 0 1 0 0,0 1-1 0 0,0-1 1 0 0,0 0-1 0 0,0 1 1 0 0,0-1-1 0 0,0 0 1 0 0,0 0-1 0 0,-1 0 1 0 0,1 0-1 0 0,0 0 1 0 0,-1 0-1 0 0,1 0 1 0 0,0 0-1 0 0,-1 0 1 0 0,1-2-1 0 0,3-4-15 0 0,-1-1 0 0 0,2-11 1 0 0,-1 7 1 0 0,22-67 15 0 0,-26 79-10 0 0,0 0 0 0 0,0-1 0 0 0,0 1 0 0 0,0 0 0 0 0,0 0 0 0 0,0 0 0 0 0,0 0 0 0 0,0-1 0 0 0,0 1 0 0 0,0 0 0 0 0,0 0 0 0 0,0 0 0 0 0,0 0 0 0 0,0 0 0 0 0,0-1 0 0 0,0 1 0 0 0,0 0 0 0 0,0 0 0 0 0,1 0 0 0 0,-1 0 0 0 0,0 0 0 0 0,0 0 0 0 0,0 0 0 0 0,0-1 0 0 0,0 1 0 0 0,0 0 0 0 0,0 0 0 0 0,1 0 0 0 0,-1 0 0 0 0,0 0-1 0 0,0 0 1 0 0,0 0 0 0 0,0 0 0 0 0,0 0 0 0 0,1 0 0 0 0,-1 0 0 0 0,0 0 0 0 0,2 6 66 0 0,-2 17 43 0 0,0-20-72 0 0,-1 14 112 0 0,-1-1 0 0 0,-1 1 0 0 0,0-1-1 0 0,-2 0 1 0 0,-5 17 0 0 0,-6 21 169 0 0,14-45-368 0 0,1-1-1 0 0,0 1 1 0 0,0 0 0 0 0,1 0-1 0 0,1 0 1 0 0,-1 0 0 0 0,1-1 0 0 0,1 1-1 0 0,0 0 1 0 0,0-1 0 0 0,0 1-1 0 0,5 9 1 0 0,-5-14-287 0 0,-1-1 0 0 0,-1 1-1 0 0,1-1 1 0 0,0 6 0 0 0,-2 5-6023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2.0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0 11197 0 0,'3'7'1480'0'0,"4"8"-1193"0"0,-2-1 0 0 0,1 1 0 0 0,-2 0 0 0 0,0 0 0 0 0,-1 1 0 0 0,0-1 0 0 0,-1 1 0 0 0,-1-1 0 0 0,-1 1 0 0 0,0 0 0 0 0,-1 0 0 0 0,0-1 0 0 0,-2 4-287 0 0,1-15 40 0 0,0-1 0 0 0,-1 1-1 0 0,1-1 1 0 0,-1 0 0 0 0,1 0 0 0 0,-1 0-1 0 0,0-1 1 0 0,0 1 0 0 0,-1 0 0 0 0,1-1-1 0 0,0 0 1 0 0,-1 0 0 0 0,1 0 0 0 0,-1 0-1 0 0,0-1 1 0 0,0 1 0 0 0,1-1 0 0 0,-1 0-1 0 0,0 0 1 0 0,0 0 0 0 0,0-1 0 0 0,0 1-1 0 0,0-1 1 0 0,0 0 0 0 0,0 0 0 0 0,0-1-1 0 0,-2 1-39 0 0,-61-35-5708 0 0,54 13-220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9:58.9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37 0 0 0,'0'0'19364'0'0,"-1"-6"-18848"0"0,1-17-120 0 0,0 22-386 0 0,0 1 0 0 0,0 0 0 0 0,0-1 0 0 0,0 1-1 0 0,0 0 1 0 0,1-1 0 0 0,-1 1 0 0 0,0 0 0 0 0,0-1-1 0 0,1 1 1 0 0,-1 0 0 0 0,0-1 0 0 0,0 1 0 0 0,1 0 0 0 0,-1 0-1 0 0,0-1 1 0 0,1 1 0 0 0,-1 0 0 0 0,0 0 0 0 0,1 0-1 0 0,-1-1 1 0 0,0 1 0 0 0,1 0 0 0 0,-1 0 0 0 0,0 0 0 0 0,1 0-1 0 0,-1 0 1 0 0,1 0 0 0 0,-1 0 0 0 0,0 0 0 0 0,1 0-1 0 0,-1 0 1 0 0,1 0 0 0 0,-1 0 0 0 0,0 0 0 0 0,1 0 0 0 0,-1 0-1 0 0,0 0 1 0 0,1 0 0 0 0,0 1 0 0 0,1-1-10 0 0,6 2 25 0 0,0-1 1 0 0,1 2-1 0 0,-1-1 1 0 0,0 1-1 0 0,0 0 0 0 0,8 5 1 0 0,2 0 105 0 0,-4-2-18 0 0,-5-3 21 0 0,0 1 0 0 0,0 0-1 0 0,0 1 1 0 0,0 0-1 0 0,-1 0 1 0 0,11 9 0 0 0,-18-13-130 0 0,0-1 1 0 0,-1 1-1 0 0,1-1 0 0 0,-1 1 1 0 0,0-1-1 0 0,1 1 1 0 0,-1-1-1 0 0,1 1 1 0 0,-1 0-1 0 0,0-1 0 0 0,1 1 1 0 0,-1 0-1 0 0,0-1 1 0 0,0 1-1 0 0,1-1 0 0 0,-1 1 1 0 0,0 0-1 0 0,0 0 1 0 0,0-1-1 0 0,0 1 1 0 0,0 0-1 0 0,0-1 0 0 0,0 1 1 0 0,0 0-1 0 0,0 0 1 0 0,-1 0 0 0 0,1 0 1 0 0,-1 0 0 0 0,0 0-1 0 0,1 0 1 0 0,-1-1 0 0 0,0 1-1 0 0,1 0 1 0 0,-1 0 0 0 0,0-1-1 0 0,0 1 1 0 0,0 0-1 0 0,0-1 1 0 0,0 1 0 0 0,-1 0-1 0 0,-3 1 12 0 0,0 0 0 0 0,0 0 0 0 0,0 0-1 0 0,-1-1 1 0 0,-5 1 0 0 0,-6-1-91 0 0,-18 0 1 0 0,17-2-8 0 0,18 1 186 0 0,15 3-94 0 0,6 3-60 0 0,31 14 1 0 0,-46-17 75 0 0,0 0-1 0 0,0 0 1 0 0,-1 0 0 0 0,1 1 0 0 0,-1 0-1 0 0,0 0 1 0 0,0 0 0 0 0,0 1 0 0 0,7 9-1 0 0,-11-13-13 0 0,0 0-1 0 0,-1 0 1 0 0,1 0-1 0 0,0 0 1 0 0,-1 0-1 0 0,1 0 0 0 0,-1 1 1 0 0,1-1-1 0 0,-1 0 1 0 0,1 0-1 0 0,-1 1 1 0 0,0-1-1 0 0,0 0 0 0 0,0 1 1 0 0,1-1-1 0 0,-1 0 1 0 0,0 0-1 0 0,-1 1 0 0 0,1-1 1 0 0,0 0-1 0 0,-1 3 1 0 0,0-2 14 0 0,0-1-1 0 0,0 1 1 0 0,0-1 0 0 0,0 0 0 0 0,0 1 0 0 0,0-1-1 0 0,-1 0 1 0 0,1 1 0 0 0,0-1 0 0 0,-1 0 0 0 0,1 0-1 0 0,-1 0 1 0 0,1-1 0 0 0,-3 2 0 0 0,-3 1 52 0 0,-1 0 1 0 0,1-1-1 0 0,-1 0 1 0 0,0 0-1 0 0,-15 1 1 0 0,-7-2-1184 0 0,-48-4 0 0 0,55 1-3828 0 0,0-1-4104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9:59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13387 0 0,'0'0'6856'0'0,"3"-3"-6888"0"0,-1 2 23 0 0,0-1 1 0 0,0 1-1 0 0,0 0 0 0 0,0-1 1 0 0,1 1-1 0 0,-1 0 0 0 0,0 1 1 0 0,0-1-1 0 0,1 0 0 0 0,-1 1 1 0 0,0-1-1 0 0,1 1 0 0 0,-1-1 1 0 0,1 1-1 0 0,2 0 0 0 0,2 0 84 0 0,0 1-1 0 0,0-1 1 0 0,0 1-1 0 0,0 0 1 0 0,0 1-1 0 0,-1 0 1 0 0,1 0-1 0 0,0 0 1 0 0,8 5-1 0 0,-13-6-18 0 0,1 1 1 0 0,-1-1-1 0 0,1 1 0 0 0,-1 0 1 0 0,0 0-1 0 0,1 0 0 0 0,-1 0 1 0 0,0 0-1 0 0,0 1 0 0 0,-1-1 1 0 0,1 1-1 0 0,0-1 0 0 0,-1 1 1 0 0,1 0-1 0 0,-1-1 0 0 0,0 1 1 0 0,0 0-1 0 0,0 0 0 0 0,0 0 0 0 0,-1 0 1 0 0,1 0-1 0 0,-1 0 0 0 0,0 5 1 0 0,0-6-8 0 0,-1 1 1 0 0,1 0 0 0 0,-1 0 0 0 0,0-1-1 0 0,0 1 1 0 0,0-1 0 0 0,0 1-1 0 0,-1-1 1 0 0,1 1 0 0 0,-1-1 0 0 0,1 1-1 0 0,-1-1 1 0 0,0 0 0 0 0,0 0-1 0 0,-3 3 1 0 0,-5 4 166 0 0,-20 13 0 0 0,22-17-186 0 0,1 0-1 0 0,0 1 1 0 0,-1 0 0 0 0,-7 10 0 0 0,15-16-21 0 0,0 0 0 0 0,-1 0 0 0 0,1 1 0 0 0,0-1 0 0 0,0 0 1 0 0,0 0-1 0 0,0 0 0 0 0,0 1 0 0 0,-1-1 0 0 0,1 0 0 0 0,0 0 0 0 0,0 0 0 0 0,0 1 0 0 0,0-1 0 0 0,0 0 0 0 0,0 0 1 0 0,0 1-1 0 0,0-1 0 0 0,0 0 0 0 0,0 0 0 0 0,0 1 0 0 0,0-1 0 0 0,0 0 0 0 0,0 0 0 0 0,0 1 0 0 0,0-1 0 0 0,0 0 1 0 0,0 0-1 0 0,0 0 0 0 0,1 1 0 0 0,-1-1 0 0 0,8 4 238 0 0,14-2 83 0 0,-19-2-291 0 0,13 0 48 0 0,24 2-44 0 0,70-6 0 0 0,-104 3-280 0 0,-4 1 16 0 0,-1 0 0 0 0,1 0 0 0 0,0 0 0 0 0,-1-1 0 0 0,1 1 0 0 0,0 0 0 0 0,-1-1 0 0 0,1 0 0 0 0,-1 1 1 0 0,1-1-1 0 0,2-1 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0.4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0 6633 0 0,'0'0'14622'0'0,"-13"23"-14168"0"0,-39 72-142 0 0,48-88-280 0 0,1 0 1 0 0,0 0-1 0 0,0 0 0 0 0,0 0 1 0 0,1 0-1 0 0,0 1 1 0 0,-2 11-1 0 0,3-6 7 0 0,-2 1 19 0 0,1 1-1 0 0,1 0 0 0 0,0 0 0 0 0,3 30 0 0 0,-2-43-34 0 0,1 0 0 0 0,-1 1 1 0 0,1-1-1 0 0,0 0 0 0 0,0 0 0 0 0,0 1 1 0 0,0-1-1 0 0,0 0 0 0 0,0 0 0 0 0,0 0 1 0 0,1 0-1 0 0,-1-1 0 0 0,1 1 1 0 0,0 0-1 0 0,2 2 0 0 0,0-2 30 0 0,-1 0 0 0 0,1 1-1 0 0,-1-2 1 0 0,1 1 0 0 0,0 0 0 0 0,0-1-1 0 0,0 1 1 0 0,5 0 0 0 0,5 0 117 0 0,0 0 1 0 0,0-1-1 0 0,0-1 0 0 0,15-1 1 0 0,-23 1-89 0 0,0-1 1 0 0,1 0-1 0 0,-1 0 1 0 0,0-1-1 0 0,0 1 1 0 0,-1-1-1 0 0,1-1 1 0 0,9-4-1 0 0,-13 6-63 0 0,0 0 0 0 0,-1 0 1 0 0,1 0-1 0 0,0 0 0 0 0,0-1 0 0 0,-1 1 0 0 0,1-1 0 0 0,-1 1 1 0 0,1-1-1 0 0,-1 0 0 0 0,0 0 0 0 0,1 0 0 0 0,-1 1 0 0 0,0-1 1 0 0,0 0-1 0 0,0 0 0 0 0,-1 0 0 0 0,1 0 0 0 0,0-1 0 0 0,-1 1 1 0 0,1 0-1 0 0,-1 0 0 0 0,0 0 0 0 0,0 0 0 0 0,0-1 0 0 0,0 1 1 0 0,-1-4-1 0 0,1 4-48 0 0,-1 0 0 0 0,0-1 1 0 0,0 1-1 0 0,0 0 0 0 0,0 0 0 0 0,0-1 1 0 0,0 1-1 0 0,-1 0 0 0 0,1 0 0 0 0,-1 0 0 0 0,0 1 1 0 0,1-1-1 0 0,-1 0 0 0 0,0 0 0 0 0,0 1 1 0 0,0 0-1 0 0,0-1 0 0 0,0 1 0 0 0,-1 0 1 0 0,1 0-1 0 0,0 0 0 0 0,0 0 0 0 0,-5-1 1 0 0,0 0-325 0 0,0 1 0 0 0,-1-1 0 0 0,1 1 0 0 0,0 1 0 0 0,0-1 0 0 0,-15 2 0 0 0,18 0-121 0 0,0 0-1 0 0,0 0 1 0 0,0 0 0 0 0,0 0-1 0 0,0 0 1 0 0,-5 4 0 0 0,-11 6-6205 0 0,15-8 3739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3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63 1104 0 0,'0'0'16967'0'0,"-5"-9"-16454"0"0,-15-30-109 0 0,20 38-380 0 0,-1 0 0 0 0,1 0 0 0 0,-1 0 0 0 0,1 0 0 0 0,-1 0 0 0 0,0 0-1 0 0,0 0 1 0 0,1 1 0 0 0,-1-1 0 0 0,0 0 0 0 0,0 1 0 0 0,0-1 0 0 0,0 0 0 0 0,0 1 0 0 0,0-1 0 0 0,0 1 0 0 0,0 0 0 0 0,0-1-1 0 0,0 1 1 0 0,0 0 0 0 0,0 0 0 0 0,0-1 0 0 0,0 1 0 0 0,-1 0 0 0 0,1 0 0 0 0,0 0 0 0 0,0 0 0 0 0,0 1 0 0 0,-2-1 0 0 0,-3 1 108 0 0,4-1-103 0 0,0 0 0 0 0,0 0 0 0 0,0 0 1 0 0,0 1-1 0 0,0-1 0 0 0,0 0 0 0 0,0 1 0 0 0,0 0 1 0 0,1-1-1 0 0,-1 1 0 0 0,0 0 0 0 0,0 0 1 0 0,0 0-1 0 0,1 0 0 0 0,-1 1 0 0 0,-2 1 1 0 0,2 0 13 0 0,0-1 1 0 0,0 1 0 0 0,0 0 0 0 0,0-1 0 0 0,1 1-1 0 0,-1 0 1 0 0,1 0 0 0 0,0 0 0 0 0,-2 5 0 0 0,1 4 64 0 0,0 0 1 0 0,0 0 0 0 0,1 1 0 0 0,0 15 0 0 0,1-25-73 0 0,0-1 1 0 0,1 1 0 0 0,-1-1 0 0 0,0 0-1 0 0,1 1 1 0 0,-1-1 0 0 0,1 1-1 0 0,0-1 1 0 0,-1 0 0 0 0,1 0 0 0 0,2 3-1 0 0,-2-3 25 0 0,0-1 0 0 0,0 0-1 0 0,0 1 1 0 0,1-1-1 0 0,-1 0 1 0 0,0 0 0 0 0,0 0-1 0 0,1 0 1 0 0,-1 0-1 0 0,1-1 1 0 0,-1 1 0 0 0,1 0-1 0 0,-1-1 1 0 0,1 1-1 0 0,0-1 1 0 0,-1 1 0 0 0,1-1-1 0 0,1 0 1 0 0,1 1 48 0 0,0-1 0 0 0,0 1 0 0 0,0-1-1 0 0,0-1 1 0 0,0 1 0 0 0,0 0 0 0 0,0-1 0 0 0,0 0 0 0 0,0 0 0 0 0,0 0 0 0 0,0-1-1 0 0,6-2 1 0 0,-8 3-112 0 0,0-1-1 0 0,0 1 0 0 0,0-1 1 0 0,0 1-1 0 0,0-1 0 0 0,0 0 1 0 0,-1 1-1 0 0,1-1 0 0 0,-1 0 1 0 0,1 0-1 0 0,-1 0 0 0 0,0-1 1 0 0,1 1-1 0 0,-1 0 0 0 0,0 0 1 0 0,0-1-1 0 0,-1 1 0 0 0,1 0 1 0 0,0-1-1 0 0,-1 1 1 0 0,1-5-1 0 0,-1 4-429 0 0,0-1 306 0 0,0 0 1 0 0,0 1 0 0 0,0-1 0 0 0,-1-5-1 0 0,-4-1-3787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4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 5233 0 0,'0'0'16376'0'0,"-1"9"-15822"0"0,0 70 759 0 0,1-70-1121 0 0,1 10 181 0 0,-1 0 0 0 0,0 0 0 0 0,-5 24 0 0 0,2-10-222 0 0,3-26-4435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5.3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63 7474 0 0,'0'0'13873'0'0,"-1"-6"-13594"0"0,1-32 449 0 0,0 37-705 0 0,0 1 1 0 0,0-1-1 0 0,0 0 1 0 0,0 0-1 0 0,0 1 0 0 0,0-1 1 0 0,0 0-1 0 0,1 0 0 0 0,-1 1 1 0 0,0-1-1 0 0,0 0 1 0 0,1 1-1 0 0,-1-1 0 0 0,1 1 1 0 0,-1-1-1 0 0,0 0 0 0 0,1 1 1 0 0,-1-1-1 0 0,1 1 0 0 0,-1-1 1 0 0,1 1-1 0 0,0-1 1 0 0,-1 1-1 0 0,1 0 0 0 0,0-1 1 0 0,-1 1-1 0 0,1 0 0 0 0,0-1 1 0 0,-1 1-1 0 0,1 0 0 0 0,0 0 1 0 0,-1-1-1 0 0,1 1 1 0 0,1 0-1 0 0,-1 0-17 0 0,1 0-1 0 0,-1 0 1 0 0,1 0-1 0 0,-1 0 1 0 0,1 0 0 0 0,-1 1-1 0 0,1-1 1 0 0,-1 0 0 0 0,1 1-1 0 0,-1-1 1 0 0,0 1 0 0 0,1 0-1 0 0,-1-1 1 0 0,0 1-1 0 0,1 0 1 0 0,1 1 0 0 0,4 5 37 0 0,0 0 0 0 0,0 1 0 0 0,0 0 1 0 0,-1 0-1 0 0,10 18 0 0 0,-14-22-16 0 0,0 1 0 0 0,0-1 0 0 0,0 1 1 0 0,0 0-1 0 0,-1 0 0 0 0,0 0 0 0 0,0 0 0 0 0,0 0 0 0 0,0 0 0 0 0,-1 0 0 0 0,0 0 0 0 0,0 1 0 0 0,-2 8 0 0 0,1-9 3 0 0,0-1 0 0 0,-1 0 0 0 0,0 0 0 0 0,0-1 0 0 0,0 1-1 0 0,0 0 1 0 0,-1 0 0 0 0,0-1 0 0 0,1 0 0 0 0,-1 1 0 0 0,-6 4 0 0 0,-4 3 11 0 0,-22 14 0 0 0,34-25-41 0 0,-6 5-17 0 0,0 0 1 0 0,-1-1 0 0 0,1 0 0 0 0,-1 0 0 0 0,0-1 0 0 0,0 0-1 0 0,-13 3 1 0 0,19-6 654 0 0,7-3-463 0 0,11-3-150 0 0,-4 5-19 0 0,0 0-1 0 0,0 0 1 0 0,0 1 0 0 0,0 1 0 0 0,19 3 0 0 0,58 17-72 0 0,-84-20 42 0 0,18 8-2401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5.8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13083 0 0,'0'0'9937'0'0,"5"22"-9431"0"0,13 67-92 0 0,-17-83-340 0 0,0-1-1 0 0,0 1 1 0 0,0 0 0 0 0,0-1 0 0 0,-1 9-1 0 0,-1-6 37 0 0,1 71 276 0 0,0-45-2883 0 0,-1-25-792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6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35 15147 0 0,'0'0'4440'0'0,"-1"-4"-4363"0"0,-2 0-56 0 0,3 2-15 0 0,-1 1 0 0 0,0 0-1 0 0,0-1 1 0 0,1 1 0 0 0,-1-1-1 0 0,1 0 1 0 0,0 1 0 0 0,-1-1-1 0 0,1 1 1 0 0,0-1 0 0 0,0-1 0 0 0,0 2-11 0 0,0 1 1 0 0,1-1 0 0 0,-1 1 0 0 0,0 0 0 0 0,1-1-1 0 0,-1 1 1 0 0,1-1 0 0 0,-1 1 0 0 0,1 0 0 0 0,-1 0-1 0 0,1-1 1 0 0,-1 1 0 0 0,1 0 0 0 0,-1 0 0 0 0,1 0-1 0 0,-1-1 1 0 0,1 1 0 0 0,-1 0 0 0 0,1 0 0 0 0,-1 0-1 0 0,1 0 1 0 0,-1 0 0 0 0,2 0 0 0 0,13 0-65 0 0,-13 0 92 0 0,0 1 0 0 0,1-1-1 0 0,-1 1 1 0 0,0 0 0 0 0,0-1-1 0 0,0 1 1 0 0,0 0 0 0 0,0 1 0 0 0,0-1-1 0 0,2 2 1 0 0,18 15 343 0 0,-21-17-342 0 0,7 7 128 0 0,-1-1 0 0 0,0 1 0 0 0,0 0 0 0 0,-1 1 0 0 0,0 0 0 0 0,6 13 0 0 0,-9-16-70 0 0,-1-1 1 0 0,1 1 0 0 0,-2-1 0 0 0,1 1-1 0 0,0 0 1 0 0,-1 0 0 0 0,0 0 0 0 0,-1 0-1 0 0,1 0 1 0 0,-1 0 0 0 0,0 0 0 0 0,-2 11-1 0 0,0-13-39 0 0,1 1-1 0 0,-1 0 0 0 0,0-1 0 0 0,0 1 0 0 0,-1-1 0 0 0,1 0 0 0 0,-1 0 1 0 0,0 0-1 0 0,0 0 0 0 0,0 0 0 0 0,-1-1 0 0 0,-4 5 0 0 0,-2 0-5 0 0,0-1-1 0 0,0 1 1 0 0,-18 8-1 0 0,21-12-49 0 0,1-1 0 0 0,-1-1 0 0 0,0 1 0 0 0,1-1 0 0 0,-1 0 1 0 0,0 0-1 0 0,0-1 0 0 0,-1 0 0 0 0,1-1 0 0 0,0 1 0 0 0,-13-2 0 0 0,19 1 22 0 0,0 0-1 0 0,0-1 0 0 0,1 1 1 0 0,-1 0-1 0 0,0-1 1 0 0,1 1-1 0 0,-1 0 0 0 0,0-1 1 0 0,1 1-1 0 0,-1-1 1 0 0,1 1-1 0 0,-1-1 1 0 0,1 1-1 0 0,-1-1 0 0 0,1 1 1 0 0,-1-1-1 0 0,1 0 1 0 0,-1 1-1 0 0,1-1 0 0 0,0 0 1 0 0,-1 1-1 0 0,1-1 1 0 0,0 0-1 0 0,0 0 0 0 0,0 1 1 0 0,-1-1-1 0 0,1 0 1 0 0,0 0-1 0 0,0 1 0 0 0,0-2 1 0 0,0 0 12 0 0,0 1-1 0 0,0-1 1 0 0,0 1 0 0 0,0-1-1 0 0,1 1 1 0 0,-1-1 0 0 0,0 1 0 0 0,1-1-1 0 0,-1 1 1 0 0,1-1 0 0 0,-1 1-1 0 0,1 0 1 0 0,0-1 0 0 0,0 1 0 0 0,1-1-1 0 0,0-1 17 0 0,0 2 0 0 0,1-1-1 0 0,0 0 1 0 0,-1 0 0 0 0,1 1 0 0 0,0-1-1 0 0,0 1 1 0 0,0 0 0 0 0,0 0-1 0 0,0 0 1 0 0,0 0 0 0 0,0 1-1 0 0,0-1 1 0 0,5 1 0 0 0,4 0 54 0 0,-1 0 0 0 0,20 3 1 0 0,108 24 435 0 0,-76-13-765 0 0,-25-5-1553 0 0,-13-2-6759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8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24 5089 0 0,'0'0'14533'0'0,"4"-4"-14420"0"0,11-12-40 0 0,-13 15-64 0 0,-1 0 0 0 0,0 1 0 0 0,0 0 0 0 0,1-1 0 0 0,-1 1 0 0 0,1 0-1 0 0,-1 0 1 0 0,0-1 0 0 0,1 1 0 0 0,-1 0 0 0 0,0 0 0 0 0,1 0 0 0 0,-1 1 0 0 0,1-1 0 0 0,-1 0 0 0 0,0 1-1 0 0,1-1 1 0 0,-1 0 0 0 0,0 1 0 0 0,0 0 0 0 0,1-1 0 0 0,-1 1 0 0 0,1 1 0 0 0,3 0 45 0 0,5 2 133 0 0,0 0 0 0 0,14 10 0 0 0,-20-12-133 0 0,-1 0 0 0 0,-1 0 0 0 0,1 1 0 0 0,0-1 0 0 0,0 1 0 0 0,-1-1 0 0 0,0 1 0 0 0,1 0 0 0 0,-1 0 0 0 0,0 0 0 0 0,2 4 0 0 0,-4-6-30 0 0,1 1 0 0 0,0-1 0 0 0,-1 1 0 0 0,1-1 1 0 0,-1 1-1 0 0,0 0 0 0 0,0-1 0 0 0,1 1 0 0 0,-1 0 1 0 0,0-1-1 0 0,0 1 0 0 0,-1 0 0 0 0,1-1 1 0 0,0 1-1 0 0,0 0 0 0 0,-1-1 0 0 0,1 1 0 0 0,-1 0 1 0 0,0-1-1 0 0,1 1 0 0 0,-1-1 0 0 0,0 1 0 0 0,0-1 1 0 0,0 0-1 0 0,0 1 0 0 0,0-1 0 0 0,0 0 1 0 0,0 0-1 0 0,0 1 0 0 0,-1-1 0 0 0,1 0 0 0 0,0 0 1 0 0,-4 1-1 0 0,0 1-21 0 0,-1 0 1 0 0,0 0-1 0 0,0-1 1 0 0,0 0-1 0 0,0 0 0 0 0,0-1 1 0 0,-10 1-1 0 0,16-1 285 0 0,4 0-173 0 0,11 3-179 0 0,4 0 1 0 0,-7 0 99 0 0,0 0 0 0 0,20 11 0 0 0,-29-14-30 0 0,0 1 0 0 0,0 0 0 0 0,0 0 0 0 0,0 0 0 0 0,0 1 0 0 0,0-1 0 0 0,-1 1 0 0 0,1-1 0 0 0,-1 1 0 0 0,0 0 0 0 0,0 0 0 0 0,0 0 0 0 0,0 0 0 0 0,2 5 0 0 0,-3-7 9 0 0,-1 0 0 0 0,0 0-1 0 0,1 1 1 0 0,-1-1 0 0 0,0 0 0 0 0,1 1 0 0 0,-1-1 0 0 0,0 0-1 0 0,0 0 1 0 0,0 1 0 0 0,0-1 0 0 0,0 0 0 0 0,-1 1 0 0 0,1-1-1 0 0,0 0 1 0 0,-1 0 0 0 0,1 1 0 0 0,0-1 0 0 0,-1 0 0 0 0,0 0 0 0 0,0 2-1 0 0,0-2 11 0 0,-1 1 0 0 0,1-1 0 0 0,-1 0 0 0 0,1 1-1 0 0,-1-1 1 0 0,0 0 0 0 0,1 0 0 0 0,-1 0-1 0 0,0 0 1 0 0,0 0 0 0 0,0 0 0 0 0,-2 0 0 0 0,-6 2 39 0 0,0-1 0 0 0,-1-1 0 0 0,1 0 0 0 0,-12 0 0 0 0,17 0-73 0 0,-18 0-74 0 0,5 0-860 0 0,-1-1-1 0 0,-19-2 0 0 0,33 1-556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8.9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 49 5449 0 0,'0'0'11785'0'0,"-10"-8"-11534"0"0,-30-26 10 0 0,39 33-243 0 0,0 1-1 0 0,0-1 1 0 0,0 0-1 0 0,1 1 0 0 0,-1-1 1 0 0,0 1-1 0 0,0-1 1 0 0,0 1-1 0 0,0-1 0 0 0,0 1 1 0 0,0 0-1 0 0,0 0 1 0 0,0-1-1 0 0,-2 1 0 0 0,3 0-6 0 0,-1 0 0 0 0,1 0 0 0 0,0 1 0 0 0,-1-1 0 0 0,1 0 0 0 0,0 0 0 0 0,0 0 0 0 0,-1 0 0 0 0,1 1 0 0 0,0-1 0 0 0,0 0 0 0 0,-1 0 0 0 0,1 1 0 0 0,0-1 0 0 0,0 0 0 0 0,-1 0 0 0 0,1 1 0 0 0,0-1 0 0 0,0 0 0 0 0,0 1 0 0 0,-2 1 70 0 0,0 2 39 0 0,-1 0 0 0 0,0 0 0 0 0,1 1 0 0 0,0-1 0 0 0,0 1 0 0 0,0 0 0 0 0,1 0 0 0 0,0-1 0 0 0,-2 8 0 0 0,1 2 143 0 0,0 29 1 0 0,2-42-218 0 0,0 1 1 0 0,0-1 0 0 0,0 0 0 0 0,0 0 0 0 0,0 0 0 0 0,1 1 0 0 0,-1-1 0 0 0,0 0-1 0 0,1 0 1 0 0,-1 0 0 0 0,1 0 0 0 0,-1 0 0 0 0,1 0 0 0 0,-1 0 0 0 0,1 0 0 0 0,0 0-1 0 0,-1 0 1 0 0,1 0 0 0 0,0 0 0 0 0,0 0 0 0 0,1 1 0 0 0,0-1 60 0 0,0 0 1 0 0,0 0-1 0 0,0-1 0 0 0,0 1 1 0 0,0 0-1 0 0,0-1 0 0 0,-1 0 1 0 0,1 1-1 0 0,0-1 1 0 0,0 0-1 0 0,4 0 0 0 0,1-1 92 0 0,0 1 0 0 0,-1-2-1 0 0,0 1 1 0 0,1-1 0 0 0,-1 0-1 0 0,0 0 1 0 0,7-3-1 0 0,-10 3-152 0 0,0 0 0 0 0,0 0-1 0 0,0 0 1 0 0,0-1 0 0 0,0 1-1 0 0,0-1 1 0 0,-1 1-1 0 0,1-1 1 0 0,-1 0 0 0 0,0 0-1 0 0,0 0 1 0 0,0 0 0 0 0,2-5-1 0 0,-3 6-87 0 0,-1 1 0 0 0,1-1 1 0 0,-1 1-1 0 0,1-1 0 0 0,-1 1 0 0 0,0-1 0 0 0,1 0 0 0 0,-1 1 1 0 0,0-1-1 0 0,0 1 0 0 0,0-1 0 0 0,-1 0 0 0 0,1 1 0 0 0,0-1 0 0 0,0 1 1 0 0,-1-1-1 0 0,1 1 0 0 0,-1-1 0 0 0,0 1 0 0 0,1-1 0 0 0,-1 1 0 0 0,0-1 1 0 0,0 1-1 0 0,0 0 0 0 0,0 0 0 0 0,0-1 0 0 0,0 1 0 0 0,0 0 1 0 0,0 0-1 0 0,0 0 0 0 0,-1 0 0 0 0,1 0 0 0 0,-2-1 0 0 0,0 1-293 0 0,0 0-1 0 0,1-1 1 0 0,-1 1-1 0 0,0 0 0 0 0,0 0 1 0 0,0 1-1 0 0,0-1 1 0 0,0 1-1 0 0,0-1 0 0 0,-3 1 1 0 0,2 0-1166 0 0,1 0 1 0 0,0 1-1 0 0,-1-1 1 0 0,1 1-1 0 0,-4 0 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2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13121 0 0,'0'0'4541'0'0,"0"0"-4541"0"0,0 0-172 0 0,0 0-364 0 0,0 0 424 0 0,0 0-172 0 0,0 0-361 0 0,0 0-1463 0 0,0 0-4464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9.5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16 14251 0 0,'0'0'9254'0'0,"-20"-2"-9159"0"0,-63-5-41 0 0,41 3 20 0 0,19 2-357 0 0,6 2-2906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9.9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 0 13051 0 0,'0'0'5942'0'0,"17"6"-5484"0"0,55 21-6 0 0,-48-16-150 0 0,-17-4-30 0 0,-3-2-138 0 0,-2-3-94 0 0,-1-1 0 0 0,0 1 0 0 0,0-1 0 0 0,1 1 0 0 0,-1 0 0 0 0,0-1 0 0 0,0 1 0 0 0,-1 0 0 0 0,1 0 0 0 0,0 0 0 0 0,0 0 0 0 0,-1 0 0 0 0,0 0 0 0 0,1 3 0 0 0,-1-3-22 0 0,0-1 0 0 0,0 0 0 0 0,0 0-1 0 0,0 1 1 0 0,-1-1 0 0 0,1 0 0 0 0,-1 0-1 0 0,1 1 1 0 0,-1-1 0 0 0,1 0 0 0 0,-1 0-1 0 0,1 0 1 0 0,-1 0 0 0 0,0 0 0 0 0,0 0-1 0 0,1 0 1 0 0,-1 0 0 0 0,0 0 0 0 0,0 0-1 0 0,0 0 1 0 0,0-1 0 0 0,0 1 0 0 0,0 0 0 0 0,-2 0-1 0 0,-2 2-26 0 0,-1-1 0 0 0,1 0 0 0 0,-1-1 0 0 0,0 1 1 0 0,0-1-1 0 0,0 0 0 0 0,0 0 0 0 0,0-1 0 0 0,0 0 0 0 0,-8 0 0 0 0,8 0-97 0 0,6 0 77 0 0,10 0-280 0 0,0 1 335 0 0,1 0 1 0 0,-1 0-1 0 0,1 1 1 0 0,-1 1-1 0 0,0 0 1 0 0,0 0-1 0 0,0 1 1 0 0,0 0 0 0 0,-1 1-1 0 0,1 0 1 0 0,13 11-1 0 0,-20-14 13 0 0,0 0-1 0 0,-1 0 1 0 0,0 1 0 0 0,1-1-1 0 0,-1 1 1 0 0,0 0 0 0 0,0 0-1 0 0,0 0 1 0 0,-1 0-1 0 0,1 0 1 0 0,-1 0 0 0 0,2 5-1 0 0,-2-6 0 0 0,-1-1 0 0 0,0 1 0 0 0,1-1 0 0 0,-1 1 0 0 0,0 0 0 0 0,0-1 0 0 0,0 1 0 0 0,0-1 0 0 0,-1 1 0 0 0,1-1 0 0 0,0 1 0 0 0,-1-1 0 0 0,1 1 0 0 0,-1-1 0 0 0,1 1 0 0 0,-1-1 0 0 0,0 1 0 0 0,0-1 0 0 0,1 0 0 0 0,-1 1 0 0 0,0-1 0 0 0,0 0-1 0 0,0 0 1 0 0,0 0 0 0 0,-1 0 0 0 0,1 0 0 0 0,0 0 0 0 0,-3 2 0 0 0,-2 0 72 0 0,0 0 0 0 0,0-1-1 0 0,0 1 1 0 0,0-1 0 0 0,0 0 0 0 0,-1-1-1 0 0,-12 2 1 0 0,-47 0 127 0 0,-41-7-925 0 0,84 2-1494 0 0,-23-7-1 0 0,36 7-264 0 0,2 1-4148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10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1 11018 0 0,'0'0'9285'0'0,"-10"21"-8808"0"0,-32 68-91 0 0,34-73-217 0 0,1 1 1 0 0,0 1 0 0 0,-4 21-1 0 0,5-16-64 0 0,3-15-72 0 0,1 0 0 0 0,1 1 1 0 0,0-1-1 0 0,-1 12 0 0 0,2-17 4 0 0,0-1-1 0 0,0 0 1 0 0,0 0-1 0 0,1 0 0 0 0,-1 0 1 0 0,0 1-1 0 0,1-1 1 0 0,0 0-1 0 0,-1 0 0 0 0,1 0 1 0 0,0 0-1 0 0,0 0 1 0 0,0 0-1 0 0,0-1 1 0 0,1 1-1 0 0,-1 0 0 0 0,0 0 1 0 0,1-1-1 0 0,-1 1 1 0 0,1-1-1 0 0,0 1 0 0 0,2 0 1 0 0,1 1 49 0 0,0 0-1 0 0,1-1 1 0 0,-1 0 0 0 0,1 0 0 0 0,-1 0 0 0 0,1-1-1 0 0,9 2 1 0 0,0-2 137 0 0,27-1 0 0 0,-40 0-195 0 0,-1 0 0 0 0,1 0 0 0 0,0 0-1 0 0,-1-1 1 0 0,1 1 0 0 0,-1-1 0 0 0,1 1 0 0 0,0-1 0 0 0,-1 1 0 0 0,1-1-1 0 0,-1 0 1 0 0,1 0 0 0 0,-1 0 0 0 0,0 0 0 0 0,1 0 0 0 0,-1 0-1 0 0,0 0 1 0 0,0 0 0 0 0,0 0 0 0 0,0-1 0 0 0,1-1 0 0 0,-1 2-23 0 0,0 0 0 0 0,-1 0 0 0 0,0-1 0 0 0,1 1 0 0 0,-1 0 0 0 0,0 0 0 0 0,0-1 0 0 0,1 1 0 0 0,-1 0 0 0 0,0-1 0 0 0,0 1 1 0 0,0 0-1 0 0,-1 0 0 0 0,1-1 0 0 0,0 1 0 0 0,0 0 0 0 0,-1 0 0 0 0,1-1 0 0 0,-1 1 0 0 0,1 0 0 0 0,-1 0 0 0 0,1 0 1 0 0,-1 0-1 0 0,0 0 0 0 0,0 0 0 0 0,1 0 0 0 0,-3-2 0 0 0,1 0-73 0 0,-1 1 0 0 0,0-1 0 0 0,0 1 0 0 0,0-1 0 0 0,0 1 0 0 0,0 0-1 0 0,0 0 1 0 0,-1 1 0 0 0,1-1 0 0 0,-1 1 0 0 0,1 0 0 0 0,-1-1 0 0 0,1 1 0 0 0,-1 1 0 0 0,0-1 0 0 0,1 1 0 0 0,-1-1 0 0 0,0 1 0 0 0,0 0 0 0 0,1 0-1 0 0,-1 1 1 0 0,-6 0 0 0 0,8 0-232 0 0,0 0-1 0 0,0 0 0 0 0,0 0 0 0 0,0 1 0 0 0,0-1 1 0 0,1 0-1 0 0,-1 1 0 0 0,0-1 0 0 0,-1 3 0 0 0,-8 9-8018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1.0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17852 0 0,'0'0'3666'0'0,"1"20"-3034"0"0,1 65-105 0 0,-2-76-370 0 0,1 0 1 0 0,-2 0-1 0 0,1 0 0 0 0,-1 1 1 0 0,0-1-1 0 0,-4 10 1 0 0,1-2 23 0 0,-2 9-163 0 0,-4 15-197 0 0,9-13-4616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1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87 235 20692 0 0,'0'0'2969'0'0,"9"-10"-2944"0"0,3-2-17 0 0,34-34 22 0 0,-42 43-51 0 0,-1-1 1 0 0,1 0 0 0 0,-1 0-1 0 0,1 0 1 0 0,-1-1 0 0 0,-1 1 0 0 0,1-1-1 0 0,0 0 1 0 0,-1 1 0 0 0,0-1-1 0 0,2-10 1 0 0,-3 12-23 0 0,-1-1-1 0 0,1 1 1 0 0,-1 0 0 0 0,0 0 0 0 0,0-1-1 0 0,0 1 1 0 0,0 0 0 0 0,-1 0 0 0 0,0 0-1 0 0,1 0 1 0 0,-1-1 0 0 0,0 1 0 0 0,0 0-1 0 0,-1 0 1 0 0,1 0 0 0 0,-1 1 0 0 0,1-1-1 0 0,-1 0 1 0 0,0 1 0 0 0,-4-6-1 0 0,2 5 17 0 0,1-1 0 0 0,-1 1-1 0 0,0 0 1 0 0,0 0 0 0 0,0 0-1 0 0,-1 0 1 0 0,1 1-1 0 0,-1 0 1 0 0,1 0 0 0 0,-1 0-1 0 0,-8-2 1 0 0,10 3 29 0 0,0 1 0 0 0,0 0 1 0 0,1-1-1 0 0,-1 1 0 0 0,0 0 1 0 0,0 0-1 0 0,0 1 0 0 0,0-1 1 0 0,0 1-1 0 0,1-1 0 0 0,-1 1 1 0 0,0 0-1 0 0,0 0 0 0 0,1 0 1 0 0,-1 0-1 0 0,1 1 0 0 0,-1-1 1 0 0,1 1-1 0 0,-1-1 0 0 0,1 1 1 0 0,-4 4-1 0 0,0 1 16 0 0,1 0 1 0 0,0 0-1 0 0,0 0 0 0 0,1 1 1 0 0,0 0-1 0 0,0-1 0 0 0,1 2 1 0 0,0-1-1 0 0,1 0 0 0 0,-1 1 1 0 0,2-1-1 0 0,-1 1 0 0 0,1 0 1 0 0,0 9-1 0 0,1-14 56 0 0,0-1-1 0 0,1 1 1 0 0,-1-1 0 0 0,1 0 0 0 0,0 1-1 0 0,0-1 1 0 0,0 1 0 0 0,0-1-1 0 0,1 0 1 0 0,0 0 0 0 0,-1 0 0 0 0,1 0-1 0 0,0 0 1 0 0,0 0 0 0 0,3 2 0 0 0,-1-1-575 0 0,-1 0 0 0 0,1 0 1 0 0,8 4-1 0 0,14 6-10868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01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0 13883 0 0,'0'0'7338'0'0,"3"13"-6917"0"0,10 41-24 0 0,-12-52-353 0 0,-1 0-1 0 0,1 0 0 0 0,-1 1 0 0 0,1-1 1 0 0,-1 0-1 0 0,0 0 0 0 0,0 0 0 0 0,0 0 0 0 0,0 1 1 0 0,0-1-1 0 0,-1 0 0 0 0,0 4 0 0 0,-1 1 128 0 0,-28 322 2276 0 0,20-173-2259 0 0,-3-19 46 0 0,-6 148 172 0 0,31 18-199 0 0,-10-262-205 0 0,-1 100 84 0 0,-6-47-549 0 0,4-91-694 0 0,2 7 1621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11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195 92 5849 0 0,'0'0'12068'0'0,"2"-13"-11925"0"0,4-37-8 0 0,-6 49-128 0 0,1 0 1 0 0,-1 0 0 0 0,0 1-1 0 0,0-1 1 0 0,0 0 0 0 0,-1 0 0 0 0,1 0-1 0 0,0 0 1 0 0,0 1 0 0 0,0-1 0 0 0,-1 0-1 0 0,1 0 1 0 0,0 0 0 0 0,-1 1 0 0 0,1-1-1 0 0,0 0 1 0 0,-1 0 0 0 0,1 1-1 0 0,-1-1 1 0 0,1 0 0 0 0,-1 1 0 0 0,0-1-1 0 0,1 1 1 0 0,-1-1 0 0 0,0 0 0 0 0,1 1-1 0 0,-1 0 1 0 0,0-1 0 0 0,0 1 0 0 0,1-1-1 0 0,-1 1 1 0 0,0 0 0 0 0,0 0-1 0 0,0-1 1 0 0,1 1 0 0 0,-3 0 0 0 0,-1-1 30 0 0,0 0 36 0 0,0 0 0 0 0,-1 0 0 0 0,0 0 0 0 0,1 1 0 0 0,-1-1 0 0 0,1 1 0 0 0,-1 0 0 0 0,0 1 0 0 0,1-1 0 0 0,-1 1 0 0 0,1 0 0 0 0,-1 0 0 0 0,1 0 0 0 0,0 1 0 0 0,-1-1 0 0 0,1 1 0 0 0,-7 4 0 0 0,1 0 55 0 0,0 1 1 0 0,1-1-1 0 0,-1 2 0 0 0,1-1 1 0 0,-13 16-1 0 0,18-19-114 0 0,1 0 1 0 0,0 0-1 0 0,-4 8 0 0 0,6-10-2 0 0,0-1 1 0 0,0 1-1 0 0,1 0 1 0 0,-1 0-1 0 0,0 0 1 0 0,1 0-1 0 0,-1 0 1 0 0,1 0-1 0 0,0 0 1 0 0,0 0-1 0 0,-1 0 1 0 0,2 2-1 0 0,-1-3 9 0 0,1-1 0 0 0,-1 1 0 0 0,1-1 0 0 0,0 1 1 0 0,-1-1-1 0 0,1 1 0 0 0,0-1 0 0 0,-1 0 0 0 0,1 1 0 0 0,0-1 0 0 0,0 0 0 0 0,-1 0 0 0 0,1 1 0 0 0,0-1 1 0 0,0 0-1 0 0,-1 0 0 0 0,1 0 0 0 0,0 0 0 0 0,0 0 0 0 0,0 0 0 0 0,0 0 0 0 0,2 0 23 0 0,8 1-30 0 0,1 0 1 0 0,0-1-1 0 0,-1-1 1 0 0,1 0-1 0 0,-1-1 1 0 0,1 0-1 0 0,-1 0 0 0 0,1-1 1 0 0,-1-1-1 0 0,0 0 1 0 0,14-8-1 0 0,-8 3 19 0 0,14-8 175 0 0,-31 17-204 0 0,1 0 0 0 0,-1 1 1 0 0,0-1-1 0 0,1 0 0 0 0,-1 0 0 0 0,0 0 0 0 0,0 0 1 0 0,1 0-1 0 0,-1 0 0 0 0,0 0 0 0 0,1 0 1 0 0,-1 0-1 0 0,0 1 0 0 0,0-1 0 0 0,1 0 0 0 0,-1 0 1 0 0,0 0-1 0 0,0 1 0 0 0,0-1 0 0 0,1 0 0 0 0,-1 0 1 0 0,0 0-1 0 0,0 1 0 0 0,0-1 0 0 0,0 0 0 0 0,1 1 1 0 0,-1-1-1 0 0,0 0 0 0 0,0 0 0 0 0,0 1 0 0 0,0-1 1 0 0,0 0-1 0 0,0 1 0 0 0,0-1 0 0 0,0 0 1 0 0,0 0-1 0 0,0 1 0 0 0,0-1 0 0 0,0 1 0 0 0,1 18 129 0 0,0-12-43 0 0,1 172 1291 0 0,-3-147-1206 0 0,0-5-1893 0 0,1-9-4753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12.1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 7394 0 0,'0'0'8216'0'0,"10"-1"-8299"0"0,34-3 154 0 0,-38 3 4 0 0,0 1 0 0 0,1 0 1 0 0,-1 1-1 0 0,0 0 0 0 0,0 0 0 0 0,7 2 0 0 0,4 1 329 0 0,-8-3-99 0 0,0 1 0 0 0,0 0 1 0 0,0 1-1 0 0,0 0 0 0 0,13 6 1 0 0,-16-5-148 0 0,0-1 1 0 0,-1 1-1 0 0,0 0 1 0 0,1 0 0 0 0,-2 1-1 0 0,1-1 1 0 0,0 1-1 0 0,6 9 1 0 0,-5-3 105 0 0,0-1-1 0 0,0 1 1 0 0,-1 0 0 0 0,0 0-1 0 0,5 20 1 0 0,10 60 641 0 0,-12-35-339 0 0,1 72 1 0 0,-10 57 200 0 0,-21 75-290 0 0,3-59-179 0 0,17-5 250 0 0,25 35-191 0 0,-15-172-275 0 0,-6-40-54 0 0,2 0 74 0 0,-2 1 1 0 0,-1-1-1 0 0,0 1 1 0 0,-3 20-1 0 0,2-38-88 0 0,-1 1-1 0 0,0-1 0 0 0,0 1 0 0 0,0-1 1 0 0,0 1-1 0 0,0-1 0 0 0,0 0 1 0 0,-1 0-1 0 0,1 0 0 0 0,-1 1 1 0 0,0-1-1 0 0,1-1 0 0 0,-1 1 0 0 0,0 0 1 0 0,0 0-1 0 0,0-1 0 0 0,0 1 1 0 0,-1-1-1 0 0,1 0 0 0 0,0 1 0 0 0,-1-1 1 0 0,1 0-1 0 0,-5 1 0 0 0,-3 1-186 0 0,0-1-1 0 0,0 0 1 0 0,0 0 0 0 0,-19 0-1 0 0,-14-1-3069 0 0,14-1-7399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14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3087 71 0 0 0,'0'0'9586'0'0,"-20"-2"-8866"0"0,-66-5-97 0 0,24 1 327 0 0,-102-4 681 0 0,125 11-1130 0 0,-59 7 0 0 0,76-4-400 0 0,0 1 0 0 0,1 1 0 0 0,-1 0 0 0 0,-22 11 0 0 0,25-8-167 0 0,1 1 0 0 0,0 1 1 0 0,1 1-1 0 0,0 0 0 0 0,1 1 0 0 0,0 0 1 0 0,-23 28-1 0 0,38-40 68 0 0,0 0 0 0 0,0 0 0 0 0,0 0 0 0 0,0 0 1 0 0,0 0-1 0 0,0 0 0 0 0,1 1 0 0 0,-1-1 0 0 0,0 0 0 0 0,1 1 0 0 0,-1-1 0 0 0,1 0 0 0 0,-1 4 375 0 0,1-5-336 0 0,1 0-1 0 0,-1 0 0 0 0,1 0 0 0 0,-1-1 1 0 0,0 1-1 0 0,1 0 0 0 0,-1 0 1 0 0,1 0-1 0 0,-1 0 0 0 0,0 0 1 0 0,1 0-1 0 0,-1-1 0 0 0,0 1 1 0 0,1 0-1 0 0,-1 0 0 0 0,0-1 1 0 0,1 1-1 0 0,-1 0 0 0 0,0-1 1 0 0,1 1-1 0 0,-1 0 0 0 0,0 0 1 0 0,0-1-1 0 0,1 1 0 0 0,-1-1 0 0 0,0 1 1 0 0,0 0-1 0 0,0-1 0 0 0,0 1 1 0 0,0-1-1 0 0,1 1 0 0 0,-1 0 1 0 0,0-1-1 0 0,0 1 0 0 0,0-1 1 0 0,0 1-1 0 0,0 0 0 0 0,0-1 1 0 0,0 1-1 0 0,0-1 0 0 0,0 1 1 0 0,-1 0-1 0 0,1-1 0 0 0,0 1 0 0 0,0-1 1 0 0,0 0-1 0 0,-1-1-118 0 0,0 0 0 0 0,0 0 0 0 0,0 0 0 0 0,0 0 0 0 0,0-1 1 0 0,0 1-1 0 0,0 1 0 0 0,-2-3 0 0 0,-3-3 43 0 0,-1 1 1 0 0,0 1-1 0 0,0-1 1 0 0,0 1-1 0 0,-1 0 1 0 0,0 1-1 0 0,0 0 0 0 0,0 0 1 0 0,0 0-1 0 0,-1 1 1 0 0,1 1-1 0 0,-12-3 1 0 0,-12 0 86 0 0,0 1 0 0 0,-35 0 0 0 0,38 2-45 0 0,-95-4 45 0 0,-113-7 34 0 0,-190-9 871 0 0,204 15-393 0 0,-219-29-10 0 0,310 23-434 0 0,-289-6 12 0 0,417 19-201 0 0,2 0-39 0 0,-1 1 0 0 0,1-1-1 0 0,-1 0 1 0 0,0-1 0 0 0,1 1-1 0 0,-1 0 1 0 0,1-1 0 0 0,-1 1-1 0 0,1-1 1 0 0,-5-2 0 0 0,6 1-1628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14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277 294 12619 0 0,'0'0'3547'0'0,"-1"-7"-3305"0"0,-3-15-19 0 0,0-22 0 0 0,3 30-239 0 0,0 1-1 0 0,-1-1 0 0 0,-1 0 0 0 0,0 1 1 0 0,-1 0-1 0 0,0 0 0 0 0,-1 0 1 0 0,0 0-1 0 0,-1 1 0 0 0,0-1 0 0 0,-1 2 1 0 0,-1-1-1 0 0,0 1 0 0 0,-14-16 1 0 0,20 25 35 0 0,0 0 1 0 0,1 0 0 0 0,-1 1 0 0 0,0-1 0 0 0,-1 1 0 0 0,-2-2 0 0 0,5 3-7 0 0,-1-1 0 0 0,1 1 0 0 0,-1 0 0 0 0,1 0 0 0 0,-1-1 1 0 0,1 1-1 0 0,-1 0 0 0 0,0 0 0 0 0,1 0 0 0 0,-1 0 0 0 0,1 0 0 0 0,-1 0 0 0 0,1 0 1 0 0,-1 0-1 0 0,0 0 0 0 0,1 0 0 0 0,-1 1 0 0 0,1-1 0 0 0,-1 0 0 0 0,1 0 0 0 0,-1 0 1 0 0,1 1-1 0 0,-1-1 0 0 0,1 0 0 0 0,-1 1 0 0 0,1-1 0 0 0,-1 0 0 0 0,1 1 0 0 0,-1-1 1 0 0,1 0-1 0 0,0 1 0 0 0,-1-1 0 0 0,0 2 0 0 0,-30 49 1043 0 0,23-35-847 0 0,-1-2-1 0 0,0 1 1 0 0,-1-2 0 0 0,-13 15-1 0 0,20-25-593 0 0,-29 27 969 0 0,21-21-3568 0 0,0-2-4546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2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 12657 0 0,'0'0'2032'0'0,"0"0"-1265"0"0,0 0-652 0 0,0 0-22 0 0,0 0 112 0 0,0 0 19 0 0,0 0-413 0 0,5-1-326 0 0,182-7-813 0 0,-154 85 2338 0 0,-30-66-890 0 0,24 84 481 0 0,-4 1-1 0 0,-4 1 1 0 0,-5 1 0 0 0,2 91-601 0 0,-20-53 248 0 0,1-134-294 0 0,0 1 0 0 0,0-1 0 0 0,0 0 1 0 0,-1 0-1 0 0,1-1 0 0 0,-1 1 1 0 0,1-1-1 0 0,-1 1 0 0 0,1-1 0 0 0,-1 0 1 0 0,0-1-1 0 0,1 1 0 0 0,-1 0 0 0 0,0-1 1 0 0,0 0-1 0 0,0 0 0 0 0,1 0 0 0 0,-1-1 1 0 0,0 1-1 0 0,0-1 0 0 0,1 0 1 0 0,-1 0-1 0 0,0 0 0 0 0,1 0 0 0 0,-1-1 1 0 0,1 0-1 0 0,0 1 0 0 0,-1-1 0 0 0,1 0 1 0 0,-2-2 45 0 0,-2 1-259 0 0,-88-36-5927 0 0,50 17-1131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00:15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25 18996 0 0,'0'0'208'0'0,"-135"-19"-1160"0"0,106 17-696 0 0,6-1-1305 0 0,4 2-2344 0 0,8 1-3057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9:55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18 5089 0 0,'0'0'12424'0'0,"-19"-1"-12147"0"0,-59-5-40 0 0,31 4 102 0 0,-36-6 831 0 0,84 9-1017 0 0,0 0 1 0 0,0 0-1 0 0,0 0 0 0 0,0 0 1 0 0,0 1-1 0 0,0-1 0 0 0,-1 0 0 0 0,1 0 1 0 0,-1 1-1 0 0,1-1 0 0 0,0 1 1 0 0,-1-1-1 0 0,0 0 0 0 0,1 3 0 0 0,6 26-222 0 0,-3 8 519 0 0,-3 73 1 0 0,-2-56-57 0 0,2 30 36 0 0,-2 87 71 0 0,-13 0-73 0 0,10-143-339 0 0,-8 50 200 0 0,-3 112 0 0 0,24-24-137 0 0,-3-100 58 0 0,-3 91 1 0 0,-6-124-22 0 0,0 33 318 0 0,3-66-485 0 0,0-1 0 0 0,0 1 0 0 0,0-1-1 0 0,1 1 1 0 0,-1-1 0 0 0,0 1 0 0 0,1-1 0 0 0,-1 0-1 0 0,0 1 1 0 0,1-1 0 0 0,-1 1 0 0 0,0-1-1 0 0,1 0 1 0 0,-1 1 0 0 0,1-1 0 0 0,-1 0 0 0 0,1 0-1 0 0,-1 1 1 0 0,1-1 0 0 0,-1 0 0 0 0,1 0-1 0 0,-1 0 1 0 0,1 1 0 0 0,0-1 0 0 0,13 3 231 0 0,26 1-359 0 0,0-1 0 0 0,50-4 0 0 0,-54-2-3759 0 0,-1-1-3629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59:57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 8498 0 0,'0'0'9387'0'0,"1"-2"-9120"0"0,-1 1-235 0 0,0 0 0 0 0,0 1 0 0 0,1-1 0 0 0,-1 0 0 0 0,0 1 0 0 0,1-1 0 0 0,-1 0 0 0 0,0 1 0 0 0,1-1 0 0 0,-1 1 0 0 0,1-1 0 0 0,-1 1-1 0 0,1-1 1 0 0,-1 1 0 0 0,1-1 0 0 0,0 1 0 0 0,0-1 0 0 0,1 0 36 0 0,1 1 0 0 0,-1-1 0 0 0,0 1 0 0 0,0 0 0 0 0,0 0 0 0 0,3 0 0 0 0,-1 0-19 0 0,-1 0 0 0 0,1 0 1 0 0,-1 1-1 0 0,0-1 0 0 0,1 1 0 0 0,-1 0 1 0 0,0 0-1 0 0,1 0 0 0 0,-1 0 0 0 0,0 1 1 0 0,0-1-1 0 0,0 1 0 0 0,3 2 0 0 0,-4-2 5 0 0,0 0-1 0 0,0 0 0 0 0,0 0 0 0 0,0 0 0 0 0,0 0 0 0 0,-1 0 1 0 0,1 1-1 0 0,-1-1 0 0 0,0 0 0 0 0,1 1 0 0 0,-1 0 1 0 0,0-1-1 0 0,-1 1 0 0 0,1-1 0 0 0,0 1 0 0 0,0 5 0 0 0,-1 2 38 0 0,0 0 0 0 0,0 1 0 0 0,-1-1 0 0 0,0 0-1 0 0,0 0 1 0 0,-2 0 0 0 0,1 0 0 0 0,-1 0 0 0 0,0-1-1 0 0,-1 1 1 0 0,0-1 0 0 0,-10 15 0 0 0,14-23-79 0 0,-1 0 0 0 0,0 0 0 0 0,1 0 0 0 0,0 0 0 0 0,-1 0 0 0 0,1 0 0 0 0,0 0 0 0 0,-1 0-1 0 0,1 0 1 0 0,0 0 0 0 0,0 0 0 0 0,0 0 0 0 0,0 1 0 0 0,0-2 12 0 0,0 1-1 0 0,0-1 1 0 0,0 1-1 0 0,1-1 1 0 0,-1 0-1 0 0,0 1 1 0 0,0-1-1 0 0,1 1 1 0 0,-1-1-1 0 0,0 0 1 0 0,1 1-1 0 0,-1-1 1 0 0,0 0-1 0 0,1 0 1 0 0,-1 1-1 0 0,0-1 1 0 0,1 0-1 0 0,-1 0 1 0 0,0 1-1 0 0,1-1 1 0 0,-1 0-1 0 0,1 0 0 0 0,-1 0 1 0 0,1 0-1 0 0,-1 0 1 0 0,0 0-1 0 0,1 0 1 0 0,-1 0-1 0 0,1 0 1 0 0,88 5 2258 0 0,-50-6-4325 0 0,-19 1-2367 0 0,1 0-3282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3:07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3741 1562 0 0 0,'36'-119'0'0'0,"-30"101"0"0"0,-1-1 0 0 0,2-20 0 0 0,-4 16 0 0 0,4-25 0 0 0,-2 0 0 0 0,-3-73 0 0 0,-3 103 0 0 0,-1 0 0 0 0,-1 0 0 0 0,0 0 0 0 0,-2 1 0 0 0,-11-32 0 0 0,5 23 0 0 0,-1 0 0 0 0,-1 1 0 0 0,-16-23 0 0 0,-26-25 0 0 0,30 42 0 0 0,-2-1 0 0 0,-2 1 0 0 0,0 2 0 0 0,-2 0 0 0 0,-66-45 0 0 0,-151-75 0 0 0,206 125 0 0 0,-244-115 0 0 0,-10 23 0 0 0,218 90 0 0 0,-88-18 0 0 0,-84-3 0 0 0,183 37 0 0 0,1 4 0 0 0,-1 3 0 0 0,0 3 0 0 0,-110 13 0 0 0,-96 11 30 0 0,34-3 235 0 0,153-11 594 0 0,0 3 0 0 0,-112 34 1 0 0,148-31-811 0 0,0 3 0 0 0,-59 30 0 0 0,74-29 35 0 0,1 1 0 0 0,1 1 0 0 0,-50 43-1 0 0,17-7 307 0 0,10-10 21 0 0,-60 66 1 0 0,103-99-336 0 0,1 0 1 0 0,1 1 0 0 0,0 0-1 0 0,-8 19 1 0 0,13-23-3 0 0,1 1 0 0 0,0 0 0 0 0,1 0-1 0 0,0 0 1 0 0,1 0 0 0 0,-2 22 0 0 0,4-12 58 0 0,0 0-1 0 0,2 0 1 0 0,5 33 0 0 0,1-18-128 0 0,15 47 1 0 0,91 280-587 0 0,-92-307 770 0 0,34 68 0 0 0,38 50-201 0 0,-76-147-107 0 0,10 20 209 0 0,2-2 0 0 0,3-2 0 0 0,1-1 0 0 0,3-1 0 0 0,50 48 0 0 0,-40-51-59 0 0,2-2 1 0 0,1-2-1 0 0,2-3 1 0 0,79 39 0 0 0,231 81-1801 0 0,-245-113 1626 0 0,228 45 0 0 0,129-19-976 0 0,-210-46-619 0 0,-2-25 304 0 0,-222 2 1435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3:09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498 689 0 0 0,'20'-9'611'0'0,"61"-29"-3"0"0,-55 23-176 0 0,-19 8-50 0 0,-4 2-217 0 0,2-2 92 0 0,-1-1 1 0 0,0 0 0 0 0,-1 1-1 0 0,1-2 1 0 0,-1 1 0 0 0,-1 0-1 0 0,2-11 1 0 0,-1 1 263 0 0,0 0-1 0 0,-1-28 1 0 0,-3 28-468 0 0,-1 0 0 0 0,0 0 0 0 0,-1 0 0 0 0,-1 0 0 0 0,-1 1-1 0 0,-11-27 1 0 0,-1 4-155 0 0,-37-60 0 0 0,44 83 137 0 0,-2 0 0 0 0,1 1 0 0 0,-2 0 0 0 0,0 1 1 0 0,-18-15-1 0 0,25 24 16 0 0,-1 0-1 0 0,0 0 1 0 0,0 1 0 0 0,-1 1 0 0 0,0-1 0 0 0,0 1 0 0 0,0 0-1 0 0,0 1 1 0 0,0 0 0 0 0,-1 0 0 0 0,0 1 0 0 0,1 0 0 0 0,-18-1-1 0 0,15 3-19 0 0,0 0 0 0 0,1 1-1 0 0,-1 1 1 0 0,0 0-1 0 0,1 0 1 0 0,-15 6-1 0 0,-58 29 266 0 0,39-16-89 0 0,39-19-183 0 0,-10 4 79 0 0,-26 16 0 0 0,36-18-52 0 0,0 0 0 0 0,0 0 0 0 0,0 0 0 0 0,0 1 0 0 0,1-1 0 0 0,0 1 0 0 0,0 0 0 0 0,-4 6 0 0 0,4-3 106 0 0,0 0 0 0 0,0 0 1 0 0,1 1-1 0 0,0-1 0 0 0,1 1 0 0 0,0 0 0 0 0,0 0 0 0 0,-1 15 1 0 0,2 0 234 0 0,1 1 0 0 0,3 24 0 0 0,0-28-186 0 0,1-1-1 0 0,0 1 1 0 0,2-1-1 0 0,0-1 0 0 0,1 1 1 0 0,14 26-1 0 0,-5-17 89 0 0,0-1 0 0 0,2 0 0 0 0,30 34 0 0 0,-25-36-178 0 0,1-1 0 0 0,2-1-1 0 0,43 32 1 0 0,-15-21-2305 0 0,1-5-3405 0 0,-39-23 2083 0 0,-5-3 822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3:10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509 566 1864 0 0,'0'0'2452'0'0,"10"-4"-2170"0"0,3-1-154 0 0,49-22 943 0 0,-56 25-966 0 0,-1-1 0 0 0,-1 0 0 0 0,1 0 0 0 0,0-1 0 0 0,-1 0 0 0 0,0 1 0 0 0,0-1 0 0 0,0-1 0 0 0,0 1 0 0 0,0 0 0 0 0,-1-1 0 0 0,0 0 0 0 0,0 0 0 0 0,0 0-1 0 0,-1 0 1 0 0,0 0 0 0 0,0-1 0 0 0,0 1 0 0 0,0-1 0 0 0,-1 1 0 0 0,0-1 0 0 0,0-6 0 0 0,0-2-67 0 0,-2 1 0 0 0,0 0 0 0 0,0-1 0 0 0,-2 1 0 0 0,1 0 1 0 0,-2 0-1 0 0,1 0 0 0 0,-2 1 0 0 0,0-1 0 0 0,0 1 0 0 0,-1 0 0 0 0,-9-13 0 0 0,0 3 93 0 0,-1 1 0 0 0,0 0 0 0 0,-2 1 0 0 0,0 1-1 0 0,-25-21 1 0 0,27 27 39 0 0,0 1-1 0 0,-1 0 0 0 0,0 2 1 0 0,-1-1-1 0 0,-21-7 0 0 0,29 13-93 0 0,-1 2 0 0 0,1-1 0 0 0,-1 2 0 0 0,0-1-1 0 0,1 1 1 0 0,-1 1 0 0 0,0 0 0 0 0,0 1 0 0 0,0 0-1 0 0,0 0 1 0 0,-14 3 0 0 0,16 0-21 0 0,-1-1 0 0 0,1 2 0 0 0,0-1 0 0 0,0 1 0 0 0,0 1 1 0 0,0-1-1 0 0,1 1 0 0 0,0 1 0 0 0,-9 7 0 0 0,4-2 18 0 0,0 1 1 0 0,1 1 0 0 0,0 0-1 0 0,-13 19 1 0 0,18-21 3 0 0,0 1 0 0 0,0 0 0 0 0,1 0 0 0 0,1 1 1 0 0,0-1-1 0 0,-6 24 0 0 0,9-28-20 0 0,1 0 0 0 0,0 0 0 0 0,0 1 0 0 0,1-1 0 0 0,-1 0 0 0 0,2 1 0 0 0,-1-1 0 0 0,1 0 0 0 0,1 0 0 0 0,-1 0 0 0 0,2 0 1 0 0,3 10-1 0 0,1-2 2 0 0,2-1 0 0 0,0 0 0 0 0,0 0 0 0 0,2-1 0 0 0,-1-1 0 0 0,19 18 0 0 0,6 2-430 0 0,42 30 1 0 0,66 33-3824 0 0,-44-42-4203 0 0,-82-45 7698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3:10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564 587 0 0 0,'0'0'3499'0'0,"20"-20"-2725"0"0,64-63-174 0 0,-76 74-452 0 0,-1 1-1 0 0,7-11 1 0 0,-12 17-80 0 0,-1 0 1 0 0,0-1-1 0 0,0 1 0 0 0,0-1 0 0 0,1-4 0 0 0,2-4 112 0 0,0-5 92 0 0,-1 0 0 0 0,0-1 0 0 0,-1 0 0 0 0,0 1-1 0 0,-2-28 1 0 0,0 39-228 0 0,-1-8 129 0 0,0-1 0 0 0,0 0 1 0 0,-1 0-1 0 0,-1 1 0 0 0,0-1 0 0 0,-1 1 0 0 0,-1 0 0 0 0,0 0 0 0 0,0 0 0 0 0,-1 1 0 0 0,-1 0 0 0 0,-8-12 0 0 0,9 16 47 0 0,0 0 0 0 0,-1 0 0 0 0,0 0-1 0 0,-1 1 1 0 0,1 0 0 0 0,-2 0 0 0 0,1 1 0 0 0,0 0-1 0 0,-1 1 1 0 0,0 0 0 0 0,-1 0 0 0 0,1 1 0 0 0,-1 0-1 0 0,0 0 1 0 0,0 1 0 0 0,-16-3 0 0 0,8 4-102 0 0,0 1 0 0 0,0 1 0 0 0,0 0 0 0 0,0 1 0 0 0,0 1 0 0 0,0 1-1 0 0,1 0 1 0 0,-1 2 0 0 0,1 0 0 0 0,-20 8 0 0 0,9-1-243 0 0,1 2 0 0 0,0 0-1 0 0,1 2 1 0 0,0 1 0 0 0,-27 24-1 0 0,42-32 57 0 0,0 1 0 0 0,0 1-1 0 0,1 0 1 0 0,-15 21 0 0 0,20-24 68 0 0,0-1 1 0 0,1 1 0 0 0,0 0-1 0 0,1 1 1 0 0,0-1-1 0 0,0 0 1 0 0,1 1-1 0 0,0 0 1 0 0,-1 10 0 0 0,2-8-13 0 0,0 1 1 0 0,1-1 0 0 0,1 1-1 0 0,0-1 1 0 0,1 0 0 0 0,0 1-1 0 0,0-1 1 0 0,1 0 0 0 0,7 17-1 0 0,-3-14-378 0 0,0 0 0 0 0,1 0 0 0 0,0-1 0 0 0,1 0 0 0 0,1-1 0 0 0,16 17 0 0 0,55 45-7327 0 0,-65-62 4535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15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1270 51 0 0 0,'0'0'8068'0'0,"-11"0"-7118"0"0,2 0-723 0 0,-15 1 792 0 0,-27-3 1 0 0,-29-7 1313 0 0,-202-15 2091 0 0,135 20-3199 0 0,-134-1 321 0 0,188 6-1280 0 0,-189-9 435 0 0,272 8-1725 0 0,14 0-1711 0 0,0 0 513 0 0,1 1-1 0 0,-1-1 1 0 0,0 1 0 0 0,0 0 0 0 0,6 2 0 0 0,-8-2 890 0 0,4 1-2023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15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1078 23 6233 0 0,'0'0'8150'0'0,"-22"1"-7226"0"0,-71 3-8 0 0,-142 0 2772 0 0,-87-16-3100 0 0,-52-8-212 0 0,352 20 456 0 0,13 0-2469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16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295 416 11138 0 0,'0'0'9232'0'0,"-1"-6"-8223"0"0,1-63-379 0 0,2 25-414 0 0,-3 29-193 0 0,0 1 0 0 0,-1 0 1 0 0,0 0-1 0 0,-2 0 0 0 0,1 0 0 0 0,-1 0 1 0 0,-9-17-1 0 0,-1 2-31 0 0,-1 0 0 0 0,-22-30 0 0 0,32 52 27 0 0,0 0 0 0 0,-10-10-1 0 0,13 15-19 0 0,1 1 0 0 0,-1-1-1 0 0,0 0 1 0 0,-1 1 0 0 0,1-1-1 0 0,0 1 1 0 0,0-1 0 0 0,-1 1-1 0 0,1 0 1 0 0,0 0 0 0 0,-1 0-1 0 0,-4-1 1 0 0,6 2 4 0 0,0 1 0 0 0,0-1 0 0 0,0 0 0 0 0,0 0-1 0 0,0 0 1 0 0,0 0 0 0 0,1 1 0 0 0,-1-1 0 0 0,0 1 0 0 0,0-1 0 0 0,0 0 0 0 0,0 1-1 0 0,1-1 1 0 0,-1 1 0 0 0,0 0 0 0 0,1-1 0 0 0,-1 1 0 0 0,0-1 0 0 0,1 1 0 0 0,-1 0-1 0 0,1 0 1 0 0,-1-1 0 0 0,1 1 0 0 0,-1 0 0 0 0,0 2 0 0 0,-1 2 49 0 0,-1 1 0 0 0,-2 11 0 0 0,3-10-5 0 0,-15 55 260 0 0,-13 35 7 0 0,-30 63-651 0 0,57-150-644 0 0,4-5-1961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0.3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8173 0 0,'0'0'5544'0'0,"0"0"-5128"0"0,22 40-324 0 0,-19-19 488 0 0,3 4-88 0 0,-5 0-116 0 0,-1 2-72 0 0,0-2-80 0 0,-5-1-96 0 0,0-2 1 0 0,-2-3-117 0 0,2-3-12 0 0,-1-4-269 0 0,2-5-359 0 0,3-2-900 0 0,1-5-1180 0 0,0 0-2856 0 0</inkml:trace>
  <inkml:trace contextRef="#ctx0" brushRef="#br0" timeOffset="214.77">174 106 10553 0 0,'0'0'1979'0'0,"0"0"-1294"0"0,0 0-474 0 0,0 0 195 0 0,-6 2 21 0 0,2-1-434 0 0,0-1-1 0 0,0 1 1 0 0,1 0 0 0 0,-1 0 0 0 0,0 1 0 0 0,0-1 0 0 0,1 1 0 0 0,-1 0-1 0 0,1 0 1 0 0,-1 0 0 0 0,1 0 0 0 0,0 0 0 0 0,0 1 0 0 0,0-1 0 0 0,0 1-1 0 0,0 0 1 0 0,0 0 0 0 0,1 0 0 0 0,0 1 0 0 0,-1-1 0 0 0,1 0 0 0 0,1 1-1 0 0,-1-1 1 0 0,0 1 0 0 0,1 0 0 0 0,0 0 0 0 0,0-1 0 0 0,0 1 0 0 0,0 0 0 0 0,0 0-1 0 0,1 0 1 0 0,0 0 0 0 0,0 0 0 0 0,0 1 7 0 0,124 30 785 0 0,-115-33-1206 0 0,8 0-1431 0 0,-6-2-3291 0 0,-1-2-2148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17.3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0 11939 0 0,'0'0'10466'0'0,"-146"1"-10962"0"0,117-1-545 0 0,0 0-1055 0 0,2 0-1569 0 0,8 0-2336 0 0,6 0-3105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17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2280 0 0,'0'0'18275'0'0,"3"19"-17860"0"0,10 58-36 0 0,-9-52 248 0 0,-1-1 1 0 0,0 43 0 0 0,-3-63-479 0 0,0-21-60 0 0,2-69-699 0 0,-1 70 387 0 0,1 1 0 0 0,0-1-1 0 0,7-21 1 0 0,-8 35 220 0 0,0 0-1 0 0,0 0 0 0 0,-1 0 0 0 0,1 0 0 0 0,1 0 1 0 0,-1 0-1 0 0,0 0 0 0 0,0 0 0 0 0,0 1 1 0 0,1-1-1 0 0,-1 1 0 0 0,1-1 0 0 0,0 1 0 0 0,-1-1 1 0 0,1 1-1 0 0,0 0 0 0 0,0 0 0 0 0,0 0 1 0 0,0 0-1 0 0,0 0 0 0 0,0 0 0 0 0,4 0 0 0 0,-3 0 13 0 0,0 1 0 0 0,0-1 0 0 0,0 1-1 0 0,0 0 1 0 0,0 1 0 0 0,1-1 0 0 0,-1 0 0 0 0,0 1-1 0 0,0 0 1 0 0,0 0 0 0 0,0 0 0 0 0,0 0-1 0 0,0 0 1 0 0,-1 0 0 0 0,5 3 0 0 0,-2-1 36 0 0,0 1 0 0 0,0-1 0 0 0,0 1 0 0 0,-1 1 0 0 0,1-1 0 0 0,-1 1 0 0 0,0-1 0 0 0,0 1 0 0 0,-1 0 0 0 0,1 1 0 0 0,-1-1 0 0 0,0 0 0 0 0,0 1 0 0 0,-1 0 0 0 0,0 0 0 0 0,0 0 0 0 0,0 0 0 0 0,-1 0 0 0 0,0 0 0 0 0,0 0 0 0 0,0 0 0 0 0,-1 12 0 0 0,-2 23 444 0 0,0-20-1268 0 0,2-1-3515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18.2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0 17252 0 0,'0'0'6358'0'0,"-13"20"-6167"0"0,-42 63-68 0 0,32-53-68 0 0,11-20-35 0 0,3-4-22 0 0,-14 14-108 0 0,12-10-572 0 0,-1-1 0 0 0,1 0 0 0 0,-19 10 0 0 0,23-16-1640 0 0</inkml:trace>
  <inkml:trace contextRef="#ctx0" brushRef="#br0" timeOffset="1">71 28 12579 0 0,'0'0'7835'0'0,"7"21"-7235"0"0,22 65-247 0 0,-24-70-190 0 0,11 25 0 0 0,-11-32-129 0 0,-1 0-127 0 0,1 0 1 0 0,0-1-1 0 0,1 0 0 0 0,0 0 0 0 0,9 9 0 0 0,7 4-7953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19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3609 0 0,'0'0'15388'0'0,"1"9"-14690"0"0,23 161 2356 0 0,-14-115-2563 0 0,3-110 258 0 0,-11 39-949 0 0,7-43-662 0 0,-7 50 758 0 0,0 1 0 0 0,1-1-1 0 0,0 1 1 0 0,7-14 0 0 0,-10 21 109 0 0,1-1-1 0 0,0 1 1 0 0,0-1 0 0 0,0 1 0 0 0,0-1-1 0 0,0 1 1 0 0,0 0 0 0 0,0-1-1 0 0,1 1 1 0 0,-1 0 0 0 0,0 0-1 0 0,1 0 1 0 0,-1 0 0 0 0,1 0-1 0 0,-1 0 1 0 0,1 1 0 0 0,0-1-1 0 0,-1 0 1 0 0,1 1 0 0 0,0-1 0 0 0,-1 1-1 0 0,1 0 1 0 0,0-1 0 0 0,-1 1-1 0 0,1 0 1 0 0,0 0 0 0 0,0 0-1 0 0,-1 0 1 0 0,1 0 0 0 0,0 1-1 0 0,0-1 1 0 0,-1 1 0 0 0,1-1-1 0 0,3 2 1 0 0,0 0 31 0 0,0 1 0 0 0,0 0 1 0 0,0 0-1 0 0,-1 0 0 0 0,1 1 0 0 0,-1 0 0 0 0,1 0 0 0 0,-1 0 0 0 0,4 5 1 0 0,-3-2 11 0 0,-1 0 0 0 0,1 1 0 0 0,-1-1 0 0 0,-1 1 0 0 0,0-1 0 0 0,0 1 0 0 0,0 0 0 0 0,-1 0 0 0 0,0 0 0 0 0,-1 1 0 0 0,0-1 0 0 0,0 0 0 0 0,-1 1 0 0 0,0-1 0 0 0,-1 11 0 0 0,-1 0-203 0 0,0-2-1740 0 0,1-5-3968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1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43 912 0 0,'0'0'15510'0'0,"-21"-8"-14812"0"0,-65-22-72 0 0,82 29-561 0 0,1 0 0 0 0,-1 0 0 0 0,0 1 0 0 0,1-1 0 0 0,-1 1 0 0 0,0 0-1 0 0,-6 1 1 0 0,8-1-12 0 0,0 0 0 0 0,0 1 0 0 0,0 0-1 0 0,0-1 1 0 0,0 1 0 0 0,1 0-1 0 0,-1 0 1 0 0,-2 2 0 0 0,-3 1 143 0 0,-3 2-9 0 0,1 0 0 0 0,0 0 0 0 0,0 1 0 0 0,1 1 0 0 0,-1-1 0 0 0,1 1 0 0 0,1 0-1 0 0,0 1 1 0 0,0 0 0 0 0,1 0 0 0 0,-10 19 0 0 0,10-16-125 0 0,0 2-1 0 0,1-1 1 0 0,0 0 0 0 0,1 1-1 0 0,1 0 1 0 0,0 0 0 0 0,1 0-1 0 0,-1 26 1 0 0,3-37-43 0 0,0 0 0 0 0,1 0 1 0 0,-1 0-1 0 0,1-1 0 0 0,-1 1 0 0 0,1 0 0 0 0,0 0 0 0 0,0 0 1 0 0,0-1-1 0 0,0 1 0 0 0,0 0 0 0 0,1-1 0 0 0,-1 1 1 0 0,1-1-1 0 0,0 0 0 0 0,2 3 0 0 0,0-1 18 0 0,-1-1 0 0 0,1 0 0 0 0,0-1 0 0 0,0 1-1 0 0,0-1 1 0 0,0 0 0 0 0,1 0 0 0 0,-1 0 0 0 0,6 2 0 0 0,7 0 25 0 0,0-1 0 0 0,1 0-1 0 0,-1-1 1 0 0,24-1 0 0 0,-17 0-119 0 0,-1 0 76 0 0,31-3-1 0 0,-48 2-182 0 0,0-1 0 0 0,0 0 1 0 0,0-1-1 0 0,0 1 0 0 0,0-1 0 0 0,0 0 1 0 0,-1-1-1 0 0,1 1 0 0 0,-1-1 0 0 0,6-4 0 0 0,-9 6-113 0 0,-1 0-1 0 0,0 0 0 0 0,0 0 0 0 0,1 0 0 0 0,-1 0 1 0 0,0-1-1 0 0,0 1 0 0 0,0 0 0 0 0,-1-1 0 0 0,1 1 1 0 0,0 0-1 0 0,0-1 0 0 0,-1 1 0 0 0,2-3 0 0 0,-1-14-9496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2.0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0 12355 0 0,'0'0'7337'0'0,"-118"5"-10409"0"0,102-4 623 0 0,2-1-1168 0 0,2 1-1416 0 0,5-1-488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2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12123 0 0,'0'0'5482'0'0,"4"21"-4216"0"0,16 65-303 0 0,-18-75-731 0 0,0-1 0 0 0,0 1 0 0 0,-1 0 1 0 0,-1 0-1 0 0,0 13 0 0 0,-1-4 51 0 0,-1 6 148 0 0,-10 48-1 0 0,7-50-1220 0 0,2 0 1 0 0,-2 34-1 0 0,12-74-10203 0 0,-5 6 5562 0 0,0 2 1853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2.7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14739 0 0,'0'0'5181'0'0,"3"23"-4454"0"0,11 69-185 0 0,-12-86-453 0 0,-1 1 1 0 0,-1-1-1 0 0,1 1 1 0 0,-1-1-1 0 0,-1 12 1 0 0,0-11-11 0 0,-6 44 221 0 0,3-29-406 0 0,-2 43 0 0 0,6-64-130 0 0,0 2 219 0 0,0 0-1 0 0,0 0 1 0 0,0 0 0 0 0,1 0 0 0 0,0 4 0 0 0,5 1-4051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3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15755 0 0,'0'0'2364'0'0,"17"1"-2291"0"0,52 3 147 0 0,-67-4-187 0 0,1 0 0 0 0,-1 0 0 0 0,1 0 0 0 0,-1 1 0 0 0,1-1 0 0 0,-1 1 0 0 0,0 0 1 0 0,1-1-1 0 0,-1 1 0 0 0,0 0 0 0 0,1 1 0 0 0,-1-1 0 0 0,0 0 0 0 0,0 1 0 0 0,3 2 0 0 0,1 1 114 0 0,0-1 48 0 0,0 1 1 0 0,-1 0-1 0 0,1 1 1 0 0,-1-1-1 0 0,0 1 0 0 0,-1 0 1 0 0,7 10-1 0 0,-10-13-106 0 0,1 0-1 0 0,-1 1 1 0 0,1-1-1 0 0,-1 1 1 0 0,0-1-1 0 0,0 1 0 0 0,0-1 1 0 0,-1 1-1 0 0,1 0 1 0 0,-1-1-1 0 0,0 1 1 0 0,0 0-1 0 0,0-1 1 0 0,-1 1-1 0 0,1 0 1 0 0,-1-1-1 0 0,-1 7 0 0 0,0-7-6 0 0,0 1-1 0 0,0-1 0 0 0,0 0 0 0 0,0 1 0 0 0,0-1 0 0 0,-1 0 1 0 0,1 0-1 0 0,-1 0 0 0 0,0-1 0 0 0,0 1 0 0 0,-7 4 0 0 0,-4 1 115 0 0,-22 12 0 0 0,25-15-165 0 0,-6 3-15 0 0,10-5-11 0 0,0 0-1 0 0,0 1 1 0 0,1 0 0 0 0,-1 0-1 0 0,1 0 1 0 0,-1 1-1 0 0,-7 8 1 0 0,13-13-3 0 0,1 1 0 0 0,-1 0 1 0 0,1 0-1 0 0,-1-1 0 0 0,1 1 0 0 0,-1 0 0 0 0,1 0 1 0 0,0 0-1 0 0,-1-1 0 0 0,1 1 0 0 0,0 0 0 0 0,0 0 0 0 0,0 0 1 0 0,0 0-1 0 0,-1 0 0 0 0,1 0 0 0 0,0-1 0 0 0,1 1 1 0 0,-1 0-1 0 0,0 0 0 0 0,0 0 0 0 0,0 0 0 0 0,0 0 0 0 0,1 0 1 0 0,-1-1-1 0 0,0 1 0 0 0,1 0 0 0 0,-1 0 0 0 0,1 0 1 0 0,-1-1-1 0 0,1 1 0 0 0,-1 0 0 0 0,1-1 0 0 0,-1 1 0 0 0,1 0 1 0 0,0-1-1 0 0,-1 1 0 0 0,2 0 0 0 0,2 2 18 0 0,1 1 0 0 0,0-1 0 0 0,0 0 0 0 0,8 3 0 0 0,-11-5-18 0 0,36 15 21 0 0,58 17-1 0 0,43 3-1622 0 0,-129-34 148 0 0,16 4 734 0 0,-18-5-4622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3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9954 0 0,'0'0'10093'0'0,"5"23"-9765"0"0,14 70-81 0 0,1-10 306 0 0,-16-66-413 0 0,-4-16-125 0 0,0-1-1 0 0,0 1 0 0 0,0-1 1 0 0,0 0-1 0 0,1 1 1 0 0,-1-1-1 0 0,0 1 0 0 0,0-1 1 0 0,0 1-1 0 0,0-1 1 0 0,1 0-1 0 0,-1 1 0 0 0,0-1 1 0 0,1 1-1 0 0,-1-1 1 0 0,0 0-1 0 0,0 1 0 0 0,1-1 1 0 0,2-5 392 0 0,0-17-238 0 0,-3 21-232 0 0,9-113-773 0 0,-8 112 840 0 0,-1 0 0 0 0,0 0 0 0 0,0 0 1 0 0,1 1-1 0 0,-1-1 0 0 0,1 0 0 0 0,0 0 0 0 0,0 0 1 0 0,0 0-1 0 0,-1 1 0 0 0,2-1 0 0 0,-1 1 0 0 0,0-1 1 0 0,0 0-1 0 0,3-2 0 0 0,-3 4 3 0 0,0-1 0 0 0,0 1 0 0 0,0-1 0 0 0,0 1 1 0 0,-1 0-1 0 0,1-1 0 0 0,0 1 0 0 0,0 0 0 0 0,0 0 0 0 0,1-1 0 0 0,-1 1 0 0 0,0 0 0 0 0,0 0 1 0 0,0 0-1 0 0,0 0 0 0 0,0 1 0 0 0,0-1 0 0 0,0 0 0 0 0,0 0 0 0 0,0 0 0 0 0,0 1 0 0 0,0-1 1 0 0,0 1-1 0 0,0-1 0 0 0,-1 1 0 0 0,1-1 0 0 0,0 1 0 0 0,0-1 0 0 0,0 1 0 0 0,0 0 1 0 0,0 1-1 0 0,5 3 56 0 0,-1 0 0 0 0,0 1 1 0 0,0-1-1 0 0,0 1 0 0 0,-1 0 1 0 0,0 1-1 0 0,0-1 0 0 0,-1 1 1 0 0,0 0-1 0 0,0 0 0 0 0,0 0 1 0 0,-1 0-1 0 0,2 12 0 0 0,0 6-970 0 0,-1 0-1 0 0,-2 43 1 0 0,-1-62 387 0 0</inkml:trace>
  <inkml:trace contextRef="#ctx0" brushRef="#br0" timeOffset="1">464 182 16636 0 0,'0'0'2131'0'0,"-14"20"-3586"0"0,-42 63 569 0 0,53-79 710 0 0,0 0 1 0 0,0 0-1 0 0,0 0 0 0 0,-5 3 0 0 0,8-7 127 0 0,0 0-1 0 0,-1 1 0 0 0,1-1 1 0 0,0 0-1 0 0,-1 0 1 0 0,1 0-1 0 0,0 1 0 0 0,-1-1 1 0 0,1 0-1 0 0,0 0 1 0 0,-1 0-1 0 0,1 0 0 0 0,0 0 1 0 0,-1 0-1 0 0,1 0 1 0 0,-1 0-1 0 0,1 0 0 0 0,0 0 1 0 0,-1 0-1 0 0,1 0 1 0 0,-1 0-1 0 0,1 0 1 0 0,-5-1-622 0 0,3 2 8 0 0,0-1 0 0 0,1 0 0 0 0,-1 0 1 0 0,0 0-1 0 0,0 0 0 0 0,0 0 0 0 0,0 0 0 0 0,0-1 0 0 0,0 1 0 0 0,0 0 0 0 0,0-1 0 0 0,0 0 0 0 0,0 1 0 0 0,0-1 0 0 0,1 0 0 0 0,-1 0 0 0 0,0 0 0 0 0,1 0 0 0 0,-4-3 0 0 0,1 0 186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9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22 12249 0 0,'0'0'1248'0'0,"0"0"-1080"0"0,0 0-168 0 0,0 0 900 0 0,-34 3-156 0 0,11-3-328 0 0,-3 0-416 0 0,-3 0-152 0 0,1-2-816 0 0,1-1-496 0 0,8-1-1372 0 0,-4-8-4597 0 0</inkml:trace>
  <inkml:trace contextRef="#ctx0" brushRef="#br0" timeOffset="171.16">137 1 12493 0 0,'0'0'1228'0'0,"0"0"-924"0"0,20 46 252 0 0,-20-29-36 0 0,0 1-256 0 0,0 0-36 0 0,-5-3-56 0 0,2 2 16 0 0,-3-3-188 0 0,0-3-312 0 0,2-2-924 0 0,3-4-1032 0 0,1-5-4076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3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5529 0 0,'0'0'13007'0'0,"14"20"-11995"0"0,40 65-321 0 0,3 4 331 0 0,-40-66-1206 0 0,-15-21-336 0 0,0 0 0 0 0,-1 0 0 0 0,1-1 0 0 0,0 1 0 0 0,0 0 0 0 0,0-1 0 0 0,0 0 0 0 0,0 1 0 0 0,3 0 0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4.2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12571 0 0,'0'0'7963'0'0,"9"20"-7683"0"0,25 63-127 0 0,-25-57-96 0 0,-9-17-23 0 0,0-4-21 0 0,0 9-4 0 0,0-10-31 0 0,0-9-74 0 0,0-14-361 0 0,3-26 0 0 0,-1 38 446 0 0,-1 0 1 0 0,0 0 0 0 0,1 0 0 0 0,1 1 0 0 0,-1-1-1 0 0,7-12 1 0 0,-8 18 22 0 0,-1 0-1 0 0,1 1 0 0 0,0-1 0 0 0,-1 0 0 0 0,1 0 1 0 0,0 0-1 0 0,0 1 0 0 0,0-1 0 0 0,-1 0 1 0 0,1 1-1 0 0,0-1 0 0 0,0 1 0 0 0,0-1 1 0 0,0 1-1 0 0,0 0 0 0 0,0-1 0 0 0,0 1 0 0 0,0 0 1 0 0,0 0-1 0 0,0-1 0 0 0,0 1 0 0 0,1 0 1 0 0,-1 0-1 0 0,0 0 0 0 0,0 0 0 0 0,0 1 1 0 0,0-1-1 0 0,0 0 0 0 0,0 0 0 0 0,0 1 1 0 0,0-1-1 0 0,0 0 0 0 0,0 1 0 0 0,0-1 0 0 0,2 2 1 0 0,1 0 32 0 0,-1 0 0 0 0,1 1 0 0 0,0 0 0 0 0,-1 0 0 0 0,1 0 1 0 0,5 6-1 0 0,-5-4 31 0 0,0 1-1 0 0,-1-1 1 0 0,0 0 0 0 0,0 1 0 0 0,-1-1-1 0 0,1 1 1 0 0,-1 0 0 0 0,0 0 0 0 0,1 8-1 0 0,1 22-1783 0 0,-3-1-6502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5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542 1377 0 0 0,'-112'-28'0'0'0,"93"24"23"0"0,-1-2-1 0 0,1 0 1 0 0,-24-12-1 0 0,35 15 40 0 0,-24-12 1242 0 0,1-2 0 0 0,-53-37-1 0 0,66 41-1145 0 0,0-2-1 0 0,1 0 0 0 0,1-1 0 0 0,0-1 0 0 0,-19-27 0 0 0,28 34-54 0 0,1-1-1 0 0,-1-1 0 0 0,2 1 1 0 0,0-1-1 0 0,0 0 1 0 0,1 0-1 0 0,1 0 0 0 0,-3-14 1 0 0,4 8 287 0 0,0 0 1 0 0,1 0-1 0 0,1 0 1 0 0,4-36-1 0 0,1 20 610 0 0,18-59 0 0 0,17-27 64 0 0,-34 104-1046 0 0,62-146-322 0 0,-51 130 160 0 0,1 0 1 0 0,42-52 0 0 0,58-49-665 0 0,-101 117 708 0 0,1 0 1 0 0,1 1-1 0 0,1 0 0 0 0,0 2 1 0 0,29-15-1 0 0,-28 18-514 0 0,1 2 0 0 0,1 0 1 0 0,0 1-1 0 0,0 1 0 0 0,0 2 0 0 0,0 0 1 0 0,1 1-1 0 0,30 1 0 0 0,-18 2 202 0 0,-1 3 0 0 0,1 0-1 0 0,0 3 1 0 0,-1 0 0 0 0,0 3 0 0 0,-1 1-1 0 0,65 28 1 0 0,-75-27 412 0 0,0 1 0 0 0,-1 1 0 0 0,-1 1 0 0 0,-1 1 0 0 0,0 1 0 0 0,-1 1 0 0 0,0 1 0 0 0,-2 1 0 0 0,25 30 0 0 0,-9-3 0 0 0,-2 2 0 0 0,47 95 0 0 0,-68-120 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26.1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763 1 0 0 0,'0'0'0'0'0,"-107"121"0"0"0,73-97 0 0 0,-6-2 320 0 0,0-3 408 0 0,-5-2-48 0 0,-1-2-7 0 0,-1-1-81 0 0,-3-1-368 0 0,-4-2 16 0 0,1-4-128 0 0,-3-3-264 0 0,-2-4-168 0 0,1 0-913 0 0,13-1-631 0 0,12-2 1864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37.5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207 691 0 0 0,'-108'-82'0'0'0,"78"58"0"0"0,20 14 0 0 0,5 4 0 0 0,-1-2 332 0 0,1 1 0 0 0,0-1 0 0 0,0 0 0 0 0,0-1 0 0 0,1 1 0 0 0,0-1 0 0 0,1 0 1 0 0,0 0-1 0 0,1 0 0 0 0,-1 0 0 0 0,2 0 0 0 0,-2-15 0 0 0,1 4-213 0 0,0-1 0 0 0,2 0-1 0 0,0 0 1 0 0,1 0 0 0 0,2 1 0 0 0,0-1 0 0 0,1 1 0 0 0,1 0-1 0 0,12-32 1 0 0,-10 34-169 0 0,1 0 0 0 0,2 1 0 0 0,0 0 0 0 0,0 1 0 0 0,1 0-1 0 0,16-17 1 0 0,-21 26 35 0 0,1 1 0 0 0,-1 0-1 0 0,1 0 1 0 0,0 0-1 0 0,1 1 1 0 0,-1 0-1 0 0,1 1 1 0 0,0-1 0 0 0,0 2-1 0 0,0-1 1 0 0,1 1-1 0 0,0 0 1 0 0,-1 1 0 0 0,1 0-1 0 0,13-1 1 0 0,-11 2-117 0 0,0 2-1 0 0,-1-1 1 0 0,1 1 0 0 0,-1 1 0 0 0,1 0-1 0 0,-1 1 1 0 0,0 0 0 0 0,0 0 0 0 0,18 9 0 0 0,3 5-718 0 0,46 33 1 0 0,-46-29 965 0 0,88 69 518 0 0,-102-75-401 0 0,0 1-1 0 0,-2 0 0 0 0,0 2 1 0 0,19 27-1 0 0,-27-33-15 0 0,0 1 0 0 0,-2-1 0 0 0,1 1 0 0 0,6 26 0 0 0,7 55 91 0 0,-16-66-399 0 0,-1 0 0 0 0,-2 40-1 0 0,0-62 61 0 0,-1 0 0 0 0,0 0 0 0 0,0 1 0 0 0,-1-1 0 0 0,1 0 1 0 0,-1 0-1 0 0,-1 0 0 0 0,1-1 0 0 0,-1 1 0 0 0,0 0 0 0 0,-4 4 0 0 0,2-3 3 0 0,0-1 0 0 0,0 0 1 0 0,-1 0-1 0 0,0-1 0 0 0,0 1 1 0 0,0-1-1 0 0,-13 7 0 0 0,6-5 64 0 0,0-1-1 0 0,0 0 0 0 0,-1-1 0 0 0,1-1 1 0 0,-1 0-1 0 0,0-1 0 0 0,0 0 1 0 0,0-1-1 0 0,-20 0 0 0 0,12-2 7 0 0,0-2-1 0 0,0 0 1 0 0,0-1-1 0 0,1-2 1 0 0,-1 0-1 0 0,-21-8 1 0 0,9-1-191 0 0,0 0 0 0 0,-59-36 0 0 0,73 37-416 0 0,1-1 0 0 0,1 0-1 0 0,1-2 1 0 0,0 0 0 0 0,0-1 0 0 0,2 0-1 0 0,-21-31 1 0 0,28 37 565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54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8 0 0 0,'0'0'9251'0'0,"-5"0"-8017"0"0,-140-3 4830 0 0,27-1-5589 0 0,98 4-1006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54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1 1480 0 0,'0'0'14203'0'0,"0"2"-13648"0"0,1-1-507 0 0,-1 0 1 0 0,0 0-1 0 0,0-1 0 0 0,0 1 0 0 0,1 0 1 0 0,-1 0-1 0 0,0 0 0 0 0,0-1 1 0 0,0 1-1 0 0,0 0 0 0 0,-1 0 0 0 0,1 0 1 0 0,0 1-1 0 0,-1-2 26 0 0,1 1 1 0 0,-1-1-1 0 0,1 1 1 0 0,-1 0-1 0 0,0-1 0 0 0,1 0 1 0 0,-1 1-1 0 0,0-1 1 0 0,1 1-1 0 0,-1-1 1 0 0,0 0-1 0 0,0 1 0 0 0,1-1 1 0 0,-1 0-1 0 0,0 0 1 0 0,0 0-1 0 0,0 0 1 0 0,-1 1-1 0 0,-14 0 330 0 0,0-1 0 0 0,1 0-1 0 0,-1 0 1 0 0,0-2 0 0 0,0 0 0 0 0,-17-5 0 0 0,11 3-296 0 0,20 3-727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55.5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12 0 0 0,'0'0'16910'0'0,"-9"0"-16119"0"0,6 0-727 0 0,-68-3 1340 0 0,-30-5-197 0 0,58 8-6705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4:55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 4705 0 0,'0'0'16698'0'0,"-11"0"-16440"0"0,-56 3 22 0 0,25 3 382 0 0,11-1-4223 0 0,10-3-7414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20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705 886 0 0 0,'109'-70'1'0'0,"-78"49"55"0"0,-22 10 213 0 0,-5 4-46 0 0,8-10 686 0 0,-1-2 0 0 0,-1 1 1 0 0,12-29-1 0 0,-9 16 624 0 0,1 0-383 0 0,16-61 1 0 0,0-36 886 0 0,-26 109-1645 0 0,-2 0 1 0 0,0 0-1 0 0,-1 0 0 0 0,-1-22 1 0 0,-1 33-383 0 0,0 0 1 0 0,-1 0-1 0 0,0 0 1 0 0,0 0 0 0 0,-1 0-1 0 0,0 1 1 0 0,0-1-1 0 0,-1 1 1 0 0,0 0 0 0 0,0 0-1 0 0,-1 0 1 0 0,-8-10 0 0 0,0 3 0 0 0,-1 0 1 0 0,0 1-1 0 0,-1 0 1 0 0,-19-12 0 0 0,20 16-102 0 0,0 1 0 0 0,-1 0 0 0 0,-1 1 1 0 0,-29-10-1 0 0,-67-11-390 0 0,100 26 475 0 0,-7-2-30 0 0,-1 1-1 0 0,0 1 0 0 0,1 1 1 0 0,-1 1-1 0 0,-29 3 1 0 0,33 1 32 0 0,1 0 0 0 0,0 0 0 0 0,1 2 0 0 0,-1 0 0 0 0,-23 13 0 0 0,37-18 5 0 0,-13 7 66 0 0,1 0 0 0 0,0 1-1 0 0,-22 20 1 0 0,-31 37 444 0 0,22-21-179 0 0,-81 73-364 0 0,118-112 59 0 0,0 1 1 0 0,1 0-1 0 0,0 0 0 0 0,1 0 0 0 0,-1 1 0 0 0,1 0 0 0 0,1 0 1 0 0,0 0-1 0 0,0 1 0 0 0,0 0 0 0 0,1-1 0 0 0,0 1 0 0 0,1 0 1 0 0,0 1-1 0 0,0-1 0 0 0,0 16 0 0 0,2-13 36 0 0,-1 0 0 0 0,2 0 0 0 0,0 0 0 0 0,0 0 0 0 0,1 0 0 0 0,0-1 0 0 0,1 1 0 0 0,5 13 0 0 0,8 13 75 0 0,31 51 0 0 0,25 23 135 0 0,-58-93 63 0 0,0-2 0 0 0,2 0-1 0 0,32 28 1 0 0,-34-33-64 0 0,1-1-1 0 0,0-1 1 0 0,22 11-1 0 0,-29-17-130 0 0,1 0 0 0 0,0-1 0 0 0,0 0-1 0 0,0-1 1 0 0,0 0 0 0 0,0 0 0 0 0,0-1-1 0 0,14 1 1 0 0,-8-2-130 0 0,-1-1-1 0 0,23-3 1 0 0,-30 2-696 0 0,1 0 0 0 0,0 0 0 0 0,11-6 0 0 0,2-2-6850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7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15 113 13769 0 0,'2'7'15'0'0,"1"0"63"0"0,-1 0-1 0 0,0 0 1 0 0,0 0-1 0 0,-1 0 1 0 0,0 1-1 0 0,0-1 1 0 0,-1 0 0 0 0,0 0-1 0 0,0 1 1 0 0,-1-1-1 0 0,0 0 1 0 0,0 0 0 0 0,0 0-1 0 0,-1 1 1 0 0,0-2-1 0 0,-1 3-77 0 0,-9-151-2398 0 0,11 139 2387 0 0,0 0 1 0 0,0 0-1 0 0,0 0 0 0 0,1-1 0 0 0,-1 1 1 0 0,1 0-1 0 0,0 0 0 0 0,0 0 0 0 0,0 0 1 0 0,0-1-1 0 0,0 1 0 0 0,1 0 0 0 0,-1 0 1 0 0,1 0-1 0 0,0 0 0 0 0,0 0 0 0 0,0 0 0 0 0,1 0 1 0 0,-1 0-1 0 0,1 0 0 0 0,-1 1 0 0 0,1-1 1 0 0,0 1-1 0 0,0-1 0 0 0,0 1 0 0 0,0-1 1 0 0,1 1-1 0 0,-1 0 0 0 0,0 0 0 0 0,1 0 1 0 0,0 1-1 0 0,-1-1 0 0 0,1 0 0 0 0,0 1 1 0 0,0 0-1 0 0,0 0 0 0 0,0 0 0 0 0,0 0 1 0 0,0 0-1 0 0,0 0 0 0 0,0 1 0 0 0,1 0 0 0 0,0-1 11 0 0,1 1 30 0 0,1 0-1 0 0,0 1 0 0 0,-1-1 1 0 0,1 1-1 0 0,0 0 0 0 0,-1 1 1 0 0,1-1-1 0 0,-1 1 0 0 0,1 0 1 0 0,-1 1-1 0 0,0-1 0 0 0,0 1 0 0 0,0 0 1 0 0,0 0-1 0 0,-1 0 0 0 0,1 1 1 0 0,-1 0-1 0 0,0 0 0 0 0,0 0 1 0 0,0 0-1 0 0,0 1 0 0 0,-1-1 1 0 0,0 1-1 0 0,0 0 0 0 0,2 4-29 0 0,-7-6 37 0 0,-1-1 1 0 0,1 1-1 0 0,-1 0 0 0 0,1-1 0 0 0,-1 0 0 0 0,0 1 1 0 0,0-1-1 0 0,0-1 0 0 0,-1 1 0 0 0,1 0 0 0 0,0-1 1 0 0,-1 1-1 0 0,1-1 0 0 0,0 0 0 0 0,-1 0 0 0 0,0 0 0 0 0,1-1 1 0 0,-1 1-1 0 0,1-1 0 0 0,-1 0 0 0 0,0 0 0 0 0,1 0 1 0 0,-1-1-1 0 0,0 1 0 0 0,1-1 0 0 0,-1 0 0 0 0,-2-1-37 0 0,-5 2-545 0 0,135 61 744 0 0,-109-54 76 0 0,-9-5-190 0 0,0 0 0 0 0,1 1 0 0 0,-1 0 0 0 0,0 0-1 0 0,0 0 1 0 0,0 1 0 0 0,-1 0 0 0 0,1 0 0 0 0,-1 0 0 0 0,0 0 0 0 0,0 1-1 0 0,-1 0 1 0 0,1 0 0 0 0,-1 1 0 0 0,0-1 0 0 0,-1 1 0 0 0,1 0-1 0 0,1 3-84 0 0,-8-6 56 0 0,1 0 0 0 0,-1 0 0 0 0,1 0 0 0 0,-1 0 0 0 0,0 0-1 0 0,0-1 1 0 0,0 1 0 0 0,-1-1 0 0 0,1 0 0 0 0,0 0-1 0 0,-1 0 1 0 0,0-1 0 0 0,1 1 0 0 0,-1-1 0 0 0,0 0 0 0 0,0 0-1 0 0,0 0 1 0 0,1 0 0 0 0,-1-1 0 0 0,0 1 0 0 0,0-1 0 0 0,0 0-1 0 0,0 0 1 0 0,0-1 0 0 0,0 1 0 0 0,-2-2-56 0 0,-3 3-398 0 0,-49-4-716 0 0,27-14-6992 0 0,23 6 915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25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0,'-1'0'5293'0'0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26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0 0 0,'4'-2'23790'0'0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27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12 0 0 0,'0'0'5384'0'0,"0"-3"-5108"0"0,-3-3 310 0 0,3 3-1407 0 0,3 10-4604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27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4 0 0 0,'0'0'8080'0'0,"-3"-4"-6929"0"0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27.9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2040 0 0,'0'0'-304'0'0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1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3451 1091 0 0 0,'-93'-11'0'0'0,"16"-3"0"0"0,26 5 0 0 0,-257-10 0 0 0,252 18 0 0 0,-454-16 0 0 0,253 12 0 0 0,-142-6 0 0 0,380 10 0 0 0,-464-22 0 0 0,-222 23 0 0 0,624 1 0 0 0,-61-1 0 0 0,136 0 0 0 0,0-1 0 0 0,1 1 0 0 0,-1-1 0 0 0,0 0 0 0 0,0 0 0 0 0,1-1 0 0 0,-1 0 0 0 0,1 0 0 0 0,-1 0 0 0 0,1 0 0 0 0,0-1 0 0 0,-6-3 0 0 0,9 4 0 0 0,1 0 0 0 0,-1-1 0 0 0,0 1 0 0 0,1 0 0 0 0,-1 0 0 0 0,1-1 0 0 0,0 1 0 0 0,0-1 0 0 0,0 1 0 0 0,-2-6 0 0 0,-4-30 0 0 0,3 17 0 0 0,-34-176 362 0 0,-12-50 256 0 0,22 139-223 0 0,-13-65 133 0 0,35 124-115 0 0,5 43-310 0 0,1-1-1 0 0,0 1 1 0 0,1-1-1 0 0,0 1 1 0 0,2-11-1 0 0,-2 15-80 0 0,0 0-1 0 0,0-1 1 0 0,0 1-1 0 0,0 0 1 0 0,1-1-1 0 0,-1 1 1 0 0,1 0-1 0 0,0 0 1 0 0,-1 0-1 0 0,1 0 0 0 0,0 1 1 0 0,0-1-1 0 0,0 0 1 0 0,1 1-1 0 0,-1-1 1 0 0,0 1-1 0 0,0 0 1 0 0,1 0-1 0 0,-1 0 1 0 0,1 0-1 0 0,-1 0 1 0 0,1 0-1 0 0,2 0 1 0 0,7-1-26 0 0,1 1 1 0 0,-1 0 0 0 0,21 1 0 0 0,-20 0-22 0 0,10 1-26 0 0,0 2 1 0 0,0 1-1 0 0,35 10 0 0 0,-28-7-12 0 0,267 45-227 0 0,3-22 184 0 0,94-10 553 0 0,1-18 130 0 0,-272-3-678 0 0,389 20-203 0 0,-3 21-165 0 0,-167-31 1115 0 0,-148-8 159 0 0,-102 0-100 0 0,-33-2 562 0 0,103 13 0 0 0,-154-11-1140 0 0,-1 0-1 0 0,0 1 1 0 0,0 0-1 0 0,0 0 1 0 0,-1 1-1 0 0,1 0 1 0 0,-1 0-1 0 0,1 1 1 0 0,10 8-1 0 0,-13-9-112 0 0,0 1-1 0 0,0-1 0 0 0,0 1 0 0 0,-1 1 1 0 0,0-1-1 0 0,0 0 0 0 0,0 1 0 0 0,0 0 1 0 0,-1-1-1 0 0,1 1 0 0 0,-1 0 0 0 0,-1 0 1 0 0,3 11-1 0 0,-1 0-23 0 0,0 0 0 0 0,-2 0-1 0 0,0 0 1 0 0,-1 1 0 0 0,-3 26 0 0 0,0-21 84 0 0,-2 1 0 0 0,0-1 1 0 0,-13 32-1 0 0,-77 200 2273 0 0,88-235-2331 0 0,1 0 0 0 0,-7 40 0 0 0,12-49-957 0 0,1 0 1 0 0,0 13-1 0 0,3-10-4305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5.8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257 453 840 0 0,'0'1'18588'0'0,"0"-3"-17454"0"0,0-6-967 0 0,1-1 0 0 0,3-15-1 0 0,2-11 62 0 0,-4 13-184 0 0,-1 0 0 0 0,-1 0 0 0 0,-1 0 0 0 0,-8-41 0 0 0,0 32-71 0 0,-1 1 0 0 0,-1 0-1 0 0,-2 1 1 0 0,-20-35 0 0 0,30 59 24 0 0,0 1 1 0 0,0 0 0 0 0,0 0-1 0 0,0 0 1 0 0,-1 0-1 0 0,-3-4 1 0 0,6 8 0 0 0,0-1 0 0 0,1 0 0 0 0,-1 1 0 0 0,0-1 0 0 0,1 1 0 0 0,-1-1 0 0 0,0 1 0 0 0,0-1 0 0 0,0 1 0 0 0,0-1 1 0 0,1 1-1 0 0,-1 0 0 0 0,0-1 0 0 0,0 1 0 0 0,0 0 0 0 0,0 0 0 0 0,0 0 0 0 0,0 0 0 0 0,0-1 0 0 0,0 2 0 0 0,0-1 0 0 0,0 0 0 0 0,0 0 0 0 0,0 0 0 0 0,0 0 0 0 0,1 0 0 0 0,-1 1 1 0 0,0-1-1 0 0,0 0 0 0 0,0 1 0 0 0,0-1 0 0 0,0 1 0 0 0,1-1 0 0 0,-1 1 0 0 0,0-1 0 0 0,0 1 0 0 0,1 0 0 0 0,-1-1 0 0 0,-1 2 0 0 0,-4 9 30 0 0,0-1-1 0 0,0 1 0 0 0,1 0 1 0 0,0 1-1 0 0,1-1 0 0 0,0 1 1 0 0,-2 12-1 0 0,-2 4 8 0 0,-59 184 469 0 0,66-209-556 0 0,-1 1 1 0 0,1-1 0 0 0,0 1 0 0 0,1 0-1 0 0,-1-1 1 0 0,1 1 0 0 0,-1 0 0 0 0,1 4-1 0 0,1-7-49 0 0,-1-1 0 0 0,0 1-1 0 0,0-1 1 0 0,1 0 0 0 0,-1 1-1 0 0,0-1 1 0 0,1 1 0 0 0,-1-1 0 0 0,1 0-1 0 0,-1 1 1 0 0,0-1 0 0 0,1 0-1 0 0,-1 0 1 0 0,1 1 0 0 0,-1-1-1 0 0,1 0 1 0 0,-1 0 0 0 0,1 0 0 0 0,-1 0-1 0 0,1 1 1 0 0,-1-1 0 0 0,1 0-1 0 0,-1 0 1 0 0,1 0 0 0 0,-1 0-1 0 0,1 0 1 0 0,8 0-3544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6.1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30 12707 0 0,'0'0'7361'0'0,"-127"-23"-7377"0"0,102 21-112 0 0,0-1-112 0 0,0 2-208 0 0,3 1-280 0 0,-3-1-520 0 0,4 1-849 0 0,2 0-1456 0 0,6 0-1736 0 0,5 0-1032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6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56 3921 0 0,'0'0'10990'0'0,"8"22"-9471"0"0,26 69-275 0 0,-29-77-495 0 0,7 27 0 0 0,-10-29-402 0 0,1 7-14 0 0,0 0 0 0 0,-1 0 0 0 0,-1 0 0 0 0,-3 31 1 0 0,-3-23-277 0 0,4-25-71 0 0,1 0 0 0 0,-1-1 0 0 0,0 1 0 0 0,1 0 0 0 0,-1 0 0 0 0,0-1 0 0 0,0 1 0 0 0,-1 0 0 0 0,1-1 0 0 0,0 1 0 0 0,-3 1 0 0 0,4-2 8 0 0,0-1 0 0 0,0 0 0 0 0,-1 0 0 0 0,1 0 0 0 0,0 0 0 0 0,0 0 0 0 0,0 0 0 0 0,-1-1 0 0 0,1 1 0 0 0,0 0 0 0 0,0 0 0 0 0,0 0 0 0 0,-1 0 0 0 0,1 0 0 0 0,0 0 0 0 0,0 0 0 0 0,0 0 0 0 0,0 0 0 0 0,-1 0 0 0 0,1-1 0 0 0,0 1 0 0 0,0 0 0 0 0,0 0 0 0 0,0 0-1 0 0,0 0 1 0 0,-1 0 0 0 0,1-1 0 0 0,0 1 0 0 0,0 0 0 0 0,0 0 0 0 0,0 0 0 0 0,0-1 0 0 0,0 1 0 0 0,0 0 0 0 0,0 0 0 0 0,0 0 0 0 0,0-1 0 0 0,0 1 0 0 0,0 0 0 0 0,0 0 0 0 0,0 0 0 0 0,0-1 0 0 0,0 1 0 0 0,0 0 0 0 0,-2-11-86 0 0,0-118-2349 0 0,3 54 773 0 0,-2-56 433 0 0,1 128 1280 0 0,0 0-1 0 0,0 0 1 0 0,0 0-1 0 0,1 0 1 0 0,-1 0-1 0 0,1 0 1 0 0,0 0-1 0 0,0 0 1 0 0,0 0-1 0 0,0 0 1 0 0,3-5-1 0 0,-2 7-4 0 0,-1-1 0 0 0,0 1 0 0 0,1-1 0 0 0,-1 1 0 0 0,1 0 0 0 0,-1-1-1 0 0,1 1 1 0 0,0 0 0 0 0,0 0 0 0 0,-1 0 0 0 0,1 0 0 0 0,0 1 0 0 0,0-1 0 0 0,0 0 0 0 0,0 1 0 0 0,0 0 0 0 0,0-1 0 0 0,0 1 0 0 0,3 0 0 0 0,0 0 43 0 0,1 0 0 0 0,0 1 0 0 0,-1 0 1 0 0,1 0-1 0 0,-1 0 0 0 0,1 0 1 0 0,-1 1-1 0 0,1 0 0 0 0,-1 1 0 0 0,0-1 1 0 0,0 1-1 0 0,0 0 0 0 0,0 0 1 0 0,-1 0-1 0 0,7 6 0 0 0,-5-3 16 0 0,0 0 0 0 0,0 0-1 0 0,0 0 1 0 0,0 1-1 0 0,-1 0 1 0 0,0 0 0 0 0,-1 0-1 0 0,0 1 1 0 0,6 12 0 0 0,-9-17-68 0 0,-1-1-1 0 0,1 1 1 0 0,0 0 0 0 0,-1-1 0 0 0,1 1 0 0 0,-1 0 0 0 0,0 0 0 0 0,0-1 0 0 0,0 1-1 0 0,0 0 1 0 0,-1 2 0 0 0,1-3-3 0 0,-1-1 0 0 0,1 1-1 0 0,-1-1 1 0 0,0 1 0 0 0,0-1 0 0 0,1 1-1 0 0,-1-1 1 0 0,0 1 0 0 0,0-1 0 0 0,-1 0-1 0 0,1 1 1 0 0,0-1 0 0 0,0 0 0 0 0,0 0-1 0 0,-1 0 1 0 0,1 0 0 0 0,-1 0 0 0 0,-1 1-1 0 0,-3 0-126 0 0,1 0-1 0 0,-1 0 0 0 0,0-1 1 0 0,1 0-1 0 0,-1 0 0 0 0,0 0 1 0 0,0-1-1 0 0,0 1 1 0 0,0-1-1 0 0,-5-1 0 0 0,-7 0-1423 0 0,26 2 391 0 0,10 5 1125 0 0,-1 2 1 0 0,0-1 0 0 0,-1 2-1 0 0,27 18 1 0 0,-30-19 110 0 0,9 6 429 0 0,0 1 1 0 0,-1 1-1 0 0,-1 0 1 0 0,-1 2-1 0 0,32 37 0 0 0,-49-53-446 0 0,-1 0 0 0 0,1 0-1 0 0,-1 1 1 0 0,1-1 0 0 0,-1 0-1 0 0,0 1 1 0 0,0-1 0 0 0,0 1-1 0 0,0-1 1 0 0,0 1-1 0 0,-1 0 1 0 0,1-1 0 0 0,-1 1-1 0 0,0 0 1 0 0,0 3 0 0 0,0-4-34 0 0,-1 0 0 0 0,1 0 1 0 0,-1 0-1 0 0,1-1 0 0 0,-1 1 1 0 0,0 0-1 0 0,0 0 0 0 0,0-1 0 0 0,0 1 1 0 0,0-1-1 0 0,0 1 0 0 0,0-1 1 0 0,-1 1-1 0 0,1-1 0 0 0,0 0 1 0 0,-1 0-1 0 0,1 0 0 0 0,-1 0 1 0 0,0 0-1 0 0,1 0 0 0 0,-1 0 1 0 0,-2 1-1 0 0,-4 1 76 0 0,0 0 0 0 0,0-1-1 0 0,0 0 1 0 0,0 0 0 0 0,-13 0-1 0 0,-43-1 6 0 0,41-1-208 0 0,-4-1-507 0 0,0-1 0 0 0,-35-7 0 0 0,24 1-2677 0 0,1-2-3637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7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588 63 14779 0 0,'0'0'3097'0'0,"-26"-3"-2417"0"0,-80-12-140 0 0,32 8 152 0 0,56 6-536 0 0,-103-6 563 0 0,-84-7-1507 0 0,199 13 592 0 0,3 1-119 0 0,0-1 0 0 0,0 1 0 0 0,0-1 0 0 0,0 1 0 0 0,1-1 0 0 0,-1 0 0 0 0,0 0 0 0 0,-3-2 0 0 0,4-3-4853 0 0,2 6 4961 0 0,0 0 0 0 0,0 0 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7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25 14113 0 0,'0'0'1340'0'0,"0"0"-1340"0"0,0 0-188 0 0,0 0 188 0 0,0 0 352 0 0,-41 6-352 0 0,22-6-176 0 0,-4-2-228 0 0,5-2-316 0 0,-1-2-348 0 0,6 1-636 0 0,1-2-736 0 0,7 1-1885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7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544 33 9650 0 0,'0'0'8566'0'0,"-25"-3"-7921"0"0,-80-6-143 0 0,-100 0-14 0 0,70 5-4664 0 0,97 1-323 0 0,13 0-2293 0 0,15 1 2408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7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 14795 0 0,'0'0'4708'0'0,"5"21"-3749"0"0,16 69-143 0 0,-20-83-638 0 0,0 0 0 0 0,0 1-1 0 0,0-1 1 0 0,-1 15 0 0 0,-1-18-72 0 0,1 0 0 0 0,-1 0-1 0 0,-1 0 1 0 0,1-1 0 0 0,-4 8 0 0 0,1-1 46 0 0,-12 24 266 0 0,-26 40-1 0 0,23-42-496 0 0,-20 43-1 0 0,35-65-227 0 0,1-1-1 0 0,-1 1 0 0 0,-1 16 0 0 0,4-23-175 0 0,1 0 1 0 0,-1-1-1 0 0,1 1 0 0 0,0 0 0 0 0,0 0 0 0 0,0 0 0 0 0,0 0 1 0 0,1 0-1 0 0,-1 0 0 0 0,1 0 0 0 0,0 0 0 0 0,-1 0 0 0 0,1 0 1 0 0,1-1-1 0 0,-1 1 0 0 0,3 4 0 0 0,7 1-8275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8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60 480 0 0,'0'0'12289'0'0,"4"21"-10603"0"0,16 67-260 0 0,-13-53-322 0 0,-2 1 0 0 0,-1-1 0 0 0,-1 39 0 0 0,-3-43-775 0 0,0-20-214 0 0,-1 0 0 0 0,-3 17 1 0 0,1-10-46 0 0,3-18-66 0 0,0 1 1 0 0,0-1-1 0 0,0 1 1 0 0,0 0-1 0 0,0-1 0 0 0,0 1 1 0 0,-1-1-1 0 0,1 1 1 0 0,0-1-1 0 0,0 1 1 0 0,-1-1-1 0 0,1 1 1 0 0,0 0-1 0 0,0-1 1 0 0,-1 0-1 0 0,0 2 0 0 0,1-2-5 0 0,-1-1 1 0 0,1 1-1 0 0,0 0 0 0 0,0 0 0 0 0,-1-1 0 0 0,1 1 0 0 0,0 0 0 0 0,0 0 0 0 0,0-1 0 0 0,-1 1 0 0 0,1 0 1 0 0,0-1-1 0 0,0 1 0 0 0,0 0 0 0 0,0-1 0 0 0,0 1 0 0 0,-1 0 0 0 0,1-1 0 0 0,0 1 0 0 0,0 0 0 0 0,0-1 0 0 0,0 1 1 0 0,0 0-1 0 0,0-1 0 0 0,0 1 0 0 0,0 0 0 0 0,0-1 0 0 0,1 1 0 0 0,-16-139-3840 0 0,8 79 2486 0 0,-1-102-1 0 0,8 157 1401 0 0,0 0-1 0 0,1 0 1 0 0,0 0-1 0 0,0 0 1 0 0,0 1-1 0 0,0-1 1 0 0,1 0-1 0 0,0 1 1 0 0,0-1 0 0 0,4-6-1 0 0,-5 9 6 0 0,1 0-1 0 0,0 0 1 0 0,-1 0-1 0 0,1 0 1 0 0,0 0 0 0 0,1 0-1 0 0,-1 0 1 0 0,0 1-1 0 0,0-1 1 0 0,1 1-1 0 0,-1-1 1 0 0,1 1 0 0 0,-1 0-1 0 0,1 0 1 0 0,-1 0-1 0 0,1 1 1 0 0,0-1 0 0 0,0 0-1 0 0,5 1 1 0 0,-1 0 75 0 0,1 0 0 0 0,0 1 0 0 0,-1 0 0 0 0,1 0 0 0 0,-1 1 0 0 0,1 0 0 0 0,-1 0 0 0 0,0 1-1 0 0,0 0 1 0 0,0 0 0 0 0,10 6 0 0 0,-1 2 50 0 0,0 0 0 0 0,0 1 0 0 0,18 18 0 0 0,-29-25-133 0 0,0 0 0 0 0,0 0 0 0 0,-1 1 0 0 0,0 0 0 0 0,0-1 0 0 0,4 9-1 0 0,-8-13-19 0 0,1 1 0 0 0,0 0 0 0 0,-1 0-1 0 0,1-1 1 0 0,-1 1 0 0 0,1 0 0 0 0,-1 0-1 0 0,0 0 1 0 0,0 0 0 0 0,0 0-1 0 0,0 3 1 0 0,0-3 1 0 0,-1-1 1 0 0,1 0-1 0 0,-1 0 0 0 0,1 0 0 0 0,-1 1 1 0 0,1-1-1 0 0,-1 0 0 0 0,0 0 0 0 0,0 0 0 0 0,1 0 1 0 0,-1 0-1 0 0,0 0 0 0 0,0 0 0 0 0,0 0 1 0 0,0-1-1 0 0,0 1 0 0 0,0 0 0 0 0,0 0 1 0 0,-2 0-1 0 0,-4 2 24 0 0,0 0 1 0 0,-1 0 0 0 0,1 0-1 0 0,-1-1 1 0 0,0-1-1 0 0,-11 2 1 0 0,-50 0-693 0 0,61-3 473 0 0,28 12-423 0 0,114 64 661 0 0,-111-61 110 0 0,-1 2-1 0 0,0 0 1 0 0,29 32 0 0 0,-41-40-62 0 0,-3-1 22 0 0,0-1 0 0 0,0 1 0 0 0,8 14 1 0 0,-14-20-102 0 0,0 0 0 0 0,0 0 0 0 0,0 0 1 0 0,0 0-1 0 0,0 0 0 0 0,0 0 0 0 0,0 0 1 0 0,-1 1-1 0 0,0-1 0 0 0,1 0 0 0 0,-1 0 1 0 0,0 1-1 0 0,0-1 0 0 0,0 0 0 0 0,0 1 1 0 0,0-1-1 0 0,-1 0 0 0 0,1 0 0 0 0,-1 1 1 0 0,1-1-1 0 0,-2 3 0 0 0,0-3-4 0 0,1 0 1 0 0,-1 0-1 0 0,1 0 0 0 0,-1 0 0 0 0,1 0 1 0 0,-1-1-1 0 0,0 1 0 0 0,0-1 1 0 0,0 1-1 0 0,0-1 0 0 0,0 0 0 0 0,0 0 1 0 0,0 0-1 0 0,-4 1 0 0 0,-3 1 31 0 0,0 0 1 0 0,-13 2-1 0 0,4-3-388 0 0,1 0 0 0 0,-1-1 0 0 0,-35-2-1 0 0,18-4-3243 0 0,1-4-4238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8.7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16 432 12875 0 0,'0'0'6743'0'0,"-2"-21"-6751"0"0,-9-66-18 0 0,10 76-3 0 0,0 0-1 0 0,1 0 0 0 0,0 0 1 0 0,0 0-1 0 0,1 0 0 0 0,4-16 1 0 0,0-2-25 0 0,18-116 62 0 0,-22 142 19 0 0,0-1-1 0 0,1 0 1 0 0,-1 1 0 0 0,1-1 0 0 0,-1 1-1 0 0,1-1 1 0 0,0 1 0 0 0,0 0 0 0 0,1 0 0 0 0,-1 0-1 0 0,0 0 1 0 0,5-4 0 0 0,-5 6-14 0 0,-1 0 1 0 0,1 0-1 0 0,0 0 1 0 0,-1 0-1 0 0,1 0 1 0 0,0 1-1 0 0,-1-1 0 0 0,1 0 1 0 0,0 1-1 0 0,0-1 1 0 0,0 1-1 0 0,0 0 1 0 0,0 0-1 0 0,-1 0 0 0 0,1 0 1 0 0,0 0-1 0 0,0 0 1 0 0,0 0-1 0 0,0 0 1 0 0,0 1-1 0 0,0-1 0 0 0,-1 1 1 0 0,1-1-1 0 0,0 1 1 0 0,0 0-1 0 0,-1 0 1 0 0,3 1-1 0 0,2 2 37 0 0,0 0 0 0 0,0 1 0 0 0,-1 0 0 0 0,1 0 0 0 0,-1 0 0 0 0,-1 1 0 0 0,1-1 0 0 0,-1 1 0 0 0,4 7 0 0 0,1 3 124 0 0,0 0 0 0 0,9 27-1 0 0,-14-28-74 0 0,1 0 0 0 0,-2 0 0 0 0,3 22 0 0 0,-1 45 59 0 0,-4-50-326 0 0,2-10-1087 0 0,-1-16-1822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39.1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40 18812 0 0,'0'0'2120'0'0,"-149"-28"-3536"0"0,114 24-1416 0 0,9-1-3314 0 0,7 3-4392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4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5329 0 0,'0'0'176'0'0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4.4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7698 0 0,'0'0'616'0'0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4.8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5273 0 0,'0'0'-1832'0'0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5.7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234 411 7706 0 0,'0'0'9382'0'0,"3"-8"-9076"0"0,0-3-217 0 0,15-51 479 0 0,-15 43-500 0 0,-1 1 1 0 0,-1-1-1 0 0,0 0 1 0 0,-4-27-1 0 0,2 36-101 0 0,-1 0-1 0 0,-1 0 0 0 0,0 0 0 0 0,0 0 1 0 0,-7-13-1 0 0,-1 1-104 0 0,-17-23 1 0 0,24 38 107 0 0,-1 0 1 0 0,0 0-1 0 0,0 0 0 0 0,0 1 1 0 0,-1 0-1 0 0,0 0 0 0 0,-1 1 1 0 0,-12-9-1 0 0,18 13 32 0 0,1 1 0 0 0,-1-1 0 0 0,0 1 0 0 0,1 0 0 0 0,-1-1 0 0 0,1 1 0 0 0,-1 0 0 0 0,0 0 0 0 0,0 0 0 0 0,1-1-1 0 0,-1 1 1 0 0,0 0 0 0 0,1 0 0 0 0,-1 0 0 0 0,0 0 0 0 0,0 0 0 0 0,1 0 0 0 0,-1 0 0 0 0,0 0 0 0 0,1 0 0 0 0,-1 1 0 0 0,0-1 0 0 0,0 0 0 0 0,1 0 0 0 0,-1 1 0 0 0,1-1 0 0 0,-1 0 0 0 0,0 1-1 0 0,1-1 1 0 0,-1 1 0 0 0,1-1 0 0 0,-1 1 0 0 0,0-1 0 0 0,1 1 0 0 0,0-1 0 0 0,-1 1 0 0 0,1-1 0 0 0,-1 1 0 0 0,0 1 0 0 0,0 2 61 0 0,-1 0 0 0 0,1 0 0 0 0,0 1 0 0 0,0-1 0 0 0,-1 7 0 0 0,1-3 17 0 0,-20 86 434 0 0,16-78-462 0 0,-1 1 0 0 0,0-1 1 0 0,-14 23-1 0 0,-24 39 107 0 0,44-78-224 0 0,0 0 0 0 0,0 0 0 0 0,0 1 0 0 0,-1-1 1 0 0,1 0-1 0 0,0 0 0 0 0,0 1 0 0 0,0-1 0 0 0,0 0 0 0 0,0 0 1 0 0,0 0-1 0 0,-1 1 0 0 0,1-1 0 0 0,0 0 0 0 0,0 1 0 0 0,0-1 0 0 0,0 0 1 0 0,0 0-1 0 0,0 1 0 0 0,0-1 0 0 0,0 0 0 0 0,0 0 0 0 0,0 1 1 0 0,0-1-1 0 0,0 0 0 0 0,0 0 0 0 0,0 1 0 0 0,1-1 0 0 0,-1 0 1 0 0,0 0-1 0 0,0 1 0 0 0,0-1 0 0 0,0 0 0 0 0,0 0 0 0 0,1 1 1 0 0,-1-1-1 0 0,0 0 0 0 0,0 0 0 0 0,0 0 0 0 0,1 1 0 0 0,-1-1 0 0 0,0 0 1 0 0,12 1-6962 0 0,-8-1 4482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6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30 8258 0 0,'0'0'10879'0'0,"-20"-5"-10999"0"0,-65-12-218 0 0,74 15-159 0 0,1 0 0 0 0,-1 0 0 0 0,-14 1-1 0 0,12 1-742 0 0,-10 0-4019 0 0,13 0-163 0 0,5 0 653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7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234 25 9037 0 0,'0'0'2876'0'0,"0"0"-2172"0"0,0 0-204 0 0,0 0-500 0 0,0 0 140 0 0,0 0 24 0 0,0 0 640 0 0,-68-7-440 0 0,21 4-364 0 0,-3-3-1128 0 0,9 1-1128 0 0,13 2-3977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6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0 339 16396 0 0,'0'0'696'0'0,"1"-20"-674"0"0,2-63-8 0 0,-2 70-43 0 0,0 0 1 0 0,1 0 0 0 0,6-22-1 0 0,-3 11-55 0 0,-3 17 61 0 0,14-56 19 0 0,-14 58 40 0 0,0 0 0 0 0,0 0 0 0 0,0 0 1 0 0,1 0-1 0 0,0 0 0 0 0,0 1 0 0 0,0-1 1 0 0,0 1-1 0 0,6-6 0 0 0,-7 8-3 0 0,-1 1 1 0 0,1 0-1 0 0,0-1 1 0 0,0 1-1 0 0,0 0 0 0 0,-1 0 1 0 0,1 0-1 0 0,0 0 0 0 0,0 0 1 0 0,0 1-1 0 0,0-1 1 0 0,1 1-1 0 0,-1-1 0 0 0,0 1 1 0 0,0 0-1 0 0,0 0 0 0 0,2 0 1 0 0,-1 0 2 0 0,0 1 1 0 0,-1-1 0 0 0,1 1-1 0 0,0 0 1 0 0,-1 0-1 0 0,1 0 1 0 0,-1 0 0 0 0,1 0-1 0 0,-1 1 1 0 0,0-1-1 0 0,4 4 1 0 0,1 2 90 0 0,0 0 1 0 0,0 0-1 0 0,-1 1 1 0 0,0 0-1 0 0,0 0 1 0 0,4 10-1 0 0,-5-9 8 0 0,-1 0-1 0 0,-1-1 0 0 0,1 1 1 0 0,-1 0-1 0 0,-1 1 1 0 0,3 15-1 0 0,-3 1 289 0 0,0 28 1 0 0,-2-12-176 0 0,1-36-250 0 0,-1-1 1 0 0,1 1 0 0 0,0-1 0 0 0,3 10-1 0 0,-4-13-302 0 0,1 0 0 0 0,0 0 0 0 0,0 0 0 0 0,0 0 0 0 0,0 0 0 0 0,0-1 0 0 0,0 1 0 0 0,0 0-1 0 0,1-1 1 0 0,-1 1 0 0 0,0-1 0 0 0,1 1 0 0 0,-1-1 0 0 0,1 0 0 0 0,3 2 0 0 0,-5-3 156 0 0,1 1 1 0 0,-1-1 0 0 0,1 0-1 0 0,-1 0 1 0 0,1 0 0 0 0,-1 1-1 0 0,1-1 1 0 0,-1 0 0 0 0,1 0-1 0 0,-1 0 1 0 0,1 0 0 0 0,-1 0-1 0 0,1 0 1 0 0,-1 0 0 0 0,1 0-1 0 0,-1 0 1 0 0,1-1 0 0 0,-1 1-1 0 0,1 0 1 0 0,-1 0 0 0 0,1 0-1 0 0,-1 0 1 0 0,1-1 0 0 0,-1 1-1 0 0,1 0 1 0 0,-1-1 0 0 0,0 1-1 0 0,1 0 1 0 0,-1-1 0 0 0,1 1-1 0 0,-1 0 1 0 0,0-1 0 0 0,1 1-1 0 0,-1-1 1 0 0,0 1 0 0 0,0 0-1 0 0,1-1 1 0 0,-1 1 0 0 0,0-1-1 0 0,0 1 1 0 0,0-1 0 0 0,0 1-1 0 0,1-1 1 0 0,-1 1 0 0 0,0-1-1 0 0,0 1 1 0 0,0-1 0 0 0,1-5-1985 0 0,0 0 0 0 0,-1 0 0 0 0,0-8 0 0 0,0 8 1371 0 0,1 2 1831 0 0,0 0-1 0 0,0 0 1 0 0,0 0 0 0 0,1-4 0 0 0,-1 6-135 0 0,0-1 0 0 0,0 0 0 0 0,0 0 0 0 0,0 0 1 0 0,-1 0-1 0 0,0 0 0 0 0,1 0 0 0 0,-1 0 0 0 0,0-3 0 0 0,-1 5-775 0 0,1 0-1 0 0,0 1 0 0 0,-1-1 0 0 0,1 0 0 0 0,0 1 0 0 0,-1-1 0 0 0,1 1 0 0 0,-1-1 0 0 0,1 1 0 0 0,-1-1 1 0 0,1 1-1 0 0,-1-1 0 0 0,0 1 0 0 0,1-1 0 0 0,-1 1 0 0 0,0-1 0 0 0,0 1 0 0 0,-15-7 624 0 0,11 5-407 0 0,-14-4-29 0 0,-1 0 0 0 0,-30-4 0 0 0,12 2-3170 0 0,1-2-5888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6.8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269 73 16115 0 0,'0'0'3960'0'0,"-22"-6"-3855"0"0,-69-17-45 0 0,70 18-62 0 0,-37-3-1 0 0,47 7-524 0 0,0-1 1 0 0,-19-4-1 0 0,29 5 460 0 0,-15-5-2911 0 0,9-8-8823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7.1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17028 0 0,'0'0'4174'0'0,"4"21"-3839"0"0,13 69-121 0 0,-14-61-111 0 0,-6-17-35 0 0,1-5-37 0 0,0 2-414 0 0,-2 8 470 0 0,-2 19 0 0 0,5-18-3134 0 0,2-1-3757 0 0</inkml:trace>
  <inkml:trace contextRef="#ctx0" brushRef="#br0" timeOffset="1">547 630 12675 0 0,'0'0'7103'0'0,"-22"-5"-6659"0"0,-71-16-135 0 0,-19-8-657 0 0,101 26-799 0 0,-1-1 0 0 0,-20-9 0 0 0,16 3-3044 0 0,1-3-3598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7.5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67 17724 0 0,'0'0'3345'0'0,"-135"-35"-3514"0"0,114 29-143 0 0,-1 2-248 0 0,2 1-248 0 0,1-2-288 0 0,0 2-360 0 0,0-1-521 0 0,0 2-951 0 0,7 0-1745 0 0,2-1-2417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7.9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27 404 5393 0 0,'0'0'12675'0'0,"-4"-8"-12318"0"0,-13-25-62 0 0,16 31-262 0 0,0-1 0 0 0,0 1 0 0 0,0 0 0 0 0,1 0 0 0 0,-1 0 0 0 0,1-1-1 0 0,-1 1 1 0 0,1 0 0 0 0,0-1 0 0 0,0 1 0 0 0,0 0 0 0 0,1-4 0 0 0,0-4 42 0 0,0-4-56 0 0,0 1 0 0 0,2-1 0 0 0,0 1 0 0 0,7-23 1 0 0,0 2-48 0 0,-6 21 17 0 0,1-11 14 0 0,2 1 0 0 0,1-1 0 0 0,0 1 0 0 0,13-22 0 0 0,-19 42 7 0 0,0-1 1 0 0,0 1 0 0 0,1 0-1 0 0,-1 0 1 0 0,1 0-1 0 0,0 0 1 0 0,0 0 0 0 0,0 0-1 0 0,1 1 1 0 0,-1 0-1 0 0,6-4 1 0 0,-7 5-4 0 0,0 0 1 0 0,1 1 0 0 0,-1-1-1 0 0,0 0 1 0 0,0 1-1 0 0,1-1 1 0 0,-1 1 0 0 0,0 0-1 0 0,1 0 1 0 0,-1 0-1 0 0,0 0 1 0 0,1 0-1 0 0,-1 0 1 0 0,0 1 0 0 0,0-1-1 0 0,1 1 1 0 0,-1 0-1 0 0,0-1 1 0 0,0 1-1 0 0,0 0 1 0 0,0 0 0 0 0,3 2-1 0 0,2 2 38 0 0,0 0-1 0 0,-1 1 0 0 0,0 0 0 0 0,0 0 1 0 0,0 1-1 0 0,0-1 0 0 0,6 12 1 0 0,0 2 180 0 0,15 34-1 0 0,-21-40-25 0 0,-1 1-1 0 0,-1 0 0 0 0,0 0 0 0 0,4 28 0 0 0,-3 63-464 0 0,-5-106 151 0 0,0 0 0 0 0,0 0 0 0 0,0 1 1 0 0,0-1-1 0 0,0 0 0 0 0,0 0 0 0 0,0 0 1 0 0,0 1-1 0 0,0-1 0 0 0,0 0 0 0 0,0 0 1 0 0,0 0-1 0 0,0 1 0 0 0,0-1 0 0 0,0 0 1 0 0,0 0-1 0 0,-1 0 0 0 0,1 0 0 0 0,0 1 1 0 0,0-1-1 0 0,0 0 0 0 0,0 0 0 0 0,0 0 1 0 0,0 0-1 0 0,-1 1 0 0 0,1-1 0 0 0,0 0 1 0 0,0 0-1 0 0,0 0 0 0 0,0 0 0 0 0,-1 0 1 0 0,1 0-1 0 0,0 0 0 0 0,0 0 0 0 0,0 0 1 0 0,-1 0-1 0 0,1 1 0 0 0,0-1 0 0 0,0 0 1 0 0,0 0-1 0 0,-1 0 0 0 0,1 0 0 0 0,0 0 1 0 0,-1-1-1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8.3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72 10202 0 0,'0'0'8965'0'0,"-20"-8"-9099"0"0,-63-24-206 0 0,74 28-220 0 0,-1 1-1 0 0,1 0 0 0 0,-20-3 1 0 0,6 2-2329 0 0,-10-6-7224 0 0,27 8 6664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8.7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54 14155 0 0,'0'0'6061'0'0,"-21"-5"-6415"0"0,-67-16 12 0 0,42 12-576 0 0,14 2-2086 0 0,12-3-5186 0 0</inkml:trace>
  <inkml:trace contextRef="#ctx0" brushRef="#br0" timeOffset="1">397 0 18540 0 0,'0'0'1464'0'0,"17"132"-1568"0"0,-20-118-216 0 0,0-2-368 0 0,2 1-360 0 0,1 1-529 0 0,0-1-911 0 0,0 1-1345 0 0,1-5-1296 0 0,2-1 312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9.4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48 358 4417 0 0,'0'0'13384'0'0,"-7"-6"-12984"0"0,-21-21-108 0 0,27 26-275 0 0,0-1-1 0 0,0 1 0 0 0,-1-1 1 0 0,1 0-1 0 0,0 1 0 0 0,0-1 1 0 0,1 0-1 0 0,-1 0 0 0 0,0 1 1 0 0,0-1-1 0 0,1 0 1 0 0,-1 0-1 0 0,1 0 0 0 0,0 0 1 0 0,0 0-1 0 0,0 0 0 0 0,0 0 1 0 0,0 0-1 0 0,0 0 0 0 0,0-3 1 0 0,1-4 5 0 0,0-2-14 0 0,-1 1 0 0 0,2-1 0 0 0,0 0 0 0 0,0 0-1 0 0,1 0 1 0 0,5-13 0 0 0,31-59 45 0 0,-25 56-5 0 0,-8 15-44 0 0,-3 4 53 0 0,1 1 1 0 0,0-1 0 0 0,0 1-1 0 0,9-12 1 0 0,-12 18-43 0 0,0-1-1 0 0,0 1 1 0 0,1 0 0 0 0,-1 0-1 0 0,0 0 1 0 0,0 0 0 0 0,0 0-1 0 0,1 1 1 0 0,-1-1 0 0 0,0 0-1 0 0,1 0 1 0 0,-1 1 0 0 0,1-1-1 0 0,-1 1 1 0 0,1-1 0 0 0,-1 1-1 0 0,1 0 1 0 0,-1 0 0 0 0,1 0-1 0 0,-1-1 1 0 0,1 1 0 0 0,-1 1-1 0 0,1-1 1 0 0,-1 0 0 0 0,1 0-1 0 0,0 1 1 0 0,-1-1 0 0 0,0 0-1 0 0,1 1 1 0 0,-1 0 0 0 0,1-1-1 0 0,1 2 1 0 0,2 1 24 0 0,0 1 0 0 0,0 0 0 0 0,-1 0 1 0 0,1 0-1 0 0,-1 0 0 0 0,0 1 0 0 0,0-1 0 0 0,6 11 1 0 0,21 44 350 0 0,-24-44-189 0 0,-1 0 1 0 0,-1 1-1 0 0,-1 0 0 0 0,0 0 1 0 0,3 31-1 0 0,-3 30-255 0 0,-4-25-2760 0 0,0-19-697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49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49 1128 0 0,'0'0'18544'0'0,"-14"-7"-18373"0"0,-45-19-160 0 0,54 24-125 0 0,-1 0 0 0 0,0 0 0 0 0,0 1 0 0 0,0-1 0 0 0,0 1 0 0 0,0 1 0 0 0,0-1 0 0 0,-11 1 0 0 0,0 1-601 0 0,-23-4-2109 0 0,-4 1-6485 0 0,33 2 3329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50.1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241 214 16604 0 0,'0'0'4350'0'0,"-21"-4"-4406"0"0,-66-11-126 0 0,67 12-416 0 0,-26-8-1 0 0,29 6-299 0 0,-11-3-2029 0 0,11 1-3794 0 0</inkml:trace>
  <inkml:trace contextRef="#ctx0" brushRef="#br0" timeOffset="1">361 59 16380 0 0,'0'0'3838'0'0,"-23"-4"-3489"0"0,-71-14-133 0 0,-84-10-2579 0 0,112 20-8439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6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57 11777 0 0,'0'0'2680'0'0,"0"0"-2680"0"0,0 0-572 0 0,0 0 572 0 0,0 0 0 0 0,-44-1 128 0 0,19-1-104 0 0,-1 1-24 0 0,1 0-88 0 0,0-1-740 0 0,0 1-284 0 0,1-2-576 0 0,8 0-1096 0 0,-2-5-2889 0 0</inkml:trace>
  <inkml:trace contextRef="#ctx0" brushRef="#br0" timeOffset="190.1">116 0 8493 0 0,'0'0'2340'0'0,"0"0"-2120"0"0,35 44 296 0 0,-26-27 148 0 0,-1 3-36 0 0,-7 0-92 0 0,-1 0-232 0 0,0-2-36 0 0,-4 1-116 0 0,1-3-12 0 0,-1-1-12 0 0,1-3-128 0 0,-1-3-800 0 0,4-3-540 0 0,0-4-864 0 0,0-1-2112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50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20420 0 0,'0'0'1315'0'0,"3"24"-1057"0"0,10 74-42 0 0,-9-58-85 0 0,-7-21-38 0 0,1-9-60 0 0,-10 46 131 0 0,7-36-235 0 0,1 0-1 0 0,1 0 0 0 0,-2 28 0 0 0,5-47-79 0 0,0 1-1 0 0,0-1 1 0 0,0 0-1 0 0,0 0 1 0 0,1 0-1 0 0,-1 0 0 0 0,0 1 1 0 0,1-1-1 0 0,-1 0 1 0 0,0 0-1 0 0,1 0 0 0 0,-1 0 1 0 0,1 0-1 0 0,0 0 1 0 0,0 1-1 0 0,11 5-9096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50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486 46 19548 0 0,'0'0'2427'0'0,"-21"-4"-2315"0"0,-66-16-157 0 0,55 14-579 0 0,-48-4 0 0 0,52 7-256 0 0,-16 1-2212 0 0,15 2-3575 0 0,23 0 4172 0 0</inkml:trace>
  <inkml:trace contextRef="#ctx0" brushRef="#br0" timeOffset="1">479 422 21317 0 0,'0'0'936'0'0,"-151"14"-920"0"0,112-17-168 0 0,-2 0-224 0 0,-3-1-288 0 0,-1 1-401 0 0,-2-1-543 0 0,-1 1-1169 0 0,10-1-2736 0 0,12 2-4601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5:51.9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 67 4937 0 0,'0'0'10296'0'0,"-13"-5"-9607"0"0,-5-1-472 0 0,-73-23 1086 0 0,79 26-1093 0 0,-17-4 74 0 0,-1 1 1 0 0,1 1 0 0 0,-37-1 0 0 0,66 6-211 0 0,33 11-3 0 0,-23-7-96 0 0,0-1 0 0 0,14 4 0 0 0,19-2 419 0 0,78 1-1 0 0,-121-6-387 0 0,-8 0-573 0 0,-84 2-1429 0 0,62-1-1611 0 0,-1 1-3436 0 0,19-1 602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02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40 5649 0 0,'0'0'10194'0'0,"-3"-6"-9842"0"0,-7-18-9 0 0,9 24-329 0 0,1 0 0 0 0,0-1-1 0 0,0 1 1 0 0,0 0 0 0 0,0 0-1 0 0,0-1 1 0 0,0 1 0 0 0,0 0 0 0 0,0-1-1 0 0,0 1 1 0 0,0 0 0 0 0,0-1-1 0 0,0 1 1 0 0,0 0 0 0 0,0 0 0 0 0,0-1-1 0 0,0 1 1 0 0,0 0 0 0 0,0-1-1 0 0,0 1 1 0 0,1 0 0 0 0,-1 0 0 0 0,0-1-1 0 0,0 1 1 0 0,0 0 0 0 0,0 0-1 0 0,1-1 1 0 0,-1 1 0 0 0,0 0-1 0 0,0 0 1 0 0,1 0 0 0 0,-1-1 0 0 0,0 1-1 0 0,0 0 1 0 0,1 0 0 0 0,-1 0-1 0 0,0 0 1 0 0,0 0 0 0 0,1-1 0 0 0,-1 1-1 0 0,0 0 1 0 0,1 0 0 0 0,-1 0-1 0 0,0 0 1 0 0,0 0 0 0 0,1 0 0 0 0,-1 0-1 0 0,15 0 114 0 0,-13 0-94 0 0,2 1 88 0 0,-1 0 0 0 0,1 0-1 0 0,0 0 1 0 0,-1 0 0 0 0,1 0 0 0 0,-1 1 0 0 0,1-1 0 0 0,-1 1 0 0 0,1 0 0 0 0,-1 0 0 0 0,0 1 0 0 0,0-1 0 0 0,0 0 0 0 0,0 1-1 0 0,-1 0 1 0 0,1 0 0 0 0,-1 0 0 0 0,0 0 0 0 0,3 4 0 0 0,-3-4-14 0 0,0 0-1 0 0,-1-1 1 0 0,0 1 0 0 0,1 0-1 0 0,-1 0 1 0 0,0 0-1 0 0,0 0 1 0 0,-1 0 0 0 0,1 0-1 0 0,0 0 1 0 0,-1 0-1 0 0,0 0 1 0 0,0 0 0 0 0,0 0-1 0 0,0 0 1 0 0,0 0 0 0 0,-1 0-1 0 0,1 0 1 0 0,-1 0-1 0 0,0 0 1 0 0,0 0 0 0 0,0 0-1 0 0,0 0 1 0 0,-3 3-1 0 0,0 0 45 0 0,-1 0 1 0 0,0-1-1 0 0,0 0 0 0 0,-12 9 0 0 0,11-9-71 0 0,-1 0 1 0 0,1 1-1 0 0,-6 7 1 0 0,12-12-76 0 0,-1-1 1 0 0,1 0-1 0 0,0 1 1 0 0,-1-1-1 0 0,1 1 1 0 0,0-1-1 0 0,-1 0 1 0 0,1 1-1 0 0,0-1 1 0 0,0 1-1 0 0,0-1 1 0 0,-1 1-1 0 0,1-1 1 0 0,0 1-1 0 0,0-1 1 0 0,0 1-1 0 0,0-1 1 0 0,0 1-1 0 0,0 0 1 0 0,0-1-1 0 0,0 1 0 0 0,0-1 1 0 0,0 1-1 0 0,0-1 1 0 0,0 1-1 0 0,0-1 1 0 0,0 1-1 0 0,1-1 1 0 0,-1 1-1 0 0,0-1 1 0 0,0 1-1 0 0,1-1 1 0 0,-1 1-1 0 0,0-1 1 0 0,1 0-1 0 0,-1 1 1 0 0,0-1-1 0 0,1 1 1 0 0,-1-1-1 0 0,1 0 0 0 0,-1 1 1 0 0,0-1-1 0 0,1 0 1 0 0,-1 0-1 0 0,1 1 1 0 0,-1-1-1 0 0,1 0 1 0 0,-1 0-1 0 0,1 0 1 0 0,-1 1-1 0 0,1-1 1 0 0,0 0-1 0 0,4 1 23 0 0,-1 0-1 0 0,1 0 1 0 0,0 0 0 0 0,7 0-1 0 0,121-1-146 0 0,-75-4-5300 0 0,-49 3-209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02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 10338 0 0,'0'0'8751'0'0,"-17"19"-9333"0"0,-50 60-353 0 0,64-75 680 0 0,-1-1 0 0 0,1 1-1 0 0,-1-1 1 0 0,-6 5 0 0 0,9-8 120 0 0,0 1-1 0 0,1-1 0 0 0,-1 0 1 0 0,0 1-1 0 0,1-1 0 0 0,-1 0 1 0 0,1 0-1 0 0,-1 0 1 0 0,0 0-1 0 0,1 0 0 0 0,-1 0 1 0 0,0 0-1 0 0,0 0 0 0 0,1 0 1 0 0,-2 0-1 0 0,-3 0-1326 0 0,-5 0-3435 0 0</inkml:trace>
  <inkml:trace contextRef="#ctx0" brushRef="#br0" timeOffset="1">33 17 9810 0 0,'0'0'9581'0'0,"11"20"-9473"0"0,33 62-63 0 0,-27-48-115 0 0,-7-19-1136 0 0,-8-13 922 0 0,9 9-3909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03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 10634 0 0,'0'0'10174'0'0,"3"-2"-10275"0"0,10-5 125 0 0,-12 7-19 0 0,0 0 1 0 0,-1 0-1 0 0,1 0 0 0 0,-1 0 1 0 0,1 0-1 0 0,-1 0 0 0 0,1 0 1 0 0,-1 0-1 0 0,1 0 0 0 0,-1 1 1 0 0,1-1-1 0 0,-1 0 0 0 0,1 0 1 0 0,-1 1-1 0 0,1-1 0 0 0,-1 0 1 0 0,1 0-1 0 0,-1 1 0 0 0,0-1 1 0 0,1 1-1 0 0,0-1 0 0 0,8 12 118 0 0,-6-10-84 0 0,2 5 101 0 0,1-1 0 0 0,-1 1 0 0 0,-1 0 0 0 0,1 1 0 0 0,6 14 0 0 0,-10-18-59 0 0,1 0 0 0 0,-1 0 1 0 0,0 0-1 0 0,0 0 0 0 0,0 0 0 0 0,0 0 0 0 0,-1 0 0 0 0,0 0 0 0 0,0 1 0 0 0,0-1 0 0 0,0 0 0 0 0,-1 0 0 0 0,0 0 0 0 0,-1 5 0 0 0,1-6-25 0 0,-1-1 0 0 0,1 1 0 0 0,-1 0 0 0 0,0-1-1 0 0,0 1 1 0 0,0-1 0 0 0,-1 0 0 0 0,1 0 0 0 0,0 0 0 0 0,-1 0-1 0 0,-5 3 1 0 0,-7 7 120 0 0,15-12-174 0 0,0 0 1 0 0,-1 0-1 0 0,1 1 1 0 0,0-1-1 0 0,0 0 0 0 0,0 0 1 0 0,0 0-1 0 0,0 0 1 0 0,-1 0-1 0 0,1 0 1 0 0,0 1-1 0 0,0-1 0 0 0,0 0 1 0 0,0 0-1 0 0,0 0 1 0 0,0 0-1 0 0,0 1 1 0 0,0-1-1 0 0,0 0 0 0 0,-1 0 1 0 0,1 0-1 0 0,0 1 1 0 0,0-1-1 0 0,0 0 1 0 0,0 0-1 0 0,0 0 0 0 0,0 0 1 0 0,0 1-1 0 0,0-1 1 0 0,0 0-1 0 0,0 0 1 0 0,1 0-1 0 0,-1 1 1 0 0,0-1-1 0 0,0 0 0 0 0,0 0 1 0 0,0 0-1 0 0,0 1 1 0 0,0-1-1 0 0,0 0 1 0 0,0 0-1 0 0,0 0 0 0 0,1 0 1 0 0,-1 0-1 0 0,0 1 1 0 0,0-1-1 0 0,0 0 1 0 0,0 0-1 0 0,0 0 0 0 0,1 0 1 0 0,-1 0-1 0 0,0 0 1 0 0,0 0-1 0 0,0 0 1 0 0,1 0-1 0 0,-1 0 0 0 0,0 1 1 0 0,14 2 120 0 0,-13-3-114 0 0,28 3 114 0 0,0-2-1 0 0,35-1 1 0 0,21 0-2473 0 0,-75 1-356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06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9042 0 0,'0'0'5908'0'0,"3"-4"-5885"0"0,13-10 9 0 0,-15 13-15 0 0,0 0 0 0 0,1 0 0 0 0,-1 0 0 0 0,0 0 0 0 0,1 1 0 0 0,-1-1 0 0 0,1 1 0 0 0,-1-1 0 0 0,1 1 0 0 0,0 0 0 0 0,-1-1 0 0 0,1 1 0 0 0,-1 0 0 0 0,1 0 0 0 0,-1 0 0 0 0,1 0-1 0 0,0 1 1 0 0,1-1 0 0 0,4 1 165 0 0,-4-1-43 0 0,-1 0 1 0 0,1 1 0 0 0,0-1 0 0 0,0 1-1 0 0,-1-1 1 0 0,1 1 0 0 0,0 0 0 0 0,-1 1-1 0 0,1-1 1 0 0,-1 0 0 0 0,1 1 0 0 0,-1-1 0 0 0,1 1-1 0 0,-1 0 1 0 0,0-1 0 0 0,0 1 0 0 0,0 0-1 0 0,2 3 1 0 0,-2-2 42 0 0,1 0 0 0 0,-1 0 0 0 0,0 0 1 0 0,-1 1-1 0 0,1-1 0 0 0,0 0 0 0 0,-1 1 0 0 0,0-1 0 0 0,0 1 0 0 0,0 0 0 0 0,0-1 1 0 0,-1 1-1 0 0,1 5 0 0 0,-1-5-58 0 0,0-1 0 0 0,0 1 0 0 0,-1 0 1 0 0,1 0-1 0 0,-1 0 0 0 0,0 0 0 0 0,0-1 0 0 0,-2 5 1 0 0,0-2 9 0 0,-1 0 0 0 0,1-1 0 0 0,-9 11 1 0 0,-11 8 87 0 0,17-19-197 0 0,1 1 0 0 0,-1 0 1 0 0,1 0-1 0 0,-7 11 0 0 0,11-16-23 0 0,1-1 1 0 0,0 1 0 0 0,-1-1-1 0 0,1 1 1 0 0,0-1 0 0 0,0 1-1 0 0,0-1 1 0 0,-1 1 0 0 0,1 0-1 0 0,0-1 1 0 0,0 1-1 0 0,0-1 1 0 0,0 1 0 0 0,0-1-1 0 0,0 1 1 0 0,0 0 0 0 0,0-1-1 0 0,0 1 1 0 0,1-1-1 0 0,-1 1 1 0 0,0-1 0 0 0,0 1-1 0 0,0-1 1 0 0,1 2 0 0 0,0-2 0 0 0,-1 1 1 0 0,1 0 0 0 0,0 0-1 0 0,0-1 1 0 0,0 1 0 0 0,0 0-1 0 0,-1-1 1 0 0,1 1 0 0 0,0-1 0 0 0,0 1-1 0 0,0-1 1 0 0,2 1 0 0 0,3 0-17 0 0,1 1 0 0 0,0-1 0 0 0,9 0 0 0 0,-11 0-37 0 0,11 0-599 0 0,-1-1 0 0 0,18-1 0 0 0,-12-2-3531 0 0,-1-3-4710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06.4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0 16828 0 0,'0'0'1864'0'0,"-119"118"-6449"0"0,107-118 992 0 0,1 0-1208 0 0,4 0-912 0 0</inkml:trace>
  <inkml:trace contextRef="#ctx0" brushRef="#br0" timeOffset="1">47 37 16588 0 0,'0'0'4023'0'0,"9"21"-3812"0"0,26 62-94 0 0,-20-50-168 0 0,-6-23-748 0 0,-2-7-3157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06.8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15363 0 0,'0'0'5157'0'0,"11"4"-4939"0"0,33 12 70 0 0,-43-16-259 0 0,0 0 1 0 0,0 0 0 0 0,0 1-1 0 0,-1-1 1 0 0,1 1-1 0 0,0-1 1 0 0,0 1-1 0 0,0-1 1 0 0,0 1 0 0 0,0-1-1 0 0,-1 1 1 0 0,1 0-1 0 0,0 0 1 0 0,0-1 0 0 0,-1 1-1 0 0,1 0 1 0 0,0 0-1 0 0,-1 0 1 0 0,1 0-1 0 0,-1 0 1 0 0,0-1 0 0 0,1 1-1 0 0,-1 0 1 0 0,0 0-1 0 0,1 0 1 0 0,-1 0-1 0 0,0 2 1 0 0,1 2 159 0 0,1 1-47 0 0,-1 0-1 0 0,1 1 1 0 0,-1-1-1 0 0,-1 1 1 0 0,1-1-1 0 0,-1 1 1 0 0,0-1-1 0 0,-1 1 1 0 0,-1 7-1 0 0,1-9-92 0 0,0-1 0 0 0,-1 1-1 0 0,1-1 1 0 0,-1 1 0 0 0,0-1-1 0 0,-1 0 1 0 0,1 0 0 0 0,-1 0-1 0 0,0 0 1 0 0,0 0 0 0 0,0-1-1 0 0,0 1 1 0 0,-5 3 0 0 0,3-3 23 0 0,3-3-33 0 0,0 1-1 0 0,0-1 0 0 0,0 1 0 0 0,1 0 0 0 0,-1-1 1 0 0,-2 4-1 0 0,4-4 89 0 0,6-1 222 0 0,84-4-53 0 0,23 1-1159 0 0,-106 3 2 0 0,1 1 1 0 0,14 3-1 0 0,-10 0-2991 0 0,0-1-3837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25.9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268 555 0 0 0,'0'0'4936'0'0,"10"-3"-4404"0"0,35-8 64 0 0,-43 10-492 0 0,1 0-1 0 0,-1 1 1 0 0,1-1 0 0 0,-1 0-1 0 0,0 0 1 0 0,0 0 0 0 0,0-1-1 0 0,0 1 1 0 0,0-1-1 0 0,0 1 1 0 0,0-1 0 0 0,0 1-1 0 0,0-1 1 0 0,0 0 0 0 0,1-2-1 0 0,4-4 274 0 0,18-18 148 0 0,26-37 0 0 0,-40 49-432 0 0,-1 0 0 0 0,-1-1 1 0 0,9-19-1 0 0,-14 24 7 0 0,-1 1-1 0 0,1-1 1 0 0,-1 0-1 0 0,-1 0 0 0 0,0-1 1 0 0,1-17-1 0 0,-2 16 3 0 0,-1 0 0 0 0,-1 1 0 0 0,0-1 0 0 0,-3-16 0 0 0,1 20-40 0 0,1 0-1 0 0,-1 0 1 0 0,0 0 0 0 0,0 1 0 0 0,-1 0 0 0 0,0-1 0 0 0,-6-7-1 0 0,2 5 27 0 0,-1 1-1 0 0,1 0 1 0 0,-1 0-1 0 0,-1 1 0 0 0,1 0 1 0 0,-1 1-1 0 0,-1 0 0 0 0,0 0 1 0 0,1 1-1 0 0,-2 1 1 0 0,1 0-1 0 0,-1 0 0 0 0,0 1 1 0 0,0 1-1 0 0,0 0 1 0 0,0 1-1 0 0,0 0 0 0 0,-14-1 1 0 0,20 4-80 0 0,0-1 1 0 0,1 1 0 0 0,-1 0-1 0 0,1 1 1 0 0,-1-1-1 0 0,1 1 1 0 0,0 0 0 0 0,0 1-1 0 0,0-1 1 0 0,0 1-1 0 0,0 0 1 0 0,0 0 0 0 0,0 0-1 0 0,1 1 1 0 0,0-1-1 0 0,-6 8 1 0 0,-2 1 13 0 0,2 2-1 0 0,-1-1 1 0 0,2 2 0 0 0,-11 18-1 0 0,-5 17-25 0 0,2 0-1 0 0,-25 81 0 0 0,47-126 32 0 0,-1 0 1 0 0,1 0 0 0 0,0 0 0 0 0,0 1-1 0 0,0 9 1 0 0,1-14 9 0 0,0 1 1 0 0,1 0-1 0 0,-1 0 1 0 0,0-1-1 0 0,1 1 0 0 0,-1-1 1 0 0,1 1-1 0 0,-1 0 1 0 0,1-1-1 0 0,0 1 1 0 0,0-1-1 0 0,0 1 0 0 0,0-1 1 0 0,0 0-1 0 0,0 1 1 0 0,0-1-1 0 0,0 0 1 0 0,0 0-1 0 0,1 0 0 0 0,-1 0 1 0 0,0 0-1 0 0,2 1 1 0 0,9 4 44 0 0,-1 0 0 0 0,1-1 0 0 0,0-1-1 0 0,0 0 1 0 0,1-1 0 0 0,15 3 0 0 0,79 5-2675 0 0,-80-9 1223 0 0,49 4-7754 0 0,-63-5 7488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8:33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74 207 1564 0 0,'0'0'967'0'0,"0"0"2959"0"0,0 0-1286 0 0,0 0-1314 0 0,0 0-555 0 0,0 0-201 0 0,0 0-61 0 0,0 0-31 0 0,0 0-108 0 0,-5-3-130 0 0,-1-3-258 0 0,-1-1-1 0 0,1 1 1 0 0,1-2-1 0 0,-1 1 1 0 0,1 0-1 0 0,0-1 1 0 0,1 0-1 0 0,0 0 1 0 0,0-1 0 0 0,1 1-1 0 0,0-1 1 0 0,0 0-1 0 0,1 0 1 0 0,0 1-1 0 0,1-2 1 0 0,0 1-1 0 0,0 0 1 0 0,1 0-1 0 0,0 0 1 0 0,0-1 18 0 0,1 9 16 0 0,-1 0 1 0 0,0 1-1 0 0,0-1 1 0 0,0 0-1 0 0,0 1 1 0 0,0-1-1 0 0,1 1 1 0 0,-1-1-1 0 0,0 0 1 0 0,0 1-1 0 0,1-1 1 0 0,-1 1-1 0 0,0-1 1 0 0,1 1-1 0 0,-1-1 1 0 0,1 1-1 0 0,-1-1 0 0 0,1 1 1 0 0,-1-1-1 0 0,1 1 1 0 0,-1 0-1 0 0,1-1 1 0 0,-1 1-1 0 0,1 0 1 0 0,0-1-1 0 0,-1 1 1 0 0,1 0-1 0 0,-1 0 1 0 0,1 0-1 0 0,0-1 1 0 0,-1 1-1 0 0,1 0 1 0 0,0 0-1 0 0,-1 0 1 0 0,1 0-1 0 0,0 0 1 0 0,-1 0-1 0 0,1 0 0 0 0,0 1 1 0 0,-1-1-1 0 0,1 0 1 0 0,-1 0-1 0 0,1 0 1 0 0,0 1-1 0 0,-1-1 1 0 0,1 0-1 0 0,-1 1 1 0 0,1-1-1 0 0,-1 0 1 0 0,1 1-1 0 0,-1-1 1 0 0,1 1-1 0 0,-1-1 1 0 0,1 0-1 0 0,-1 1 1 0 0,1-1-1 0 0,-1 1 1 0 0,0 0-1 0 0,1-1 1 0 0,-1 1-1 0 0,0-1 0 0 0,0 1 1 0 0,1 0-1 0 0,-1 0-16 0 0,34 32 295 0 0,-27-25-615 0 0,-7-9 374 0 0,0 0 0 0 0,1 1 0 0 0,-1-1 0 0 0,0 0 0 0 0,0 1 0 0 0,1-1 0 0 0,-1 0 0 0 0,0 1 0 0 0,1-1 0 0 0,-1 0 0 0 0,1 1 0 0 0,-1-1 0 0 0,1 1 0 0 0,-1-1 0 0 0,1 0 0 0 0,-1 1 0 0 0,1 0 0 0 0,-1-1 0 0 0,1 1 0 0 0,0-1 1 0 0,-1 1-1 0 0,1 0 0 0 0,0-1 0 0 0,-1 1 0 0 0,1 0 0 0 0,0 0 0 0 0,0-1 0 0 0,-1 1 0 0 0,1 0 0 0 0,0 0 0 0 0,0 0 0 0 0,-1 0 0 0 0,1 0 0 0 0,0 0 0 0 0,0 0 0 0 0,-1 0 0 0 0,1 0 0 0 0,0 1 0 0 0,-1-1 0 0 0,1 0 0 0 0,0 0 0 0 0,0 1 0 0 0,-1-1 0 0 0,1 0 0 0 0,-1 1 0 0 0,1-1 0 0 0,0 1 0 0 0,-1-1 0 0 0,1 1 0 0 0,-1-1 0 0 0,1 1 0 0 0,-1-1 0 0 0,1 1 0 0 0,-1 0 0 0 0,1-1 0 0 0,-1 1 0 0 0,1 0-54 0 0,0-8-127 0 0,-2 5 109 0 0,1 0-1 0 0,-1 0 0 0 0,1 1 1 0 0,0-1-1 0 0,0 0 0 0 0,-1 0 1 0 0,1 0-1 0 0,0 1 0 0 0,0-1 1 0 0,1 0-1 0 0,-1 0 0 0 0,0 0 1 0 0,1 1-1 0 0,-1-1 0 0 0,1 0 1 0 0,-1 0-1 0 0,1 1 0 0 0,0-1 1 0 0,0 1-1 0 0,0-1 0 0 0,0 1 1 0 0,0-1-1 0 0,0 1 0 0 0,0-1 1 0 0,0 1-1 0 0,0 0 0 0 0,1 0 1 0 0,-1-1-1 0 0,1 1 0 0 0,-1 0 1 0 0,1 0-1 0 0,-1 0 0 0 0,1 1 1 0 0,0-1-1 0 0,-1 0 0 0 0,1 1 1 0 0,0-1-1 0 0,-1 1 0 0 0,1-1 1 0 0,0 1-1 0 0,0 0 0 0 0,0 0 1 0 0,-1 0-1 0 0,1 0 0 0 0,0 0 1 0 0,0 0-1 0 0,0 0 0 0 0,-1 0 1 0 0,1 1-1 0 0,0-1 0 0 0,0 1 1 0 0,-1 0-1 0 0,1-1 0 0 0,1 2 19 0 0,1 1 59 0 0,1 0 0 0 0,-1 1 0 0 0,0 0-1 0 0,0 0 1 0 0,-1 0 0 0 0,1 1-1 0 0,-1-1 1 0 0,0 1 0 0 0,0-1-1 0 0,0 1 1 0 0,-1 0 0 0 0,0 0 0 0 0,0 0-1 0 0,0 1 1 0 0,0-1 0 0 0,-1 0-1 0 0,0 1 1 0 0,0 0-59 0 0,11 30-1467 0 0,5-4-3666 0 0,-13-28-153 0 0</inkml:trace>
  <inkml:trace contextRef="#ctx0" brushRef="#br0" timeOffset="606.12">357 185 4620 0 0,'0'0'2541'0'0,"0"0"-795"0"0,0 0-1151 0 0,0 0-481 0 0,-1 6-60 0 0,-19 72 2729 0 0,16-82-171 0 0,4-29-3833 0 0,2 32 1225 0 0,-1 0-1 0 0,0 0 1 0 0,1 0-1 0 0,-1 0 1 0 0,1 0-1 0 0,-1 0 1 0 0,1 1 0 0 0,-1-1-1 0 0,1 0 1 0 0,0 1-1 0 0,-1 0 1 0 0,1-1 0 0 0,0 1-1 0 0,-1 0 1 0 0,1 0-1 0 0,0 0 1 0 0,-1 0-1 0 0,1 0 1 0 0,0 0 0 0 0,0 0-1 0 0,-1 0 1 0 0,1 1-1 0 0,0-1 1 0 0,-1 1 0 0 0,1-1-1 0 0,-1 1 1 0 0,1 0-1 0 0,-1 0 1 0 0,1 0 0 0 0,-1 0-1 0 0,1 0 1 0 0,-1 0-1 0 0,0 0 1 0 0,0 0-1 0 0,1 0 1 0 0,-1 0 0 0 0,0 1-1 0 0,0-1 1 0 0,0 0-1 0 0,0 1 1 0 0,0-1 0 0 0,-1 1-1 0 0,1 0 1 0 0,0-1-1 0 0,-1 1 1 0 0,1-1 0 0 0,-1 1-1 0 0,0 0 1 0 0,1-1-1 0 0,-1 1 1 0 0,0 0-1 0 0,0-1 1 0 0,0 1 0 0 0,0 0-1 0 0,0 0 1 0 0,-1-1-1 0 0,1 1 1 0 0,-1 1-4 0 0,1-3 111 0 0,0 0 52 0 0,0 0 52 0 0,0 0 35 0 0,0-1-316 0 0,-1-1-1 0 0,1 1 0 0 0,0 0 0 0 0,0-1 1 0 0,0 1-1 0 0,-1-1 0 0 0,1 1 0 0 0,0-1 1 0 0,1 1-1 0 0,-1-1 0 0 0,0 1 0 0 0,0 0 1 0 0,1-1-1 0 0,-1 1 0 0 0,1 0 0 0 0,-1-1 1 0 0,1 1-1 0 0,-1 0 0 0 0,1-1 0 0 0,0 1 1 0 0,0 0-1 0 0,-1 0 0 0 0,1 0 0 0 0,0 0 1 0 0,0 0-1 0 0,0 0 0 0 0,1 0 0 0 0,-1 0 1 0 0,0 0-1 0 0,0 0 0 0 0,0 0 0 0 0,1 1 1 0 0,-1-1-1 0 0,0 0 0 0 0,1 1 0 0 0,-1-1 1 0 0,0 1-1 0 0,1 0 0 0 0,-1 0 0 0 0,1-1 1 0 0,-1 1-1 0 0,0 0 0 0 0,1 0 0 0 0,1 0 67 0 0,48 59 2336 0 0,-46-26-9205 0 0,-5-34-420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0.2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14025 0 0,'0'0'1640'0'0,"0"0"-1564"0"0,14 41-64 0 0,-14-27 76 0 0,0 2-12 0 0,-4-3-64 0 0,0-1 64 0 0,2-5 0 0 0,0-2-16 0 0,0-3-60 0 0,-2-2 52 0 0,3-2-52 0 0,1-4 0 0 0,-3-5-1168 0 0,3 1-3680 0 0,0-15-5129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06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201 311 5793 0 0,'0'0'4720'0'0,"0"0"-2855"0"0,0 0-1519 0 0,0 0-383 0 0,-2-7 117 0 0,-17-92 345 0 0,17 78-363 0 0,-1 0 0 0 0,-1 0 0 0 0,-1 0-1 0 0,0 1 1 0 0,-2 0 0 0 0,-1 0 0 0 0,0 1 0 0 0,-1 0 0 0 0,-3-3-62 0 0,-19 83-765 0 0,-54 116 3260 0 0,85-159-4085 0 0,12-14-4796 0 0,0-6-477 0 0</inkml:trace>
  <inkml:trace contextRef="#ctx0" brushRef="#br0" timeOffset="246.79">298 170 8929 0 0,'0'0'3664'0'0,"0"0"-3664"0"0,-41 0-424 0 0,16-2 424 0 0,-3 0 0 0 0,1 2 0 0 0,-1-1-76 0 0,1 1-308 0 0,3 0-324 0 0,3 0-376 0 0,5 1-952 0 0,2 0-1869 0 0,5 1-35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39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176 536 0 0 0,'-82'-15'0'0'0,"78"14"0"0"0,1 1 0 0 0,0-1 0 0 0,-1 0 0 0 0,-5-4 0 0 0,2-2 0 0 0,4 2 0 0 0,-3-2 0 0 0,1 0 0 0 0,0 0 0 0 0,1-1 0 0 0,0 0 0 0 0,0 0 0 0 0,1 0 0 0 0,-3-10 0 0 0,-1-5 0 0 0,-3-33 0 0 0,6 21 0 0 0,2 1 0 0 0,3-50 0 0 0,0 73 0 0 0,1 0 0 0 0,0 0 0 0 0,0 0 0 0 0,1 0 0 0 0,1 0 0 0 0,0 1 0 0 0,0-1 0 0 0,1 1 0 0 0,0 0 0 0 0,1 0 0 0 0,0 1 0 0 0,1 0 0 0 0,9-12 0 0 0,-12 17 0 0 0,1 0 0 0 0,-1 0 0 0 0,1 0 0 0 0,0 1 0 0 0,0 0 0 0 0,0-1 0 0 0,1 2 0 0 0,-1-1 0 0 0,1 1 0 0 0,-1 0 0 0 0,9-2 0 0 0,-10 3 0 0 0,0 0 0 0 0,0 1 0 0 0,0 0 0 0 0,0 0 0 0 0,0 0 0 0 0,0 0 0 0 0,0 0 0 0 0,0 1 0 0 0,0 0 0 0 0,0 0 0 0 0,-1 0 0 0 0,1 0 0 0 0,0 1 0 0 0,0-1 0 0 0,-1 1 0 0 0,1 0 0 0 0,5 4 0 0 0,2 3 225 0 0,0 1 0 0 0,0 0 0 0 0,-1 0 0 0 0,-1 1 0 0 0,1 1 0 0 0,-2-1 0 0 0,0 1 0 0 0,0 1 0 0 0,-1 0 0 0 0,5 14 0 0 0,-1 0 476 0 0,-1 1 0 0 0,-1 1 0 0 0,8 56-1 0 0,-13-62 22 0 0,-2 1-1 0 0,0 39 1 0 0,-2-60-635 0 0,0 0 0 0 0,-1 0 1 0 0,1 0-1 0 0,-1 0 0 0 0,0 0 0 0 0,0 0 1 0 0,0 0-1 0 0,0 0 0 0 0,0-1 0 0 0,-1 1 1 0 0,1 0-1 0 0,-1 0 0 0 0,0-1 1 0 0,0 1-1 0 0,-2 1 0 0 0,1-1 48 0 0,0 0-1 0 0,-1 0 1 0 0,1-1-1 0 0,-1 0 1 0 0,1 1 0 0 0,-1-1-1 0 0,0-1 1 0 0,0 1-1 0 0,-8 2 1 0 0,0-2-349 0 0,0 0 0 0 0,0 0 0 0 0,0-1 0 0 0,0-1 0 0 0,0 0 0 0 0,-22-3 0 0 0,-7-4-5418 0 0,29 4 2577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27.8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1539 773 0 0 0,'0'0'8366'0'0,"2"-5"-7898"0"0,6-12-37 0 0,-8 17-410 0 0,0 0 0 0 0,1-1 0 0 0,-1 1 0 0 0,0 0 0 0 0,0 0 0 0 0,0-1 0 0 0,0 1 0 0 0,0 0 0 0 0,-1 0 0 0 0,1-1 0 0 0,0 1 1 0 0,0 0-1 0 0,0 0 0 0 0,0-1 0 0 0,0 1 0 0 0,0 0 0 0 0,0 0 0 0 0,0 0 0 0 0,0-1 0 0 0,-1 1 0 0 0,1 0 0 0 0,0 0 0 0 0,0 0 0 0 0,0 0 0 0 0,0-1 1 0 0,-1 1-1 0 0,1 0 0 0 0,0 0 0 0 0,0 0 0 0 0,0 0 0 0 0,-1 0 0 0 0,1 0 0 0 0,0-1 0 0 0,0 1 0 0 0,-1 0 0 0 0,-9-2 567 0 0,8 1-394 0 0,-20-4 888 0 0,-1 2 1 0 0,-30-2 0 0 0,-47 3 252 0 0,36 2-873 0 0,-157-8-150 0 0,-83 0-165 0 0,72 20-189 0 0,36 0-78 0 0,170-11 128 0 0,3 0 12 0 0,1-1 1 0 0,0-1 0 0 0,-22-3 0 0 0,40 3 24 0 0,0 1 0 0 0,0-1-1 0 0,1 0 1 0 0,-1 0 0 0 0,0-1-1 0 0,1 1 1 0 0,-1-1 0 0 0,1 0 0 0 0,0 0-1 0 0,-1 0 1 0 0,1 0 0 0 0,0 0-1 0 0,0-1 1 0 0,1 1 0 0 0,-1-1 0 0 0,0 0-1 0 0,1 0 1 0 0,-4-5 0 0 0,-4-7-278 0 0,2 5-126 0 0,1-1 0 0 0,0 0 0 0 0,1 0 0 0 0,0 0 1 0 0,-7-24-1 0 0,-5-40-1144 0 0,-14-138 0 0 0,31 210 1475 0 0,-3-29-30 0 0,2 0 1 0 0,1-1-1 0 0,3-36 0 0 0,-2 65 77 0 0,1 0-1 0 0,0 0 1 0 0,0-1 0 0 0,0 1 0 0 0,1 0-1 0 0,-1 0 1 0 0,1 0 0 0 0,0 1-1 0 0,0-1 1 0 0,0 0 0 0 0,1 1-1 0 0,2-4 1 0 0,-3 5-6 0 0,0-1 0 0 0,1 1 0 0 0,-1 1 0 0 0,1-1 0 0 0,-1 0 0 0 0,1 1 0 0 0,-1-1 0 0 0,1 1 0 0 0,0 0 0 0 0,0 0 0 0 0,0 0-1 0 0,-1 0 1 0 0,1 0 0 0 0,0 1 0 0 0,0-1 0 0 0,0 1 0 0 0,5 0 0 0 0,-4 0-2 0 0,0 0-1 0 0,-1 1 0 0 0,1-1 1 0 0,0 1-1 0 0,0 0 0 0 0,-1 0 1 0 0,1 0-1 0 0,-1 1 0 0 0,1-1 1 0 0,-1 1-1 0 0,1 0 0 0 0,-1 0 1 0 0,0 0-1 0 0,0 0 0 0 0,5 5 1 0 0,-1-2 81 0 0,-1-1 1 0 0,0 1 0 0 0,1-2-1 0 0,0 1 1 0 0,0-1 0 0 0,0 0 0 0 0,1 0-1 0 0,-1-1 1 0 0,0 0 0 0 0,12 1 0 0 0,6 0 76 0 0,47-1 1 0 0,-56-2-138 0 0,36-2-414 0 0,96-19 1 0 0,-73 8-65 0 0,-66 12 415 0 0,327-47-2950 0 0,1 17 1026 0 0,-327 30 1955 0 0,37-1 328 0 0,76 4 1 0 0,-114-1-148 0 0,-1 1-1 0 0,1-1 1 0 0,-1 1 0 0 0,0 1-1 0 0,1 0 1 0 0,13 6-1 0 0,-18-6-133 0 0,1-1-1 0 0,-1 1 1 0 0,0 0-1 0 0,0 0 0 0 0,0 1 1 0 0,-1-1-1 0 0,1 1 0 0 0,-1 0 1 0 0,0 0-1 0 0,0 0 0 0 0,0 0 1 0 0,4 8-1 0 0,3 13 704 0 0,14 49-1 0 0,-9-22 650 0 0,-10-37-970 0 0,39 126 2361 0 0,-32-95-1998 0 0,7 51-1 0 0,-17-81-558 0 0,0 1-1 0 0,-1-1 1 0 0,-3 30-1 0 0,1-37-680 0 0,-1-1-1 0 0,1 0 0 0 0,-6 13 0 0 0,5-16-1050 0 0,0 1-1 0 0,-1 0 1 0 0,0-1-1 0 0,0 0 1 0 0,-6 8-1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28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1 800 0 0,'0'0'10594'0'0,"5"20"-8883"0"0,16 70-253 0 0,-16-68-960 0 0,-2-1-1 0 0,0 1 1 0 0,-1 0-1 0 0,-2 26 1 0 0,0-22-152 0 0,-10 174 1326 0 0,-1-112-1399 0 0,-13 116-73 0 0,22-116-417 0 0,2-71-449 0 0,7-47-13051 0 0,-7 22 8775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29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442 75 4753 0 0,'0'0'2703'0'0,"-22"-9"-2205"0"0,-71-30-177 0 0,86 36-287 0 0,0 0 1 0 0,-1 0-1 0 0,1 1 0 0 0,0 0 0 0 0,-1 1 0 0 0,-8-2 1 0 0,4 2-14 0 0,-19-3-47 0 0,0 1 0 0 0,1 2-1 0 0,-41 3 1 0 0,68-2 26 0 0,0 0-1 0 0,0 1 1 0 0,0-1 0 0 0,0 1-1 0 0,1 0 1 0 0,-1 0-1 0 0,0 0 1 0 0,1 0-1 0 0,-1 0 1 0 0,0 1 0 0 0,1-1-1 0 0,0 1 1 0 0,-4 2-1 0 0,4-2 116 0 0,1 0-1 0 0,-1 0 1 0 0,1 0-1 0 0,-1 0 1 0 0,1 0-1 0 0,0 0 1 0 0,0 1-1 0 0,0-1 1 0 0,0 0-1 0 0,0 1 1 0 0,1-1-1 0 0,-1 1 0 0 0,1-1 1 0 0,-1 0-1 0 0,1 6 1 0 0,6 161 4909 0 0,0-44-3395 0 0,-5-72-1116 0 0,-11 330 1419 0 0,-4-271-1781 0 0,-8 85 506 0 0,20-117-433 0 0,2-69-189 0 0,1 0 1 0 0,1 0-1 0 0,0 0 1 0 0,0 0 0 0 0,5 13-1 0 0,-6-22-11 0 0,0 0 0 0 0,0 0 0 0 0,0 0 0 0 0,0 0 0 0 0,1 0 0 0 0,-1 0 0 0 0,1-1 0 0 0,-1 1 0 0 0,1 0 0 0 0,-1-1 0 0 0,1 1 0 0 0,0-1 0 0 0,0 0 0 0 0,0 0 0 0 0,0 1-1 0 0,0-1 1 0 0,0 0 0 0 0,0 0 0 0 0,0-1 0 0 0,0 1 0 0 0,1 0 0 0 0,-1-1 0 0 0,4 1 0 0 0,4 0 31 0 0,-1-1-1 0 0,1 0 1 0 0,-1-1 0 0 0,14-1 0 0 0,101-25 20 0 0,-21 4-481 0 0,-45 14-195 0 0,-3 1-2051 0 0,-19 1-5538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1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0,'15'22'0'0'0,"-12"-16"0"0"0,-3-4 0 0 0,-1-2 0 0 0,0 0 0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2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5937 0 0,'0'0'5621'0'0,"2"-4"-4233"0"0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3.1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2489 0 0,'0'0'1264'0'0,"8"0"-5017"0"0,-10 1 3753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0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0 0 0,'0'0'7078'0'0,"1"-1"-6626"0"0,-1 0-611 0 0,0 1 0 0 0,0-1 0 0 0,0 1 0 0 0,1-1 0 0 0,-1 1 0 0 0,0 0 0 0 0,0-1 0 0 0,1 1 0 0 0,-1-1 0 0 0,0 1 0 0 0,1 0 0 0 0,-1-1 1 0 0,0 1-1 0 0,1 0 0 0 0,-1-1 0 0 0,1 1 0 0 0,-1 0 0 0 0,0 0 0 0 0,1 0 0 0 0,-1-1 0 0 0,1 1 0 0 0,-1 0 0 0 0,1 0 0 0 0,-1 0 0 0 0,1 0 0 0 0,-1 0 1 0 0,1 0-1 0 0,-1 0 0 0 0,1 0 0 0 0,-1 0 0 0 0,1 0 0 0 0,-1 0 0 0 0,0 0 0 0 0,1 0 0 0 0,-1 0 0 0 0,1 0 0 0 0,2 1-1191 0 0,1-1 1051 0 0,0 0 299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1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1568 0 0,'0'0'3761'0'0,"6"0"-9090"0"0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3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4681 0 0,'0'0'864'0'0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1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17 6405 0 0,'0'0'4079'0'0,"0"0"-2683"0"0,0 0-899 0 0,0 0-45 0 0,0 0-385 0 0,0 0-103 0 0,-8-1 26 0 0,-212-15 123 0 0,260 115 2321 0 0,-37-80-2331 0 0,-1-1-1 0 0,0 1 0 0 0,-2 0 0 0 0,0-1 1 0 0,-1 1-1 0 0,-1 0 0 0 0,-1-1 0 0 0,0 1 1 0 0,-2-1-1 0 0,-1 2-102 0 0,-14 118 84 0 0,21-135-87 0 0,0 0 1 0 0,0 0 0 0 0,0-1 0 0 0,1 1-1 0 0,-1 0 1 0 0,1-1 0 0 0,0 1 0 0 0,0-1 0 0 0,0 1-1 0 0,0-1 1 0 0,0 0 0 0 0,0 0 0 0 0,1 0-1 0 0,-1 0 1 0 0,1 0 0 0 0,-1-1 0 0 0,1 1 0 0 0,0-1-1 0 0,0 0 1 0 0,0 0 0 0 0,0 0 0 0 0,0 0-1 0 0,0 0 1 0 0,0 0 0 0 0,0-1 0 0 0,0 1 0 0 0,0-1-1 0 0,0 0 1 0 0,0 0 0 0 0,0 0 0 0 0,0-1-1 0 0,0 1 1 0 0,0-1 0 0 0,0 1 0 0 0,0-1-1 0 0,0 0 1 0 0,0 0 0 0 0,0-1 0 0 0,0 1 0 0 0,-1 0-1 0 0,1-1 1 0 0,0 0 0 0 0,-1 1 0 0 0,0-1-1 0 0,2-2 4 0 0,21-12-7209 0 0,-5 2-304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4.2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2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4601 0 0,'0'0'1792'0'0,"9"28"-8185"0"0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4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1952 0 0,'0'0'296'0'0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44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2521 0 0,'0'0'-1625'0'0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5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1 12931 0 0,'0'0'7069'0'0,"-20"2"-6835"0"0,-60 9-20 0 0,79-11-205 0 0,-1 0 0 0 0,1 1-1 0 0,0-1 1 0 0,-1 0 0 0 0,1 1 0 0 0,0 0-1 0 0,-1-1 1 0 0,1 1 0 0 0,0 0-1 0 0,0-1 1 0 0,0 1 0 0 0,0 0-1 0 0,0 0 1 0 0,0 0 0 0 0,0 0-1 0 0,0 0 1 0 0,0 0 0 0 0,-1 2-1 0 0,1-2 6 0 0,1 1-1 0 0,0-1 1 0 0,-1 0-1 0 0,1 1 1 0 0,0-1-1 0 0,0 1 0 0 0,0-1 1 0 0,0 0-1 0 0,0 1 1 0 0,0 2-1 0 0,1 2 41 0 0,-1-2-41 0 0,-1 3 88 0 0,1 0-1 0 0,0 0 1 0 0,1 0-1 0 0,-1 0 1 0 0,4 10-1 0 0,-4-15-40 0 0,1-1-1 0 0,-1 1 1 0 0,1 0-1 0 0,0 0 1 0 0,0-1-1 0 0,0 1 1 0 0,0-1-1 0 0,0 1 1 0 0,1-1-1 0 0,-1 1 1 0 0,0-1-1 0 0,1 0 1 0 0,-1 0-1 0 0,1 1 1 0 0,-1-1-1 0 0,1 0 1 0 0,-1 0-1 0 0,1 0 1 0 0,0-1-1 0 0,-1 1 1 0 0,1 0-1 0 0,0-1 1 0 0,0 1-1 0 0,0-1 1 0 0,2 1-1 0 0,1 0 7 0 0,1-1 0 0 0,0 0 0 0 0,0 1-1 0 0,0-2 1 0 0,0 1 0 0 0,0-1 0 0 0,0 0-1 0 0,0 0 1 0 0,-1-1 0 0 0,1 1 0 0 0,0-1-1 0 0,-1-1 1 0 0,1 1 0 0 0,-1-1 0 0 0,0 0-1 0 0,0 0 1 0 0,0 0 0 0 0,0-1 0 0 0,-1 0-1 0 0,1 0 1 0 0,-1 0 0 0 0,5-7 0 0 0,-8 10-117 0 0,0 0 0 0 0,0-1 1 0 0,0 1-1 0 0,0-1 0 0 0,0 1 1 0 0,-1-1-1 0 0,1 1 0 0 0,-1-1 1 0 0,1 0-1 0 0,-1 1 0 0 0,0-1 1 0 0,1 1-1 0 0,-1-1 1 0 0,0 0-1 0 0,0-2 0 0 0,-1 3-105 0 0,1 0 0 0 0,0 0 0 0 0,-1 0 0 0 0,1 0 0 0 0,0 0 0 0 0,-1 0 0 0 0,1 0 0 0 0,-1 0 0 0 0,0 0 0 0 0,1 0 0 0 0,-1 0 0 0 0,0 0 0 0 0,0 0-1 0 0,1 1 1 0 0,-1-1 0 0 0,0 0 0 0 0,0 0 0 0 0,0 1 0 0 0,0-1 0 0 0,0 1 0 0 0,0-1 0 0 0,0 1 0 0 0,-1-1 0 0 0,-4-1-2430 0 0,-1 0 0 0 0,1 0 0 0 0,-7 0 0 0 0,1 1-7005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0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235 254 0 0 0,'0'0'6519'0'0,"3"3"-4594"0"0,7 11 8490 0 0,-9-19-6275 0 0,0-34-4155 0 0,-1 13 66 0 0,-6-42 0 0 0,3 54-85 0 0,0 0-1 0 0,0 0 0 0 0,-2 0 0 0 0,-8-20 0 0 0,11 31 5 0 0,0-1 1 0 0,0 0 0 0 0,0 1 0 0 0,-1-1 0 0 0,0 1 0 0 0,1 0 0 0 0,-1-1 0 0 0,-5-3 0 0 0,7 7 15 0 0,0-1 0 0 0,0 0 1 0 0,0 0-1 0 0,0 1 0 0 0,0-1 0 0 0,0 1 1 0 0,0-1-1 0 0,0 1 0 0 0,0-1 1 0 0,-1 1-1 0 0,1 0 0 0 0,0-1 0 0 0,0 1 1 0 0,0 0-1 0 0,0 0 0 0 0,-1 0 1 0 0,1 0-1 0 0,0 0 0 0 0,0 0 1 0 0,0 0-1 0 0,-1 1 0 0 0,1-1 0 0 0,0 0 1 0 0,0 1-1 0 0,0-1 0 0 0,0 0 1 0 0,0 1-1 0 0,-1 0 0 0 0,1-1 1 0 0,0 1-1 0 0,0 0 0 0 0,1-1 0 0 0,-1 1 1 0 0,-1 1-1 0 0,-9 9 2 0 0,1 1 0 0 0,-10 16 0 0 0,-2 1 32 0 0,-35 46-431 0 0,52-69-287 0 0,-15 19-1473 0 0,15-16-2246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0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6 15243 0 0,'0'0'2577'0'0,"-142"-5"-2737"0"0,114 5-496 0 0,1 0-921 0 0,0 0-1527 0 0,7 0-1737 0 0,5 1-2641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0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 13419 0 0,'0'0'6683'0'0,"-21"11"-6554"0"0,-64 35-33 0 0,82-44-88 0 0,-1 0 0 0 0,1 0 0 0 0,0 1 0 0 0,0-1-1 0 0,0 1 1 0 0,-4 5 0 0 0,6-7-4 0 0,0 0 0 0 0,1 0 0 0 0,-1 0 0 0 0,1 0 0 0 0,-1 1 0 0 0,1-1 0 0 0,0 0 0 0 0,0 0 0 0 0,-1 0 0 0 0,1 1 0 0 0,0 1 0 0 0,-1 3 12 0 0,0-1-6 0 0,0 0 0 0 0,1 0 1 0 0,-1 0-1 0 0,1 1 0 0 0,0-1 1 0 0,1 6-1 0 0,0-9 9 0 0,-1-1 1 0 0,0 1-1 0 0,1 0 0 0 0,0-1 1 0 0,-1 1-1 0 0,1 0 0 0 0,0-1 0 0 0,0 1 1 0 0,0-1-1 0 0,0 0 0 0 0,0 1 1 0 0,0-1-1 0 0,0 0 0 0 0,0 0 0 0 0,0 1 1 0 0,1-1-1 0 0,-1 0 0 0 0,0 0 1 0 0,1 0-1 0 0,-1 0 0 0 0,1-1 1 0 0,1 2-1 0 0,4 0 57 0 0,-1 0 1 0 0,1-1-1 0 0,-1 1 1 0 0,1-1 0 0 0,-1-1-1 0 0,8 1 1 0 0,41-3-263 0 0,-49 2 81 0 0,9-2-1442 0 0,17-4-1 0 0,-9 2-3090 0 0,-1 1-3903 0 0,-16 3 3608 0 0</inkml:trace>
  <inkml:trace contextRef="#ctx0" brushRef="#br0" timeOffset="1">722 210 14435 0 0,'0'0'8451'0'0,"-23"-7"-8884"0"0,-73-20-234 0 0,80 23-269 0 0,-21-3 0 0 0,13 2-2600 0 0,8-3-1818 0 0,7-5-5670 0 0</inkml:trace>
  <inkml:trace contextRef="#ctx0" brushRef="#br0" timeOffset="2">732 59 8154 0 0,'0'0'10586'0'0,"-123"-14"-16971"0"0,101 14 887 0 0,4 0-1359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1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326 32 12147 0 0,'0'0'4487'0'0,"-20"-2"-4057"0"0,-64-4-117 0 0,-40-8 476 0 0,71 7-387 0 0,35 4 2082 0 0,23 8-1701 0 0,1 5-678 0 0,-1-1 0 0 0,1 1 0 0 0,-2-1 0 0 0,1 2-1 0 0,-2-1 1 0 0,1 0 0 0 0,-1 1 0 0 0,-1-1 0 0 0,2 17 0 0 0,-1 9 188 0 0,-2 55 1 0 0,-2-61-164 0 0,-21 197 336 0 0,13-164-372 0 0,-4 29 14 0 0,-11 92-27 0 0,16 1 201 0 0,8-145-89 0 0,-1-23 75 0 0,1 1 1 0 0,3 20 0 0 0,-2-36-225 0 0,-1 0 1 0 0,1-1-1 0 0,-1 1 0 0 0,1 0 1 0 0,0-1-1 0 0,-1 1 0 0 0,1 0 1 0 0,0-1-1 0 0,0 1 0 0 0,0-1 1 0 0,0 1-1 0 0,1-1 1 0 0,-1 0-1 0 0,2 2 0 0 0,0-1 27 0 0,0 1 0 0 0,1-1 0 0 0,-1 0 0 0 0,0 0 1 0 0,1-1-1 0 0,4 3 0 0 0,4-1 22 0 0,0 0 0 0 0,0 0 0 0 0,14 1 0 0 0,-3-3-251 0 0,0 0 0 0 0,0-1 0 0 0,23-3-1 0 0,-8-2-3745 0 0,-1-2-5341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2.1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11194 0 0,'0'0'9972'0'0,"5"22"-9688"0"0,12 69-79 0 0,-16-86-186 0 0,0-1 0 0 0,-1 1-1 0 0,1 0 1 0 0,-1-1 0 0 0,0 1-1 0 0,0-1 1 0 0,0 1 0 0 0,-2 8 0 0 0,0-4 0 0 0,-10 37 330 0 0,3-14-4332 0 0,5-11-6942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2.0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73 111 11445 0 0,'0'0'1005'0'0,"0"0"-725"0"0,0 0-63 0 0,0 0-125 0 0,0 0-53 0 0,0 0 80 0 0,0 0-23 0 0,0 0-64 0 0,24-22 1664 0 0,-23 20-1744 0 0,0 0-1 0 0,0-1 0 0 0,0 1 0 0 0,0-1 0 0 0,0 1 1 0 0,-1-1-1 0 0,1 0 0 0 0,-1 1 0 0 0,0-1 0 0 0,0 1 1 0 0,0-1-1 0 0,0 0 0 0 0,0 1 0 0 0,0-1 1 0 0,-1 1-1 0 0,1-1 0 0 0,-1 1 0 0 0,0-1 0 0 0,0 1 1 0 0,0-1-1 0 0,0 1 0 0 0,0-1 0 0 0,-1 1 0 0 0,1 0 1 0 0,0 0-1 0 0,-1 0 0 0 0,0 0 0 0 0,0 0 1 0 0,1 0-1 0 0,-1 0 0 0 0,0 1 0 0 0,0-1 0 0 0,-1 1 1 0 0,1-1-1 0 0,0 1 0 0 0,0 0 0 0 0,-1 0 0 0 0,1 0 1 0 0,-1 0-1 0 0,1 0 0 0 0,-1 0 0 0 0,1 1 0 0 0,-1-1 1 0 0,1 1-1 0 0,-1 0 0 0 0,0 0 0 0 0,1 0 1 0 0,-1 0-1 0 0,0 0 0 0 0,1 0 0 0 0,-3 1 49 0 0,1 3 11 0 0,1 0 0 0 0,0 0 1 0 0,1 1-1 0 0,-1-1 0 0 0,1 1 0 0 0,-1-1 0 0 0,1 1 0 0 0,1 0 1 0 0,-1 0-1 0 0,1 0 0 0 0,0 0 0 0 0,0 0 0 0 0,0 0 0 0 0,1 0 1 0 0,-1 0-1 0 0,1 0 0 0 0,0 0 0 0 0,1 0 0 0 0,0 0 0 0 0,-1 0 1 0 0,1 0-1 0 0,1 0 0 0 0,-1 0 0 0 0,3 4-11 0 0,-4-7 27 0 0,1 1 0 0 0,-1-1 0 0 0,1 1 0 0 0,0-1 0 0 0,0 0 0 0 0,0 1 0 0 0,0-1 0 0 0,1 0 0 0 0,-1 0 0 0 0,1 1 0 0 0,-1-1 0 0 0,1-1 0 0 0,0 1 0 0 0,-1 0 0 0 0,1 0 0 0 0,0-1 0 0 0,0 1 0 0 0,0-1 0 0 0,1 1 0 0 0,-1-1 0 0 0,0 0 0 0 0,0 0 0 0 0,1 0 0 0 0,-1 0 0 0 0,1 0 0 0 0,-1-1 0 0 0,1 1 0 0 0,-1-1 0 0 0,1 1 0 0 0,-1-1 0 0 0,1 0 0 0 0,-1 0 0 0 0,1 0 0 0 0,0 0 0 0 0,-1-1 0 0 0,1 1 0 0 0,-1-1 0 0 0,1 0 0 0 0,-1 1 0 0 0,0-1 0 0 0,1 0 0 0 0,-1 0 0 0 0,0-1 0 0 0,1 1 0 0 0,-1 0 0 0 0,0-1 0 0 0,0 1 0 0 0,0-1 0 0 0,0 0 0 0 0,-1 0 0 0 0,1 0 0 0 0,0 1 0 0 0,-1-2 0 0 0,1 1 0 0 0,-1 0 0 0 0,0 0 0 0 0,0 0 0 0 0,0-1 0 0 0,0 1 0 0 0,0 0 0 0 0,0-1 0 0 0,0-1-27 0 0,-1 5-14 0 0,0 0-1 0 0,0 0 1 0 0,0 0 0 0 0,0 0 0 0 0,0 0 0 0 0,0 0 0 0 0,0 0 0 0 0,1 0-1 0 0,-1 0 1 0 0,0-1 0 0 0,1 1 0 0 0,-1 0 0 0 0,0 0 0 0 0,1 0 0 0 0,-1 0 0 0 0,1-1-1 0 0,-1 1 1 0 0,1 0 0 0 0,0 0 0 0 0,-1-1 0 0 0,1 1 0 0 0,0 0 0 0 0,-1-1-1 0 0,1 1 1 0 0,0-1 0 0 0,0 1 0 0 0,0-1 0 0 0,-1 1 0 0 0,1-1 0 0 0,0 0 0 0 0,0 1-1 0 0,0-1 1 0 0,0 0 0 0 0,0 0 0 0 0,0 0 0 0 0,0 0 0 0 0,0 0 0 0 0,0 0-1 0 0,0 0 1 0 0,-1 0 0 0 0,1 0 0 0 0,0 0 0 0 0,0 0 0 0 0,0 0 0 0 0,0-1 0 0 0,0 1-1 0 0,0 0 1 0 0,0-1 0 0 0,0 1 0 0 0,-1-1 0 0 0,1 1 0 0 0,0-1 0 0 0,0 1 0 0 0,-1-1-1 0 0,1 1 1 0 0,0-1 14 0 0,0 24 152 0 0,1 9-1713 0 0,2-19-5147 0 0,3-9 1142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2.5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14 16852 0 0,'0'0'1509'0'0,"-3"-3"-1121"0"0,-6-7 80 0 0,12 10-103 0 0,9 5-147 0 0,2 2-71 0 0,0 0 1 0 0,-1 1-1 0 0,24 19 0 0 0,-31-22-61 0 0,-1 0 0 0 0,0 0 0 0 0,-1 0 0 0 0,1 0 0 0 0,-1 1 0 0 0,0-1 0 0 0,0 1 0 0 0,0 0 0 0 0,-1 0 0 0 0,0 1 0 0 0,3 7 0 0 0,-5-10-59 0 0,-1-1 1 0 0,1 0 0 0 0,0 0 0 0 0,-1 0 0 0 0,0 1-1 0 0,0-1 1 0 0,0 0 0 0 0,0 1 0 0 0,0-1 0 0 0,-1 0 0 0 0,1 0-1 0 0,-1 0 1 0 0,0 1 0 0 0,0-1 0 0 0,0 0 0 0 0,-1 0-1 0 0,1 0 1 0 0,-1 0 0 0 0,1-1 0 0 0,-1 1 0 0 0,0 0 0 0 0,0-1-1 0 0,0 1 1 0 0,0-1 0 0 0,-1 1 0 0 0,1-1 0 0 0,-4 2-1 0 0,-16 13 151 0 0,14-11-121 0 0,0 0-1 0 0,1 0 1 0 0,-12 13 0 0 0,18-18-50 0 0,1-1 0 0 0,-1 0 1 0 0,1 1-1 0 0,0-1 0 0 0,-1 1 1 0 0,1-1-1 0 0,0 0 0 0 0,0 1 1 0 0,-1-1-1 0 0,1 1 0 0 0,0-1 1 0 0,0 1-1 0 0,-1-1 0 0 0,1 1 1 0 0,0-1-1 0 0,0 1 0 0 0,0-1 1 0 0,0 1-1 0 0,0-1 0 0 0,0 1 1 0 0,0-1-1 0 0,0 1 0 0 0,0-1 1 0 0,0 1-1 0 0,0-1 0 0 0,0 1 1 0 0,0-1-1 0 0,0 1 0 0 0,1-1 1 0 0,-1 1-1 0 0,0-1 0 0 0,0 1 1 0 0,1-1-1 0 0,-1 0 0 0 0,0 1 1 0 0,0-1-1 0 0,1 1 0 0 0,-1-1 1 0 0,0 0-1 0 0,1 1 0 0 0,-1-1 1 0 0,1 0-1 0 0,-1 1 0 0 0,1-1 1 0 0,-1 0-1 0 0,0 0 0 0 0,1 1 1 0 0,-1-1-1 0 0,1 0 0 0 0,-1 0 1 0 0,1 0-1 0 0,-1 0 0 0 0,1 0 1 0 0,0 1-1 0 0,5 0 100 0 0,-1 0 1 0 0,1 0-1 0 0,10 0 1 0 0,-13-1-109 0 0,108-1 659 0 0,-75 0-3568 0 0,1 0-5223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3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13 14627 0 0,'0'0'2650'0'0,"0"0"-2505"0"0,0 0 1 0 0,0-1-1 0 0,0 1 1 0 0,0 0-1 0 0,0-1 1 0 0,0 1-1 0 0,0 0 1 0 0,0 0-1 0 0,0-1 0 0 0,0 1 1 0 0,1 0-1 0 0,-1-1 1 0 0,0 1-1 0 0,0 0 1 0 0,0-1-1 0 0,0 1 0 0 0,0 0 1 0 0,1-1-1 0 0,14-1-55 0 0,0 0 1 0 0,0 0-1 0 0,19 2 0 0 0,-28 0 8 0 0,1 0 0 0 0,-1 1-1 0 0,0 0 1 0 0,0 0 0 0 0,0 1 0 0 0,0 0 0 0 0,0 0 0 0 0,-1 0 0 0 0,1 1 0 0 0,-1 0-1 0 0,6 3 1 0 0,-10-6-87 0 0,0 1-1 0 0,0 0 1 0 0,-1-1-1 0 0,1 1 1 0 0,0-1-1 0 0,0 1 1 0 0,-1 0-1 0 0,1 0 1 0 0,-1-1-1 0 0,1 1 1 0 0,-1 0-1 0 0,1 0 1 0 0,-1 0-1 0 0,1 0 1 0 0,-1-1-1 0 0,1 1 1 0 0,-1 0-1 0 0,0 0 1 0 0,0 0-1 0 0,0 0 1 0 0,1 0-1 0 0,-1 0 1 0 0,0 0-1 0 0,0 0 1 0 0,0 0-1 0 0,0 0 1 0 0,-1 0-1 0 0,1 0 1 0 0,0 0-1 0 0,0 0 1 0 0,-1 1-1 0 0,0 0-7 0 0,0 0 0 0 0,-1 0 0 0 0,1 0-1 0 0,0 0 1 0 0,-1 0 0 0 0,1 0 0 0 0,-1-1 0 0 0,0 1-1 0 0,1 0 1 0 0,-1-1 0 0 0,0 0 0 0 0,-3 2-1 0 0,0 0-124 0 0,-1 0-1 0 0,-1 0 1 0 0,1-1 0 0 0,0 0-1 0 0,-1 0 1 0 0,1 0-1 0 0,-1-1 1 0 0,1 0-1 0 0,-1-1 1 0 0,-6 1-1 0 0,19 0 53 0 0,0 0 1 0 0,0 1-1 0 0,1-1 0 0 0,-1 1 0 0 0,0 1 0 0 0,7 3 0 0 0,0 0 138 0 0,-8-4-19 0 0,10 4 237 0 0,0 1-1 0 0,13 9 1 0 0,-24-14-211 0 0,-1 0 1 0 0,0 0-1 0 0,0 0 1 0 0,1 1-1 0 0,-2 0 1 0 0,1-1-1 0 0,0 1 1 0 0,-1 0-1 0 0,1 1 0 0 0,-1-1 1 0 0,0 0-1 0 0,0 1 1 0 0,0-1-1 0 0,1 5 1 0 0,-2-7-55 0 0,-1-1 0 0 0,0 1 0 0 0,0 0 0 0 0,0 0 0 0 0,0 0 0 0 0,0-1 0 0 0,0 1 0 0 0,0 0 0 0 0,0 0 0 0 0,0 0 0 0 0,0 0 0 0 0,0-1 0 0 0,0 1 1 0 0,0 0-1 0 0,-1 0 0 0 0,1 0 0 0 0,0-1 0 0 0,-1 1 0 0 0,1 0 0 0 0,0-1 0 0 0,-1 1 0 0 0,1 0 0 0 0,-2 1 0 0 0,0-1 19 0 0,1 0 0 0 0,-1 0-1 0 0,0 1 1 0 0,1-1 0 0 0,-1 0 0 0 0,0 0-1 0 0,0-1 1 0 0,0 1 0 0 0,-3 1-1 0 0,-3 0 54 0 0,-1-1 0 0 0,0 0 0 0 0,-13 1-1 0 0,-64-4-1051 0 0,57-2-2150 0 0,1 0-3920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3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 14387 0 0,'0'0'6351'0'0,"9"-1"-8057"0"0,28-6 1773 0 0,-32 7-7 0 0,-1-1 0 0 0,0 1 1 0 0,1 0-1 0 0,-1 0 0 0 0,0 1 1 0 0,1-1-1 0 0,-1 1 0 0 0,0 0 1 0 0,0 0-1 0 0,0 1 0 0 0,0-1 1 0 0,6 4-1 0 0,-6-4 21 0 0,1 2 39 0 0,0 0 0 0 0,0 0 0 0 0,0 0-1 0 0,-1 0 1 0 0,1 1 0 0 0,-1 0 0 0 0,1 0-1 0 0,-1 0 1 0 0,-1 0 0 0 0,1 1 0 0 0,0-1-1 0 0,-1 1 1 0 0,0 0 0 0 0,0 0 0 0 0,-1 0 0 0 0,1 1-1 0 0,-1-1 1 0 0,2 8 0 0 0,-1 1 109 0 0,0 1 1 0 0,0-1-1 0 0,-2 1 0 0 0,0 0 0 0 0,0 0 1 0 0,-3 16-1 0 0,1-20-175 0 0,-1-1 0 0 0,-1 1-1 0 0,0 0 1 0 0,0-1 0 0 0,-1 1 0 0 0,0-1-1 0 0,-10 16 1 0 0,-7 18-1776 0 0,20-37-578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3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 72 21389 0 0,'0'0'672'0'0,"-145"-39"-616"0"0,113 34-176 0 0,-1 0-424 0 0,3 1-681 0 0,-1-2-1103 0 0,1 0-2081 0 0,9 3-2193 0 0,8-1-287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4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 15819 0 0,'0'0'1422'0'0,"13"-5"-1354"0"0,39-16 53 0 0,-48 19-54 0 0,0 1-1 0 0,-1 0 0 0 0,1 0 1 0 0,0 0-1 0 0,0 1 0 0 0,0 0 1 0 0,0-1-1 0 0,0 1 0 0 0,0 1 0 0 0,0-1 1 0 0,0 1-1 0 0,0-1 0 0 0,0 1 1 0 0,0 0-1 0 0,0 0 0 0 0,0 1 1 0 0,6 3-1 0 0,-1-2 122 0 0,-1 1-88 0 0,0 0 0 0 0,-1 0-1 0 0,1 1 1 0 0,-1-1 0 0 0,0 2 0 0 0,0-1 0 0 0,-1 1-1 0 0,0 0 1 0 0,0 0 0 0 0,0 1 0 0 0,-1 0 0 0 0,0 0-1 0 0,0 0 1 0 0,7 14 0 0 0,-3 1 197 0 0,0 0 0 0 0,-1 0 1 0 0,-1 1-1 0 0,4 28 0 0 0,0 20 850 0 0,3 90-1 0 0,-10-96-817 0 0,7 307 631 0 0,-13-340-881 0 0,-2-1 1 0 0,-1 0-1 0 0,-2 0 0 0 0,-1-1 0 0 0,-1 0 0 0 0,-24 53 0 0 0,26-66-49 0 0,-13 20-1 0 0,17-33-80 0 0,1 0 0 0 0,-1 1 0 0 0,0-1 0 0 0,-1-1-1 0 0,1 1 1 0 0,-1 0 0 0 0,0-1 0 0 0,1 0 0 0 0,-8 5 0 0 0,8-7-161 0 0,1 0 0 0 0,0 0 0 0 0,0 0 0 0 0,-1-1 0 0 0,1 1 0 0 0,-1-1-1 0 0,1 1 1 0 0,0-1 0 0 0,-1 0 0 0 0,1 0 0 0 0,-1 0 0 0 0,1 0 0 0 0,-1 0 0 0 0,1-1 0 0 0,0 1 0 0 0,-4-2 0 0 0,1 1-1918 0 0,1-1-1 0 0,0 0 1 0 0,0 0 0 0 0,-6-4-1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4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345 77 19340 0 0,'0'0'503'0'0,"-21"-7"-306"0"0,-65-22-57 0 0,64 22-100 0 0,0 1-1 0 0,-45-7 0 0 0,43 10-61 0 0,4 0-2 0 0,-2-1-20 0 0,-35-1 0 0 0,57 5 47 0 0,0 0 0 0 0,0 0-1 0 0,-1 0 1 0 0,1 0-1 0 0,0 0 1 0 0,0 0 0 0 0,0 1-1 0 0,0-1 1 0 0,0 0 0 0 0,-1 0-1 0 0,1 0 1 0 0,0 0-1 0 0,0 0 1 0 0,0 0 0 0 0,0 0-1 0 0,0 0 1 0 0,-1 0 0 0 0,1 0-1 0 0,0 1 1 0 0,0-1-1 0 0,0 0 1 0 0,0 0 0 0 0,0 0-1 0 0,0 0 1 0 0,0 0 0 0 0,0 0-1 0 0,0 1 1 0 0,0-1-1 0 0,0 0 1 0 0,-1 0 0 0 0,1 0-1 0 0,0 0 1 0 0,0 0-1 0 0,0 1 1 0 0,0-1 0 0 0,1 9 115 0 0,6 8 148 0 0,-7-16-246 0 0,62 160 2022 0 0,-52-129-1700 0 0,-2 1 0 0 0,-1 0-1 0 0,3 39 1 0 0,-7-27-158 0 0,-2 0 1 0 0,-2 1 0 0 0,-2-1-1 0 0,-8 48 1 0 0,-23 55 86 0 0,17-78 71 0 0,-15 121 1 0 0,31-164-269 0 0,0-1 0 0 0,5 45 0 0 0,-2-58-46 0 0,0 0 0 0 0,1-1 1 0 0,0 1-1 0 0,1-1 0 0 0,1 0 0 0 0,0 0 1 0 0,10 18-1 0 0,-13-28-9 0 0,-1 1 0 0 0,1 0-1 0 0,0-1 1 0 0,1 1 0 0 0,-1-1 0 0 0,0 0 0 0 0,1 0-1 0 0,-1 0 1 0 0,1 0 0 0 0,0 0 0 0 0,-1 0 0 0 0,5 1-1 0 0,-6-2-11 0 0,1-1-1 0 0,0 1 0 0 0,0-1 0 0 0,0 1 0 0 0,0-1 0 0 0,0 0 1 0 0,-1 1-1 0 0,1-1 0 0 0,0 0 0 0 0,0-1 0 0 0,0 1 0 0 0,0 0 1 0 0,0 0-1 0 0,0-1 0 0 0,0 1 0 0 0,-1-1 0 0 0,1 1 0 0 0,0-1 1 0 0,0 0-1 0 0,-1 0 0 0 0,4-2 0 0 0,28-23-479 0 0,-22 16-9 0 0,15-10-1 0 0,-6 9-4448 0 0,3 4-5339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5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 10362 0 0,'0'0'10292'0'0,"9"-5"-10174"0"0,27-11 44 0 0,-34 16-133 0 0,0-1 0 0 0,0 1 0 0 0,1 0 0 0 0,-1 0 0 0 0,0 0 0 0 0,0 0 0 0 0,1 0 0 0 0,-1 1 0 0 0,0-1 0 0 0,0 1 0 0 0,0-1 0 0 0,0 1 0 0 0,1 0 0 0 0,-1-1 0 0 0,0 1 0 0 0,0 0 0 0 0,-1 1 0 0 0,5 1 0 0 0,2 2 143 0 0,9 4 79 0 0,32 17 193 0 0,-43-23-411 0 0,-1 1-1 0 0,1 0 1 0 0,-1 1-1 0 0,0-1 1 0 0,8 9-1 0 0,-10-8-5 0 0,0 0-1 0 0,0-1 0 0 0,-1 1 0 0 0,0 0 0 0 0,0 0 1 0 0,0 0-1 0 0,0 1 0 0 0,-1-1 0 0 0,0 0 0 0 0,1 11 0 0 0,-1 5 291 0 0,-2 29 0 0 0,1-49-310 0 0,-6 69 378 0 0,0 29-684 0 0,5-90-515 0 0,2 14-938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5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2 17212 0 0,'0'0'1456'0'0,"-141"-2"-1400"0"0,111 2-232 0 0,0 0-568 0 0,1 0-1273 0 0,9 0-2440 0 0,6 0-6625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6.1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32 18380 0 0,'0'0'4425'0'0,"-123"-13"-4473"0"0,100 12-176 0 0,2-2-264 0 0,3 1-480 0 0,0-3-841 0 0,5 1-1920 0 0,3 1-2528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6.5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19964 0 0,'0'0'1351'0'0,"12"-1"-1281"0"0,41 0 68 0 0,-51 1-88 0 0,0 0 1 0 0,1 0-1 0 0,-1 1 0 0 0,1-1 0 0 0,-1 0 1 0 0,0 1-1 0 0,1-1 0 0 0,-1 1 0 0 0,0 0 0 0 0,1 0 1 0 0,-1 0-1 0 0,0 0 0 0 0,0 0 0 0 0,0 0 0 0 0,0 1 1 0 0,0-1-1 0 0,0 1 0 0 0,0 0 0 0 0,2 3 1 0 0,1-1 106 0 0,-3-2-101 0 0,0 0 0 0 0,0 0 0 0 0,-1 0 0 0 0,1 1 0 0 0,0-1-1 0 0,-1 0 1 0 0,0 1 0 0 0,1-1 0 0 0,-1 1 0 0 0,0 0 0 0 0,0-1 0 0 0,0 1 0 0 0,-1 0 0 0 0,1 0 0 0 0,-1-1 0 0 0,0 1 0 0 0,1 0 0 0 0,-1 3 0 0 0,-1-1 1 0 0,0-1 0 0 0,1 0 0 0 0,-1 0 0 0 0,-1 0 0 0 0,1 0 0 0 0,-1 0 0 0 0,1 0 0 0 0,-1 0 0 0 0,0-1 0 0 0,0 1 0 0 0,-5 5 0 0 0,-22 25 204 0 0,20-26-222 0 0,1 1 1 0 0,1 0 0 0 0,-1 1 0 0 0,-10 18 0 0 0,18-27-37 0 0,-1-1 0 0 0,1 1 1 0 0,0 0-1 0 0,-1 0 0 0 0,1 0 0 0 0,0-1 0 0 0,-1 1 0 0 0,1 0 1 0 0,0 0-1 0 0,0 0 0 0 0,0 0 0 0 0,0 0 0 0 0,0-1 1 0 0,0 1-1 0 0,0 0 0 0 0,0 0 0 0 0,0 0 0 0 0,0 0 0 0 0,1 0 1 0 0,-1-1-1 0 0,0 1 0 0 0,0 0 0 0 0,1 0 0 0 0,-1 0 1 0 0,1-1-1 0 0,-1 1 0 0 0,1 0 0 0 0,-1 0 0 0 0,1-1 0 0 0,-1 1 1 0 0,1 0-1 0 0,-1-1 0 0 0,1 1 0 0 0,0-1 0 0 0,0 1 1 0 0,-1-1-1 0 0,1 1 0 0 0,1 0 0 0 0,3 1 11 0 0,0 0 1 0 0,0-1-1 0 0,0 0 0 0 0,0 1 0 0 0,7-1 1 0 0,-5 0-17 0 0,25 3-114 0 0,40 0-1 0 0,7 1-2869 0 0,-60-1-1598 0 0,-8-1-4634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4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12417 0 0,'0'0'381'0'0,"3"8"-36"0"0,2 4-126 0 0,0 1-1 0 0,-1 0 1 0 0,-1 0 0 0 0,0 0-1 0 0,-1 0 1 0 0,0 0 0 0 0,-1 1-1 0 0,-1-1 1 0 0,0 0 0 0 0,0 1-1 0 0,-1-1 1 0 0,-1 1-1 0 0,-1 0-218 0 0,8-18-1184 0 0,-2 1 1027 0 0,0 0 1 0 0,-1 1-1 0 0,1-1 0 0 0,0 1 1 0 0,0-1-1 0 0,0 1 1 0 0,0 0-1 0 0,1 0 1 0 0,-1 1-1 0 0,0-1 0 0 0,1 1 1 0 0,-1-1-1 0 0,1 1 1 0 0,0 0-1 0 0,-1 0 0 0 0,1 1 1 0 0,0-1-1 0 0,0 1 1 0 0,-1 0-1 0 0,4 0 157 0 0,-3 2 114 0 0,-1 0 0 0 0,0 0 0 0 0,-1 0 1 0 0,1 0-1 0 0,0 1 0 0 0,0-1 0 0 0,-1 1 0 0 0,0 0 0 0 0,1 0 0 0 0,-1 0 1 0 0,0 0-1 0 0,-1 0 0 0 0,1 0 0 0 0,0 0 0 0 0,-1 1 0 0 0,0-1 0 0 0,0 1 0 0 0,0-1 1 0 0,0 1-1 0 0,0-1 0 0 0,-1 1 0 0 0,0 0 0 0 0,1-1 0 0 0,-1 1 0 0 0,-1 0 0 0 0,1-1 1 0 0,0 1-1 0 0,-1-1 0 0 0,0 1 0 0 0,0-1 0 0 0,0 1-114 0 0,0-1 27 0 0,0-1 0 0 0,-1 1-1 0 0,1-1 1 0 0,-1 0 0 0 0,1 1-1 0 0,-1-1 1 0 0,0 0 0 0 0,0 0-1 0 0,0 0 1 0 0,0 0 0 0 0,0-1-1 0 0,0 1 1 0 0,0-1 0 0 0,-1 1-1 0 0,1-1 1 0 0,-1 0 0 0 0,1 0-1 0 0,-1 0 1 0 0,1 0 0 0 0,-1 0-1 0 0,0 0 1 0 0,1-1 0 0 0,-1 1-1 0 0,0-1 1 0 0,0 0 0 0 0,1 0-1 0 0,-3 0-26 0 0,-35-10-4723 0 0,33 4-476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6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197 31 16235 0 0,'0'0'8162'0'0,"-20"-3"-8114"0"0,-64-12-137 0 0,30 9-487 0 0,48 6-514 0 0,1-1 1 0 0,-1 0 0 0 0,0 0 0 0 0,-9-2-1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7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1 20164 0 0,'0'0'3214'0'0,"20"7"-3010"0"0,64 22-25 0 0,-79-27-118 0 0,0-1 0 0 0,1 1 0 0 0,-1 1 1 0 0,0-1-1 0 0,7 5 0 0 0,-5-2 114 0 0,-7-5-166 0 0,1 0 0 0 0,-1 0 0 0 0,0 0 0 0 0,1 0 0 0 0,-1 1 1 0 0,0-1-1 0 0,1 0 0 0 0,-1 0 0 0 0,0 1 0 0 0,1-1 1 0 0,-1 0-1 0 0,0 1 0 0 0,0-1 0 0 0,1 0 0 0 0,-1 1 1 0 0,0-1-1 0 0,0 0 0 0 0,0 1 0 0 0,1-1 0 0 0,-1 0 1 0 0,0 1-1 0 0,0-1 0 0 0,0 1 0 0 0,0-1 0 0 0,0 0 0 0 0,0 1 1 0 0,0 0-1 0 0,0-1-3 0 0,0 1 1 0 0,0-1 0 0 0,-1 1-1 0 0,1-1 1 0 0,0 1-1 0 0,-1-1 1 0 0,1 0-1 0 0,-1 1 1 0 0,1-1-1 0 0,0 1 1 0 0,-1-1 0 0 0,1 0-1 0 0,-1 1 1 0 0,1-1-1 0 0,-1 0 1 0 0,0 1-1 0 0,-23 7 95 0 0,23-8-88 0 0,-7 1 12 0 0,-1 1-1 0 0,-11-1 1 0 0,14-1-162 0 0,-1 0 1 0 0,1 1 0 0 0,-1 0 0 0 0,1 0-1 0 0,-7 3 1 0 0,13-4 129 0 0,0 0 0 0 0,0 0-1 0 0,-1 0 1 0 0,1 0 0 0 0,0 0 0 0 0,0 0-1 0 0,0 0 1 0 0,0 0 0 0 0,0 1-1 0 0,0-1 1 0 0,0 0 0 0 0,0 0 0 0 0,0 0-1 0 0,0 0 1 0 0,-1 0 0 0 0,1 0 0 0 0,0 1-1 0 0,0-1 1 0 0,0 0 0 0 0,0 0 0 0 0,0 0-1 0 0,0 0 1 0 0,0 0 0 0 0,0 1-1 0 0,0-1 1 0 0,0 0 0 0 0,0 0 0 0 0,0 0-1 0 0,0 0 1 0 0,0 0 0 0 0,1 1 0 0 0,-1-1-1 0 0,0 0 1 0 0,0 0 0 0 0,0 0 0 0 0,0 0-1 0 0,0 0 1 0 0,0 0 0 0 0,0 1 0 0 0,0-1-1 0 0,0 0 1 0 0,0 0 0 0 0,1 0-1 0 0,-1 0 1 0 0,0 0 0 0 0,0 0 0 0 0,0 0-1 0 0,0 0 1 0 0,0 0 0 0 0,0 0 0 0 0,1 0-1 0 0,-1 1 1 0 0,0-1 0 0 0,0 0 0 0 0,9 6 1 0 0,11 5 64 0 0,1 0 105 0 0,-2 1 0 0 0,0 1 0 0 0,27 23 1 0 0,-43-33-116 0 0,1 1 1 0 0,-1-1 0 0 0,0 1 0 0 0,-1 0 0 0 0,1 0 0 0 0,3 8 0 0 0,-5-11-39 0 0,0 0 0 0 0,-1 1 0 0 0,1-1 0 0 0,-1 0 0 0 0,0 0 0 0 0,1 1 0 0 0,-1-1 0 0 0,0 1 0 0 0,0-1 0 0 0,0 0 0 0 0,0 1 0 0 0,0-1 1 0 0,0 0-1 0 0,0 1 0 0 0,-1-1 0 0 0,1 0 0 0 0,0 1 0 0 0,-1-1 0 0 0,1 0 0 0 0,-1 1 0 0 0,1-1 0 0 0,-1 0 0 0 0,0 0 0 0 0,1 0 0 0 0,-1 1 0 0 0,-2 1 0 0 0,-1 0 16 0 0,0 1 0 0 0,-1-1 0 0 0,1 0 1 0 0,-1-1-1 0 0,0 1 0 0 0,0-1 0 0 0,0 1 0 0 0,0-2 0 0 0,0 1 0 0 0,-1 0 1 0 0,1-1-1 0 0,-6 1 0 0 0,-10 0-336 0 0,-37 0 0 0 0,49-2 90 0 0,-41-2-2590 0 0,19-4-6587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7.6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14315 0 0,'0'0'10062'0'0,"3"23"-9594"0"0,9 69-97 0 0,-11-58-133 0 0,-4-21-59 0 0,1-5-93 0 0,-20 60 425 0 0,7-21-2348 0 0,14-38-1648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8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 19908 0 0,'0'0'467'0'0,"22"8"-476"0"0,68 23 10 0 0,-83-28 3 0 0,0-1 0 0 0,1 0 1 0 0,-1 0-1 0 0,11 1 0 0 0,-7-2 6 0 0,20 2 38 0 0,-20-2 29 0 0,-1 0 0 0 0,20 5-1 0 0,-30-6-63 0 0,1 0-1 0 0,0 1 0 0 0,0-1 0 0 0,0 1 0 0 0,-1-1 0 0 0,1 1 1 0 0,0-1-1 0 0,-1 1 0 0 0,1 0 0 0 0,-1-1 0 0 0,1 1 1 0 0,0 0-1 0 0,-1-1 0 0 0,1 1 0 0 0,-1 0 0 0 0,0 0 0 0 0,1-1 1 0 0,-1 1-1 0 0,0 0 0 0 0,1 0 0 0 0,-1 0 0 0 0,0 0 0 0 0,0-1 1 0 0,0 3-1 0 0,1 24 431 0 0,-2-17-256 0 0,-5 211 2105 0 0,0-51-1695 0 0,5-123-496 0 0,-5 173 569 0 0,-16-1 218 0 0,16-187-779 0 0,-2 0-1 0 0,0-1 1 0 0,-22 50 0 0 0,27-74-111 0 0,-1 0 1 0 0,0 0-1 0 0,0 0 0 0 0,0 0 1 0 0,-1-1-1 0 0,0 0 1 0 0,0 0-1 0 0,-8 7 1 0 0,9-10-64 0 0,-1 1 0 0 0,1-1 0 0 0,0-1 1 0 0,-1 1-1 0 0,0 0 0 0 0,0-1 1 0 0,0 0-1 0 0,0 0 0 0 0,0-1 0 0 0,0 1 1 0 0,0-1-1 0 0,0 0 0 0 0,-6 0 0 0 0,8-1-155 0 0,-40 1-1780 0 0,38-2 365 0 0,0 1 0 0 0,1-1-1 0 0,-1 0 1 0 0,-4-2 0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8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209 255 23253 0 0,'0'0'840'0'0,"-134"-43"-5761"0"0,111 33 2088 0 0,6 3-1936 0 0,7 2-4152 0 0</inkml:trace>
  <inkml:trace contextRef="#ctx0" brushRef="#br0" timeOffset="1">251 61 20132 0 0,'0'0'232'0'0,"-144"-39"-976"0"0,112 33-608 0 0,-1 1-1449 0 0,9-1-2136 0 0,7 1-5593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6:58.9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354 99 15523 0 0,'0'0'7254'0'0,"-23"-12"-7850"0"0,-74-37 602 0 0,91 45-6 0 0,0 1 0 0 0,-1 0-1 0 0,1 1 1 0 0,-1 0-1 0 0,1 0 1 0 0,-12-2-1 0 0,5 2-4 0 0,-3-1 1 0 0,-4-1 10 0 0,1 0 1 0 0,-28 0-1 0 0,48 4 16 0 0,0 1-1 0 0,0-1 0 0 0,0 1 1 0 0,0-1-1 0 0,0 1 1 0 0,0 0-1 0 0,-1-1 1 0 0,1 1-1 0 0,0 0 1 0 0,0 0-1 0 0,-1 0 0 0 0,1-1 1 0 0,0 1-1 0 0,-1 0 1 0 0,1 1-1 0 0,1 2 40 0 0,13 17 139 0 0,-2 1 0 0 0,0 1 0 0 0,-2 0-1 0 0,-1 0 1 0 0,0 1 0 0 0,-2 0 0 0 0,-1 1 0 0 0,6 32 0 0 0,-6-6 14 0 0,-1 0 0 0 0,-3 0 0 0 0,-4 61 0 0 0,-3-55 4 0 0,-15 74-1 0 0,-22 54 123 0 0,29-133-268 0 0,-34 128 133 0 0,-15 68-36 0 0,60-246-168 0 0,-2 11 12 0 0,1 0 1 0 0,0 0-1 0 0,1-1 1 0 0,0 23-1 0 0,2-33 1 0 0,-1 1 0 0 0,0-1 0 0 0,0 1 0 0 0,1-1 0 0 0,-1 1 0 0 0,1-1 0 0 0,0 1-1 0 0,0-1 1 0 0,0 0 0 0 0,0 1 0 0 0,0-1 0 0 0,1 0 0 0 0,-1 0 0 0 0,0 0 0 0 0,1 0 0 0 0,0 0 0 0 0,-1 0 0 0 0,1 0 0 0 0,0 0 0 0 0,0-1 0 0 0,0 1-1 0 0,0-1 1 0 0,1 1 0 0 0,-1-1 0 0 0,0 0 0 0 0,0 0 0 0 0,1 0 0 0 0,-1 0 0 0 0,1-1 0 0 0,2 2 0 0 0,7-1 85 0 0,-1 0 0 0 0,1 0 0 0 0,0-1 0 0 0,-1 0 1 0 0,1-1-1 0 0,-1-1 0 0 0,13-2 0 0 0,28-10-2718 0 0,-4-4-9025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0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1583 582 0 0 0,'0'0'7962'0'0,"-2"-1"-7274"0"0,0 0-574 0 0,0 1 0 0 0,0-1 0 0 0,1 1 0 0 0,-1 0 0 0 0,0-1 1 0 0,0 1-1 0 0,0 0 0 0 0,0 0 0 0 0,0 1 0 0 0,-2-1 0 0 0,-24 6 459 0 0,12-2-330 0 0,-42 5 186 0 0,-81 4 0 0 0,-60-10-215 0 0,139-5-182 0 0,1-3 1 0 0,-1-2-1 0 0,1-3 0 0 0,-84-26 0 0 0,-223-94-212 0 0,300 104 80 0 0,-180-79 195 0 0,244 104-106 0 0,-5-2 71 0 0,0-1 0 0 0,0 0 1 0 0,0 0-1 0 0,-9-8 0 0 0,15 11-67 0 0,0 0 0 0 0,0 0 0 0 0,0 0 0 0 0,0 1 0 0 0,0-1 0 0 0,1 0 0 0 0,-1 0 0 0 0,0-1 0 0 0,0 1 0 0 0,1 0 0 0 0,-1 0 0 0 0,1 0 1 0 0,-1 0-1 0 0,1 0 0 0 0,-1-1 0 0 0,1 1 0 0 0,0 0 0 0 0,0 0 0 0 0,0-1 0 0 0,-1 1 0 0 0,1 0 0 0 0,0-1 0 0 0,0 1 0 0 0,1 0 0 0 0,-1 0 0 0 0,0-1 0 0 0,0 1 0 0 0,1 0 0 0 0,-1 0 0 0 0,1 0 0 0 0,-1-1 0 0 0,1 1 0 0 0,-1 0 0 0 0,1 0 0 0 0,1-2 0 0 0,2-2-139 0 0,0 0-1 0 0,1 1 1 0 0,-1-1 0 0 0,1 1-1 0 0,8-5 1 0 0,31-17-406 0 0,-35 20 455 0 0,34-16-504 0 0,0 2 1 0 0,81-27-1 0 0,-64 30 531 0 0,103-17 0 0 0,-84 25 255 0 0,1 3 0 0 0,0 4-1 0 0,85 8 1 0 0,-78 3-232 0 0,129 30-1 0 0,-179-30 122 0 0,0 2-1 0 0,67 29 0 0 0,-86-31-40 0 0,-1 0-1 0 0,0 1 1 0 0,-1 1 0 0 0,0 0 0 0 0,-1 1-1 0 0,0 1 1 0 0,21 24 0 0 0,-21-20-8 0 0,-2 0 0 0 0,0 2 1 0 0,-1-1-1 0 0,18 40 1 0 0,-25-45-120 0 0,0 1 1 0 0,-1-1 0 0 0,0 1-1 0 0,-1 0 1 0 0,0 0-1 0 0,-1 1 1 0 0,-1-1 0 0 0,-1 25-1 0 0,0-32-163 0 0,-1-1-1 0 0,-1 1 1 0 0,1-1-1 0 0,-1 0 1 0 0,0 1-1 0 0,0-1 1 0 0,-5 9-1 0 0,1-4-1092 0 0,-1 0 0 0 0,0-1 0 0 0,-9 10 0 0 0,3-5 59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1.1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470 1464 0 0 0,'0'0'3510'0'0,"22"-17"-2682"0"0,67-58-174 0 0,-54 43-253 0 0,-23 13-105 0 0,-5 7-154 0 0,22-32 437 0 0,-3-1 1 0 0,26-65-1 0 0,-40 80-577 0 0,-1-1 0 0 0,-2-1-1 0 0,-1 0 1 0 0,7-61 0 0 0,-12 55-198 0 0,-1 0 1 0 0,-2 0-1 0 0,-2 0 1 0 0,-2 0-1 0 0,-1 1 1 0 0,-12-45-1 0 0,0 22 160 0 0,-3 1 0 0 0,-2 1 0 0 0,-3 1-1 0 0,-2 1 1 0 0,-49-73 0 0 0,64 110 69 0 0,-2 0-1 0 0,0 1 1 0 0,-32-30-1 0 0,39 42-27 0 0,0 0-1 0 0,-1 0 1 0 0,0 1-1 0 0,0-1 1 0 0,0 2-1 0 0,0-1 1 0 0,-1 1 0 0 0,0 1-1 0 0,0-1 1 0 0,0 2-1 0 0,0-1 1 0 0,-11-1-1 0 0,10 3 28 0 0,0 1-1 0 0,1 0 0 0 0,-1 0 0 0 0,1 1 1 0 0,-1 0-1 0 0,1 0 0 0 0,-1 1 0 0 0,-16 6 1 0 0,15-4 86 0 0,1 1 1 0 0,-1 1 0 0 0,1 0-1 0 0,0 0 1 0 0,0 1 0 0 0,-17 15 0 0 0,12-8 76 0 0,1 2 0 0 0,0-1 0 0 0,1 2 0 0 0,1 0 0 0 0,-16 28 1 0 0,15-19-22 0 0,1 0 1 0 0,1 0 0 0 0,-11 43-1 0 0,10-17-61 0 0,3 1 0 0 0,2 0 0 0 0,-1 104 0 0 0,9-111-111 0 0,1-1-1 0 0,2 0 0 0 0,3 0 0 0 0,1 0 1 0 0,15 46-1 0 0,-15-67 53 0 0,0-1 0 0 0,2 0 0 0 0,1-1 0 0 0,0 0 0 0 0,2 0 1 0 0,0-1-1 0 0,2-1 0 0 0,0 0 0 0 0,1-1 0 0 0,35 31 0 0 0,-33-35-245 0 0,34 20-1 0 0,-2-9-6266 0 0,-44-23 3081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1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1496 0 0,'0'0'2041'0'0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2.0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1 0 0 0,'0'0'3631'0'0,"5"2"-2942"0"0,14 8-191 0 0,-19-10-490 0 0,0 0 0 0 0,0 0-1 0 0,0 0 1 0 0,0 0 0 0 0,0 0-1 0 0,0 0 1 0 0,-1 0 0 0 0,1 0-1 0 0,0 0 1 0 0,0 0-1 0 0,0 1 1 0 0,0-1 0 0 0,0 0-1 0 0,0 0 1 0 0,0 0 0 0 0,0 0-1 0 0,0 0 1 0 0,0 0 0 0 0,0 0-1 0 0,0 0 1 0 0,0 0 0 0 0,0 0-1 0 0,0 0 1 0 0,0 0-1 0 0,0 0 1 0 0,0 0 0 0 0,0 0-1 0 0,0 0 1 0 0,0 0 0 0 0,0 0-1 0 0,0 0 1 0 0,0 0 0 0 0,0 0-1 0 0,0 0 1 0 0,0 0 0 0 0,0 0-1 0 0,0 0 1 0 0,0 0-1 0 0,0 0 1 0 0,0 0 0 0 0,0 1-1 0 0,0-1 1 0 0,0 0 0 0 0,0 0-1 0 0,0 0 1 0 0,0 0 0 0 0,0 0-1 0 0,0 0 1 0 0,0 0 0 0 0,0 0-1 0 0,0 0 1 0 0,0 0-1 0 0,0 0 1 0 0,0 0 0 0 0,0 0-1 0 0,0 0 1 0 0,0 0 0 0 0,0 0-1 0 0,0 0 1 0 0,0 0 0 0 0,0 0-1 0 0,0 0 1 0 0,0 0 0 0 0,0 0-1 0 0,-7 2-1020 0 0,-9-2-2102 0 0,-2-3 1928 0 0,11 2 1187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7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36 10921 0 0,'0'0'2014'0'0,"0"0"-2006"0"0,0 0-138 0 0,0 0 319 0 0,0 0 34 0 0,0 0-360 0 0,-2-3-387 0 0,3 4 533 0 0,0 0 0 0 0,0 0 0 0 0,0 1 0 0 0,0-1 0 0 0,0 0 0 0 0,0 0-1 0 0,0 0 1 0 0,0 0 0 0 0,0-1 0 0 0,1 1 0 0 0,-1 0 0 0 0,0 0 0 0 0,0-1-1 0 0,1 1 1 0 0,-1-1 0 0 0,0 1 0 0 0,1-1 0 0 0,-1 1 0 0 0,1-1-1 0 0,-1 0 1 0 0,1 0 0 0 0,-1 1 0 0 0,1-1 0 0 0,-1 0 0 0 0,0-1 0 0 0,1 1-1 0 0,-1 0 1 0 0,1 0 0 0 0,-1-1 0 0 0,1 1 0 0 0,-1 0 0 0 0,0-1-1 0 0,1 0 1 0 0,-1 1 0 0 0,0-1 0 0 0,1 0 0 0 0,-1 0 0 0 0,0 1 0 0 0,0-1-1 0 0,0 0 1 0 0,0 0 0 0 0,0 0 0 0 0,0 0 0 0 0,0-1 0 0 0,0 1 0 0 0,0 0-1 0 0,0 0 1 0 0,-1 0 0 0 0,1-1 0 0 0,0 1 0 0 0,-1 0 0 0 0,1-1-1 0 0,-1 1 1 0 0,0-1 0 0 0,1 1 0 0 0,-1-1 0 0 0,0 1 0 0 0,0-1 0 0 0,0 1-1 0 0,0 0 1 0 0,0-1 0 0 0,0 1 0 0 0,0-1 0 0 0,-1 1 0 0 0,1-1-1 0 0,0 1 1 0 0,-1 0 0 0 0,1-1 0 0 0,-1 1 0 0 0,0-1-9 0 0,6 9 175 0 0,0 1 1 0 0,-1-1 0 0 0,0 1-1 0 0,0 0 1 0 0,-1 0-1 0 0,0 0 1 0 0,0 0 0 0 0,-1 1-1 0 0,0-1 1 0 0,-1 1-1 0 0,1 0 1 0 0,-2-1 0 0 0,1 1-1 0 0,-2 8-175 0 0,1-17 184 0 0,-1-18-556 0 0,0 15 323 0 0,0-1 1 0 0,0 1-1 0 0,1-1 1 0 0,-1 1-1 0 0,1-1 1 0 0,0 1-1 0 0,0-1 1 0 0,0 0-1 0 0,0 1 1 0 0,0-1-1 0 0,1 1 1 0 0,0-1-1 0 0,0 1 1 0 0,0 0-1 0 0,0-1 1 0 0,0 1-1 0 0,1 0 1 0 0,-1-1-1 0 0,1 1 1 0 0,0 0-1 0 0,0 0 1 0 0,0 1-1 0 0,0-1 1 0 0,3-2 48 0 0,-3 7 55 0 0,1-1 0 0 0,0 1 0 0 0,-1 0 0 0 0,1 1 0 0 0,-1-1 0 0 0,0 0 0 0 0,0 0 0 0 0,0 1 0 0 0,0 0 0 0 0,0-1 0 0 0,0 1 0 0 0,-1 0 0 0 0,0 0 0 0 0,1 0 0 0 0,-1 0 0 0 0,0 0 0 0 0,0 0-1 0 0,0 0 1 0 0,-1 0 0 0 0,1 0 0 0 0,-1 0 0 0 0,0 1 0 0 0,0-1 0 0 0,0 3-55 0 0,1-2 38 0 0,3 16 323 0 0,-1-32-770 0 0,5-22-646 0 0,-8 36 1071 0 0,0 0-1 0 0,0-1 1 0 0,1 1 0 0 0,-1-1-1 0 0,0 1 1 0 0,1-1-1 0 0,-1 1 1 0 0,1-1 0 0 0,0 1-1 0 0,-1-1 1 0 0,1 0 0 0 0,0 1-1 0 0,0-1 1 0 0,0 0-1 0 0,0 1 1 0 0,0-1 0 0 0,0 0-1 0 0,0 0 1 0 0,0 0 0 0 0,0 0-1 0 0,1 0 1 0 0,-1 0-1 0 0,0 0 1 0 0,1-1 0 0 0,-1 1-1 0 0,1 0 1 0 0,-1-1 0 0 0,1 1-1 0 0,-1-1 1 0 0,1 1-1 0 0,-1-1 1 0 0,1 0 0 0 0,-1 0-1 0 0,1 0 1 0 0,-1 0 0 0 0,1 0-1 0 0,0 0 1 0 0,-1 0 0 0 0,1 0-1 0 0,-1 0 1 0 0,1-1-1 0 0,-1 1 1 0 0,1-1 0 0 0,-1 1-1 0 0,1-1 1 0 0,-1 0 0 0 0,0 1-1 0 0,1-1 1 0 0,-1 0-1 0 0,0 0 1 0 0,1 0 0 0 0,-1 0-1 0 0,0 0 1 0 0,0 0 0 0 0,0-1-1 0 0,0 1 1 0 0,0 0-1 0 0,0 0 1 0 0,0-1 0 0 0,-1 1-1 0 0,1-1 1 0 0,0 1 0 0 0,-1 0-1 0 0,1-1 1 0 0,-1 1-1 0 0,1-1 1 0 0,-1 0 0 0 0,0 0-16 0 0,2 31 360 0 0,1 5-2760 0 0,-2-33 328 0 0,2-2-2662 0 0,3-1-2027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2.4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0,'0'0'8314'0'0,"24"4"-11739"0"0,-8 6 1249 0 0,-3-3-537 0 0,-3-3 2713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2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0,'0'0'6081'0'0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3.1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17572 0 0,'0'0'4737'0'0,"19"136"-4553"0"0,-24-112-144 0 0,-3-1-152 0 0,-4 3-360 0 0,1-3-921 0 0,1-5-2679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6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53 0 0 0,'0'0'256'0'0,"36"-50"-512"0"0,-30 48 256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6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8 0 0 0,'0'0'0'0'0,"-18"-8"0"0"0,11 9 0 0 0,0 1 0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7.3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1536 0 0,'0'0'10002'0'0,"0"2"-10794"0"0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7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0 296 0 0,'2'2'14440'0'0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08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18 11490 0 0,'0'0'10007'0'0,"-13"5"-9606"0"0,-42 18-61 0 0,54-23-327 0 0,0 1-1 0 0,0-1 1 0 0,0 1-1 0 0,0-1 1 0 0,0 1-1 0 0,0 0 1 0 0,0-1-1 0 0,0 1 1 0 0,1 0-1 0 0,-1 0 1 0 0,0 0-1 0 0,0 0 1 0 0,1 0-1 0 0,-1 0 1 0 0,0 0-1 0 0,1 0 1 0 0,-1 0-1 0 0,1 0 1 0 0,-1 0-1 0 0,1 0 1 0 0,0 0-1 0 0,0 0 1 0 0,-1 0-1 0 0,1 0 1 0 0,0 1-1 0 0,0-1 1 0 0,0 0-1 0 0,0 0 1 0 0,0 2-1 0 0,1 3 51 0 0,-2 2 18 0 0,0-4-27 0 0,1-1 1 0 0,-1 0-1 0 0,1 0 0 0 0,0 0 0 0 0,0 0 1 0 0,0 0-1 0 0,1 0 0 0 0,-1 1 0 0 0,2 4 1 0 0,-1-8 2 0 0,-1 1 0 0 0,1 0 0 0 0,0 0 0 0 0,-1-1 0 0 0,1 1 1 0 0,0 0-1 0 0,0-1 0 0 0,0 1 0 0 0,0-1 0 0 0,0 1 0 0 0,0-1 1 0 0,0 1-1 0 0,0-1 0 0 0,0 0 0 0 0,0 1 0 0 0,0-1 0 0 0,0 0 0 0 0,0 0 1 0 0,0 0-1 0 0,0 0 0 0 0,0 0 0 0 0,0 0 0 0 0,0 0 0 0 0,0 0 1 0 0,1 0-1 0 0,2-1 34 0 0,-1 1 0 0 0,1-1 0 0 0,0 0 0 0 0,-1 0 0 0 0,7-2 0 0 0,-4 0-45 0 0,0 0 0 0 0,-1-1 1 0 0,1 0-1 0 0,-1 0 0 0 0,0 0 0 0 0,0 0 0 0 0,0-1 0 0 0,7-9 0 0 0,-9 10-130 0 0,0 0-1 0 0,-1 0 1 0 0,0 0-1 0 0,1 0 1 0 0,-2-1-1 0 0,1 1 0 0 0,0-1 1 0 0,-1 1-1 0 0,0-1 1 0 0,0 0-1 0 0,0 1 0 0 0,0-10 1 0 0,-2 13-47 0 0,1 1 0 0 0,0-1-1 0 0,-1 0 1 0 0,1 0 0 0 0,0 0 0 0 0,-1 1-1 0 0,1-1 1 0 0,-1 0 0 0 0,1 1 0 0 0,-1-1 0 0 0,1 0-1 0 0,-1 1 1 0 0,1-1 0 0 0,-1 1 0 0 0,0-1 0 0 0,1 1-1 0 0,-1-1 1 0 0,0 1 0 0 0,1-1 0 0 0,-1 1-1 0 0,0-1 1 0 0,0 1 0 0 0,1 0 0 0 0,-1 0 0 0 0,0-1-1 0 0,0 1 1 0 0,0 0 0 0 0,0 0 0 0 0,1 0 0 0 0,-2 0-1 0 0,-29-2-7055 0 0,27 2 4831 0 0,-8 0-8241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10.3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3505 0 0,'0'0'5857'0'0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10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17884 0 0,'0'0'2975'0'0,"5"20"-2139"0"0,12 64-125 0 0,-15-77-576 0 0,-1 0 1 0 0,0 1-1 0 0,0-1 0 0 0,0 1 1 0 0,-1-1-1 0 0,0 1 1 0 0,-1-1-1 0 0,0 0 0 0 0,-2 12 1 0 0,-1-4-7 0 0,-7 25 81 0 0,1-9-296 0 0,10-30-91 0 0,-1 1-1 0 0,1 0 1 0 0,-1 0 0 0 0,0 0-1 0 0,0 0 1 0 0,0-1-1 0 0,-2 3 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8.0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12057 0 0,'2'7'1078'0'0,"11"80"-124"0"0,1-143-4129 0 0,-13 53 3244 0 0,1 1 0 0 0,-1 0 1 0 0,1 0-1 0 0,0 0 0 0 0,0 1 0 0 0,0-1 1 0 0,0 0-1 0 0,0 1 0 0 0,1-1 1 0 0,-1 1-1 0 0,0-1 0 0 0,1 1 1 0 0,-1 0-1 0 0,1 0 0 0 0,-1 0 0 0 0,1 1 1 0 0,-1-1-1 0 0,1 1 0 0 0,-1-1 1 0 0,1 1-1 0 0,0 0 0 0 0,-1 0 1 0 0,1 0-1 0 0,0 0 0 0 0,-1 0 0 0 0,1 1 1 0 0,0-1-1 0 0,-1 1 0 0 0,1 0 1 0 0,-1-1-1 0 0,1 1 0 0 0,-1 1 1 0 0,1-1-1 0 0,-1 0 0 0 0,0 0 0 0 0,0 1 1 0 0,1-1-1 0 0,-1 1 0 0 0,0 0 1 0 0,0 0-1 0 0,-1 0 0 0 0,1 0 1 0 0,0 0-1 0 0,-1 0 0 0 0,1 0 0 0 0,-1 0 1 0 0,1 1-1 0 0,-1-1 0 0 0,0 1 1 0 0,0-1-1 0 0,0 1 0 0 0,-1-1 0 0 0,1 1 1 0 0,-1-1-1 0 0,1 1 0 0 0,-1 0 1 0 0,0-1-1 0 0,0 1 0 0 0,0 0 1 0 0,0-1-1 0 0,0 1 0 0 0,-1 0 0 0 0,1-1 1 0 0,-1 1-1 0 0,0 1-69 0 0,-4 32-759 0 0,0-21-6278 0 0,5-14-221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11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16163 0 0,'0'0'-261'0'0,"20"14"261"0"0,65 42 64 0 0,-55-40-4 0 0,-15-13 23 0 0,-7-2-27 0 0,41 5 693 0 0,-48-6-712 0 0,0 0 0 0 0,-1 1 0 0 0,1-1 0 0 0,0 0 0 0 0,0 1 0 0 0,-1-1 0 0 0,1 1 0 0 0,0 0 0 0 0,-1-1 0 0 0,1 1 0 0 0,-1-1 0 0 0,1 1 0 0 0,-1 0 0 0 0,1-1 0 0 0,-1 1 0 0 0,0 0 0 0 0,1 1 0 0 0,6 15 612 0 0,-7-14-531 0 0,13 49 1352 0 0,-3 0 0 0 0,6 93 0 0 0,-7 311 390 0 0,-12-392-1424 0 0,-18 98 0 0 0,-27 59 30 0 0,44-203-490 0 0,-1 0 1 0 0,0-1 0 0 0,-1 0-1 0 0,-10 18 1 0 0,13-30-170 0 0,0 0-1 0 0,0 0 1 0 0,-1 0-1 0 0,1 0 1 0 0,-1 0 0 0 0,0-1-1 0 0,-1 0 1 0 0,1 1-1 0 0,-1-2 1 0 0,1 1 0 0 0,-1 0-1 0 0,-1-1 1 0 0,1 0-1 0 0,0 0 1 0 0,-1-1 0 0 0,-6 3-1 0 0,-24 3-4017 0 0,11-4-2480 0 0,2-2-4749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01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1473 843 0 0 0,'-17'-114'0'0'0,"16"109"0"0"0,1-1 0 0 0,-1 0 0 0 0,-1 0 0 0 0,1 1 0 0 0,-1-1 0 0 0,-3-6 0 0 0,1 3 0 0 0,-10-22 0 0 0,-1 0 0 0 0,-2 1 0 0 0,-1 1 0 0 0,-1 1 0 0 0,-1 0 0 0 0,-26-26 0 0 0,-60-71 0 0 0,48 43 129 0 0,35 47-25 0 0,-36-41 0 0 0,47 64-97 0 0,-1 1 0 0 0,0 0-1 0 0,-1 1 1 0 0,1 1 0 0 0,-2 0-1 0 0,-25-11 1 0 0,23 14-23 0 0,0 0 1 0 0,0 1-1 0 0,0 1 0 0 0,-22-3 1 0 0,30 6 13 0 0,-31-5-62 0 0,0 1 1 0 0,-74 2-1 0 0,99 4 51 0 0,1 1 0 0 0,-1 1 0 0 0,1 0 0 0 0,-28 10 0 0 0,-53 29-35 0 0,51-19 48 0 0,-75 53 0 0 0,98-60 145 0 0,1 1-1 0 0,1 1 1 0 0,-21 26 0 0 0,32-35 109 0 0,1 1 0 0 0,1 0 0 0 0,0 0 0 0 0,-9 20 0 0 0,-11 46 436 0 0,-6 11-431 0 0,18-58-195 0 0,-15 36 33 0 0,26-57-45 0 0,1 1 0 0 0,0-1 0 0 0,0 1 0 0 0,0 0 0 0 0,0 17 0 0 0,2-22-14 0 0,0 6 44 0 0,0 1 0 0 0,0-1 0 0 0,1 0 0 0 0,0 1 0 0 0,1-1 0 0 0,0 0 0 0 0,6 16 0 0 0,29 76 765 0 0,-14-33-641 0 0,-19-59-127 0 0,1 0 0 0 0,-1-1 0 0 0,2 0-1 0 0,0 0 1 0 0,0 0 0 0 0,9 10 0 0 0,48 44 608 0 0,-29-31-556 0 0,0 0 177 0 0,2-1 0 0 0,66 43 0 0 0,-88-65-255 0 0,27 19 167 0 0,2-2 0 0 0,72 31-1 0 0,-73-40-86 0 0,-14-4-9 0 0,0-2 1 0 0,1-1 0 0 0,56 11-1 0 0,-64-19 53 0 0,1 0 0 0 0,0-2-1 0 0,25-2 1 0 0,-38 1-79 0 0,0-1-1 0 0,0 0 1 0 0,0-1-1 0 0,16-7 1 0 0,33-20 201 0 0,-40 18-164 0 0,-1 0 0 0 0,0-2 0 0 0,-1 0 0 0 0,0 0 0 0 0,16-21 0 0 0,61-90 102 0 0,-67 83-150 0 0,27-59 0 0 0,-39 69-108 0 0,-1 0 0 0 0,-2-1-1 0 0,-1-1 1 0 0,-1 0 0 0 0,-2 0-1 0 0,-2-1 1 0 0,0 0 0 0 0,-2-58-1 0 0,-4 77-20 0 0,-1 0 0 0 0,0 0-1 0 0,-1 1 1 0 0,-1-1-1 0 0,0 1 1 0 0,-1 0 0 0 0,-1 0-1 0 0,-8-15 1 0 0,-1 4-186 0 0,0 0 0 0 0,-2 0 1 0 0,-25-28-1 0 0,19 28-726 0 0,-1 1 0 0 0,-1 2 0 0 0,-43-32-1 0 0,-92-51-3831 0 0,160 106 4775 0 0,-35-20-413 0 0,0 2 0 0 0,-59-22 0 0 0,78 34 424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12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1077 1106 0 0 0,'85'-95'0'0'0,"-82"92"0"0"0,0 0 0 0 0,-1 0 0 0 0,1-1 0 0 0,-1 1 0 0 0,0-1 0 0 0,3-5 0 0 0,-5 9 0 0 0,4-11 55 0 0,-1 0 1 0 0,0 0-1 0 0,0 0 1 0 0,-2 0-1 0 0,1-1 1 0 0,-1 1-1 0 0,-1 0 1 0 0,0-1-1 0 0,-3-17 0 0 0,-1 2 184 0 0,-2 1 0 0 0,-17-49 0 0 0,-36-105 900 0 0,42 115-981 0 0,-25-74-49 0 0,34 117-43 0 0,-2 0-1 0 0,0 1 0 0 0,-1 1 0 0 0,-18-25 0 0 0,11 20 257 0 0,-1 1 0 0 0,-1 1-1 0 0,-31-29 1 0 0,40 44-297 0 0,1-1 0 0 0,-1 1 1 0 0,0 1-1 0 0,-1 0 0 0 0,0 1 0 0 0,0 0 1 0 0,0 1-1 0 0,-1 0 0 0 0,0 1 0 0 0,-16-4 1 0 0,-22 2-157 0 0,1 1 1 0 0,-82 4 0 0 0,96 4-75 0 0,-1 1-1 0 0,-63 17 1 0 0,89-19 120 0 0,0 1 0 0 0,1 1 1 0 0,-1 0-1 0 0,1 0 1 0 0,0 1-1 0 0,0 0 0 0 0,0 1 1 0 0,0 0-1 0 0,1 0 0 0 0,0 1 1 0 0,1 1-1 0 0,-1-1 0 0 0,1 1 1 0 0,-12 16-1 0 0,7-6 30 0 0,-45 59 75 0 0,48-65-49 0 0,0 1 0 0 0,-14 28-1 0 0,20-33 19 0 0,0 0 0 0 0,1 1-1 0 0,0-1 1 0 0,0 1-1 0 0,1 0 1 0 0,-2 15-1 0 0,-2 81 52 0 0,-3 33 11 0 0,2-57-57 0 0,6-65 67 0 0,1-1 0 0 0,1 0 1 0 0,3 20-1 0 0,0-22 25 0 0,0 0 0 0 0,1-1 0 0 0,1 1 1 0 0,0-1-1 0 0,9 14 0 0 0,13 28 32 0 0,-17-26-134 0 0,21 45 112 0 0,-18-48 56 0 0,1-1 1 0 0,1-1 0 0 0,1 0-1 0 0,1-2 1 0 0,35 34 0 0 0,23 7 283 0 0,-35-30-311 0 0,-29-23 131 0 0,1 0-1 0 0,0-1 0 0 0,0-1 1 0 0,1 0-1 0 0,0-1 1 0 0,26 9-1 0 0,3-4 1620 0 0,46 7 1 0 0,-69-15-1521 0 0,0-1-1 0 0,1-1 1 0 0,-1 0 0 0 0,1-2 0 0 0,-1 0-1 0 0,31-7 1 0 0,-29 4-155 0 0,64-15 1441 0 0,-68 14-780 0 0,0 0 1 0 0,28-14-1 0 0,-41 16-629 0 0,1 0 1 0 0,-1 0-1 0 0,0 0 1 0 0,9-8-1 0 0,-12 9-232 0 0,-1 1-1 0 0,1-1 0 0 0,-1 0 1 0 0,1 1-1 0 0,-1-1 0 0 0,0 0 1 0 0,0 0-1 0 0,0 0 0 0 0,0 0 1 0 0,0 0-1 0 0,0 0 0 0 0,0 0 1 0 0,-1 0-1 0 0,1-1 0 0 0,-1 1 1 0 0,1-4-1 0 0,1-8-1386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0.3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1088 1147 0 0 0,'103'-20'0'0'0,"-96"18"0"0"0,1 1 0 0 0,-1-1 0 0 0,0-1 0 0 0,0 1 0 0 0,0-1 0 0 0,11-6 0 0 0,-4 1 0 0 0,-3 2 116 0 0,0-1 1 0 0,-1 0-1 0 0,0-1 1 0 0,0 0-1 0 0,-1 0 1 0 0,10-11-1 0 0,46-63 908 0 0,-43 53-1015 0 0,-17 21-197 0 0,18-21-519 0 0,26-47-1 0 0,-43 66 740 0 0,-1 0-1 0 0,-1 0 0 0 0,1-1 0 0 0,-2 0 0 0 0,1 0 1 0 0,-2 0-1 0 0,1 0 0 0 0,-2 0 0 0 0,1-12 0 0 0,-1 14 3 0 0,-1 1 0 0 0,0 0 0 0 0,-1-1-1 0 0,0 1 1 0 0,0 0 0 0 0,-1 0 0 0 0,0 0-1 0 0,0 0 1 0 0,-7-14 0 0 0,-1 3-111 0 0,-2 0-1 0 0,0 1 1 0 0,-1 1 0 0 0,0 0-1 0 0,-2 0 1 0 0,-31-28 0 0 0,-112-73-177 0 0,94 74 473 0 0,15 9 158 0 0,-135-90 1378 0 0,152 106-1526 0 0,0 2 1 0 0,-1 2 0 0 0,0 1 0 0 0,-41-12-1 0 0,39 17-146 0 0,0 2-1 0 0,0 1 0 0 0,-1 2 1 0 0,0 2-1 0 0,0 0 0 0 0,-48 6 1 0 0,53 0-90 0 0,-1 2 0 0 0,1 1 1 0 0,0 2-1 0 0,1 1 0 0 0,0 1 1 0 0,-33 17-1 0 0,50-21-50 0 0,-1 1-1 0 0,1 0 1 0 0,0 1 0 0 0,1 0 0 0 0,0 1-1 0 0,1 0 1 0 0,0 1 0 0 0,0 0-1 0 0,1 1 1 0 0,1 0 0 0 0,0 1 0 0 0,1 0-1 0 0,0 0 1 0 0,1 0 0 0 0,0 1-1 0 0,1 0 1 0 0,1 1 0 0 0,-7 25 0 0 0,7-11-3 0 0,2 0 1 0 0,1 1-1 0 0,1-1 0 0 0,1 1 1 0 0,1 0-1 0 0,2-1 1 0 0,1 0-1 0 0,13 46 1 0 0,-6-39-16 0 0,1-1 0 0 0,1 0 0 0 0,3-1 0 0 0,0-1 0 0 0,2 0 0 0 0,32 42 0 0 0,-32-52 280 0 0,1 0-1 0 0,0-2 0 0 0,2-1 1 0 0,1 0-1 0 0,0-2 0 0 0,1 0 1 0 0,37 20-1 0 0,-33-23 615 0 0,0-2 0 0 0,0-1 1 0 0,1-1-1 0 0,33 8 0 0 0,-23-10-28 0 0,1-1 1 0 0,-1-2-1 0 0,45 0 0 0 0,-43-5-1048 0 0,-1-3 0 0 0,0-1 1 0 0,44-9-1 0 0,-3-3-8026 0 0,-66 13 6717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09.3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1357 1326 0 0 0,'-111'52'0'0'0,"75"-37"0"0"0,18-12 0 0 0,6-2 0 0 0,-47 5 0 0 0,-1-2 0 0 0,-106-7 0 0 0,124-1 0 0 0,1-2 0 0 0,0-2 0 0 0,0-1 0 0 0,1-2 0 0 0,1-2 0 0 0,-1-2 0 0 0,-66-35 0 0 0,74 31 0 0 0,-53-42 0 0 0,-22-32 0 0 0,96 83 0 0 0,-10-10 0 0 0,0-1 0 0 0,2-1 0 0 0,-27-40 0 0 0,17 16 0 0 0,-24-50 0 0 0,39 66 0 0 0,0 0 0 0 0,3-1 0 0 0,0-1 0 0 0,2 1 0 0 0,-10-66 0 0 0,18 79 0 0 0,0 0 0 0 0,0 1 0 0 0,5-33 0 0 0,-3 39 0 0 0,2 0 0 0 0,-1 0 0 0 0,2 0 0 0 0,-1 0 0 0 0,2 0 0 0 0,-1 1 0 0 0,7-10 0 0 0,15-19 0 0 0,55-65 0 0 0,-63 82 0 0 0,0 3 0 0 0,0 1 0 0 0,0 0 0 0 0,2 1 0 0 0,0 1 0 0 0,1 1 0 0 0,0 1 0 0 0,1 1 0 0 0,1 0 0 0 0,30-10 0 0 0,-21 11 0 0 0,0 1 0 0 0,1 2 0 0 0,0 1 0 0 0,0 2 0 0 0,1 1 0 0 0,62 0 0 0 0,-48 5 0 0 0,0 2 0 0 0,0 3 0 0 0,0 1 0 0 0,88 25 0 0 0,-73-12 0 0 0,81 38 0 0 0,-106-39 0 0 0,-1 2 0 0 0,0 1 0 0 0,40 33 0 0 0,-43-27 0 0 0,-2 1 0 0 0,46 51 0 0 0,-59-56 0 0 0,-1 0 0 0 0,-2 1 0 0 0,0 1 0 0 0,21 46 0 0 0,-11-9 0 0 0,-3 0 0 0 0,20 83 0 0 0,-33-99 0 0 0,-2 1 0 0 0,-2 0 0 0 0,-2 0 0 0 0,-2 49 0 0 0,-2-87 0 0 0,-1 0 0 0 0,0 0 0 0 0,-1 0 0 0 0,0 0 0 0 0,0 0 0 0 0,-1 0 0 0 0,0-1 0 0 0,-5 10 0 0 0,1-6 0 0 0,0 0 0 0 0,-1-1 0 0 0,0 1 0 0 0,-16 15 0 0 0,9-11 257 0 0,-1 0 0 0 0,-1-1 0 0 0,-24 16 0 0 0,30-24-103 0 0,0 0-1 0 0,-1-1 1 0 0,0 0 0 0 0,0-1 0 0 0,0 0-1 0 0,-1-1 1 0 0,-12 2 0 0 0,-14 1-343 0 0,1-2 1 0 0,-40-1-1 0 0,-80-6-1059 0 0,43 0 804 0 0,111 2 444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31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1294 441 0 0 0,'-64'-106'0'0'0,"19"27"0"0"0,34 58 0 0 0,-26-37 0 0 0,25 42 0 0 0,-1 2 0 0 0,-1-1 0 0 0,0 2 0 0 0,-1 0 0 0 0,0 1 0 0 0,-1 0 0 0 0,0 1 0 0 0,-1 1 0 0 0,0 1 0 0 0,-1 0 0 0 0,0 1 0 0 0,0 1 0 0 0,0 1 0 0 0,-1 0 0 0 0,0 1 0 0 0,0 2 0 0 0,-1 0 0 0 0,1 0 0 0 0,-25 2 0 0 0,21 1 0 0 0,0 0 0 0 0,0 2 0 0 0,0 1 0 0 0,1 1 0 0 0,-30 8 0 0 0,-33 15 0 0 0,-136 63 0 0 0,189-74 0 0 0,2 2 0 0 0,-31 21 0 0 0,47-28 0 0 0,0 1 0 0 0,1 0 0 0 0,0 0 0 0 0,1 2 0 0 0,-20 27 0 0 0,22-26 0 0 0,1-1 0 0 0,0 1 0 0 0,1 1 0 0 0,1-1 0 0 0,1 1 0 0 0,-7 23 0 0 0,6-6 0 0 0,2 0 0 0 0,-2 42 0 0 0,6 69 0 0 0,2-130 0 0 0,0 0 0 0 0,1 0 0 0 0,5 19 0 0 0,17 40 0 0 0,-17-52 0 0 0,1 3 0 0 0,4 15 0 0 0,19 37 0 0 0,-26-65 0 0 0,1 0 0 0 0,0 0 0 0 0,1-1 0 0 0,0 0 0 0 0,1 0 0 0 0,0 0 0 0 0,16 14 0 0 0,-6-10 0 0 0,2 0 0 0 0,-1-1 0 0 0,34 16 0 0 0,66 20 0 0 0,-111-47 0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44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272 373 0 0 0,'1'-1'23306'0'0,"-1"-14"-23109"0"0,2 0 0 0 0,3-15 0 0 0,-2 15-147 0 0,-1-1 0 0 0,0-16 1 0 0,-2 18-54 0 0,-1-1 0 0 0,-1 1 0 0 0,0 0 0 0 0,-1-1 0 0 0,0 1 0 0 0,-1 0 0 0 0,-1 1 0 0 0,-11-25 0 0 0,9 24 14 0 0,-1 1 0 0 0,-9-14 0 0 0,14 22-8 0 0,-1 1 1 0 0,1 0-1 0 0,0 0 0 0 0,-1 1 0 0 0,0-1 0 0 0,0 1 0 0 0,0 0 1 0 0,0 0-1 0 0,-1 0 0 0 0,-5-2 0 0 0,9 5-6 0 0,0-1 0 0 0,0 1 0 0 0,-1-1 0 0 0,1 1-1 0 0,0 0 1 0 0,-1 0 0 0 0,1 0 0 0 0,-1 0 0 0 0,1 0 0 0 0,0 0-1 0 0,-1 0 1 0 0,1 0 0 0 0,0 1 0 0 0,-1-1 0 0 0,1 0 0 0 0,0 1 0 0 0,0-1-1 0 0,-1 1 1 0 0,1-1 0 0 0,0 1 0 0 0,0 0 0 0 0,0 0 0 0 0,-1-1 0 0 0,1 1-1 0 0,0 0 1 0 0,0 0 0 0 0,-1 2 0 0 0,-3 3 4 0 0,1 0 0 0 0,0 0 1 0 0,0 0-1 0 0,-3 7 0 0 0,1-3 0 0 0,-7 17 20 0 0,1 0 1 0 0,-11 36-1 0 0,6-18 7 0 0,-7 30-74 0 0,11-38 8 0 0,11-29-28 0 0,15-21-11412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44.5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0 10674 0 0,'0'0'10879'0'0,"-21"1"-10695"0"0,-68 3-74 0 0,66-3-55 0 0,-33 5 0 0 0,34-2-122 0 0,21-4-66 0 0,-19 4-20 0 0,8 0-5388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45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3977 0 0,'0'0'13983'0'0,"2"14"-13294"0"0,7 43-73 0 0,-7-48-270 0 0,-1-1-1 0 0,-1 1 0 0 0,0 14 0 0 0,-1-6 69 0 0,1-15-362 0 0,0 1 0 0 0,0-1-1 0 0,-1 1 1 0 0,0-1-1 0 0,1 1 1 0 0,-2 2 0 0 0,-2 7 80 0 0,4-18 512 0 0,2-18-969 0 0,3-1 57 0 0,3-12 8 0 0,-7 34 237 0 0,0 1-1 0 0,0 0 0 0 0,0-1 0 0 0,0 1 1 0 0,0 0-1 0 0,0 0 0 0 0,0 0 0 0 0,1 0 1 0 0,-1 0-1 0 0,1 0 0 0 0,2-3 0 0 0,-2 4 21 0 0,-1 1 0 0 0,1-1 0 0 0,-1 0 0 0 0,1 0-1 0 0,0 1 1 0 0,-1-1 0 0 0,1 1 0 0 0,-1-1 0 0 0,1 1-1 0 0,0 0 1 0 0,-1 0 0 0 0,1 0 0 0 0,0 0 0 0 0,0 0-1 0 0,-1 0 1 0 0,1 0 0 0 0,0 0 0 0 0,-1 1-1 0 0,3 0 1 0 0,-2-1 21 0 0,0 1-1 0 0,0 0 0 0 0,0 0 0 0 0,0 0 1 0 0,0 0-1 0 0,0 0 0 0 0,0 0 0 0 0,0 0 1 0 0,0 1-1 0 0,-1-1 0 0 0,1 1 0 0 0,-1-1 1 0 0,1 1-1 0 0,1 1 0 0 0,-2 0 24 0 0,1 0 0 0 0,-1 0 1 0 0,0 0-1 0 0,0 0 0 0 0,0 0 0 0 0,-1 1 0 0 0,1-1 0 0 0,-1 0 0 0 0,0 0 0 0 0,1 0 1 0 0,-2 6-1 0 0,1-2 34 0 0,-1-1 1 0 0,0 0-1 0 0,-1 0 1 0 0,1 0 0 0 0,-4 7-1 0 0,5-13-101 0 0,-3 8-2422 0 0,2-7 1565 0 0,1 1 1 0 0,-1-1-1 0 0,1 1 1 0 0,-1-1 0 0 0,1 1-1 0 0,0-1 1 0 0,0 1-1 0 0,0-1 1 0 0,-1 1 0 0 0,1 0-1 0 0,1-1 1 0 0,-1 3-1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45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 8458 0 0,'0'0'11414'0'0,"-16"18"-11418"0"0,-53 57-134 0 0,46-52-92 0 0,14-19-171 0 0,3-2 77 0 0,-20 5-3286 0 0,7-6-7265 0 0</inkml:trace>
  <inkml:trace contextRef="#ctx0" brushRef="#br0" timeOffset="1">78 1 10930 0 0,'0'0'10603'0'0,"5"21"-10450"0"0,15 63-42 0 0,-13-55-32 0 0,-5-20-234 0 0,-2-2-253 0 0,1-3-1776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8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 2 9653 0 0,'0'0'7329'0'0,"0"0"-7157"0"0,0 0-172 0 0,0 0-797 0 0,0 0 797 0 0,0 0 101 0 0,0 0 147 0 0,-46 14-48 0 0,28-14-200 0 0,-1 0-192 0 0,-2-3-425 0 0,2 0-551 0 0,5-1-1172 0 0,0-2-3256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46.0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 13451 0 0,'0'0'8451'0'0,"5"19"-8330"0"0,12 59-31 0 0,-13-56-40 0 0,-4-22-50 0 0,0 1 1 0 0,0-1 0 0 0,0 0-1 0 0,0 0 1 0 0,0 0-1 0 0,0 0 1 0 0,0 0 0 0 0,0 0-1 0 0,0 1 1 0 0,0-1 0 0 0,0 0-1 0 0,0 0 1 0 0,0 0 0 0 0,0 0-1 0 0,0 0 1 0 0,0 0 0 0 0,0 0-1 0 0,0 1 1 0 0,0-1-1 0 0,0 0 1 0 0,0 0 0 0 0,0 0-1 0 0,0 0 1 0 0,0 0 0 0 0,0 0-1 0 0,0 0 1 0 0,-1 0 0 0 0,1 1-1 0 0,0-1 1 0 0,0 0 0 0 0,0 0-1 0 0,0 0 1 0 0,0 0 0 0 0,0 0-1 0 0,0 0 1 0 0,0 0-1 0 0,-1 0 1 0 0,1 0 0 0 0,0 0-1 0 0,0 0-1 0 0,0 0 0 0 0,0 0 0 0 0,0 0 0 0 0,-1 0 0 0 0,1 0 0 0 0,0 0 0 0 0,0 1 0 0 0,0-1 0 0 0,0 0 0 0 0,0 0 0 0 0,0 0 0 0 0,0 0 0 0 0,-1 0 0 0 0,1 0 0 0 0,0 0 0 0 0,0 0 0 0 0,0 0 0 0 0,0 1 0 0 0,0-1 0 0 0,0 0 0 0 0,0 0 0 0 0,0 0 0 0 0,0 0 0 0 0,0 0 0 0 0,0 0 0 0 0,0 1 0 0 0,0-1 0 0 0,0 0 0 0 0,0 0 0 0 0,0 0 0 0 0,0 0 0 0 0,0 0 0 0 0,0 1 0 0 0,0-1 0 0 0,0 0-1 0 0,0 0 1 0 0,0 0 0 0 0,0 0 0 0 0,0 0 0 0 0,0 1-39 0 0,0-16-614 0 0,0 8 468 0 0,1 1 1 0 0,-1-1-1 0 0,1 1 1 0 0,1-1 0 0 0,-1 1-1 0 0,1-1 1 0 0,0 1 0 0 0,0 0-1 0 0,1 0 1 0 0,0 0-1 0 0,0 0 1 0 0,1 0 0 0 0,-1 1-1 0 0,1-1 1 0 0,0 1 0 0 0,1 0-1 0 0,7-7 1 0 0,-8 10 230 0 0,-1 0 0 0 0,0 0 0 0 0,1 1 0 0 0,-1 0 0 0 0,1 0 0 0 0,-1-1 0 0 0,1 2 0 0 0,0-1 0 0 0,-1 0 0 0 0,1 1 0 0 0,0 0-1 0 0,-1 0 1 0 0,1 0 0 0 0,0 0 0 0 0,-1 0 0 0 0,1 1 0 0 0,4 1 0 0 0,-1 0 163 0 0,0-1 0 0 0,0 2 0 0 0,-1-1 1 0 0,1 1-1 0 0,-1 0 0 0 0,1 1 0 0 0,-1-1 0 0 0,6 6 0 0 0,-8-6-113 0 0,-1 0-1 0 0,1 0 1 0 0,-1 1 0 0 0,0 0 0 0 0,0-1-1 0 0,0 1 1 0 0,-1 1 0 0 0,1-1 0 0 0,-1 0-1 0 0,0 0 1 0 0,0 1 0 0 0,2 6 0 0 0,-3-7-98 0 0,-1 0 1 0 0,1-1 0 0 0,-1 1 0 0 0,1-1 0 0 0,-1 1-1 0 0,0 0 1 0 0,0-1 0 0 0,-1 1 0 0 0,1 0 0 0 0,-1-1-1 0 0,0 1 1 0 0,0-1 0 0 0,0 1 0 0 0,0-1 0 0 0,0 1-1 0 0,-1-1 1 0 0,-2 4 0 0 0,-12 13-2089 0 0,4-8-5515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46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0 384 0 0,'0'0'16942'0'0,"1"6"-15952"0"0,10 164 3940 0 0,-16-10-3247 0 0,-2 15-834 0 0,3-50-495 0 0,2-93-267 0 0,1-6-18 0 0,1-21-395 0 0,0-8-415 0 0,0 2 199 0 0,0-1-1 0 0,0 1 1 0 0,0-1-1 0 0,0 1 1 0 0,1-1-1 0 0,-1 1 1 0 0,1-1-1 0 0,0-1 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49.8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1 0 0 0,'0'0'16650'0'0,"0"4"-15711"0"0,4 44 1370 0 0,1 13-329 0 0,-5-50-1724 0 0,-1 1-1 0 0,1-1 1 0 0,-2 1-1 0 0,0-1 1 0 0,0 1-1 0 0,-1-1 1 0 0,-6 15-1 0 0,-3 1-9 0 0,5-13-161 0 0,1 0 0 0 0,-4 18 0 0 0,8-24-700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0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18 5745 0 0,'0'0'9702'0'0,"-21"-3"-9051"0"0,-68-8-107 0 0,78 9-425 0 0,0 1-1 0 0,0 1 1 0 0,-1-1 0 0 0,1 2-1 0 0,0-1 1 0 0,-16 4-1 0 0,10-1-214 0 0,14-2-27 0 0,-30 5-2954 0 0,13 1-8621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0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 11 8434 0 0,'0'0'12805'0'0,"-22"-2"-12371"0"0,-69-3-73 0 0,-48 1-97 0 0,102 4-4134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2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0,'0'0'11574'0'0,"3"5"-10575"0"0,2 7-204 0 0,-1 1 0 0 0,0-1 1 0 0,0 1-1 0 0,-1 0 0 0 0,2 20 0 0 0,-4 42 2472 0 0,-1-79-2776 0 0,4-15-767 0 0,2 1 0 0 0,0 1 0 0 0,1-1 0 0 0,10-18 0 0 0,-15 34 254 0 0,0-1 1 0 0,-1 0 0 0 0,1 1 0 0 0,0 0-1 0 0,0-1 1 0 0,0 1 0 0 0,0 0 0 0 0,1 0-1 0 0,-1 0 1 0 0,0 0 0 0 0,1 0 0 0 0,-1 1-1 0 0,1-1 1 0 0,0 1 0 0 0,4-2 0 0 0,-5 2 30 0 0,0 1 0 0 0,0-1 0 0 0,0 1 0 0 0,0 0 0 0 0,0 0 1 0 0,1-1-1 0 0,-1 1 0 0 0,0 1 0 0 0,0-1 0 0 0,0 0 0 0 0,0 0 1 0 0,0 1-1 0 0,0-1 0 0 0,0 1 0 0 0,0 0 0 0 0,0-1 0 0 0,0 1 1 0 0,0 0-1 0 0,-1 0 0 0 0,1 0 0 0 0,0 1 0 0 0,0-1 0 0 0,1 2 1 0 0,0 0 48 0 0,-1-1 1 0 0,0 1-1 0 0,0 0 1 0 0,0 0 0 0 0,0 0-1 0 0,0 0 1 0 0,-1 0-1 0 0,1 1 1 0 0,-1-1 0 0 0,0 0-1 0 0,0 1 1 0 0,0-1 0 0 0,0 0-1 0 0,-1 1 1 0 0,1 6-1 0 0,-1-4 24 0 0,0-1-1 0 0,-1 0 1 0 0,0 0-1 0 0,1 1 1 0 0,-2-1-1 0 0,1 0 1 0 0,-1 0-1 0 0,1 0 0 0 0,-1 0 1 0 0,-3 5-1 0 0,-12 23-2325 0 0,16-33 2535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2.3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158 0 14323 0 0,'0'0'4132'0'0,"-16"16"-4208"0"0,-48 48-120 0 0,41-44-123 0 0,22-19 273 0 0,0-1 0 0 0,1 1 0 0 0,-1-1-1 0 0,0 0 1 0 0,1 1 0 0 0,-1-1 0 0 0,0 0 0 0 0,0 0 0 0 0,1 0-1 0 0,-1 1 1 0 0,-1-1 0 0 0,-4 0-367 0 0,-18 4-3903 0 0,9-4-3213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2.7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13555 0 0,'0'0'6315'0'0,"12"20"-5954"0"0,37 61-77 0 0,-32-52 25 0 0,-15-24-229 0 0,2 5 87 0 0,-4-7-486 0 0,1-1 1 0 0,-1 0-1 0 0,1 0 1 0 0,0 0-1 0 0,0 1 1 0 0,2 1-1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3.1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11779 0 0,'0'0'6434'0'0,"8"13"-5979"0"0,24 43-23 0 0,-23-35-86 0 0,-9-13-5 0 0,-1-2-138 0 0,1 12 949 0 0,0-30-825 0 0,0-4-445 0 0,0 2-60 0 0,1-21 0 0 0,0 31 172 0 0,-1 0 1 0 0,1 1-1 0 0,0-1 0 0 0,0 0 1 0 0,1 1-1 0 0,-1-1 1 0 0,0 1-1 0 0,1-1 1 0 0,0 1-1 0 0,3-5 1 0 0,-3 7 6 0 0,-1 0 1 0 0,0-1-1 0 0,1 1 0 0 0,-1 0 1 0 0,1 0-1 0 0,-1 0 1 0 0,1 0-1 0 0,-1 0 0 0 0,1 0 1 0 0,0 0-1 0 0,-1 1 1 0 0,1-1-1 0 0,0 1 0 0 0,0-1 1 0 0,-1 1-1 0 0,1 0 1 0 0,0 0-1 0 0,0-1 0 0 0,0 1 1 0 0,0 0-1 0 0,-1 1 1 0 0,1-1-1 0 0,3 1 0 0 0,-2-1 15 0 0,1 1 0 0 0,-1 1 0 0 0,1-1 0 0 0,-1 0 0 0 0,1 1 0 0 0,-1-1-1 0 0,0 1 1 0 0,0 0 0 0 0,0 0 0 0 0,4 4 0 0 0,-2-1 56 0 0,0 1 0 0 0,-1-1 1 0 0,1 1-1 0 0,-1 0 0 0 0,-1 0 0 0 0,1 0 1 0 0,-1 0-1 0 0,0 1 0 0 0,-1-1 0 0 0,1 1 0 0 0,-1 0 1 0 0,-1 0-1 0 0,1-1 0 0 0,0 13 0 0 0,-2 6-3165 0 0,-3 0-3542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3.9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1 7618 0 0,'0'0'11799'0'0,"-15"1"-11562"0"0,-72 7 67 0 0,25-5 1916 0 0,66 11-2325 0 0,3 22 410 0 0,-2 1 0 0 0,2 68 0 0 0,-6-74-8 0 0,-2 148 504 0 0,3 48-188 0 0,-1-208-572 0 0,1 9 52 0 0,2 1-1 0 0,0 0 0 0 0,11 37 0 0 0,-13-63-48 0 0,-1 1-1 0 0,1-1 0 0 0,-1 0 1 0 0,1 0-1 0 0,0 0 0 0 0,0 0 0 0 0,0 0 1 0 0,1-1-1 0 0,-1 1 0 0 0,1-1 1 0 0,-1 1-1 0 0,1-1 0 0 0,0 0 1 0 0,0 0-1 0 0,5 2 0 0 0,-2 0-51 0 0,1-2-1 0 0,-1 1 1 0 0,1-1-1 0 0,0 0 1 0 0,0 0-1 0 0,12 1 1 0 0,40 1-4397 0 0,-34-3-4361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8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8 14425 0 0,'0'0'1981'0'0,"0"0"-1981"0"0,0 0-885 0 0,0 0 885 0 0,0 0 312 0 0,-53 7-100 0 0,26-7-212 0 0,-1 0-36 0 0,-3-2-1160 0 0,8 0-1668 0 0,-13-8-4913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4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8730 0 0,'0'0'4724'0'0,"0"0"-4687"0"0,0 0 0 0 0,0 0 1 0 0,0 0-1 0 0,0 0 1 0 0,0-1-1 0 0,0 1 1 0 0,0 0-1 0 0,0 0 1 0 0,0 0-1 0 0,0 0 1 0 0,0 0-1 0 0,0 0 0 0 0,0 0 1 0 0,0 0-1 0 0,0 0 1 0 0,0 0-1 0 0,1-1 1 0 0,-1 1-1 0 0,0 0 1 0 0,0 0-1 0 0,0 0 1 0 0,0 0-1 0 0,0 0 0 0 0,0 0 1 0 0,0 0-1 0 0,0 0 1 0 0,1 0-1 0 0,-1 0 1 0 0,0 0-1 0 0,0 0 1 0 0,0 0-1 0 0,0 0 1 0 0,0 0-1 0 0,0 0 0 0 0,0 0 1 0 0,0 0-1 0 0,1 0 1 0 0,-1 0-1 0 0,0 0 1 0 0,0 0-1 0 0,0 0 1 0 0,0 0-1 0 0,0 0 1 0 0,0 0-1 0 0,0 1 0 0 0,1-1 1 0 0,3 2 185 0 0,0 0-1 0 0,0 0 1 0 0,1-1 0 0 0,-1 1 0 0 0,1-1-1 0 0,-1 0 1 0 0,9 1 0 0 0,37 0-155 0 0,-30-2 26 0 0,156 0 1535 0 0,-175 0-1552 0 0,0 1 0 0 0,0-1 0 0 0,0 0 1 0 0,0 1-1 0 0,0-1 0 0 0,0 1 1 0 0,0-1-1 0 0,0 1 0 0 0,-1 0 0 0 0,1-1 1 0 0,0 1-1 0 0,0 0 0 0 0,-1-1 0 0 0,1 1 1 0 0,-1 0-1 0 0,1 0 0 0 0,0 0 1 0 0,-1 0-1 0 0,0 0 0 0 0,1 0 0 0 0,0 1 1 0 0,8 24 1149 0 0,-8-24-1171 0 0,8 37 740 0 0,-1 0 0 0 0,3 53 0 0 0,-4-22-206 0 0,11 158 529 0 0,-17-194-996 0 0,-1 0-1 0 0,-2-1 1 0 0,-2 1 0 0 0,-1-1-1 0 0,-1 0 1 0 0,-13 38 0 0 0,18-67-109 0 0,-1 0 0 0 0,0 1 1 0 0,0-1-1 0 0,0 0 0 0 0,0 0 0 0 0,-1 0 1 0 0,1 0-1 0 0,-1-1 0 0 0,0 1 1 0 0,-1-1-1 0 0,1 0 0 0 0,0 0 0 0 0,-5 3 1 0 0,3-3-52 0 0,0 0 0 0 0,0 0 0 0 0,-1-1 0 0 0,1 0 0 0 0,0 0 1 0 0,-1 0-1 0 0,0-1 0 0 0,1 0 0 0 0,-1 0 0 0 0,-7 0 0 0 0,2 0-491 0 0,-20 1-1051 0 0,10-1-5332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8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14 0 0 0,'0'0'10432'0'0,"-5"-2"-10026"0"0,-25-2 1280 0 0,-58-2 0 0 0,24 5-333 0 0,6 1-4916 0 0,60 0 2202 0 0,0 0 0 0 0,1 1 0 0 0,-1-1 0 0 0,0 1 0 0 0,4 2-1 0 0,0-1-1613 0 0,-1-1 2117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9.0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183 1 0 0 0,'0'0'16269'0'0,"-13"1"-15736"0"0,-41 6-101 0 0,-12-3 559 0 0,31-3-875 0 0,32 0-1013 0 0,-9-1 1331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7:59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1.2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3777 0 0,'0'0'15384'0'0,"5"19"-14815"0"0,15 60-67 0 0,-19-74-400 0 0,0-1-1 0 0,0 1 1 0 0,0-1 0 0 0,0 1-1 0 0,-1 0 1 0 0,1-1-1 0 0,-2 7 1 0 0,1 0 183 0 0,0-9-233 0 0,0 0 0 0 0,0 0-1 0 0,0 1 1 0 0,-1-1 0 0 0,1 0 0 0 0,-1 0 0 0 0,1 1 0 0 0,-1-1-1 0 0,0 0 1 0 0,1 0 0 0 0,-1 0 0 0 0,0 0 0 0 0,-1 0 0 0 0,-1 3-1 0 0,3-5-39 0 0,0 0-1 0 0,0 0 0 0 0,0 0 0 0 0,0 0 1 0 0,0 0-1 0 0,0 0 0 0 0,0 0 0 0 0,0 0 1 0 0,0 0-1 0 0,-1 0 0 0 0,1 0 0 0 0,0 1 1 0 0,0-1-1 0 0,0 0 0 0 0,0 0 0 0 0,0 0 1 0 0,0 0-1 0 0,0 0 0 0 0,0 0 0 0 0,0 0 1 0 0,0 0-1 0 0,0 0 0 0 0,0 0 0 0 0,-1-1 1 0 0,1 1-1 0 0,0 0 0 0 0,0 0 0 0 0,0 0 1 0 0,0 0-1 0 0,0 0 0 0 0,0 0 0 0 0,0 0 1 0 0,0 0-1 0 0,0 0 0 0 0,0 0 0 0 0,0 0 1 0 0,0 0-1 0 0,0 0 0 0 0,0 0 0 0 0,-1 0 1 0 0,1 0-1 0 0,0 0 0 0 0,0 0 0 0 0,0 0 1 0 0,0-1-1 0 0,0 1 0 0 0,0 0 0 0 0,0 0 1 0 0,0 0-1 0 0,0 0 0 0 0,0 0 0 0 0,0 0 1 0 0,0 0-1 0 0,0 0 0 0 0,0 0 0 0 0,0 0 1 0 0,0 0-1 0 0,0-1 0 0 0,0 1 0 0 0,0 0 1 0 0,0 0-1 0 0,0 0 0 0 0,0 0 0 0 0,0 0 1 0 0,0-6 47 0 0,0 6-44 0 0,0-9-10 0 0,0-13-236 0 0,3-25 1 0 0,-2 40 161 0 0,0 0 1 0 0,1 0 0 0 0,0 0 0 0 0,0 0 0 0 0,0 0 0 0 0,1 1 0 0 0,6-12-1 0 0,-8 17 61 0 0,0-1 0 0 0,1 1 0 0 0,-1-1 0 0 0,1 1 0 0 0,-1 0 0 0 0,1-1 0 0 0,0 1 0 0 0,0 0 0 0 0,-1 0 0 0 0,1 0 0 0 0,0 0 0 0 0,0 1 0 0 0,0-1 0 0 0,0 0 0 0 0,0 1 0 0 0,0-1 0 0 0,0 1 0 0 0,4 0 0 0 0,-2-1 20 0 0,-1 1 0 0 0,1 0 0 0 0,0 0 0 0 0,-1 1 0 0 0,1-1 0 0 0,-1 1 0 0 0,1 0 0 0 0,0 0 0 0 0,-1 0 0 0 0,4 2 0 0 0,-4-2 22 0 0,0 1 0 0 0,0-1-1 0 0,0 1 1 0 0,-1 0-1 0 0,1 0 1 0 0,0 0 0 0 0,-1 0-1 0 0,0 0 1 0 0,1 1-1 0 0,-1-1 1 0 0,0 1 0 0 0,0-1-1 0 0,-1 1 1 0 0,1 0-1 0 0,0 0 1 0 0,-1 0-1 0 0,0 0 1 0 0,1 0 0 0 0,-1 0-1 0 0,-1 0 1 0 0,1 0-1 0 0,0 1 1 0 0,-1-1 0 0 0,1 0-1 0 0,-1 5 1 0 0,-1 1-43 0 0,1-1-1 0 0,-1 0 1 0 0,-1 1 0 0 0,0-1-1 0 0,0 0 1 0 0,-3 8 0 0 0,2-10-185 0 0,0 11-3753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1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1 3665 0 0,'0'0'15894'0'0,"-11"19"-15507"0"0,-35 58-142 0 0,27-51-121 0 0,9-19-58 0 0,3-4-52 0 0,-4 4 126 0 0,-22 9 0 0 0,9-10-3282 0 0,21-5 1392 0 0,0-1-1 0 0,0 0 1 0 0,0 0-1 0 0,1 0 1 0 0,-1 0-1 0 0,-4-2 1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1.9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17324 0 0,'0'0'3913'0'0,"9"20"-3761"0"0,27 61-46 0 0,-20-37 89 0 0,-15-41-335 0 0,0 0 1 0 0,1 0-1 0 0,-1-1 1 0 0,0 1-1 0 0,4 5 0 0 0,-4-7-329 0 0,0 0 0 0 0,-1 0-1 0 0,1 0 1 0 0,0 0-1 0 0,0-1 1 0 0,0 1-1 0 0,-1 0 1 0 0,1 0 0 0 0,2 0-1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2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 15747 0 0,'0'0'3513'0'0,"-9"20"-2935"0"0,-29 63-146 0 0,33-73-295 0 0,0 0 0 0 0,1 1 1 0 0,-5 18-1 0 0,5-11 0 0 0,1-8-42 0 0,0 0 0 0 0,0 0 0 0 0,2 0 0 0 0,-1 1 0 0 0,1-1-1 0 0,1 1 1 0 0,0-1 0 0 0,1 12 0 0 0,-1-21-86 0 0,1 0 0 0 0,-1 1 0 0 0,1-1 0 0 0,-1 1 0 0 0,1-1 0 0 0,0 0 0 0 0,0 1 0 0 0,0-1 0 0 0,-1 0 0 0 0,1 0-1 0 0,0 0 1 0 0,0 0 0 0 0,1 0 0 0 0,-1 0 0 0 0,0 0 0 0 0,0 0 0 0 0,0 0 0 0 0,1 0 0 0 0,1 0 0 0 0,-2 0-273 0 0,0-1 0 0 0,0 1 0 0 0,0-1 1 0 0,0 0-1 0 0,1 0 0 0 0,-1 1 0 0 0,0-1 0 0 0,0 0 0 0 0,0 0 1 0 0,0 0-1 0 0,2 0 0 0 0,-2-1-359 0 0,0 1 0 0 0,0 0 1 0 0,-1 0-1 0 0,1-1 0 0 0,0 1 0 0 0,0 0 1 0 0,0-1-1 0 0,0 1 0 0 0,-1-1 1 0 0,1 1-1 0 0,3-5-2491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2.6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28 6497 0 0,'0'0'4235'0'0,"2"0"-4655"0"0,8 0 6493 0 0,-8-15-2758 0 0,-1 14-3322 0 0,0 0-1 0 0,1-1 1 0 0,-1 1-1 0 0,0 0 0 0 0,1 0 1 0 0,-1 1-1 0 0,1-1 1 0 0,0 0-1 0 0,-1 0 1 0 0,1 1-1 0 0,-1-1 1 0 0,1 1-1 0 0,0-1 0 0 0,0 1 1 0 0,-1 0-1 0 0,1 0 1 0 0,0-1-1 0 0,0 1 1 0 0,-1 1-1 0 0,1-1 1 0 0,0 0-1 0 0,0 0 0 0 0,-1 1 1 0 0,1-1-1 0 0,0 0 1 0 0,-1 1-1 0 0,1 0 1 0 0,0-1-1 0 0,-1 1 1 0 0,1 0-1 0 0,-1 0 0 0 0,1 0 1 0 0,-1 0-1 0 0,2 2 1 0 0,0-1 57 0 0,-1 1 1 0 0,0-1-1 0 0,1 1 0 0 0,-1 0 1 0 0,0 0-1 0 0,-1 0 0 0 0,1 0 1 0 0,0 0-1 0 0,-1 1 1 0 0,0-1-1 0 0,1 0 0 0 0,-1 1 1 0 0,-1-1-1 0 0,1 0 1 0 0,0 1-1 0 0,-1 5 0 0 0,0-6-16 0 0,0 0 1 0 0,0 0-1 0 0,-1 0 0 0 0,0 0 0 0 0,1 0 0 0 0,-1 0 0 0 0,0 0 0 0 0,-1 0 1 0 0,1 0-1 0 0,0-1 0 0 0,-4 5 0 0 0,-1 2 161 0 0,0-1-1 0 0,-9 8 1 0 0,-9 10 44 0 0,24-25-239 0 0,0-1 0 0 0,-1 0 1 0 0,1 1-1 0 0,0-1 1 0 0,0 0-1 0 0,-1 1 1 0 0,1-1-1 0 0,0 0 0 0 0,0 1 1 0 0,0-1-1 0 0,0 0 1 0 0,-1 1-1 0 0,1-1 0 0 0,0 1 1 0 0,0-1-1 0 0,0 0 1 0 0,0 1-1 0 0,0-1 0 0 0,0 1 1 0 0,0-1-1 0 0,0 0 1 0 0,0 1-1 0 0,0-1 1 0 0,0 1-1 0 0,1-1 0 0 0,-1 1 1 0 0,0 0 0 0 0,1-1 1 0 0,-1 0 0 0 0,1 1-1 0 0,-1-1 1 0 0,1 1 0 0 0,0-1-1 0 0,-1 0 1 0 0,1 0 0 0 0,-1 1-1 0 0,1-1 1 0 0,0 0 0 0 0,-1 0-1 0 0,1 1 1 0 0,-1-1 0 0 0,2 0-1 0 0,4 0 18 0 0,1 1-1 0 0,11-2 1 0 0,-10 1-11 0 0,6 0-56 0 0,1 0-1 0 0,-1-2 1 0 0,0 1-1 0 0,0-2 1 0 0,0 0 0 0 0,24-9-1 0 0,-35 9-1330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3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1 108 16492 0 0,'0'0'3916'0'0,"5"21"-3686"0"0,15 60-49 0 0,-18-73-155 0 0,2 10 82 0 0,-4-15-6 0 0,-2 1-22 0 0,1-3 172 0 0,1-6-303 0 0,2-8-333 0 0,0 6 119 0 0,0-3-58 0 0,1 1 1 0 0,1 0-1 0 0,6-12 0 0 0,-10 19 306 0 0,1 0 1 0 0,1 0-1 0 0,-1 1 0 0 0,0-1 0 0 0,0 0 0 0 0,1 1 1 0 0,-1-1-1 0 0,1 1 0 0 0,-1-1 0 0 0,1 1 0 0 0,0 0 1 0 0,-1 0-1 0 0,1 0 0 0 0,0 0 0 0 0,0 0 1 0 0,0 0-1 0 0,0 0 0 0 0,0 0 0 0 0,0 1 0 0 0,0-1 1 0 0,3 0-1 0 0,-2 1 61 0 0,0 0 0 0 0,0 0 1 0 0,0 1-1 0 0,-1-1 0 0 0,1 0 1 0 0,0 1-1 0 0,0 0 0 0 0,0 0 0 0 0,-1 0 1 0 0,1 0-1 0 0,-1 0 0 0 0,1 0 1 0 0,-1 0-1 0 0,1 1 0 0 0,-1 0 1 0 0,0-1-1 0 0,1 1 0 0 0,-1 0 0 0 0,0 0 1 0 0,0 0-1 0 0,-1 0 0 0 0,1 1 1 0 0,2 3-1 0 0,-1-1 89 0 0,0 0-1 0 0,-1 0 1 0 0,0 1 0 0 0,0-1 0 0 0,0 1-1 0 0,-1-1 1 0 0,1 1 0 0 0,-1 0-1 0 0,-1-1 1 0 0,1 11 0 0 0,-1-13-80 0 0,0 0 0 0 0,0 1 0 0 0,-1-1 0 0 0,1 1 0 0 0,-3 4 1 0 0,3-7-155 0 0,0 0 0 0 0,0 0 0 0 0,-1 0 1 0 0,1-1-1 0 0,0 1 0 0 0,-1 0 0 0 0,1 0 1 0 0,-1-1-1 0 0,1 1 0 0 0,-1 0 1 0 0,1-1-1 0 0,-1 1 0 0 0,0-1 0 0 0,1 1 1 0 0,-1-1-1 0 0,1 1 0 0 0,-1-1 0 0 0,0 1 1 0 0,0-1-1 0 0,1 1 0 0 0,-1-1 0 0 0,0 0 1 0 0,0 0-1 0 0,0 1 0 0 0,1-1 1 0 0,-1 0-1 0 0,-2 0 0 0 0</inkml:trace>
  <inkml:trace contextRef="#ctx0" brushRef="#br0" timeOffset="1">302 0 17172 0 0,'0'0'4009'0'0,"83"138"-3401"0"0,-81-113-160 0 0,0 0-120 0 0,-2-2-104 0 0,-1 1-96 0 0,-8 1-64 0 0,-1-2-88 0 0,-6 0-144 0 0,-5-1-392 0 0,-1 1-857 0 0,2-6-2447 0 0,5-7-8291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7.6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18 12389 0 0,'0'0'1556'0'0,"0"0"-1428"0"0,0 0 8 0 0,-3 39 144 0 0,-5-28-100 0 0,-1-1-180 0 0,-2-3-176 0 0,-1-2-28 0 0,3-3-148 0 0,-2-2-68 0 0,2 0-256 0 0,1-5-40 0 0,-2-4-364 0 0,3 0-1340 0 0,1 2-2817 0 0</inkml:trace>
  <inkml:trace contextRef="#ctx0" brushRef="#br0" timeOffset="246.66">29 0 9837 0 0,'0'0'1312'0'0,"0"0"-464"0"0,27 44-156 0 0,-19-25-192 0 0,1 0-168 0 0,-2-2 12 0 0,-2-1-140 0 0,-1-4-128 0 0,0-1-28 0 0,-3-4-48 0 0,-1-3-36 0 0,3-1-640 0 0,1-2-384 0 0,-1-1-492 0 0,-1-1-2408 0 0,8-8-2949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5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27 3913 0 0,'0'0'12344'0'0,"0"-1"-12310"0"0,0 1 1 0 0,0 0-1 0 0,0 0 0 0 0,0 0 1 0 0,0-1-1 0 0,0 1 0 0 0,0 0 1 0 0,0 0-1 0 0,0 0 1 0 0,0 0-1 0 0,0-1 0 0 0,0 1 1 0 0,0 0-1 0 0,0 0 0 0 0,0 0 1 0 0,0-1-1 0 0,0 1 0 0 0,0 0 1 0 0,0 0-1 0 0,1 0 1 0 0,-1 0-1 0 0,0-1 0 0 0,0 1 1 0 0,0 0-1 0 0,0 0 0 0 0,0 0 1 0 0,1 0-1 0 0,-1 0 1 0 0,0 0-1 0 0,0-1 0 0 0,0 1 1 0 0,0 0-1 0 0,1 0 0 0 0,-1 0 1 0 0,43 14 679 0 0,0-1 0 0 0,66 9 0 0 0,92-8 50 0 0,0-16 1473 0 0,-196 2-2176 0 0,56-2 511 0 0,-21-3-162 0 0,-40 5-408 0 0,0 0-1 0 0,0 0 1 0 0,0 0-1 0 0,0 0 1 0 0,0 0-1 0 0,1 0 1 0 0,-1 0-1 0 0,0 0 1 0 0,0 0-1 0 0,0 0 1 0 0,0 0-1 0 0,0 0 1 0 0,0 0-1 0 0,0 0 0 0 0,0 0 1 0 0,0 0-1 0 0,0 0 1 0 0,0 0-1 0 0,0 0 1 0 0,0 0-1 0 0,0 0 1 0 0,1 0-1 0 0,-1 0 1 0 0,0 0-1 0 0,0 0 1 0 0,0 0-1 0 0,0 0 1 0 0,0 0-1 0 0,0 0 1 0 0,0 0-1 0 0,0 0 1 0 0,0 0-1 0 0,0 0 0 0 0,0-1 1 0 0,0 1-1 0 0,0 0 1 0 0,0 0-1 0 0,0 0 1 0 0,0 0-1 0 0,0 0 1 0 0,0 0-1 0 0,0 0 1 0 0,0 0-1 0 0,0 0 1 0 0,0 0-1 0 0,0 0 1 0 0,0 0-1 0 0,0 0 1 0 0,0 0-1 0 0,0-1 0 0 0,0 1 1 0 0,0 0-1 0 0,0 0 1 0 0,-4-3-60 0 0,-11-5-160 0 0,13 7 197 0 0,-37-15-283 0 0,28 11 280 0 0,-1 1 0 0 0,1-1-1 0 0,1-1 1 0 0,-16-10 0 0 0,26 16 38 0 0,-1 0 1 0 0,1 0-1 0 0,0 0 1 0 0,-1-1-1 0 0,1 1 1 0 0,0 0-1 0 0,-1 0 1 0 0,1-1-1 0 0,0 1 1 0 0,0 0-1 0 0,-1-1 1 0 0,1 1-1 0 0,0 0 1 0 0,0-1-1 0 0,-1 1 1 0 0,1-1-1 0 0,0 1 1 0 0,0 0-1 0 0,0-1 1 0 0,-1 0-1 0 0,2 1-9 0 0,-1 0 0 0 0,0-1 0 0 0,0 1 0 0 0,1 0 0 0 0,-1 0-1 0 0,0 0 1 0 0,0 0 0 0 0,1 0 0 0 0,-1-1 0 0 0,0 1 0 0 0,0 0-1 0 0,1 0 1 0 0,-1 0 0 0 0,0 0 0 0 0,1 0 0 0 0,-1 0 0 0 0,0 0-1 0 0,0 0 1 0 0,1 0 0 0 0,-1 0 0 0 0,1 0 0 0 0,20 4-64 0 0,-20-4 53 0 0,20 6 25 0 0,0 1 0 0 0,0 1 1 0 0,-1 1-1 0 0,25 14 0 0 0,9 5 487 0 0,-47-24-350 0 0,-6 1-53 0 0,-13 2 36 0 0,4-2-26 0 0,-23 16 79 0 0,-43 33-899 0 0,49-33-792 0 0,3-2-2194 0 0,7-7-3163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6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19252 0 0,'0'0'2865'0'0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6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19364 0 0,'0'0'1112'0'0</inkml:trace>
  <inkml:trace contextRef="#ctx0" brushRef="#br0" timeOffset="1">228 4 15411 0 0,'0'0'4337'0'0,"32"7"-15787"0"0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7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30 0 0 0,'0'0'16573'0'0,"10"0"-16270"0"0,-9 1-286 0 0,73 7 927 0 0,145 21 2577 0 0,-137-19-2872 0 0,126 7 561 0 0,-207-17-1154 0 0,-1-1-82 0 0,-1 0 1 0 0,1 1-1 0 0,0-1 1 0 0,0 0-1 0 0,-1 1 0 0 0,1-1 1 0 0,-1 0-1 0 0,1 1 1 0 0,0-1-1 0 0,-1 1 0 0 0,1-1 1 0 0,-1 1-1 0 0,1-1 1 0 0,-1 1-1 0 0,1-1 0 0 0,-1 1 1 0 0,0-1-1 0 0,-14-9-255 0 0,10 7 168 0 0,-74-37-555 0 0,19 10 840 0 0,80 33 659 0 0,92 46-499 0 0,-21-8 511 0 0,-60-27-422 0 0,-31-14-425 0 0,0 0 1 0 0,0 0-1 0 0,0 0 0 0 0,0 1 1 0 0,0-1-1 0 0,0 0 0 0 0,0 0 0 0 0,0 0 1 0 0,0 0-1 0 0,0 1 0 0 0,0-1 0 0 0,0 0 1 0 0,0 0-1 0 0,0 0 0 0 0,0 0 0 0 0,0 1 1 0 0,0-1-1 0 0,0 0 0 0 0,0 0 0 0 0,0 0 1 0 0,0 0-1 0 0,0 0 0 0 0,0 1 0 0 0,-1-1 1 0 0,1 0-1 0 0,0 0 0 0 0,0 0 0 0 0,0 0 1 0 0,0 0-1 0 0,0 0 0 0 0,0 0 1 0 0,-1 0-1 0 0,1 1 0 0 0,0-1 0 0 0,0 0 1 0 0,-8 5 55 0 0,7-4-50 0 0,-96 69-3359 0 0,76-57-1127 0 0,7-5-2035 0 0,2-1-3390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7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1 6497 0 0,'0'0'10808'0'0,"-4"14"-10355"0"0,-12 44-32 0 0,12-42 1134 0 0,13-18 465 0 0,-7 0-1990 0 0,0 0 0 0 0,-1-1 0 0 0,1 1 0 0 0,-1 0-1 0 0,1-1 1 0 0,-1 1 0 0 0,0-1 0 0 0,0 1 0 0 0,-1-1 0 0 0,1 0 0 0 0,0 1 0 0 0,-1-1 0 0 0,1 0 0 0 0,-1 1 0 0 0,0-1-1 0 0,0 0 1 0 0,0 0 0 0 0,-1-4 0 0 0,1 7-31 0 0,0 0 0 0 0,0-1 0 0 0,0 1-1 0 0,0 0 1 0 0,0 0 0 0 0,0 0 0 0 0,0 0 0 0 0,0-1 0 0 0,0 1-1 0 0,0 0 1 0 0,0 0 0 0 0,0 0 0 0 0,0 0 0 0 0,0-1-1 0 0,0 1 1 0 0,0 0 0 0 0,0 0 0 0 0,0 0 0 0 0,-1 0 0 0 0,1 0-1 0 0,0-1 1 0 0,0 1 0 0 0,0 0 0 0 0,0 0 0 0 0,0 0-1 0 0,0 0 1 0 0,-1 0 0 0 0,1 0 0 0 0,0 0 0 0 0,0 0 0 0 0,0-1-1 0 0,0 1 1 0 0,0 0 0 0 0,-1 0 0 0 0,1 0 0 0 0,0 0 0 0 0,0 0-1 0 0,0 0 1 0 0,0 0 0 0 0,-1 0 0 0 0,1 0 0 0 0,0 0-1 0 0,0 0 1 0 0,0 0 0 0 0,0 0 0 0 0,-1 0 0 0 0,1 0 0 0 0,0 0-1 0 0,0 0 1 0 0,0 0 0 0 0,0 0 0 0 0,-1 1 0 0 0,1-1 0 0 0,0 0-1 0 0,0 0 1 0 0,0 0 0 0 0,0 0 0 0 0,0 0 0 0 0,0 0-1 0 0,-1 0 1 0 0,1 0 0 0 0,0 1 0 0 0,0-1 0 0 0,0 0 0 0 0,0 0-1 0 0,0 0 1 0 0,-9 12-18 0 0,8-11 45 0 0,0 2-22 0 0,-1-1-1 0 0,1 0 1 0 0,0 1-1 0 0,0-1 1 0 0,0 1 0 0 0,0-1-1 0 0,1 1 1 0 0,-1 0-1 0 0,1-1 1 0 0,-1 1 0 0 0,1 3-1 0 0,0 2-3622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8.1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17156 0 0,'0'0'3576'0'0,"-3"7"-3324"0"0,-7 20 74 0 0,10-27-297 0 0,0 0 0 0 0,0 0 0 0 0,0 1 0 0 0,0-1 0 0 0,0 0 0 0 0,-1 0 0 0 0,1 0 0 0 0,0 1 0 0 0,0-1-1 0 0,0 0 1 0 0,0 0 0 0 0,0 0 0 0 0,0 1 0 0 0,0-1 0 0 0,0 0 0 0 0,1 0 0 0 0,-1 0 0 0 0,0 1 0 0 0,0-1 0 0 0,0 0 0 0 0,0 0 0 0 0,0 0 0 0 0,0 1 0 0 0,0-1 0 0 0,0 0 0 0 0,0 0 0 0 0,1 0 0 0 0,-1 1 0 0 0,0-1 0 0 0,0 0 0 0 0,0 0 0 0 0,0 0 0 0 0,1 0-1 0 0,-1 0 1 0 0,0 0 0 0 0,0 1 0 0 0,0-1 0 0 0,1 0 0 0 0,-1 0 0 0 0,0 0 0 0 0,0 0 0 0 0,0 0 0 0 0,1 0 0 0 0,-1 0 0 0 0,0 0 0 0 0,0 0 0 0 0,0 0 0 0 0,1 0 0 0 0,10-1 215 0 0,-11 1-157 0 0,3 0-39 0 0,0 0 0 0 0,0-1 0 0 0,-1 0 0 0 0,1 1 0 0 0,0-1 0 0 0,-1 0 0 0 0,1 0 1 0 0,2-2-1 0 0,-4 3-66 0 0,0-1 1 0 0,-1 1 0 0 0,1-1-1 0 0,0 1 1 0 0,0-1 0 0 0,-1 0-1 0 0,1 1 1 0 0,0-1 0 0 0,-1 0-1 0 0,1 1 1 0 0,-1-1 0 0 0,1 0-1 0 0,-1 0 1 0 0,1 1 0 0 0,-1-1-1 0 0,0 0 1 0 0,1 0 0 0 0,-1 0 0 0 0,0 0-1 0 0,1 1 1 0 0,-1-1 0 0 0,0 0-1 0 0,0 0 1 0 0,0 0 0 0 0,0 0-1 0 0,0 0 1 0 0,0 0 0 0 0,0-1-1 0 0,0 2-60 0 0,-1-1-1 0 0,1 1 1 0 0,0-1 0 0 0,-1 1-1 0 0,1 0 1 0 0,0-1-1 0 0,-1 1 1 0 0,1 0 0 0 0,0-1-1 0 0,-1 1 1 0 0,1 0-1 0 0,-1 0 1 0 0,1-1 0 0 0,-1 1-1 0 0,1 0 1 0 0,0 0-1 0 0,-1 0 1 0 0,1-1 0 0 0,-1 1-1 0 0,1 0 1 0 0,-1 0-1 0 0,1 0 1 0 0,-1 0-1 0 0,1 0 1 0 0,-1 0 0 0 0,-16 0-3273 0 0,12 0 1301 0 0,-10 3-7542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08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0 11626 0 0,'0'0'10147'0'0,"-2"11"-9865"0"0,-2 2-188 0 0,1-2 31 0 0,1-1 0 0 0,-2 12-1 0 0,4-18 2359 0 0,1-10-2001 0 0,-1 4-528 0 0,0 0 0 0 0,0 0 1 0 0,0 0-1 0 0,0 0 0 0 0,0 1 0 0 0,0-1 1 0 0,-1 0-1 0 0,0-2 0 0 0,1 2-105 0 0,-1 1-1 0 0,0 0 1 0 0,0 0-1 0 0,0 0 1 0 0,0 0-1 0 0,0 0 1 0 0,0 0-1 0 0,0 0 1 0 0,0 0 0 0 0,0 0-1 0 0,0 0 1 0 0,0 0-1 0 0,-2 0 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04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8 0 0 0,'0'0'335'0'0,"-1"-2"83"0"0,-3-3-40 0 0,2 4 418 0 0,-2 11 576 0 0,2-3-1622 0 0,-1 0-118 0 0,0-1 1 0 0,0 1-1 0 0,-1-1 1 0 0,0 0 0 0 0,0 0-1 0 0,-7 8 1 0 0,-2 1-110 0 0,11-12 477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05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0,'0'0'0'0'0,"128"92"0"0"0,-114-84 0 0 0,-1-2 0 0 0,-6-1 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12.4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71 0 0 0,'-18'-10'69'0'0,"43"9"1753"0"0,286 16-258 0 0,-249-14-1049 0 0,-1-4-1 0 0,79-12 0 0 0,-104 8-695 0 0,0-2 1 0 0,57-21-1 0 0,-83 26-208 0 0,-7 3-62 0 0,0 1 0 0 0,-1-1-1 0 0,1-1 1 0 0,0 1-1 0 0,2-2 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6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35 1812 0 0,'0'0'6550'0'0,"0"0"-5700"0"0,0 0-1126 0 0,0 0 702 0 0,0 0 422 0 0,0 0 202 0 0,0 0-59 0 0,2-7 1527 0 0,10-21-4140 0 0,-6 28 1701 0 0,0 1 0 0 0,0-1 0 0 0,0 1 1 0 0,-1 0-1 0 0,1 0 0 0 0,0 1 0 0 0,0 0 0 0 0,-1 0 0 0 0,1 0 0 0 0,-1 0 0 0 0,1 1 0 0 0,-1 0 0 0 0,0 0 0 0 0,0 1 1 0 0,-1-1-1 0 0,1 1 0 0 0,-1 0 0 0 0,1 1 0 0 0,-1-1 0 0 0,0 0 0 0 0,-1 1 0 0 0,1 0 0 0 0,-1 0 0 0 0,0 0 0 0 0,0 1 1 0 0,-1-1-1 0 0,0 1 0 0 0,1-1 0 0 0,-2 1 0 0 0,1 0 0 0 0,-1-1 0 0 0,0 2-79 0 0,21-60-3224 0 0,-21 51 3291 0 0,1 0 0 0 0,-1 1 1 0 0,1 0-1 0 0,-1-1 0 0 0,1 1 1 0 0,0 0-1 0 0,0 0 0 0 0,0-1 0 0 0,0 2 1 0 0,0-1-1 0 0,0 0 0 0 0,0 0 0 0 0,0 1 1 0 0,0-1-1 0 0,0 1 0 0 0,1-1 1 0 0,-1 1-1 0 0,0 0 0 0 0,0 0 0 0 0,0 0 1 0 0,1 0-1 0 0,-1 0 0 0 0,0 1 1 0 0,0-1-1 0 0,0 1 0 0 0,0-1 0 0 0,0 1 1 0 0,0 0-1 0 0,0 0 0 0 0,0 0 0 0 0,0 0 1 0 0,0 0-1 0 0,0 0 0 0 0,0 0 1 0 0,0 1-1 0 0,-1-1 0 0 0,1 1 0 0 0,-1-1 1 0 0,1 1-1 0 0,-1 0 0 0 0,0 0 0 0 0,1-1 1 0 0,-1 3-68 0 0,6 19 152 0 0,-2-28-1961 0 0,-1-1 1172 0 0,45-47 345 0 0,-49 52 333 0 0,1 0 0 0 0,0 1 1 0 0,0-1-1 0 0,0 0 0 0 0,0 1 0 0 0,0-1 0 0 0,0 1 1 0 0,0-1-1 0 0,0 1 0 0 0,0-1 0 0 0,0 1 0 0 0,0 0 0 0 0,0-1 1 0 0,0 1-1 0 0,1 0 0 0 0,-1 0 0 0 0,0 0 0 0 0,0 0 0 0 0,0 0 1 0 0,0 0-1 0 0,0 0 0 0 0,0 0 0 0 0,1 0 0 0 0,-1 1 1 0 0,0-1-1 0 0,0 0 0 0 0,0 1 0 0 0,0-1 0 0 0,0 1 0 0 0,0-1 1 0 0,0 1-1 0 0,0 0 0 0 0,0-1 0 0 0,0 1 0 0 0,0 0 1 0 0,-1 0-1 0 0,1-1 0 0 0,0 1 0 0 0,0 0 0 0 0,-1 0 0 0 0,1 0 1 0 0,-1 0-1 0 0,1 0 0 0 0,0 0 0 0 0,-1 0 0 0 0,0 0 1 0 0,1 0-1 0 0,-1 0 0 0 0,0 0 0 0 0,1 1 0 0 0,-1-1 0 0 0,0 0 1 0 0,0 0-1 0 0,0 0 0 0 0,0 0 0 0 0,0 0 0 0 0,0 1 1 0 0,-1-1-1 0 0,1 0-41 0 0,-13 29-2701 0 0,8-24-1137 0 0,4-5-2694 0 0</inkml:trace>
  <inkml:trace contextRef="#ctx0" brushRef="#br0" timeOffset="247.81">534 23 6929 0 0,'0'0'7272'0'0,"0"0"-7272"0"0,0 0 76 0 0,0 0-76 0 0,0 0 356 0 0,8 36-40 0 0,-18-28-16 0 0,-3 1-32 0 0,-4 0-120 0 0,1 0-148 0 0,-4-3-520 0 0,1 0-528 0 0,3-3-764 0 0,4-1-2484 0 0,-1-4-2725 0 0</inkml:trace>
  <inkml:trace contextRef="#ctx0" brushRef="#br0" timeOffset="495.71">451 26 10997 0 0,'0'0'2128'0'0,"0"0"-1912"0"0,0 0-152 0 0,0 0 420 0 0,35 37-64 0 0,-30-23-56 0 0,0 1 4 0 0,-3-1-104 0 0,0 1-164 0 0,-2 0-60 0 0,0-3-40 0 0,0-2-380 0 0,2-3-516 0 0,0-4-456 0 0,4-1-596 0 0,-2-2-1984 0 0,2-5-3005 0 0</inkml:trace>
  <inkml:trace contextRef="#ctx0" brushRef="#br0" timeOffset="648.87">635 74 6341 0 0,'0'0'5526'0'0,"0"0"-4305"0"0,0 0-1041 0 0,4 7 266 0 0,17 73 1217 0 0,-22-77-1596 0 0,2-7-65 0 0,-1 0 0 0 0,1 1 0 0 0,0-1 0 0 0,0 0 0 0 0,0 1 1 0 0,0-1-1 0 0,1 1 0 0 0,-1 0 0 0 0,1-1 0 0 0,0 1 0 0 0,0 0 0 0 0,0 0 0 0 0,1 0 0 0 0,-1 0 0 0 0,1 1 0 0 0,-1-1 0 0 0,1 1 1 0 0,0-1-1 0 0,0 1 0 0 0,0 0 0 0 0,0 0 0 0 0,0 0 0 0 0,1 1 0 0 0,-1-1 0 0 0,0 1 0 0 0,1-1 0 0 0,-1 1 0 0 0,1 1 0 0 0,0-1 0 0 0,-1 0 1 0 0,1 1-1 0 0,0-1 0 0 0,-1 1 0 0 0,1 0 0 0 0,0 1 0 0 0,0-1 0 0 0,-1 1 0 0 0,1-1 0 0 0,-1 1 0 0 0,1 0 0 0 0,0 0 0 0 0,-1 1 1 0 0,0-1-1 0 0,1 1 0 0 0,-1-1 0 0 0,0 1 0 0 0,0 0 0 0 0,0 1 0 0 0,0-1 0 0 0,2 2-2 0 0,8 57 625 0 0,-19-35-4968 0 0,4-16 388 0 0,2-9-3872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12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0 0 0,'117'-3'0'0'0,"-83"3"-3"0"0,45 5-1 0 0,-41-1 126 0 0,102 7 2319 0 0,287 14-51 0 0,-419-25-2416 0 0,-5-1-103 0 0,1 1-1 0 0,0 0 1 0 0,-1 1 0 0 0,1-1 0 0 0,7 2 0 0 0,-11-2 95 0 0,-1 0 0 0 0,1 0 1 0 0,0 0-1 0 0,0 0 0 0 0,0 0 0 0 0,0 0 0 0 0,0 0 1 0 0,0 0-1 0 0,-1 0 0 0 0,1 0 0 0 0,0 1 0 0 0,0-1 1 0 0,0 0-1 0 0,0 0 0 0 0,0 0 0 0 0,0 0 0 0 0,0 0 1 0 0,0 0-1 0 0,-1 0 0 0 0,1 0 0 0 0,0 0 0 0 0,0 1 1 0 0,0-1-1 0 0,0 0 0 0 0,0 0 0 0 0,0 0 0 0 0,0 0 1 0 0,0 0-1 0 0,0 0 0 0 0,0 0 0 0 0,0 1 0 0 0,0-1 1 0 0,0 0-1 0 0,0 0 0 0 0,0 0 0 0 0,0 0 0 0 0,0 0 1 0 0,0 0-1 0 0,0 1 0 0 0,0-1 0 0 0,0 0 0 0 0,0 0 1 0 0,0 0-1 0 0,0 0 0 0 0,0 0 0 0 0,0 0 1 0 0,0 1-1 0 0,0-1 0 0 0,0 0 0 0 0,1 0 0 0 0,-1 0 1 0 0,0 0-1 0 0,0 0 0 0 0,0 0 0 0 0,0 0 0 0 0,0 0 1 0 0,0 0-1 0 0,0 1 0 0 0,0-1 0 0 0,1 0 0 0 0,-1 0 1 0 0,0 0-1 0 0,0 0 0 0 0,0 0 0 0 0,0 0 0 0 0,-9 3-1880 0 0,1-2 1914 0 0,2 0 0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13.1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0,'105'7'0'0'0,"55"10"0"0"0,-110-10 0 0 0,-37-5 4 0 0,424 44 1774 0 0,-420-46-1793 0 0,-10 0-301 0 0,0 1 1 0 0,0-1-1 0 0,12 3 0 0 0,-19-3 302 0 0,1 0-1 0 0,-1 0 1 0 0,0 1-1 0 0,0-1 1 0 0,0 0 0 0 0,1 0-1 0 0,-1 0 1 0 0,0 0-1 0 0,0 0 1 0 0,0 0 0 0 0,1 0-1 0 0,-1 0 1 0 0,0 0-1 0 0,0 0 1 0 0,0 1 0 0 0,0-1-1 0 0,0 0 1 0 0,1 0-1 0 0,-1 0 1 0 0,0 0 0 0 0,0 1-1 0 0,0-1 1 0 0,0 0-1 0 0,0 0 1 0 0,0 0 0 0 0,0 0-1 0 0,1 1 1 0 0,-1-1-1 0 0,0 0 1 0 0,0 0 0 0 0,0 0-1 0 0,0 1 1 0 0,0-1-1 0 0,0 0 1 0 0,0 2 14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13.5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0,'132'20'0'0'0,"-120"-19"1"0"0,193 28 203 0 0,-18-14 76 0 0,1-10-765 0 0,-187-5 485 0 0,-1 0 0 0 0,1 0 0 0 0,-1 0 0 0 0,0 0 0 0 0,0 0 0 0 0,1-1 0 0 0,-1 1 0 0 0,0 0 0 0 0,1 0 0 0 0,-1 1 0 0 0,0-1 0 0 0,0 0 0 0 0,1 0 0 0 0,-1 0 0 0 0,0 0 0 0 0,0 0 0 0 0,1 0 0 0 0,-1 0 0 0 0,0 0 0 0 0,0 0 0 0 0,1 1 0 0 0,-1-1 0 0 0,0 0 0 0 0,0 0 0 0 0,1 0 0 0 0,-1 0 0 0 0,0 1 0 0 0,1-1 0 0 0,-1 1 0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13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0,'107'0'0'0'0,"-91"0"0"0"0,0 1 0 0 0,19 3 0 0 0,-11 0 0 0 0,61 5 342 0 0,381 32 4795 0 0,-413-37-4926 0 0,0-1-598 0 0,-18-2-3445 0 0,-39 1 2361 0 0,1-2 1471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14.3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0,'108'20'0'0'0,"403"53"9482"0"0,-497-71-9505 0 0,20 1 805 0 0,-13-4-3832 0 0,-32 5-4141 0 0,9-3 7191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15.3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961 1464 0 0 0,'103'-23'0'0'0,"-93"21"0"0"0,-1-1 0 0 0,0 0 0 0 0,0 0 0 0 0,16-8 0 0 0,-8 3 0 0 0,42-18 0 0 0,116-56 0 0 0,-156 71 0 0 0,-1-1 0 0 0,-1 0 0 0 0,0-1 0 0 0,-1-1 0 0 0,0-1 0 0 0,27-32 0 0 0,-27 25 0 0 0,0-1 0 0 0,-2 0 0 0 0,0-1 0 0 0,13-35 0 0 0,-20 40 0 0 0,0-1 0 0 0,-1 0 0 0 0,-2-1 0 0 0,0 1 0 0 0,-1-1 0 0 0,1-28 0 0 0,-5 13 0 0 0,0 0 0 0 0,-3 0 0 0 0,-9-42 0 0 0,1 21 0 0 0,-24-67 0 0 0,29 103 0 0 0,-2 1 0 0 0,0 0 0 0 0,-1 1 0 0 0,-1 0 0 0 0,-1 1 0 0 0,-22-27 0 0 0,12 21 0 0 0,-2 1 0 0 0,-1 1 0 0 0,-1 1 0 0 0,0 2 0 0 0,-2 0 0 0 0,-37-19 0 0 0,-10 1 0 0 0,-101-34 0 0 0,140 58 0 0 0,-1 2 0 0 0,0 2 0 0 0,-57-7 0 0 0,63 13 0 0 0,0 1 0 0 0,0 2 0 0 0,0 1 0 0 0,-55 9 0 0 0,47-2 0 0 0,1 2 0 0 0,0 1 0 0 0,0 1 0 0 0,2 3 0 0 0,0 1 0 0 0,0 1 0 0 0,2 2 0 0 0,-33 24 0 0 0,45-27 0 0 0,0 2 0 0 0,2 0 0 0 0,0 2 0 0 0,1 0 0 0 0,-17 24 0 0 0,23-26 0 0 0,0 1 0 0 0,2 1 0 0 0,0 0 0 0 0,1 1 0 0 0,2 0 0 0 0,-12 37 0 0 0,15-39 0 0 0,1 1 0 0 0,1 0 0 0 0,0 1 0 0 0,1-1 0 0 0,2 0 0 0 0,0 1 0 0 0,1-1 0 0 0,1 0 0 0 0,0 1 0 0 0,2-1 0 0 0,1 0 0 0 0,0-1 0 0 0,10 24 0 0 0,3-3 0 0 0,2 0 0 0 0,1-1 0 0 0,34 44 0 0 0,-15-30 0 0 0,70 71 0 0 0,-86-100 332 0 0,1-2 0 0 0,1-1 0 0 0,35 22 0 0 0,-18-18 345 0 0,69 31 0 0 0,-68-37-2005 0 0,52 13-1 0 0,-82-28 1304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57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8 4593 0 0,'0'0'3585'0'0,"-24"-8"-3761"0"0,20 8-360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14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380 22 6617 0 0,'0'0'12170'0'0,"-11"0"-11618"0"0,-79-2 600 0 0,49 3-703 0 0,-50-2-169 0 0,80 0-153 0 0,-1 0 0 0 0,1-1 0 0 0,0-1 0 0 0,0 1 0 0 0,-19-9 0 0 0,31 12-10 0 0,0 0-1 0 0,-1-1 1 0 0,1 1 0 0 0,0 0-1 0 0,-1 0 1 0 0,1-1 0 0 0,-1 1-1 0 0,1 0 1 0 0,-1 0 0 0 0,0 0-1 0 0,1 0 1 0 0,-1 0 0 0 0,0 0-1 0 0,1 1 1 0 0,3 19-316 0 0,-2-11 342 0 0,1 7-61 0 0,-1 1 0 0 0,-1 0 0 0 0,-2 35 1 0 0,0-31-10 0 0,-17 292 1332 0 0,10-236-1217 0 0,-38 246 209 0 0,44-312-366 0 0,0 1 0 0 0,1-1 0 0 0,0 0 0 0 0,1 1 1 0 0,0-1-1 0 0,4 23 0 0 0,-1-29-6 0 0,-1 1-1 0 0,2-1 1 0 0,-1 1 0 0 0,1-1 0 0 0,-1 0 0 0 0,2 0 0 0 0,-1-1 0 0 0,8 8 0 0 0,-9-10 5 0 0,-1-1 0 0 0,1 0 1 0 0,0 0-1 0 0,0 0 0 0 0,0 0 1 0 0,0-1-1 0 0,0 1 0 0 0,0-1 1 0 0,1 1-1 0 0,-1-1 0 0 0,0 0 0 0 0,6 0 1 0 0,6 1 83 0 0,23 1-1 0 0,-31-3-85 0 0,9 0 22 0 0,-1 0 0 0 0,1-1 0 0 0,0-1-1 0 0,27-7 1 0 0,-18 1-426 0 0,0 0 0 0 0,26-14 0 0 0,-5 2-2295 0 0,-15 8-6466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15.3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0 11490 0 0,'0'0'10625'0'0,"-2"23"-10120"0"0,-5 73-47 0 0,0-26 424 0 0,5-57-733 0 0,-2 9 127 0 0,-8 25 1 0 0,1-6-87 0 0,10-32-525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15.7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329 0 15651 0 0,'0'0'6651'0'0,"-24"4"-6555"0"0,-78 12-83 0 0,89-14-79 0 0,0 0-1 0 0,-20-1 0 0 0,18-2-119 0 0,-32 1-794 0 0,2 0-3173 0 0,15 2-7583 0 0,24-2 6580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0.3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15309 0 0,'0'0'3737'0'0,"0"0"-3737"0"0,0 0-456 0 0,0 0 172 0 0,0 0 212 0 0,0 0 20 0 0,0 0-120 0 0,0 0-496 0 0,0 0-625 0 0,0 0-1039 0 0,0 0-2864 0 0,3 0-469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4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16 372 10437 0 0,'0'0'1312'0'0,"0"0"-836"0"0,14 35 76 0 0,-14-23-80 0 0,0-2-128 0 0,0-1 0 0 0,-1 0-16 0 0,-3-3-88 0 0,0-2-88 0 0,0-1-24 0 0,3-1-28 0 0,-3-2-100 0 0,1 0-520 0 0,2-3 16 0 0,-3-3-172 0 0,2-3-1132 0 0,1 1-3072 0 0,1-8-1617 0 0</inkml:trace>
  <inkml:trace contextRef="#ctx0" brushRef="#br0" timeOffset="250.35">58 216 10725 0 0,'0'0'1352'0'0,"0"0"-688"0"0,0 0-112 0 0,0 0-340 0 0,0 0-208 0 0,0 0 144 0 0,0 0 132 0 0,0 0-280 0 0,0 0-204 0 0,0 0 24 0 0,0-5-840 0 0,-1 3-600 0 0,-2-1-1304 0 0,3-1-4569 0 0</inkml:trace>
  <inkml:trace contextRef="#ctx0" brushRef="#br0" timeOffset="407.31">246 357 6645 0 0,'3'8'3951'0'0,"0"-1"-3787"0"0,0 0 0 0 0,0 1 0 0 0,0 0 0 0 0,-1-1 0 0 0,-1 1 0 0 0,1 0 0 0 0,-1 0 1 0 0,-1 0-1 0 0,1 0 0 0 0,-1 0 0 0 0,-1 0 0 0 0,1 0 0 0 0,-2 0 0 0 0,1 0 0 0 0,-1 0 0 0 0,0-1 1 0 0,0 1-1 0 0,-1-1 0 0 0,0 1 0 0 0,-1-1 0 0 0,1 0 0 0 0,-1 0 0 0 0,-1 0 0 0 0,1-1 0 0 0,-1 1 1 0 0,0-1-1 0 0,-1 0 0 0 0,-4 3-164 0 0,8-8-56 0 0,0 0 1 0 0,0 0-1 0 0,0-1 1 0 0,-1 1 0 0 0,1-1-1 0 0,0 0 1 0 0,-1 0-1 0 0,1 0 1 0 0,0 0-1 0 0,0 0 1 0 0,-1 0 0 0 0,1 0-1 0 0,0-1 1 0 0,0 1-1 0 0,-1-1 1 0 0,1 0-1 0 0,0 0 1 0 0,0 1 0 0 0,0-1-1 0 0,0-1 1 0 0,0 1-1 0 0,0 0 1 0 0,0 0-1 0 0,0-1 1 0 0,1 1-1 0 0,-1-1 1 0 0,0 0 0 0 0,1 1 55 0 0,-27-36-7050 0 0,18 12 461 0 0</inkml:trace>
  <inkml:trace contextRef="#ctx0" brushRef="#br0" timeOffset="577.54">269 148 12953 0 0,'0'0'1592'0'0,"0"0"-1252"0"0,0 0 188 0 0,0 0-188 0 0,0 0-340 0 0,0 0-184 0 0,0 0-144 0 0,0 0-544 0 0,0 0-360 0 0,0 0-200 0 0,-12-9-1488 0 0,10 5-3577 0 0</inkml:trace>
  <inkml:trace contextRef="#ctx0" brushRef="#br0" timeOffset="810.38">255 0 11341 0 0,'0'0'831'0'0,"0"0"-737"0"0,6 0-228 0 0,179 3-65 0 0,-181-2 232 0 0,-1 1 0 0 0,1 0 0 0 0,-1-1 1 0 0,0 1-1 0 0,0 0 0 0 0,1 1 0 0 0,-1-1 0 0 0,-1 0 0 0 0,1 1 0 0 0,0 0 0 0 0,-1-1 1 0 0,1 1-1 0 0,-1 0 0 0 0,0 1 0 0 0,0-1 0 0 0,0 0 0 0 0,0 0 0 0 0,0 1 0 0 0,-1-1 1 0 0,0 1-1 0 0,0 0 0 0 0,0-1 0 0 0,0 1 0 0 0,0 0 0 0 0,-1 0-33 0 0,4 7 233 0 0,8 15 142 0 0,-2 1 0 0 0,-1 0-1 0 0,-1 1 1 0 0,-1 0 0 0 0,-2 0 0 0 0,-1 0 0 0 0,-1 1-1 0 0,-1 0 1 0 0,-1-1 0 0 0,-2 1 0 0 0,-3 16-375 0 0,3-37-7 0 0,-1-1-1 0 0,0 1 1 0 0,-1-1-1 0 0,0 1 1 0 0,0-1 0 0 0,0 0-1 0 0,-1 0 1 0 0,0 0-1 0 0,0 0 1 0 0,-1-1 0 0 0,0 0-1 0 0,0 0 1 0 0,0 0 0 0 0,-1 0-1 0 0,0-1 1 0 0,0 0-1 0 0,-2 1 8 0 0,-52-9-9472 0 0,38-11 1953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16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0 7890 0 0,'0'0'14854'0'0,"-22"2"-14588"0"0,-71 7-66 0 0,62-7-107 0 0,-37-1 0 0 0,33-2-679 0 0,26 1-241 0 0,-13 0-1839 0 0,7 0-8475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16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4073 0 0,'0'0'14939'0'0,"5"14"-14377"0"0,13 43-13 0 0,-16-51-365 0 0,-1 0 0 0 0,1 0 1 0 0,-1 0-1 0 0,-1 0 0 0 0,1 1 0 0 0,-1-1 0 0 0,-1 9 1 0 0,1 1 201 0 0,0 58 903 0 0,0-74-1143 0 0,2-8 385 0 0,33-67-1446 0 0,-31 68 818 0 0,0-1 1 0 0,1 1-1 0 0,0 0 0 0 0,0 1 0 0 0,7-9 1 0 0,-10 13 101 0 0,0 1-1 0 0,0-1 1 0 0,-1 0 0 0 0,1 1 0 0 0,0 0 0 0 0,0-1 0 0 0,0 1 0 0 0,1 0-1 0 0,-1 0 1 0 0,0 0 0 0 0,0 0 0 0 0,0 1 0 0 0,1-1 0 0 0,-1 1-1 0 0,0-1 1 0 0,1 1 0 0 0,-1 0 0 0 0,1 0 0 0 0,-1 0 0 0 0,0 0 0 0 0,1 0-1 0 0,-1 0 1 0 0,4 2 0 0 0,-3-1 19 0 0,-1 0 0 0 0,0 0 0 0 0,1 0 0 0 0,-1 1 0 0 0,0-1 1 0 0,0 1-1 0 0,0 0 0 0 0,0 0 0 0 0,0-1 0 0 0,0 1 0 0 0,0 0 0 0 0,-1 0 0 0 0,1 1 0 0 0,-1-1 0 0 0,0 0 0 0 0,1 1 0 0 0,-1-1 0 0 0,0 0 0 0 0,0 1 1 0 0,0 2-1 0 0,1-1 22 0 0,-1 0 0 0 0,-1 0 0 0 0,1 1 0 0 0,0-1 0 0 0,-1 0 0 0 0,0 0 0 0 0,0 0 1 0 0,0 1-1 0 0,-1-1 0 0 0,1 0 0 0 0,-3 8 0 0 0,0-6-197 0 0,1 0 0 0 0,-2 0 1 0 0,1 0-1 0 0,-1 0 0 0 0,0 0 0 0 0,0-1 0 0 0,-1 0 0 0 0,1 0 1 0 0,-7 5-1 0 0,9-8-537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17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16 17900 0 0,'0'0'4968'0'0,"-21"19"-4990"0"0,-65 57-99 0 0,81-72 77 0 0,0 0 1 0 0,0 0 0 0 0,0-1-1 0 0,-7 4 1 0 0,11-7 9 0 0,0 0 1 0 0,0 1-1 0 0,0-1 1 0 0,-1 0-1 0 0,1 1 0 0 0,0-1 1 0 0,0 0-1 0 0,0 0 1 0 0,-1 0-1 0 0,1 0 0 0 0,-2 0 1 0 0,-5-1-287 0 0,-1 2-473 0 0,-22 0-1363 0 0,16-4-1725 0 0,3-3-4006 0 0</inkml:trace>
  <inkml:trace contextRef="#ctx0" brushRef="#br0" timeOffset="1">137 0 13931 0 0,'0'0'8271'0'0,"8"21"-7837"0"0,27 64-117 0 0,-32-77-207 0 0,0-1 1 0 0,0 1-1 0 0,3 16 0 0 0,-2-9-27 0 0,-3-12-542 0 0,0 0 404 0 0,-1 0 0 0 0,1-1 1 0 0,1 1-1 0 0,-1 0 0 0 0,3 3 1 0 0,1-1-3501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17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15875 0 0,'0'0'6586'0'0,"1"21"-6349"0"0,0 61-66 0 0,-2-59-79 0 0,-1-18 1 0 0,-1-1-10 0 0,4-10-4 0 0,2-21-710 0 0,0 16 493 0 0,1 1 0 0 0,0 0 0 0 0,0 1 0 0 0,8-12 0 0 0,-11 18 136 0 0,1 1 1 0 0,0 0-1 0 0,0-1 0 0 0,0 1 0 0 0,0 0 1 0 0,0 0-1 0 0,0 0 0 0 0,0 0 0 0 0,1 1 0 0 0,-1-1 1 0 0,0 0-1 0 0,1 1 0 0 0,0 0 0 0 0,-1 0 1 0 0,1 0-1 0 0,0 0 0 0 0,0 0 0 0 0,-1 0 1 0 0,1 0-1 0 0,4 1 0 0 0,-3 0 33 0 0,0 0 0 0 0,0 0 1 0 0,0 1-1 0 0,0 0 0 0 0,0 0 0 0 0,0 0 0 0 0,0 0 1 0 0,0 1-1 0 0,0 0 0 0 0,0-1 0 0 0,-1 1 0 0 0,1 0 0 0 0,-1 1 1 0 0,0-1-1 0 0,1 1 0 0 0,-1-1 0 0 0,3 5 0 0 0,-2-3 11 0 0,0 1 0 0 0,0-1 0 0 0,-1 1 0 0 0,0 0-1 0 0,0 0 1 0 0,0 0 0 0 0,0 1 0 0 0,-1-1 0 0 0,0 0-1 0 0,0 1 1 0 0,2 9 0 0 0,-4-11-75 0 0,1 1 0 0 0,-1-1 1 0 0,0 1-1 0 0,0-1 0 0 0,0 0 0 0 0,-1 1 1 0 0,1-1-1 0 0,-1 0 0 0 0,-2 6 0 0 0,-3 5-2362 0 0,-3 0-3423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18.1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 8258 0 0,'0'0'12705'0'0,"1"25"-11930"0"0,2 82-100 0 0,-1-48 241 0 0,-3 0 0 0 0,-12 80 0 0 0,5-62-408 0 0,2 145-1 0 0,16-118-327 0 0,-2-26-150 0 0,-6-66-493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1.3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7522 0 0,'0'0'14153'0'0,"4"16"-13493"0"0,12 49-91 0 0,-11-47-113 0 0,-1 1 1 0 0,-1-1-1 0 0,0 37 0 0 0,-1-21-182 0 0,1 34-96 0 0,-2-88-17861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1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85 5713 0 0,'0'0'10184'0'0,"17"-14"-9934"0"0,49-41 89 0 0,-63 52-289 0 0,0 1-1 0 0,0 0 1 0 0,1 0-1 0 0,-1 1 0 0 0,0-1 1 0 0,5-1-1 0 0,-7 3-10 0 0,0 0 0 0 0,0 0 1 0 0,0-1-1 0 0,0 1 0 0 0,0 0 0 0 0,0 0 0 0 0,0 0 0 0 0,0 1 0 0 0,1-1 0 0 0,0 0 0 0 0,4 2 175 0 0,1-1 8 0 0,-1 0 1 0 0,0 0 0 0 0,1 1-1 0 0,-1 0 1 0 0,0 1 0 0 0,0-1-1 0 0,0 1 1 0 0,-1 0 0 0 0,9 6-1 0 0,-11-6-135 0 0,1-1 0 0 0,-1 1 1 0 0,0-1-1 0 0,0 1 0 0 0,0 0 0 0 0,-1 1 0 0 0,1-1 0 0 0,-1 0 0 0 0,1 1 0 0 0,-1-1 0 0 0,0 1 0 0 0,-1 0 0 0 0,1-1 0 0 0,-1 1 0 0 0,3 7 0 0 0,-4-9-61 0 0,-1 0-1 0 0,1 0 0 0 0,0-1 1 0 0,0 1-1 0 0,0 0 1 0 0,-1-1-1 0 0,1 1 0 0 0,-1 0 1 0 0,0-1-1 0 0,1 1 1 0 0,-1-1-1 0 0,0 1 0 0 0,0-1 1 0 0,0 1-1 0 0,0-1 0 0 0,0 0 1 0 0,0 1-1 0 0,0-1 1 0 0,0 0-1 0 0,-1 0 0 0 0,1 0 1 0 0,-3 2-1 0 0,-3 1 53 0 0,0 1 0 0 0,0-1 0 0 0,-11 4 0 0 0,4-3-79 0 0,0 0-1 0 0,-1-1 0 0 0,1 0 0 0 0,-1-1 0 0 0,0-1 0 0 0,0 0 1 0 0,-19-1-1 0 0,33-1 46 0 0,14 0-227 0 0,3-1 111 0 0,-1 2 0 0 0,0-1-1 0 0,1 2 1 0 0,-1 0 0 0 0,18 6 0 0 0,-15-3 192 0 0,1 2 1 0 0,-2 0-1 0 0,1 1 0 0 0,-1 1 1 0 0,0 1-1 0 0,-1 0 1 0 0,0 1-1 0 0,22 20 1 0 0,-35-28-85 0 0,1 1 0 0 0,-1-1 0 0 0,0 1-1 0 0,-1 0 1 0 0,1 0 0 0 0,-1 0 0 0 0,0 0 0 0 0,1 0 0 0 0,-2 1 0 0 0,3 6 0 0 0,-3-9-7 0 0,-1 1 0 0 0,1-1 0 0 0,-1 1 1 0 0,0 0-1 0 0,0-1 0 0 0,0 1 0 0 0,0-1 0 0 0,-1 1 1 0 0,1-1-1 0 0,0 1 0 0 0,-1-1 0 0 0,0 1 0 0 0,0-1 1 0 0,0 1-1 0 0,0-1 0 0 0,0 0 0 0 0,0 0 0 0 0,0 1 1 0 0,-1-1-1 0 0,-2 3 0 0 0,-3 2 44 0 0,0 0 0 0 0,-1-1 0 0 0,1 1 0 0 0,-1-1 0 0 0,-1-1 0 0 0,1 0 0 0 0,-1 0 0 0 0,0-1 0 0 0,0 0 0 0 0,0 0 0 0 0,-11 2 0 0 0,3-1-56 0 0,-1-1-1 0 0,0-1 1 0 0,-1-1 0 0 0,1-1 0 0 0,-21 0-1 0 0,32-1-31 0 0,1-1 0 0 0,0 0 0 0 0,-1-1 1 0 0,1 1-1 0 0,0-1 0 0 0,0 0 0 0 0,0-1 0 0 0,1 1 0 0 0,-11-7 0 0 0,12 6-519 0 0,-1 0 0 0 0,1-1 1 0 0,0 1-1 0 0,-8-9 0 0 0,10 9-542 0 0,0 1 0 0 0,0-1 0 0 0,0 0 0 0 0,1 0 0 0 0,-1 0 0 0 0,1 0 0 0 0,-1 0 0 0 0,0-5 0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2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 8250 0 0,'0'0'10314'0'0,"0"0"-10281"0"0,0 0 0 0 0,0 0 0 0 0,0 0-1 0 0,0 0 1 0 0,0-1 0 0 0,0 1 0 0 0,0 0 0 0 0,0 0 0 0 0,0 0 0 0 0,0 0-1 0 0,0-1 1 0 0,0 1 0 0 0,0 0 0 0 0,0 0 0 0 0,0 0 0 0 0,0 0 0 0 0,0-1 0 0 0,0 1-1 0 0,0 0 1 0 0,0 0 0 0 0,0 0 0 0 0,0 0 0 0 0,0-1 0 0 0,0 1 0 0 0,0 0-1 0 0,0 0 1 0 0,0 0 0 0 0,1 0-23 0 0,0 0 110 0 0,0 0 0 0 0,0 0 0 0 0,0 0 0 0 0,1 0-1 0 0,-1 0 1 0 0,0 0 0 0 0,0 0 0 0 0,0-1 0 0 0,1 1 0 0 0,-1 0 0 0 0,0-1 0 0 0,0 1-1 0 0,0-1 1 0 0,0 1 0 0 0,0-1 0 0 0,0 1 0 0 0,0-1 0 0 0,0 0 0 0 0,0 0 0 0 0,1 0-1 0 0,-1-1 646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3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16131 0 0,'0'0'4796'0'0,"4"20"-4430"0"0,11 64-57 0 0,-13-72-132 0 0,0 0-1 0 0,-1 1 1 0 0,-1 16-1 0 0,1 1 248 0 0,4-38-549 0 0,-1-1 0 0 0,5-16 0 0 0,-5 15-82 0 0,-1 1 1 0 0,1 0 0 0 0,0 0 0 0 0,11-16-1 0 0,-14 23 197 0 0,1-1 1 0 0,0 1-1 0 0,0 0 0 0 0,0 0 0 0 0,1 0 0 0 0,-1 0 0 0 0,0 0 0 0 0,1 0 0 0 0,-1 1 1 0 0,1-1-1 0 0,0 1 0 0 0,-1 0 0 0 0,1 0 0 0 0,0 0 0 0 0,0 0 0 0 0,0 0 0 0 0,0 0 0 0 0,0 1 1 0 0,0 0-1 0 0,4-1 0 0 0,-3 1 48 0 0,-1 1 0 0 0,1-1 0 0 0,-1 1 0 0 0,0 0 0 0 0,0-1 0 0 0,1 1 0 0 0,-1 1 0 0 0,0-1 0 0 0,0 0 0 0 0,0 1 0 0 0,0 0 1 0 0,0 0-1 0 0,0 0 0 0 0,-1 0 0 0 0,1 0 0 0 0,0 0 0 0 0,2 4 0 0 0,-2-3-3 0 0,-1 1 0 0 0,1-1 0 0 0,-1 0 0 0 0,0 1 1 0 0,0 0-1 0 0,0-1 0 0 0,0 1 0 0 0,-1 0 0 0 0,0 0 0 0 0,0 0 0 0 0,0 0 1 0 0,0 0-1 0 0,0 0 0 0 0,-1 6 0 0 0,1 0-13 0 0,-1-7-50 0 0,0 1 0 0 0,0-1 1 0 0,0 0-1 0 0,0 1 0 0 0,-1-1 0 0 0,1 1 0 0 0,-1-1 1 0 0,0 0-1 0 0,0 1 0 0 0,-2 4 0 0 0,0 1-1003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3.4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0 17572 0 0,'0'0'3626'0'0,"-14"16"-3826"0"0,-45 48-170 0 0,57-61 300 0 0,-1-1-1 0 0,0 1 0 0 0,0-1 0 0 0,0 0 1 0 0,0 0-1 0 0,-4 2 0 0 0,6-3 6 0 0,0-1 0 0 0,0 0 1 0 0,0 1-1 0 0,-1-1 0 0 0,1 0 0 0 0,0 0 0 0 0,0 0 0 0 0,0 0 0 0 0,0 0 0 0 0,-2 0 1 0 0,-3 0-384 0 0,-26 1-3526 0 0,12-4-4035 0 0</inkml:trace>
  <inkml:trace contextRef="#ctx0" brushRef="#br0" timeOffset="1">76 5 8194 0 0,'0'0'12516'0'0,"13"20"-12519"0"0,36 60-102 0 0,-34-52-512 0 0,-11-25-711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3.3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227 361 9853 0 0,'0'0'7041'0'0,"0"0"-7041"0"0,0 0-705 0 0,0 0 605 0 0,-37-1 100 0 0,13-3 100 0 0,-3 0-100 0 0,-1-1-4 0 0,2 0-812 0 0,-1-1-728 0 0,3-1-1208 0 0,8 1-2328 0 0,-1-6-913 0 0</inkml:trace>
  <inkml:trace contextRef="#ctx0" brushRef="#br0" timeOffset="232.23">93 293 10065 0 0,'0'0'1108'0'0,"0"0"-580"0"0,32 45 316 0 0,-27-28-244 0 0,-1 3-116 0 0,-4-3-112 0 0,0 0-108 0 0,-1-2-112 0 0,-6-4-152 0 0,2-1-496 0 0,1-3-828 0 0,2-4-1376 0 0,0-1-4217 0 0</inkml:trace>
  <inkml:trace contextRef="#ctx0" brushRef="#br0" timeOffset="462.24">465 28 12925 0 0,'0'0'1818'0'0,"0"0"-2035"0"0,-8 0 32 0 0,-182-28-616 0 0,224 79 1571 0 0,-24-28-538 0 0,-1 0-1 0 0,0 1 1 0 0,-2 0-1 0 0,-1 0 1 0 0,-1 0-1 0 0,-1 1 1 0 0,-1 0-1 0 0,-1 0 1 0 0,-2 0 0 0 0,0 0-1 0 0,-1 0 1 0 0,-2 0-1 0 0,-2 9-231 0 0,2 8 5 0 0,2-39 20 0 0,1-1 0 0 0,-1 1 0 0 0,1-1 0 0 0,0 1 0 0 0,0-1 0 0 0,0 1 0 0 0,0-1 0 0 0,0 1 0 0 0,0-1 0 0 0,1 1 0 0 0,-1-1 0 0 0,1 1 0 0 0,0-1 0 0 0,-1 0 0 0 0,1 1 0 0 0,0-1 0 0 0,1 0 0 0 0,-1 0 0 0 0,0 0 0 0 0,1 0 0 0 0,-1 0 0 0 0,1 0 0 0 0,0 0 0 0 0,-1 0 0 0 0,1 0 0 0 0,0-1 0 0 0,0 1 0 0 0,0-1 0 0 0,0 1 0 0 0,0-1 0 0 0,1 0 0 0 0,-1 0 0 0 0,0 0 0 0 0,1 0 0 0 0,-1 0 0 0 0,0-1 0 0 0,1 1 0 0 0,-1-1 0 0 0,1 0 0 0 0,-1 1 0 0 0,1-1 0 0 0,-1 0 0 0 0,1 0 0 0 0,-1-1 0 0 0,1 1 0 0 0,-1 0 0 0 0,1-1 0 0 0,0 0-25 0 0,68-13-411 0 0,-59 4-3207 0 0,-2-5-3346 0 0,-2-1-568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3.8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17012 0 0,'0'0'4829'0'0,"6"20"-4531"0"0,20 60-72 0 0,-22-67-179 0 0,0-1 46 0 0,-5-9-10 0 0,0 0-37 0 0,-1-25-890 0 0,3 12 303 0 0,-1 0 0 0 0,1 0 1 0 0,3-15-1 0 0,-3 22 464 0 0,0-1 0 0 0,0 1 0 0 0,0-1 0 0 0,1 1 0 0 0,-1-1 1 0 0,1 1-1 0 0,0 0 0 0 0,-1 0 0 0 0,2 0 0 0 0,-1 0 0 0 0,0 0 0 0 0,1 0 0 0 0,2-2 1 0 0,-4 4 78 0 0,1 0 0 0 0,-1 0 0 0 0,1 0 0 0 0,-1 0 0 0 0,1 1 1 0 0,-1-1-1 0 0,1 0 0 0 0,0 1 0 0 0,-1-1 0 0 0,1 1 0 0 0,0 0 1 0 0,-1 0-1 0 0,1-1 0 0 0,0 1 0 0 0,-1 0 0 0 0,3 1 0 0 0,-1-1 53 0 0,0 1-1 0 0,1 0 0 0 0,-1 0 1 0 0,0 0-1 0 0,0 0 0 0 0,0 0 0 0 0,5 4 1 0 0,0 0 178 0 0,0 1 0 0 0,0 0 1 0 0,-1 1-1 0 0,11 11 0 0 0,-12-11-103 0 0,0 0 1 0 0,0 1-1 0 0,-1-1 0 0 0,5 10 0 0 0,-7-12-169 0 0,-1 0 0 0 0,0 0-1 0 0,-1 0 1 0 0,1 0 0 0 0,-1 0 0 0 0,0 1-1 0 0,0-1 1 0 0,0 10 0 0 0,-1-9-545 0 0,-1 12-771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4.2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17076 0 0,'0'0'2028'0'0,"10"2"-1999"0"0,-5-1-25 0 0,10 2 35 0 0,0 0 0 0 0,30 2-1 0 0,15-10 78 0 0,-41 3-18 0 0,36 1-1 0 0,-52 1-59 0 0,-1 1 0 0 0,1-1-1 0 0,0 1 1 0 0,-1 0 0 0 0,1 0-1 0 0,-1 0 1 0 0,1 0 0 0 0,-1 0-1 0 0,1 1 1 0 0,-1-1 0 0 0,0 1 0 0 0,0 0-1 0 0,1 0 1 0 0,-1-1 0 0 0,0 1-1 0 0,-1 0 1 0 0,4 5 0 0 0,2 3 282 0 0,0 1 0 0 0,8 19 0 0 0,-10-21-174 0 0,10 25 288 0 0,-1 0 1 0 0,-1 1-1 0 0,11 53 1 0 0,11 110 799 0 0,-11-49-375 0 0,-14-94-476 0 0,-3 0 0 0 0,2 78 1 0 0,-9-126-389 0 0,-1 0 1 0 0,1 1-1 0 0,-1-1 1 0 0,0 0-1 0 0,-1 0 1 0 0,0 0-1 0 0,0-1 1 0 0,-1 1-1 0 0,0 0 1 0 0,0-1-1 0 0,0 1 1 0 0,-1-1-1 0 0,0 0 1 0 0,0 0-1 0 0,0-1 1 0 0,-1 1-1 0 0,0-1 1 0 0,0 0-1 0 0,0 0 1 0 0,-1-1-1 0 0,1 1 1 0 0,-1-1-1 0 0,0 0 1 0 0,-1-1-1 0 0,1 0 1 0 0,0 0-1 0 0,-1 0 1 0 0,0-1-1 0 0,-7 2 1 0 0,0-1-813 0 0,0-1 1 0 0,-22 1 0 0 0,-7-2-7892 0 0,42-1 8218 0 0,-16 0-11049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5.0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972 1357 0 0 0,'23'1'572'0'0,"74"0"706"0"0,-85-1-742 0 0,-1 0-1 0 0,1-1 1 0 0,15-2 0 0 0,-15 1-84 0 0,27-6 1111 0 0,45-14-1 0 0,-39 7-1575 0 0,86-42-1 0 0,-75 26-30 0 0,-1-3-1 0 0,98-78 1 0 0,-141 102 171 0 0,0-1 0 0 0,0-1 0 0 0,-1-1 0 0 0,13-16 1 0 0,-18 19-104 0 0,0 0 0 0 0,0 0 0 0 0,-1-1 0 0 0,0 0 1 0 0,-1 0-1 0 0,6-20 0 0 0,-6 12-83 0 0,-1 0-1 0 0,-1 0 1 0 0,-1 0 0 0 0,0 0-1 0 0,-1 0 1 0 0,-4-25 0 0 0,0 20-3 0 0,-1 1 0 0 0,0 1 0 0 0,-2-1 1 0 0,-17-38-1 0 0,4 20-13 0 0,-1 1 1 0 0,-49-67-1 0 0,49 79-22 0 0,-1 1-1 0 0,-2 1 0 0 0,-1 2 1 0 0,-35-29-1 0 0,16 21-175 0 0,-1 1 1 0 0,-2 2-1 0 0,0 2 1 0 0,-88-34-1 0 0,94 46 189 0 0,-1 2 1 0 0,-1 2-1 0 0,0 1 0 0 0,0 3 1 0 0,0 1-1 0 0,-61 0 0 0 0,72 6 17 0 0,1 2-1 0 0,-1 1 1 0 0,1 1 0 0 0,0 1-1 0 0,0 2 1 0 0,-38 14-1 0 0,29-5-141 0 0,1 1-1 0 0,-69 44 1 0 0,-64 60-541 0 0,170-119 743 0 0,-23 16-89 0 0,0 2 0 0 0,2 1 0 0 0,0 1 1 0 0,2 1-1 0 0,-30 40 0 0 0,41-48 134 0 0,1 0 0 0 0,0 0-1 0 0,1 1 1 0 0,0 1 0 0 0,2-1 0 0 0,0 1-1 0 0,0 0 1 0 0,2 0 0 0 0,0 1 0 0 0,1-1 0 0 0,0 25-1 0 0,2-24 317 0 0,1-1-1 0 0,0 1 1 0 0,2-1 0 0 0,0 1-1 0 0,1-1 1 0 0,9 30-1 0 0,0-16 238 0 0,2-1 0 0 0,1-1-1 0 0,1 0 1 0 0,2-1-1 0 0,1-1 1 0 0,22 25-1 0 0,10 4-217 0 0,87 75 0 0 0,-105-102-410 0 0,1-2 0 0 0,1-1 0 0 0,2-2 1 0 0,1-2-1 0 0,0-1 0 0 0,2-2 0 0 0,0-1 0 0 0,59 16 0 0 0,-50-21-978 0 0,64 6 0 0 0,-7-9-4791 0 0,-74-8 3768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6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94 182 0 0 0,'0'0'11004'0'0,"-16"-5"-10169"0"0,-45-15 38 0 0,45 14 383 0 0,17 5-944 0 0,-1 0-276 0 0,0 1 0 0 0,0-1 0 0 0,1 1-1 0 0,-1-1 1 0 0,0 0 0 0 0,0 1-1 0 0,1-1 1 0 0,-1 1 0 0 0,0-1 0 0 0,1 1-1 0 0,-1 0 1 0 0,1-1 0 0 0,-1 1-1 0 0,1-1 1 0 0,-1 1 0 0 0,1 0 0 0 0,-1-1-1 0 0,1 1 1 0 0,-1 0 0 0 0,1-1-1 0 0,-1 1 1 0 0,1 0 0 0 0,1-1 0 0 0,18-5-331 0 0,-11 4 295 0 0,79-30 25 0 0,-46 16 62 0 0,1 1 0 0 0,63-12 1 0 0,-49 20-62 0 0,0 2 0 0 0,0 2 0 0 0,72 7 0 0 0,-71 1 266 0 0,79 18 0 0 0,55 26 1110 0 0,-184-46-1401 0 0,-14-2-123 0 0,-15-4 37 0 0,5-1-605 0 0,2 0-1 0 0,-28-13 0 0 0,38 16 471 0 0,1-1 0 0 0,-1 0 0 0 0,1 0 0 0 0,0 0 0 0 0,0 0 0 0 0,0 0 0 0 0,0-1 0 0 0,1 1 0 0 0,-1-1-1 0 0,0 0 1 0 0,1 0 0 0 0,0 0 0 0 0,0 0 0 0 0,0 0 0 0 0,0 0 0 0 0,0 0 0 0 0,1-1 0 0 0,-2-4 0 0 0,2 7 178 0 0,1 1 1 0 0,0-1-1 0 0,0 0 1 0 0,0 0-1 0 0,0 0 1 0 0,-1 0-1 0 0,1 0 0 0 0,0 1 1 0 0,0-1-1 0 0,1 0 1 0 0,-1 0-1 0 0,0 0 1 0 0,0 0-1 0 0,0 0 0 0 0,0 1 1 0 0,1-1-1 0 0,-1 0 1 0 0,0 0-1 0 0,1 0 0 0 0,-1 1 1 0 0,1-1-1 0 0,-1 0 1 0 0,1 0-1 0 0,-1 1 1 0 0,1-1-1 0 0,0 1 0 0 0,-1-1 1 0 0,1 0-1 0 0,0 1 1 0 0,-1-1-1 0 0,1 1 1 0 0,0-1-1 0 0,-1 1 0 0 0,1 0 1 0 0,0-1-1 0 0,0 1 1 0 0,0 0-1 0 0,0 0 1 0 0,1-1-1 0 0,3 0 66 0 0,1 1 0 0 0,0-1 0 0 0,-1 1-1 0 0,1 0 1 0 0,6 2 0 0 0,-9-2 85 0 0,7 1 288 0 0,0 1 0 0 0,-1 0-1 0 0,1 1 1 0 0,-1-1 0 0 0,0 2 0 0 0,12 5 0 0 0,0 2 1054 0 0,29 21 0 0 0,-43-28-1107 0 0,0 1 1 0 0,-1 1-1 0 0,1-1 0 0 0,8 11 0 0 0,-14-15-274 0 0,1 1-1 0 0,-1 0 0 0 0,1 0 1 0 0,-1 1-1 0 0,0-1 0 0 0,0 0 1 0 0,0 0-1 0 0,0 0 0 0 0,0 1 0 0 0,0-1 1 0 0,-1 1-1 0 0,1-1 0 0 0,-1 0 1 0 0,0 1-1 0 0,0-1 0 0 0,0 1 0 0 0,0-1 1 0 0,0 1-1 0 0,0-1 0 0 0,-1 4 1 0 0,0-4-45 0 0,0 0 0 0 0,0 0 1 0 0,0 0-1 0 0,0 0 0 0 0,-1 0 1 0 0,1 0-1 0 0,-1-1 0 0 0,1 1 1 0 0,-1 0-1 0 0,0-1 0 0 0,1 1 1 0 0,-1-1-1 0 0,0 1 0 0 0,0-1 1 0 0,-3 2-1 0 0,-5 2-421 0 0,-19 7-1 0 0,28-12 327 0 0,-21 7-1978 0 0,5-1-4292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6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35 294 8818 0 0,'0'0'9106'0'0,"-5"-6"-9022"0"0,-17-19-63 0 0,21 23-26 0 0,0-1-1 0 0,0 1 1 0 0,0-1 0 0 0,0 1-1 0 0,0-1 1 0 0,1 0 0 0 0,-1 1-1 0 0,1-1 1 0 0,0 0 0 0 0,0 1-1 0 0,0-1 1 0 0,0 0-1 0 0,0 1 1 0 0,1-4 0 0 0,0-4-32 0 0,1-9-56 0 0,0 0 0 0 0,2 0 0 0 0,0 1 1 0 0,1-1-1 0 0,1 1 0 0 0,8-18 0 0 0,-12 32 128 0 0,0-1 0 0 0,0 0-1 0 0,1 1 1 0 0,0 0-1 0 0,0-1 1 0 0,0 1 0 0 0,0 0-1 0 0,1 1 1 0 0,0-1 0 0 0,7-5-1 0 0,-9 7-4 0 0,0 1 0 0 0,0 0-1 0 0,1-1 1 0 0,-1 1 0 0 0,0 0-1 0 0,1 1 1 0 0,-1-1 0 0 0,1 0-1 0 0,-1 1 1 0 0,1-1 0 0 0,-1 1 0 0 0,1 0-1 0 0,-1 0 1 0 0,1 0 0 0 0,-1 0-1 0 0,1 0 1 0 0,-1 0 0 0 0,1 1-1 0 0,-1-1 1 0 0,1 1 0 0 0,-1 0 0 0 0,0 0-1 0 0,5 2 1 0 0,0 1 117 0 0,1 1 0 0 0,-1 0 0 0 0,0 1 1 0 0,-1-1-1 0 0,0 1 0 0 0,0 0 0 0 0,0 1 0 0 0,7 10 1 0 0,-4-5 46 0 0,-2 1 1 0 0,1 0 0 0 0,-1 0-1 0 0,5 15 1 0 0,-9-17-51 0 0,0 0 0 0 0,-1-1 1 0 0,0 1-1 0 0,0 0 0 0 0,-1 19 0 0 0,0 7-2770 0 0,-2-17-1338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7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232 164 12443 0 0,'0'0'5217'0'0,"-131"-45"-5353"0"0,105 40-328 0 0,4 1-617 0 0,-3-1-1191 0 0,9 2-1897 0 0,5 1-5369 0 0</inkml:trace>
  <inkml:trace contextRef="#ctx0" brushRef="#br0" timeOffset="1">563 55 15203 0 0,'0'0'3625'0'0,"-128"-19"-3729"0"0,106 15-128 0 0,-2 1-240 0 0,3-1-280 0 0,2 0-417 0 0,1-2-679 0 0,3-2-1153 0 0,5 2-1480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8:27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17404 0 0,'0'0'2384'0'0,"49"143"-2088"0"0,-49-115-192 0 0,0-3-248 0 0,-7 1-368 0 0,-1-3-864 0 0,2-7-2305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16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1796 1029 0 0 0,'22'-117'0'0'0,"-20"110"0"0"0,-1-1 0 0 0,0 1 0 0 0,0-1 0 0 0,0 1 0 0 0,-1-1 0 0 0,-1 1 0 0 0,0-10 0 0 0,0 10 0 0 0,-5-18 0 0 0,0 0 0 0 0,-1 0 0 0 0,-2 0 0 0 0,0 1 0 0 0,-2 0 0 0 0,-17-28 0 0 0,5 15 0 0 0,-50-63 0 0 0,-39-24 0 0 0,86 100 0 0 0,-1 1 0 0 0,-1 1 0 0 0,0 1 0 0 0,-58-30 0 0 0,-134-48 0 0 0,119 64 0 0 0,-125-28 0 0 0,170 50 0 0 0,0 3 0 0 0,-1 3 0 0 0,1 2 0 0 0,-93 3 0 0 0,119 5 0 0 0,0 1 0 0 0,0 1 0 0 0,0 1 0 0 0,1 2 0 0 0,0 1 0 0 0,0 2 0 0 0,1 0 0 0 0,1 2 0 0 0,-39 23 0 0 0,46-22 0 0 0,0 1 0 0 0,-19 18 0 0 0,26-20 0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16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0,'125'70'0'0'0,"-98"-55"0"0"0,1-1 0 0 0,43 14 0 0 0,-51-20 0 0 0,61 20 0 0 0,97 21 0 0 0,-124-39 0 0 0,1-1 0 0 0,103 2 0 0 0,-136-11 0 0 0,-5 0 0 0 0,19-1 0 0 0,-23-2 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58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1376 0 0,'0'0'-1376'0'0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12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13 354 11581 0 0,'0'0'1432'0'0,"0"0"-1060"0"0,0 0-296 0 0,0 0 396 0 0,13 37-144 0 0,-13-28 52 0 0,0-1-28 0 0,-4-1-72 0 0,0 0-56 0 0,3-3-8 0 0,-3 1-40 0 0,0-4-176 0 0,3 1-440 0 0,-3-2-672 0 0,2-3-172 0 0,0-2-124 0 0,2-8-7013 0 0</inkml:trace>
  <inkml:trace contextRef="#ctx0" brushRef="#br0" timeOffset="172.22">68 199 12569 0 0,'0'0'1388'0'0,"0"0"-1388"0"0,0 0-304 0 0,0 0 88 0 0,0 0-28 0 0,0 0 0 0 0,0 0-24 0 0,0 0 256 0 0,0 0-1156 0 0,0 0-1748 0 0,-8 9-3117 0 0</inkml:trace>
  <inkml:trace contextRef="#ctx0" brushRef="#br0" timeOffset="450.33">257 323 8645 0 0,'2'6'941'0'0,"2"4"-620"0"0,-1 1 1 0 0,0-1-1 0 0,-1 1 1 0 0,0 0-1 0 0,-1 0 1 0 0,0 0-1 0 0,-1 0 1 0 0,0 1-1 0 0,-1-1 1 0 0,0 0 0 0 0,-1 0-1 0 0,0 0 1 0 0,0-1-1 0 0,-2 3-321 0 0,2-8-26 0 0,1 0 0 0 0,-1-1 0 0 0,0 1 0 0 0,0 0 0 0 0,-1-1-1 0 0,0 1 1 0 0,1-1 0 0 0,-1 0 0 0 0,-1 0 0 0 0,1 0 0 0 0,-1 0 0 0 0,1-1 0 0 0,-1 1-1 0 0,0-1 1 0 0,0 0 0 0 0,-1 0 0 0 0,1-1 0 0 0,-1 1 0 0 0,1-1 0 0 0,-1 0 0 0 0,0 0-1 0 0,0 0 1 0 0,1-1 0 0 0,-1 0 0 0 0,-1 0 0 0 0,1 0 0 0 0,0 0 0 0 0,0-1 0 0 0,0 0-1 0 0,0 0 1 0 0,0 0 0 0 0,-2-1 26 0 0,-8-4-2405 0 0,0-8-2196 0 0</inkml:trace>
  <inkml:trace contextRef="#ctx0" brushRef="#br0" timeOffset="451.33">322 201 14085 0 0,'0'0'1388'0'0,"0"0"-1388"0"0,0 0-240 0 0,0 0 0 0 0,0 0-164 0 0,0 0 152 0 0,0 0-40 0 0,0 0-356 0 0,0 0-964 0 0,0 0-3084 0 0,-27-1-2393 0 0</inkml:trace>
  <inkml:trace contextRef="#ctx0" brushRef="#br0" timeOffset="761.33">292 1 6585 0 0,'0'0'7526'0'0,"0"0"-5762"0"0,0 0-1704 0 0,0 0-146 0 0,0 0-352 0 0,5-1-137 0 0,216 9-927 0 0,-216-5 1601 0 0,0-1 0 0 0,0 1 0 0 0,0 1 1 0 0,0-1-1 0 0,-1 1 0 0 0,1 0 0 0 0,-1 0 0 0 0,0 0 1 0 0,0 0-1 0 0,-1 1 0 0 0,1-1 0 0 0,-1 1 0 0 0,0 0 1 0 0,-1 0-1 0 0,1 1 0 0 0,-1-1 0 0 0,0 0 0 0 0,0 1 1 0 0,0-1-1 0 0,-1 1 0 0 0,0 0 0 0 0,0-1 0 0 0,0 1 1 0 0,-1 0-1 0 0,0 5-99 0 0,5 10 204 0 0,36 273 764 0 0,-41-291-978 0 0,-1 0 0 0 0,0 0 0 0 0,0 0 0 0 0,0 0 1 0 0,0-1-1 0 0,0 1 0 0 0,-1 0 0 0 0,1-1 0 0 0,-1 1 1 0 0,0-1-1 0 0,1 1 0 0 0,-1-1 0 0 0,0 0 0 0 0,-1 0 0 0 0,1 0 1 0 0,0 0-1 0 0,-1 0 0 0 0,1-1 0 0 0,-1 1 0 0 0,1-1 1 0 0,-1 1-1 0 0,0-1 0 0 0,1 0 0 0 0,-1 0 0 0 0,0 0 1 0 0,0 0-1 0 0,0-1 0 0 0,0 1 0 0 0,0-1 0 0 0,0 0 1 0 0,0 0-1 0 0,-1 0 10 0 0,-37-12-7849 0 0,29-1-546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33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0 672 0 0,'0'0'16685'0'0,"0"1"-16140"0"0,-1 3-261 0 0,0 0-1 0 0,1 0 0 0 0,-1 0 1 0 0,1 0-1 0 0,0 0 0 0 0,0 0 1 0 0,1 5-1 0 0,7 30 749 0 0,-4-19-556 0 0,3 34 561 0 0,2 71 0 0 0,-7-87-938 0 0,-2-35-172 0 0,2 16 170 0 0,-2-18-173 0 0,0-1 0 0 0,0 1 0 0 0,0 0-1 0 0,0 0 1 0 0,1 0 0 0 0,-1 0 0 0 0,0-1 0 0 0,1 1 0 0 0,-1 0 0 0 0,0 0-1 0 0,1-1 1 0 0,-1 1 0 0 0,1 0 0 0 0,-1 0 0 0 0,1-1 0 0 0,1 2 0 0 0,-2-2-128 0 0,0 0 1 0 0,1 0-1 0 0,-1 0 1 0 0,0 0 0 0 0,0 1-1 0 0,1-1 1 0 0,-1 0 0 0 0,0 0-1 0 0,1 0 1 0 0,-1 0-1 0 0,0 0 1 0 0,1 0 0 0 0,-1 0-1 0 0,0 0 1 0 0,1 0 0 0 0,-1 0-1 0 0,0 0 1 0 0,1 0-1 0 0,-1-1 1 0 0,0 1 0 0 0,1 0-1 0 0,-1 0 1 0 0,0 0 0 0 0,1 0-1 0 0,-1 0 1 0 0,0-1-1 0 0,0 1 1 0 0,1 0 0 0 0,-1 0-1 0 0,0-1 1 0 0,0 1 0 0 0,1 0-1 0 0,-1 0 1 0 0,0-1 0 0 0,0 1-1 0 0,0 0 1 0 0,1 0-1 0 0,-1-1 1 0 0,0 1 0 0 0,0-1-1 0 0,5-14-8239 0 0,-5 12 6326 0 0,1-2-1564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34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97 1832 0 0,'0'0'15862'0'0,"3"-16"-15719"0"0,10-48-88 0 0,-13 63-55 0 0,0 0 1 0 0,0 0-1 0 0,0 1 1 0 0,1-1-1 0 0,-1 0 1 0 0,0 0-1 0 0,1 0 1 0 0,-1 0-1 0 0,0 0 1 0 0,1 1-1 0 0,-1-1 1 0 0,1 0-1 0 0,-1 0 1 0 0,1 1-1 0 0,0-1 1 0 0,-1 0-1 0 0,1 1 1 0 0,0-1-1 0 0,0 0 1 0 0,0 1-1 0 0,-1 0 0 0 0,0 0 0 0 0,1 0 1 0 0,-1 0-1 0 0,1 0 0 0 0,-1 0 1 0 0,1 0-1 0 0,-1 0 0 0 0,0 0 0 0 0,1 0 1 0 0,-1 0-1 0 0,1 1 0 0 0,-1-1 1 0 0,0 0-1 0 0,1 0 0 0 0,-1 0 0 0 0,0 1 1 0 0,1-1-1 0 0,-1 1 0 0 0,3 0 6 0 0,16 8 295 0 0,-1 1-1 0 0,1 0 1 0 0,-2 1-1 0 0,1 1 1 0 0,24 23-1 0 0,-39-32-237 0 0,0 0 1 0 0,-1 0-1 0 0,1 0 0 0 0,-1 0 0 0 0,0 0 0 0 0,0 1 0 0 0,0-1 1 0 0,2 5-1 0 0,-3-6-48 0 0,0 1 0 0 0,0-1 0 0 0,-1 0 0 0 0,1 0 1 0 0,-1 1-1 0 0,1-1 0 0 0,-1 0 0 0 0,0 0 0 0 0,0 1 0 0 0,0-1 0 0 0,0 0 0 0 0,-1 1 1 0 0,1-1-1 0 0,0 0 0 0 0,-2 4 0 0 0,1-4-14 0 0,0 0 0 0 0,-1 0 0 0 0,1 0 0 0 0,0-1 0 0 0,-1 1 0 0 0,0 0 0 0 0,1-1 0 0 0,-1 1 0 0 0,0-1 0 0 0,0 0 0 0 0,0 1 0 0 0,1-1 0 0 0,-1 0 0 0 0,-5 1 1 0 0,-1 2-5 0 0,0-1 0 0 0,-13 2 0 0 0,5-2-230 0 0,0-1 0 0 0,0-1 0 0 0,-16-1 0 0 0,32 0 237 0 0,7 0-205 0 0,2 1 162 0 0,0 0-1 0 0,0 0 0 0 0,0 1 0 0 0,0 0 0 0 0,0 1 0 0 0,-1 0 0 0 0,1 0 0 0 0,14 8 0 0 0,-6-1 144 0 0,-1 0 0 0 0,-1 0 0 0 0,20 18-1 0 0,-26-20-8 0 0,0 0-1 0 0,-1 1 0 0 0,0 0 0 0 0,10 15 0 0 0,-16-20-60 0 0,0-1 1 0 0,0 1-1 0 0,0 0 1 0 0,0 0-1 0 0,0-1 1 0 0,-1 1 0 0 0,0 0-1 0 0,0 1 1 0 0,0-1-1 0 0,0 0 1 0 0,-1 0-1 0 0,0 0 1 0 0,0 0-1 0 0,0 1 1 0 0,0-1 0 0 0,-2 6-1 0 0,2-7-3 0 0,-1-1 0 0 0,0 1 0 0 0,0-1 0 0 0,0 0 0 0 0,-1 0 0 0 0,1 1 1 0 0,0-1-1 0 0,-1 0 0 0 0,0 0 0 0 0,1 0 0 0 0,-1-1 0 0 0,0 1 0 0 0,0 0 0 0 0,0-1 0 0 0,0 1 0 0 0,0-1 0 0 0,0 1 0 0 0,-1-1 0 0 0,1 0 1 0 0,0 0-1 0 0,-1 0 0 0 0,1 0 0 0 0,0-1 0 0 0,-5 1 0 0 0,-6 2 64 0 0,1-2 1 0 0,-1 0-1 0 0,-21-1 1 0 0,19 0-109 0 0,7 0-114 0 0,0-1 1 0 0,0 0 0 0 0,0-1-1 0 0,0 0 1 0 0,0 0-1 0 0,0-1 1 0 0,0 1 0 0 0,-13-8-1 0 0,14 6-2536 0 0,0-1-1 0 0,-10-7 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35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1 371 7930 0 0,'0'0'11238'0'0,"0"-8"-11015"0"0,-1-61 349 0 0,3 52-435 0 0,0-1 1 0 0,1 1-1 0 0,0-1 1 0 0,13-32-1 0 0,-2 3-95 0 0,-9 30-4 0 0,11-27 0 0 0,-12 36 13 0 0,-1 1 1 0 0,2-1-1 0 0,-1 1 1 0 0,1 1-1 0 0,9-13 1 0 0,-13 18-42 0 0,0 1 0 0 0,0-1 1 0 0,0 0-1 0 0,-1 0 0 0 0,1 0 1 0 0,0 1-1 0 0,0-1 0 0 0,0 0 1 0 0,0 1-1 0 0,0-1 1 0 0,1 1-1 0 0,-1-1 0 0 0,0 1 1 0 0,0 0-1 0 0,0-1 0 0 0,0 1 1 0 0,0 0-1 0 0,1 0 0 0 0,-1 0 1 0 0,0 0-1 0 0,0 0 1 0 0,0 0-1 0 0,1 0 0 0 0,-1 0 1 0 0,0 0-1 0 0,0 1 0 0 0,0-1 1 0 0,0 0-1 0 0,0 1 1 0 0,1-1-1 0 0,-1 1 0 0 0,0-1 1 0 0,0 1-1 0 0,0 0 0 0 0,0-1 1 0 0,-1 1-1 0 0,1 0 0 0 0,0 0 1 0 0,0 0-1 0 0,0 0 1 0 0,0 1-1 0 0,5 5 7 0 0,-1 0 0 0 0,0 0 1 0 0,0 0-1 0 0,5 13 0 0 0,-7-14 23 0 0,4 10 77 0 0,0 0 0 0 0,-1 1-1 0 0,4 18 1 0 0,8 54 669 0 0,-13-61-560 0 0,-1-9-163 0 0,-3-11-81 0 0,0-1 0 0 0,0 1-1 0 0,1 0 1 0 0,0 0 0 0 0,1-1-1 0 0,0 1 1 0 0,0-1 0 0 0,8 13 0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35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18 3201 0 0,'0'0'15707'0'0,"-23"-3"-15686"0"0,-73-7-179 0 0,75 8-661 0 0,-22 0 0 0 0,24 2-701 0 0,-18-1-6925 0 0,26 1 1277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19:36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591 939 0 0 0,'0'0'7663'0'0,"-10"3"-6871"0"0,-33 11-24 0 0,38-13-555 0 0,1 0-1 0 0,0 0 1 0 0,0-1-1 0 0,0 1 1 0 0,-1-1-1 0 0,1 0 1 0 0,0 0-1 0 0,-6 0 1 0 0,-3-1 211 0 0,-26 0 94 0 0,0-1 0 0 0,-42-8 0 0 0,60 6-450 0 0,0-1 0 0 0,1-1 0 0 0,-1-1 1 0 0,1 0-1 0 0,-27-15 0 0 0,36 15 7 0 0,0-1 1 0 0,0 1-1 0 0,0-2 0 0 0,1 0 0 0 0,1 0 1 0 0,-1 0-1 0 0,1-1 0 0 0,1-1 1 0 0,0 0-1 0 0,1 0 0 0 0,0 0 1 0 0,0-1-1 0 0,1 0 0 0 0,-6-18 0 0 0,4 5 116 0 0,0-1 0 0 0,2-1-1 0 0,1 1 1 0 0,1-1-1 0 0,2 0 1 0 0,0-32-1 0 0,2 20 232 0 0,2 0 1 0 0,10-65-1 0 0,-7 81-380 0 0,1 0 1 0 0,1 1-1 0 0,0-1 0 0 0,2 2 1 0 0,15-28-1 0 0,-17 37-53 0 0,1-1 0 0 0,1 1 0 0 0,0 1 0 0 0,0 0 0 0 0,1 0 0 0 0,1 1 0 0 0,0 0 0 0 0,0 0 0 0 0,20-12 0 0 0,-20 16 3 0 0,1-1-1 0 0,0 2 1 0 0,-1-1-1 0 0,2 2 1 0 0,-1-1 0 0 0,1 2-1 0 0,-1 0 1 0 0,1 0-1 0 0,0 1 1 0 0,0 1 0 0 0,0 0-1 0 0,0 0 1 0 0,0 2-1 0 0,0-1 1 0 0,0 2 0 0 0,0 0-1 0 0,0 0 1 0 0,0 1-1 0 0,18 8 1 0 0,-17-5 28 0 0,0 1 0 0 0,-1 0 1 0 0,0 1-1 0 0,0 0 0 0 0,0 2 0 0 0,-1-1 0 0 0,0 1 0 0 0,-1 1 0 0 0,-1 0 1 0 0,1 1-1 0 0,-2 0 0 0 0,0 0 0 0 0,0 1 0 0 0,-1 0 0 0 0,0 1 1 0 0,8 22-1 0 0,-3-1 39 0 0,-2 2 1 0 0,-1-1 0 0 0,-2 1 0 0 0,-2 1-1 0 0,-1-1 1 0 0,-2 1 0 0 0,-1 0-1 0 0,-6 51 1 0 0,2-73 19 0 0,-1 1 0 0 0,0-1 0 0 0,-2-1 0 0 0,0 1-1 0 0,0-1 1 0 0,-2 1 0 0 0,0-2 0 0 0,0 1 0 0 0,-2-1 0 0 0,0 0 0 0 0,-15 18 0 0 0,15-22-244 0 0,0 1 1 0 0,-1-1 0 0 0,0-1 0 0 0,-1 0 0 0 0,0 0-1 0 0,0-1 1 0 0,-1 0 0 0 0,0-1 0 0 0,-1 0 0 0 0,1-1-1 0 0,-1-1 1 0 0,0 0 0 0 0,-23 5 0 0 0,15-7-3063 0 0,7-2-2698 0 0,11-1 4060 0 0,-5 1-3875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00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11 286 0 0 0,'0'0'9279'0'0,"-7"-6"-6593"0"0,6 4-2515 0 0,0 0 0 0 0,1 1 0 0 0,0-1-1 0 0,-1 0 1 0 0,1 0 0 0 0,0 0 0 0 0,0 1-1 0 0,0-1 1 0 0,0 0 0 0 0,0 0 0 0 0,1-2-1 0 0,6-21 27 0 0,-5 18-52 0 0,3-9-118 0 0,1 0 1 0 0,12-24-1 0 0,-14 34-49 0 0,0 0 1 0 0,0 0-1 0 0,0 0 1 0 0,0 1-1 0 0,1 0 1 0 0,0-1-1 0 0,0 2 1 0 0,11-9-1 0 0,53-26-243 0 0,-46 28 165 0 0,0 1 0 0 0,42-11 0 0 0,-46 16 67 0 0,1 2 0 0 0,-1 0 0 0 0,0 1 1 0 0,1 1-1 0 0,-1 1 0 0 0,26 3 0 0 0,-32-1 89 0 0,0 0 1 0 0,-1 1-1 0 0,1 0 1 0 0,-1 1-1 0 0,0 0 1 0 0,0 1-1 0 0,0 0 0 0 0,-1 1 1 0 0,0 0-1 0 0,16 12 1 0 0,-18-10 51 0 0,0 1 0 0 0,0 0 0 0 0,-1 0 0 0 0,0 1 0 0 0,0 0-1 0 0,-1 0 1 0 0,9 18 0 0 0,0 6 193 0 0,14 42 0 0 0,-16-38-162 0 0,-11-30-96 0 0,5 11 66 0 0,-2-1-1 0 0,7 28 1 0 0,-10-37 454 0 0,-1-7 599 0 0,-1-7-497 0 0,-1-25-744 0 0,2-64-215 0 0,3 68 236 0 0,-4 25 63 0 0,-1-1 1 0 0,1 1-1 0 0,-1-1 0 0 0,1 0 1 0 0,0 1-1 0 0,-1-1 0 0 0,1 1 1 0 0,0-1-1 0 0,0 1 1 0 0,0 0-1 0 0,0-1 0 0 0,3-1 1 0 0,-4 3-23 0 0,0 0 1 0 0,1 0 0 0 0,-1 0-1 0 0,0 0 1 0 0,1 0-1 0 0,-1 0 1 0 0,0 0-1 0 0,0 0 1 0 0,1 0 0 0 0,-1 0-1 0 0,0 0 1 0 0,1 0-1 0 0,-1 0 1 0 0,0 0-1 0 0,1 1 1 0 0,-1-1-1 0 0,0 0 1 0 0,0 0 0 0 0,1 0-1 0 0,-1 0 1 0 0,0 1-1 0 0,0-1 1 0 0,0 0-1 0 0,1 0 1 0 0,-1 1 0 0 0,0-1-1 0 0,0 0 1 0 0,0 0-1 0 0,0 1 1 0 0,1-1-1 0 0,-1 0 1 0 0,0 0 0 0 0,0 1-1 0 0,0-1 1 0 0,0 0-1 0 0,0 1 1 0 0,0-1-1 0 0,0 1 1 0 0,5 16 4 0 0,-4-11-7 0 0,3 8 138 0 0,-1 1 1 0 0,-1 0-1 0 0,1 21 0 0 0,1 9 403 0 0,-2-31-291 0 0,-2 21 0 0 0,0-22-127 0 0,0-12-87 0 0,0-1-1 0 0,0 1 0 0 0,0-1 0 0 0,0 1 1 0 0,0-1-1 0 0,0 1 0 0 0,0-1 0 0 0,-1 1 1 0 0,1-1-1 0 0,0 1 0 0 0,0-1 0 0 0,-1 0 1 0 0,1 1-1 0 0,0-1 0 0 0,0 1 0 0 0,-1-1 1 0 0,1 0-1 0 0,0 1 0 0 0,-1-1 0 0 0,1 0 1 0 0,-1 1-1 0 0,1-1 0 0 0,0 0 0 0 0,-1 1 1 0 0,1-1-1 0 0,-1 0 0 0 0,-1 1 59 0 0,0-1-1 0 0,0 1 0 0 0,0-1 1 0 0,0 1-1 0 0,1-1 1 0 0,-1 0-1 0 0,-3 0 0 0 0,0 0 62 0 0,-1-1-1 0 0,1 0 1 0 0,0 0-1 0 0,-8-2 0 0 0,-37-17 237 0 0,8 3 141 0 0,-56-15 0 0 0,81 28-257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21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7442 0 0,'0'0'-609'0'0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2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1257 0 0 0,'105'32'0'0'0,"-97"-29"0"0"0,-1-1 0 0 0,1 0 0 0 0,9 1 0 0 0,-9-2 0 0 0,18 1 0 0 0,0 0 0 0 0,1-1 0 0 0,-1-2 0 0 0,1-1 0 0 0,-1-1 0 0 0,0-1 0 0 0,0-1 0 0 0,29-10 0 0 0,7-5 656 0 0,0-4 0 0 0,67-35-1 0 0,-96 41-300 0 0,-1-1-1 0 0,-1-1 0 0 0,-1-2 0 0 0,-1-1 1 0 0,35-36-1 0 0,-53 47-156 0 0,-1 0 1 0 0,0-1-1 0 0,0 0 0 0 0,12-25 1 0 0,-17 28-120 0 0,0-1-1 0 0,-1 1 1 0 0,-1-1 0 0 0,1 0 0 0 0,-2 0 0 0 0,0 0 0 0 0,2-18 0 0 0,-3 9-129 0 0,-1 1 1 0 0,0-1-1 0 0,-1 1 0 0 0,-1 0 1 0 0,-1-1-1 0 0,-1 1 0 0 0,-8-24 0 0 0,0 12-168 0 0,-1 1 0 0 0,-2 0 0 0 0,-1 1 0 0 0,-1 1 0 0 0,-37-47 0 0 0,29 47-57 0 0,0 0 0 0 0,-3 2 0 0 0,0 1 0 0 0,-57-40 0 0 0,28 29 214 0 0,-1 1 0 0 0,-2 4-1 0 0,-1 2 1 0 0,-2 2-1 0 0,0 4 1 0 0,-92-22 0 0 0,124 39 134 0 0,1 1 0 0 0,-57-2-1 0 0,70 7-24 0 0,0 1 0 0 0,-1 0-1 0 0,1 2 1 0 0,0 0 0 0 0,0 0-1 0 0,-25 10 1 0 0,21-4 10 0 0,0 1 1 0 0,1 0-1 0 0,0 2 0 0 0,1 0 1 0 0,1 1-1 0 0,0 1 0 0 0,-20 19 1 0 0,19-14-28 0 0,1 2-1 0 0,1 0 1 0 0,1 1 0 0 0,0 0 0 0 0,-19 39 0 0 0,20-29 43 0 0,2 0-1 0 0,1 1 1 0 0,1 1 0 0 0,2 0-1 0 0,1 0 1 0 0,2 1-1 0 0,1 0 1 0 0,2 0 0 0 0,3 64-1 0 0,1-76 242 0 0,2-1-1 0 0,1 0 0 0 0,1 0 1 0 0,0-1-1 0 0,2 1 0 0 0,0-1 1 0 0,2 0-1 0 0,0-1 1 0 0,1 0-1 0 0,18 26 0 0 0,-11-24 213 0 0,0 0 0 0 0,1-1 0 0 0,1 0 0 0 0,1-2 0 0 0,1 0 0 0 0,0-2 0 0 0,1 0 0 0 0,25 13 0 0 0,-10-9-225 0 0,1-2 0 0 0,1-2 0 0 0,0-1 0 0 0,57 14 0 0 0,36-2-1331 0 0,1-12-5334 0 0,-107-15-102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3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1878 34 0 0 0,'0'0'9046'0'0,"-6"0"-7818"0"0,-226 2 3801 0 0,-126-13-2804 0 0,78 1-1077 0 0,-267 2-376 0 0,369 5-640 0 0,-66-1-202 0 0,211 7-784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3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1776 65 0 0 0,'0'0'11070'0'0,"-14"-2"-9856"0"0,-3 1-830 0 0,-67-6 1364 0 0,-724-14 3367 0 0,580 21-4570 0 0,-304-8-173 0 0,525 8-377 0 0,-16-1-69 0 0,-39-6-1 0 0,62 7 53 0 0,0 0 0 0 0,1 0 0 0 0,-1 0 0 0 0,0 0 0 0 0,0 0 0 0 0,0 0 0 0 0,0 0 0 0 0,0 0 0 0 0,0 0 0 0 0,0 0 1 0 0,0 0-1 0 0,0 0 0 0 0,0 0 0 0 0,0 0 0 0 0,0 0 0 0 0,0 0 0 0 0,0 0 0 0 0,0-1 0 0 0,0 1 0 0 0,0 0 0 0 0,0 0 0 0 0,0 0 1 0 0,0 0-1 0 0,0 0 0 0 0,0 0 0 0 0,0 0 0 0 0,0 0 0 0 0,0 0 0 0 0,0 0 0 0 0,0 0 0 0 0,0 0 0 0 0,0 0 0 0 0,0 0 0 0 0,0 0 1 0 0,0 0-1 0 0,0 0 0 0 0,0-1 0 0 0,0 1 0 0 0,0 0 0 0 0,0 0 0 0 0,0 0 0 0 0,0 0 0 0 0,-1 0 0 0 0,1 0 0 0 0,0 0 0 0 0,0 0 1 0 0,0 0-1 0 0,0 0 0 0 0,0 0 0 0 0,0 0 0 0 0,0 0 0 0 0,0 0 0 0 0,0 0 0 0 0,0 0 0 0 0,0 0 0 0 0,0 0 0 0 0,0 0 0 0 0,9-3-1059 0 0,13-2-1179 0 0,41-1-8068 0 0,-46 5 4975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0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7 10065 0 0,'0'0'2792'0'0,"0"0"-1729"0"0,0 0-776 0 0,0 0-376 0 0,-6 0 222 0 0,-181-6-1122 0 0,204 54 1701 0 0,-7-16-494 0 0,-2 1 1 0 0,-1 0-1 0 0,-2 0 1 0 0,-1 0-1 0 0,-1 1 1 0 0,-2-1-1 0 0,-2 1 0 0 0,-1 0 1 0 0,-6 32-219 0 0,7-52-8 0 0,-21 194 279 0 0,22-207-252 0 0,0 0 1 0 0,0 0-1 0 0,0 0 0 0 0,0 0 1 0 0,0 0-1 0 0,0 0 1 0 0,1 0-1 0 0,-1 0 0 0 0,0 0 1 0 0,1 0-1 0 0,-1 0 1 0 0,1 0-1 0 0,-1 0 0 0 0,1 0 1 0 0,-1 0-1 0 0,1 0 1 0 0,0-1-1 0 0,-1 1 0 0 0,1 0 1 0 0,0-1-1 0 0,0 1 1 0 0,-1 0-1 0 0,1-1 0 0 0,0 1 1 0 0,0-1-1 0 0,0 1 1 0 0,0-1-1 0 0,0 1 0 0 0,0-1 1 0 0,0 0-1 0 0,0 1 1 0 0,0-1-1 0 0,0 0 0 0 0,0 0 1 0 0,0 0-1 0 0,0 0 1 0 0,0 0-1 0 0,0 0 0 0 0,0 0 1 0 0,0 0-1 0 0,0 0 1 0 0,0 0-1 0 0,0-1 0 0 0,0 1 1 0 0,0 0-1 0 0,0-1 1 0 0,0 1-20 0 0,33-15-2790 0 0,-24 10 150 0 0,8-4-3228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3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8 240 0 0,'0'0'9451'0'0,"-21"-1"-7946"0"0,-67-4-184 0 0,-544 4 4503 0 0,-44 8-4798 0 0,665-7-1052 0 0,-1 0-98 0 0,-1 0-1 0 0,2-1 1 0 0,-20-3 0 0 0,47 2-12148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34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1636 960 0 0 0,'47'-39'0'0'0,"-41"35"404"0"0,-1-1 0 0 0,0 0-1 0 0,0 0 1 0 0,7-10 0 0 0,-5 6-32 0 0,-3 4 31 0 0,1-1 0 0 0,-1 0 1 0 0,-1-1-1 0 0,1 1 0 0 0,-1-1 0 0 0,0 1 0 0 0,-1-1 0 0 0,1 0 0 0 0,-1 0 0 0 0,1-7 0 0 0,0-6 395 0 0,-1 0 0 0 0,0-21 0 0 0,-2 36-700 0 0,0-8 94 0 0,0 0 0 0 0,0-1 0 0 0,-2 1 0 0 0,1 0 0 0 0,-2 0 0 0 0,1 0 0 0 0,-6-13 0 0 0,-11-20 191 0 0,-3 2-1 0 0,-1 0 1 0 0,-3 2 0 0 0,-1 0 0 0 0,-51-59-1 0 0,-28-6 247 0 0,99 101-571 0 0,-12-11 75 0 0,0 2 1 0 0,-1 0-1 0 0,-1 1 0 0 0,0 1 0 0 0,-1 0 0 0 0,0 2 1 0 0,-35-12-1 0 0,25 13 24 0 0,-1 1 0 0 0,1 2 0 0 0,-1 1 0 0 0,0 1 1 0 0,-36 1-1 0 0,6 2 25 0 0,0 4 1 0 0,-90 13 0 0 0,53 3-95 0 0,-169 56 0 0 0,241-65-82 0 0,1 2 0 0 0,1 0 1 0 0,0 2-1 0 0,-46 31 0 0 0,59-34-7 0 0,0 0 0 0 0,1 1 0 0 0,0 0 0 0 0,1 1-1 0 0,0 1 1 0 0,1-1 0 0 0,0 2 0 0 0,1-1 0 0 0,0 1 0 0 0,-6 16 0 0 0,5-7 7 0 0,2 0 0 0 0,0 1 1 0 0,1 0-1 0 0,2 0 1 0 0,-4 28-1 0 0,8-44-6 0 0,-8 101-81 0 0,9-96 82 0 0,1 1 0 0 0,0-1 0 0 0,1 0 0 0 0,0 0 0 0 0,1 0 0 0 0,5 15 0 0 0,2-2 56 0 0,2 0 0 0 0,0-1 1 0 0,2-1-1 0 0,0 0 0 0 0,2-1 1 0 0,36 42-1 0 0,-23-33-5 0 0,2-1-1 0 0,1-2 1 0 0,65 46 0 0 0,-78-64 110 0 0,0-1 0 0 0,1 0 0 0 0,-1-2 0 0 0,2-1 0 0 0,-1 0 0 0 0,43 7 0 0 0,1-5 181 0 0,66 2 0 0 0,196-6-500 0 0,-300-5 111 0 0,139-5-1019 0 0,-57-3-5643 0 0,-90 6 1964 0 0,-6 1-1516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35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802 913 0 0 0,'0'0'1062'0'0,"22"2"79"0"0,66 3 1 0 0,-52-4-117 0 0,-22-4-77 0 0,-7 1-613 0 0,4-1 342 0 0,0-1-1 0 0,0-1 1 0 0,-1 0-1 0 0,1-1 1 0 0,-1 0-1 0 0,0 0 1 0 0,15-14-1 0 0,-2 0 320 0 0,34-43 0 0 0,5-3-461 0 0,16-19-161 0 0,-70 75-255 0 0,0-1 0 0 0,-1-1 0 0 0,0 1-1 0 0,0-1 1 0 0,-2 0 0 0 0,7-19 0 0 0,-10 25-29 0 0,0 0 0 0 0,-1 0 0 0 0,0-1 0 0 0,0 1 0 0 0,-1 0 0 0 0,0-1 0 0 0,0 1 1 0 0,0-1-1 0 0,-1 1 0 0 0,0 0 0 0 0,0-1 0 0 0,-1 1 0 0 0,1 0 0 0 0,-1 0 0 0 0,-1 0 0 0 0,1 0 0 0 0,-1 0 0 0 0,0 0 0 0 0,-6-7 1 0 0,-7-9-36 0 0,-1 0 1 0 0,-1 1 0 0 0,-30-27-1 0 0,15 20-31 0 0,-55-37-1 0 0,46 39-30 0 0,-1 1-1 0 0,-1 2 1 0 0,-1 2 0 0 0,0 3-1 0 0,-69-20 1 0 0,68 27-21 0 0,0 1 1 0 0,0 2-1 0 0,-93-2 0 0 0,113 9-9 0 0,0 2 0 0 0,0 1 0 0 0,1 0 0 0 0,-1 2 0 0 0,-33 10 0 0 0,39-7-5 0 0,1 2 1 0 0,-1-1 0 0 0,2 2-1 0 0,-1 1 1 0 0,1 0 0 0 0,1 1 0 0 0,0 1-1 0 0,1 1 1 0 0,0 0 0 0 0,1 1 0 0 0,1 0-1 0 0,0 2 1 0 0,2-1 0 0 0,-1 2 0 0 0,-13 26-1 0 0,21-34 12 0 0,1 1 0 0 0,-1 0 0 0 0,2 0 0 0 0,0 0 0 0 0,0 1 0 0 0,-1 13 0 0 0,3-17 28 0 0,1 1 0 0 0,-1-1-1 0 0,2 1 1 0 0,-1-1 0 0 0,1 1-1 0 0,0-1 1 0 0,1 1 0 0 0,0-1-1 0 0,3 9 1 0 0,6 7 49 0 0,1 0 0 0 0,1-1 0 0 0,1-1 0 0 0,1 0-1 0 0,30 33 1 0 0,-25-34 65 0 0,2 0-1 0 0,0-2 0 0 0,1 0 1 0 0,1-2-1 0 0,1 0 0 0 0,0-2 1 0 0,2 0-1 0 0,35 13 0 0 0,1-4 90 0 0,1-3 1 0 0,103 20-1 0 0,-132-35-526 0 0,0-2-1 0 0,0-1 1 0 0,42-3-1 0 0,1-4-8618 0 0,-65 3 1705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4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1103 1493 0 0 0,'0'0'4297'0'0,"18"-1"-3632"0"0,83-7 493 0 0,-76 5-48 0 0,1-1 0 0 0,47-15 0 0 0,45-24 614 0 0,-105 38-1510 0 0,123-51 768 0 0,-93 36-477 0 0,44-28 0 0 0,-76 41-270 0 0,-1-1 0 0 0,0 1 0 0 0,0-2 0 0 0,13-14 0 0 0,-17 17-92 0 0,-1 0 1 0 0,-1 0-1 0 0,1-1 0 0 0,-1 0 1 0 0,0 0-1 0 0,-1 0 0 0 0,1-1 0 0 0,3-11 1 0 0,-2-8-8 0 0,-1-1 0 0 0,0 1 0 0 0,-3-1 0 0 0,-2-49 0 0 0,0 52-103 0 0,-2 0 0 0 0,-1 0-1 0 0,-1 1 1 0 0,-1 0 0 0 0,-14-35 0 0 0,5 21 64 0 0,-3 0 0 0 0,-33-53 0 0 0,23 50 38 0 0,-1 0 0 0 0,-3 3 0 0 0,-1 0-1 0 0,-1 2 1 0 0,-2 1 0 0 0,-2 2 0 0 0,-56-37 0 0 0,40 32-55 0 0,-78-52 214 0 0,93 66-78 0 0,-64-29 1 0 0,59 35-96 0 0,0 1 0 0 0,-80-17 1 0 0,93 28-79 0 0,0 1 0 0 0,-1 2-1 0 0,1 1 1 0 0,-1 1 0 0 0,-33 4 0 0 0,41 1-23 0 0,-1 0-1 0 0,-28 10 1 0 0,-48 19-25 0 0,69-21-3 0 0,-23 8 4 0 0,0 2 0 0 0,-90 50 1 0 0,133-64-1 0 0,1 0 1 0 0,0 1-1 0 0,0 0 0 0 0,1 1 1 0 0,0 0-1 0 0,1 1 0 0 0,0 0 1 0 0,0 0-1 0 0,2 1 1 0 0,-1 0-1 0 0,-9 20 0 0 0,10-13 27 0 0,0-1-1 0 0,1 1 1 0 0,1 0-1 0 0,0 0 1 0 0,2 0-1 0 0,0 1 0 0 0,0 34 1 0 0,3-53-23 0 0,3 122 64 0 0,-1-96 5 0 0,1-1 1 0 0,11 42-1 0 0,-7-43-5 0 0,40 130 264 0 0,-37-127-238 0 0,2-1 1 0 0,0 0 0 0 0,25 37 0 0 0,-14-31 81 0 0,2-1 0 0 0,36 36 0 0 0,66 51 187 0 0,-110-104-187 0 0,1-1 0 0 0,0-1 0 0 0,1-1 0 0 0,0 0 0 0 0,1-2 0 0 0,29 12 0 0 0,-21-12 69 0 0,0-2 0 0 0,0-1 0 0 0,1-1 0 0 0,43 3 0 0 0,221-3 44 0 0,-250-7-325 0 0,121-8-682 0 0,-57-9-3269 0 0,-81 12 181 0 0,-10 1-2187 0 0,-4 1-3730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50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1208 521 0 0 0,'-53'-106'0'0'0,"43"87"0"0"0,-1 1 0 0 0,-25-34 0 0 0,20 31 0 0 0,-18-20 0 0 0,-1 0 0 0 0,-2 3 0 0 0,-2 0 0 0 0,-51-37 0 0 0,78 66 141 0 0,1 1-1 0 0,-2 1 1 0 0,1-1 0 0 0,-1 2-1 0 0,0 0 1 0 0,-1 0 0 0 0,1 2-1 0 0,-1-1 1 0 0,0 2-1 0 0,0 0 1 0 0,0 0 0 0 0,-27 0-1 0 0,14 3-34 0 0,1 1-1 0 0,-43 7 0 0 0,52-5-92 0 0,-1 1 1 0 0,2 1-1 0 0,-1 1 1 0 0,-31 15-1 0 0,23-7 50 0 0,1 0 0 0 0,-35 29 0 0 0,35-21 106 0 0,0 0 0 0 0,1 1 1 0 0,-38 51-1 0 0,36-39-33 0 0,-7 7 197 0 0,-29 53 0 0 0,53-80-167 0 0,0 0 0 0 0,2 0 0 0 0,0 0 0 0 0,0 1 0 0 0,2 0 1 0 0,0 0-1 0 0,-4 32 0 0 0,6-10 338 0 0,1 0 0 0 0,8 66 1 0 0,-3-80-396 0 0,0-1 1 0 0,2-1-1 0 0,0 1 1 0 0,2-1-1 0 0,17 36 1 0 0,-14-36 43 0 0,1 0 1 0 0,1-1-1 0 0,1-1 1 0 0,0 0 0 0 0,2-1-1 0 0,0-1 1 0 0,2 0 0 0 0,0-1-1 0 0,35 25 1 0 0,-23-22 250 0 0,1-1-1 0 0,1-2 1 0 0,1-1 0 0 0,0-2 0 0 0,1-1 0 0 0,1-2-1 0 0,0-1 1 0 0,0-2 0 0 0,1-1 0 0 0,0-2-1 0 0,0-1 1 0 0,37-2 0 0 0,-45-2-344 0 0,0-2 1 0 0,0 0-1 0 0,0-2 1 0 0,53-16-1 0 0,-41 6-4030 0 0,-3-4-3839 0 0,-29 15 5123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5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2913 0 0,'0'0'11181'0'0,"0"3"-10203"0"0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22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0 0 0,'0'0'0'0'0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23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0,'0'0'5735'0'0,"20"14"-4156"0"0,62 45 21 0 0,-22-10 735 0 0,-42-32-1521 0 0,98 86 2727 0 0,71 60-1062 0 0,27 4-812 0 0,12-17 620 0 0,-131-85-1939 0 0,-115-86-15738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23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7722 0 0,'0'0'8529'0'0,"7"24"-7567"0"0,19 76-194 0 0,0-17 365 0 0,-19-62-804 0 0,-1 1 0 0 0,5 24 1 0 0,-7-18-225 0 0,-2-10-251 0 0,7 27 0 0 0,-7-85-11466 0 0,-2 28 9306 0 0,-2-29-3403 0 0,1 28 5421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24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0 0 0,'0'0'11662'0'0,"20"0"-10827"0"0,64-3-69 0 0,-78 3-650 0 0,-1 1 0 0 0,0-1 0 0 0,1 1 0 0 0,6 1 0 0 0,4 7 420 0 0,-8-4-268 0 0,-6-4-168 0 0,39 24 1286 0 0,-37-22-1258 0 0,-1-1 0 0 0,0 1 0 0 0,0 0 0 0 0,0 0 0 0 0,0 0 0 0 0,-1 0 0 0 0,1 0 0 0 0,-1 0 0 0 0,3 6 0 0 0,-4-8-99 0 0,-1 0 1 0 0,1 0-1 0 0,-1 0 1 0 0,0 0-1 0 0,1 0 0 0 0,-1 0 1 0 0,0 0-1 0 0,0 0 1 0 0,0 0-1 0 0,0 0 0 0 0,0 0 1 0 0,0 0-1 0 0,0 0 1 0 0,0 0-1 0 0,0 0 0 0 0,-1 0 1 0 0,1 0-1 0 0,0 0 0 0 0,-1 0 1 0 0,1 0-1 0 0,-1 2 1 0 0,-1-1 8 0 0,1-1-1 0 0,0 1 1 0 0,-1-1 0 0 0,1 1 0 0 0,-1-1 0 0 0,1 0 0 0 0,-1 1 0 0 0,0-1 0 0 0,0 0 0 0 0,-2 1 0 0 0,-4 1 32 0 0,0 0 0 0 0,-1 0 0 0 0,1-1 1 0 0,-11 2-1 0 0,-6-2-52 0 0,-16 4-64 0 0,38-6 33 0 0,-1 1 0 0 0,1 0 0 0 0,0 0 0 0 0,0 0 0 0 0,0 1-1 0 0,-1-1 1 0 0,1 1 0 0 0,1 0 0 0 0,-4 2 0 0 0,5-3 20 0 0,0 0-1 0 0,0-1 0 0 0,1 1 1 0 0,-1 0-1 0 0,0 0 0 0 0,1 0 0 0 0,-1 0 1 0 0,1 0-1 0 0,0 0 0 0 0,-1 0 1 0 0,1 0-1 0 0,-1 0 0 0 0,1 0 1 0 0,0 1-1 0 0,0-1 0 0 0,0 0 1 0 0,0 0-1 0 0,0 0 0 0 0,0 0 1 0 0,0 0-1 0 0,0 0 0 0 0,0 0 0 0 0,0 1 1 0 0,1-1-1 0 0,-1 0 0 0 0,0 0 1 0 0,1 0-1 0 0,-1 0 0 0 0,1 0 1 0 0,-1 0-1 0 0,1 0 0 0 0,0 0 1 0 0,0 1-1 0 0,3 3 100 0 0,1 1-1 0 0,-1-1 1 0 0,10 10 0 0 0,6 2 156 0 0,0 0 0 0 0,2-2-1 0 0,0 0 1 0 0,38 19 0 0 0,101 36-411 0 0,-141-62-176 0 0,14 9-3386 0 0,-13-4-7041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0.6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56 135 4852 0 0,'0'0'1958'0'0,"0"0"-1150"0"0,0 0-515 0 0,0 0 298 0 0,0 0 301 0 0,0 0 121 0 0,0 0-69 0 0,0 0-195 0 0,0 0-245 0 0,30 7 1147 0 0,-33-7-1673 0 0,0 1 0 0 0,0-1 0 0 0,-1 0 0 0 0,1 0 0 0 0,0 0 0 0 0,0 0 0 0 0,0-1 0 0 0,0 1 0 0 0,0-1 0 0 0,0 0 0 0 0,0 0 1 0 0,0 0-1 0 0,0 0 0 0 0,0-1 0 0 0,0 1 0 0 0,1-1 0 0 0,-1 1 0 0 0,0-1 0 0 0,1 0 0 0 0,0 0 0 0 0,-1 0 0 0 0,1-1 0 0 0,0 1 0 0 0,0 0 0 0 0,0-1 0 0 0,0 1 0 0 0,1-1 0 0 0,-1 0 0 0 0,1 0 0 0 0,-1 0 0 0 0,1 1 0 0 0,0-1 0 0 0,0 0 0 0 0,1 0 0 0 0,-1-1 0 0 0,0 1 0 0 0,1 0 0 0 0,0 0 0 0 0,0 0 0 0 0,0 0 0 0 0,0 0 0 0 0,0 0 0 0 0,1-1 0 0 0,-1 1 0 0 0,1 0 0 0 0,0 0 0 0 0,0 0 0 0 0,0 0 0 0 0,0 1 0 0 0,0-1 0 0 0,1 0 0 0 0,-1 0 0 0 0,1 1 0 0 0,0-1 0 0 0,0 1 0 0 0,0-1 0 0 0,0 1 0 0 0,0 0 0 0 0,1 0 0 0 0,-1 0 0 0 0,1 0 0 0 0,-1 0 0 0 0,1 0 0 0 0,0 1 0 0 0,-1-1 0 0 0,1 1 0 0 0,0 0 0 0 0,0 0 0 0 0,0 0 1 0 0,2 0 20 0 0,-10 4 56 0 0,1 0 0 0 0,-1 1-1 0 0,1 0 1 0 0,0 0-1 0 0,1 0 1 0 0,-1 0-1 0 0,0 1 1 0 0,1 0 0 0 0,0-1-1 0 0,0 1 1 0 0,1 0-1 0 0,0 0 1 0 0,-1 1-1 0 0,1-1 1 0 0,1 0-1 0 0,-1 1 1 0 0,1-1 0 0 0,0 1-1 0 0,1 0 1 0 0,-1-1-1 0 0,1 1 1 0 0,0-1-1 0 0,0 4-54 0 0,0-7 36 0 0,0 1 0 0 0,0 0 0 0 0,0 0-1 0 0,0 0 1 0 0,1 0 0 0 0,-1 0 0 0 0,1 0-1 0 0,-1 0 1 0 0,1 0 0 0 0,0-1 0 0 0,0 1-1 0 0,0 0 1 0 0,1 0 0 0 0,-1-1 0 0 0,1 1-1 0 0,-1-1 1 0 0,1 0 0 0 0,0 1 0 0 0,0-1-1 0 0,0 0 1 0 0,0 0 0 0 0,0 0 0 0 0,1 0-1 0 0,-1 0 1 0 0,1-1 0 0 0,-1 1 0 0 0,1-1-1 0 0,-1 0 1 0 0,1 0 0 0 0,0 1 0 0 0,0-2-1 0 0,0 1 1 0 0,-1 0 0 0 0,1-1 0 0 0,0 1 0 0 0,0-1-1 0 0,0 0 1 0 0,0 0 0 0 0,0 0 0 0 0,0 0-1 0 0,0 0 1 0 0,0-1 0 0 0,0 1 0 0 0,0-1-1 0 0,-1 0 1 0 0,1 0-36 0 0,58-74-1471 0 0,-35 120 1977 0 0,-26-9 9 0 0,0 2-1198 0 0,6-17-3180 0 0,-5-17-256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36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0 0 0,'0'0'0'0'0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3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0 0 0,'0'0'0'0'0</inkml:trace>
  <inkml:trace contextRef="#ctx0" brushRef="#br0" timeOffset="1">1 66 8498 0 0,'0'0'456'0'0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53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0 0 0,'0'0'7200'0'0,"3"0"-6438"0"0,8 2-46 0 0,-8-2 1440 0 0,-3 14-12221 0 0,0-13 9296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0:55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640 997 10698 0 0,'0'0'-711'0'0,"4"0"-393"0"0,15 0 882 0 0,-14 0 3562 0 0,12 1-1779 0 0,-4 4-2102 0 0,-10-4 464 0 0,-1 0 0 0 0,1 0 0 0 0,-1 0 0 0 0,1-1-1 0 0,0 1 1 0 0,-1-1 0 0 0,5 1 0 0 0,3-1-451 0 0,-1 0 1 0 0,0 0-1 0 0,0-1 1 0 0,0-1-1 0 0,0 1 1 0 0,0-1-1 0 0,0-1 1 0 0,12-4-1 0 0,-7 0 98 0 0,-1 1-1 0 0,1-2 0 0 0,-1 0 0 0 0,-1 0 0 0 0,0-1 1 0 0,0-1-1 0 0,18-18 0 0 0,-22 19 436 0 0,-1 0 0 0 0,0-1-1 0 0,-1 1 1 0 0,0-1 0 0 0,0-1 0 0 0,-1 1-1 0 0,-1-1 1 0 0,0 0 0 0 0,0 0 0 0 0,4-20-1 0 0,-5 9-31 0 0,-1 0-1 0 0,0-1 1 0 0,-2 1-1 0 0,-1-1 1 0 0,0 0-1 0 0,-2 1 1 0 0,0 0-1 0 0,-11-34 0 0 0,2 17-35 0 0,-2 1 0 0 0,-1 1-1 0 0,-41-68 1 0 0,28 58 282 0 0,-3 1 0 0 0,-2 2 0 0 0,-43-45 0 0 0,66 79-14 0 0,-1 0-1 0 0,0 0 1 0 0,0 2-1 0 0,-1-1 1 0 0,0 1-1 0 0,-1 1 1 0 0,0 0-1 0 0,-16-6 1 0 0,21 10-119 0 0,0 0-1 0 0,0 1 1 0 0,0 0 0 0 0,0 1 0 0 0,0-1-1 0 0,0 1 1 0 0,0 1 0 0 0,-1 0 0 0 0,1 0-1 0 0,0 1 1 0 0,0-1 0 0 0,0 2-1 0 0,0-1 1 0 0,0 1 0 0 0,-15 6 0 0 0,8 0-1 0 0,1 0 1 0 0,0 0 0 0 0,0 2-1 0 0,1 0 1 0 0,0 0 0 0 0,-17 20 0 0 0,-62 79 81 0 0,89-105-166 0 0,-61 79-535 0 0,-80 134 1 0 0,137-205 547 0 0,2 0 1 0 0,-1 1-1 0 0,1 0 0 0 0,1-1 1 0 0,-5 25-1 0 0,8-29 44 0 0,0 0-1 0 0,0 0 1 0 0,1 0 0 0 0,0 0-1 0 0,0 0 1 0 0,1 0 0 0 0,0 1-1 0 0,1-1 1 0 0,0-1-1 0 0,5 16 1 0 0,1-5 100 0 0,1-1 0 0 0,1-1-1 0 0,0 1 1 0 0,1-2 0 0 0,19 21 0 0 0,-5-9 3 0 0,54 44 1 0 0,-62-58-128 0 0,0 0 1 0 0,1-2 0 0 0,0 0 0 0 0,25 11-1 0 0,-29-17-569 0 0,1 0-1 0 0,18 4 0 0 0,-19-6-1556 0 0,-1-1 0 0 0,26 1 0 0 0,-30-3 261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8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0 15843 0 0,'0'0'6740'0'0,"-12"21"-6441"0"0,-35 62 47 0 0,41-66-177 0 0,6-8-6 0 0,1-9-150 0 0,-1 1 0 0 0,1-1 0 0 0,-1 0 1 0 0,0 1-1 0 0,1-1 0 0 0,-1 0 0 0 0,1 1 1 0 0,-1-1-1 0 0,1 0 0 0 0,-1 0 0 0 0,1 0 1 0 0,-1 0-1 0 0,1 1 0 0 0,-1-1 0 0 0,1 0 1 0 0,-1 0-1 0 0,1 0 0 0 0,-1 0 0 0 0,1 0 1 0 0,-1 0-1 0 0,1 0 0 0 0,2 0 73 0 0,4 0-4 0 0,0 1 0 0 0,0-1 0 0 0,0 0 0 0 0,0 0 0 0 0,0-1 0 0 0,0 0 0 0 0,-1 0 0 0 0,1-1 0 0 0,0 1 1 0 0,6-4-1 0 0,-10 4-84 0 0,1-1 0 0 0,-1 1 1 0 0,0 0-1 0 0,0-1 0 0 0,-1 0 1 0 0,1 0-1 0 0,0 0 0 0 0,0 0 1 0 0,-1 0-1 0 0,1 0 0 0 0,-1-1 1 0 0,0 1-1 0 0,0-1 0 0 0,0 1 1 0 0,0-1-1 0 0,0 0 0 0 0,-1 0 1 0 0,1 0-1 0 0,-1 0 0 0 0,0 0 1 0 0,0 0-1 0 0,2-6 0 0 0,-3 8-53 0 0,0 0 0 0 0,0 0 0 0 0,0-1 0 0 0,0 1 0 0 0,0 0 0 0 0,0 0 0 0 0,-1-1 0 0 0,1 1-1 0 0,0 0 1 0 0,-1 0 0 0 0,1 0 0 0 0,-1 0 0 0 0,1-1 0 0 0,-1 1 0 0 0,1 0 0 0 0,-1 0 0 0 0,0 0 0 0 0,1 0 0 0 0,-1 0-1 0 0,0 0 1 0 0,0 0 0 0 0,0 1 0 0 0,0-1 0 0 0,0 0 0 0 0,0 0 0 0 0,0 1 0 0 0,0-1 0 0 0,0 0 0 0 0,0 1 0 0 0,0-1-1 0 0,-1 1 1 0 0,1 0 0 0 0,0-1 0 0 0,-2 1 0 0 0,-4-2-632 0 0,-1 1 1 0 0,0 0-1 0 0,1 0 0 0 0,-11 1 0 0 0,14 0 273 0 0,-7 0-2695 0 0,1 1-1 0 0,-14 2 1 0 0,9 0-6588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9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22877 0 0,'0'0'3123'0'0,"2"20"-2719"0"0,3 65-112 0 0,-3-72-201 0 0,-2 1 0 0 0,0-1 0 0 0,-1 0-1 0 0,0 0 1 0 0,-5 25 0 0 0,2-21-90 0 0,-3 8-308 0 0,3-7 898 0 0,1-6-3181 0 0,2-2-2874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9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14 18036 0 0,'0'0'1714'0'0,"20"-2"-1328"0"0,61-6-31 0 0,-66 6-95 0 0,23 0 1 0 0,-23 3-175 0 0,-13-1-84 0 0,0 0-1 0 0,0 0 1 0 0,0 0 0 0 0,0 1 0 0 0,0-1 0 0 0,0 1 0 0 0,-1-1-1 0 0,1 1 1 0 0,0 0 0 0 0,0 0 0 0 0,0 0 0 0 0,0 0 0 0 0,-1 0-1 0 0,1 0 1 0 0,1 2 0 0 0,0-1 25 0 0,-1 1 0 0 0,0-1-1 0 0,0 1 1 0 0,0 0 0 0 0,0 0 0 0 0,0 0-1 0 0,-1 0 1 0 0,3 4 0 0 0,-1 5 209 0 0,1 0 0 0 0,-1 0 0 0 0,2 23-1 0 0,3 126 1545 0 0,-4-37-780 0 0,48 307 889 0 0,-44-377-1596 0 0,5 102-1 0 0,-13-136-238 0 0,-1 0 0 0 0,-1 0 1 0 0,-1 0-1 0 0,0 0 1 0 0,-2-1-1 0 0,0 1 0 0 0,-1-1 1 0 0,-13 27-1 0 0,16-39-65 0 0,-1-1 0 0 0,1 0 0 0 0,-2 0-1 0 0,1 0 1 0 0,0-1 0 0 0,-1 1 0 0 0,0-1 0 0 0,-1 0 0 0 0,1 0 0 0 0,-1-1-1 0 0,0 0 1 0 0,0 0 0 0 0,0 0 0 0 0,0 0 0 0 0,-1-1 0 0 0,1 0-1 0 0,-1-1 1 0 0,0 0 0 0 0,0 0 0 0 0,0 0 0 0 0,0-1 0 0 0,0 0 0 0 0,-1 0-1 0 0,-9 0 1 0 0,-17-2-1098 0 0,-43-5-1 0 0,41 1-2780 0 0,0-1-4656 0 0,22 3-3182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32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87 2713 0 0,'0'0'12361'0'0,"5"-2"-11413"0"0,-5 2-937 0 0,5-2 296 0 0,0 1 0 0 0,0-1-1 0 0,0 1 1 0 0,0 0 0 0 0,0 0-1 0 0,7 0 1 0 0,120 13 1925 0 0,-77-5-1717 0 0,286 15 1797 0 0,-157-13-1002 0 0,-142-6-1028 0 0,137 5 383 0 0,-179-8-663 0 0,0 0 0 0 0,1 0 0 0 0,-1 0 1 0 0,0 0-1 0 0,1 0 0 0 0,-1 0 0 0 0,1 0 0 0 0,-1 0 0 0 0,0 0 0 0 0,1 0 0 0 0,-1-1 1 0 0,0 1-1 0 0,1 0 0 0 0,-1 0 0 0 0,0 0 0 0 0,1 0 0 0 0,-1-1 0 0 0,0 1 0 0 0,1 0 0 0 0,-2-6-35 0 0,-11-6-121 0 0,10 11 124 0 0,-43-34-490 0 0,34 28 418 0 0,1 0-1 0 0,0-1 1 0 0,0 0-1 0 0,1-1 1 0 0,0 0-1 0 0,-9-12 1 0 0,18 20 102 0 0,0 1 0 0 0,-1 0 0 0 0,1 0 1 0 0,0-1-1 0 0,0 1 0 0 0,-1 0 0 0 0,1-1 0 0 0,0 1 1 0 0,0 0-1 0 0,0 0 0 0 0,0-1 0 0 0,-1 1 1 0 0,1-1-1 0 0,0 1 0 0 0,0 0 0 0 0,0-1 0 0 0,0 1 1 0 0,0 0-1 0 0,0-1 0 0 0,0 1 0 0 0,0 0 0 0 0,0-1 1 0 0,0 1-1 0 0,0 0 0 0 0,0-1 0 0 0,0 1 0 0 0,0-1 1 0 0,1 1-1 0 0,-1-1-1 0 0,1 1 0 0 0,-1 0 0 0 0,1 0 0 0 0,-1 0 0 0 0,0 0 0 0 0,1 0 0 0 0,-1-1 0 0 0,1 1 0 0 0,-1 0 0 0 0,1 0 0 0 0,-1 0 0 0 0,1 0 0 0 0,-1 0 0 0 0,1 1 0 0 0,-1-1 0 0 0,1 0 0 0 0,0 0 0 0 0,23 9-3 0 0,-3 2 171 0 0,37 27 0 0 0,-51-33-108 0 0,0 1 1 0 0,0 0-1 0 0,-1 0 1 0 0,0 1-1 0 0,0-1 1 0 0,0 1-1 0 0,-1 1 1 0 0,7 11-1 0 0,-11-17-54 0 0,0 1 0 0 0,0-1 0 0 0,0 1-1 0 0,0 0 1 0 0,0-1 0 0 0,-1 1 0 0 0,1 0-1 0 0,-1 0 1 0 0,1-1 0 0 0,-1 1 0 0 0,0 0-1 0 0,0 0 1 0 0,0 0 0 0 0,-1-1 0 0 0,0 5-1 0 0,0-5-14 0 0,0 1 0 0 0,0-1 0 0 0,-1 1 0 0 0,1-1 0 0 0,-1 0 0 0 0,1 1 0 0 0,-1-1 0 0 0,0 0 0 0 0,0 0 0 0 0,0 0-1 0 0,0 0 1 0 0,0-1 0 0 0,0 1 0 0 0,0 0 0 0 0,-5 1 0 0 0,-4 3-449 0 0,0-1 1 0 0,0 0-1 0 0,-20 5 1 0 0,-14 1-5379 0 0,22-6-856 0 0,9-1-3795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45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30 17468 0 0,'0'0'5657'0'0,"-21"-4"-5526"0"0,-71-11-42 0 0,63 11-139 0 0,-35-1-1 0 0,46 4-321 0 0,3 1-1270 0 0,11 0-581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46.3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 2937 0 0,'0'0'15618'0'0,"4"-5"-15493"0"0,13-19-62 0 0,-16 24-58 0 0,0-1 0 0 0,0 0 0 0 0,0 1 0 0 0,0-1 0 0 0,0 1 0 0 0,0-1 1 0 0,0 1-1 0 0,0-1 0 0 0,0 1 0 0 0,0 0 0 0 0,0 0 0 0 0,0-1 0 0 0,0 1 0 0 0,0 0 0 0 0,0 0 1 0 0,0 0-1 0 0,0 0 0 0 0,1 0 0 0 0,-1 0 0 0 0,0 1 0 0 0,0-1 0 0 0,0 0 0 0 0,0 1 1 0 0,0-1-1 0 0,0 0 0 0 0,0 1 0 0 0,0-1 0 0 0,0 1 0 0 0,0-1 0 0 0,0 1 0 0 0,1 1 0 0 0,1 0 38 0 0,12 5 545 0 0,20 14 0 0 0,-30-17-406 0 0,-1-1 0 0 0,1 1 0 0 0,-1 0 0 0 0,0 0 0 0 0,0 0 1 0 0,0 1-1 0 0,5 7 0 0 0,-8-10-145 0 0,0 0 0 0 0,0-1-1 0 0,0 1 1 0 0,-1 0 0 0 0,1 0 0 0 0,0 0 0 0 0,-1 0 0 0 0,1 0-1 0 0,-1 0 1 0 0,0 0 0 0 0,0 0 0 0 0,0 0 0 0 0,0 0-1 0 0,0 0 1 0 0,0 0 0 0 0,0 0 0 0 0,-1 0 0 0 0,1 0 0 0 0,-1 0-1 0 0,1 0 1 0 0,-1 0 0 0 0,0 0 0 0 0,0 0 0 0 0,0-1 0 0 0,0 1-1 0 0,-1 2 1 0 0,-4 3 126 0 0,0-1 0 0 0,0 0 0 0 0,0 0 0 0 0,-14 10 0 0 0,-4 4-8 0 0,21-17-136 0 0,0 0 0 0 0,1-1 0 0 0,0 1-1 0 0,0 0 1 0 0,-1 0 0 0 0,2 0 0 0 0,-3 4-1 0 0,4-6-8 0 0,-1 0-1 0 0,1-1 1 0 0,0 1 0 0 0,0 0-1 0 0,0 0 1 0 0,-1-1-1 0 0,1 1 1 0 0,0 0-1 0 0,0 0 1 0 0,0 0-1 0 0,0-1 1 0 0,0 1 0 0 0,0 0-1 0 0,0 0 1 0 0,1 0-1 0 0,-1-1 1 0 0,0 1-1 0 0,0 0 1 0 0,1 0 0 0 0,-1-1-1 0 0,0 1 1 0 0,1 0-1 0 0,-1-1 1 0 0,1 1-1 0 0,-1 0 1 0 0,1-1-1 0 0,-1 1 1 0 0,1-1 0 0 0,-1 1-1 0 0,1-1 1 0 0,-1 1-1 0 0,1-1 1 0 0,0 1-1 0 0,-1-1 1 0 0,1 0-1 0 0,0 1 1 0 0,0-1 0 0 0,0 1-1 0 0,17 5 52 0 0,1 0 1 0 0,0-2-1 0 0,-1 0 0 0 0,34 3 0 0 0,-21-3-167 0 0,-10-1-420 0 0,13 2-377 0 0,-12-4-7754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0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1 11821 0 0,'0'0'1152'0'0,"0"0"-659"0"0,1 6-16 0 0,-1-2-426 0 0,1 1 0 0 0,-1-1 0 0 0,0 1 0 0 0,0-1 0 0 0,-1 1-1 0 0,1-1 1 0 0,-1 1 0 0 0,0-1 0 0 0,0 1 0 0 0,-1-1 0 0 0,1 0 0 0 0,-1 0 0 0 0,0 0-1 0 0,0 1 1 0 0,0-2 0 0 0,-1 1 0 0 0,1 0 0 0 0,-1 0 0 0 0,0-1 0 0 0,0 0-1 0 0,0 1 1 0 0,-1-1 0 0 0,1 0 0 0 0,-2 0-51 0 0,-11-12-5581 0 0,10-3-1410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46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16083 0 0,'0'0'5575'0'0,"7"21"-5000"0"0,22 65-75 0 0,-20-53-159 0 0,-10-17-48 0 0,0-9-171 0 0,-1 8 49 0 0,0 0 1 0 0,-2-1-1 0 0,-5 18 1 0 0,6-26-227 0 0,3-8-541 0 0,2-12-406 0 0,12-26-803 0 0,12-39-427 0 0,-19 42 1465 0 0,-4 23 608 0 0,-1 1 0 0 0,2 0 0 0 0,5-15 0 0 0,-8 26 176 0 0,0 0 0 0 0,0 0 0 0 0,0 1 0 0 0,0-1-1 0 0,1 0 1 0 0,-1 0 0 0 0,0 1 0 0 0,1-1-1 0 0,-1 1 1 0 0,1 0 0 0 0,0-1 0 0 0,-1 1 0 0 0,1 0-1 0 0,0 0 1 0 0,0 0 0 0 0,3-2 0 0 0,-2 2 60 0 0,0 0 0 0 0,0 1 1 0 0,1-1-1 0 0,-1 1 0 0 0,0-1 1 0 0,0 1-1 0 0,1 0 0 0 0,-1 0 0 0 0,0 0 1 0 0,5 1-1 0 0,-5 0 33 0 0,1 0-1 0 0,0 0 1 0 0,-1 0-1 0 0,1 0 1 0 0,-1 0-1 0 0,0 1 1 0 0,1-1-1 0 0,-1 1 1 0 0,0 0-1 0 0,0 0 1 0 0,0 0-1 0 0,0 1 1 0 0,0-1-1 0 0,-1 1 1 0 0,1-1-1 0 0,-1 1 1 0 0,1 0-1 0 0,-1 0 1 0 0,0 0-1 0 0,2 4 1 0 0,-4-5-56 0 0,1-1 0 0 0,0 1 1 0 0,-1 0-1 0 0,1 0 1 0 0,-1 0-1 0 0,1 0 0 0 0,-1 0 1 0 0,0 0-1 0 0,0 0 0 0 0,0 0 1 0 0,0 0-1 0 0,0-1 0 0 0,-1 1 1 0 0,1 0-1 0 0,-1 0 0 0 0,1 0 1 0 0,-1 0-1 0 0,-1 3 1 0 0,1-3-3 0 0,-1 1 1 0 0,0-1 0 0 0,1 0 0 0 0,-1 0 0 0 0,0 0-1 0 0,0 0 1 0 0,-1 0 0 0 0,1 0 0 0 0,0-1 0 0 0,-1 1-1 0 0,-3 1 1 0 0,-2 1 9 0 0,-1 0 0 0 0,0-1 0 0 0,1-1-1 0 0,-1 0 1 0 0,0 0 0 0 0,-16 1 0 0 0,18-3-52 0 0,-5 1-181 0 0,11 2 96 0 0,4 3 75 0 0,5 3 54 0 0,1-1 1 0 0,0 0 0 0 0,10 8 0 0 0,12 9 25 0 0,-17-12-106 0 0,-1 1 0 0 0,0 0 0 0 0,14 19 1 0 0,-26-31-219 0 0,0 0 0 0 0,0-1 0 0 0,0 1 0 0 0,0-1 0 0 0,0 0 0 0 0,1 1 1 0 0,-1-1-1 0 0,3 2 0 0 0,2-1-4205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47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52 9530 0 0,'0'0'11173'0'0,"5"21"-10539"0"0,16 65-121 0 0,-19-80-398 0 0,-1-1 0 0 0,0 1 0 0 0,0 9 0 0 0,-1-14-94 0 0,0 0 0 0 0,0-1 0 0 0,0 1-1 0 0,0 0 1 0 0,0-1 0 0 0,-1 1 0 0 0,1-1-1 0 0,0 1 1 0 0,0 0 0 0 0,0-1-1 0 0,-1 1 1 0 0,1-1 0 0 0,0 1 0 0 0,-1-1-1 0 0,0 2 1 0 0,0-2-1 0 0,1 1 0 0 0,-1 0 0 0 0,1 0 1 0 0,-1-1-1 0 0,1 1 0 0 0,0 0 0 0 0,-1 0 0 0 0,1-1 0 0 0,0 1 0 0 0,-1 0 0 0 0,1 1 1 0 0,-1 1 893 0 0,1 7-4135 0 0</inkml:trace>
  <inkml:trace contextRef="#ctx0" brushRef="#br0" timeOffset="1">448 117 17372 0 0,'0'0'4434'0'0,"-21"-5"-4485"0"0,-66-16-194 0 0,19 1-1087 0 0,57 15 387 0 0,0 0 0 0 0,-11-8-1 0 0,19 12 315 0 0,0-1 0 0 0,1 0 0 0 0,-1 0-1 0 0,1 0 1 0 0,-1 0 0 0 0,1 0 0 0 0,0 0-1 0 0,-3-5 1 0 0,3 5-492 0 0,1 0-1 0 0,0 0 1 0 0,0 0 0 0 0,1 0-1 0 0,-1 0 1 0 0,0 0-1 0 0,0-4 1 0 0,1 1-1551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47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2272 0 0,'0'0'14133'0'0,"9"22"-12697"0"0,28 67-249 0 0,-27-58-426 0 0,-10-17-118 0 0,-1-6-291 0 0,1-2-104 0 0,-1 1-1 0 0,1-1 1 0 0,-2 0-1 0 0,1 0 0 0 0,-4 10 1 0 0,-4 17-184 0 0,9-29-541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48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65 16171 0 0,'0'0'4360'0'0,"2"-3"-4073"0"0,7-11 26 0 0,-6 8 3153 0 0,-3-6-2387 0 0,0 8-1648 0 0,0 9 901 0 0,3 11-52 0 0,9 29 0 0 0,1-1 69 0 0,-5-4-99 0 0,-2-1-1 0 0,2 80 0 0 0,-8-103-217 0 0,1-11-20 0 0,-1 1-1 0 0,0-1 1 0 0,0 0-1 0 0,-1 1 1 0 0,1-1-1 0 0,-3 9 0 0 0,3-14-15 0 0,0 0-1 0 0,0 0 0 0 0,0 0 0 0 0,0 0 0 0 0,0-1 0 0 0,0 1 1 0 0,0 0-1 0 0,-1 0 0 0 0,1 0 0 0 0,0 0 0 0 0,0 0 1 0 0,0 0-1 0 0,0 0 0 0 0,0 0 0 0 0,0 0 0 0 0,0 0 0 0 0,0-1 1 0 0,0 1-1 0 0,0 0 0 0 0,-1 0 0 0 0,1 0 0 0 0,0 0 0 0 0,0 0 1 0 0,0 0-1 0 0,0 0 0 0 0,0 0 0 0 0,0 0 0 0 0,0 0 0 0 0,-1 0 1 0 0,1 0-1 0 0,0 0 0 0 0,0 0 0 0 0,0 0 0 0 0,0 0 0 0 0,0 0 1 0 0,0 0-1 0 0,0 0 0 0 0,0 0 0 0 0,-1 0 0 0 0,1 0 0 0 0,0 0 1 0 0,0 0-1 0 0,0 1 0 0 0,0-1 0 0 0,0 0 0 0 0,0 0 0 0 0,0 0 1 0 0,0 0-1 0 0,0 0 0 0 0,0 0 0 0 0,-1 0 0 0 0,1 0 0 0 0,0 0 1 0 0,0 0-1 0 0,0 1 0 0 0,0-1 0 0 0,0 0 0 0 0,0 0 1 0 0,0 0-1 0 0,0 0 0 0 0,0 0 0 0 0,0 0 0 0 0,-3-8-340 0 0,0-7-580 0 0,1 0 0 0 0,0-1-1 0 0,1 1 1 0 0,2-19 0 0 0,8-64-3433 0 0,-5 67 3316 0 0,-2 7 390 0 0,7-42-258 0 0,-8 59 1083 0 0,1 1 0 0 0,0-1-1 0 0,0 1 1 0 0,0 0 0 0 0,1 0 0 0 0,0 0 0 0 0,7-10 0 0 0,-9 15-61 0 0,0 0 0 0 0,0 0 0 0 0,0 0 0 0 0,0 0 0 0 0,0 0 0 0 0,0 0 0 0 0,1 0 0 0 0,-1 0 0 0 0,0 1 0 0 0,1-1 0 0 0,-1 0 0 0 0,1 1 0 0 0,-1-1 0 0 0,0 1 0 0 0,1 0 0 0 0,-1-1 0 0 0,1 1 0 0 0,-1 0 0 0 0,1 0 0 0 0,-1 0 0 0 0,1 0 0 0 0,0 0 0 0 0,-1 0 0 0 0,1 0 0 0 0,-1 1 0 0 0,0-1 0 0 0,1 1 0 0 0,-1-1 0 0 0,1 1 0 0 0,-1-1 0 0 0,2 2 0 0 0,4 1 131 0 0,-1 1 0 0 0,0 0 0 0 0,0 0 0 0 0,0 0-1 0 0,6 7 1 0 0,-11-10-215 0 0,5 4 256 0 0,-1 0 0 0 0,8 10 0 0 0,-12-13-241 0 0,0-1-1 0 0,1 1 0 0 0,-1 0 0 0 0,0-1 0 0 0,-1 1 1 0 0,1 0-1 0 0,0 0 0 0 0,0 0 0 0 0,-1 0 1 0 0,1 0-1 0 0,-1 0 0 0 0,0 0 0 0 0,1 0 1 0 0,-1 4-1 0 0,-1-5-19 0 0,1 0-1 0 0,-1 0 1 0 0,1 0-1 0 0,-1 0 1 0 0,1 0 0 0 0,-1 0-1 0 0,1 0 1 0 0,-1-1 0 0 0,0 1-1 0 0,0 0 1 0 0,1 0 0 0 0,-1-1-1 0 0,0 1 1 0 0,0 0-1 0 0,0-1 1 0 0,0 1 0 0 0,0-1-1 0 0,0 1 1 0 0,0-1 0 0 0,0 0-1 0 0,0 1 1 0 0,-1-1-1 0 0,-27 8 272 0 0,25-7-272 0 0,-20 3 75 0 0,-17 4-90 0 0,40-7-8 0 0,0-1 0 0 0,0 1-1 0 0,0-1 1 0 0,0 1 0 0 0,0-1-1 0 0,0 1 1 0 0,0 0 0 0 0,0-1 0 0 0,0 1-1 0 0,0 0 1 0 0,0 0 0 0 0,1 0-1 0 0,-1 0 1 0 0,0 0 0 0 0,0 0-1 0 0,1 0 1 0 0,-1 0 0 0 0,1 0 0 0 0,-1 0-1 0 0,1 0 1 0 0,0 0 0 0 0,-1 0-1 0 0,1 0 1 0 0,0 1 0 0 0,0-1 0 0 0,-1 0-1 0 0,1 0 1 0 0,0 0 0 0 0,0 0-1 0 0,0 1 1 0 0,1-1 0 0 0,-1 0 0 0 0,0 0-1 0 0,1 2 1 0 0,0 1 17 0 0,0 0 0 0 0,0-1-1 0 0,0 1 1 0 0,1 0 0 0 0,-1 0 0 0 0,1 0 0 0 0,0-1 0 0 0,5 7-1 0 0,5 4 81 0 0,2 0-1 0 0,0-1 0 0 0,0-1 0 0 0,1 0 0 0 0,1-1 1 0 0,0 0-1 0 0,28 13 0 0 0,-41-23 985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48.5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27 16500 0 0,'0'0'5505'0'0,"-1"-4"-5379"0"0,-4-14-12 0 0,5 18-111 0 0,0 0 0 0 0,1 0 0 0 0,-1-1 0 0 0,0 1 1 0 0,0 0-1 0 0,0 0 0 0 0,0 0 0 0 0,0-1 0 0 0,0 1 0 0 0,0 0 1 0 0,1 0-1 0 0,-1-1 0 0 0,0 1 0 0 0,0 0 0 0 0,0 0 0 0 0,0 0 1 0 0,1 0-1 0 0,-1-1 0 0 0,0 1 0 0 0,0 0 0 0 0,1 0 0 0 0,-1 0 1 0 0,0 0-1 0 0,0 0 0 0 0,0 0 0 0 0,1 0 0 0 0,-1 0 0 0 0,0 0 1 0 0,0-1-1 0 0,1 1 0 0 0,-1 0 0 0 0,0 0 0 0 0,0 0 0 0 0,1 0 1 0 0,-1 1-1 0 0,0-1 0 0 0,0 0 0 0 0,1 0 0 0 0,10 1 55 0 0,-8 0-5 0 0,1 1-1 0 0,-1-1 0 0 0,1 1 1 0 0,-1 0-1 0 0,1 0 1 0 0,-1 1-1 0 0,5 3 1 0 0,19 21 507 0 0,-21-21-419 0 0,0 1 0 0 0,-1 0 0 0 0,0 0 0 0 0,-1 0 0 0 0,1 0 0 0 0,-1 1 0 0 0,5 14 0 0 0,-8-19-93 0 0,0 0 0 0 0,0 0 0 0 0,0 0 0 0 0,-1 1 0 0 0,1-1 0 0 0,-1 0 0 0 0,0 0 0 0 0,0 0 0 0 0,0 1 0 0 0,0-1 0 0 0,-1 0 0 0 0,1 0 0 0 0,-1 0 0 0 0,0 1 0 0 0,0-1 0 0 0,0 0 1 0 0,0 0-1 0 0,0 0 0 0 0,-1 0 0 0 0,1-1 0 0 0,-1 1 0 0 0,0 0 0 0 0,-3 3 0 0 0,-3 1 97 0 0,0 0 1 0 0,0-1 0 0 0,0 0-1 0 0,-1 0 1 0 0,0-1 0 0 0,0 0-1 0 0,-1-1 1 0 0,-18 6 0 0 0,65-9 665 0 0,-2-1-1113 0 0,-13-1-495 0 0,33 3-1 0 0,-38 2-1048 0 0,-5 2-5235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04.3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0,'0'0'0'0'0,"12"24"0"0"0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3.1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226 442 10194 0 0,'0'0'12101'0'0,"2"-4"-11863"0"0,1-4-148 0 0,-1-1 1 0 0,0 1-1 0 0,0-1 1 0 0,0 0-1 0 0,0-15 1 0 0,-2-51 198 0 0,-1 35-250 0 0,0 25-49 0 0,0-1 0 0 0,-1 1 1 0 0,0 0-1 0 0,-1 0 1 0 0,-1 1-1 0 0,-1-1 0 0 0,0 1 1 0 0,-1 0-1 0 0,0 0 1 0 0,-1 0-1 0 0,0 1 0 0 0,-1 0 1 0 0,-1 0-1 0 0,-17-19 1 0 0,22 29-7 0 0,1-1 1 0 0,0 1-1 0 0,-1 0 1 0 0,-5-4-1 0 0,9 7 15 0 0,-1 0-1 0 0,1-1 1 0 0,-1 1-1 0 0,1-1 1 0 0,-1 1-1 0 0,1 0 1 0 0,-1 0-1 0 0,0-1 1 0 0,1 1 0 0 0,-1 0-1 0 0,0 0 1 0 0,1-1-1 0 0,-1 1 1 0 0,1 0-1 0 0,-1 0 1 0 0,0 0-1 0 0,1 0 1 0 0,-1 0-1 0 0,0 0 1 0 0,1 0-1 0 0,-1 0 1 0 0,0 1 0 0 0,1-1-1 0 0,-1 0 1 0 0,0 0-1 0 0,1 0 1 0 0,-1 1-1 0 0,1-1 1 0 0,-1 0-1 0 0,1 1 1 0 0,-1-1-1 0 0,0 0 1 0 0,1 1 0 0 0,-1-1-1 0 0,1 1 1 0 0,0-1-1 0 0,-1 1 1 0 0,1-1-1 0 0,-1 1 1 0 0,0 0-1 0 0,-2 7 32 0 0,0 0-1 0 0,1 0 1 0 0,0 0-1 0 0,0 1 0 0 0,0 11 1 0 0,-2 5 45 0 0,-63 213-105 0 0,67-238 30 0 0,-3 7-117 0 0,0 1-384 0 0,1 1-1 0 0,-1-1 1 0 0,2 1 0 0 0,-3 15-1 0 0,4-24 389 0 0,0 1 0 0 0,0-1-1 0 0,0 0 1 0 0,0 0-1 0 0,0 0 1 0 0,0 1 0 0 0,0-1-1 0 0,0 0 1 0 0,0 0 0 0 0,1 1-1 0 0,-1-1 1 0 0,0 0-1 0 0,0 0 1 0 0,0 0 0 0 0,0 1-1 0 0,0-1 1 0 0,0 0-1 0 0,0 0 1 0 0,1 0 0 0 0,-1 0-1 0 0,0 1 1 0 0,0-1-1 0 0,0 0 1 0 0,0 0 0 0 0,1 0-1 0 0,-1 0 1 0 0,0 0 0 0 0,0 0-1 0 0,0 1 1 0 0,1-1-1 0 0,-1 0 1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3.4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2 13939 0 0,'0'0'5385'0'0,"-124"-1"-5345"0"0,97 2-272 0 0,1 0-352 0 0,-2 0-440 0 0,3 1-665 0 0,2-2-1215 0 0,6 0-2217 0 0,7 1-2689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3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20780 0 0,'0'0'1726'0'0,"10"24"-1279"0"0,28 79 16 0 0,-35-93-358 0 0,0-1 1 0 0,0 0 0 0 0,-1 1 0 0 0,0-1-1 0 0,0 13 1 0 0,0-6 71 0 0,2 49 517 0 0,-5 86 1 0 0,-1-98-3459 0 0,1-1-3594 0 0</inkml:trace>
  <inkml:trace contextRef="#ctx0" brushRef="#br0" timeOffset="1">409 159 17236 0 0,'0'0'3111'0'0,"7"20"-2245"0"0,18 65-158 0 0,-22-77-536 0 0,-1 1 1 0 0,0-1-1 0 0,-1 1 1 0 0,1 13-1 0 0,-1-11-13 0 0,-1 3-209 0 0,0 0 1 0 0,-1 0-1 0 0,0 1 0 0 0,-2-1 1 0 0,1-1-1 0 0,-2 1 0 0 0,0 0 0 0 0,0-1 1 0 0,-12 24-1 0 0,11-32-2722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4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388 18 16291 0 0,'0'0'4257'0'0,"-147"-16"-4185"0"0,114 14-216 0 0,2 2-376 0 0,-2 0-504 0 0,2 0-752 0 0,4 0-1329 0 0,7 3-2232 0 0,8-2-3377 0 0</inkml:trace>
  <inkml:trace contextRef="#ctx0" brushRef="#br0" timeOffset="1">365 370 18348 0 0,'0'0'2785'0'0,"-149"40"-2970"0"0,110-40-399 0 0,-1 0-576 0 0,-3 0-808 0 0,1-3-1641 0 0,11 0-2504 0 0,10 2-1401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1.1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2 9293 0 0,'0'0'5736'0'0,"0"0"-5508"0"0,0 0-228 0 0,0 0-164 0 0,0 0 88 0 0,0 0-404 0 0,0 0 148 0 0,0 0-100 0 0,0 0-1008 0 0,0 0-1720 0 0,-10-2-4113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4.5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345 1 16187 0 0,'0'0'4784'0'0,"-21"2"-4682"0"0,-64 5-72 0 0,-154 3 594 0 0,241-10-574 0 0,-1 1 1 0 0,1 0-1 0 0,-1-1 0 0 0,1 1 0 0 0,-1 0 0 0 0,0 0 0 0 0,0 0 0 0 0,1 0 0 0 0,-1 1 1 0 0,2 1-1 0 0,-1 0 13 0 0,4 3 22 0 0,-1 0 0 0 0,0 0 0 0 0,-1 1 0 0 0,0 0 0 0 0,0 0 0 0 0,0 0 0 0 0,-1 0 0 0 0,1 1 1 0 0,-2-1-1 0 0,3 11 0 0 0,1 8 380 0 0,3 45 0 0 0,-6 69 359 0 0,-3-115-723 0 0,-10 89 247 0 0,5-80-265 0 0,2-1 0 0 0,2 56-1 0 0,1-82-67 0 0,2 1-1 0 0,-1-1 1 0 0,1 0-1 0 0,0 1 0 0 0,0-1 1 0 0,1 0-1 0 0,0 0 0 0 0,1-1 1 0 0,-1 1-1 0 0,1-1 0 0 0,0 0 1 0 0,1 0-1 0 0,-1 0 0 0 0,1 0 1 0 0,1-1-1 0 0,-1 0 0 0 0,1 0 1 0 0,-1 0-1 0 0,2-1 0 0 0,-1 1 1 0 0,13 5-1 0 0,-12-7-639 0 0,0 0 1 0 0,0-1-1 0 0,0 1 0 0 0,0-1 1 0 0,1-1-1 0 0,-1 0 0 0 0,1 0 1 0 0,9 0-1 0 0,-6-1-4441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5.0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37 9930 0 0,'0'0'10004'0'0,"0"-7"-9955"0"0,0 3-43 0 0,0 3-1 0 0,-1-1-1 0 0,1 0 0 0 0,1 1 0 0 0,-1-1 1 0 0,0 0-1 0 0,0 1 0 0 0,1-1 1 0 0,-1 0-1 0 0,2-2 0 0 0,-2 3-1 0 0,1 1-1 0 0,-1-1 1 0 0,1 1 0 0 0,-1-1-1 0 0,1 1 1 0 0,0-1 0 0 0,-1 1-1 0 0,1-1 1 0 0,0 1 0 0 0,-1 0 0 0 0,1-1-1 0 0,0 1 1 0 0,-1 0 0 0 0,1 0-1 0 0,0-1 1 0 0,0 1 0 0 0,0 0-1 0 0,-1 0 1 0 0,1 0 0 0 0,0 0-1 0 0,0 0 1 0 0,-1 0 0 0 0,1 0-1 0 0,0 0 1 0 0,0 1 0 0 0,0-1-1 0 0,-1 0 1 0 0,2 1 0 0 0,58 9 410 0 0,86 3 0 0 0,-146-13-392 0 0,1 0-1 0 0,0 0 1 0 0,0 0-1 0 0,-1 0 0 0 0,1 0 1 0 0,0 0-1 0 0,0 1 0 0 0,0-1 1 0 0,-1 0-1 0 0,1 0 1 0 0,0 1-1 0 0,-1-1 0 0 0,1 0 1 0 0,0 1-1 0 0,-1-1 0 0 0,1 0 1 0 0,0 1-1 0 0,-1-1 1 0 0,1 1-1 0 0,-1-1 0 0 0,1 1 1 0 0,0 0-1 0 0,0 1 35 0 0,-1-1 1 0 0,0 1-1 0 0,1 0 0 0 0,-1-1 0 0 0,0 1 1 0 0,0-1-1 0 0,0 1 0 0 0,0 0 0 0 0,0-1 0 0 0,-1 3 1 0 0,-2 44 946 0 0,1 0 0 0 0,10 95 0 0 0,43 230 65 0 0,-49-363-1029 0 0,-1 0 0 0 0,-1 0 1 0 0,0 0-1 0 0,0-1 0 0 0,-3 19 1 0 0,2-24-39 0 0,0-1 0 0 0,0 1 0 0 0,-1 0 1 0 0,1-1-1 0 0,-1 1 0 0 0,0-1 0 0 0,0 0 1 0 0,0 0-1 0 0,0 1 0 0 0,0-1 1 0 0,-1-1-1 0 0,1 1 0 0 0,-1 0 0 0 0,0-1 1 0 0,0 1-1 0 0,0-1 0 0 0,-6 4 0 0 0,1-2-115 0 0,0 0 0 0 0,0-1 0 0 0,0 0 0 0 0,0-1-1 0 0,-1 1 1 0 0,1-2 0 0 0,-10 2 0 0 0,-21 0-3190 0 0,0-3-6026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5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239 192 25461 0 0,'0'0'-152'0'0,"-119"-22"-4505"0"0,94 16 2433 0 0,2-1-761 0 0,4-1-1160 0 0,4 1-1128 0 0,7 2-752 0 0</inkml:trace>
  <inkml:trace contextRef="#ctx0" brushRef="#br0" timeOffset="1">117 46 0 0 0,'0'0'7751'0'0,"20"-3"-4622"0"0,66-8-491 0 0,-10 3 3620 0 0,-87 4-4845 0 0,-162-9-3382 0 0,80 8-9163 0 0,72 3 3044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6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436 38 19548 0 0,'0'0'303'0'0,"-22"-2"-282"0"0,-70-8-15 0 0,-122-6 66 0 0,186 13-13 0 0,-51-3 886 0 0,79 7-869 0 0,0-1 1 0 0,0 1-1 0 0,1 0 0 0 0,-1 0 1 0 0,0-1-1 0 0,1 1 1 0 0,-1 0-1 0 0,1-1 1 0 0,-1 1-1 0 0,1-1 0 0 0,-1 1 1 0 0,1 0-1 0 0,-1-1 1 0 0,2 1-1 0 0,1 2 97 0 0,8 11 58 0 0,0 0 1 0 0,-1 0-1 0 0,0 1 1 0 0,-2 0 0 0 0,0 1-1 0 0,0 0 1 0 0,-1 0-1 0 0,-1 0 1 0 0,7 34-1 0 0,-6-9 18 0 0,-1 1 0 0 0,-3 0 0 0 0,-1 42 0 0 0,-2-20-1 0 0,-6 154 642 0 0,-7-123-587 0 0,-4 63-5 0 0,16-146-279 0 0,1 0 0 0 0,1 0 0 0 0,0 1 0 0 0,4 16 0 0 0,-4-23 1 0 0,1-1-1 0 0,-1 0 1 0 0,1 0 0 0 0,1 0-1 0 0,-1 0 1 0 0,1 0 0 0 0,0 0-1 0 0,0-1 1 0 0,0 1 0 0 0,0-1 0 0 0,1 0-1 0 0,5 5 1 0 0,-6-7-6 0 0,0 0 0 0 0,-1-1 1 0 0,1 1-1 0 0,0-1 0 0 0,0 0 0 0 0,0 1 1 0 0,0-1-1 0 0,1 0 0 0 0,-1-1 1 0 0,0 1-1 0 0,0-1 0 0 0,0 1 0 0 0,1-1 1 0 0,-1 0-1 0 0,0 0 0 0 0,0 0 0 0 0,1-1 1 0 0,4 0-1 0 0,6-3-25 0 0,0 1 1 0 0,24-12-1 0 0,-31 12-29 0 0,8-2-642 0 0,89-38-1372 0 0,-70 28-3084 0 0,-1-1-5384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6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16139 0 0,'0'0'7418'0'0,"2"21"-7069"0"0,7 67-103 0 0,-6-39-8 0 0,-6-21-172 0 0,2-21-81 0 0,0 0-372 0 0,-3 30-794 0 0,2-11-7744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7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65 12811 0 0,'0'0'10835'0'0,"1"-10"-10832"0"0,0-2 2 0 0,3-18-1 0 0,-3 29-2 0 0,-1 0-1 0 0,0 1 1 0 0,1-1-1 0 0,-1 0 1 0 0,0 0-1 0 0,1 1 1 0 0,-1-1-1 0 0,1 1 1 0 0,-1-1-1 0 0,1 0 1 0 0,0 1-1 0 0,-1-1 1 0 0,1 1-1 0 0,-1-1 1 0 0,1 1-1 0 0,0 0 1 0 0,0-1-1 0 0,-1 1 1 0 0,1 0-1 0 0,0-1 1 0 0,-1 1-1 0 0,1 0 1 0 0,0 0-1 0 0,0 0 1 0 0,0 0-1 0 0,-1 0 1 0 0,1-1-1 0 0,0 1 1 0 0,0 1 0 0 0,0-1-1 0 0,-1 0 1 0 0,1 0-1 0 0,0 0 1 0 0,0 0-1 0 0,-1 0 1 0 0,2 1-1 0 0,2 0 26 0 0,4-1 76 0 0,-1 2-1 0 0,1-1 1 0 0,-1 1 0 0 0,0 0-1 0 0,1 0 1 0 0,-1 1 0 0 0,0 0-1 0 0,12 7 1 0 0,-15-7-40 0 0,0 0 1 0 0,0-1-1 0 0,0 1 0 0 0,-1 1 1 0 0,1-1-1 0 0,-1 0 0 0 0,1 1 1 0 0,-1 0-1 0 0,0 0 0 0 0,-1 0 1 0 0,1 0-1 0 0,-1 0 0 0 0,1 1 0 0 0,2 8 1 0 0,-4-11-51 0 0,-1 1 0 0 0,1-1 1 0 0,-1 1-1 0 0,1-1 0 0 0,-1 1 0 0 0,0 0 0 0 0,0-1 1 0 0,0 1-1 0 0,-1-1 0 0 0,1 1 0 0 0,0-1 1 0 0,-1 1-1 0 0,0-1 0 0 0,1 1 0 0 0,-1-1 1 0 0,0 1-1 0 0,-1-1 0 0 0,1 0 0 0 0,0 1 0 0 0,0-1 1 0 0,-1 0-1 0 0,0 0 0 0 0,-2 3 0 0 0,-3 1 10 0 0,-1 0 0 0 0,0 0 0 0 0,0-1-1 0 0,-1 1 1 0 0,-8 3 0 0 0,6-4-6 0 0,-18 14 0 0 0,29-19-16 0 0,-1 0 0 0 0,1 0-1 0 0,0 0 1 0 0,0 0 0 0 0,-1 0 0 0 0,1 1 0 0 0,0-1 0 0 0,0 0 0 0 0,0 0-1 0 0,-1 0 1 0 0,1 0 0 0 0,0 1 0 0 0,0-1 0 0 0,0 0 0 0 0,0 0 0 0 0,-1 1-1 0 0,1-1 1 0 0,0 0 0 0 0,0 0 0 0 0,0 1 0 0 0,0-1 0 0 0,0 0 0 0 0,0 0-1 0 0,0 1 1 0 0,0-1 0 0 0,0 0 0 0 0,0 0 0 0 0,0 1 0 0 0,0-1 0 0 0,0 0-1 0 0,0 0 1 0 0,0 1 0 0 0,0-1 0 0 0,1 1 2 0 0,-1-1-1 0 0,0 0 1 0 0,1 1-1 0 0,-1-1 1 0 0,1 0 0 0 0,-1 1-1 0 0,1-1 1 0 0,0 0-1 0 0,-1 1 1 0 0,1-1 0 0 0,-1 0-1 0 0,1 0 1 0 0,1 0-1 0 0,25 3 64 0 0,-24-2-58 0 0,55 0-553 0 0,106-9 0 0 0,-117 2-3696 0 0,-1-1-3793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6.9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11634 0 0,'0'0'9728'0'0,"-5"16"-9407"0"0,-14 53-2 0 0,18-66-285 0 0,0-1-1 0 0,1 1 0 0 0,0-1 1 0 0,0 0-1 0 0,0 1 1 0 0,0-1-1 0 0,0 6 1 0 0,1-7-7 0 0,-1-1 0 0 0,0 1 0 0 0,1 0 0 0 0,-1 0 1 0 0,0 0-1 0 0,1-1 0 0 0,-1 1 0 0 0,1 0 0 0 0,0 0 0 0 0,-1-1 0 0 0,2 2 1 0 0,0 1 97 0 0,1-1-55 0 0,-1 0 1 0 0,0 0-1 0 0,1-1 0 0 0,-1 1 1 0 0,1 0-1 0 0,0-1 1 0 0,-1 0-1 0 0,1 0 1 0 0,0 1-1 0 0,0-2 0 0 0,0 1 1 0 0,0 0-1 0 0,0 0 1 0 0,0-1-1 0 0,0 0 0 0 0,0 0 1 0 0,5 0-1 0 0,-2 0-12 0 0,0 0 0 0 0,0-1 0 0 0,0 0 0 0 0,0 0 0 0 0,0-1 0 0 0,0 0 0 0 0,11-4 0 0 0,-14 4-48 0 0,0 0-1 0 0,0 0 1 0 0,0-1 0 0 0,0 1-1 0 0,0-1 1 0 0,0 1 0 0 0,0-1-1 0 0,4-6 1 0 0,-7 8-41 0 0,1 0-1 0 0,0 0 0 0 0,-1 1 1 0 0,1-1-1 0 0,-1 0 0 0 0,1 0 1 0 0,-1 0-1 0 0,0 0 1 0 0,1 0-1 0 0,-1 0 0 0 0,0 0 1 0 0,0 0-1 0 0,0 0 1 0 0,1-1-1 0 0,-1 1 0 0 0,0 0 1 0 0,-1 0-1 0 0,1 0 0 0 0,0 0 1 0 0,0 0-1 0 0,0 0 1 0 0,0 0-1 0 0,-1 0 0 0 0,1 0 1 0 0,-1 0-1 0 0,1 0 1 0 0,-1 0-1 0 0,1 0 0 0 0,-1 0 1 0 0,1 1-1 0 0,-1-1 0 0 0,0 0 1 0 0,1 0-1 0 0,-1 0 1 0 0,-2-1-1 0 0,0 0-275 0 0,0 0 1 0 0,0 1-1 0 0,-1-1 0 0 0,1 0 1 0 0,-1 1-1 0 0,0 0 0 0 0,1 0 1 0 0,-1 0-1 0 0,0 0 0 0 0,0 1 1 0 0,1 0-1 0 0,-1-1 0 0 0,-7 2 1 0 0,-21 3-3848 0 0,5 5-3476 0 0,13-3 306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7.6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37 16972 0 0,'0'0'4513'0'0,"8"-6"-5190"0"0,0-2 721 0 0,18-10 0 0 0,-24 17-26 0 0,-1 1-1 0 0,1-1 1 0 0,0 0-1 0 0,-1 1 0 0 0,1-1 1 0 0,0 1-1 0 0,0 0 0 0 0,-1-1 1 0 0,1 1-1 0 0,0 0 1 0 0,0 0-1 0 0,0 0 0 0 0,-1 1 1 0 0,1-1-1 0 0,0 0 0 0 0,0 1 1 0 0,-1-1-1 0 0,1 1 1 0 0,3 1-1 0 0,0-1 80 0 0,6 3 186 0 0,-1-1 1 0 0,0 1 0 0 0,0 1 0 0 0,0 0 0 0 0,15 10 0 0 0,-22-13-202 0 0,0 0 1 0 0,0 1-1 0 0,0-1 1 0 0,0 1 0 0 0,-1 0-1 0 0,1-1 1 0 0,-1 1 0 0 0,0 0-1 0 0,0 0 1 0 0,0 1-1 0 0,0-1 1 0 0,0 0 0 0 0,-1 1-1 0 0,1-1 1 0 0,-1 1 0 0 0,0-1-1 0 0,0 1 1 0 0,-1 0-1 0 0,1-1 1 0 0,0 5 0 0 0,-1-5-33 0 0,0 0 1 0 0,-1 0 0 0 0,1 0 0 0 0,0 0-1 0 0,-1 0 1 0 0,0-1 0 0 0,0 1 0 0 0,0 0 0 0 0,0 0-1 0 0,0 0 1 0 0,-3 3 0 0 0,2-2 6 0 0,-1-1-1 0 0,0 0 1 0 0,0 1 0 0 0,0-1 0 0 0,-1 0 0 0 0,-6 5 0 0 0,-41 23 326 0 0,33-22-265 0 0,-23 18-1 0 0,40-27-115 0 0,1 1 0 0 0,0-1-1 0 0,-1 0 1 0 0,1 0-1 0 0,0 0 1 0 0,0 0 0 0 0,0 1-1 0 0,-1-1 1 0 0,1 0-1 0 0,0 0 1 0 0,0 1-1 0 0,-1-1 1 0 0,1 0 0 0 0,0 0-1 0 0,0 1 1 0 0,0-1-1 0 0,0 0 1 0 0,0 1 0 0 0,0-1-1 0 0,-1 0 1 0 0,1 0-1 0 0,0 1 1 0 0,0-1 0 0 0,0 1-1 0 0,6 2 32 0 0,18-1 10 0 0,-18-2-36 0 0,116 1-62 0 0,-98-3-896 0 0,1-1-1 0 0,-1-1 1 0 0,24-7-1 0 0,-27 4-2328 0 0,-8 0-5589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8.0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19492 0 0,'0'0'3622'0'0,"4"27"-2695"0"0,12 86-147 0 0,-13-91-459 0 0,-2 0 0 0 0,0 24 0 0 0,-2-20-62 0 0,1-12-126 0 0,-5 266 1397 0 0,-30 149-1237 0 0,32-395-620 0 0,-4 34-4165 0 0,5-62 1883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8.3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22069 0 0,'0'0'2306'0'0,"8"23"-2054"0"0,23 72-67 0 0,-28-88-150 0 0,-1 1 0 0 0,0-1 1 0 0,0 1-1 0 0,1 13 0 0 0,-2-14-14 0 0,-1 42 51 0 0,-1-33-2090 0 0,3 17 0 0 0,0-23-2478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1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0 10737 0 0,'0'0'1184'0'0,"8"37"-684"0"0,-8-16 52 0 0,0 2-32 0 0,0-3-176 0 0,-4-1-12 0 0,-1-2-4 0 0,1-2-76 0 0,-3-1-72 0 0,2-3-16 0 0,-6-2-28 0 0,5-4-136 0 0,-6-2-12 0 0,1-3-656 0 0,-2 0-156 0 0,-3-7-352 0 0,2-4-724 0 0,2 1-2944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29.0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21581 0 0,'0'0'4127'0'0,"-1"21"-3935"0"0,0 62 23 0 0,1-82-201 0 0,0 1 1 0 0,0 0 0 0 0,0-1-1 0 0,0 1 1 0 0,0 0-1 0 0,1-1 1 0 0,-1 1-1 0 0,1 0 1 0 0,-1-1 0 0 0,1 1-1 0 0,-1-1 1 0 0,2 3-1 0 0,-1-4-7 0 0,-1 0 0 0 0,0 1 0 0 0,0-1 0 0 0,1 0 0 0 0,-1 0 0 0 0,0 0 0 0 0,1 0 0 0 0,-1 1 0 0 0,0-1 0 0 0,1 0 0 0 0,-1 0 0 0 0,0 0 0 0 0,1 0 0 0 0,-1 0 0 0 0,0 0 0 0 0,1 0 0 0 0,-1 0 0 0 0,0 0 0 0 0,1 0 0 0 0,-1 0 0 0 0,0 0 0 0 0,1 0 0 0 0,-1 0 0 0 0,1-1 0 0 0,2 1 62 0 0,-1 0-45 0 0,1 0 1 0 0,-1 0-1 0 0,1 0 0 0 0,-1 0 0 0 0,1 0 0 0 0,-1-1 0 0 0,0 1 0 0 0,1-1 0 0 0,-1 1 0 0 0,0-1 1 0 0,1 0-1 0 0,-1 0 0 0 0,0 0 0 0 0,0 0 0 0 0,0-1 0 0 0,0 1 0 0 0,0-1 0 0 0,0 1 1 0 0,0-1-1 0 0,0 0 0 0 0,0 1 0 0 0,-1-1 0 0 0,1 0 0 0 0,-1 0 0 0 0,1 0 0 0 0,-1 0 0 0 0,0-1 1 0 0,0 1-1 0 0,0 0 0 0 0,0 0 0 0 0,0-1 0 0 0,-1 1 0 0 0,1 0 0 0 0,-1-1 0 0 0,1 1 0 0 0,-1-5 1 0 0,0 2-84 0 0,0 0 0 0 0,0 1 1 0 0,-1-1-1 0 0,1 0 0 0 0,-1 0 1 0 0,0 1-1 0 0,-1-1 1 0 0,-1-4-1 0 0,2 7-105 0 0,1 1-1 0 0,-1-1 1 0 0,0 1 0 0 0,1 0-1 0 0,-1-1 1 0 0,0 1 0 0 0,0 0-1 0 0,0 0 1 0 0,0 0 0 0 0,0 0-1 0 0,0 0 1 0 0,-1 0 0 0 0,1 0-1 0 0,0 0 1 0 0,0 0 0 0 0,-1 0 0 0 0,1 1-1 0 0,-1-1 1 0 0,1 0 0 0 0,-1 1-1 0 0,1-1 1 0 0,-1 1 0 0 0,1 0-1 0 0,-1 0 1 0 0,1-1 0 0 0,-1 1-1 0 0,1 0 1 0 0,-1 0 0 0 0,-2 1-1 0 0,4-1 11 0 0,0 0-1 0 0,-1 0 0 0 0,1 0 0 0 0,0 0 1 0 0,0 0-1 0 0,-1 0 0 0 0,1 0 0 0 0,0 1 1 0 0,0-1-1 0 0,-1 0 0 0 0,1 0 0 0 0,0 0 1 0 0,0 0-1 0 0,-1 1 0 0 0,1-1 0 0 0,0 0 1 0 0,0 0-1 0 0,0 1 0 0 0,-1-1 0 0 0,1 0 0 0 0,0 0 1 0 0,0 1-1 0 0,0-1 0 0 0,0 0 0 0 0,0 0 1 0 0,0 1-1 0 0,-1-1 0 0 0,1 0 0 0 0,0 1 1 0 0,0-1-1 0 0,0 0 0 0 0,0 1 0 0 0,0-1 1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31.4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1125 73 9458 0 0,'0'0'6096'0'0,"-22"-2"-5815"0"0,-73-7 5 0 0,-8-6 568 0 0,22 4 146 0 0,58 9-519 0 0,1 1 1 0 0,-39 4-1 0 0,53-2-320 0 0,-1 0 0 0 0,1 1-1 0 0,-1 0 1 0 0,1 1 0 0 0,0 0 0 0 0,0 0-1 0 0,0 1 1 0 0,0 0 0 0 0,0 0-1 0 0,-7 6 1 0 0,5-1 33 0 0,1-1 0 0 0,0 1 0 0 0,1 1-1 0 0,-9 11 1 0 0,-8 9 39 0 0,24-29-225 0 0,-1 1 0 0 0,1 0 1 0 0,-1-1-1 0 0,0 1 0 0 0,0-1 1 0 0,0 0-1 0 0,0 0 0 0 0,0 0 1 0 0,0 0-1 0 0,0 0 0 0 0,0 0 1 0 0,0 0-1 0 0,0-1 0 0 0,0 1 0 0 0,-1-1 1 0 0,1 1-1 0 0,0-1 0 0 0,-1 0 1 0 0,1 0-1 0 0,0 0 0 0 0,-5-1 1 0 0,-1 0 27 0 0,0-1 1 0 0,1-1-1 0 0,-1 0 1 0 0,-12-6-1 0 0,4 2 3 0 0,-271-103-439 0 0,225 90-3455 0 0,0 2-3677 0 0,46 14-3178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34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436 558 0 0 0,'0'0'5101'0'0,"21"-12"-4057"0"0,65-39-216 0 0,-81 48-726 0 0,0-1-1 0 0,0 0 0 0 0,0 1 0 0 0,4-6 0 0 0,-8 7-52 0 0,0 1 0 0 0,0-1 0 0 0,0 1 1 0 0,0-1-1 0 0,0 0 0 0 0,0 1 0 0 0,0-4 0 0 0,3-3 126 0 0,2-4-37 0 0,-1-1 1 0 0,0 1-1 0 0,-1 0 1 0 0,0-1-1 0 0,-1 0 0 0 0,-1 0 1 0 0,0 0-1 0 0,0 0 0 0 0,-1-22 1 0 0,-2 25-87 0 0,0 1 0 0 0,0-1 1 0 0,-1 0-1 0 0,0 1 0 0 0,-1 0 1 0 0,0-1-1 0 0,0 1 0 0 0,-1 0 1 0 0,0 0-1 0 0,-1 1 0 0 0,0-1 1 0 0,0 1-1 0 0,-12-13 1 0 0,3 5-107 0 0,-2 1 1 0 0,0 0-1 0 0,0 2 1 0 0,-2-1 0 0 0,0 2-1 0 0,0 0 1 0 0,-40-17-1 0 0,44 23 110 0 0,0 0 1 0 0,-1 1-1 0 0,1 1 0 0 0,-1 0 0 0 0,0 2 0 0 0,-1-1 0 0 0,1 2 0 0 0,0 0 0 0 0,-1 1 0 0 0,1 0 0 0 0,0 1 0 0 0,-18 4 0 0 0,25-3 71 0 0,0 0 1 0 0,0 0-1 0 0,1 1 1 0 0,-1 0-1 0 0,1 1 0 0 0,0 0 1 0 0,0 0-1 0 0,0 0 1 0 0,0 1-1 0 0,-11 10 1 0 0,11-7 7 0 0,0 0 1 0 0,0 0 0 0 0,1 1-1 0 0,0-1 1 0 0,0 1 0 0 0,1 1 0 0 0,-6 15-1 0 0,4-6-113 0 0,2-1 0 0 0,0 1-1 0 0,1 0 1 0 0,1 0-1 0 0,1 0 1 0 0,0 0 0 0 0,2 0-1 0 0,3 37 1 0 0,-2-45-75 0 0,1 0 0 0 0,1 0 0 0 0,0-1 0 0 0,0 1 0 0 0,1-1 0 0 0,0 0 0 0 0,0 0 0 0 0,2 0 0 0 0,6 11 0 0 0,-7-14 60 0 0,1 0 1 0 0,-1 0-1 0 0,1-1 1 0 0,1 1-1 0 0,-1-1 0 0 0,1-1 1 0 0,0 1-1 0 0,0-1 0 0 0,1-1 1 0 0,0 1-1 0 0,15 6 0 0 0,-2-4 99 0 0,0-1 0 0 0,0-1-1 0 0,1-1 1 0 0,23 2 0 0 0,22-2-1087 0 0,-2-3-3329 0 0,-40-1-3633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35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458 653 0 0 0,'0'0'731'0'0,"20"-18"401"0"0,63-58-156 0 0,-75 69-674 0 0,12-17 1 0 0,-18 23-242 0 0,-1-1 1 0 0,0 1 0 0 0,-1-1 0 0 0,1 0 0 0 0,0 0 0 0 0,0 0 0 0 0,0-2 0 0 0,1-4 131 0 0,2-3-176 0 0,-2-1 0 0 0,1 1 0 0 0,-1-1 0 0 0,-1 0 0 0 0,0 0 0 0 0,-1 0 0 0 0,0 1 0 0 0,-1-1 1 0 0,0 0-1 0 0,-1 0 0 0 0,0 0 0 0 0,-1 1 0 0 0,-7-20 0 0 0,0 7-160 0 0,0 1 0 0 0,-2 0 0 0 0,0 1 0 0 0,-2 0 0 0 0,-21-27 0 0 0,23 34 123 0 0,-1 0 0 0 0,-1 1-1 0 0,-1 0 1 0 0,0 1 0 0 0,0 1 0 0 0,-1 1 0 0 0,-30-17 0 0 0,35 22 88 0 0,0 1 0 0 0,-1 0 0 0 0,0 1 0 0 0,0 0 0 0 0,0 1 0 0 0,0 0 0 0 0,0 1 0 0 0,-1 0 1 0 0,1 1-1 0 0,-1 1 0 0 0,1 0 0 0 0,0 0 0 0 0,-18 4 0 0 0,23-2 13 0 0,0 0 0 0 0,0 0 1 0 0,1 1-1 0 0,-1 0 0 0 0,1 0 0 0 0,0 0 0 0 0,0 1 1 0 0,0 0-1 0 0,0 0 0 0 0,0 1 0 0 0,1 0 1 0 0,0 0-1 0 0,0 0 0 0 0,1 0 0 0 0,-1 1 0 0 0,1 0 1 0 0,-6 11-1 0 0,1 0-38 0 0,0 1 0 0 0,2 0-1 0 0,0 0 1 0 0,1 1 0 0 0,-5 24 0 0 0,8-26-98 0 0,0 0 0 0 0,1 0 1 0 0,0 0-1 0 0,1 0 0 0 0,2 0 0 0 0,-1 0 1 0 0,5 19-1 0 0,-4-29 113 0 0,1 1 0 0 0,0-1-1 0 0,0 0 1 0 0,1 1 0 0 0,0-1 0 0 0,0 0 0 0 0,0-1 0 0 0,1 1 0 0 0,0-1 0 0 0,1 1-1 0 0,0-1 1 0 0,0-1 0 0 0,0 1 0 0 0,0-1 0 0 0,1 1 0 0 0,0-2 0 0 0,0 1 0 0 0,8 4-1 0 0,1-1 309 0 0,0-1-1 0 0,1 0 0 0 0,0-2 1 0 0,0 0-1 0 0,0 0 0 0 0,1-2 1 0 0,19 3-1 0 0,118 0-2861 0 0,-144-6 1941 0 0,11 0-2527 0 0,-7-2-393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50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664 327 0 0 0,'-40'-103'0'0'0,"38"96"0"0"0,-1 1 0 0 0,0-1 0 0 0,0 0 0 0 0,-1 1 0 0 0,1-1 0 0 0,-2 1 0 0 0,-6-9 0 0 0,2 5 0 0 0,-4-6 0 0 0,-1 1 0 0 0,0 0 0 0 0,-1 1 0 0 0,-1 1 0 0 0,-33-21 0 0 0,38 27 0 0 0,0 1 0 0 0,0 0 0 0 0,-1 1 0 0 0,0 1 0 0 0,0 0 0 0 0,-1 0 0 0 0,1 1 0 0 0,-1 1 0 0 0,1 0 0 0 0,-20 0 0 0 0,17 1 0 0 0,-1 2 0 0 0,1-1 0 0 0,-1 2 0 0 0,1 0 0 0 0,0 0 0 0 0,-23 9 0 0 0,27-7 0 0 0,0 0 0 0 0,1 1 0 0 0,0 1 0 0 0,0 0 0 0 0,1 0 0 0 0,-1 1 0 0 0,1 0 0 0 0,1 0 0 0 0,-1 1 0 0 0,1 1 0 0 0,1-1 0 0 0,0 1 0 0 0,0 0 0 0 0,0 1 0 0 0,1 0 0 0 0,1 0 0 0 0,0 0 0 0 0,0 0 0 0 0,1 1 0 0 0,0 0 0 0 0,1 0 0 0 0,-3 20 0 0 0,3-17 209 0 0,1 0 0 0 0,1 1 1 0 0,0 0-1 0 0,1-1 0 0 0,0 1 0 0 0,2-1 0 0 0,0 1 1 0 0,0-1-1 0 0,1 1 0 0 0,1-1 0 0 0,0 0 0 0 0,1-1 0 0 0,7 16 1 0 0,-4-16 256 0 0,0 0-1 0 0,0 0 1 0 0,18 21 0 0 0,-19-26-320 0 0,1-1 0 0 0,-1 0 0 0 0,1-1 0 0 0,0 0 0 0 0,0 0 1 0 0,17 8-1 0 0,-11-7 175 0 0,0-1 0 0 0,1 0 0 0 0,-1-2 1 0 0,1 1-1 0 0,0-2 0 0 0,0 0 0 0 0,0-1 1 0 0,22 1-1 0 0,-19-3-30 0 0,0-1-1 0 0,1 0 1 0 0,-1-1 0 0 0,0-1 0 0 0,0-1-1 0 0,0-1 1 0 0,-1 0 0 0 0,22-10-1 0 0,-32 11-272 0 0,0 1-1 0 0,0-1 1 0 0,-1-1-1 0 0,1 1 1 0 0,-1-1-1 0 0,0 0 0 0 0,0 0 1 0 0,5-8-1 0 0,-7 9-386 0 0,-1-1 0 0 0,1 1 0 0 0,-1-1 0 0 0,0 0 0 0 0,-1-1-1 0 0,1 1 1 0 0,-1 0 0 0 0,0-1 0 0 0,0 0 0 0 0,-1 1 0 0 0,2-8 0 0 0,-1-2-3140 0 0,-2 3-32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53.0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184 29 0 0 0,'0'0'12009'0'0,"-4"-3"-11243"0"0,0 1-573 0 0,0 0 0 0 0,0 0 0 0 0,0 0 0 0 0,0 0 0 0 0,0 1 0 0 0,-1 0 0 0 0,-8-2 0 0 0,-121-7-845 0 0,130 10 532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53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1:53.7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27 0 0 0,'0'-26'5805'0'0,"14"26"-5563"0"0,-5-1 193 0 0,-1 2 0 0 0,1 0 0 0 0,0 0 0 0 0,-1 0 0 0 0,11 4 0 0 0,-14-4-107 0 0,-1 1 1 0 0,0 0-1 0 0,0 0 1 0 0,0 0 0 0 0,0 0-1 0 0,0 1 1 0 0,-1-1 0 0 0,1 1-1 0 0,-1 0 1 0 0,0 0-1 0 0,6 7 1 0 0,-8-9-250 0 0,0 1 0 0 0,1 0 0 0 0,-1 0 0 0 0,0 1 0 0 0,0-1 0 0 0,0 0 0 0 0,0 0 0 0 0,-1 0 0 0 0,1 1 0 0 0,0-1 0 0 0,-1 0 0 0 0,0 1 0 0 0,0-1 0 0 0,1 1 0 0 0,-1-1 0 0 0,-1 0 0 0 0,1 1 0 0 0,0-1 0 0 0,-1 0 0 0 0,1 1 0 0 0,-1-1 0 0 0,1 0 0 0 0,-1 1 0 0 0,0-1 0 0 0,-2 4-1 0 0,-2 2 101 0 0,0-1 0 0 0,0 1 0 0 0,-1-1 0 0 0,0 0 0 0 0,-8 8 0 0 0,9-11-87 0 0,-1 2-35 0 0,1 0-1 0 0,-7 8 1 0 0,11-12-38 0 0,0-1 0 0 0,0 0 0 0 0,0 1 1 0 0,0-1-1 0 0,0 1 0 0 0,1-1 0 0 0,-1 1 0 0 0,1-1 0 0 0,-1 1 1 0 0,1 0-1 0 0,-1-1 0 0 0,1 1 0 0 0,0-1 0 0 0,0 1 1 0 0,0 0-1 0 0,0-1 0 0 0,0 4 0 0 0,1-5 10 0 0,-1 1-1 0 0,0 0 1 0 0,1-1-1 0 0,-1 1 1 0 0,1-1-1 0 0,-1 0 1 0 0,1 1-1 0 0,-1-1 1 0 0,1 1-1 0 0,-1-1 1 0 0,1 0 0 0 0,0 1-1 0 0,-1-1 1 0 0,1 0-1 0 0,-1 0 1 0 0,1 1-1 0 0,0-1 1 0 0,-1 0-1 0 0,1 0 1 0 0,0 0-1 0 0,18 3 249 0 0,-14-2-191 0 0,27 1 64 0 0,58-1 0 0 0,-41-2-257 0 0,-30 0-309 0 0,14 1-1541 0 0,-31 0 833 0 0,0 0 0 0 0,0 0-1 0 0,0 1 1 0 0,0-1-1 0 0,0 1 1 0 0,-1 0 0 0 0,4 0-1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09.1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02.9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50 11466 0 0,'0'0'8401'0'0,"-22"-3"-8278"0"0,-71-12-39 0 0,-40-8 253 0 0,98 16 34 0 0,35 7-339 0 0,-1-1-1 0 0,1 1 1 0 0,-1 0 0 0 0,1 0-1 0 0,-1 0 1 0 0,1 0 0 0 0,-1-1 0 0 0,1 1-1 0 0,-1 0 1 0 0,1 0 0 0 0,-1 0-1 0 0,1 0 1 0 0,-1 0 0 0 0,1 0 0 0 0,-1 0-1 0 0,1 1 1 0 0,-1-1 0 0 0,1 0 0 0 0,-1 0-1 0 0,1 0 1 0 0,0 0 0 0 0,-1 1-1 0 0,1-1 1 0 0,-1 0 0 0 0,0 1 0 0 0,1 0 35 0 0,0-1 1 0 0,0 1 0 0 0,1 0 0 0 0,-1 0 0 0 0,0 0 0 0 0,0 0-1 0 0,0-1 1 0 0,1 1 0 0 0,-1 0 0 0 0,0 0 0 0 0,1-1 0 0 0,-1 2-1 0 0,3 4-61 0 0,4 13 247 0 0,-1 1 1 0 0,-1-1-1 0 0,0 1 0 0 0,-2 1 0 0 0,0-1 0 0 0,-1 28 0 0 0,-11 125 421 0 0,-1-29-321 0 0,24 236-118 0 0,-5-262-254 0 0,-3-45 31 0 0,-4-34 85 0 0,13 70 0 0 0,-6-67 28 0 0,4 19 13 0 0,-11-54-110 0 0,-1 0 1 0 0,0 0-1 0 0,-1 0 1 0 0,0 0-1 0 0,-1 8 1 0 0,1 17 116 0 0,9 40 63 0 0,-8-68-265 0 0,-1-3 90 0 0,0 1 0 0 0,0-1 0 0 0,1 1-1 0 0,-1 0 1 0 0,0-1 0 0 0,1 1 0 0 0,-1-1 0 0 0,1 1 0 0 0,0-1 0 0 0,1 3 0 0 0,-1-4 1 0 0,0 1 1 0 0,0-1 0 0 0,0 1-1 0 0,0-1 1 0 0,0 1 0 0 0,0-1 0 0 0,1 1-1 0 0,-1-1 1 0 0,0 0 0 0 0,0 0-1 0 0,0 0 1 0 0,0 1 0 0 0,1-1-1 0 0,-1 0 1 0 0,2-1 0 0 0,25 0 122 0 0,-1-1 0 0 0,47-10 1 0 0,-20 0-3492 0 0,-6 1-6231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1.4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3 13817 0 0,'0'0'1720'0'0,"0"0"-1644"0"0,0 0-76 0 0,0 0-164 0 0,0 0-228 0 0,0 0 164 0 0,0 0 156 0 0,0 0-688 0 0,0 0-836 0 0,0 0-1524 0 0,-9-2-4641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05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14931 0 0,'0'0'9420'0'0,"10"21"-9152"0"0,27 65-64 0 0,-27-56-82 0 0,-10-16-15 0 0,0-5-50 0 0,-1 6 186 0 0,0-1 0 0 0,-6 23-1 0 0,2-14-3495 0 0,2 0-6556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07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12 13635 0 0,'0'0'7686'0'0,"-1"6"-7234"0"0,1-5-437 0 0,-1 6 103 0 0,0 1 0 0 0,0-1 0 0 0,0 0 0 0 0,-4 10 0 0 0,3-12-53 0 0,1-1 0 0 0,-1 1 0 0 0,1 0 0 0 0,1-1 0 0 0,-1 1 0 0 0,1 0 0 0 0,0-1 1 0 0,0 9-1 0 0,0-12-41 0 0,1 0-1 0 0,-1 0 1 0 0,1 0 0 0 0,-1 0 0 0 0,1 0 0 0 0,-1 0 0 0 0,1 0 0 0 0,-1-1 0 0 0,1 1 0 0 0,0 0 0 0 0,0 0 0 0 0,-1 0 0 0 0,1-1 0 0 0,0 1 0 0 0,0 0 0 0 0,0-1 0 0 0,0 1 0 0 0,0-1 0 0 0,-1 1 0 0 0,1-1 0 0 0,0 0 0 0 0,0 1 0 0 0,0-1 0 0 0,0 0-1 0 0,1 0 1 0 0,-1 1 0 0 0,0-1 0 0 0,1 0 0 0 0,3 0 57 0 0,0 0 0 0 0,1 1 0 0 0,-1-2 0 0 0,7 0-1 0 0,-8 0-55 0 0,0 0 0 0 0,0 0-1 0 0,0-1 1 0 0,0 0 0 0 0,0 0-1 0 0,0 0 1 0 0,0 0 0 0 0,-1 0-1 0 0,1-1 1 0 0,-1 1 0 0 0,0-1-1 0 0,0 0 1 0 0,0 0-1 0 0,4-5 1 0 0,-5 5-72 0 0,0 1-1 0 0,0-1 0 0 0,0 1 1 0 0,-1-1-1 0 0,1 0 1 0 0,-1 0-1 0 0,0 0 1 0 0,0 0-1 0 0,0 0 1 0 0,0 0-1 0 0,0 0 0 0 0,0-1 1 0 0,-1 1-1 0 0,0 0 1 0 0,0 0-1 0 0,0 0 1 0 0,0-1-1 0 0,0 1 1 0 0,-1-6-1 0 0,0 8-103 0 0,0 0-1 0 0,1-1 1 0 0,-1 1-1 0 0,0-1 1 0 0,0 1-1 0 0,1 0 1 0 0,-1-1-1 0 0,0 1 1 0 0,0 0-1 0 0,-1 0 1 0 0,1 0 0 0 0,0 0-1 0 0,0 0 1 0 0,-1 0-1 0 0,1 0 1 0 0,0 1-1 0 0,-1-1 1 0 0,-1-1-1 0 0,-13-2-3437 0 0,1 2-3531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09.7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1 12771 0 0,'0'0'8626'0'0,"-13"10"-8116"0"0,-42 35-96 0 0,53-43-395 0 0,1-1 1 0 0,-1 1 0 0 0,1 0-1 0 0,-1-1 1 0 0,1 1-1 0 0,0 0 1 0 0,0 0 0 0 0,0 0-1 0 0,0 0 1 0 0,0 0-1 0 0,0 0 1 0 0,0 0-1 0 0,1 0 1 0 0,-1 0 0 0 0,1 0-1 0 0,0 0 1 0 0,-1 1-1 0 0,1-1 1 0 0,0 0 0 0 0,0 0-1 0 0,1 3 1 0 0,-1 3 45 0 0,-1-1-8 0 0,1 0 1 0 0,1 0-1 0 0,-1 0 1 0 0,1 0-1 0 0,3 10 1 0 0,-4-14-7 0 0,1-1 0 0 0,0 0 1 0 0,0 1-1 0 0,1-1 1 0 0,-1 0-1 0 0,0 0 0 0 0,1 0 1 0 0,-1 0-1 0 0,1 0 0 0 0,0 0 1 0 0,-1-1-1 0 0,1 1 1 0 0,0 0-1 0 0,0-1 0 0 0,0 0 1 0 0,0 1-1 0 0,0-1 0 0 0,1 0 1 0 0,2 1-1 0 0,0 0 34 0 0,1 0 0 0 0,-1-1 0 0 0,1 0 0 0 0,0 0 0 0 0,-1 0 0 0 0,1-1 0 0 0,0 1 0 0 0,-1-2 0 0 0,1 1 0 0 0,-1 0 0 0 0,1-1 0 0 0,9-3 0 0 0,-13 4-94 0 0,1-1 0 0 0,-1 0 0 0 0,0 0 0 0 0,1 0 0 0 0,-1 0 0 0 0,0 0-1 0 0,0 0 1 0 0,0-1 0 0 0,0 1 0 0 0,0-1 0 0 0,0 1 0 0 0,0-1 0 0 0,0 0 0 0 0,-1 0 0 0 0,1 0 0 0 0,0 0-1 0 0,-1 0 1 0 0,0 0 0 0 0,0 0 0 0 0,1-1 0 0 0,-1 1 0 0 0,0 0 0 0 0,-1-1 0 0 0,1 1 0 0 0,0 0 0 0 0,-1-1-1 0 0,1 1 1 0 0,-1-1 0 0 0,0 1 0 0 0,0-4 0 0 0,0 4-103 0 0,-1-1 0 0 0,1 1-1 0 0,-1 0 1 0 0,1 0 0 0 0,-1 0 0 0 0,0 0 0 0 0,0-1-1 0 0,0 1 1 0 0,0 0 0 0 0,0 0 0 0 0,-1 1-1 0 0,1-1 1 0 0,-1 0 0 0 0,1 0 0 0 0,-1 1 0 0 0,-2-3-1 0 0,-13-9-2657 0 0,-1 3-3676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06.0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0 13027 0 0,'0'0'9762'0'0,"-11"11"-9443"0"0,-36 35-109 0 0,46-45-198 0 0,-1 0 0 0 0,1 1 0 0 0,-1 0 0 0 0,1-1 0 0 0,0 1 0 0 0,0 0 0 0 0,0-1 0 0 0,0 1 0 0 0,0 0 0 0 0,0 0 0 0 0,0 0-1 0 0,1 0 1 0 0,-1 0 0 0 0,1 0 0 0 0,-1 0 0 0 0,1 0 0 0 0,0 0 0 0 0,0 0 0 0 0,0 0 0 0 0,0 0 0 0 0,1 4 0 0 0,-1 2 61 0 0,1-7-53 0 0,-1 0-1 0 0,0 1 0 0 0,0-1 0 0 0,1 0 0 0 0,-1 0 0 0 0,1 0 0 0 0,-1 0 1 0 0,1 1-1 0 0,-1-1 0 0 0,1 0 0 0 0,0 0 0 0 0,0 0 0 0 0,-1 0 1 0 0,1-1-1 0 0,0 1 0 0 0,0 0 0 0 0,0 0 0 0 0,0 0 0 0 0,0-1 1 0 0,0 1-1 0 0,0 0 0 0 0,0-1 0 0 0,1 1 0 0 0,-1-1 0 0 0,0 1 1 0 0,0-1-1 0 0,0 0 0 0 0,0 1 0 0 0,1-1 0 0 0,0 0 0 0 0,6 1 61 0 0,0 0 1 0 0,1 0-1 0 0,10-2 0 0 0,-14 1-61 0 0,3 0-5 0 0,-1-1 1 0 0,0-1 0 0 0,0 1-1 0 0,1-1 1 0 0,-1 0-1 0 0,0-1 1 0 0,-1 1-1 0 0,1-1 1 0 0,0-1 0 0 0,-1 1-1 0 0,11-9 1 0 0,-15 11-50 0 0,-1 0 1 0 0,1-1-1 0 0,-1 1 0 0 0,1-1 1 0 0,-1 1-1 0 0,0-1 1 0 0,0 0-1 0 0,0 0 1 0 0,0 1-1 0 0,0-1 1 0 0,0 0-1 0 0,0 0 1 0 0,-1 0-1 0 0,1 0 0 0 0,0 0 1 0 0,-1 0-1 0 0,0 0 1 0 0,1-2-1 0 0,-1 2-177 0 0,0 1 0 0 0,-1 0-1 0 0,1-1 1 0 0,0 1 0 0 0,0 0-1 0 0,-1 0 1 0 0,1 0 0 0 0,0-1 0 0 0,-1 1-1 0 0,0 0 1 0 0,1 0 0 0 0,-1 0-1 0 0,1 0 1 0 0,-1 0 0 0 0,0 0-1 0 0,0 0 1 0 0,0 0 0 0 0,0 0 0 0 0,0 0-1 0 0,0 0 1 0 0,0 0 0 0 0,0 1-1 0 0,0-1 1 0 0,0 0 0 0 0,0 1-1 0 0,0-1 1 0 0,0 1 0 0 0,-1-1-1 0 0,-1 1 1 0 0,-19-3-10846 0 0,13 3 4379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07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13675 0 0,'0'0'10474'0'0,"6"21"-10064"0"0,20 67-88 0 0,-25-82-276 0 0,1-1 0 0 0,-1 1 0 0 0,1 0 0 0 0,-2-1 0 0 0,1 1 0 0 0,-1 0 0 0 0,0 6 0 0 0,0-2 36 0 0,-1 12 192 0 0,-5 29 1 0 0,3-30-2454 0 0,-1 29 0 0 0,4-50 1974 0 0,1 6-2701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08.2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21461 0 0,'0'0'2211'0'0,"6"21"-1710"0"0,20 70-14 0 0,-23-78-310 0 0,1 0 1 0 0,-2 1-1 0 0,0-1 0 0 0,0 1 1 0 0,-1 22-1 0 0,-1-14-6 0 0,-4 285 762 0 0,0-57-670 0 0,4-206-228 0 0,-8 203 51 0 0,4-207-410 0 0,4-39 35 0 0,0-5-1235 0 0,0-9-1705 0 0,-1-1-5461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11.2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51 11154 0 0,'0'0'11599'0'0,"-4"-6"-11571"0"0,-13-18-4 0 0,7 15 18 0 0,6 3 301 0 0,4 6-335 0 0,0 0 0 0 0,0 0-1 0 0,0-1 1 0 0,0 1 0 0 0,1 0 0 0 0,-1 0 0 0 0,0-1-1 0 0,0 1 1 0 0,1 0 0 0 0,-1 0 0 0 0,0 0 0 0 0,0-1-1 0 0,1 1 1 0 0,-1 0 0 0 0,0 0 0 0 0,1 0-1 0 0,-1 0 1 0 0,0 0 0 0 0,1 0 0 0 0,-1-1 0 0 0,0 1-1 0 0,1 0 1 0 0,-1 0 0 0 0,4 0-5 0 0,-1-1 0 0 0,0 1 0 0 0,1-1 0 0 0,-1 1 1 0 0,0 0-1 0 0,1 0 0 0 0,-1 1 0 0 0,0-1 0 0 0,1 1 0 0 0,-1-1 0 0 0,0 1 0 0 0,1 0 1 0 0,-1 0-1 0 0,3 2 0 0 0,6 3 98 0 0,0 1-1 0 0,13 9 1 0 0,-21-13-50 0 0,6 4 104 0 0,0 0 0 0 0,-1 1 0 0 0,0 0 1 0 0,0 1-1 0 0,11 15 0 0 0,-16-19-93 0 0,0 0 0 0 0,0 1-1 0 0,-1 0 1 0 0,0 0 0 0 0,0 0 0 0 0,0 1 0 0 0,-1-1 0 0 0,0 0 0 0 0,0 1 0 0 0,-1 0 0 0 0,2 10 0 0 0,-3-9-15 0 0,1-1 1 0 0,-2 0-1 0 0,1 1 1 0 0,-3 9-1 0 0,2-13-24 0 0,0 0-1 0 0,0 0 0 0 0,-1-1 1 0 0,1 1-1 0 0,-1-1 1 0 0,0 1-1 0 0,0-1 0 0 0,0 0 1 0 0,-6 6-1 0 0,-1 0 28 0 0,0-1 0 0 0,0 0 0 0 0,-1 0-1 0 0,0-1 1 0 0,-1-1 0 0 0,0 1 0 0 0,0-2 0 0 0,-13 6-1 0 0,24-11-45 0 0,-1 0 0 0 0,1 0-1 0 0,0 0 1 0 0,-1 0-1 0 0,1 0 1 0 0,0 0 0 0 0,-1 1-1 0 0,1-1 1 0 0,0 0 0 0 0,-1 0-1 0 0,1 0 1 0 0,0 0-1 0 0,0 1 1 0 0,-1-1 0 0 0,1 0-1 0 0,0 0 1 0 0,0 1 0 0 0,-1-1-1 0 0,1 0 1 0 0,0 1 0 0 0,0-1-1 0 0,0 0 1 0 0,-1 1-1 0 0,7 3 201 0 0,15 1 206 0 0,-17-5-372 0 0,175 28 301 0 0,-34-6-1829 0 0,-144-22 1113 0 0,7 2-311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12.4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48 16876 0 0,'0'0'5349'0'0,"-22"-5"-5153"0"0,-70-17-52 0 0,79 18-85 0 0,-1 2-1 0 0,-19-3 1 0 0,15 4-48 0 0,-13-2-82 0 0,1 0-1028 0 0,11 0-2549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12.8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19324 0 0,'0'0'1579'0'0,"20"1"-1540"0"0,64 2 54 0 0,-79-3-66 0 0,0 1 0 0 0,0 0 1 0 0,0 0-1 0 0,7 2 0 0 0,3 6 186 0 0,-8-3-68 0 0,2 0 85 0 0,-1 1 1 0 0,1 0 0 0 0,-2 1 0 0 0,1-1 0 0 0,-1 2-1 0 0,0-1 1 0 0,9 15 0 0 0,-13-18-159 0 0,0 0 0 0 0,0 0 0 0 0,-1 1 0 0 0,1-1 0 0 0,-1 1-1 0 0,0-1 1 0 0,-1 1 0 0 0,0 0 0 0 0,0 0 0 0 0,0 0 0 0 0,0 0 0 0 0,-1 0 0 0 0,0 0-1 0 0,-1-1 1 0 0,0 10 0 0 0,-1-11-22 0 0,1 1 0 0 0,-1-1-1 0 0,0 0 1 0 0,0 0-1 0 0,0 0 1 0 0,0 0 0 0 0,-1 0-1 0 0,0 0 1 0 0,0 0 0 0 0,-3 3-1 0 0,-7 6 140 0 0,-18 13-1 0 0,13-11-100 0 0,13-11-71 0 0,-1 1-6 0 0,0 1 0 0 0,-6 7 0 0 0,10-11-6 0 0,1-1 1 0 0,0 1-1 0 0,0-1 1 0 0,0 1-1 0 0,0 0 1 0 0,0-1-1 0 0,0 1 1 0 0,1 0-1 0 0,-1 0 1 0 0,1 0-1 0 0,-1 0 1 0 0,1-1-1 0 0,0 1 1 0 0,-1 0-1 0 0,1 2 0 0 0,0-3 3 0 0,1 0 0 0 0,-1 0 0 0 0,0 0 0 0 0,1 0 0 0 0,-1 0 0 0 0,1 0 0 0 0,-1 0 0 0 0,1 0 0 0 0,-1-1 0 0 0,1 1 0 0 0,0 0 0 0 0,-1 0 1 0 0,1-1-1 0 0,0 1 0 0 0,0 0 0 0 0,-1-1 0 0 0,1 1 0 0 0,0-1 0 0 0,0 1 0 0 0,0-1 0 0 0,1 1 0 0 0,22 8 109 0 0,-21-8-106 0 0,139 30 163 0 0,-49-13-774 0 0,-74-15-26 0 0,3 1-1330 0 0,-9 1-3520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14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0 11258 0 0,'0'0'13478'0'0,"-3"22"-13075"0"0,-5 72-117 0 0,7-11 231 0 0,2-51-300 0 0,-1 16-334 0 0,0-10 2151 0 0,0-12-3985 0 0,0-5-3709 0 0,0 0-5131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1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186 55 14661 0 0,'0'0'684'0'0,"0"0"-684"0"0,0 0 0 0 0,0 0 88 0 0,-36 16 264 0 0,17-14-128 0 0,1-1-224 0 0,-5-1-136 0 0,2-3-532 0 0,-1-3-508 0 0,1 0-892 0 0,9-1-2384 0 0,-1-8-3057 0 0</inkml:trace>
  <inkml:trace contextRef="#ctx0" brushRef="#br0" timeOffset="1">98 0 11837 0 0,'0'0'1776'0'0,"19"34"-1380"0"0,-14-13 148 0 0,-1 1 0 0 0,0 1-204 0 0,-3-1-176 0 0,-1-3-4 0 0,0-1-32 0 0,-1-4-68 0 0,-2-1 4 0 0,2-3-64 0 0,0-2-324 0 0,-2-5-760 0 0,3-2-1224 0 0,0-1-2744 0 0,9-8-2193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15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17932 0 0,'0'0'295'0'0,"20"4"-515"0"0,62 10 67 0 0,103 20 275 0 0,-180-33 14 0 0,-1 0 0 0 0,1 0-1 0 0,0 1 1 0 0,-1-1 0 0 0,1 1 0 0 0,-1 0 0 0 0,0 1-1 0 0,0-1 1 0 0,1 1 0 0 0,-2 0 0 0 0,1 0 0 0 0,0 0 0 0 0,5 6-1 0 0,-4-3 71 0 0,-1 0-1 0 0,0 0 0 0 0,0 1 0 0 0,0 0 1 0 0,-1 0-1 0 0,0 0 0 0 0,0 0 0 0 0,2 8 1 0 0,0 5 218 0 0,-1 0 1 0 0,3 30 0 0 0,-2 43 439 0 0,-4-50-567 0 0,3 38 117 0 0,11 218 607 0 0,17-1-85 0 0,-28-272-848 0 0,15 118 436 0 0,-15-99-302 0 0,-2 53-1 0 0,-2-88-196 0 0,-1 0-1 0 0,0 0 1 0 0,-1-1 0 0 0,0 1 0 0 0,-5 12-1 0 0,5-16-12 0 0,-1 0 0 0 0,0 0 0 0 0,0-1 0 0 0,0 1 0 0 0,0-1 0 0 0,-1 0 0 0 0,0 0 0 0 0,0 0 0 0 0,-5 5 0 0 0,5-8-21 0 0,1 0 0 0 0,0 1 0 0 0,-1-2 0 0 0,0 1 0 0 0,1 0 0 0 0,-1-1 0 0 0,0 1 0 0 0,0-1 0 0 0,0 0 0 0 0,0 0 0 0 0,0-1 0 0 0,-7 1 0 0 0,-3-1-319 0 0,0 0 0 0 0,-19-3-1 0 0,-26-8-2307 0 0,33 6-1072 0 0,-2-1-5936 0 0,13 2-1120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16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840 1323 0 0 0,'43'-145'0'0'0,"-35"112"0"0"0,0 0 0 0 0,4-44 0 0 0,-9-49 0 0 0,-4 78 0 0 0,-3 1 0 0 0,-1 0 0 0 0,-3 0 0 0 0,-2 0 0 0 0,-29-86 0 0 0,23 93 0 0 0,-1 1 0 0 0,-2 1 0 0 0,-2 0 0 0 0,-1 2 0 0 0,-2 0 0 0 0,-50-57 0 0 0,46 63 0 0 0,-2 2 0 0 0,-34-27 0 0 0,41 38 0 0 0,0 1 0 0 0,-1 2 0 0 0,-49-23 0 0 0,62 32 177 0 0,0 1 1 0 0,0 1-1 0 0,0 0 0 0 0,-1 0 0 0 0,1 1 1 0 0,-1 1-1 0 0,-19-1 0 0 0,24 2-55 0 0,0 1 1 0 0,0 0-1 0 0,0 0 0 0 0,0 1 0 0 0,0-1 0 0 0,0 1 0 0 0,0 1 1 0 0,1-1-1 0 0,-1 1 0 0 0,1 1 0 0 0,0-1 0 0 0,-1 1 0 0 0,-8 7 1 0 0,3 1 69 0 0,0 0 0 0 0,1 0 1 0 0,0 1-1 0 0,1 1 0 0 0,1-1 1 0 0,0 2-1 0 0,1-1 0 0 0,-13 31 1 0 0,9-11-12 0 0,1 1 0 0 0,1 0 1 0 0,-5 40-1 0 0,-6 142-28 0 0,18 3-322 0 0,5-142 184 0 0,3 0 0 0 0,4-1 0 0 0,21 86 0 0 0,-17-111 200 0 0,2-1 0 0 0,23 51 0 0 0,-22-66 330 0 0,2-1 0 0 0,1 0 0 0 0,34 46 0 0 0,-46-72-450 0 0,0 0 1 0 0,0-1 0 0 0,0 0-1 0 0,1-1 1 0 0,0 0 0 0 0,1 0-1 0 0,0 0 1 0 0,0-1 0 0 0,0-1 0 0 0,1 0-1 0 0,0 0 1 0 0,0 0 0 0 0,0-1-1 0 0,0-1 1 0 0,1 0 0 0 0,-1 0-1 0 0,1-1 1 0 0,18 1 0 0 0,-22-3-226 0 0,1 0 0 0 0,-1 0-1 0 0,1-1 1 0 0,-1 0 0 0 0,10-2 0 0 0,-12 1-945 0 0,0 0 0 0 0,-1 1-1 0 0,1-2 1 0 0,-1 1 0 0 0,6-4-1 0 0,-2 0-1963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17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836 400 0 0 0,'-67'-109'0'0'0,"53"89"0"0"0,0 0 0 0 0,-1 0 0 0 0,-1 2 0 0 0,-1 0 0 0 0,-20-17 0 0 0,14 15 191 0 0,0 1 0 0 0,-2 1 0 0 0,0 1 0 0 0,-1 1 0 0 0,-40-18 1 0 0,51 28-59 0 0,0 0 1 0 0,0 0 0 0 0,-1 2-1 0 0,0 0 1 0 0,0 0 0 0 0,0 2 0 0 0,-1 0-1 0 0,1 1 1 0 0,0 1 0 0 0,-1 0 0 0 0,-27 4-1 0 0,33-1 49 0 0,0 0 0 0 0,1 1 0 0 0,-1 0 0 0 0,1 0 0 0 0,0 1 1 0 0,0 1-1 0 0,1-1 0 0 0,-1 1 0 0 0,1 1 0 0 0,-9 9 0 0 0,4-3-114 0 0,2 0 0 0 0,-1 0-1 0 0,2 2 1 0 0,0-1 0 0 0,-13 24 0 0 0,17-25 4 0 0,0 1-1 0 0,1 0 1 0 0,1 1-1 0 0,0-1 1 0 0,1 1-1 0 0,1 0 1 0 0,0 0-1 0 0,-1 30 1 0 0,3-32 126 0 0,2 0-1 0 0,-1 1 1 0 0,2-1 0 0 0,0 0 0 0 0,0 0-1 0 0,2 0 1 0 0,-1-1 0 0 0,2 1 0 0 0,-1-1 0 0 0,12 20-1 0 0,-7-17 70 0 0,0 0 0 0 0,1-1 0 0 0,1-1 0 0 0,1 1 0 0 0,-1-2 0 0 0,2 0 0 0 0,0 0-1 0 0,0-1 1 0 0,1-1 0 0 0,1 0 0 0 0,-1-1 0 0 0,2 0 0 0 0,-1-1 0 0 0,1-1 0 0 0,20 6 0 0 0,3-1 169 0 0,1-2 1 0 0,0-2 0 0 0,41 3 0 0 0,21-4-2413 0 0,-1-7-7472 0 0,-81-1 6874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18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79 0 0 0,'0'0'4810'0'0,"0"-6"-4587"0"0,3-14-4 0 0,-2 18-94 0 0,0 0 0 0 0,-1 1 1 0 0,1-1-1 0 0,0 0 0 0 0,0 1 1 0 0,0-1-1 0 0,0 1 0 0 0,0-1 1 0 0,0 1-1 0 0,0-1 0 0 0,1 1 0 0 0,-1 0 1 0 0,0 0-1 0 0,3-2 0 0 0,-1 1 355 0 0,2-3 339 0 0,-2 2-322 0 0,1 0 0 0 0,0 0 0 0 0,-1 0 0 0 0,8-4 0 0 0,-11 7-450 0 0,1-1 0 0 0,0 1 0 0 0,0 0 0 0 0,0-1 0 0 0,0 1 0 0 0,0 0 0 0 0,-1 0-1 0 0,1-1 1 0 0,0 1 0 0 0,0 0 0 0 0,0 0 0 0 0,0 0 0 0 0,0 0 0 0 0,0 0 0 0 0,0 0 0 0 0,0 0 0 0 0,0 1 0 0 0,0-1 0 0 0,-1 0-1 0 0,1 0 1 0 0,0 1 0 0 0,0-1 0 0 0,0 1 0 0 0,0-1 0 0 0,-1 1 0 0 0,1-1 0 0 0,0 1 0 0 0,0-1 0 0 0,0 2 0 0 0,3 2 181 0 0,0 0 0 0 0,-1 1 0 0 0,0 0 0 0 0,0-1 0 0 0,0 1 0 0 0,0 0 0 0 0,-1 1 0 0 0,0-1 0 0 0,0 0 0 0 0,0 1 0 0 0,-1-1 0 0 0,2 11 0 0 0,-2-6-164 0 0,0-1 1 0 0,-1 0-1 0 0,-1 1 1 0 0,0-1 0 0 0,0 0-1 0 0,0 0 1 0 0,-4 11-1 0 0,3-13-412 0 0,0-1 407 0 0,1-1 1 0 0,-1 0-1 0 0,1 7 1 0 0,2 1-3447 0 0,5 0-5650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19.3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41 6425 0 0,'0'0'6362'0'0,"-127"-25"-6810"0"0,100 20-497 0 0,-1 1-919 0 0,0 1-1161 0 0,4 0-927 0 0,12 2 1399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0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93 5129 0 0,'0'0'11303'0'0,"2"0"-11075"0"0,5 0 205 0 0,0 0 0 0 0,1 0 0 0 0,-1 1 0 0 0,0 0 0 0 0,0 0 0 0 0,11 4 0 0 0,16 3 51 0 0,349 25 804 0 0,2-29 957 0 0,-294-4-1544 0 0,-77 0-648 0 0,2 0 39 0 0,1 0 1 0 0,0-1-1 0 0,32-6 0 0 0,-48 7-99 0 0,-1 0 0 0 0,0 0 0 0 0,1 0 1 0 0,-1 0-1 0 0,0-1 0 0 0,0 1 0 0 0,1 0 1 0 0,-1 0-1 0 0,0 0 0 0 0,1 0 0 0 0,-1 0 1 0 0,0 0-1 0 0,0 0 0 0 0,1-1 0 0 0,-1 1 0 0 0,0 0 1 0 0,0 0-1 0 0,1 0 0 0 0,-1-1 0 0 0,0 1 1 0 0,0 0-1 0 0,0 0 0 0 0,1-1 0 0 0,-1 1 1 0 0,0 0-1 0 0,0 0 0 0 0,0-1 0 0 0,0 1 1 0 0,0 0-1 0 0,0-1 0 0 0,1 1 0 0 0,-1 0 1 0 0,0-1-1 0 0,0 1 0 0 0,0 0 0 0 0,0 0 1 0 0,0-1-1 0 0,0 1 0 0 0,0 0 0 0 0,0-1 1 0 0,0 1-1 0 0,-1 0 0 0 0,1-1 0 0 0,0 1 0 0 0,0 0 1 0 0,0 0-1 0 0,0-1 0 0 0,0 1 0 0 0,0 0 1 0 0,-1 0-1 0 0,1-1 0 0 0,0 1 0 0 0,0 0 1 0 0,0 0-1 0 0,-1-1 0 0 0,1 1 0 0 0,0 0 1 0 0,-1 0-1 0 0,-13-13-404 0 0,13 13 408 0 0,-118-74-824 0 0,78 50 780 0 0,34 20 65 0 0,-7-5 201 0 0,13 8-86 0 0,10 8 67 0 0,9 9 26 0 0,26 30 0 0 0,-26-26-57 0 0,-13-15-137 0 0,-1 0 1 0 0,1 0 0 0 0,-1 1 0 0 0,0-1 0 0 0,-1 1 0 0 0,1 0 0 0 0,-1 1 0 0 0,0-1 0 0 0,-1 0 0 0 0,0 1 0 0 0,0-1 0 0 0,0 1 0 0 0,-1 0 0 0 0,1 0 0 0 0,-2 0 0 0 0,1 13 0 0 0,-2-16-46 0 0,1-1 1 0 0,-1 0-1 0 0,0 0 1 0 0,-1 1 0 0 0,1-1-1 0 0,0 0 1 0 0,-1 0-1 0 0,0 0 1 0 0,1-1-1 0 0,-1 1 1 0 0,0 0 0 0 0,-1 0-1 0 0,1-1 1 0 0,0 0-1 0 0,-1 1 1 0 0,-5 3-1 0 0,-20 13-2105 0 0,0-5-4714 0 0,24-12 5025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9.4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14779 0 0,'0'0'5188'0'0,"-3"20"-4595"0"0,-11 62 104 0 0,14-79-632 0 0,-1-1 0 0 0,1 0 1 0 0,0 0-1 0 0,0 0 0 0 0,0 1 1 0 0,0-1-1 0 0,0 0 0 0 0,1 3 1 0 0,0-4-50 0 0,-1-1 0 0 0,0 0 1 0 0,0 0-1 0 0,0 1 0 0 0,0-1 0 0 0,0 0 1 0 0,0 0-1 0 0,1 0 0 0 0,-1 0 1 0 0,0 1-1 0 0,0-1 0 0 0,0 0 0 0 0,1 0 1 0 0,-1 0-1 0 0,0 0 0 0 0,0 0 1 0 0,0 0-1 0 0,1 1 0 0 0,-1-1 0 0 0,0 0 1 0 0,0 0-1 0 0,1 0 0 0 0,-1 0 0 0 0,0 0 1 0 0,0 0-1 0 0,0 0 0 0 0,1 0 1 0 0,-1 0-1 0 0,1 0 0 0 0,2 0 181 0 0,1 2-48 0 0,0-1 0 0 0,1 0-1 0 0,-1 0 1 0 0,0-1 0 0 0,1 1-1 0 0,-1-1 1 0 0,1 0 0 0 0,-1 0 0 0 0,6-1-1 0 0,-7 1-75 0 0,0-1-1 0 0,0 1 1 0 0,0-1 0 0 0,0 0-1 0 0,0 0 1 0 0,0 0-1 0 0,0 0 1 0 0,-1 0-1 0 0,1-1 1 0 0,0 0 0 0 0,-1 1-1 0 0,1-1 1 0 0,4-4-1 0 0,-7 5-83 0 0,1 0 0 0 0,0 0-1 0 0,0-1 1 0 0,-1 1 0 0 0,1 0-1 0 0,0 0 1 0 0,-1-1 0 0 0,1 1-1 0 0,-1 0 1 0 0,0-1 0 0 0,1 1 0 0 0,-1 0-1 0 0,0-1 1 0 0,0 1 0 0 0,0 0-1 0 0,0-1 1 0 0,0 1 0 0 0,0-1-1 0 0,0 1 1 0 0,0 0 0 0 0,-1-1-1 0 0,1 1 1 0 0,-1 0 0 0 0,1-1-1 0 0,-1 1 1 0 0,1 0 0 0 0,-1 0-1 0 0,0-1 1 0 0,1 1 0 0 0,-1 0-1 0 0,-1-1 1 0 0,-1-2-203 0 0,0 1-1 0 0,0-1 1 0 0,0 1 0 0 0,0 0-1 0 0,-1 0 1 0 0,1 1 0 0 0,-1-1 0 0 0,-6-3-1 0 0,6 5-494 0 0,0-1-1 0 0,1 1 0 0 0,-1 0 1 0 0,0 0-1 0 0,0 0 0 0 0,-8 0 1 0 0,-12 1-8152 0 0,23 0 7870 0 0,-10 0-6932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2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21085 0 0,'0'0'2481'0'0,"2"23"-2230"0"0,10 73-100 0 0,-9-66-64 0 0,-1 50 0 0 0,-2-31-1710 0 0,3-30-2301 0 0,1-7-4539 0 0</inkml:trace>
  <inkml:trace contextRef="#ctx0" brushRef="#br0" timeOffset="1">278 415 19564 0 0,'0'0'3665'0'0,"-127"-21"-3713"0"0,99 16-360 0 0,-1-1-568 0 0,1 1-833 0 0,-3 0-1423 0 0,12 0-2266 0 0,4 3-5760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3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22 16444 0 0,'0'0'4810'0'0,"-4"-3"-5578"0"0,-11-8 662 0 0,15 11 105 0 0,0 0 0 0 0,0-1-1 0 0,0 1 1 0 0,0 0-1 0 0,0 0 1 0 0,0 0 0 0 0,0 0-1 0 0,0 0 1 0 0,-1 0 0 0 0,1 0-1 0 0,0 0 1 0 0,0-1-1 0 0,0 1 1 0 0,0 0 0 0 0,0 0-1 0 0,0 0 1 0 0,0 0 0 0 0,0 0-1 0 0,0 0 1 0 0,0-1-1 0 0,0 1 1 0 0,0 0 0 0 0,0 0-1 0 0,0 0 1 0 0,0 0 0 0 0,0 0-1 0 0,0 0 1 0 0,0-1-1 0 0,0 1 1 0 0,0 0 0 0 0,0 0-1 0 0,0 0 1 0 0,0 0 0 0 0,0 0-1 0 0,0 0 1 0 0,0-1-1 0 0,0 1 1 0 0,0 0 0 0 0,0 0-1 0 0,1 0 1 0 0,-1 0 0 0 0,0 0-1 0 0,0 0 1 0 0,0 0-1 0 0,0 0 1 0 0,0-1 0 0 0,0 1-1 0 0,0 0 1 0 0,1 0 0 0 0,-1 0-1 0 0,0 0 1 0 0,0 0-1 0 0,0 0 1 0 0,0 0 0 0 0,0 0-1 0 0,0 0 1 0 0,1 0 0 0 0,-1 0-1 0 0,0 0 1 0 0,0 0-1 0 0,0 0 1 0 0,0 0 0 0 0,0 0-1 0 0,1 0 1 0 0,8-1 40 0 0,-9 1-34 0 0,5 0 89 0 0,-1 0 0 0 0,1 1 0 0 0,0-1 0 0 0,-1 1 1 0 0,1 1-1 0 0,-1-1 0 0 0,1 0 0 0 0,-1 1 0 0 0,1 0 0 0 0,-1 0 0 0 0,0 0 0 0 0,0 1 0 0 0,5 3 1 0 0,-2 0 149 0 0,1 0 0 0 0,-1 0 0 0 0,0 1 0 0 0,0 0 0 0 0,8 11 0 0 0,-12-12-157 0 0,0-1 1 0 0,0 0-1 0 0,0 1 1 0 0,-1 0-1 0 0,1-1 0 0 0,-1 1 1 0 0,-1 0-1 0 0,1 0 1 0 0,0 8-1 0 0,-1-10-63 0 0,-1 0 1 0 0,0 0-1 0 0,0 0 0 0 0,0-1 0 0 0,0 1 1 0 0,0 0-1 0 0,-1 0 0 0 0,0-1 1 0 0,0 1-1 0 0,0 0 0 0 0,0-1 0 0 0,-1 1 1 0 0,1-1-1 0 0,-1 1 0 0 0,0-1 1 0 0,-2 4-1 0 0,-3 0-1 0 0,1 0 0 0 0,-1-1 0 0 0,-1 0 0 0 0,-7 6 0 0 0,-6 4-1 0 0,21-16-19 0 0,0 0-1 0 0,0 0 0 0 0,-1 0 1 0 0,1 0-1 0 0,0 0 1 0 0,0 0-1 0 0,0 1 0 0 0,0-1 1 0 0,0 0-1 0 0,-1 0 0 0 0,1 0 1 0 0,0 0-1 0 0,0 0 1 0 0,0 1-1 0 0,0-1 0 0 0,0 0 1 0 0,0 0-1 0 0,0 0 0 0 0,0 1 1 0 0,0-1-1 0 0,-1 0 1 0 0,1 0-1 0 0,0 0 0 0 0,0 0 1 0 0,0 1-1 0 0,0-1 1 0 0,0 0-1 0 0,0 0 0 0 0,0 0 1 0 0,0 1-1 0 0,0-1 0 0 0,1 0 1 0 0,-1 0-1 0 0,0 0 1 0 0,0 1-1 0 0,0-1 0 0 0,0 0 1 0 0,0 0-1 0 0,9 5 215 0 0,16-1 217 0 0,-21-4-394 0 0,23 3-101 0 0,0-2 0 0 0,48-2-1 0 0,-66 0-437 0 0,-1-1 0 0 0,1 0-1 0 0,13-4 1 0 0,-7 0-2917 0 0,0-1-3672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3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10602 0 0,'0'0'8542'0'0,"9"4"-8553"0"0,63 25 119 0 0,-43-17 42 0 0,-10-4 173 0 0,25 14 0 0 0,-37-18-210 0 0,0 1-1 0 0,0 0 1 0 0,-1 0 0 0 0,0 0-1 0 0,0 1 1 0 0,10 12 0 0 0,-6-4 31 0 0,-1 1-1 0 0,0 1 1 0 0,-1-1 0 0 0,-1 1-1 0 0,0 1 1 0 0,6 22 0 0 0,17 107 716 0 0,-7 60 152 0 0,-15 1-175 0 0,-3-66-403 0 0,50 440 435 0 0,-54-568-862 0 0,5 21-10 0 0,-2 1 0 0 0,-1 68 0 0 0,-4-99-7 0 0,1 0 0 0 0,-1 0 1 0 0,0 0-1 0 0,1-1 1 0 0,-2 1-1 0 0,1-1 1 0 0,0 1-1 0 0,-1-1 0 0 0,1 1 1 0 0,-1-1-1 0 0,0 0 1 0 0,0 1-1 0 0,-1-1 1 0 0,1 0-1 0 0,-1-1 1 0 0,-2 4-1 0 0,0-2-8 0 0,0 0 0 0 0,-1-1 0 0 0,1 0-1 0 0,0 0 1 0 0,-1 0 0 0 0,0-1 0 0 0,0 0 0 0 0,1 0 0 0 0,-8 1-1 0 0,-16 3-696 0 0,1-2-1 0 0,-43 2 1 0 0,29-5-3290 0 0,0-1-4165 0 0,18 0-3006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2.0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0 7825 0 0,'0'0'4418'0'0,"3"6"-3567"0"0,26 146 1410 0 0,-26-130-2019 0 0,-22-27-958 0 0,18 3 683 0 0,0 0 0 0 0,0 1 0 0 0,0-1 0 0 0,-1 0 0 0 0,1 0 0 0 0,0 1 0 0 0,-1-1 0 0 0,1 1 1 0 0,-1-1-1 0 0,0 1 0 0 0,1 0 0 0 0,-1 0 0 0 0,0-1 0 0 0,0 1 0 0 0,0 0 0 0 0,0 1 0 0 0,0-1 0 0 0,0 0 0 0 0,0 0 1 0 0,0 1-1 0 0,0-1 0 0 0,0 1 0 0 0,0 0 0 0 0,0 0 0 0 0,0 0 0 0 0,0 0 0 0 0,-1 0 0 0 0,1 0 0 0 0,0 0 0 0 0,0 1 1 0 0,0-1-1 0 0,0 1 0 0 0,0 0 0 0 0,0-1 0 0 0,0 1 0 0 0,0 0 0 0 0,0 0 0 0 0,0 0 0 0 0,1 0 0 0 0,-1 1 1 0 0,0-1-1 0 0,1 0 0 0 0,-1 1 0 0 0,1-1 0 0 0,-1 2 33 0 0,0-1 95 0 0,0 1-1 0 0,1 0 1 0 0,-1 0 0 0 0,1 0 0 0 0,0 1-1 0 0,0-1 1 0 0,0 0 0 0 0,1 0 0 0 0,-1 0-1 0 0,1 1 1 0 0,-1-1 0 0 0,1 0 0 0 0,0 1-1 0 0,1-1 1 0 0,-1 0 0 0 0,0 1 0 0 0,1-1-1 0 0,0 0 1 0 0,0 0 0 0 0,0 0 0 0 0,0 1-1 0 0,0-1 1 0 0,1 0 0 0 0,-1-1 0 0 0,1 1-1 0 0,0 0 1 0 0,0 0 0 0 0,0-1 0 0 0,0 1-1 0 0,0-1 1 0 0,0 1 0 0 0,1-1 0 0 0,-1 0-1 0 0,1 0 1 0 0,0 0 0 0 0,0 0 0 0 0,0-1-1 0 0,0 1 1 0 0,0-1 0 0 0,0 0-1 0 0,0 0 1 0 0,0 0 0 0 0,0 0 0 0 0,0 0-1 0 0,1-1 1 0 0,-1 1 0 0 0,1-1-95 0 0,73-5-26 0 0,-33-22-5554 0 0,-33 12-1627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2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11873 0 0,'0'0'435'0'0,"0"0"-37"0"0,4 8-158 0 0,2 2-21 0 0,-1 1-1 0 0,0 1 1 0 0,0-1 0 0 0,-1 0-1 0 0,-1 1 1 0 0,0 0 0 0 0,0 0-1 0 0,-1 0 1 0 0,-1 0 0 0 0,0 0-1 0 0,-1 0 1 0 0,0 1 0 0 0,-1-1-1 0 0,0 0 1 0 0,-1 0 0 0 0,-2 8-219 0 0,64-50-2420 0 0,-57 29 2458 0 0,-1 1 0 0 0,1 0 0 0 0,-1 0 1 0 0,1 1-1 0 0,-1-1 0 0 0,1 0 0 0 0,-1 1 0 0 0,1 0 0 0 0,-1-1 0 0 0,0 1 0 0 0,1 0 0 0 0,-1 0 0 0 0,0 0 0 0 0,1 1 0 0 0,-1-1 0 0 0,0 1 0 0 0,0-1 0 0 0,0 1 0 0 0,0-1 0 0 0,-1 1 0 0 0,1 0 0 0 0,0 0 1 0 0,-1 0-1 0 0,1 0 0 0 0,-1 0 0 0 0,0 1 0 0 0,0-1 0 0 0,1 0 0 0 0,-2 0 0 0 0,1 1 0 0 0,0-1 0 0 0,0 1 0 0 0,-1-1 0 0 0,1 1 0 0 0,-1-1 0 0 0,0 1 0 0 0,0-1 0 0 0,0 1 0 0 0,0-1 0 0 0,0 1 1 0 0,0-1-1 0 0,-1 1 0 0 0,1-1 0 0 0,-1 1 0 0 0,0-1 0 0 0,0 1 0 0 0,0-1 0 0 0,0 0 0 0 0,0 1 0 0 0,0-1 0 0 0,0 0 0 0 0,-1 0 0 0 0,1 0 0 0 0,-1 0 0 0 0,0 0 0 0 0,0 0 0 0 0,0-1 0 0 0,1 1 1 0 0,-2-1-1 0 0,1 1 0 0 0,0-1 0 0 0,0 1 0 0 0,0-1 0 0 0,0 0 0 0 0,-2 0-38 0 0,-44-1-772 0 0,19-14-3569 0 0,20 7-844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4.6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11442 0 0,'0'0'12059'0'0,"4"16"-11566"0"0,17 54-138 0 0,-15-46-219 0 0,-2 1 0 0 0,0-1 0 0 0,-1 1 0 0 0,-2 0 1 0 0,-1 32-1 0 0,-1-18-233 0 0,1-38-48 0 0,0-1-1 0 0,0 1 1 0 0,0 0-1 0 0,0 0 1 0 0,0-1-1 0 0,0 1 1 0 0,0 0-1 0 0,0-1 1 0 0,-1 1-1 0 0,1 0 1 0 0,0-1-1 0 0,-1 1 1 0 0,1 0-1 0 0,-9-25-9536 0 0,6 6 6898 0 0,2-1-1 0 0,0 1 1 0 0,2-26 0 0 0,0 4 571 0 0,-1 23 2645 0 0,-1 0 2307 0 0,4-26 1 0 0,-3 39-2251 0 0,1-1 0 0 0,0 1 0 0 0,0 0 0 0 0,0-1 0 0 0,1 1 0 0 0,-1 0 0 0 0,1 0 0 0 0,0 0 0 0 0,1 0 0 0 0,4-7 0 0 0,-5 9-154 0 0,-1 1-1 0 0,1-1 1 0 0,0 0 0 0 0,0 1-1 0 0,1-1 1 0 0,-1 1-1 0 0,0 0 1 0 0,0 0-1 0 0,1 0 1 0 0,-1 0-1 0 0,0 0 1 0 0,1 0-1 0 0,-1 1 1 0 0,1-1-1 0 0,-1 1 1 0 0,1-1 0 0 0,0 1-1 0 0,-1 0 1 0 0,1 0-1 0 0,-1 0 1 0 0,1 1-1 0 0,-1-1 1 0 0,6 2-1 0 0,0 0 53 0 0,1 1 0 0 0,-1 0-1 0 0,1 1 1 0 0,-1 0 0 0 0,11 7-1 0 0,-13-8-154 0 0,-1 1-1 0 0,0-1 1 0 0,0 2-1 0 0,7 6 1 0 0,-11-10-189 0 0,1 0 1 0 0,-1 1 0 0 0,0-1 0 0 0,0 0 0 0 0,0 1-1 0 0,0-1 1 0 0,-1 1 0 0 0,1-1 0 0 0,0 1 0 0 0,-1-1-1 0 0,1 1 1 0 0,-1 0 0 0 0,1-1 0 0 0,-1 1-1 0 0,0 0 1 0 0,1-1 0 0 0,-1 1 0 0 0,0 0 0 0 0,0-1-1 0 0,0 1 1 0 0,-1 0 0 0 0,1 2 0 0 0,-1-3-23 0 0,0 1 0 0 0,0-1-1 0 0,1 0 1 0 0,-1 0 0 0 0,0 0 0 0 0,0 0 0 0 0,0 1 0 0 0,0-1 0 0 0,0 0 0 0 0,0-1 0 0 0,0 1-1 0 0,-1 0 1 0 0,1 0 0 0 0,-2 1 0 0 0,-21 8 132 0 0,19-9-126 0 0,-18 7 42 0 0,16-6-87 0 0,-1 0-1 0 0,1 1 0 0 0,0 0 1 0 0,0 0-1 0 0,-7 4 1 0 0,13-6 8 0 0,1-1 1 0 0,-1 0 0 0 0,1 0 0 0 0,0 1 0 0 0,-1-1 0 0 0,1 0-1 0 0,-1 1 1 0 0,1-1 0 0 0,0 1 0 0 0,-1-1 0 0 0,1 1 0 0 0,0-1-1 0 0,0 1 1 0 0,-1-1 0 0 0,1 0 0 0 0,0 1 0 0 0,0-1 0 0 0,0 1-1 0 0,-1 0 1 0 0,1-1 0 0 0,0 1 0 0 0,0-1 0 0 0,0 1 0 0 0,0-1-1 0 0,0 1 1 0 0,0 0 0 0 0,1 0 3 0 0,-1 0-1 0 0,1 0 1 0 0,-1 0 0 0 0,1 0-1 0 0,-1 0 1 0 0,1 0 0 0 0,-1 0-1 0 0,1 0 1 0 0,0 0 0 0 0,0 0-1 0 0,1 1 1 0 0,4 2 20 0 0,-1 1 0 0 0,1-2 0 0 0,8 5 0 0 0,-11-6-11 0 0,72 35 237 0 0,21 11-87 0 0,-94-46-152 0 0,0-1 1 0 0,-1 0 0 0 0,1 1 0 0 0,0-1 0 0 0,-1 1 0 0 0,1-1 0 0 0,2 4 0 0 0,-4-4-188 0 0,0-1-1 0 0,1 1 0 0 0,-1-1 1 0 0,0 1-1 0 0,0-1 0 0 0,0 0 1 0 0,0 1-1 0 0,0-1 0 0 0,1 1 1 0 0,-1-1-1 0 0,0 1 0 0 0,0-1 1 0 0,0 1-1 0 0,0-1 0 0 0,0 1 1 0 0,0-1-1 0 0,-1 1 0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5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15275 0 0,'0'0'6782'0'0,"18"3"-6433"0"0,57 13 7 0 0,-71-15-288 0 0,0 0 0 0 0,0 0-1 0 0,9 4 1 0 0,-5 3 186 0 0,-5-4-147 0 0,-2-2-63 0 0,1 0-1 0 0,-1 0 0 0 0,0 0 0 0 0,0 0 0 0 0,1 1 1 0 0,-1-1-1 0 0,-1 0 0 0 0,1 0 0 0 0,0 1 0 0 0,0-1 1 0 0,-1 1-1 0 0,0-1 0 0 0,1 0 0 0 0,-1 1 0 0 0,0-1 1 0 0,0 1-1 0 0,0-1 0 0 0,0 1 0 0 0,-1-1 1 0 0,1 0-1 0 0,-2 4 0 0 0,0 0 14 0 0,0 0 1 0 0,-1 0-1 0 0,0 0 0 0 0,0 0 1 0 0,0-1-1 0 0,-8 10 1 0 0,-2 1 1 0 0,6-8-37 0 0,0 1 0 0 0,1 0 1 0 0,-6 10-1 0 0,11-18-19 0 0,1 0 0 0 0,-1 0-1 0 0,1 0 1 0 0,-1 0 0 0 0,1 0 0 0 0,0 0 0 0 0,-1 0 0 0 0,1 0 0 0 0,0 0 0 0 0,0 0 0 0 0,0 0 0 0 0,0 0 0 0 0,0 0 0 0 0,0 0 0 0 0,0 0 0 0 0,0 0-1 0 0,0 0 1 0 0,1 0 0 0 0,-1 0 0 0 0,0 0 0 0 0,1 0 0 0 0,-1 0 0 0 0,0 0 0 0 0,1 0 0 0 0,0 0 0 0 0,-1 0 0 0 0,1 0 0 0 0,-1 0 0 0 0,1 0 0 0 0,0-1-1 0 0,0 1 1 0 0,-1 0 0 0 0,1 0 0 0 0,0-1 0 0 0,0 1 0 0 0,0-1 0 0 0,0 1 0 0 0,0-1 0 0 0,0 1 0 0 0,0-1 0 0 0,1 1 0 0 0,4 1 0 0 0,0 0-1 0 0,0 0 1 0 0,0-1 0 0 0,0 0 0 0 0,11 1 0 0 0,-13-2-100 0 0,36 1-6 0 0,-36-1-299 0 0,0 0-1 0 0,-1-1 1 0 0,1 0-1 0 0,-1 1 1 0 0,0-1-1 0 0,1-1 0 0 0,-1 1 1 0 0,1 0-1 0 0,2-3 1 0 0,-3 2-1270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5.4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528 1 0 0 0,'0'0'20762'0'0,"-4"10"-19671"0"0,-2 5-741 0 0,1-1 107 0 0,0 0 0 0 0,-12 20 0 0 0,4-13 108 0 0,-1 0-1 0 0,0-2 0 0 0,-22 24 0 0 0,-57 49 400 0 0,46-46-699 0 0,-2 3-83 0 0,-149 141 25 0 0,190-183-224 0 0,5-5-95 0 0,0 0 0 0 0,1 0 0 0 0,-1 1-1 0 0,1-1 1 0 0,-3 4 0 0 0,5-5-577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6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15171 0 0,'0'0'6866'0'0,"22"5"-6578"0"0,64 17 40 0 0,-81-20-276 0 0,0-1 1 0 0,0 1-1 0 0,0 0 1 0 0,4 3-1 0 0,-8-4-24 0 0,0-1-1 0 0,0 1 0 0 0,0 0 0 0 0,0 0 0 0 0,-1-1 0 0 0,1 1 0 0 0,0 0 0 0 0,0 0 0 0 0,0 2 0 0 0,3 2 95 0 0,-2-2-45 0 0,0 1 0 0 0,1-1 0 0 0,-1 1 1 0 0,0 0-1 0 0,-1-1 0 0 0,1 1 0 0 0,-1 0 1 0 0,0 0-1 0 0,0 0 0 0 0,0 0 0 0 0,0 0 1 0 0,-1 1-1 0 0,1-1 0 0 0,-1 0 0 0 0,0 0 1 0 0,0 0-1 0 0,-1 0 0 0 0,1 1 0 0 0,-3 6 1 0 0,0-2 21 0 0,0-1 1 0 0,-1 1 0 0 0,0-1 0 0 0,0 1 0 0 0,-1-1-1 0 0,0 0 1 0 0,-10 11 0 0 0,3-6-35 0 0,9-9-49 0 0,-1-1 0 0 0,1 1 0 0 0,0-1 0 0 0,0 1 0 0 0,0 0 0 0 0,-2 6 0 0 0,5-10-13 0 0,0 1 0 0 0,0-1-1 0 0,-1 1 1 0 0,1-1 0 0 0,0 1 0 0 0,0-1-1 0 0,0 1 1 0 0,0-1 0 0 0,0 1 0 0 0,0-1-1 0 0,0 1 1 0 0,1-1 0 0 0,-1 1 0 0 0,0-1-1 0 0,0 0 1 0 0,0 1 0 0 0,0-1 0 0 0,1 1 0 0 0,-1-1-1 0 0,0 1 1 0 0,0-1 0 0 0,1 0 0 0 0,-1 1-1 0 0,0-1 1 0 0,0 0 0 0 0,1 1 0 0 0,-1-1-1 0 0,1 0 1 0 0,-1 1 0 0 0,0-1 0 0 0,1 0-1 0 0,-1 0 1 0 0,1 1 0 0 0,-1-1 0 0 0,0 0-1 0 0,2 0 1 0 0,18 6 77 0 0,-17-5-68 0 0,75 10 402 0 0,-16-4-2397 0 0,-22 3-5706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7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32 15499 0 0,'0'0'4340'0'0,"-15"-2"-4184"0"0,-102-10 136 0 0,73 4 27 0 0,31 4 24 0 0,-1 2 0 0 0,1 0 0 0 0,-15 0 0 0 0,28 2-332 0 0,0 0 0 0 0,-1 0 1 0 0,1 1-1 0 0,0-1 0 0 0,0 0 0 0 0,-1 0 1 0 0,1 0-1 0 0,0 0 0 0 0,0 0 0 0 0,0 1 0 0 0,-1-1 1 0 0,1 0-1 0 0,0 0 0 0 0,0 0 0 0 0,0 1 0 0 0,0-1 1 0 0,-1 0-1 0 0,1 0 0 0 0,0 1 0 0 0,0-1 1 0 0,0 0-1 0 0,0 0 0 0 0,0 1 0 0 0,0-1 0 0 0,0 0 1 0 0,0 0-1 0 0,0 1 0 0 0,0-1 0 0 0,0 0 0 0 0,0 1 1 0 0,0 11 258 0 0,0-8-154 0 0,12 155 1652 0 0,-4-85-1477 0 0,-3 153 315 0 0,-6-139-244 0 0,2 48 161 0 0,-8 252 65 0 0,-5-270-376 0 0,-35 140 1 0 0,45-247-195 0 0,0-4 47 0 0,1 0 0 0 0,-1 0 0 0 0,1 14 0 0 0,1-19-55 0 0,0-1 0 0 0,0 1 0 0 0,0 0 0 0 0,0-1 0 0 0,1 1 1 0 0,-1 0-1 0 0,1-1 0 0 0,-1 1 0 0 0,1 0 0 0 0,0-1 0 0 0,0 1 0 0 0,-1-1 0 0 0,1 1 0 0 0,0-1 1 0 0,0 1-1 0 0,0-1 0 0 0,1 0 0 0 0,-1 1 0 0 0,0-1 0 0 0,0 0 0 0 0,2 1 0 0 0,7 4 27 0 0,0-1 0 0 0,1 0 0 0 0,-1-1 0 0 0,1 0 0 0 0,0 0 0 0 0,0-1 0 0 0,0 0 0 0 0,19 1 0 0 0,2-1-1217 0 0,58-3-1 0 0,-72-2-1201 0 0,-5 1-4852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8.0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13859 0 0,'0'0'9846'0'0,"17"22"-9312"0"0,50 69-132 0 0,-63-85-341 0 0,0 0 0 0 0,0 1 0 0 0,5 13 0 0 0,-8-17-35 0 0,0 0 1 0 0,0 0-1 0 0,-1-1 0 0 0,0 1 1 0 0,1 0-1 0 0,-1 3 0 0 0,0 5 41 0 0,1 11-28 0 0,-1 0 0 0 0,0-1 0 0 0,-7 41 0 0 0,6-61-97 0 0,-7 53-1461 0 0,6-35-1908 0 0,1-2-3900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8.5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0 13379 0 0,'0'0'9425'0'0,"-6"18"-9273"0"0,-19 53-31 0 0,18-47-12 0 0,7-15 76 0 0,1-7-104 0 0,-1 0-45 0 0,1-1-1 0 0,-1 0 1 0 0,1 0 0 0 0,0 0 0 0 0,-1 0 0 0 0,1 0 0 0 0,0 0 0 0 0,0-1-1 0 0,-1 1 1 0 0,1 0 0 0 0,0 0 0 0 0,0 0 0 0 0,0-1 0 0 0,0 1 0 0 0,0 0-1 0 0,0-1 1 0 0,0 1 0 0 0,0-1 0 0 0,0 1 0 0 0,1-1 0 0 0,-1 0 0 0 0,0 0-1 0 0,0 1 1 0 0,0-1 0 0 0,3 0 0 0 0,3 1 125 0 0,1-1-1 0 0,12 0 1 0 0,-17 0-122 0 0,0 0-4 0 0,1-1 1 0 0,-1 1-1 0 0,1-1 0 0 0,-1 0 0 0 0,1 0 0 0 0,-1-1 0 0 0,0 1 0 0 0,0 0 0 0 0,1-1 0 0 0,-1 0 0 0 0,0 0 0 0 0,0 0 0 0 0,2-2 1 0 0,-3 2-64 0 0,-1 1 1 0 0,0 0 0 0 0,1 0 0 0 0,-1-1 0 0 0,0 1 0 0 0,0-1-1 0 0,0 1 1 0 0,0-1 0 0 0,0 1 0 0 0,0-1 0 0 0,-1 0 0 0 0,1 0-1 0 0,0 1 1 0 0,-1-1 0 0 0,1 0 0 0 0,-1 0 0 0 0,0 1 0 0 0,1-1-1 0 0,-1 0 1 0 0,0 0 0 0 0,0 0 0 0 0,-1 0 0 0 0,1 1 0 0 0,0-1-1 0 0,0 0 1 0 0,-1 0 0 0 0,0-1 0 0 0,0 1-113 0 0,0 1 1 0 0,1-1-1 0 0,-1 1 0 0 0,0-1 1 0 0,-1 1-1 0 0,1 0 1 0 0,0-1-1 0 0,0 1 0 0 0,0 0 1 0 0,-1 0-1 0 0,1 0 0 0 0,-1 0 1 0 0,1 0-1 0 0,-1 0 1 0 0,1 1-1 0 0,-1-1 0 0 0,1 0 1 0 0,-1 1-1 0 0,0-1 0 0 0,1 1 1 0 0,-1 0-1 0 0,-2-1 1 0 0,1 1-723 0 0,0 0 1 0 0,-1-1 0 0 0,1 1 0 0 0,-6 1 0 0 0,7 0-372 0 0,-1-1 0 0 0,1 1 0 0 0,-1-1 0 0 0,1 1 0 0 0,0 0 0 0 0,-3 1 0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9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2016 0 0,'0'0'18668'0'0,"4"21"-17955"0"0,11 65-156 0 0,-13-75-390 0 0,0 0 0 0 0,-1-1-1 0 0,-1 1 1 0 0,0 12 0 0 0,-1-4 50 0 0,1 87 248 0 0,1-100-701 0 0,-1-1 1 0 0,1 1-1 0 0,1 0 0 0 0,-1-1 0 0 0,1 1 0 0 0,3 7 0 0 0,2 2-3884 0 0,2-2-4700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29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20748 0 0,'0'0'1309'0'0,"7"23"-590"0"0,22 77 65 0 0,-23-78-409 0 0,0 1 1 0 0,-2-1-1 0 0,-1 1 1 0 0,0 39-1 0 0,-3-47-245 0 0,-6 192 909 0 0,-14-1-794 0 0,1-22-180 0 0,6 124 42 0 0,19-175-5108 0 0,-6-118-2128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0.6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13547 0 0,'0'0'8715'0'0,"-3"8"-8370"0"0,-21 64 548 0 0,21-64-783 0 0,2-3 5 0 0,-1 0 0 0 0,1 0-1 0 0,0 0 1 0 0,0 10 0 0 0,1-14-77 0 0,0 0-1 0 0,0 0 1 0 0,0 0-1 0 0,0 0 1 0 0,0 0 0 0 0,0 0-1 0 0,1 0 1 0 0,-1 0-1 0 0,0 0 1 0 0,1 0-1 0 0,-1 0 1 0 0,0 0 0 0 0,1 0-1 0 0,0 0 1 0 0,-1-1-1 0 0,1 1 1 0 0,-1 0 0 0 0,1 0-1 0 0,0-1 1 0 0,-1 1-1 0 0,1 0 1 0 0,0-1-1 0 0,0 1 1 0 0,0 0 0 0 0,0-1-1 0 0,-1 0 1 0 0,1 1-1 0 0,0-1 1 0 0,0 1 0 0 0,0-1-1 0 0,1 0 1 0 0,3 2 39 0 0,1-1 0 0 0,-1-1 0 0 0,0 1 0 0 0,0-1 0 0 0,1 0 0 0 0,-1 0 0 0 0,0-1 0 0 0,0 1 0 0 0,1-1 0 0 0,-1 0 0 0 0,0-1 0 0 0,0 1 0 0 0,0-1 0 0 0,0 0 0 0 0,-1 0 0 0 0,7-4 0 0 0,-8 4-114 0 0,0 0 0 0 0,1-1 0 0 0,-1 1 0 0 0,0-1 0 0 0,0 0 0 0 0,-1 0 0 0 0,1 0 0 0 0,-1 0 0 0 0,1 0 0 0 0,-1-1 0 0 0,0 1 1 0 0,0-1-1 0 0,0 1 0 0 0,-1-1 0 0 0,1 0 0 0 0,-1 0 0 0 0,0 0 0 0 0,0 1 0 0 0,0-1 0 0 0,-1 0 0 0 0,1-7 0 0 0,-1 10-78 0 0,0 0-1 0 0,0 0 1 0 0,-1 0 0 0 0,1 0 0 0 0,0 0-1 0 0,0 0 1 0 0,0 1 0 0 0,-1-1 0 0 0,1 0-1 0 0,-1 0 1 0 0,1 0 0 0 0,0 0 0 0 0,-1 1 0 0 0,0-1-1 0 0,1 0 1 0 0,-1 1 0 0 0,1-1 0 0 0,-1 0-1 0 0,0 1 1 0 0,1-1 0 0 0,-1 1 0 0 0,0-1-1 0 0,0 1 1 0 0,1-1 0 0 0,-1 1 0 0 0,0-1-1 0 0,0 1 1 0 0,0 0 0 0 0,-1-1 0 0 0,0 1-491 0 0,1-1 1 0 0,0 1-1 0 0,-1 0 1 0 0,1 0 0 0 0,-1 0-1 0 0,1 0 1 0 0,0 0-1 0 0,-3 1 1 0 0,3-1-353 0 0,0 0 0 0 0,-10 6-7662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2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4 469 11205 0 0,'0'0'2040'0'0,"0"0"-1876"0"0,0 0 256 0 0,17 40-12 0 0,-17-29-104 0 0,0-2-52 0 0,0-2-24 0 0,-1-1-40 0 0,-3-2 0 0 0,3-1-24 0 0,-3 0-64 0 0,1-1-100 0 0,2-2-288 0 0,-2 0-292 0 0,2-5 60 0 0,1-1-432 0 0,-2-1-2012 0 0,2-9-5533 0 0</inkml:trace>
  <inkml:trace contextRef="#ctx0" brushRef="#br0" timeOffset="250.13">57 273 11221 0 0,'0'0'1424'0'0,"0"0"-836"0"0,0 0 480 0 0,0 0-172 0 0,0 0-532 0 0,0 0-360 0 0,0 0-4 0 0,0 0-272 0 0,0 0-484 0 0,0 0 84 0 0,-1-6-296 0 0,1 3-996 0 0,-3 0-3136 0 0</inkml:trace>
  <inkml:trace contextRef="#ctx0" brushRef="#br0" timeOffset="499.75">229 503 9585 0 0,'5'9'279'0'0,"-1"1"0"0"0,-1 0 1 0 0,1 0-1 0 0,-2 0 0 0 0,1 1 1 0 0,-2-1-1 0 0,1 1 0 0 0,-1-1 1 0 0,-1 1-1 0 0,0-1 0 0 0,0 1 0 0 0,-1-1 1 0 0,-1 1-1 0 0,0-1 0 0 0,0 1 1 0 0,-1-1-1 0 0,0 0 0 0 0,-1 0 1 0 0,0 0-1 0 0,0-1 0 0 0,-1 1 0 0 0,-1 0-279 0 0,4-8-28 0 0,1-1-1 0 0,-1 0 0 0 0,1 0 0 0 0,-1 0 0 0 0,0 0 1 0 0,1 0-1 0 0,-1 0 0 0 0,0 0 0 0 0,0-1 0 0 0,0 1 1 0 0,0-1-1 0 0,1 1 0 0 0,-1-1 0 0 0,0 0 0 0 0,0 1 0 0 0,0-1 1 0 0,0 0-1 0 0,0 0 0 0 0,0-1 0 0 0,0 1 0 0 0,0 0 1 0 0,0-1-1 0 0,0 1 0 0 0,1-1 0 0 0,-1 1 0 0 0,0-1 1 0 0,0 0-1 0 0,1 0 0 0 0,-1 0 0 0 0,0 0 0 0 0,1 0 1 0 0,-1 0-1 0 0,0-1 29 0 0,-30-32-7012 0 0,20 9-583 0 0</inkml:trace>
  <inkml:trace contextRef="#ctx0" brushRef="#br0" timeOffset="500.75">274 318 11461 0 0,'0'0'1892'0'0,"0"0"-1356"0"0,0 0-144 0 0,0 0-392 0 0,0 0-212 0 0,0 0-224 0 0,0 0 424 0 0,0 0-368 0 0,0 0-424 0 0,0 0-664 0 0,-9 5-1780 0 0,5-8-3409 0 0</inkml:trace>
  <inkml:trace contextRef="#ctx0" brushRef="#br0" timeOffset="858.88">357 45 8929 0 0,'0'0'2005'0'0,"0"0"-1183"0"0,0 0-494 0 0,0 0-168 0 0,6-4-203 0 0,-2 0 45 0 0,1 0-1 0 0,0 0 1 0 0,1 0-1 0 0,-1 1 1 0 0,1-1 0 0 0,-1 1-1 0 0,1 1 1 0 0,0-1-1 0 0,0 1 1 0 0,0 0 0 0 0,0 0-1 0 0,1 1 1 0 0,-1 0-1 0 0,0 0 1 0 0,1 0 0 0 0,-1 1-1 0 0,1 0 1 0 0,-1 0-1 0 0,0 1 1 0 0,1 0 0 0 0,-1 0-1 0 0,0 0 1 0 0,1 1-1 0 0,-1 0 1 0 0,0 0-1 0 0,2 1-1 0 0,9 19 383 0 0,-1 1-1 0 0,-1 0 0 0 0,-2 0 0 0 0,0 2 0 0 0,-1-1 0 0 0,-1 2 0 0 0,-2-1 0 0 0,-1 1 0 0 0,0 1 0 0 0,-2 0 1 0 0,-1 1-383 0 0,-1-7 103 0 0,-1 0 0 0 0,-1 0 0 0 0,-1 1 0 0 0,-1-1 1 0 0,0 1-1 0 0,-2-1 0 0 0,-1 0 0 0 0,-2 11-103 0 0,4-26-3 0 0,-1 0-1 0 0,0 0 1 0 0,0 0-1 0 0,0 0 1 0 0,0 0-1 0 0,-1 0 0 0 0,0-1 1 0 0,0 1-1 0 0,-1-1 1 0 0,0 0-1 0 0,0 0 1 0 0,0 0-1 0 0,0 0 1 0 0,-1-1-1 0 0,1 0 1 0 0,-1 0-1 0 0,0 0 0 0 0,-1-1 1 0 0,1 1-1 0 0,-1-1 1 0 0,1 0-1 0 0,-1-1 1 0 0,0 1-1 0 0,0-1 1 0 0,0-1-1 0 0,0 1 1 0 0,0-1-1 0 0,-1 0 0 0 0,1 0 1 0 0,-4 0 3 0 0,-16-4-1446 0 0,8-6-3803 0 0,2-5-2525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1.0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13859 0 0,'0'0'11601'0'0,"4"21"-11225"0"0,10 68-60 0 0,-11-70-120 0 0,-1 0 0 0 0,-1 32 1 0 0,-1-23-80 0 0,3 60-262 0 0,-1-31-6069 0 0,-1-47-131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2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38 16692 0 0,'0'0'7901'0'0,"-10"-1"-7686"0"0,4 1-189 0 0,-78-8 229 0 0,80 7-284 0 0,-21-2-731 0 0,0-2 1 0 0,-29-8-1 0 0,43 6-3314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2.5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20508 0 0,'0'0'3689'0'0,"6"19"-3391"0"0,17 63-92 0 0,-22-77-184 0 0,1-1 1 0 0,-1 0-1 0 0,0 0 0 0 0,-1 1 0 0 0,1-1 0 0 0,-1 1 0 0 0,0 8 1 0 0,-1-5 13 0 0,0 3 45 0 0,0 0 0 0 0,-4 13 0 0 0,3-12-1602 0 0,-3 19-1 0 0,5-27-910 0 0,0 1 0 0 0,0-1-1 0 0,1 0 1 0 0,0 7 0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4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1459 2634 8970 0 0,'0'0'1835'0'0,"21"-1"-1394"0"0,66-5-3 0 0,-82 6-363 0 0,0 0-1 0 0,0-1 1 0 0,1 1 0 0 0,-1-1 0 0 0,0-1-1 0 0,0 1 1 0 0,0-1 0 0 0,0 0 0 0 0,5-2-1 0 0,0-1 114 0 0,19-10 495 0 0,-1 0 1 0 0,-1-2 0 0 0,49-39-1 0 0,-34 19-244 0 0,53-59 0 0 0,-58 52-443 0 0,-2-1-1 0 0,-2-2 1 0 0,-2-1-1 0 0,-2-1 0 0 0,-2-2 1 0 0,-3-1-1 0 0,-2-1 1 0 0,-2 0-1 0 0,-3-2 0 0 0,18-91 1 0 0,-25 74-28 0 0,-3 0 0 0 0,-4-1 0 0 0,-6-86 0 0 0,-2 105 3 0 0,-2 0 0 0 0,-2 1 0 0 0,-21-65-1 0 0,6 44 27 0 0,-56-116 0 0 0,49 127 7 0 0,-4 2 1 0 0,-2 1-1 0 0,-3 2 1 0 0,-2 2-1 0 0,-52-54 1 0 0,51 66-25 0 0,-2 2 0 0 0,-2 2 1 0 0,-2 1-1 0 0,-1 3 1 0 0,-2 3-1 0 0,-57-29 0 0 0,68 42 21 0 0,0 2-1 0 0,-1 2 0 0 0,-1 2 1 0 0,-74-14-1 0 0,91 23 51 0 0,0 2 1 0 0,0 1-1 0 0,0 1 1 0 0,0 1-1 0 0,0 2 1 0 0,0 0-1 0 0,0 2 1 0 0,1 1-1 0 0,-39 11 0 0 0,29-2 38 0 0,0 2 0 0 0,1 0 0 0 0,1 3 0 0 0,1 0 0 0 0,0 2 0 0 0,-50 44 1 0 0,35-20 46 0 0,1 1 0 0 0,3 2 0 0 0,-43 61 1 0 0,40-42 28 0 0,3 1 1 0 0,4 3 0 0 0,2 1 0 0 0,3 2-1 0 0,4 1 1 0 0,-39 150 0 0 0,53-147-14 0 0,4 2 0 0 0,3-1 0 0 0,3 1 0 0 0,7 122-1 0 0,13-42 554 0 0,42 199-1 0 0,-50-328-540 0 0,2-1 0 0 0,1 0 0 0 0,20 44-1 0 0,-19-53-47 0 0,0-2 1 0 0,2 1-1 0 0,0-1 0 0 0,1-1 0 0 0,28 29 1 0 0,-18-25-9 0 0,1 0 1 0 0,1-2-1 0 0,1-1 0 0 0,1-1 1 0 0,36 18-1 0 0,-17-13 44 0 0,1-3 1 0 0,78 23-1 0 0,-67-28-114 0 0,1-2 1 0 0,0-3 0 0 0,1-3-1 0 0,0-2 1 0 0,83-4 0 0 0,-112-3-394 0 0,1-2 1 0 0,-1 0 0 0 0,0-3 0 0 0,31-9-1 0 0,-3-6-3040 0 0,-3-4-3685 0 0,-34 15-3069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5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22437 0 0,'0'0'-276'0'0,"1"20"364"0"0,4 67 174 0 0,0 98 572 0 0,-5-177-687 0 0,1 0 0 0 0,0 0 0 0 0,0 1 1 0 0,1-1-1 0 0,0 0 0 0 0,4 10 0 0 0,-5-16-412 0 0,0 1 0 0 0,1-1 1 0 0,-1 1-1 0 0,1-1 0 0 0,0 0 0 0 0,-1 0 0 0 0,1 1 1 0 0,0-1-1 0 0,3 2 0 0 0,9 3-4758 0 0,3-4-3574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5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357 1 21781 0 0,'0'0'2287'0'0,"-23"10"-2142"0"0,-75 31-94 0 0,93-39-71 0 0,-1 0 0 0 0,0 0 0 0 0,0 0 0 0 0,0-1 0 0 0,1 1 1 0 0,-1-1-1 0 0,0-1 0 0 0,-1 1 0 0 0,-10-2 0 0 0,2 1-127 0 0,-21 0-754 0 0,-26 0-2839 0 0,22-2-5779 0 0,28 0-239 0 0</inkml:trace>
  <inkml:trace contextRef="#ctx0" brushRef="#br0" timeOffset="1">412 566 18852 0 0,'0'0'4289'0'0,"-146"20"-3977"0"0,106-26-176 0 0,-3-2-248 0 0,1 1-432 0 0,-2 0-680 0 0,3 1-2081 0 0,11 1-3609 0 0,10 3-4576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6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11819 0 0,'0'0'8256'0'0,"11"3"-8349"0"0,35 9 83 0 0,-38-10 35 0 0,-1 1 0 0 0,0-1 0 0 0,0 2 0 0 0,0-1 0 0 0,-1 1 0 0 0,1 0 0 0 0,7 6 0 0 0,-2-2 147 0 0,-9-6-73 0 0,0 1 0 0 0,0-1 0 0 0,-1 1 0 0 0,1-1-1 0 0,0 1 1 0 0,-1 0 0 0 0,1 0 0 0 0,-1 0-1 0 0,3 6 1 0 0,-4-8-49 0 0,-1 1-1 0 0,1-1 1 0 0,0 1 0 0 0,-1 0-1 0 0,0-1 1 0 0,1 1-1 0 0,-1 0 1 0 0,0 0-1 0 0,0-1 1 0 0,0 1 0 0 0,0 0-1 0 0,0-1 1 0 0,0 1-1 0 0,0 0 1 0 0,-1 0 0 0 0,1-1-1 0 0,-1 1 1 0 0,1 0-1 0 0,-1-1 1 0 0,0 1-1 0 0,1-1 1 0 0,-1 1 0 0 0,-2 2-1 0 0,-5 6 148 0 0,0-1 1 0 0,-13 12-1 0 0,15-16-151 0 0,0 1 1 0 0,0 0-1 0 0,0 1 0 0 0,1-1 1 0 0,0 1-1 0 0,0 0 1 0 0,-7 14-1 0 0,11-19-27 0 0,1-1 1 0 0,-1 1-1 0 0,1-1 1 0 0,-1 1-1 0 0,1-1 1 0 0,0 1-1 0 0,0-1 1 0 0,0 1-1 0 0,0-1 1 0 0,0 1-1 0 0,0-1 1 0 0,0 1-1 0 0,0-1 0 0 0,1 1 1 0 0,-1-1-1 0 0,0 1 1 0 0,1-1-1 0 0,0 1 1 0 0,-1-1-1 0 0,1 1 1 0 0,0-1-1 0 0,-1 0 1 0 0,1 1-1 0 0,0-1 0 0 0,0 0 1 0 0,0 0-1 0 0,0 0 1 0 0,0 0-1 0 0,1 0 1 0 0,-1 0-1 0 0,0 0 1 0 0,0 0-1 0 0,1 0 1 0 0,1 1-1 0 0,5 2 74 0 0,1-1 0 0 0,-1 0 0 0 0,0 0 0 0 0,16 3 1 0 0,-20-5-99 0 0,12 2-226 0 0,1 0 1 0 0,0-1-1 0 0,0 0 1 0 0,0-2-1 0 0,29-2 1 0 0,-44 2-129 0 0,1 0 1 0 0,-1-1 0 0 0,0 1 0 0 0,1-1-1 0 0,-1 0 1 0 0,0 0 0 0 0,0 0 0 0 0,0 0 0 0 0,0 0-1 0 0,4-3 1 0 0,-5 3-700 0 0,1 0 0 0 0,1-3-2117 0 0,-2 3 2117 0 0,0-1-1 0 0,0 1 1 0 0,0 0 0 0 0,0-3 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6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1 10538 0 0,'0'0'9529'0'0,"-1"21"-9309"0"0,-9 64-83 0 0,10-82-131 0 0,-1 0 0 0 0,1 0 0 0 0,-1-1 0 0 0,0 1 0 0 0,0 0 0 0 0,0 0 0 0 0,-1 0 0 0 0,-1 2 0 0 0,2-4-6 0 0,0 0-1 0 0,0 0 0 0 0,0 0 0 0 0,0 0 1 0 0,0 0-1 0 0,0 0 0 0 0,0 0 0 0 0,0-1 1 0 0,0 1-1 0 0,-2 0 0 0 0,-3 3-34 0 0,-6 4-548 0 0,-17 9 0 0 0,7-8-3313 0 0,-2-6-6527 0 0,17-3 5473 0 0</inkml:trace>
  <inkml:trace contextRef="#ctx0" brushRef="#br0" timeOffset="1">0 57 13451 0 0,'0'0'8454'0'0,"17"22"-8126"0"0,53 70-119 0 0,-34-43-58 0 0,-32-43-321 0 0,0-1 0 0 0,1 1-1 0 0,0-1 1 0 0,0 0 0 0 0,7 5 0 0 0,2-2-4031 0 0,0-1-5315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7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17604 0 0,'0'0'5725'0'0,"-1"6"-5602"0"0,1-5-123 0 0,-6 43 277 0 0,6-40-231 0 0,0 1 0 0 0,0-1 0 0 0,0 0 0 0 0,1 1-1 0 0,0-1 1 0 0,-1 0 0 0 0,1 1 0 0 0,1-1 0 0 0,2 7 0 0 0,3 0 121 0 0,-1-2 1 0 0,2 1-1 0 0,15 15 1 0 0,-6-6 57 0 0,-16-18-214 0 0,0 0 0 0 0,0 0 0 0 0,0 0 0 0 0,0 0 1 0 0,0 1-1 0 0,0-1 0 0 0,0 0 0 0 0,-1 1 0 0 0,1-1 1 0 0,-1 1-1 0 0,1-1 0 0 0,-1 0 0 0 0,1 1 0 0 0,-1-1 0 0 0,0 1 1 0 0,0-1-1 0 0,0 1 0 0 0,0 0 0 0 0,0-1 0 0 0,0 1 1 0 0,0-1-1 0 0,0 1 0 0 0,-1-1 0 0 0,1 0 0 0 0,-1 3 0 0 0,-1 0 34 0 0,0 0 0 0 0,-1 0 0 0 0,1-1 0 0 0,-1 1 0 0 0,0 0-1 0 0,0-1 1 0 0,-3 4 0 0 0,3-5-17 0 0,1 1-1 0 0,0-1 1 0 0,-1 1 0 0 0,1 0-1 0 0,0 0 1 0 0,1 0 0 0 0,-1 0-1 0 0,0 0 1 0 0,1 0 0 0 0,0 0-1 0 0,-1 1 1 0 0,2-1 0 0 0,-1 1-1 0 0,0-1 1 0 0,0 0 0 0 0,1 1-1 0 0,0-1 1 0 0,0 7 0 0 0,0-9-19 0 0,1-1 1 0 0,-1 1 0 0 0,1 0 0 0 0,-1-1 0 0 0,1 1 0 0 0,-1 0-1 0 0,1-1 1 0 0,-1 1 0 0 0,1-1 0 0 0,-1 1 0 0 0,1-1 0 0 0,0 1 0 0 0,0-1-1 0 0,-1 1 1 0 0,1-1 0 0 0,0 0 0 0 0,-1 1 0 0 0,1-1 0 0 0,0 0-1 0 0,0 0 1 0 0,0 1 0 0 0,-1-1 0 0 0,1 0 0 0 0,0 0 0 0 0,1 0-1 0 0,22 2-86 0 0,-18-2-246 0 0,0-1-1 0 0,0 1 0 0 0,1-1 0 0 0,-1 0 0 0 0,8-3 1 0 0,-1-1-2997 0 0,1-3-3472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7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6185 0 0,'0'0'14395'0'0,"-4"0"-13133"0"0,17 0-1067 0 0,-2 0-99 0 0,-1 0 0 0 0,15 2 1 0 0,-21-1-68 0 0,0 0 1 0 0,-1 0 0 0 0,1 0-1 0 0,0 0 1 0 0,0 1 0 0 0,-1 0-1 0 0,1 0 1 0 0,-1 0-1 0 0,7 4 1 0 0,-6-2 41 0 0,1-1 1 0 0,-1 1-1 0 0,0 0 0 0 0,0 0 0 0 0,-1 1 1 0 0,1-1-1 0 0,-1 1 0 0 0,0 0 1 0 0,0-1-1 0 0,-1 1 0 0 0,1 1 0 0 0,-1-1 1 0 0,0 0-1 0 0,-1 1 0 0 0,1-1 0 0 0,-1 0 1 0 0,0 1-1 0 0,0 0 0 0 0,-1-1 0 0 0,0 1 1 0 0,0 0-1 0 0,-1 10 0 0 0,0-12-9 0 0,0 1 0 0 0,-1-1-1 0 0,0 0 1 0 0,1 0 0 0 0,-1-1-1 0 0,-1 1 1 0 0,1 0 0 0 0,0 0-1 0 0,-1-1 1 0 0,-3 4 0 0 0,-6 5 134 0 0,-18 14 0 0 0,10-9-69 0 0,17-14-85 0 0,-9 8-33 0 0,12-11-1 0 0,0 1 0 0 0,0-1 0 0 0,0 0 0 0 0,0 0 1 0 0,0 0-1 0 0,-1 1 0 0 0,1-1 0 0 0,0 0 0 0 0,0 0 0 0 0,0 1 1 0 0,0-1-1 0 0,0 0 0 0 0,0 0 0 0 0,0 1 0 0 0,0-1 0 0 0,0 0 1 0 0,0 0-1 0 0,0 1 0 0 0,0-1 0 0 0,0 0 0 0 0,0 0 0 0 0,0 1 1 0 0,0-1-1 0 0,0 0 0 0 0,0 0 0 0 0,0 1 0 0 0,1-1 0 0 0,-1 0 1 0 0,0 0-1 0 0,0 1 0 0 0,0-1 0 0 0,0 0 0 0 0,0 0 0 0 0,1 0 1 0 0,-1 1-1 0 0,0-1 0 0 0,0 0 0 0 0,0 0 0 0 0,1 0 0 0 0,-1 0 1 0 0,0 1-1 0 0,0-1 0 0 0,1 0 0 0 0,-1 0 0 0 0,0 0 0 0 0,1 0 1 0 0,12 5 136 0 0,0 0 1 0 0,1-1 0 0 0,0-1 0 0 0,20 3-1 0 0,59 2-36 0 0,-47-6-122 0 0,-38-1-804 0 0,-3-1 894 0 0,0 1 1 0 0,0-1-1 0 0,7 3 0 0 0,-1 2-4588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8:59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4304 0 0,'0'0'6240'0'0,"0"0"-4677"0"0,0 0-1228 0 0,0 0 238 0 0,0 6 33 0 0,-17 86 1460 0 0,17-96-5751 0 0,0-2-1312 0 0</inkml:trace>
  <inkml:trace contextRef="#ctx0" brushRef="#br0" timeOffset="359.02">227 40 10365 0 0,'3'7'1465'0'0,"0"0"-1302"0"0,1 1 0 0 0,-1 0 0 0 0,0 0 0 0 0,-1 0 0 0 0,0 0-1 0 0,0 0 1 0 0,-1 0 0 0 0,0 0 0 0 0,0 1 0 0 0,-1-1 0 0 0,0 0 0 0 0,0 1 0 0 0,-1-1 0 0 0,0 0 0 0 0,-1 0 0 0 0,1 1 0 0 0,-2-1 0 0 0,1 0 0 0 0,-1-1 0 0 0,0 1 0 0 0,-1 0 0 0 0,0-1 0 0 0,0 0 0 0 0,-1 0 0 0 0,1 0 0 0 0,-2 0-1 0 0,0 0-162 0 0,-43-8-933 0 0,22-23-4720 0 0,14 0-1578 0 0</inkml:trace>
  <inkml:trace contextRef="#ctx0" brushRef="#br0" timeOffset="26770.08">133 220 1632 0 0,'0'0'0'0'0,"0"0"-120"0"0,0 0-112 0 0,41 4-32 0 0,-32-4 120 0 0,-2 0 144 0 0,-2 0 0 0 0,-1 0-232 0 0,-3 0-304 0 0</inkml:trace>
  <inkml:trace contextRef="#ctx0" brushRef="#br0" timeOffset="27021.49">206 226 32 0 0,'0'0'0'0'0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8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1524 2833 0 0 0,'105'24'0'0'0,"-97"-22"0"0"0,0-1 0 0 0,0 1 0 0 0,0-1 0 0 0,1-1 0 0 0,13 0 0 0 0,-4-1 0 0 0,-6 1 180 0 0,0-1-1 0 0,0 0 1 0 0,0-1-1 0 0,0 0 1 0 0,0-1-1 0 0,-1-1 1 0 0,12-5-1 0 0,-7 2 454 0 0,0-1-1 0 0,-1 0 1 0 0,0-1-1 0 0,18-15 1 0 0,-8 2 291 0 0,-1-1 0 0 0,-1-1 0 0 0,-1 0 0 0 0,32-48 0 0 0,-24 24-863 0 0,-2-1-1 0 0,-2-1 1 0 0,-2-1 0 0 0,33-105-1 0 0,-32 66 54 0 0,-5-1 0 0 0,12-114-1 0 0,-23 108 1 0 0,-4-109-1 0 0,-8 135-210 0 0,-2 1 0 0 0,-21-92 0 0 0,-2 47-652 0 0,-6 1-1 0 0,-4 2 1 0 0,-73-150-1 0 0,82 204 703 0 0,-3 2 0 0 0,-2 1-1 0 0,-3 1 1 0 0,-55-63 0 0 0,60 82 313 0 0,-1 2 0 0 0,-1 2 1 0 0,-2 0-1 0 0,-1 3 1 0 0,-1 1-1 0 0,-72-38 1 0 0,78 50-63 0 0,-1 2 1 0 0,0 1 0 0 0,-1 2-1 0 0,0 1 1 0 0,-1 1 0 0 0,1 2-1 0 0,-1 2 1 0 0,-1 1-1 0 0,-61 3 1 0 0,48 4-144 0 0,0 2 1 0 0,0 2-1 0 0,1 2 1 0 0,0 3-1 0 0,1 1 1 0 0,-64 30-1 0 0,29-6 108 0 0,-117 72-1 0 0,157-82-108 0 0,0 2-1 0 0,2 1 0 0 0,2 2 1 0 0,-43 47-1 0 0,59-54 11 0 0,2 1 0 0 0,0 1 0 0 0,2 0 0 0 0,1 1 0 0 0,1 1 0 0 0,1 1 0 0 0,2 0 0 0 0,-17 63 0 0 0,22-58 130 0 0,1 1-1 0 0,1-1 1 0 0,3 1 0 0 0,1 0-1 0 0,1 1 1 0 0,3-1-1 0 0,11 72 1 0 0,5-21 207 0 0,41 115 1 0 0,54 77 35 0 0,-41-131 882 0 0,7-3 1 0 0,5-4 0 0 0,112 142 0 0 0,-167-247-1121 0 0,1 0 0 0 0,2-2 0 0 0,2-1 1 0 0,51 40-1 0 0,-67-61-286 0 0,2 0-1 0 0,0-1 1 0 0,0-1 0 0 0,31 11 0 0 0,-34-16-334 0 0,0 0 0 0 0,1-2 0 0 0,0 0 0 0 0,0-1 0 0 0,0-1 0 0 0,24 0 0 0 0,-2-3-3398 0 0,-13-4-1906 0 0,-6 0-2792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9.4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198 322 16780 0 0,'0'0'2008'0'0,"5"-22"-2097"0"0,11-71 46 0 0,-11 55 21 0 0,-7 21 18 0 0,0 8 9 0 0,0-6 121 0 0,-1 0-1 0 0,-1 1 1 0 0,0-1 0 0 0,-1 1 0 0 0,0 0 0 0 0,-1 0 0 0 0,-13-19 0 0 0,19 32-117 0 0,0 1 1 0 0,0-1 0 0 0,-1 0 0 0 0,1 1 0 0 0,-1-1 0 0 0,1 1 0 0 0,0 0 0 0 0,-1-1 0 0 0,1 1 0 0 0,-1-1-1 0 0,1 1 1 0 0,-1 0 0 0 0,1-1 0 0 0,-1 1 0 0 0,1 0 0 0 0,-1-1 0 0 0,0 1 0 0 0,1 0 0 0 0,-1 0-1 0 0,1 0 1 0 0,-1-1 0 0 0,0 1 0 0 0,1 0 0 0 0,-1 0 0 0 0,0 0 0 0 0,1 0 0 0 0,-1 0 0 0 0,1 0 0 0 0,-1 0-1 0 0,0 0 1 0 0,1 1 0 0 0,-1-1 0 0 0,0 0 0 0 0,1 0 0 0 0,-1 0 0 0 0,1 1 0 0 0,-1-1 0 0 0,1 0 0 0 0,-1 1-1 0 0,1-1 1 0 0,-1 0 0 0 0,1 1 0 0 0,-1-1 0 0 0,0 1 0 0 0,-2 3 26 0 0,-1 0 0 0 0,1 0 0 0 0,1 0 0 0 0,-5 7 0 0 0,4-5 43 0 0,-45 69 366 0 0,-16 26-857 0 0,62-97 190 0 0,0 0-1 0 0,0 0 1 0 0,0 1 0 0 0,1-1-1 0 0,0 0 1 0 0,-2 6-1 0 0,2 3-3601 0 0,2-1-4817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39.8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220 240 15075 0 0,'0'0'384'0'0,"-128"-48"-1208"0"0,101 40-1048 0 0,-1-1-1689 0 0,6 2-1280 0 0,8 2 480 0 0</inkml:trace>
  <inkml:trace contextRef="#ctx0" brushRef="#br0" timeOffset="1">537 84 19300 0 0,'0'0'8'0'0,"-135"-48"-2448"0"0,116 38 95 0 0,0-2-1496 0 0,7 4-1384 0 0,2 2-232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0.2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19252 0 0,'0'0'2033'0'0,"52"124"-1761"0"0,-48-93-64 0 0,-5-1-88 0 0,-2 0-176 0 0,-5 0-448 0 0,-3 2-905 0 0,0 0-2007 0 0,2-7-3074 0 0,1-9-3520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3.5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196 275 22837 0 0,'0'0'2448'0'0,"-130"-41"-6528"0"0,101 31 295 0 0,5 2-3121 0 0,11 1-3608 0 0</inkml:trace>
  <inkml:trace contextRef="#ctx0" brushRef="#br0" timeOffset="1">310 48 22325 0 0,'0'0'1736'0'0,"-157"-23"-2152"0"0,117 16-696 0 0,-2 0-1481 0 0,9 1-3760 0 0,12 2-5890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4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445 0 12059 0 0,'0'0'9875'0'0,"-23"3"-9812"0"0,-74 8-51 0 0,76-9-44 0 0,-42-1 1 0 0,43-1 22 0 0,-2-2 36 0 0,-23-4-1 0 0,13 1 275 0 0,32 5-267 0 0,0 0 1 0 0,0 0-1 0 0,-1 1 0 0 0,1-1 0 0 0,0 0 0 0 0,0 0 0 0 0,0 0 0 0 0,0 0 0 0 0,0 0 0 0 0,-1 0 0 0 0,1 0 0 0 0,0 1 0 0 0,0-1 0 0 0,0 0 0 0 0,0 0 0 0 0,0 0 0 0 0,0 0 0 0 0,0 1 0 0 0,0-1 0 0 0,0 0 0 0 0,0 0 1 0 0,0 0-1 0 0,0 0 0 0 0,0 1 0 0 0,0-1 0 0 0,0 0 0 0 0,0 0 0 0 0,0 0 0 0 0,0 1 0 0 0,0-1 0 0 0,0 0 0 0 0,0 0 0 0 0,0 0 0 0 0,0 0 0 0 0,0 1 0 0 0,0-1 0 0 0,0 0 0 0 0,0 0 0 0 0,0 0 0 0 0,3 9 282 0 0,13 30 566 0 0,-7-18-667 0 0,-1-1-1 0 0,0 1 1 0 0,-2 1 0 0 0,4 23-1 0 0,-3 18 109 0 0,-3 0-1 0 0,-3 0 1 0 0,-2 0-1 0 0,-16 99 1 0 0,-68 245 179 0 0,16-101-7 0 0,61-256-359 0 0,2 2 0 0 0,1 96 0 0 0,5-147-127 0 0,-1 1 0 0 0,2 0 0 0 0,-1 0 1 0 0,0 0-1 0 0,0-1 0 0 0,1 1 0 0 0,-1 0 0 0 0,0 0 0 0 0,1-1 0 0 0,0 1 0 0 0,-1 0 0 0 0,1-1 0 0 0,0 1 0 0 0,0-1 1 0 0,0 1-1 0 0,0-1 0 0 0,2 2 0 0 0,-2-2 3 0 0,1 0 0 0 0,0 0 1 0 0,-1 0-1 0 0,1 0 1 0 0,0 0-1 0 0,0-1 0 0 0,-1 1 1 0 0,1-1-1 0 0,0 0 0 0 0,0 1 1 0 0,0-1-1 0 0,0 0 0 0 0,-1 0 1 0 0,1 0-1 0 0,0 0 0 0 0,3-1 1 0 0,25-2 27 0 0,0 1 0 0 0,0 2 0 0 0,55 6 0 0 0,26 13-445 0 0,-63-9-3207 0 0,-43-10 2527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3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261 342 0 0 0,'0'0'18121'0'0,"1"2"-16825"0"0,0 8-102 0 0,-1-7-156 0 0,0-15 898 0 0,-2-26-1710 0 0,-2-25-76 0 0,1 42-156 0 0,0 1 0 0 0,-2 0 0 0 0,0 0 0 0 0,-1 0 0 0 0,-1 1 0 0 0,-10-21-1 0 0,12 31-2 0 0,1 0-1 0 0,-1 1 0 0 0,0-1 1 0 0,-1 1-1 0 0,0 0 0 0 0,0 0 1 0 0,-13-11-1 0 0,18 19 8 0 0,0-1-1 0 0,1 0 0 0 0,-1 1 1 0 0,0-1-1 0 0,0 1 1 0 0,1-1-1 0 0,-1 1 0 0 0,0 0 1 0 0,0-1-1 0 0,0 1 1 0 0,0 0-1 0 0,0 0 0 0 0,0-1 1 0 0,1 1-1 0 0,-1 0 1 0 0,0 0-1 0 0,0 0 0 0 0,0 0 1 0 0,0 0-1 0 0,0 0 1 0 0,0 1-1 0 0,0-1 0 0 0,0 0 1 0 0,0 0-1 0 0,1 1 1 0 0,-1-1-1 0 0,0 0 0 0 0,0 1 1 0 0,0-1-1 0 0,0 1 1 0 0,1-1-1 0 0,-1 1 1 0 0,0-1-1 0 0,1 1 0 0 0,-1 0 1 0 0,0-1-1 0 0,1 1 1 0 0,-2 1-1 0 0,-2 3 41 0 0,1 1 1 0 0,-1-1-1 0 0,1 1 0 0 0,-4 9 1 0 0,3-6 3 0 0,-78 167 408 0 0,70-141-490 0 0,11-32-160 0 0,1 1 0 0 0,-1-1 0 0 0,1 0 0 0 0,-1 1 1 0 0,1-1-1 0 0,0 1 0 0 0,0-1 0 0 0,1 6 0 0 0,-1-8 6 0 0,1-1 0 0 0,-1 1 0 0 0,1-1 0 0 0,-1 0 0 0 0,1 1 0 0 0,-1-1 1 0 0,1 1-1 0 0,-1-1 0 0 0,1 0 0 0 0,0 1 0 0 0,-1-1 0 0 0,1 0 0 0 0,-1 0 0 0 0,1 0 0 0 0,0 1 0 0 0,-1-1 1 0 0,1 0-1 0 0,0 0 0 0 0,-1 0 0 0 0,1 0 0 0 0,0 0 0 0 0,-1 0 0 0 0,1 0 0 0 0,1 0 0 0 0,16-2-8981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3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214 291 10514 0 0,'0'0'8794'0'0,"-138"-4"-9634"0"0,116 4-832 0 0,-3-1-1641 0 0,8-1-2440 0 0,6 2-1977 0 0</inkml:trace>
  <inkml:trace contextRef="#ctx0" brushRef="#br0" timeOffset="1">433 15 13499 0 0,'0'0'8536'0'0,"-21"-1"-8437"0"0,-65-2-90 0 0,34 3-289 0 0,44 0-169 0 0,-1 0-1 0 0,0-1 1 0 0,0 1 0 0 0,-9-3-1 0 0,2-3-2754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4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20348 0 0,'0'0'4395'0'0,"3"22"-4059"0"0,5 68-98 0 0,-8-59-117 0 0,-3-20-33 0 0,1-3-41 0 0,-2 8-272 0 0,1 0-1 0 0,-1 22 0 0 0,3-23-3316 0 0,1 1-3284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4.5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44 349 10274 0 0,'0'0'13563'0'0,"-2"-4"-13286"0"0,0-2-220 0 0,0 1 0 0 0,0-1-1 0 0,0 0 1 0 0,1 0-1 0 0,0 1 1 0 0,0-1-1 0 0,0-6 1 0 0,3-18-47 0 0,1 0 0 0 0,1 0 0 0 0,2 0 0 0 0,1 1 1 0 0,11-31-1 0 0,-15 51-6 0 0,0 0 0 0 0,1 0 0 0 0,0 0 0 0 0,10-15 0 0 0,-13 22-1 0 0,0 0 0 0 0,0 1 0 0 0,1-1 0 0 0,-1 0 0 0 0,0 1 1 0 0,1 0-1 0 0,-1-1 0 0 0,1 1 0 0 0,0 0 0 0 0,-1 0 0 0 0,1-1 0 0 0,0 1 1 0 0,0 1-1 0 0,0-1 0 0 0,-1 0 0 0 0,1 0 0 0 0,0 1 0 0 0,0-1 0 0 0,0 1 1 0 0,0 0-1 0 0,0-1 0 0 0,0 1 0 0 0,1 0 0 0 0,-1 0 0 0 0,0 0 1 0 0,0 0-1 0 0,0 1 0 0 0,0-1 0 0 0,0 1 0 0 0,2 0 0 0 0,-1 1 9 0 0,1-1 0 0 0,-1 1 0 0 0,0 0 0 0 0,0 0 0 0 0,0 1-1 0 0,0-1 1 0 0,-1 1 0 0 0,1-1 0 0 0,-1 1 0 0 0,1 0 0 0 0,-1 0 0 0 0,2 4-1 0 0,4 5 113 0 0,10 23 0 0 0,-13-22-89 0 0,0 1 1 0 0,-1 0 0 0 0,0-1-1 0 0,-1 1 1 0 0,-1 0-1 0 0,0 1 1 0 0,-1-1 0 0 0,0 0-1 0 0,-2 21 1 0 0,1-32-222 0 0,-1 0 0 0 0,1 0 0 0 0,0 0-1 0 0,-1 0 1 0 0,0 0 0 0 0,1 0 0 0 0,-1-1 0 0 0,0 1 0 0 0,0 0 0 0 0,-1 0 0 0 0,1-1 0 0 0,-4 5 0 0 0,-1-4-5638 0 0,5-3 5581 0 0,1 0 1 0 0,0 0-1 0 0,0 0 1 0 0,-1 0-1 0 0,1-1 0 0 0,0 1 1 0 0,-1 0-1 0 0,1 0 0 0 0,-1-1-727 0 0</inkml:trace>
  <inkml:trace contextRef="#ctx0" brushRef="#br0" timeOffset="1">218 198 1344 0 0,'0'0'22306'0'0,"-22"-3"-22378"0"0,-69-10-276 0 0,17 6-2464 0 0,43 6-4657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8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28 4608 0 0,'0'0'7197'0'0,"0"0"-4821"0"0,0 0-1780 0 0,0 0-532 0 0,0 0-52 0 0,-37 1 376 0 0,18-2-60 0 0,0-1-88 0 0,-1 2-76 0 0,-2-1-64 0 0,-1 0-52 0 0,2 0-44 0 0,2 0-4 0 0,1-1-764 0 0,6-1-1072 0 0,1-1-2392 0 0,11-9-5025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4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261 188 22189 0 0,'0'0'1800'0'0,"-144"-28"-2976"0"0,116 21 200 0 0,4 0-217 0 0,0-1-351 0 0,8-2-672 0 0,1 1-1257 0 0,6 2-1664 0 0</inkml:trace>
  <inkml:trace contextRef="#ctx0" brushRef="#br0" timeOffset="1">234 23 4473 0 0,'0'0'17156'0'0,"-122"-14"-18925"0"0,91 10-1007 0 0,7 2-3274 0 0,10-1-4984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6.4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536 35 8202 0 0,'0'0'12372'0'0,"-21"-2"-12134"0"0,-72-5-55 0 0,-37 4 335 0 0,88 3-176 0 0,-54-7 0 0 0,-4-8 409 0 0,99 15-734 0 0,1 0 1 0 0,0 0-1 0 0,0 0 1 0 0,-1 0 0 0 0,1 0-1 0 0,0 0 1 0 0,-1-1 0 0 0,1 1-1 0 0,0 0 1 0 0,-1 0-1 0 0,1 0 1 0 0,0 0 0 0 0,0 0-1 0 0,-1 0 1 0 0,1 0 0 0 0,0 1-1 0 0,-1-1 1 0 0,1 0-1 0 0,0 0 1 0 0,0 0 0 0 0,-1 0-1 0 0,1 0 1 0 0,0 0 0 0 0,-1 0-1 0 0,1 1 1 0 0,0-1-1 0 0,0 0 1 0 0,0 0 0 0 0,-1 0-1 0 0,1 1 1 0 0,2 8 595 0 0,1-4-594 0 0,0 5 138 0 0,0 1 0 0 0,0 0-1 0 0,-1 0 1 0 0,0 0-1 0 0,0 13 1 0 0,-2 57 338 0 0,-1-50-324 0 0,-14 155 783 0 0,1-34-367 0 0,10 328 353 0 0,4-409-800 0 0,-11 95 1 0 0,-8 108 314 0 0,19-272-444 0 0,0 0 0 0 0,0 0 0 0 0,0 0 0 0 0,1-1 0 0 0,-1 1 0 0 0,1 0 0 0 0,0 0 0 0 0,-1 0 0 0 0,1-1 0 0 0,0 1 0 0 0,0 0 0 0 0,0-1 0 0 0,0 1 0 0 0,0 0 0 0 0,1-1 0 0 0,-1 1 0 0 0,0-1 0 0 0,4 3 0 0 0,1 0 20 0 0,1 1 0 0 0,0-1 0 0 0,10 4 1 0 0,-6-2-31 0 0,1-1-96 0 0,0 0 0 0 0,0-1 0 0 0,0-1 0 0 0,1 0 1 0 0,-1-1-1 0 0,1 0 0 0 0,0 0 0 0 0,0-2 0 0 0,0 1 1 0 0,14-3-1 0 0,-23 2-384 0 0,0-1 0 0 0,-1 1 0 0 0,1-1 0 0 0,5-2 0 0 0,5-3-5664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7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1 17684 0 0,'0'0'8123'0'0,"0"18"-7768"0"0,1 61-78 0 0,0-37 21 0 0,0-29-202 0 0,0-1 0 0 0,-2 0 1 0 0,1 0-1 0 0,-2 0 0 0 0,-3 17 0 0 0,1-12-256 0 0,-5 21 133 0 0,1-14-3876 0 0,7-22 1602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8.7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70 11026 0 0,'0'0'14241'0'0,"-23"-9"-14139"0"0,-71-26-32 0 0,87 32-62 0 0,0 0 0 0 0,0 1 0 0 0,0 0 0 0 0,0 0-1 0 0,0 1 1 0 0,-10-1 0 0 0,0 1-27 0 0,4-1-105 0 0,10 2-76 0 0,0 0 1 0 0,0 0 0 0 0,0 0 0 0 0,0-1 0 0 0,0 1 0 0 0,0-1 0 0 0,1 0 0 0 0,-1 0 0 0 0,0 0 0 0 0,-3-2 0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9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21253 0 0,'0'0'4468'0'0,"6"22"-4178"0"0,16 69-59 0 0,-16-59-74 0 0,-7-21-20 0 0,0-5-85 0 0,1-4-41 0 0,-2 6-21 0 0,1 1-1 0 0,-1-1 1 0 0,-1 0-1 0 0,1 0 1 0 0,-8 14-1 0 0,8-20 1023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8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7 14787 0 0,'0'0'8227'0'0,"-14"20"-8033"0"0,-42 61-32 0 0,41-54-58 0 0,13-16 5 0 0,1-6-48 0 0,1-4-31 0 0,0 0 0 0 0,0-1 0 0 0,-1 1 0 0 0,1 0 0 0 0,0 0 0 0 0,0-1 0 0 0,0 1 0 0 0,0 0 0 0 0,0-1 0 0 0,0 1 0 0 0,1 0 0 0 0,-1 0 0 0 0,0-1 1 0 0,0 1-1 0 0,0 0 0 0 0,1-1 0 0 0,-1 1 0 0 0,0 0 0 0 0,1-1 0 0 0,-1 1 0 0 0,0 0 0 0 0,1-1 0 0 0,-1 1 0 0 0,1-1 0 0 0,-1 1 0 0 0,1-1 0 0 0,-1 1 0 0 0,1-1 0 0 0,1 1 0 0 0,-1 0 31 0 0,1-1-1 0 0,-1 1 1 0 0,1-1-1 0 0,0 0 1 0 0,-1 0-1 0 0,1 0 1 0 0,-1 0 0 0 0,1 0-1 0 0,0 0 1 0 0,-1 0-1 0 0,1 0 1 0 0,2-2-1 0 0,3 0-9 0 0,0 0 0 0 0,0-1 0 0 0,-1 0 0 0 0,1 0 0 0 0,-1-1 0 0 0,0 0 0 0 0,0 0 0 0 0,0 0-1 0 0,-1-1 1 0 0,7-6 0 0 0,-8 7-60 0 0,0 0 0 0 0,-1 0 0 0 0,1-1-1 0 0,-1 1 1 0 0,0-1 0 0 0,-1 1 0 0 0,1-1-1 0 0,-1 0 1 0 0,0 0 0 0 0,0 0 0 0 0,0 0-1 0 0,-1-1 1 0 0,0 1 0 0 0,1-8 0 0 0,-2 11-61 0 0,0 1 1 0 0,0-1-1 0 0,0 0 1 0 0,0 0 0 0 0,0 0-1 0 0,-1 1 1 0 0,1-1-1 0 0,-1 0 1 0 0,1 1 0 0 0,-1-1-1 0 0,1 0 1 0 0,-1 1-1 0 0,0-1 1 0 0,0 0 0 0 0,0 1-1 0 0,0-1 1 0 0,0 1-1 0 0,0 0 1 0 0,0-1 0 0 0,-1 1-1 0 0,1 0 1 0 0,0 0-1 0 0,-1 0 1 0 0,1 0 0 0 0,-1 0-1 0 0,1 0 1 0 0,-1 0-1 0 0,1 0 1 0 0,-1 1 0 0 0,0-1-1 0 0,0 0 1 0 0,1 1 0 0 0,-3-1-1 0 0,0 1-526 0 0,-1-1-1 0 0,1 1 1 0 0,0 0 0 0 0,0 0 0 0 0,0 0-1 0 0,0 0 1 0 0,0 1 0 0 0,-1 0-1 0 0,1 0 1 0 0,0 0 0 0 0,0 0-1 0 0,1 1 1 0 0,-6 2 0 0 0,-3 3-5595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9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20044 0 0,'0'0'5818'0'0,"3"23"-5549"0"0,9 68-66 0 0,-10-58-78 0 0,-5-22-44 0 0,0-3-47 0 0,0 3-241 0 0,-1 2 222 0 0,-2 19 0 0 0,5-28-1028 0 0,1 0 1 0 0,0 1-1 0 0,0-1 1 0 0,1 8-1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49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444 35 18628 0 0,'0'0'4697'0'0,"-126"-5"-4433"0"0,90 1-64 0 0,-1-1-56 0 0,-3 0-72 0 0,-1 2-120 0 0,4-1-248 0 0,-1 1-472 0 0,2 1-656 0 0,6-1-1553 0 0,7 2-3736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0.3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1 17748 0 0,'0'0'4839'0'0,"-5"2"-4640"0"0,-6 2-134 0 0,4-1 121 0 0,24-3 106 0 0,-9 0-119 0 0,1 0 0 0 0,0 0 0 0 0,-1 0 0 0 0,1 2 1 0 0,0-1-1 0 0,-1 1 0 0 0,1 0 0 0 0,10 5 0 0 0,-16-6-110 0 0,0 0 1 0 0,0 0-1 0 0,0 1 1 0 0,-1-1-1 0 0,1 1 1 0 0,-1 0-1 0 0,1 0 1 0 0,-1 0-1 0 0,0 0 1 0 0,1 0-1 0 0,-1 1 0 0 0,0-1 1 0 0,-1 0-1 0 0,1 1 1 0 0,0 0-1 0 0,-1-1 1 0 0,1 1-1 0 0,-1 0 1 0 0,0 0-1 0 0,0 0 1 0 0,0 0-1 0 0,0 0 1 0 0,-1 0-1 0 0,1 0 0 0 0,-1 0 1 0 0,0 4-1 0 0,0-3-33 0 0,0-1 0 0 0,-1 0 0 0 0,1 0 0 0 0,-1 0-1 0 0,0 1 1 0 0,0-1 0 0 0,0 0 0 0 0,0 0-1 0 0,-1 0 1 0 0,1-1 0 0 0,-1 1 0 0 0,0 0 0 0 0,0 0-1 0 0,-3 3 1 0 0,-4 3 49 0 0,0 0 0 0 0,-14 10-1 0 0,7-6-43 0 0,3-3 5 0 0,-9 6 22 0 0,21-15-60 0 0,0 0 1 0 0,0 0-1 0 0,0 0 1 0 0,0 1-1 0 0,0-1 1 0 0,0 0 0 0 0,0 0-1 0 0,0 1 1 0 0,1-1-1 0 0,-1 0 1 0 0,1 1-1 0 0,-1-1 1 0 0,0 2-1 0 0,1-2 0 0 0,0-1-1 0 0,0 0 1 0 0,0 1 0 0 0,0-1-1 0 0,0 0 1 0 0,0 1-1 0 0,0-1 1 0 0,1 0-1 0 0,-1 1 1 0 0,0-1 0 0 0,0 0-1 0 0,0 0 1 0 0,0 1-1 0 0,0-1 1 0 0,1 0 0 0 0,-1 1-1 0 0,0-1 1 0 0,0 0-1 0 0,1 0 1 0 0,-1 0-1 0 0,0 1 1 0 0,0-1 0 0 0,1 0-1 0 0,-1 0 1 0 0,0 0-1 0 0,0 1 1 0 0,1-1 0 0 0,-1 0-1 0 0,0 0 1 0 0,1 0-1 0 0,-1 0 1 0 0,0 0 0 0 0,1 0-1 0 0,14 2 19 0 0,-12-2-11 0 0,29 1-71 0 0,0 0 0 0 0,-1-3 0 0 0,0 0-1 0 0,50-11 1 0 0,-39 2-4029 0 0,-1-4-4038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0.7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25 18452 0 0,'0'0'3713'0'0,"-4"-5"-3684"0"0,2 2-24 0 0,1 2-2 0 0,1 0 0 0 0,-1 1 1 0 0,0-1-1 0 0,1 0 0 0 0,-1 0 1 0 0,1 0-1 0 0,-1 1 0 0 0,1-1 0 0 0,-1 0 1 0 0,1 0-1 0 0,0 0 0 0 0,-1 0 1 0 0,1 0-1 0 0,0-2 0 0 0,0 3-1 0 0,0 0 0 0 0,1-1 0 0 0,-1 1-1 0 0,0 0 1 0 0,0 0 0 0 0,1 0 0 0 0,-1 0-1 0 0,0 0 1 0 0,0 0 0 0 0,1 0 0 0 0,-1-1-1 0 0,0 1 1 0 0,0 0 0 0 0,1 0 0 0 0,-1 0-1 0 0,0 0 1 0 0,1 0 0 0 0,-1 0 0 0 0,0 0-1 0 0,1 0 1 0 0,-1 0 0 0 0,0 1 0 0 0,18 2 50 0 0,21 6 34 0 0,-24-6-24 0 0,0 1 0 0 0,21 7-1 0 0,-32-9-42 0 0,0 0-1 0 0,0 0 1 0 0,0 0-1 0 0,-1 0 0 0 0,1 1 1 0 0,0-1-1 0 0,-1 1 1 0 0,0 0-1 0 0,1 0 0 0 0,-1 0 1 0 0,0 1-1 0 0,4 6 1 0 0,-1 0 62 0 0,-2 0 0 0 0,1 1 0 0 0,-1-1 0 0 0,-1 1 0 0 0,0 0 0 0 0,0-1 0 0 0,1 15 0 0 0,2 80 813 0 0,-5-66-589 0 0,2 212 1247 0 0,-2-58-572 0 0,1-118-615 0 0,-1 221 588 0 0,-4-258-897 0 0,-1-1 0 0 0,-2-1 0 0 0,-2 1 1 0 0,-1-1-1 0 0,-16 41 0 0 0,21-68-34 0 0,0 0-1 0 0,0-1 1 0 0,-1 1 0 0 0,0-1-1 0 0,0 0 1 0 0,-1-1 0 0 0,-10 12-1 0 0,13-16-69 0 0,0-1 0 0 0,1 1 0 0 0,-1-1 0 0 0,0 0 0 0 0,0 1 0 0 0,-1-2 0 0 0,1 1 0 0 0,0 0 0 0 0,-1-1 0 0 0,1 1 0 0 0,-1-1 0 0 0,1 0 0 0 0,-1 0 0 0 0,1 0 0 0 0,-1-1 0 0 0,0 1 0 0 0,1-1 0 0 0,-1 0 0 0 0,0 0 0 0 0,0 0 0 0 0,1-1 0 0 0,-6 0 0 0 0,6 0-133 0 0,1 0 0 0 0,0 0-1 0 0,-1-1 1 0 0,1 1 0 0 0,0 0 0 0 0,0-1-1 0 0,0 1 1 0 0,0-1 0 0 0,0 0-1 0 0,0 0 1 0 0,0 0 0 0 0,-3-4 0 0 0,-6-11-3674 0 0,2 0-5588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28.2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16 11669 0 0,'0'0'2656'0'0,"0"0"-2656"0"0,-34-2-508 0 0,12 1 508 0 0,-6-2 444 0 0,0 1-340 0 0,-3 1-104 0 0,3 1-544 0 0,0-2-1320 0 0,7 2-2252 0 0,-3-5-2529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1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425 18 14803 0 0,'0'0'7520'0'0,"-21"-1"-7373"0"0,-71-3-50 0 0,-120-8 205 0 0,199 13-288 0 0,13-1 4 0 0,-1 0 1 0 0,1 0 0 0 0,0 0 0 0 0,-1 0 0 0 0,1 0 0 0 0,0 1 0 0 0,-1-1 0 0 0,1 0 0 0 0,0 0 0 0 0,-1 0-1 0 0,1 1 1 0 0,0-1 0 0 0,0 0 0 0 0,-1 0 0 0 0,1 1 0 0 0,0-1 0 0 0,0 0 0 0 0,0 1 0 0 0,-1-1 0 0 0,1 1-1 0 0,0 0 58 0 0,0 1-1 0 0,0 0 1 0 0,0 0-1 0 0,0-1 1 0 0,0 1-1 0 0,1 0 1 0 0,-1-1-1 0 0,1 1 1 0 0,-1 0-1 0 0,1-1 1 0 0,1 3-1 0 0,13 40 197 0 0,-2 0 1 0 0,-1 1-1 0 0,-3 0 0 0 0,-1 1 1 0 0,-3-1-1 0 0,-2 1 0 0 0,-1 1 0 0 0,-3-1 1 0 0,-1 0-1 0 0,-3 0 0 0 0,-13 61 1 0 0,-25 63 138 0 0,-1 5-77 0 0,13 2-113 0 0,22-28-77 0 0,9-146-137 0 0,0 1-1 0 0,0-1 0 0 0,1 1 1 0 0,-1-1-1 0 0,0 1 0 0 0,1-1 0 0 0,0 0 1 0 0,0 1-1 0 0,0-1 0 0 0,0 0 1 0 0,1 0-1 0 0,-1 0 0 0 0,1 0 0 0 0,0 0 1 0 0,0 0-1 0 0,0 0 0 0 0,0 0 1 0 0,0-1-1 0 0,1 1 0 0 0,-1-1 0 0 0,1 0 1 0 0,-1 0-1 0 0,1 0 0 0 0,0 0 1 0 0,0 0-1 0 0,0 0 0 0 0,6 2 0 0 0,3 0 1 0 0,1-1 0 0 0,0 0 0 0 0,0-1 0 0 0,21 2 0 0 0,55-3-528 0 0,-47-2-383 0 0,14-3-2501 0 0,-32 0-2104 0 0,-13 3 318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1.6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19252 0 0,'0'0'6128'0'0,"3"24"-5720"0"0,9 75-112 0 0,-8-45-54 0 0,-7-25-97 0 0,1-19-117 0 0,-15 82-535 0 0,16-82-297 0 0,1-6-2043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2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0 17092 0 0,'0'0'7401'0'0,"-11"18"-7270"0"0,-33 51 132 0 0,34-51 98 0 0,17-19-220 0 0,0 1 1 0 0,0-1-1 0 0,0-1 0 0 0,-1 1 0 0 0,1-1 1 0 0,0-1-1 0 0,10-4 0 0 0,-9 3-141 0 0,0-1 0 0 0,0 1-1 0 0,0-2 1 0 0,-1 1 0 0 0,11-10-1 0 0,-17 14-36 0 0,1-1 1 0 0,-1 0-1 0 0,1 0 0 0 0,-1 0 0 0 0,0 0 0 0 0,0 0 0 0 0,0 0 0 0 0,0 0 0 0 0,1-4 0 0 0,-2 5-8 0 0,0 1-1 0 0,0-1 0 0 0,1 1 0 0 0,-1-1 0 0 0,0 1 0 0 0,0-1 0 0 0,0 1 0 0 0,0-1 0 0 0,0 1 0 0 0,0-1 1 0 0,0 1-1 0 0,0-1 0 0 0,0 0 0 0 0,-1 1 0 0 0,1-1 0 0 0,0 1 0 0 0,0-1 0 0 0,0 1 0 0 0,-1-1 0 0 0,1 1 1 0 0,0-1-1 0 0,0 1 0 0 0,-1 0 0 0 0,1-1 0 0 0,0 1 0 0 0,-1-1 0 0 0,1 1 0 0 0,-1 0 0 0 0,1-1 0 0 0,0 1 1 0 0,-1 0-1 0 0,1-1 0 0 0,-1 1 0 0 0,1 0 0 0 0,-1 0 0 0 0,1-1 0 0 0,-1 1 0 0 0,1 0 0 0 0,-1 0 0 0 0,1 0 0 0 0,-1 0 1 0 0,0 0-1 0 0,0 0 0 0 0,-3-1-418 0 0,0 1 1 0 0,0 0 0 0 0,0 0-1 0 0,-1 1 1 0 0,1-1 0 0 0,0 1-1 0 0,-4 1 1 0 0,-15 8-5680 0 0,11-3-2250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2.4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37 20068 0 0,'0'0'5360'0'0,"-3"-6"-5236"0"0,-10-17-15 0 0,13 22-105 0 0,0 1-1 0 0,0 0 0 0 0,0 0 0 0 0,0-1 0 0 0,0 1 0 0 0,0 0 0 0 0,0 0 0 0 0,0 0 0 0 0,0-1 0 0 0,0 1 0 0 0,0 0 0 0 0,0 0 0 0 0,0-1 0 0 0,0 1 0 0 0,0 0 0 0 0,0 0 0 0 0,0 0 0 0 0,1-1 0 0 0,-1 1 0 0 0,0 0 0 0 0,0 0 0 0 0,0 0 0 0 0,0-1 0 0 0,0 1 0 0 0,1 0 0 0 0,-1 0 0 0 0,0 0 1 0 0,0 0-1 0 0,0-1 0 0 0,1 1 0 0 0,-1 0 0 0 0,0 0 0 0 0,0 0 0 0 0,0 0 0 0 0,1 0 0 0 0,-1 0 0 0 0,0 0 0 0 0,0 0 0 0 0,1 0 0 0 0,-1 0 0 0 0,0 0 0 0 0,0 0 0 0 0,1 0 0 0 0,-1 0 0 0 0,0 0 0 0 0,16 0 76 0 0,-13 0-44 0 0,2 0 13 0 0,0 1-1 0 0,-1-1 1 0 0,1 1 0 0 0,-1 0-1 0 0,1 1 1 0 0,-1-1 0 0 0,1 1 0 0 0,-1 0-1 0 0,0 0 1 0 0,0 0 0 0 0,0 0 0 0 0,0 1-1 0 0,0 0 1 0 0,0 0 0 0 0,-1 0-1 0 0,1 0 1 0 0,-1 0 0 0 0,0 1 0 0 0,0-1-1 0 0,3 6 1 0 0,-2-3-8 0 0,0 0 0 0 0,-1 1 1 0 0,1-1-1 0 0,-1 1 0 0 0,-1 0 0 0 0,1 0 0 0 0,-1 0 0 0 0,0 0 1 0 0,-1 0-1 0 0,0 0 0 0 0,0 1 0 0 0,0 9 0 0 0,-2-14-25 0 0,1 1 0 0 0,-1-1 0 0 0,1 0 0 0 0,-1 1 0 0 0,0-1 0 0 0,0 1 0 0 0,-1-1 0 0 0,1 0 0 0 0,-1 0-1 0 0,0 0 1 0 0,1 0 0 0 0,-1 0 0 0 0,-5 5 0 0 0,-2 1 23 0 0,0 1 0 0 0,-17 10 0 0 0,17-13-19 0 0,0 1 0 0 0,-15 15 0 0 0,24-22-16 0 0,0-1-1 0 0,-1 0 1 0 0,1 1-1 0 0,0-1 1 0 0,-1 0-1 0 0,1 1 1 0 0,0-1-1 0 0,-1 1 1 0 0,1-1-1 0 0,0 0 1 0 0,0 1-1 0 0,0-1 0 0 0,0 1 1 0 0,-1-1-1 0 0,1 1 1 0 0,0-1-1 0 0,0 1 1 0 0,0-1-1 0 0,0 1 1 0 0,0-1-1 0 0,0 1 1 0 0,0-1-1 0 0,0 1 1 0 0,0-1-1 0 0,0 1 1 0 0,1-1-1 0 0,-1 1 1 0 0,1 0-1 0 0,-1 0 1 0 0,1-1 0 0 0,-1 1-1 0 0,1-1 1 0 0,0 1-1 0 0,0-1 1 0 0,-1 1 0 0 0,1-1-1 0 0,0 1 1 0 0,0-1 0 0 0,-1 0-1 0 0,1 1 1 0 0,0-1 0 0 0,1 0-1 0 0,5 2 14 0 0,0-1 0 0 0,0-1-1 0 0,8 1 1 0 0,-11-1 2 0 0,28 0-455 0 0,0 0 1 0 0,1-2 0 0 0,-1-2-1 0 0,38-9 1 0 0,-62 12-2010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2.7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31 16988 0 0,'0'0'7200'0'0,"9"-5"-7306"0"0,30-17 149 0 0,-38 21-29 0 0,1 1 0 0 0,0-1 0 0 0,0 1 1 0 0,-1-1-1 0 0,1 1 0 0 0,0 0 0 0 0,-1 0 0 0 0,1 0 0 0 0,0 0 0 0 0,0 0 0 0 0,-1 0 0 0 0,1 0 0 0 0,0 0 1 0 0,0 1-1 0 0,-1-1 0 0 0,1 1 0 0 0,0-1 0 0 0,-1 1 0 0 0,1 0 0 0 0,-1-1 0 0 0,1 1 0 0 0,2 2 0 0 0,3 1 85 0 0,5 2 184 0 0,0 0 0 0 0,0 1 0 0 0,16 11 1 0 0,-25-15-219 0 0,0 0 1 0 0,0-1 0 0 0,0 1-1 0 0,0 0 1 0 0,0 0 0 0 0,-1 0-1 0 0,1 1 1 0 0,-1-1 0 0 0,0 1-1 0 0,0-1 1 0 0,0 1-1 0 0,0 0 1 0 0,-1 0 0 0 0,0 0-1 0 0,2 7 1 0 0,-2-7-25 0 0,-1 0 0 0 0,0 0 0 0 0,0 0 1 0 0,0 0-1 0 0,0 1 0 0 0,-1-1 0 0 0,0 0 0 0 0,1 0 0 0 0,-2 0 0 0 0,1 0 0 0 0,-2 4 1 0 0,1-3 5 0 0,-1 0 0 0 0,0-1 0 0 0,0 1 0 0 0,-1-1 0 0 0,1 1 1 0 0,-1-1-1 0 0,-8 7 0 0 0,-50 34 270 0 0,16-13-221 0 0,40-25-44 0 0,6-7-49 0 0,0 0 0 0 0,0 0 0 0 0,0 0 0 0 0,0 0 0 0 0,1 0 0 0 0,-1 1 0 0 0,0-1 0 0 0,0 0 0 0 0,0 0 0 0 0,0 0 0 0 0,0 0 0 0 0,0 0 0 0 0,0 1 0 0 0,0-1 0 0 0,0 0 0 0 0,0 0 0 0 0,1 0 0 0 0,-1 0 0 0 0,0 0 0 0 0,0 0 0 0 0,0 0 0 0 0,0 0 0 0 0,0 0 0 0 0,1 1 0 0 0,-1-1 0 0 0,0 0 0 0 0,0 0 0 0 0,0 0 0 0 0,0 0 1 0 0,0 0-1 0 0,1 0 0 0 0,18 0 173 0 0,-14 0-163 0 0,48-2-491 0 0,71-12 1 0 0,-96 8-1270 0 0,-10 2-5221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3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6 17556 0 0,'0'0'4645'0'0,"1"-1"-4497"0"0,0 1-142 0 0,-1-1 1 0 0,0 1 0 0 0,0-1 0 0 0,1 1-1 0 0,-1 0 1 0 0,1-1 0 0 0,-1 1-1 0 0,0 0 1 0 0,1 0 0 0 0,-1-1-1 0 0,1 1 1 0 0,-1 0 0 0 0,0 0-1 0 0,1 0 1 0 0,-1-1 0 0 0,1 1-1 0 0,-1 0 1 0 0,1 0 0 0 0,-1 0 0 0 0,1 0-1 0 0,-1 0 1 0 0,1 0 0 0 0,15 3 114 0 0,18 10 121 0 0,-30-11-187 0 0,0 0-17 0 0,-1 0 1 0 0,0 0-1 0 0,0 0 0 0 0,0 1 1 0 0,0-1-1 0 0,0 1 0 0 0,0 0 1 0 0,-1-1-1 0 0,1 1 0 0 0,-1 0 1 0 0,0 1-1 0 0,0-1 0 0 0,0 0 1 0 0,0 1-1 0 0,-1-1 0 0 0,1 1 1 0 0,1 5-1 0 0,1 7 237 0 0,-1-1 0 0 0,3 32 0 0 0,-5-30-80 0 0,27 684 3152 0 0,-68-211-2336 0 0,23-332-771 0 0,17-156-237 0 0,0 6 9 0 0,-1 0-1 0 0,0-1 0 0 0,0 1 1 0 0,-1 0-1 0 0,0-1 0 0 0,-6 13 1 0 0,8-19-26 0 0,-1 0 0 0 0,0 0 0 0 0,1 0 0 0 0,-1-1 0 0 0,0 1 1 0 0,0 0-1 0 0,0 0 0 0 0,0-1 0 0 0,0 1 0 0 0,0 0 0 0 0,0-1 1 0 0,0 1-1 0 0,0-1 0 0 0,0 0 0 0 0,0 1 0 0 0,0-1 0 0 0,0 0 1 0 0,-1 1-1 0 0,1-1 0 0 0,0 0 0 0 0,0 0 0 0 0,0 0 0 0 0,0 0 1 0 0,-1 0-1 0 0,1 0 0 0 0,0-1 0 0 0,0 1 0 0 0,0 0 0 0 0,-2-1 1 0 0,-2-1-118 0 0,0 0 1 0 0,0 0-1 0 0,1 0 1 0 0,-1 0-1 0 0,-5-4 1 0 0,-4-4-1168 0 0,1-1 1 0 0,-16-14-1 0 0,8 3-10304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5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5.5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758 861 0 0 0,'2'2'60'0'0,"-1"0"0"0"0,0-1 1 0 0,1 1-1 0 0,-1-1 0 0 0,1 1 0 0 0,-1-1 0 0 0,1 1 1 0 0,0-1-1 0 0,0 0 0 0 0,3 2 0 0 0,23 9 996 0 0,-17-7-823 0 0,9 2 140 0 0,0 0 0 0 0,1-1 0 0 0,25 4 0 0 0,64 5-135 0 0,-108-15-233 0 0,76 7 1207 0 0,149-6-1 0 0,-175-5-1119 0 0,-1-3-1 0 0,62-16 1 0 0,-70 12-1132 0 0,-1-3-1 0 0,77-35 1 0 0,-99 39 765 0 0,-1-1 0 0 0,0 0 0 0 0,0-2 1 0 0,-1 0-1 0 0,-1-1 0 0 0,18-19 0 0 0,-28 26 141 0 0,-1-1-1 0 0,0 0 1 0 0,0 0 0 0 0,-1-1 0 0 0,0 0 0 0 0,7-17 0 0 0,-9 20 98 0 0,-1-1-1 0 0,0 0 1 0 0,-1 0 0 0 0,0 0-1 0 0,0 0 1 0 0,0-1-1 0 0,-1 1 1 0 0,0 0 0 0 0,-1 0-1 0 0,-1-11 1 0 0,0 8 36 0 0,-1 1 0 0 0,0 0 0 0 0,-1 0 0 0 0,0 0 0 0 0,0 0 0 0 0,-1 1 0 0 0,0-1 0 0 0,-9-10 0 0 0,0 2 0 0 0,0 0 0 0 0,-29-24 0 0 0,-3 4 0 0 0,-2 1 0 0 0,-2 2 0 0 0,-1 2 0 0 0,-97-43 0 0 0,59 38 0 0 0,-1 4 0 0 0,-116-26 0 0 0,115 38 86 0 0,-1 5 0 0 0,0 3 0 0 0,0 4 1 0 0,-130 5-1 0 0,187 6 379 0 0,1 2 0 0 0,0 1 0 0 0,-1 2-1 0 0,-48 16 1 0 0,60-15-436 0 0,-1 1 0 0 0,2 2 0 0 0,-1 0 0 0 0,2 1 0 0 0,-1 2 0 0 0,-37 30 0 0 0,48-33-62 0 0,0 0 1 0 0,0 1-1 0 0,1 0 0 0 0,1 0 0 0 0,0 1 1 0 0,1 0-1 0 0,0 0 0 0 0,1 1 0 0 0,1 0 1 0 0,-9 27-1 0 0,12-31 13 0 0,1 0 1 0 0,0 1 0 0 0,0-1-1 0 0,1 1 1 0 0,0-1-1 0 0,1 1 1 0 0,0 0-1 0 0,1-1 1 0 0,0 1-1 0 0,0-1 1 0 0,1 1-1 0 0,1-1 1 0 0,0 0 0 0 0,0 1-1 0 0,1-2 1 0 0,7 15-1 0 0,-1-9 172 0 0,0 0 0 0 0,1-1-1 0 0,1 0 1 0 0,0-1 0 0 0,1 0-1 0 0,0-1 1 0 0,1 0 0 0 0,0-1 0 0 0,22 12-1 0 0,3-1 329 0 0,1-1 0 0 0,67 23 0 0 0,-35-20 560 0 0,0-3 0 0 0,77 11-1 0 0,151 10-1583 0 0,-164-29-4668 0 0,-95-9 2625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6.0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448 1822 1168 0 0,'0'0'8626'0'0,"22"-4"-7634"0"0,66-14-374 0 0,-82 16-534 0 0,0 1-1 0 0,0-1 1 0 0,9-4 0 0 0,-13 5-54 0 0,-1 0 0 0 0,1 0 0 0 0,-1 0 0 0 0,0 0 0 0 0,1-1-1 0 0,-1 1 1 0 0,2-2 0 0 0,3-4 53 0 0,25-27 40 0 0,-2-2 0 0 0,44-68-1 0 0,-51 68-236 0 0,-2-1 0 0 0,-1-1 0 0 0,-2-1-1 0 0,-2-1 1 0 0,-1 0 0 0 0,-2-1 0 0 0,-2 0 0 0 0,-2 0-1 0 0,-2-1 1 0 0,3-78 0 0 0,-9 66-338 0 0,-1 0-1 0 0,-14-82 0 0 0,0 62 464 0 0,-3 1 1 0 0,-4 1-1 0 0,-2 1 0 0 0,-4 1 0 0 0,-3 1 0 0 0,-67-111 0 0 0,81 155 107 0 0,0 1-1 0 0,-2 1 1 0 0,-30-31 0 0 0,36 42-45 0 0,-1 0 0 0 0,-1 1 0 0 0,0 0 0 0 0,0 1-1 0 0,-1 1 1 0 0,-29-14 0 0 0,37 20-78 0 0,-1 0 0 0 0,1 1 0 0 0,0 0 0 0 0,-1 0-1 0 0,0 1 1 0 0,1 0 0 0 0,-1 0 0 0 0,0 1 0 0 0,-16 2 0 0 0,18-1-9 0 0,0 0 0 0 0,0 1 1 0 0,0 0-1 0 0,0 1 0 0 0,0 0 1 0 0,0 0-1 0 0,1 0 0 0 0,0 0 1 0 0,-1 1-1 0 0,1 0 0 0 0,1 1 1 0 0,-7 5-1 0 0,-3 6 17 0 0,0 0-1 0 0,1 0 1 0 0,1 2 0 0 0,1 0-1 0 0,0 0 1 0 0,-11 26 0 0 0,4-2-35 0 0,-25 86 1 0 0,30-80-401 0 0,3 0 0 0 0,3 1 0 0 0,1 0 0 0 0,2 1 0 0 0,3 0 0 0 0,2-1 0 0 0,2 1 0 0 0,2 0 0 0 0,2-1 0 0 0,2 0 0 0 0,3 0 0 0 0,18 52 0 0 0,-8-42 517 0 0,2-1 0 0 0,3-2 0 0 0,2 0 0 0 0,2-2 0 0 0,47 63 0 0 0,-69-107-837 0 0,1 0 0 0 0,1 0 0 0 0,13 12 0 0 0,-14-15-1735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6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7154 0 0,'0'0'-2857'0'0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52.2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23 12525 0 0,'0'0'3800'0'0,"0"0"-3800"0"0,0 0-640 0 0,0 0 640 0 0,0 0 148 0 0,0 0 308 0 0,-37 3-43 0 0,17-3-189 0 0,1 0-212 0 0,-4 0-4 0 0,-2 0 4 0 0,2 0-12 0 0,5-3-753 0 0,-1 0-1011 0 0,8-2-3080 0 0,3-9-4417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6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3345 0 0,'0'0'280'0'0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7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21853 0 0,'0'0'4305'0'0,"9"22"-3713"0"0,26 71-178 0 0,-32-86-358 0 0,0 0 0 0 0,-1 0 0 0 0,0 0 0 0 0,0 0 0 0 0,-1 1 0 0 0,0-1 0 0 0,0 0 0 0 0,-1 1 0 0 0,0 8 0 0 0,-1 2 38 0 0,1-8-113 0 0,-1-1-1 0 0,0 1 1 0 0,-1-1 0 0 0,0 0 0 0 0,0 0 0 0 0,-1 0-1 0 0,0 0 1 0 0,0 0 0 0 0,-9 15 0 0 0,6-14-4009 0 0,-15 18 0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2:59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 2 17724 0 0,'0'0'6840'0'0,"-15"8"-6644"0"0,-50 31-29 0 0,62-38-153 0 0,1 1 0 0 0,0 0 0 0 0,0 0 0 0 0,0 0 0 0 0,0 0-1 0 0,0 0 1 0 0,0 0 0 0 0,-1 3 0 0 0,2-3 4 0 0,0 0 0 0 0,0-1 0 0 0,1 1 0 0 0,-1 0-1 0 0,1 0 1 0 0,-1-1 0 0 0,1 4 0 0 0,-1 1 43 0 0,0-4-9 0 0,1 1 0 0 0,-1-1 0 0 0,1 1 0 0 0,0-1 0 0 0,0 0 0 0 0,0 1 1 0 0,0-1-1 0 0,0 1 0 0 0,1-1 0 0 0,-1 1 0 0 0,1-1 0 0 0,-1 0 0 0 0,2 5 0 0 0,-1-6-2 0 0,1 1 0 0 0,-1-1 0 0 0,0 0-1 0 0,0 1 1 0 0,0-1 0 0 0,1 0 0 0 0,-1 0 0 0 0,1 0 0 0 0,-1 0-1 0 0,1 0 1 0 0,-1 0 0 0 0,1-1 0 0 0,0 1 0 0 0,-1 0 0 0 0,1-1-1 0 0,0 1 1 0 0,-1-1 0 0 0,1 0 0 0 0,3 1 0 0 0,2 0 15 0 0,0-1 0 0 0,-1 0 0 0 0,1 0 0 0 0,0 0 0 0 0,0-1 0 0 0,0 0 1 0 0,0 0-1 0 0,-1 0 0 0 0,11-5 0 0 0,-12 4-71 0 0,0 0 0 0 0,-1 0 1 0 0,1 0-1 0 0,-1-1 0 0 0,1 1 0 0 0,-1-1 1 0 0,0-1-1 0 0,0 1 0 0 0,-1 0 1 0 0,1-1-1 0 0,-1 0 0 0 0,1 0 0 0 0,3-7 1 0 0,-5 9-49 0 0,-1 1 1 0 0,0-1 0 0 0,-1 0-1 0 0,1 0 1 0 0,0 1 0 0 0,0-1 0 0 0,-1 0-1 0 0,1 0 1 0 0,-1 0 0 0 0,0 0-1 0 0,1 0 1 0 0,-1 0 0 0 0,0 0-1 0 0,0 0 1 0 0,0 0 0 0 0,-1 0 0 0 0,1 0-1 0 0,0 1 1 0 0,-1-1 0 0 0,1 0-1 0 0,-1 0 1 0 0,1 0 0 0 0,-1 0 0 0 0,0 1-1 0 0,0-1 1 0 0,0 0 0 0 0,0 1-1 0 0,0-1 1 0 0,-3-2 0 0 0,1 1-232 0 0,-1 0 0 0 0,1 0-1 0 0,-1 1 1 0 0,0-1 0 0 0,0 1 0 0 0,1 0 0 0 0,-2 0 0 0 0,1 0 0 0 0,0 1 0 0 0,0-1 0 0 0,0 1 0 0 0,-6 0-1 0 0,-21-3-3912 0 0,11 3-2090 0 0,3 0-4913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01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88 2369 0 0,'0'0'19202'0'0,"-5"-14"-18714"0"0,-20-43-58 0 0,25 56-407 0 0,-1 0 1 0 0,0-1 0 0 0,1 1-1 0 0,-1 0 1 0 0,0 0 0 0 0,0 0-1 0 0,0 0 1 0 0,0-1-1 0 0,0 1 1 0 0,0 1 0 0 0,-1-1-1 0 0,0-1 1 0 0,1 2 4 0 0,0-1 1 0 0,0 1 0 0 0,0 0-1 0 0,0 0 1 0 0,0-1-1 0 0,0 1 1 0 0,0 0 0 0 0,0 0-1 0 0,0 0 1 0 0,-1 0-1 0 0,-3 1 107 0 0,2-2-84 0 0,1 1 0 0 0,-1 0 0 0 0,1 0 0 0 0,-1 1 1 0 0,1-1-1 0 0,0 0 0 0 0,-1 1 0 0 0,1 0 0 0 0,-1-1 0 0 0,1 1 0 0 0,0 0 1 0 0,-1 0-1 0 0,1 1 0 0 0,0-1 0 0 0,-3 2 0 0 0,3 0-19 0 0,-1-1 0 0 0,1 1 0 0 0,0 0 0 0 0,0-1 0 0 0,0 1 0 0 0,0 0 1 0 0,0 0-1 0 0,1 1 0 0 0,-1-1 0 0 0,-1 6 0 0 0,1-2 18 0 0,0 1 1 0 0,0 0-1 0 0,-2 15 0 0 0,4-21-38 0 0,0 0 0 0 0,0 0 0 0 0,0 0 0 0 0,0 0 1 0 0,0 1-1 0 0,0-1 0 0 0,1 0 0 0 0,-1 0 0 0 0,1 0 0 0 0,-1 0 0 0 0,1 0 0 0 0,0 0 0 0 0,0 0 0 0 0,0 0 0 0 0,0 0 0 0 0,0 0 0 0 0,0-1 0 0 0,1 1 1 0 0,1 3-1 0 0,2-2 52 0 0,0 0 0 0 0,-1 0 1 0 0,1-1-1 0 0,0 1 1 0 0,0-1-1 0 0,0 0 1 0 0,1-1-1 0 0,-1 1 0 0 0,0-1 1 0 0,10 1-1 0 0,-5-1 4 0 0,0 0 0 0 0,0-1 0 0 0,0 0 0 0 0,0-1 0 0 0,10-2 0 0 0,-14 2-42 0 0,-1-1 0 0 0,1 0 0 0 0,-1 0 0 0 0,0-1 0 0 0,0 1 0 0 0,0-1 0 0 0,0 0 0 0 0,7-6 0 0 0,-11 8-31 0 0,1 0 1 0 0,0-1 0 0 0,-1 1 0 0 0,0-1-1 0 0,1 0 1 0 0,-1 1 0 0 0,0-1-1 0 0,0 0 1 0 0,0 0 0 0 0,0 0-1 0 0,1-3 1 0 0,-2 4-16 0 0,1-1-1 0 0,-1 1 1 0 0,0 0 0 0 0,0 0-1 0 0,0 0 1 0 0,0-1 0 0 0,0 1-1 0 0,0 0 1 0 0,-1 0 0 0 0,1 0-1 0 0,0-1 1 0 0,-1 1 0 0 0,1 0-1 0 0,-1 0 1 0 0,1 0 0 0 0,-1 0-1 0 0,1 0 1 0 0,-1 0 0 0 0,0 0-1 0 0,0 0 1 0 0,-1-2 0 0 0,-2-1-215 0 0,0 1 1 0 0,0-1 0 0 0,-1 1 0 0 0,1 0 0 0 0,-1 0 0 0 0,0 0 0 0 0,0 1-1 0 0,-10-4 1 0 0,-16-3-2572 0 0,2 2-3771 0 0,20 5 3172 0 0,-6-1-7409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03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14107 0 0,'0'0'11805'0'0,"-8"11"-11318"0"0,-29 38-87 0 0,35-46-362 0 0,1 1-1 0 0,-1-1 1 0 0,1 0 0 0 0,-1 1 0 0 0,1-1-1 0 0,0 1 1 0 0,0 0 0 0 0,0-1-1 0 0,1 1 1 0 0,-1 0 0 0 0,1 7-1 0 0,-1 2 74 0 0,-3 31 96 0 0,0 80-1 0 0,4-120-293 0 0,1 1-1 0 0,0 0 1 0 0,0 0-1 0 0,3 7 1 0 0,3 12-2459 0 0,-7-23 1525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03.9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 19996 0 0,'0'0'2756'0'0,"23"7"-3039"0"0,73 25 311 0 0,-35-15 86 0 0,-55-16-69 0 0,0 0 0 0 0,-1 1 0 0 0,1-1 0 0 0,-1 1 0 0 0,1 1 0 0 0,7 3 0 0 0,-9-3 25 0 0,0 0-1 0 0,0 0 1 0 0,0 1 0 0 0,0-1-1 0 0,0 1 1 0 0,-1 0-1 0 0,1 0 1 0 0,-1 0 0 0 0,0 0-1 0 0,-1 1 1 0 0,1-1-1 0 0,-1 1 1 0 0,1-1 0 0 0,2 11-1 0 0,1 5 205 0 0,-2 1 0 0 0,5 29 0 0 0,-6-27-98 0 0,15 202 1195 0 0,-18 1-552 0 0,0-206-766 0 0,-15 291 908 0 0,2-60-403 0 0,12-214-461 0 0,-11 73 1 0 0,9-99-89 0 0,1 0 0 0 0,-1 0 0 0 0,-1 0 0 0 0,0-1 0 0 0,0 1 0 0 0,-1-1 0 0 0,-1 0 0 0 0,1 0 0 0 0,-2 0 0 0 0,-13 15 0 0 0,16-21-47 0 0,-1 1 1 0 0,0-1 0 0 0,0-1 0 0 0,0 1 0 0 0,-1-1 0 0 0,1 0 0 0 0,-1 0 0 0 0,0-1 0 0 0,0 1 0 0 0,0-1 0 0 0,0-1-1 0 0,-9 3 1 0 0,1-2-592 0 0,1-1-1 0 0,-1-1 1 0 0,1 1-1 0 0,-26-4 0 0 0,11-4-3297 0 0,10 1-3419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11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493 31 10130 0 0,'0'0'10886'0'0,"-24"-4"-10723"0"0,-75-10-68 0 0,77 11-61 0 0,-33-1 0 0 0,30 4-14 0 0,-89-5 1531 0 0,122 19-519 0 0,-2-3-880 0 0,0 0-1 0 0,-1 0 1 0 0,0 0-1 0 0,-1 1 1 0 0,-1 0-1 0 0,0 0 1 0 0,3 17-1 0 0,-3-1 72 0 0,-2-1-1 0 0,-1 36 0 0 0,-5-23 136 0 0,0 0-1 0 0,-18 59 0 0 0,8-38-46 0 0,-76 313 637 0 0,69-291-650 0 0,-20 156 0 0 0,42-235-288 0 0,0-1 0 0 0,-1 0-1 0 0,1 1 1 0 0,1-1-1 0 0,0 7 1 0 0,-1-9-7 0 0,1 0-1 0 0,-1 0 1 0 0,1 0-1 0 0,-1 0 1 0 0,1 0 0 0 0,-1 0-1 0 0,1 1 1 0 0,0-2-1 0 0,0 1 1 0 0,0 0-1 0 0,-1 0 1 0 0,1 0 0 0 0,0 0-1 0 0,0 0 1 0 0,0-1-1 0 0,0 1 1 0 0,0 0 0 0 0,2 0-1 0 0,10 5 39 0 0,1 0 0 0 0,0-1 0 0 0,28 6 0 0 0,45 3-89 0 0,-74-12 34 0 0,-1 0-272 0 0,1 0 1 0 0,0-1-1 0 0,0-1 1 0 0,-1 0 0 0 0,26-3-1 0 0,-35 2-8 0 0,-1 0 0 0 0,0 1 0 0 0,0-1 0 0 0,0 0 0 0 0,0 0 1 0 0,0-1-1 0 0,0 1 0 0 0,0 0 0 0 0,0-1 0 0 0,0 1 0 0 0,3-4 0 0 0,2-4-3650 0 0,-1 0-3639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11.6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18156 0 0,'0'0'7108'0'0,"1"20"-6792"0"0,1 63-58 0 0,-2-71-185 0 0,0-1 1 0 0,-1 1-1 0 0,0 0 1 0 0,0 0-1 0 0,-2-1 1 0 0,1 1-1 0 0,-5 11 1 0 0,-4 14-628 0 0,9-14-2387 0 0,2-16-2105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12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14851 0 0,'0'0'7004'0'0,"2"19"-6640"0"0,10 63-52 0 0,-7-53-78 0 0,0-18 20 0 0,-1-5-96 0 0,-3-3-55 0 0,1 0 0 0 0,0 0 0 0 0,-1 0 0 0 0,1 0 0 0 0,0 0 0 0 0,1-1 0 0 0,-1 1 0 0 0,0-1-1 0 0,1 1 1 0 0,3 2 0 0 0,-3-4-21 0 0,-1 0 0 0 0,0 0 0 0 0,0 0-1 0 0,0 0 1 0 0,1 0 0 0 0,-1 0 0 0 0,0-1-1 0 0,1 1 1 0 0,-1-1 0 0 0,1 0 0 0 0,-1 0-1 0 0,1 0 1 0 0,-1 0 0 0 0,0 0 0 0 0,5-1-1 0 0,-5 1-47 0 0,0-1 0 0 0,0 1 0 0 0,-1-1-1 0 0,1 0 1 0 0,0 0 0 0 0,0 0-1 0 0,0 0 1 0 0,-1 0 0 0 0,1 0 0 0 0,0-1-1 0 0,-1 1 1 0 0,1-1 0 0 0,-1 1-1 0 0,0-1 1 0 0,1 1 0 0 0,-1-1-1 0 0,0 0 1 0 0,0 1 0 0 0,0-1 0 0 0,0 0-1 0 0,1-3 1 0 0,0 0-30 0 0,-1 0 1 0 0,1-1-1 0 0,-1 1 0 0 0,0-1 1 0 0,0 1-1 0 0,0-10 1 0 0,-1 11-46 0 0,0 0 0 0 0,-1 0 1 0 0,1 0-1 0 0,-1 0 1 0 0,0 0-1 0 0,0 0 0 0 0,-2-6 1 0 0,2 8-96 0 0,0 1-1 0 0,1 0 1 0 0,-1 0 0 0 0,0 0 0 0 0,0-1 0 0 0,1 1-1 0 0,-1 0 1 0 0,0 0 0 0 0,0 0 0 0 0,0 0 0 0 0,0 0-1 0 0,-1 1 1 0 0,1-1 0 0 0,0 0 0 0 0,0 0 0 0 0,0 1-1 0 0,-1-1 1 0 0,1 1 0 0 0,0-1 0 0 0,-1 1 0 0 0,1-1-1 0 0,0 1 1 0 0,-1 0 0 0 0,1 0 0 0 0,-3 0-1 0 0,4 0-95 0 0,-1 0 0 0 0,0 0 0 0 0,1 0 0 0 0,-1 0 0 0 0,0 0 0 0 0,1 1-1 0 0,-1-1 1 0 0,1 0 0 0 0,-1 1 0 0 0,1-1 0 0 0,-1 0 0 0 0,1 1 0 0 0,-1-1-1 0 0,1 0 1 0 0,-1 1 0 0 0,1-1 0 0 0,-1 1 0 0 0,1-1 0 0 0,-1 1 0 0 0,1-1-1 0 0,0 1 1 0 0,-1-1 0 0 0,1 2 0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12.0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 14179 0 0,'0'0'7708'0'0,"-1"20"-7529"0"0,-3 64 114 0 0,6-58 17 0 0,-2-26-293 0 0,0 0-1 0 0,0 0 1 0 0,0 1 0 0 0,0-1-1 0 0,0 0 1 0 0,0 1 0 0 0,0-1-1 0 0,0 0 1 0 0,1 0 0 0 0,-1 1-1 0 0,0-1 1 0 0,0 0 0 0 0,0 0-1 0 0,1 1 1 0 0,-1-1 0 0 0,0 0-1 0 0,0 0 1 0 0,1 0 0 0 0,-1 0-1 0 0,0 1 1 0 0,0-1 0 0 0,1 0-1 0 0,-1 0 1 0 0,3 1 179 0 0,-2 1-111 0 0,1-1 0 0 0,0 0 0 0 0,0-1 0 0 0,-1 1 0 0 0,1 0 0 0 0,0-1 0 0 0,0 1 0 0 0,0-1-1 0 0,0 1 1 0 0,0-1 0 0 0,0 0 0 0 0,0 0 0 0 0,0 0 0 0 0,0 0 0 0 0,0 0 0 0 0,0 0 0 0 0,0 0 0 0 0,0-1 0 0 0,0 1 0 0 0,3-2 0 0 0,-2 1-42 0 0,-1 0 0 0 0,1 0 1 0 0,0-1-1 0 0,-1 1 0 0 0,1-1 1 0 0,-1 0-1 0 0,0 1 0 0 0,1-1 0 0 0,-1 0 1 0 0,0 0-1 0 0,0-1 0 0 0,0 1 1 0 0,2-3-1 0 0,-3 3-60 0 0,0 0 1 0 0,0 0-1 0 0,0 0 1 0 0,0 1-1 0 0,-1-1 1 0 0,1 0-1 0 0,0 0 1 0 0,-1 0-1 0 0,1 0 1 0 0,-1 0-1 0 0,0 0 1 0 0,0-1-1 0 0,1 1 1 0 0,-1 0-1 0 0,-1 0 1 0 0,1 0-1 0 0,0 0 0 0 0,0 0 1 0 0,-1 0-1 0 0,1 0 1 0 0,-1 0-1 0 0,0 0 1 0 0,0 0-1 0 0,0 0 1 0 0,1 1-1 0 0,-2-1 1 0 0,1 0-1 0 0,-2-2 1 0 0,1 1-138 0 0,-1 1 1 0 0,0 0-1 0 0,1-1 1 0 0,-1 1-1 0 0,0 0 1 0 0,-1 0-1 0 0,1 0 1 0 0,0 1-1 0 0,0-1 1 0 0,-1 1-1 0 0,1 0 1 0 0,-1 0-1 0 0,1 0 1 0 0,-1 0-1 0 0,-5 0 1 0 0,4 1-402 0 0,-1 0 0 0 0,1 0 0 0 0,-1 0 0 0 0,0 1 0 0 0,1-1 0 0 0,-10 4 0 0 0,-14 7-6640 0 0,17-5-2973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52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14 10273 0 0,'0'0'5124'0'0,"0"0"-5124"0"0,0 0-856 0 0,0 0 856 0 0,0 0 140 0 0,-56 0-28 0 0,32 0-24 0 0,-3 0-88 0 0,0 0-444 0 0,2-2-1568 0 0,8 0-3656 0 0,2-8-1089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12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21925 0 0,'0'0'3587'0'0,"-3"22"-3028"0"0,-8 71-166 0 0,-1-9 138 0 0,2-13-364 0 0,8-56-138 0 0,1-12-60 0 0,1 1 0 0 0,-1-1 1 0 0,1 0-1 0 0,0 0 1 0 0,0 1-1 0 0,0-1 0 0 0,0 0 1 0 0,0 1-1 0 0,2 4 0 0 0,0-25-6262 0 0,-2 0-825 0 0,0 12 3228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13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 14539 0 0,'0'0'6586'0'0,"20"-2"-6650"0"0,63-7 80 0 0,-54 6 23 0 0,29 2 0 0 0,-2 0 176 0 0,-42-1-131 0 0,-5 1 97 0 0,0 0 1 0 0,1 1 0 0 0,12 0-1 0 0,-20 0-123 0 0,1 1-1 0 0,-1-1 0 0 0,0 0 0 0 0,1 1 1 0 0,-1 0-1 0 0,0 0 0 0 0,0-1 1 0 0,0 1-1 0 0,1 1 0 0 0,-1-1 1 0 0,0 0-1 0 0,0 0 0 0 0,-1 1 0 0 0,1-1 1 0 0,0 1-1 0 0,0 0 0 0 0,-1-1 1 0 0,2 3-1 0 0,1 2 63 0 0,-1 0 0 0 0,0 0 0 0 0,0 0 0 0 0,-1 0 0 0 0,0 0-1 0 0,0 0 1 0 0,2 11 0 0 0,3 49 603 0 0,-7-65-702 0 0,2 299 1671 0 0,-21-1-1008 0 0,-6 16 286 0 0,24-298-936 0 0,-1 0-1 0 0,-1 0 1 0 0,-1-1 0 0 0,-6 20-1 0 0,9-32-52 0 0,-1 0-1 0 0,1 0 0 0 0,-1 0 0 0 0,0 0 0 0 0,-1-1 1 0 0,1 1-1 0 0,-1-1 0 0 0,1 1 0 0 0,-1-1 1 0 0,0 0-1 0 0,0 0 0 0 0,0 0 0 0 0,-1 0 1 0 0,1-1-1 0 0,-1 1 0 0 0,0-1 0 0 0,1 0 0 0 0,-1 0 1 0 0,0 0-1 0 0,0 0 0 0 0,-8 1 0 0 0,4-1-192 0 0,-1-1-1 0 0,1-1 0 0 0,-1 1 0 0 0,1-1 1 0 0,0 0-1 0 0,-1-1 0 0 0,-11-2 1 0 0,-18-8-2473 0 0,2-2-3864 0 0,19 5-4854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09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2 302 9602 0 0,'0'0'9929'0'0,"0"-3"-7783"0"0,-1 1-1775 0 0,1 0 0 0 0,0 0 0 0 0,-1-1 0 0 0,1 1 0 0 0,0 0 0 0 0,0 0 0 0 0,1-4 0 0 0,0 1-311 0 0,1-1 0 0 0,0 1 1 0 0,0 0-1 0 0,4-9 0 0 0,4-6-30 0 0,66-165-193 0 0,-74 181 167 0 0,0 1-1 0 0,0-1 1 0 0,0 1-1 0 0,1 0 1 0 0,-1 0-1 0 0,1 0 1 0 0,3-4-1 0 0,-5 6-4 0 0,0 1 0 0 0,0-1 0 0 0,0 0 0 0 0,0 1-1 0 0,0-1 1 0 0,0 1 0 0 0,-1-1 0 0 0,1 1 0 0 0,1-1-1 0 0,-1 1 1 0 0,0 0 0 0 0,0-1 0 0 0,0 1-1 0 0,0 0 1 0 0,0 0 0 0 0,0 0 0 0 0,0 0 0 0 0,0 0-1 0 0,0 0 1 0 0,1 0 0 0 0,-1 0 0 0 0,0 0 0 0 0,0 0-1 0 0,0 1 1 0 0,0-1 0 0 0,0 0 0 0 0,0 1-1 0 0,0-1 1 0 0,0 1 0 0 0,0-1 0 0 0,1 2 0 0 0,2 2 13 0 0,0-1 0 0 0,0 1 0 0 0,-1 0 0 0 0,1 0 0 0 0,-1 1 1 0 0,0-1-1 0 0,0 1 0 0 0,-1-1 0 0 0,1 1 0 0 0,-1 0 0 0 0,0 0 1 0 0,-1 0-1 0 0,3 10 0 0 0,0 5 33 0 0,-2 0 0 0 0,1 25 0 0 0,-3-44-45 0 0,0 17-23 0 0,-1 0-1 0 0,-5 29 1 0 0,0 0-1357 0 0,5-37 385 0 0,-1 1-2066 0 0</inkml:trace>
  <inkml:trace contextRef="#ctx0" brushRef="#br0" timeOffset="1">240 254 9858 0 0,'0'0'12643'0'0,"-130"-50"-13131"0"0,108 46-368 0 0,2 1-609 0 0,0-1-943 0 0,4 1-1273 0 0,2-1-1824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09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97 18004 0 0,'0'0'6215'0'0,"-23"-3"-6157"0"0,-70-6-52 0 0,72 7-155 0 0,-23-5 1 0 0,36 4-300 0 0,-1 0 1 0 0,-13-7-1 0 0,22 10 446 0 0,-5-2-562 0 0,1 0 1 0 0,-1-1-1 0 0,1 1 0 0 0,-6-6 1 0 0,9 7-1 0 0,0 0 0 0 0,0 0 1 0 0,0 0-1 0 0,0 0 0 0 0,0 0 1 0 0,0-1-1 0 0,0 1 1 0 0,0-2-1 0 0,-1-3-4368 0 0,2 5 4228 0 0,0 0-1 0 0,0 0 0 0 0,0 1 1 0 0,1-1-1 0 0,-1 0 1 0 0,0 0-1 0 0,1-2-1408 0 0,3-1-660 0 0</inkml:trace>
  <inkml:trace contextRef="#ctx0" brushRef="#br0" timeOffset="1">403 0 18260 0 0,'0'0'5957'0'0,"7"20"-5365"0"0,18 65-162 0 0,-19-53-198 0 0,-8-18-53 0 0,1-7-117 0 0,-2 3 64 0 0,0 0 0 0 0,-7 15 0 0 0,6-14-1704 0 0,-7 21 0 0 0,10-28-480 0 0,0-1-1 0 0,1 1 0 0 0,0 0 1 0 0,-1 0-1 0 0,2 5 0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10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293 101 15547 0 0,'0'0'10839'0'0,"-21"-5"-10857"0"0,-67-16-78 0 0,12 7-602 0 0,63 12-170 0 0,0 0 1 0 0,0-1 0 0 0,1 0 0 0 0,-19-8 0 0 0,29 11 293 0 0,0-1-1 0 0,0 0 1 0 0,0 0 0 0 0,0 0 0 0 0,0 0 0 0 0,0-1-1 0 0,0 1 1 0 0,-2-3 0 0 0,3 3-227 0 0,1 0-1 0 0,-1 0 1 0 0,0 0 0 0 0,1 0 0 0 0,-1-1-1 0 0,1 1 1 0 0,0 0 0 0 0,-1 0 0 0 0,1 0-1 0 0,0-1 1 0 0,0 1 0 0 0,-1 0 0 0 0,1 0-1 0 0,0 0 1 0 0,0-1 0 0 0,1-1 0 0 0,0-2-1648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10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26 1464 0 0,'0'0'21065'0'0,"-13"-2"-21093"0"0,1 0-27 0 0,-13-2-291 0 0,-32-1 0 0 0,-24 0-3429 0 0,28-1-6633 0 0,40 4 2837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20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249 410 0 0 0,'0'0'14138'0'0,"0"5"-13081"0"0,1 17 3854 0 0,-3-27-1009 0 0,2-10-4156 0 0,0 11 552 0 0,0-23-250 0 0,1 9-42 0 0,-1 1 0 0 0,-1-1 0 0 0,-1 0 0 0 0,-6-30 0 0 0,-4 7-40 0 0,-1 0 0 0 0,-2 2-1 0 0,-30-57 1 0 0,43 92 31 0 0,-14-22-6 0 0,14 24 8 0 0,1 0 0 0 0,-1 0 1 0 0,1 0-1 0 0,-1 0 1 0 0,0 0-1 0 0,0 1 0 0 0,0-1 1 0 0,0 1-1 0 0,-3-2 0 0 0,5 2 5 0 0,-1 1 0 0 0,1 0 0 0 0,-1 0 0 0 0,1 0 0 0 0,-1 0 0 0 0,1 0 0 0 0,-1 0-1 0 0,1 0 1 0 0,-1 0 0 0 0,1 0 0 0 0,-1 0 0 0 0,1 1 0 0 0,0-1 0 0 0,-1 0 0 0 0,1 0 0 0 0,-1 0-1 0 0,1 1 1 0 0,-1-1 0 0 0,1 0 0 0 0,0 0 0 0 0,-1 1 0 0 0,1-1 0 0 0,0 0 0 0 0,-1 1-1 0 0,1-1 1 0 0,0 0 0 0 0,-1 1 0 0 0,1-1 0 0 0,0 0 0 0 0,0 1 0 0 0,-1-1 0 0 0,1 1-1 0 0,0-1 1 0 0,0 1 0 0 0,0-1 0 0 0,0 0 0 0 0,-1 1 0 0 0,-5 22 166 0 0,5-18-126 0 0,-13 54 291 0 0,3-12-114 0 0,-23 60 0 0 0,5-19-22 0 0,25-66-3244 0 0,4-25 2243 0 0,0 1-1 0 0,1-1 1 0 0,-1 0-1 0 0,1 1 1 0 0,0-1-1 0 0,2-5 0 0 0,5-5-8535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3:21.1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19 9474 0 0,'0'0'12323'0'0,"-125"-13"-12235"0"0,90 10-496 0 0,1 2-969 0 0,7 0-3064 0 0,8 1-7633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4:14.2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12523 0 0,'0'0'6818'0'0,"6"20"-5997"0"0,18 65-152 0 0,-19-65-339 0 0,0-1 1 0 0,-2 1-1 0 0,-1 0 0 0 0,0 0 1 0 0,-1 0-1 0 0,-2 20 0 0 0,0-13-132 0 0,-4 24 100 0 0,1 4-51 0 0,12-58-160 0 0,0-3-177 0 0,0-1 1 0 0,-1-1-1 0 0,0 0 0 0 0,8-9 0 0 0,6-8-86 0 0,-17 20 165 0 0,1 1 0 0 0,-1 0 0 0 0,1-1 0 0 0,1 2 0 0 0,-1-1 0 0 0,0 1 0 0 0,1-1 0 0 0,0 2 0 0 0,8-4 0 0 0,-11 5 24 0 0,1 0 0 0 0,-1 0 0 0 0,1 0 1 0 0,-1 1-1 0 0,1-1 0 0 0,-1 1 0 0 0,1 0 1 0 0,-1 0-1 0 0,1 0 0 0 0,-1 1 0 0 0,1-1 0 0 0,-1 1 1 0 0,1 0-1 0 0,-1 0 0 0 0,0 0 0 0 0,1 1 1 0 0,-1-1-1 0 0,6 4 0 0 0,-4-2 31 0 0,0 1 0 0 0,0 0 0 0 0,-1 0 0 0 0,1 0 0 0 0,-1 1 0 0 0,0 0 0 0 0,0-1 0 0 0,5 9 0 0 0,-7-9-20 0 0,0-1 1 0 0,0 1-1 0 0,-1 0 0 0 0,1 0 0 0 0,-1 0 0 0 0,0 0 1 0 0,0 0-1 0 0,0 0 0 0 0,0 0 0 0 0,-1 0 0 0 0,0 0 0 0 0,0 1 1 0 0,0 6-1 0 0,-1-9-15 0 0,1 0 0 0 0,-1 0 0 0 0,1 0 0 0 0,-1 0 0 0 0,0 0 0 0 0,0 0 0 0 0,0 0 0 0 0,0-1 0 0 0,0 1 0 0 0,0 0 0 0 0,-1 0 0 0 0,1-1 0 0 0,-3 3 0 0 0,1-1 16 0 0,0 0-1 0 0,-1-1 1 0 0,1 0 0 0 0,-1 0-1 0 0,1 0 1 0 0,-7 3 0 0 0,0-2 8 0 0,0 0 0 0 0,-1 0 0 0 0,1-1 0 0 0,-16 2 0 0 0,5-3-415 0 0,1 0 0 0 0,-1-2 0 0 0,-24-3 0 0 0,10-2-2975 0 0,2-2-3810 0 0,20 5-3501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3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12235 0 0,'0'0'16'0'0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56.2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8797 0 0,'0'0'8953'0'0,"0"0"-8953"0"0,10 40-148 0 0,-6-16 148 0 0,1 4 580 0 0,-3 2-184 0 0,0 1-16 0 0,-2 0-36 0 0,0-1-132 0 0,-4-2-104 0 0,-1-5 4 0 0,1-2-112 0 0,3-4-172 0 0,-2-3-136 0 0,3-5-428 0 0,3-4-576 0 0,-2-2-1341 0 0,12-6-5339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30.6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8226 0 0,'0'0'6206'0'0,"4"23"-4792"0"0,16 76-256 0 0,8 31 1008 0 0,7 37-51 0 0,11 38-756 0 0,-22-145-1055 0 0,-21-52-325 0 0,-3-8 15 0 0,0 0 0 0 0,1 0 0 0 0,-1 0 0 0 0,0 0 0 0 0,0 0 0 0 0,0 0 0 0 0,0 0 0 0 0,0 0 0 0 0,0 0 0 0 0,0 0 0 0 0,0 0 0 0 0,0 0 0 0 0,0 0-1 0 0,0 0 1 0 0,0 0 0 0 0,0 0 0 0 0,1 0 0 0 0,-1 0 0 0 0,0 0 0 0 0,0 0 0 0 0,0 0 0 0 0,0 0 0 0 0,0 0 0 0 0,0 0 0 0 0,0 0 0 0 0,0 0 0 0 0,0-1 0 0 0,0 1 0 0 0,0 0 0 0 0,0 0 0 0 0,0 0-1 0 0,0 0 1 0 0,0 0 0 0 0,0 0 0 0 0,0 0 0 0 0,0 0 0 0 0,0 0 0 0 0,0 0 0 0 0,0 0 0 0 0,0 0 0 0 0,0 0 0 0 0,0 0 0 0 0,0-1 0 0 0,0 1 0 0 0,0 0 0 0 0,0 0 0 0 0,0 0 0 0 0,0 0-1 0 0,0 0 1 0 0,0 0 0 0 0,0 0 0 0 0,1-17-773 0 0,-1 12 673 0 0,1-19-319 0 0,1 0-1 0 0,6-28 1 0 0,-7 51 429 0 0,-1 1 1 0 0,0-1-1 0 0,0 0 1 0 0,0 1-1 0 0,0-1 0 0 0,0 0 1 0 0,0 1-1 0 0,1-1 0 0 0,-1 1 1 0 0,0-1-1 0 0,0 0 1 0 0,1 1-1 0 0,-1-1 0 0 0,1 1 1 0 0,-1-1-1 0 0,0 1 0 0 0,1-1 1 0 0,-1 1-1 0 0,1-1 0 0 0,-1 1 1 0 0,1-1-1 0 0,-1 1 1 0 0,1 0-1 0 0,0-1 0 0 0,-1 1 1 0 0,1 0-1 0 0,-1 0 0 0 0,1-1 1 0 0,0 1-1 0 0,-1 0 1 0 0,1 0-1 0 0,0 0 0 0 0,-1 0 1 0 0,1 0-1 0 0,0 0 0 0 0,-1 0 1 0 0,1 0-1 0 0,0 0 1 0 0,-1 0-1 0 0,1 0 0 0 0,0 0 1 0 0,-1 0-1 0 0,1 1 0 0 0,-1-1 1 0 0,1 0-1 0 0,0 0 1 0 0,-1 1-1 0 0,1-1 0 0 0,-1 0 1 0 0,1 1-1 0 0,0 0 0 0 0,4 2 60 0 0,0 1-1 0 0,0 0 0 0 0,-1 0 0 0 0,6 5 1 0 0,-10-8-57 0 0,8 7 149 0 0,0 1 0 0 0,-1 0 0 0 0,0 1 0 0 0,-1 0 0 0 0,10 19 0 0 0,-14-23-90 0 0,1 1 0 0 0,-1-1 0 0 0,0 1 0 0 0,0-1 0 0 0,-1 1 0 0 0,0 0-1 0 0,0-1 1 0 0,0 1 0 0 0,-1 0 0 0 0,0 0 0 0 0,-2 10 0 0 0,2-14-51 0 0,-1 0 1 0 0,0 0-1 0 0,0-1 0 0 0,0 1 1 0 0,0 0-1 0 0,-1-1 0 0 0,1 1 0 0 0,-1-1 1 0 0,1 1-1 0 0,-1-1 0 0 0,0 0 1 0 0,0 1-1 0 0,0-1 0 0 0,0 0 1 0 0,0 0-1 0 0,-1-1 0 0 0,1 1 1 0 0,0 0-1 0 0,-1-1 0 0 0,1 1 1 0 0,-1-1-1 0 0,0 0 0 0 0,0 0 1 0 0,1 0-1 0 0,-1 0 0 0 0,-5 0 1 0 0,2 0-297 0 0,-1 0 0 0 0,1 0 0 0 0,0-1 0 0 0,0 0 0 0 0,-7-1 0 0 0,7 0-907 0 0,-1 0-1 0 0,1 0 1 0 0,0-1 0 0 0,-9-3-1 0 0,4 0-4512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31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9146 0 0,'0'0'7555'0'0,"6"20"-6599"0"0,19 65-196 0 0,-23-78-616 0 0,0-1 0 0 0,0 1 0 0 0,-1 0-1 0 0,0 0 1 0 0,-1-1 0 0 0,0 9 0 0 0,0-3 115 0 0,-2 114 2839 0 0,2-148-3281 0 0,2 0 0 0 0,6-40 1 0 0,-4 40-14 0 0,6-24-282 0 0,-9 41 432 0 0,1-1-1 0 0,0 1 1 0 0,0 0 0 0 0,0 0 0 0 0,1 1-1 0 0,3-7 1 0 0,-5 11 46 0 0,-1-1 0 0 0,1 0 0 0 0,0 0 0 0 0,0 0 0 0 0,-1 1-1 0 0,1-1 1 0 0,0 0 0 0 0,0 1 0 0 0,0-1 0 0 0,0 0 0 0 0,0 1 0 0 0,0 0 0 0 0,0-1-1 0 0,0 1 1 0 0,0-1 0 0 0,0 1 0 0 0,0 0 0 0 0,0 0 0 0 0,2-1 0 0 0,-1 2 6 0 0,0-1-1 0 0,0 0 1 0 0,-1 0 0 0 0,1 1 0 0 0,0-1 0 0 0,0 1 0 0 0,0 0 0 0 0,-1-1 0 0 0,1 1 0 0 0,2 2 0 0 0,2 0 29 0 0,0 2 1 0 0,-1-1 0 0 0,0 1 0 0 0,0 0 0 0 0,5 5 0 0 0,-3 0 58 0 0,0 0 1 0 0,-1 0-1 0 0,0 0 1 0 0,0 0 0 0 0,-1 1-1 0 0,-1 0 1 0 0,0 0 0 0 0,0 0-1 0 0,3 22 1 0 0,-2-1-368 0 0,-2 0-1 0 0,0 44 1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32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169 1 12723 0 0,'0'0'7457'0'0,"-2"22"-6839"0"0,-8 73-143 0 0,9-87-377 0 0,0 0 1 0 0,-4 12 0 0 0,4-18-67 0 0,0 0 0 0 0,0 0 0 0 0,0 0 0 0 0,0 0 0 0 0,0-1 0 0 0,-2 3 0 0 0,-2 3 49 0 0,-2 3 6 0 0,-1 0 1 0 0,0 0-1 0 0,-17 16 0 0 0,22-23-366 0 0,0-1-1 0 0,0 0 1 0 0,0 0-1 0 0,0 0 0 0 0,0 0 1 0 0,0 0-1 0 0,-1-1 0 0 0,1 1 1 0 0,-1-1-1 0 0,1 0 1 0 0,-1 0-1 0 0,1 0 0 0 0,-1-1 1 0 0,0 1-1 0 0,1-1 1 0 0,-1 0-1 0 0,-6 0 0 0 0,9 0-40 0 0,0 0 1 0 0,0-1-1 0 0,0 1 0 0 0,0 0 0 0 0,0-1 0 0 0,0 1 0 0 0,0 0 1 0 0,0-1-1 0 0,1 1 0 0 0,-1-1 0 0 0,0 1 0 0 0,0-1 0 0 0,-1 0 0 0 0,-4-7-6447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32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7618 0 0,'0'0'11922'0'0,"10"23"-10959"0"0,32 73-189 0 0,-21-46-47 0 0,-3-11 2 0 0,-16-35-722 0 0,3 7-88 0 0,1 0 0 0 0,0 0 0 0 0,1-1 1 0 0,0 0-1 0 0,1 0 0 0 0,0-1 0 0 0,10 10 0 0 0,-11-16-2518 0 0</inkml:trace>
  <inkml:trace contextRef="#ctx0" brushRef="#br0" timeOffset="1">360 103 20468 0 0,'0'0'1833'0'0,"45"121"-1289"0"0,-37-90-200 0 0,-5-3-112 0 0,2-2-144 0 0,-4-3-96 0 0,-1-2-232 0 0,0-1-352 0 0,-2-3-512 0 0,-4-3-753 0 0,0-4-1872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4:13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310 67 17348 0 0,'0'0'4499'0'0,"-21"-5"-4359"0"0,-67-15-64 0 0,-5 4-177 0 0,34 7-2328 0 0,48 6-786 0 0,-19-7 0 0 0,23 6-1994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4:13.8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285 32 13819 0 0,'0'0'6209'0'0,"-130"-17"-6305"0"0,102 15-256 0 0,-2-1-640 0 0,1 0-1016 0 0,-2 1-1737 0 0,10 0-1704 0 0,5-1-1937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4:11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236 423 0 0 0,'0'-3'23606'0'0,"1"-10"-23595"0"0,3-1 42 0 0,-1-1 0 0 0,0 1 0 0 0,2-23 0 0 0,-4 24-56 0 0,0 0-1 0 0,-1 0 0 0 0,-1 0 1 0 0,0 1-1 0 0,0-1 1 0 0,-1 0-1 0 0,-1 0 1 0 0,-8-23-1 0 0,0 8-47 0 0,-21-39 0 0 0,25 55 43 0 0,0 1 0 0 0,-1-1 0 0 0,0 2-1 0 0,-1-1 1 0 0,-16-15 0 0 0,24 25 9 0 0,0 0 0 0 0,0 0-1 0 0,0 1 1 0 0,0-1 0 0 0,0 0-1 0 0,-1 0 1 0 0,1 1 0 0 0,0-1-1 0 0,0 0 1 0 0,0 1-1 0 0,-1-1 1 0 0,1 1 0 0 0,0 0-1 0 0,-1-1 1 0 0,1 1 0 0 0,0 0-1 0 0,-1 0 1 0 0,1 0 0 0 0,0 0-1 0 0,-1 0 1 0 0,1 0 0 0 0,0 0-1 0 0,-3 1 1 0 0,3 0 1 0 0,-1 0 1 0 0,1-1-1 0 0,0 1 1 0 0,-1 0-1 0 0,1 0 1 0 0,0 0-1 0 0,0 1 1 0 0,0-1-1 0 0,0 0 1 0 0,0 0-1 0 0,0 0 1 0 0,1 1-1 0 0,-1-1 1 0 0,0 1-1 0 0,0-1 1 0 0,1 0-1 0 0,-1 1 1 0 0,1-1-1 0 0,-1 4 1 0 0,-3 18 99 0 0,-2 31 0 0 0,-3 17 71 0 0,-21 45 199 0 0,8-32-180 0 0,20-76-237 0 0,-1 11-1195 0 0,15-20-7842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4:12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15 16988 0 0,'0'0'4513'0'0,"-130"-15"-4457"0"0,104 15-88 0 0,1 0-128 0 0,2 1-273 0 0,0 3-447 0 0,4-1-832 0 0,0 2-1617 0 0,5-2-2064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4:12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1 1624 0 0,'0'0'18618'0'0,"-1"11"-17693"0"0,-1 36-122 0 0,1-42-676 0 0,1-1-1 0 0,-1 1 1 0 0,0-1 0 0 0,-1 0 0 0 0,1 1-1 0 0,-1-1 1 0 0,0 0 0 0 0,0 0-1 0 0,0 0 1 0 0,0 0 0 0 0,-5 6-1 0 0,-1 0 110 0 0,-23 35-111 0 0,-2-2 0 0 0,-1-2-1 0 0,-3-1 1 0 0,-42 36-1 0 0,78-75-181 0 0,0 0-176 0 0,0 0 0 0 0,0 0 0 0 0,0 0 0 0 0,-1 0-1 0 0,1 0 1 0 0,0 0 0 0 0,-1 0 0 0 0,1-1 0 0 0,0 1-1 0 0,-2 0 1 0 0,2-11-5627 0 0,4-7-3388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4:13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15787 0 0,'0'0'6475'0'0,"13"22"-5977"0"0,43 69-90 0 0,-49-80-193 0 0,0 0 0 0 0,9 22 0 0 0,-9-17-46 0 0,1 0-153 0 0,0 1 0 0 0,1-2-1 0 0,1 1 1 0 0,1-2 0 0 0,0 1-1 0 0,18 16 1 0 0,-10-10-2574 0 0,-14-15-2043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57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87 107 4288 0 0,'0'0'8820'0'0,"0"0"-6389"0"0,0 0-2187 0 0,0 0 99 0 0,0 0 121 0 0,0 0-204 0 0,0 0-294 0 0,27-4-187 0 0,-25 3 180 0 0,0-1 0 0 0,0 1 0 0 0,0 0 0 0 0,0-1 1 0 0,-1 1-1 0 0,1-1 0 0 0,0 1 0 0 0,-1-1 0 0 0,1 0 0 0 0,-1 0 0 0 0,1 1 0 0 0,-1-1 1 0 0,0 0-1 0 0,0 0 0 0 0,0-1 0 0 0,0 1 0 0 0,0 0 0 0 0,0 0 0 0 0,-1 0 0 0 0,1-1 1 0 0,-1 1-1 0 0,1 0 0 0 0,-1-1 0 0 0,0 1 0 0 0,0 0 0 0 0,0-1 0 0 0,0 1 1 0 0,0 0-1 0 0,-1-1 0 0 0,1 1 0 0 0,-1 0 0 0 0,1 0 0 0 0,-1-1 0 0 0,0 1 0 0 0,0 0 1 0 0,0 0-1 0 0,0 0 0 0 0,0 0 0 0 0,-1 0 0 0 0,1 0 0 0 0,-1 0 0 0 0,1 1 1 0 0,-1-1-1 0 0,0 0 0 0 0,1 1 0 0 0,-1-1 0 0 0,0 1 0 0 0,0 0 0 0 0,0 0 0 0 0,0 0 1 0 0,0 0-1 0 0,0 0 0 0 0,0 0 0 0 0,-1 0 0 0 0,1 0 0 0 0,0 1 0 0 0,-1-1 1 0 0,1 1-1 0 0,0 0 0 0 0,0 0 0 0 0,-1 0 0 0 0,1 0 0 0 0,0 0 0 0 0,-2 0 41 0 0,-1 3 69 0 0,0-1-1 0 0,0 0 1 0 0,0 1-1 0 0,0 0 1 0 0,1 0-1 0 0,-1 1 1 0 0,1 0-1 0 0,0-1 1 0 0,0 1-1 0 0,0 0 1 0 0,0 1-1 0 0,1-1 1 0 0,0 1 0 0 0,0-1-1 0 0,0 1 1 0 0,0 0-1 0 0,1 0 1 0 0,0 0-1 0 0,0 1 1 0 0,0-1-1 0 0,1 0 1 0 0,-1 1-1 0 0,2-1 1 0 0,-1 1-1 0 0,0 0 1 0 0,1-1-1 0 0,0 1 1 0 0,0-1-1 0 0,1 1 1 0 0,0 1-69 0 0,1-4 4 0 0,0-1 0 0 0,0 0 1 0 0,0 0-1 0 0,1 0 0 0 0,-1 0 1 0 0,1 0-1 0 0,-1 0 0 0 0,1-1 1 0 0,0 1-1 0 0,0-1 0 0 0,-1 0 1 0 0,1 0-1 0 0,0 0 0 0 0,0 0 1 0 0,0 0-1 0 0,0-1 0 0 0,0 1 1 0 0,1-1-1 0 0,-1 0 0 0 0,0 0 1 0 0,0 0-1 0 0,0 0 0 0 0,0-1 1 0 0,0 1-1 0 0,0-1 0 0 0,0 0 1 0 0,0 0-1 0 0,0 0 0 0 0,0 0 1 0 0,0 0-1 0 0,0-1 0 0 0,-1 1 0 0 0,1-1 1 0 0,-1 0-1 0 0,1 0-4 0 0,0 3 14 0 0,-1 0-1 0 0,1 0 0 0 0,-1 0 1 0 0,0 0-1 0 0,0 0 1 0 0,1 0-1 0 0,-1 0 1 0 0,0 1-1 0 0,0-1 0 0 0,0 1 1 0 0,0 0-1 0 0,-1 0 1 0 0,1-1-1 0 0,0 1 1 0 0,-1 0-1 0 0,1 0 1 0 0,-1 1-1 0 0,0-1 0 0 0,0 0 1 0 0,0 0-1 0 0,0 1 1 0 0,0-1-1 0 0,0 0 1 0 0,0 1-1 0 0,-1-1 0 0 0,1 1 1 0 0,-1-1-1 0 0,0 1 1 0 0,0-1-1 0 0,0 1 1 0 0,0-1-1 0 0,0 1 0 0 0,-1-1 1 0 0,1 2-14 0 0,0-2-384 0 0,0 6-862 0 0,5-8-5474 0 0,1-3-1457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5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15 0 0 0,'0'0'8491'0'0,"-2"-3"-7472"0"0,-15-9 5111 0 0,16 25-5333 0 0,2 1-319 0 0,0-1 1 0 0,4 14-1 0 0,0 6-27 0 0,-5-27-377 0 0,5 30 505 0 0,-1 0 0 0 0,-3 1 1 0 0,-3 50-1 0 0,-7-35-273 0 0,5-33-238 0 0,1 0-1 0 0,-2 33 1 0 0,6-52-95 0 0,-1 0 0 0 0,0-1 0 0 0,1 1 0 0 0,-1 0 1 0 0,1 0-1 0 0,-1 0 0 0 0,0 0 0 0 0,1 0 0 0 0,-1-1 0 0 0,1 1 0 0 0,-1 0 0 0 0,0 0 0 0 0,1-1 0 0 0,-1 1 0 0 0,0 0 0 0 0,0 0 0 0 0,1-1 0 0 0,-1 1 0 0 0,1-1 0 0 0,10-26-833 0 0,-10 23 777 0 0,0 0 0 0 0,1 0-1 0 0,0 0 1 0 0,-1 0 0 0 0,1 0 0 0 0,1 0 0 0 0,2-3 0 0 0,-5 6 64 0 0,1 1 0 0 0,-1-1 0 0 0,1 0 0 0 0,-1 1 0 0 0,1-1 1 0 0,0 1-1 0 0,-1-1 0 0 0,1 1 0 0 0,0-1 0 0 0,0 1 0 0 0,-1-1 1 0 0,1 1-1 0 0,0 0 0 0 0,0 0 0 0 0,0-1 0 0 0,0 1 0 0 0,-1 0 0 0 0,1 0 1 0 0,0 0-1 0 0,0 0 0 0 0,0 0 0 0 0,0 0 0 0 0,1 0 0 0 0,-1 0 13 0 0,0 1 0 0 0,0-1 0 0 0,0 1 0 0 0,1-1-1 0 0,-1 1 1 0 0,0 0 0 0 0,0 0 0 0 0,0-1 0 0 0,0 1-1 0 0,0 0 1 0 0,0 0 0 0 0,0 0 0 0 0,1 2 0 0 0,0 1 53 0 0,1 0 1 0 0,-1 0 0 0 0,0 0 0 0 0,0 0-1 0 0,0 1 1 0 0,-1-1 0 0 0,2 7-1 0 0,-1-3 100 0 0,-1-1 0 0 0,0 1 0 0 0,0 13 0 0 0,-1-18-90 0 0,-1 0 1 0 0,1-1-1 0 0,-1 1 0 0 0,0 0 1 0 0,1 0-1 0 0,-1-1 0 0 0,0 1 0 0 0,-1-1 1 0 0,1 1-1 0 0,0-1 0 0 0,-1 1 0 0 0,1-1 1 0 0,-4 4-1 0 0,2-3-11 0 0,0 0-1 0 0,1 0 1 0 0,-1-1-1 0 0,0 0 1 0 0,-1 1-1 0 0,1-1 1 0 0,0-1 0 0 0,0 1-1 0 0,-1 0 1 0 0,1-1-1 0 0,-1 1 1 0 0,-6 0-1 0 0,7-1-46 0 0,0-1 0 0 0,0 1 0 0 0,1-1-1 0 0,-1 0 1 0 0,0 0 0 0 0,0-1-1 0 0,0 1 1 0 0,0-1 0 0 0,0 1 0 0 0,0-1-1 0 0,0 0 1 0 0,1 0 0 0 0,-1 0 0 0 0,0 0-1 0 0,1-1 1 0 0,-1 1 0 0 0,-2-2-1 0 0,-6-6-1473 0 0,0-1 0 0 0,-10-11-1 0 0,6 6-6843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5.7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6729 0 0,'0'0'11644'0'0,"7"21"-11074"0"0,25 63-66 0 0,-20-44 11 0 0,-12-19-24 0 0,0-8-221 0 0,-1 9 297 0 0,-4 33 0 0 0,4-48-504 0 0,1-1 498 0 0,0-11-86 0 0,0-7-481 0 0,2 1 0 0 0,-1 0 0 0 0,6-19 0 0 0,0-2-41 0 0,2-2 1 0 0,-8 31 46 0 0,0 0 1 0 0,0 1-1 0 0,0-1 1 0 0,0 0-1 0 0,1 1 0 0 0,-1 0 1 0 0,1-1-1 0 0,-1 1 1 0 0,1 0-1 0 0,3-3 1 0 0,-4 5 1 0 0,0-1 1 0 0,0 0-1 0 0,0 1 1 0 0,1-1 0 0 0,-1 1-1 0 0,0-1 1 0 0,0 1-1 0 0,1 0 1 0 0,-1-1-1 0 0,0 1 1 0 0,1 0 0 0 0,-1 0-1 0 0,0 0 1 0 0,1 0-1 0 0,-1 0 1 0 0,0 0 0 0 0,1 0-1 0 0,-1 1 1 0 0,0-1-1 0 0,1 0 1 0 0,-1 1 0 0 0,0-1-1 0 0,0 1 1 0 0,1-1-1 0 0,-1 1 1 0 0,0 0 0 0 0,0 0-1 0 0,2 1 1 0 0,2 1 28 0 0,-1 1 1 0 0,0 0 0 0 0,1 0 0 0 0,-2 0-1 0 0,6 7 1 0 0,-5-6 25 0 0,0 1 0 0 0,-1 0 0 0 0,0 0 0 0 0,-1 0 0 0 0,1 0 0 0 0,-1 0 1 0 0,0 1-1 0 0,0-1 0 0 0,0 10 0 0 0,0 5-497 0 0,-1 34 0 0 0,-1-32-1062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6.1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12 16988 0 0,'0'0'3719'0'0,"-12"20"-3972"0"0,-40 63-65 0 0,33-59 2 0 0,19-23 285 0 0,-1-1 0 0 0,1 1 0 0 0,-1-1 0 0 0,1 1 0 0 0,-1-1 0 0 0,0 0 0 0 0,1 1 0 0 0,-1-1 0 0 0,0 0 0 0 0,1 0 0 0 0,-1 1 0 0 0,0-1-1 0 0,0 0 1 0 0,-5 1-251 0 0,4 0-101 0 0,0 0 0 0 0,-1 0 0 0 0,0 0 0 0 0,1-1 0 0 0,-1 1 0 0 0,1-1 0 0 0,-1 0 1 0 0,0 0-1 0 0,1 0 0 0 0,-4 0 0 0 0,4 0-239 0 0,1-1 1 0 0,0 1-1 0 0,-1-1 1 0 0,1 1-1 0 0,0-1 1 0 0,0 1-1 0 0,-1-1 1 0 0,1 0-1 0 0,0 1 1 0 0,0-1-1 0 0,0 0 1 0 0,0 0-1 0 0,0 0 1 0 0,0 0-1 0 0,0 0 1 0 0,0 0-1 0 0,0 0 1 0 0,0 0-1 0 0,1 0 1 0 0,-2-2-1 0 0,1-2-1217 0 0</inkml:trace>
  <inkml:trace contextRef="#ctx0" brushRef="#br0" timeOffset="1">35 0 9074 0 0,'0'0'10694'0'0,"14"23"-9956"0"0,42 69-159 0 0,-51-85-467 0 0,-1 0 0 0 0,0 0 1 0 0,-1 1-1 0 0,3 8 0 0 0,-1-5 53 0 0,1 2-16 0 0,25 52 34 0 0,-24-58-2051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6.5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12923 0 0,'0'0'8268'0'0,"4"20"-7733"0"0,12 62-103 0 0,-13-66-196 0 0,0 0 0 0 0,-1 28-1 0 0,-1-33-50 0 0,2 19-1 0 0,-3-29-163 0 0,0-1-1 0 0,0 1 0 0 0,0-1 0 0 0,0 1 0 0 0,0-1 1 0 0,0 1-1 0 0,0-1 0 0 0,0 1 0 0 0,1-1 1 0 0,-1 0-1 0 0,0 1 0 0 0,0-1 0 0 0,0 1 0 0 0,1-1 1 0 0,-1 1-1 0 0,0-1 0 0 0,1 0 0 0 0,0 1 1 0 0,-1-1-6 0 0,0 0 0 0 0,0 0 1 0 0,1 0-1 0 0,-1 0 1 0 0,0-1-1 0 0,0 1 0 0 0,1 0 1 0 0,-1 0-1 0 0,0 0 1 0 0,0-1-1 0 0,0 1 1 0 0,1 0-1 0 0,-1 0 0 0 0,0 0 1 0 0,0-1-1 0 0,0 1 1 0 0,0 0-1 0 0,0-1 0 0 0,0 1 1 0 0,1 0-1 0 0,-1 0 1 0 0,0-1-1 0 0,0 1 1 0 0,0 0-1 0 0,0 0 0 0 0,0-1 1 0 0,0 1-1 0 0,0 0 1 0 0,0-1-1 0 0,0 1 0 0 0,0 0 1 0 0,2-11-23 0 0,0 0 1 0 0,7-18-1 0 0,-1 5 7 0 0,-4 10 8 0 0,1 0 1 0 0,0 0 0 0 0,9-15-1 0 0,-13 28-9 0 0,0-1-1 0 0,0 1 0 0 0,-1 0 0 0 0,1 0 1 0 0,0-1-1 0 0,0 1 0 0 0,0 0 0 0 0,0 0 1 0 0,1 0-1 0 0,-1 0 0 0 0,0 1 0 0 0,0-1 0 0 0,1 0 1 0 0,-1 0-1 0 0,0 1 0 0 0,1-1 0 0 0,-1 1 1 0 0,1-1-1 0 0,-1 1 0 0 0,0-1 0 0 0,1 1 0 0 0,-1 0 1 0 0,1 0-1 0 0,-1 0 0 0 0,1 0 0 0 0,-1 0 1 0 0,1 0-1 0 0,-1 0 0 0 0,1 0 0 0 0,-1 1 0 0 0,1-1 1 0 0,1 1-1 0 0,1 1-8 0 0,0-1 0 0 0,-1 1 0 0 0,1 0-1 0 0,-1 0 1 0 0,0 1 0 0 0,0-1 0 0 0,0 0 0 0 0,0 1 0 0 0,0 0 0 0 0,0 0 0 0 0,2 4-1 0 0,0-1-169 0 0,-1 1 0 0 0,0 0 0 0 0,-1 0-1 0 0,0 0 1 0 0,0 0 0 0 0,0 0 0 0 0,-1 1-1 0 0,0-1 1 0 0,0 1 0 0 0,0 10 0 0 0,-1 3-4474 0 0,-3-1-3877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8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9562 0 0,'0'0'7980'0'0,"7"21"-7194"0"0,25 73-115 0 0,24 59 845 0 0,-24-71-826 0 0,81 231 1003 0 0,-101-278-1698 0 0,-12-35 0 0 0,0 0 0 0 0,0 0 1 0 0,0 0-1 0 0,0-1 0 0 0,0 1 0 0 0,0 0 0 0 0,1 0 1 0 0,-1 0-1 0 0,0 0 0 0 0,0 0 0 0 0,0 0 0 0 0,0 0 1 0 0,0 0-1 0 0,0-1 0 0 0,0 1 0 0 0,0 0 1 0 0,0 0-1 0 0,0 0 0 0 0,0 0 0 0 0,0 0 0 0 0,0 0 1 0 0,0 0-1 0 0,0 0 0 0 0,0 0 0 0 0,1 0 0 0 0,-1 0 1 0 0,0 0-1 0 0,0 0 0 0 0,0 0 0 0 0,0-1 1 0 0,0 1-1 0 0,0 0 0 0 0,0 0 0 0 0,0 0 0 0 0,1 0 1 0 0,-1 0-1 0 0,0 0 0 0 0,0 0 0 0 0,0 0 0 0 0,0 0 1 0 0,0 0-1 0 0,0 0 0 0 0,0 0 0 0 0,0 0 1 0 0,1 0-1 0 0,-1 1 0 0 0,0-1 0 0 0,0 0 0 0 0,0 0 1 0 0,0 0-1 0 0,0 0 0 0 0,0 0 0 0 0,0 0 1 0 0,0 0-1 0 0,0 0 0 0 0,0 0 0 0 0,1 0 0 0 0,-1 0 1 0 0,0 0-1 0 0,0 0 0 0 0,0 1 0 0 0,0-1 0 0 0,0 0 1 0 0,0 0-1 0 0,0 0 0 0 0,0 0 0 0 0,0 0 1 0 0,0 0-1 0 0,0 0 0 0 0,3-9-422 0 0,-2 8 390 0 0,15-68-1014 0 0,-16 68 1050 0 0,0 1 1 0 0,1-1-1 0 0,-1 1 0 0 0,0 0 1 0 0,0-1-1 0 0,0 1 0 0 0,0-1 1 0 0,1 1-1 0 0,-1 0 0 0 0,0-1 1 0 0,0 1-1 0 0,1 0 0 0 0,-1-1 1 0 0,0 1-1 0 0,1 0 0 0 0,-1-1 1 0 0,0 1-1 0 0,1 0 0 0 0,-1 0 1 0 0,0-1-1 0 0,1 1 0 0 0,-1 0 1 0 0,1 0-1 0 0,-1 0 0 0 0,0 0 1 0 0,1 0-1 0 0,-1-1 0 0 0,1 1 1 0 0,-1 0-1 0 0,1 0 0 0 0,-1 0 1 0 0,1 0-1 0 0,-1 0 0 0 0,0 0 1 0 0,1 0-1 0 0,-1 0 0 0 0,1 1 1 0 0,-1-1-1 0 0,1 0 0 0 0,-1 0 1 0 0,1 0-1 0 0,1 1 13 0 0,0 0-1 0 0,0 0 1 0 0,-1 0 0 0 0,1 0-1 0 0,0 0 1 0 0,-1 0 0 0 0,4 3 0 0 0,1 2 80 0 0,-1 1 0 0 0,0-1 0 0 0,1 1 0 0 0,-2 0 0 0 0,1 1-1 0 0,-1-1 1 0 0,5 15 0 0 0,-7-18-54 0 0,-1-1-1 0 0,0 1 1 0 0,0 0-1 0 0,0-1 1 0 0,0 1-1 0 0,-1 0 0 0 0,0 0 1 0 0,1-1-1 0 0,-1 1 1 0 0,-1 0-1 0 0,1 0 0 0 0,0 0 1 0 0,-1-1-1 0 0,0 1 1 0 0,0 0-1 0 0,0-1 1 0 0,0 1-1 0 0,-1-1 0 0 0,-3 7 1 0 0,3-7-50 0 0,0-1 0 0 0,0 0 0 0 0,0 0 0 0 0,0 0 0 0 0,0 0 0 0 0,-1 0 1 0 0,1 0-1 0 0,0-1 0 0 0,-1 1 0 0 0,1-1 0 0 0,-1 0 0 0 0,0 0 0 0 0,0 0 0 0 0,1 0 0 0 0,-1 0 0 0 0,-5 0 0 0 0,5 0-327 0 0,-1-1-1 0 0,0 0 0 0 0,1 0 0 0 0,-1 0 0 0 0,1 0 1 0 0,-1-1-1 0 0,0 1 0 0 0,1-1 0 0 0,-1 0 0 0 0,1 0 1 0 0,0 0-1 0 0,-1 0 0 0 0,-3-3 0 0 0,1 0-1023 0 0,-8-3-5773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8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7058 0 0,'0'0'12682'0'0,"5"22"-12000"0"0,14 71-93 0 0,-17-85-394 0 0,-1 0 1 0 0,1 0-1 0 0,-1 1 0 0 0,0 15 0 0 0,-2-10 68 0 0,1-3-59 0 0,3 57 575 0 0,-4-102-627 0 0,7-51 0 0 0,-6 80-162 0 0,1 0 1 0 0,0 1-1 0 0,0-1 0 0 0,0 0 1 0 0,0 1-1 0 0,5-8 1 0 0,-6 10 8 0 0,1 1 1 0 0,0 0 0 0 0,-1 0 0 0 0,1 0 0 0 0,0 0 0 0 0,0 1 0 0 0,0-1 0 0 0,0 0 0 0 0,0 0 0 0 0,0 0 0 0 0,0 1 0 0 0,0-1 0 0 0,0 0 0 0 0,0 1 0 0 0,0-1 0 0 0,0 1 0 0 0,0-1 0 0 0,1 1 0 0 0,-1 0 0 0 0,0 0 0 0 0,0-1 0 0 0,0 1 0 0 0,1 0 0 0 0,-1 0 0 0 0,0 0 0 0 0,0 0 0 0 0,1 0 0 0 0,-1 1 0 0 0,0-1 0 0 0,0 0 0 0 0,2 1 0 0 0,-1 0 4 0 0,1 0 0 0 0,0 0 0 0 0,-1 1 0 0 0,1-1 1 0 0,-1 1-1 0 0,0-1 0 0 0,1 1 0 0 0,-1 0 0 0 0,3 3 0 0 0,16 21 75 0 0,-16-18-56 0 0,0-1-1 0 0,-1 0 1 0 0,0 1-1 0 0,0 0 1 0 0,-1 0-1 0 0,0 0 1 0 0,-1 0-1 0 0,2 10 1 0 0,-1-5-52 0 0,-2 1 1 0 0,0-1-1 0 0,0 1 1 0 0,-3 18-1 0 0,2-32 8 0 0,-2 11-357 0 0,-1-8-2509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8.9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1 19068 0 0,'0'0'3075'0'0,"-7"21"-2803"0"0,-23 67-120 0 0,28-82-138 0 0,0-1 0 0 0,-1 0 0 0 0,-5 9-1 0 0,7-12-14 0 0,0-1 0 0 0,0 0-1 0 0,0 0 1 0 0,0 0 0 0 0,0 0-1 0 0,0-1 1 0 0,0 1 0 0 0,-3 1-1 0 0,-2 2-26 0 0,-2 2-147 0 0,-1 0-1 0 0,-1-1 1 0 0,-10 5-1 0 0,15-8-490 0 0,1-1 1 0 0,-1 0-1 0 0,0 1 1 0 0,1-1-1 0 0,-1-1 1 0 0,0 1-1 0 0,1-1 1 0 0,-1 0-1 0 0,-7 0 1 0 0,10-1-129 0 0,1 1 0 0 0,0 0 0 0 0,-1 0 0 0 0,1-1 0 0 0,0 1 0 0 0,0-1 0 0 0,-1 1 0 0 0,1-1 0 0 0,0 0 0 0 0,-2-1 0 0 0</inkml:trace>
  <inkml:trace contextRef="#ctx0" brushRef="#br0" timeOffset="1">47 9 13587 0 0,'0'0'7329'0'0,"12"21"-6510"0"0,38 64-172 0 0,-38-65-84 0 0,12 32 0 0 0,-6-17-298 0 0,-16-30-469 0 0,7 9 394 0 0,-9-13-358 0 0,0-1 0 0 0,0 0 0 0 0,1 1 0 0 0,-1-1 0 0 0,0 0 0 0 0,1 1 0 0 0,-1-1 0 0 0,0 0 0 0 0,1 1 0 0 0,-1-1 0 0 0,1 0 0 0 0,-1 0 0 0 0,0 0 0 0 0,1 1 0 0 0,-1-1 0 0 0,1 0 0 0 0,0 0 0 0 0,0-18-13027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9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18108 0 0,'0'0'3681'0'0,"43"128"-3097"0"0,-38-106-200 0 0,-3-1-160 0 0,-1-2-96 0 0,-1-2-112 0 0,0 0-128 0 0,0-3-208 0 0,-1-1-360 0 0,0-1-521 0 0,-1-2-743 0 0,-3-2-1537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29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1096 710 48 0 0,'0'0'6379'0'0,"-21"11"-5459"0"0,-64 37-127 0 0,80-45-687 0 0,0 0 0 0 0,0 0 0 0 0,0-1 0 0 0,-1 0 0 0 0,1 0 0 0 0,0-1 0 0 0,-1 1 0 0 0,-7 0 0 0 0,1 0 113 0 0,-45 6 58 0 0,0-1 1 0 0,0-4 0 0 0,-94-5 0 0 0,111-1-833 0 0,0-2 1 0 0,0-2-1 0 0,1-1 0 0 0,-74-27 1 0 0,92 26-17 0 0,1 0 1 0 0,1-1-1 0 0,0-1 1 0 0,0-1-1 0 0,-19-17 0 0 0,16 10-476 0 0,0-1 1 0 0,2-1-1 0 0,-26-33 0 0 0,35 39 1132 0 0,1-1-1 0 0,1 0 1 0 0,0 0-1 0 0,2-1 1 0 0,-1 0-1 0 0,2 0 1 0 0,0-1-1 0 0,2 1 1 0 0,0-1-1 0 0,0-1 1 0 0,2 1-1 0 0,-1-27 1 0 0,3 37 146 0 0,1-1 0 0 0,0 0 1 0 0,1 0-1 0 0,0 1 0 0 0,0-1 1 0 0,1 1-1 0 0,0 0 0 0 0,1 0 0 0 0,8-15 1 0 0,1 1-119 0 0,2 1 1 0 0,19-22 0 0 0,-24 33-309 0 0,0 0 1 0 0,1 0-1 0 0,0 0 0 0 0,1 2 1 0 0,0-1-1 0 0,0 2 0 0 0,1-1 1 0 0,-1 2-1 0 0,21-8 0 0 0,-15 7-68 0 0,0 2-1 0 0,0 0 0 0 0,0 1 0 0 0,1 1 1 0 0,-1 1-1 0 0,34 0 0 0 0,-30 3 264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30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0 0 0,'79'113'1244'0'0,"-68"-98"-446"0"0,-1 1 0 0 0,-1 0-1 0 0,0 1 1 0 0,-1 0 0 0 0,-1 1-1 0 0,7 22 1 0 0,-11-29-521 0 0,0 1-1 0 0,0 0 1 0 0,-1-1 0 0 0,-1 1-1 0 0,0 0 1 0 0,-1 0 0 0 0,0 0-1 0 0,-2 16 1 0 0,1-20-241 0 0,-1-1 0 0 0,0 0 1 0 0,0 0-1 0 0,0-1 0 0 0,-1 1 1 0 0,0 0-1 0 0,0-1 0 0 0,-1 0 0 0 0,0 0 1 0 0,0 0-1 0 0,0 0 0 0 0,-1 0 1 0 0,0-1-1 0 0,-10 10 0 0 0,6-9-155 0 0,1 0 0 0 0,-1-1 0 0 0,-1 0 0 0 0,1 0 0 0 0,-18 6 0 0 0,-25 4-4824 0 0,37-12 738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00.3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4548 0 0,'0'0'8949'0'0,"0"0"-6654"0"0,4 7-2006 0 0,4 6-60 0 0,-1 1 1 0 0,0 1-1 0 0,-1-1 1 0 0,-1 1-1 0 0,0 0 0 0 0,-1 1 1 0 0,0-1-1 0 0,-2 1 1 0 0,0-1-1 0 0,0 1 1 0 0,-2 0-1 0 0,1 0 0 0 0,-2-1 1 0 0,-1 1-1 0 0,0 0 1 0 0,0-1-1 0 0,-3 7-229 0 0,-1-95-3682 0 0,6 72 3642 0 0,12-123-3765 0 0,-11 120 3870 0 0,0 0 0 0 0,0 0 0 0 0,0 0 0 0 0,1 0 0 0 0,-1 0 0 0 0,1 1 0 0 0,0-1 0 0 0,0 1 0 0 0,0-1 0 0 0,1 1 0 0 0,-1 0 0 0 0,1 0 0 0 0,0 0 0 0 0,0 0 0 0 0,0 0 0 0 0,0 1 0 0 0,0-1 0 0 0,0 1 0 0 0,1 0 0 0 0,-1 0 0 0 0,1 0 0 0 0,0 0 0 0 0,-1 1 0 0 0,1 0 0 0 0,0-1 0 0 0,0 1 0 0 0,0 1 0 0 0,0-1 0 0 0,0 0-65 0 0,2 0 118 0 0,0 1 1 0 0,0-1 0 0 0,0 1-1 0 0,0 0 1 0 0,0 1 0 0 0,0-1-1 0 0,0 1 1 0 0,-1 0 0 0 0,1 0-1 0 0,0 1 1 0 0,-1 0 0 0 0,1 0-1 0 0,-1 0 1 0 0,1 1 0 0 0,-1 0-1 0 0,0 0 1 0 0,0 0 0 0 0,0 0 0 0 0,0 1-1 0 0,-1 0 1 0 0,0 0 0 0 0,2 2-119 0 0,-7-4-33 0 0,0 1 0 0 0,-1-1 0 0 0,1 1 0 0 0,0-1 0 0 0,-1 1 1 0 0,1-1-1 0 0,-1 0 0 0 0,0 0 0 0 0,0 0 0 0 0,0 0 1 0 0,0 0-1 0 0,0 0 0 0 0,-1-1 0 0 0,1 1 0 0 0,0 0 1 0 0,-1-1-1 0 0,1 0 0 0 0,-1 0 0 0 0,1 0 0 0 0,-1 0 1 0 0,0 0-1 0 0,1 0 0 0 0,-1-1 0 0 0,0 1 0 0 0,0-1 0 0 0,0 0 1 0 0,1 0-1 0 0,-1 0 0 0 0,0 0 0 0 0,0 0 0 0 0,0-1 1 0 0,1 1-1 0 0,-4-1 33 0 0,-15 0-856 0 0,5 2-2764 0 0,39 14 4095 0 0,-5-6 94 0 0,-1 0 0 0 0,0 1 0 0 0,-1 1 0 0 0,-1 1 0 0 0,1 0 0 0 0,-2 0 0 0 0,0 2 0 0 0,0 0 0 0 0,-1 0 0 0 0,-1 1 0 0 0,-1 1 0 0 0,0 0 0 0 0,0 2-569 0 0,-10-15 18 0 0,0-1 0 0 0,0 0 0 0 0,0 1 0 0 0,0-1 0 0 0,-1 1 0 0 0,1 0 0 0 0,-1-1 1 0 0,0 1-1 0 0,1-1 0 0 0,-1 1 0 0 0,0 0 0 0 0,-1-1 0 0 0,1 1 0 0 0,0-1 0 0 0,-1 1 0 0 0,0-1 0 0 0,1 1 0 0 0,-1-1 0 0 0,0 1 0 0 0,0-1 0 0 0,0 1 0 0 0,-1-1 0 0 0,1 0 0 0 0,0 0 0 0 0,-1 0 1 0 0,0 0-1 0 0,1 0 0 0 0,-1 0 0 0 0,0 0 0 0 0,0 0 0 0 0,0-1 0 0 0,0 1 0 0 0,0-1 0 0 0,-1 0 0 0 0,1 1 0 0 0,0-1 0 0 0,-1 0 0 0 0,1 0 0 0 0,-1 0 0 0 0,1-1 0 0 0,-1 1 0 0 0,1-1 0 0 0,-1 1 0 0 0,-2-1-18 0 0,-118-1-257 0 0,117 0-200 0 0,-75-16-1274 0 0,55 8-1788 0 0,3-1-4091 0 0,17 5 1127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38.0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1249 2166 0 0 0,'11'-17'42'0'0,"25"-34"400"0"0,-26 39 176 0 0,0-2 0 0 0,0 1-1 0 0,-1-2 1 0 0,13-27 0 0 0,-2-1 396 0 0,7-21-363 0 0,-19 38-384 0 0,-1-1-1 0 0,-1 1 0 0 0,4-53 1 0 0,-8-83 1641 0 0,-32-90-617 0 0,28 239-1277 0 0,-45-211-94 0 0,32 170 55 0 0,-4 1 0 0 0,-26-54 0 0 0,21 55 57 0 0,-2 2 38 0 0,-36-107 0 0 0,49 112-44 0 0,-17-59-40 0 0,12 50 24 0 0,-17-46-57 0 0,28 82 10 0 0,-1 1-1 0 0,-1 0 1 0 0,-18-25-1 0 0,20 33-9 0 0,0 1 0 0 0,-1 0 0 0 0,0 0 0 0 0,-1 0 0 0 0,0 1 0 0 0,-12-7 0 0 0,-62-32-349 0 0,60 34 348 0 0,-124-51-455 0 0,125 56 464 0 0,0 0 0 0 0,0 1 1 0 0,-1 2-1 0 0,0 0 0 0 0,0 1 0 0 0,0 2 0 0 0,-46 1 0 0 0,60 2 5 0 0,1-1-1 0 0,-1 1 1 0 0,0 1-1 0 0,1-1 1 0 0,-1 1-1 0 0,1 1 1 0 0,0 0-1 0 0,0 0 1 0 0,0 0-1 0 0,1 1 1 0 0,-1 0-1 0 0,-12 13 1 0 0,-2 3-110 0 0,1 2 0 0 0,-25 36-1 0 0,20-26 82 0 0,14-16 54 0 0,0 0-1 0 0,1 1 1 0 0,1 0-1 0 0,-12 31 1 0 0,-22 82 22 0 0,18-46-55 0 0,-41 91-170 0 0,60-156 215 0 0,1-1 0 0 0,0 1 0 0 0,2 0 0 0 0,0 0 1 0 0,2 1-1 0 0,-1 40 0 0 0,18 124-70 0 0,-9-131 72 0 0,10 45-109 0 0,32 112-1 0 0,-18-91-165 0 0,-22-85 318 0 0,35 134 1 0 0,-32-136 30 0 0,1-1 1 0 0,1-1-1 0 0,20 34 1 0 0,61 95 113 0 0,-83-143-79 0 0,0 0-1 0 0,1-1 0 0 0,0 0 1 0 0,1-1-1 0 0,18 16 0 0 0,-9-11 230 0 0,1-2 0 0 0,48 31 0 0 0,-55-40 140 0 0,2-1 1 0 0,-1 0-1 0 0,1-2 0 0 0,23 7 1 0 0,-12-6-136 0 0,0-2 0 0 0,32 3 0 0 0,-45-8-512 0 0,30-1 0 0 0,-5-5-4031 0 0,-31 5 823 0 0,-4 0-532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1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253 407 0 0 0,'1'7'21447'0'0,"7"-22"-20655"0"0,-6 11-736 0 0,0 0-1 0 0,0-1 0 0 0,0 1 0 0 0,0 0 0 0 0,-1-1 0 0 0,2-6 0 0 0,-1-1-57 0 0,-1-1 1 0 0,0 1 0 0 0,-1-1-1 0 0,0 1 1 0 0,-1-1-1 0 0,-1 1 1 0 0,0-1-1 0 0,0 1 1 0 0,-1 0-1 0 0,-1 0 1 0 0,-5-12-1 0 0,-10-23-110 0 0,-41-70 0 0 0,58 113 111 0 0,-1 0-1 0 0,0 0 0 0 0,1 1 1 0 0,-2-1-1 0 0,1 1 0 0 0,0 0 1 0 0,-5-3-1 0 0,7 5-3 0 0,0 0 0 0 0,0 1 1 0 0,1-1-1 0 0,-1 1 0 0 0,0-1 0 0 0,0 1 1 0 0,0-1-1 0 0,0 1 0 0 0,0 0 0 0 0,0-1 1 0 0,0 1-1 0 0,0 0 0 0 0,0 0 0 0 0,0 0 1 0 0,0-1-1 0 0,0 1 0 0 0,0 0 0 0 0,0 1 1 0 0,0-1-1 0 0,0 0 0 0 0,0 0 0 0 0,0 0 1 0 0,0 1-1 0 0,0-1 0 0 0,0 0 0 0 0,0 1 1 0 0,0-1-1 0 0,0 1 0 0 0,0-1 0 0 0,0 1 1 0 0,0-1-1 0 0,0 1 0 0 0,1 0 0 0 0,-1-1 1 0 0,0 1-1 0 0,-1 1 0 0 0,-2 5 19 0 0,-1 0 0 0 0,1 0 0 0 0,1 0-1 0 0,-1 1 1 0 0,1-1 0 0 0,-3 12 0 0 0,-9 51 183 0 0,5-23-83 0 0,3-21-78 0 0,0 1 0 0 0,-3-2-1 0 0,0 1 1 0 0,-16 28 0 0 0,45-85-18943 0 0,-14 24 15033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1.6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10 12707 0 0,'0'0'5801'0'0,"-130"0"-5809"0"0,106-2-104 0 0,4 0-200 0 0,1 1-288 0 0,2 0-360 0 0,0 0-673 0 0,3 0-1175 0 0,5 0-1737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2.0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205 172 7082 0 0,'0'0'11058'0'0,"-22"-2"-10882"0"0,-69-8-97 0 0,50 6-97 0 0,20 1-146 0 0,18 3-167 0 0,0-1 253 0 0,0 1 1 0 0,0-1-1 0 0,0 0 1 0 0,1 0-1 0 0,-4-1 1 0 0,0-5-3339 0 0</inkml:trace>
  <inkml:trace contextRef="#ctx0" brushRef="#br0" timeOffset="1">341 0 9402 0 0,'0'0'13112'0'0,"9"22"-12925"0"0,25 67-50 0 0,-25-60-60 0 0,-9-20-16 0 0,0-2-27 0 0,-3 48 589 0 0,0-28-3472 0 0,2 0-8741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2.7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330 32 13339 0 0,'0'0'4257'0'0,"-21"-2"-4183"0"0,-66-6-48 0 0,-8 3-17 0 0,72 5 76 0 0,1-1 0 0 0,-41-8 0 0 0,47 4 698 0 0,14 3 527 0 0,10 3-708 0 0,-6 0-583 0 0,0-1 0 0 0,0 1 0 0 0,-1 0 0 0 0,1 0 0 0 0,0 0 0 0 0,-1 0 0 0 0,1 0-1 0 0,-1 0 1 0 0,1 0 0 0 0,-1 0 0 0 0,1 0 0 0 0,1 3 0 0 0,14 19 215 0 0,-16-21-211 0 0,7 11 136 0 0,-1 1 1 0 0,0 0 0 0 0,-1 0-1 0 0,0 1 1 0 0,-1 0-1 0 0,-1 0 1 0 0,0 0 0 0 0,-1 1-1 0 0,1 17 1 0 0,-2 12 223 0 0,-5 85 0 0 0,-9-3-33 0 0,-1 5-62 0 0,10 56-156 0 0,5-164-53 0 0,0 0 0 0 0,2 0 0 0 0,1 0 1 0 0,1-1-1 0 0,15 41 0 0 0,-4-27 368 0 0,-16-35-446 0 0,-1-2 44 0 0,0 0 0 0 0,0 1 0 0 0,0-1 1 0 0,1 1-1 0 0,-1-1 0 0 0,0 0 0 0 0,0 1 0 0 0,1-1 1 0 0,-1 0-1 0 0,0 1 0 0 0,0-1 0 0 0,1 0 1 0 0,-1 1-1 0 0,0-1 0 0 0,1 0 0 0 0,-1 0 1 0 0,1 1-1 0 0,-1-1 0 0 0,0 0 0 0 0,1 0 0 0 0,-1 0 1 0 0,1 1-1 0 0,-1-1 0 0 0,0 0 0 0 0,1 0 1 0 0,-1 0-1 0 0,1 0 0 0 0,-1 0 0 0 0,1 0 1 0 0,-1 0-1 0 0,1 0 0 0 0,-1 0 0 0 0,0 0 0 0 0,1 0 1 0 0,0-1-1 0 0,0 1-148 0 0,4 0 145 0 0,1 1-50 0 0,0-1-1 0 0,0 0 0 0 0,0-1 1 0 0,0 1-1 0 0,0-1 0 0 0,0 0 1 0 0,0-1-1 0 0,0 0 0 0 0,5-2 1 0 0,50-23-863 0 0,-39 17-3111 0 0,0 1-6590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3.5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14347 0 0,'0'0'3418'0'0,"12"-6"-3395"0"0,37-19 34 0 0,-47 24-46 0 0,1 0-1 0 0,-1 0 0 0 0,1 0 1 0 0,-1 0-1 0 0,1 1 0 0 0,0-1 1 0 0,-1 1-1 0 0,1-1 0 0 0,0 1 1 0 0,0 0-1 0 0,-1 0 1 0 0,4 1-1 0 0,3-1 49 0 0,15 0 385 0 0,0 1 1 0 0,1 1 0 0 0,-1 1 0 0 0,32 9 0 0 0,-47-10-327 0 0,0 1 0 0 0,0 0-1 0 0,-1 1 1 0 0,1 0 0 0 0,-1 0 0 0 0,0 1 0 0 0,0 0-1 0 0,0 1 1 0 0,-1-1 0 0 0,1 1 0 0 0,-1 1 0 0 0,-1-1-1 0 0,0 1 1 0 0,8 10 0 0 0,-5-2 38 0 0,0 2 0 0 0,-1-1 0 0 0,0 1 0 0 0,-2 0 0 0 0,0 0 0 0 0,4 20 0 0 0,15 111 483 0 0,-21-123-583 0 0,12 124 876 0 0,-4 164-1 0 0,-12-301-914 0 0,0-1 1 0 0,-1 1-1 0 0,-1-1 0 0 0,0 1 0 0 0,-1-1 1 0 0,-4 15-1 0 0,5-21-51 0 0,0 0-1 0 0,0 0 1 0 0,-1-1 0 0 0,0 1 0 0 0,1-1 0 0 0,-1 1 0 0 0,-1-1-1 0 0,1 0 1 0 0,-1 0 0 0 0,1-1 0 0 0,-1 1 0 0 0,0-1 0 0 0,0 0 0 0 0,-1 0-1 0 0,1 0 1 0 0,-7 3 0 0 0,3-3-320 0 0,-1 0 0 0 0,0 0 0 0 0,1-1-1 0 0,-1 0 1 0 0,-13 1 0 0 0,-44-1-6590 0 0,52-2 3926 0 0,-8 0-7779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5.4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69 0 0 0,'0'0'14116'0'0,"10"1"-13390"0"0,67 10 1080 0 0,329 2 2544 0 0,-403-13-4277 0 0,5 0 218 0 0,1 0 1 0 0,0-1-1 0 0,16-4 1 0 0,-24 5-290 0 0,-1 0-1 0 0,0 0 1 0 0,1 0 0 0 0,-1 0 0 0 0,0 0 0 0 0,0 0 0 0 0,1 0 0 0 0,-1-1 0 0 0,0 1-1 0 0,0 0 1 0 0,0 0 0 0 0,1 0 0 0 0,-1 0 0 0 0,0-1 0 0 0,0 1 0 0 0,0 0-1 0 0,1 0 1 0 0,-1-1 0 0 0,0 1 0 0 0,0 0 0 0 0,0 0 0 0 0,0-1 0 0 0,0 1-1 0 0,0 0 1 0 0,0 0 0 0 0,0-1 0 0 0,1 1 0 0 0,-1 0 0 0 0,0-1 0 0 0,0 1-1 0 0,0 0 1 0 0,0 0 0 0 0,0-1 0 0 0,-1 1 0 0 0,1 0 0 0 0,0-1 0 0 0,0 1-1 0 0,0 0 1 0 0,0 0 0 0 0,0-1 0 0 0,0 1 0 0 0,0 0 0 0 0,0 0 0 0 0,-1-1 0 0 0,1 1-1 0 0,0 0 1 0 0,0 0 0 0 0,0 0 0 0 0,-1-1 0 0 0,-9-9-423 0 0,-9-2 172 0 0,0 2 0 0 0,0 0 0 0 0,-21-6 0 0 0,5 1 112 0 0,28 11 127 0 0,11 5 12 0 0,13 6-104 0 0,6 8 37 0 0,44 29 343 0 0,-59-38-170 0 0,-1 0 0 0 0,0 1 1 0 0,0 0-1 0 0,0 0 0 0 0,-1 0 0 0 0,6 9 1 0 0,-11-13-75 0 0,1-1 1 0 0,-1 1-1 0 0,0 0 1 0 0,0-1-1 0 0,1 1 1 0 0,-2 0-1 0 0,1 0 1 0 0,0-1-1 0 0,-1 1 1 0 0,1 0-1 0 0,-1 0 1 0 0,0 0-1 0 0,0 3 1 0 0,0-4-31 0 0,0 0 0 0 0,-1-1 0 0 0,1 1-1 0 0,-1 0 1 0 0,1 0 0 0 0,-1-1 0 0 0,0 1 0 0 0,0 0 0 0 0,0-1 0 0 0,0 1 0 0 0,0-1 0 0 0,0 1 0 0 0,0-1 0 0 0,0 0 0 0 0,-1 1 0 0 0,1-1-1 0 0,0 0 1 0 0,-1 0 0 0 0,1 0 0 0 0,-1 0 0 0 0,-2 1 0 0 0,-4 2-318 0 0,-1 0 0 0 0,0-1 0 0 0,0 0 0 0 0,-14 3 0 0 0,-18 1-8333 0 0,34-6 5548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6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244 360 6753 0 0,'0'0'16532'0'0,"-1"-2"-16356"0"0,0-1-153 0 0,1 1 0 0 0,-1 0 0 0 0,1 0 0 0 0,-1-1 0 0 0,1 1 0 0 0,0 0 0 0 0,0 0 0 0 0,0-1 0 0 0,1-3 0 0 0,5-26 51 0 0,-1 1-107 0 0,-3 16 22 0 0,-1 1 0 0 0,-1-1 0 0 0,-1 0 0 0 0,0 0 0 0 0,0 1 0 0 0,-2-1 0 0 0,0 1 0 0 0,-8-25 0 0 0,6 27-14 0 0,-15-39-104 0 0,17 45 99 0 0,-1 0 0 0 0,1-1 0 0 0,-1 1 0 0 0,0 0 0 0 0,-8-7 1 0 0,12 13 22 0 0,0-1 0 0 0,-1 1 0 0 0,1 0 1 0 0,0-1-1 0 0,-1 1 0 0 0,1 0 0 0 0,0 0 0 0 0,-1-1 1 0 0,1 1-1 0 0,0 0 0 0 0,-1 0 0 0 0,1-1 1 0 0,-1 1-1 0 0,1 0 0 0 0,-1 0 0 0 0,1 0 0 0 0,0 0 1 0 0,-1 0-1 0 0,1 0 0 0 0,-1 0 0 0 0,1-1 1 0 0,-1 1-1 0 0,1 1 0 0 0,-1-1 0 0 0,1 0 0 0 0,0 0 1 0 0,-1 0-1 0 0,1 0 0 0 0,-1 0 0 0 0,1 0 1 0 0,-1 0-1 0 0,1 1 0 0 0,0-1 0 0 0,-1 0 1 0 0,1 0-1 0 0,-1 0 0 0 0,1 1 0 0 0,0-1 0 0 0,-1 0 1 0 0,1 1-1 0 0,0-1 0 0 0,-1 0 0 0 0,1 1 1 0 0,0-1-1 0 0,-1 1 0 0 0,-1 3 19 0 0,0-1 0 0 0,0 1 0 0 0,0 0 0 0 0,-1 5 0 0 0,0-1 29 0 0,-16 29 26 0 0,-1-1-1 0 0,-1 0 1 0 0,-43 51 0 0 0,48-64-413 0 0,15-21 1 0 0,0 0-1 0 0,0-1 1 0 0,0 1 0 0 0,1 0-1 0 0,-1 0 1 0 0,0-1-1 0 0,1 1 1 0 0,0 0 0 0 0,-1 0-1 0 0,1 0 1 0 0,0 0-1 0 0,0 2 1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6.4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12 12915 0 0,'0'0'7465'0'0,"-140"-1"-10009"0"0,118-2 7 0 0,-1 0-1704 0 0,8 0-2024 0 0,5 1 1472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6.7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273 104 20276 0 0,'0'0'2770'0'0,"-20"-3"-2850"0"0,-63-10-94 0 0,21 5-535 0 0,-20-6-3620 0 0,66 9 1133 0 0,6 0-4485 0 0</inkml:trace>
  <inkml:trace contextRef="#ctx0" brushRef="#br0" timeOffset="1">465 0 18772 0 0,'0'0'4057'0'0,"54"123"-3625"0"0,-54-106-136 0 0,0 0-120 0 0,-5-2-88 0 0,0-1-88 0 0,-2-1-104 0 0,2-2-112 0 0,-2 0-264 0 0,3-2-424 0 0,-1 1-673 0 0,2-1-1151 0 0,1-1-2521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2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47 5685 0 0,'0'0'5138'0'0,"0"0"-3754"0"0,0 0-936 0 0,-2-5-44 0 0,1 2-401 0 0,0 1 0 0 0,0-1 0 0 0,0 1 0 0 0,0 0 0 0 0,-1 0 0 0 0,1 0 1 0 0,-1-1-1 0 0,1 1 0 0 0,-1 1 0 0 0,0-1 0 0 0,0 0 0 0 0,0 0 0 0 0,0 1 1 0 0,0-1-1 0 0,0 1 0 0 0,0-1 0 0 0,0 1 0 0 0,-1 0 0 0 0,1 0 1 0 0,0 0-1 0 0,-1 0 0 0 0,1 1 0 0 0,-1-1 0 0 0,1 1 0 0 0,-1-1 0 0 0,1 1 1 0 0,-1 0-1 0 0,1 0 0 0 0,-1 0 0 0 0,0 0 0 0 0,1 0 0 0 0,-1 1 0 0 0,1-1 1 0 0,-1 1-1 0 0,1 0 0 0 0,-1-1 0 0 0,1 1 0 0 0,0 0 0 0 0,-1 0 1 0 0,0 2-4 0 0,-6 2 56 0 0,1 1 0 0 0,-1 1 1 0 0,2 0-1 0 0,-1 0 0 0 0,1 0 0 0 0,0 1 1 0 0,0 0-1 0 0,1 0 0 0 0,0 1 1 0 0,1 0-1 0 0,0 0 0 0 0,0 0 1 0 0,1 1-1 0 0,0-1 0 0 0,1 1 1 0 0,0 0-1 0 0,0 0 0 0 0,1 0 1 0 0,0 8-57 0 0,4-14 19 0 0,1-1 1 0 0,0 1-1 0 0,0 0 1 0 0,0-1-1 0 0,1 0 1 0 0,-1 0-1 0 0,1 0 1 0 0,0 0-1 0 0,0-1 1 0 0,0 1-1 0 0,0-1 1 0 0,0 0-1 0 0,0 0 1 0 0,0-1-1 0 0,1 1 1 0 0,-1-1-1 0 0,1 0 1 0 0,-1 0 0 0 0,1-1-1 0 0,0 1 1 0 0,-1-1-1 0 0,1 0 1 0 0,0 0-1 0 0,-1 0 1 0 0,1-1-1 0 0,-1 0 1 0 0,1 0-1 0 0,-1 0 1 0 0,1 0-1 0 0,-1-1 1 0 0,1 1-1 0 0,-1-1 1 0 0,0 0-1 0 0,0-1 1 0 0,0 1-1 0 0,2-2-19 0 0,-3 5 10 0 0,1 0-1 0 0,-1 0 1 0 0,0 0-1 0 0,0 1 0 0 0,0 0 1 0 0,0-1-1 0 0,0 1 1 0 0,0 0-1 0 0,-1 0 0 0 0,1 1 1 0 0,-1-1-1 0 0,1 1 0 0 0,-1-1 1 0 0,0 1-1 0 0,0 0 1 0 0,0-1-1 0 0,0 1 0 0 0,-1 0 1 0 0,1 1-1 0 0,-1-1 1 0 0,0 0-1 0 0,1 0 0 0 0,-1 0 1 0 0,-1 1-1 0 0,1-1 1 0 0,0 1-1 0 0,-1-1 0 0 0,0 1-9 0 0,9 19 100 0 0,-8-22-60 0 0,0 0 0 0 0,1 0-1 0 0,-1-1 1 0 0,0 1 0 0 0,0 0 0 0 0,0-1 0 0 0,0 1-1 0 0,1 0 1 0 0,-1-1 0 0 0,0 0 0 0 0,1 1 0 0 0,-1-1-1 0 0,0 0 1 0 0,1 1 0 0 0,-1-1 0 0 0,0 0 0 0 0,1 0-1 0 0,-1 0 1 0 0,1 0 0 0 0,-1-1 0 0 0,0 1 0 0 0,1 0-1 0 0,-1 0 1 0 0,0-1 0 0 0,1 1 0 0 0,-1-1 0 0 0,0 1-1 0 0,0-1 1 0 0,1 0 0 0 0,-1 1 0 0 0,0-1 0 0 0,0 0-1 0 0,0 0 1 0 0,0 0 0 0 0,0 0 0 0 0,0 0 0 0 0,0 0-1 0 0,0 0 1 0 0,0 0 0 0 0,-1 0 0 0 0,1 0-1 0 0,0-1 1 0 0,-1 1 0 0 0,1 0 0 0 0,-1 0 0 0 0,1-1-1 0 0,-1 1 1 0 0,0 0 0 0 0,1-1 0 0 0,-1 1 0 0 0,0-1-1 0 0,0 1 1 0 0,0 0 0 0 0,0-1 0 0 0,0 1 0 0 0,0 0-1 0 0,-1-1 1 0 0,1 1 0 0 0,0 0 0 0 0,-1-1 0 0 0,1 1-1 0 0,-1 0 1 0 0,1-1 0 0 0,-1 1-40 0 0,0-3-91 0 0,-1 0 0 0 0,0 1 0 0 0,0-1 0 0 0,-1 1 0 0 0,1-1 0 0 0,-1 1 0 0 0,0 0 0 0 0,1 0 0 0 0,-1 0 0 0 0,-1 0 0 0 0,1 0 0 0 0,0 1 0 0 0,-1-1 0 0 0,1 1 0 0 0,-1 0 0 0 0,0 0-1 0 0,0 0 1 0 0,0 1 0 0 0,0-1 0 0 0,0 1 0 0 0,0 0 0 0 0,0 0 0 0 0,0 1 0 0 0,0-1 0 0 0,0 1 0 0 0,-1 0 0 0 0,1 0 0 0 0,-2 0 91 0 0,-42 19-5533 0 0,44-15-1260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01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921 79 12745 0 0,'0'0'2710'0'0,"3"9"-2104"0"0,-1-5-564 0 0,0 0 1 0 0,0 1-1 0 0,-1-1 1 0 0,1 0-1 0 0,-1 0 0 0 0,0 1 1 0 0,-1-1-1 0 0,1 1 1 0 0,-1-1-1 0 0,1 1 1 0 0,-1-1-1 0 0,-1 1 0 0 0,1-1 1 0 0,-1 1-1 0 0,1-1 1 0 0,-1 0-1 0 0,-1 1 1 0 0,1-1-1 0 0,-1 0 0 0 0,1 0 1 0 0,-1 0-1 0 0,0 0 1 0 0,0 0-1 0 0,-1 0 1 0 0,1 0-1 0 0,-1-1 0 0 0,0 1 1 0 0,0-1-1 0 0,0 0 1 0 0,-1 0-1 0 0,1 0 1 0 0,-1 0-1 0 0,-1 0-42 0 0,-2 1-81 0 0,0-1 0 0 0,-1 1 0 0 0,0-2 0 0 0,1 1 0 0 0,-1-1 0 0 0,0 0 0 0 0,0-1 0 0 0,0 1 0 0 0,-1-2 1 0 0,1 1-1 0 0,0-1 0 0 0,0 0 0 0 0,0-1 0 0 0,-1 0 0 0 0,1-1 0 0 0,0 1 0 0 0,0-1 0 0 0,1-1 0 0 0,-1 1 0 0 0,0-2 0 0 0,1 1 0 0 0,-1-1 0 0 0,1 0 0 0 0,0 0 0 0 0,1-1 0 0 0,-1 0 1 0 0,1 0-1 0 0,0 0 0 0 0,0-1 0 0 0,0 0 0 0 0,1 0 0 0 0,0-1 0 0 0,0 0 0 0 0,1 1 0 0 0,-1-2 81 0 0,-28 41 2393 0 0,-79 0-1697 0 0,99-35-933 0 0,1 0 1 0 0,0-2-1 0 0,0 1 1 0 0,0-2 0 0 0,1 0-1 0 0,-1 0 1 0 0,1-1 0 0 0,0 0-1 0 0,0-1 1 0 0,1 0-1 0 0,0-1 1 0 0,1 0 0 0 0,-1 0-1 0 0,1-1 1 0 0,1 0 0 0 0,0-1-1 0 0,0 0 1 0 0,1 0 0 0 0,0-1-1 0 0,-1-3 237 0 0,-18 0 3612 0 0,-31 25-2558 0 0,12-1-717 0 0,-53-30-263 0 0,52-25-6222 0 0,42 36 683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7.3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263 344 16195 0 0,'0'0'5775'0'0,"0"-22"-6011"0"0,0-71 217 0 0,0 85 15 0 0,0 0-1 0 0,0 0 0 0 0,-1 0 0 0 0,-2-12 1 0 0,0 10 1 0 0,-4-21-25 0 0,-2 1 0 0 0,-23-52 0 0 0,31 79 24 0 0,0 0 0 0 0,-1 1 0 0 0,1-1 0 0 0,-1 1 0 0 0,-2-3 1 0 0,4 4 4 0 0,-1 1 0 0 0,1 0 1 0 0,0-1-1 0 0,0 1 1 0 0,-1 0-1 0 0,1-1 0 0 0,0 1 1 0 0,0 0-1 0 0,-1 0 1 0 0,1-1-1 0 0,0 1 0 0 0,-1 0 1 0 0,1 0-1 0 0,0 0 1 0 0,-1-1-1 0 0,1 1 0 0 0,-1 0 1 0 0,1 0-1 0 0,0 0 1 0 0,-1 0-1 0 0,1 0 0 0 0,-1 0 1 0 0,1 0-1 0 0,0 0 0 0 0,-1 0 1 0 0,1 0-1 0 0,-1 0 1 0 0,1 0-1 0 0,0 0 0 0 0,-1 0 1 0 0,1 0-1 0 0,0 0 1 0 0,-1 0-1 0 0,1 1 0 0 0,-1-1 1 0 0,1 0-1 0 0,0 0 1 0 0,-1 0-1 0 0,1 1 0 0 0,0-1 1 0 0,-1 0-1 0 0,1 0 1 0 0,0 1-1 0 0,0-1 0 0 0,-1 0 1 0 0,1 1-1 0 0,0-1 1 0 0,-6 9 130 0 0,1 1 1 0 0,-6 15-1 0 0,2-1 8 0 0,-22 37 254 0 0,-50 74 0 0 0,45-79-3368 0 0,34-52 115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7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55 15699 0 0,'0'0'5426'0'0,"-134"-25"-5571"0"0,111 21-247 0 0,2 0-216 0 0,-1 1-256 0 0,3-1-240 0 0,2 1-416 0 0,4-1-881 0 0,-2 1-1496 0 0,9 1-1424 0 0,-1-1 448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8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318 1 19108 0 0,'0'0'4166'0'0,"-7"21"-3778"0"0,-26 66-86 0 0,31-82-266 0 0,0 0 1 0 0,-1 0-1 0 0,0 0 0 0 0,-7 9 1 0 0,8-12-17 0 0,-1 1 1 0 0,1-1 0 0 0,-1 0-1 0 0,1 0 1 0 0,-4 2 0 0 0,-4 2 24 0 0,-17 15-181 0 0,-1-2 0 0 0,-30 15 0 0 0,38-24-968 0 0,0-1 1 0 0,-22 7-1 0 0,21-12-2161 0 0,7-4-5211 0 0</inkml:trace>
  <inkml:trace contextRef="#ctx0" brushRef="#br0" timeOffset="1">78 69 12995 0 0,'0'0'6909'0'0,"14"24"-5894"0"0,48 73-233 0 0,-53-81-491 0 0,2-1 0 0 0,14 17 1 0 0,-16-23-155 0 0,62 61 550 0 0,-14-17-1353 0 0,-43-36-1306 0 0,-11-11-1223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8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46 8402 0 0,'0'0'13676'0'0,"-11"-1"-13816"0"0,-67-6-819 0 0,67 6-125 0 0,0-1 0 0 0,-1 0 0 0 0,-17-6 0 0 0,22 5-1150 0 0,1 1-1 0 0,-1-1 1 0 0,1 0-1 0 0,-6-5 1 0 0,5 3-3237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8.8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13 12443 0 0,'0'0'8297'0'0,"-138"-8"-8737"0"0,110 7-448 0 0,0 0-784 0 0,2 0-1377 0 0,7-1-2216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9.2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227 322 13315 0 0,'0'0'8214'0'0,"1"-3"-8034"0"0,3-15-192 0 0,-1 1 1 0 0,0-1 0 0 0,-1-35-1 0 0,0 23 3 0 0,-1 2 12 0 0,-3-33 0 0 0,1 50 23 0 0,0 1 0 0 0,-1-1 0 0 0,0 0-1 0 0,-1 1 1 0 0,0 0 0 0 0,-6-12 0 0 0,9 21-18 0 0,0 1 1 0 0,0-1 0 0 0,-1 1 0 0 0,1-1-1 0 0,0 1 1 0 0,-1-1 0 0 0,1 1 0 0 0,-1-1-1 0 0,1 1 1 0 0,0-1 0 0 0,-1 1 0 0 0,1-1-1 0 0,-1 1 1 0 0,1 0 0 0 0,-2-1 0 0 0,2 1-4 0 0,0 0 0 0 0,0 0 1 0 0,-1 0-1 0 0,1 0 0 0 0,0 0 1 0 0,-1 0-1 0 0,1 0 0 0 0,0 0 1 0 0,0 0-1 0 0,-1 0 0 0 0,1 0 0 0 0,0 0 1 0 0,0 0-1 0 0,-1 0 0 0 0,1 0 1 0 0,0 0-1 0 0,0 1 0 0 0,-1-1 1 0 0,1 0-1 0 0,0 0 0 0 0,0 0 1 0 0,-1 0-1 0 0,1 1 0 0 0,-2 1 35 0 0,0 0 0 0 0,1 1 0 0 0,-1-1 1 0 0,1 1-1 0 0,-2 3 0 0 0,0-1 37 0 0,-12 21 80 0 0,-1-1 0 0 0,-1 0 0 0 0,-1-1-1 0 0,-2-1 1 0 0,0-1 0 0 0,-33 27 0 0 0,48-44-380 0 0,0 0 1 0 0,-9 10 0 0 0,13-14-210 0 0,-1 1-1 0 0,1 0 1 0 0,0 0-1 0 0,0 0 1 0 0,0 0 0 0 0,0 0-1 0 0,1 0 1 0 0,-1 3-1 0 0,0-5 188 0 0,1 0 0 0 0,0 1 0 0 0,0-1 0 0 0,0 0 0 0 0,0 1 0 0 0,0-1 0 0 0,0 0 0 0 0,0 1 1 0 0,1-1-1 0 0,-1 0 0 0 0,0 1 0 0 0,0-1 0 0 0,0 0 0 0 0,0 1 0 0 0,0-1 0 0 0,0 0 0 0 0,1 0 0 0 0,0 2-980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9.6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238 344 17756 0 0,'0'0'3184'0'0,"-120"-31"-3792"0"0,96 25-64 0 0,3 0-392 0 0,-1 0-664 0 0,-1 0-1609 0 0,7 2-2384 0 0,4 0-2089 0 0</inkml:trace>
  <inkml:trace contextRef="#ctx0" brushRef="#br0" timeOffset="1">598 59 21301 0 0,'0'0'-118'0'0,"-21"-3"13"0"0,-67-8-69 0 0,70 9-263 0 0,-1-1-1 0 0,-27-8 0 0 0,27 5-400 0 0,-13-5-2279 0 0,14-1-5788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5:59.9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19532 0 0,'0'0'1492'0'0,"8"20"-1077"0"0,24 66-100 0 0,-28-77-245 0 0,-1 0 0 0 0,2 12 1 0 0,-5-1 12 0 0,-1-6-82 0 0,-3 42 507 0 0,1-29-2857 0 0,2 0-8453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0.3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0 14915 0 0,'0'0'7568'0'0,"0"24"-6977"0"0,1 80-189 0 0,-1-67-109 0 0,-2 0 1 0 0,-12 73 0 0 0,9-86-246 0 0,4-15-21 0 0,0 0 1 0 0,0-1-1 0 0,1 1 0 0 0,1 10 0 0 0,-1-18-27 0 0,0-1 0 0 0,0 0 0 0 0,0 1-1 0 0,0-1 1 0 0,0 0 0 0 0,0 1 0 0 0,0-1 0 0 0,0 0 0 0 0,1 1-1 0 0,-1-1 1 0 0,0 0 0 0 0,0 1 0 0 0,0-1 0 0 0,1 0-1 0 0,-1 1 1 0 0,0-1 0 0 0,0 0 0 0 0,0 0 0 0 0,1 1-1 0 0,-1-1 1 0 0,0 0 0 0 0,1 0 0 0 0,-1 0 0 0 0,0 1 0 0 0,1-1-1 0 0,-1 0 1 0 0,0 0 0 0 0,1 0 0 0 0,0 0-25 0 0,0 1 1 0 0,0-1 0 0 0,0 0-1 0 0,0-1 1 0 0,1 1-1 0 0,-1 0 1 0 0,0 0-1 0 0,0 0 1 0 0,2-1 0 0 0,18-10-615 0 0,-6 1 197 0 0,-6 4 239 0 0,0 0 0 0 0,0 0 0 0 0,16-6 0 0 0,-22 11 192 0 0,1 0 0 0 0,-1 0 0 0 0,0 0 0 0 0,0 0 0 0 0,0 1 0 0 0,0-1 0 0 0,1 1 0 0 0,-1 0 0 0 0,0 0 0 0 0,0 0 0 0 0,1 1 0 0 0,-1-1 0 0 0,0 1 1 0 0,0 0-1 0 0,0 0 0 0 0,5 2 0 0 0,-1 1 40 0 0,1 0 0 0 0,-2 0 0 0 0,1 1 1 0 0,0 0-1 0 0,-1 0 0 0 0,0 1 0 0 0,0 0 0 0 0,6 8 1 0 0,-4-4 93 0 0,-1 1 0 0 0,0 0 0 0 0,0 0 0 0 0,7 18 1 0 0,-11-24-55 0 0,-1 1 0 0 0,-1-1 1 0 0,1 1-1 0 0,-1-1 0 0 0,0 1 0 0 0,0 0 1 0 0,-1-1-1 0 0,1 1 0 0 0,-2 10 1 0 0,1-13-37 0 0,0-1 0 0 0,-1 0 1 0 0,0 1-1 0 0,1-1 0 0 0,-1 1 1 0 0,0-1-1 0 0,0 0 1 0 0,0 0-1 0 0,0 1 0 0 0,-1-1 1 0 0,1 0-1 0 0,-1 0 0 0 0,1 0 1 0 0,-1 0-1 0 0,0-1 0 0 0,0 1 1 0 0,1 0-1 0 0,-1-1 0 0 0,0 1 1 0 0,0-1-1 0 0,-1 0 1 0 0,1 0-1 0 0,0 1 0 0 0,-4 0 1 0 0,-3 1-14 0 0,0-1 1 0 0,-1 0 0 0 0,1 0-1 0 0,-1-1 1 0 0,1-1 0 0 0,-1 1-1 0 0,1-1 1 0 0,-14-2 0 0 0,6-1-577 0 0,0 0 0 0 0,-1-1 0 0 0,-26-10 0 0 0,1-3-2014 0 0,15 6-2682 0 0,19 8 2534 0 0,-6-3-7963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2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52 9706 0 0,'0'0'5820'0'0,"8"3"-5405"0"0,0 0-270 0 0,-1-1 51 0 0,0 1 0 0 0,1-1 0 0 0,-1 0 0 0 0,15 1 0 0 0,7 1 493 0 0,345 30 3234 0 0,-198-28-2799 0 0,-174-6-1108 0 0,1 0 0 0 0,0-1-1 0 0,-1 1 1 0 0,1 0 0 0 0,-1-1-1 0 0,0 1 1 0 0,1-1 0 0 0,-1 0-1 0 0,1 0 1 0 0,2-2-1 0 0,-4 3-26 0 0,0 0-1 0 0,-1-1 1 0 0,1 0-1 0 0,-1 1 0 0 0,1-1 1 0 0,-1 1-1 0 0,1-1 0 0 0,-1 0 1 0 0,1 1-1 0 0,-1-1 0 0 0,0 0 1 0 0,1 1-1 0 0,-1-1 0 0 0,0 0 1 0 0,0 1-1 0 0,1-1 0 0 0,-1 0 1 0 0,0 0-1 0 0,0 1 0 0 0,0-1 1 0 0,0 0-1 0 0,0 0 0 0 0,0 0 1 0 0,0 1-1 0 0,0-1 0 0 0,0 0 1 0 0,0 0-1 0 0,-1 1 0 0 0,1-1 1 0 0,0 0-1 0 0,0 0 0 0 0,-1 1 1 0 0,1-1-1 0 0,0 0 0 0 0,-1 1 1 0 0,1-1-1 0 0,-2 0 0 0 0,-5-10-108 0 0,-1 0 0 0 0,0 0 0 0 0,-16-14-1 0 0,4 4 310 0 0,34 23 216 0 0,0 5-351 0 0,-1 1 0 0 0,0 1 1 0 0,-1 0-1 0 0,18 18 1 0 0,-14-13 87 0 0,-1 1 1 0 0,0 0 0 0 0,12 18 0 0 0,-23-27-113 0 0,0-1 0 0 0,0 1-1 0 0,-1 0 1 0 0,0-1 0 0 0,0 1 0 0 0,-1 1 0 0 0,0-1 0 0 0,0 0-1 0 0,0 1 1 0 0,-1-1 0 0 0,0 0 0 0 0,0 1 0 0 0,0 0 0 0 0,-1 6-1 0 0,-1-10-46 0 0,1-1 0 0 0,-1 1 0 0 0,0-1 0 0 0,0 1-1 0 0,0-1 1 0 0,0 1 0 0 0,0-1 0 0 0,-1 0 0 0 0,1 1-1 0 0,-1-1 1 0 0,1 0 0 0 0,-1 0 0 0 0,0 0-1 0 0,0 0 1 0 0,0-1 0 0 0,0 1 0 0 0,0 0 0 0 0,0-1-1 0 0,0 1 1 0 0,-1-1 0 0 0,-4 2 0 0 0,-25 10-1863 0 0,1-4-3960 0 0,23-7 2953 0 0,-5 1-7950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01.8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296 244 3724 0 0,'0'0'8004'0'0,"0"0"-5259"0"0,0 0-1853 0 0,0 0 202 0 0,0 0-27 0 0,0 0-613 0 0,0 0-557 0 0,-2-26 74 0 0,-15-41-844 0 0,15 54 789 0 0,0 0 0 0 0,-1 0-1 0 0,-1 0 1 0 0,0 1 0 0 0,-1-1 0 0 0,0 1 0 0 0,-1 0-1 0 0,0 0 1 0 0,-1 1 0 0 0,0-1 0 0 0,-5-3 84 0 0,10 15 49 0 0,-1 0 0 0 0,0 0 1 0 0,1 1-1 0 0,-1-1 0 0 0,1 1 1 0 0,-1-1-1 0 0,1 1 0 0 0,-1 0 1 0 0,1 0-1 0 0,-1 0 0 0 0,1 0 0 0 0,0 1 1 0 0,-1-1-1 0 0,1 1 0 0 0,0-1 1 0 0,0 1-1 0 0,0 0 0 0 0,0-1 1 0 0,0 1-1 0 0,1 0 0 0 0,-1 0 1 0 0,1 1-1 0 0,-1-1 0 0 0,1 0 0 0 0,0 0 1 0 0,-1 1-1 0 0,1-1 0 0 0,0 1 1 0 0,1-1-1 0 0,-1 1 0 0 0,0-1 1 0 0,1 1-1 0 0,0 0 0 0 0,-1-1 1 0 0,1 1-1 0 0,0-1 0 0 0,0 2-49 0 0,-5 9 117 0 0,-15 27 165 0 0,-22 72-2265 0 0,44-109-1728 0 0,6-4-4563 0 0</inkml:trace>
  <inkml:trace contextRef="#ctx0" brushRef="#br0" timeOffset="248.91">304 190 9913 0 0,'0'0'8397'0'0,"0"0"-8397"0"0,0 0-196 0 0,-44 5 196 0 0,5-9 232 0 0,-11-3-84 0 0,-5 0-148 0 0,2-7-876 0 0,18 3-2937 0 0,8-2-7044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3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 0 7570 0 0,'0'0'15136'0'0,"-13"14"-14552"0"0,-40 44-84 0 0,50-54-450 0 0,0 0 0 0 0,0 0 0 0 0,1 1 0 0 0,0-1 1 0 0,0 1-1 0 0,0-1 0 0 0,0 1 0 0 0,1 0 0 0 0,-1-1 0 0 0,1 1 0 0 0,1 0 0 0 0,-1 6 0 0 0,-2 6 98 0 0,-7 50 109 0 0,2 0 0 0 0,2 108 0 0 0,6-166-331 0 0,0 0 0 0 0,1-1 0 0 0,1 1 1 0 0,-1 0-1 0 0,1 0 0 0 0,1-1 0 0 0,0 1 0 0 0,6 12 0 0 0,-7-16-484 0 0,1 0 0 0 0,1 0-1 0 0,-1 0 1 0 0,1-1 0 0 0,6 7 0 0 0,-6-7-862 0 0,1 0 1 0 0,-1-1-1 0 0,0 0 1 0 0,1 0-1 0 0,0 0 1 0 0,7 3-1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3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7 288 15995 0 0,'0'0'7275'0'0,"-1"-8"-7253"0"0,0 4-21 0 0,-1-5-4 0 0,1 1 1 0 0,0 0-1 0 0,0-1 1 0 0,1 1-1 0 0,0 0 1 0 0,3-17 0 0 0,19-49-20 0 0,-9 33 22 0 0,-10 31-14 0 0,0-2-5 0 0,7-16 1 0 0,-9 25 15 0 0,1 1 1 0 0,-1-1-1 0 0,0 1 1 0 0,1-1-1 0 0,0 1 1 0 0,-1 0-1 0 0,1-1 1 0 0,0 1-1 0 0,0 0 1 0 0,0 0-1 0 0,5-3 1 0 0,-6 5 0 0 0,1-1 0 0 0,-1 0 0 0 0,1 1 0 0 0,-1-1 1 0 0,1 1-1 0 0,0-1 0 0 0,-1 1 0 0 0,1 0 0 0 0,-1 0 0 0 0,1 0 0 0 0,0 0 1 0 0,-1 0-1 0 0,1 0 0 0 0,0 0 0 0 0,-1 1 0 0 0,1-1 0 0 0,0 1 0 0 0,-1-1 0 0 0,1 1 1 0 0,-1-1-1 0 0,1 1 0 0 0,-1 0 0 0 0,1 0 0 0 0,-1 0 0 0 0,0-1 0 0 0,3 3 1 0 0,2 2 25 0 0,-1 0 1 0 0,1 1-1 0 0,-1 0 0 0 0,5 7 1 0 0,-2-3 56 0 0,-2 0 0 0 0,1 1-1 0 0,-2 0 1 0 0,1 0 0 0 0,-1 0 0 0 0,-1 0 0 0 0,0 1-1 0 0,4 21 1 0 0,-4-4-1262 0 0,-1 0 0 0 0,0 45-1 0 0,-1-63-5406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3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227 217 6097 0 0,'0'0'14147'0'0,"-117"-17"-14323"0"0,93 17-432 0 0,3 0-672 0 0,0 0-1161 0 0,0 0-1864 0 0,6 0-1848 0 0,7 0 872 0 0</inkml:trace>
  <inkml:trace contextRef="#ctx0" brushRef="#br0" timeOffset="1">508 2 17436 0 0,'0'0'1777'0'0,"-20"-1"-1789"0"0,-62 0-18 0 0,74 1 15 0 0,1 0 0 0 0,-12 3 1 0 0,18-3 6 0 0,-1 0 0 0 0,1 1 1 0 0,0-1-1 0 0,-1 1 0 0 0,1 0 1 0 0,0-1-1 0 0,0 1 0 0 0,-2 2 1 0 0,-3 0-24 0 0,6-2 36 0 0,-1-1 1 0 0,0 0 0 0 0,1 1-1 0 0,-1-1 1 0 0,1 0 0 0 0,-1 1 0 0 0,1-1-1 0 0,-1 1 1 0 0,1-1 0 0 0,-1 1-1 0 0,1-1 1 0 0,0 1 0 0 0,-1-1-1 0 0,1 1 1 0 0,-1-1 0 0 0,1 1-1 0 0,0-1 1 0 0,0 1 0 0 0,-1 0-1 0 0,1-1 1 0 0,0 1 0 0 0,0 0 0 0 0,0-1-1 0 0,0 1 1 0 0,0 0 0 0 0,0-1-1 0 0,0 1 1 0 0,0 0 0 0 0,0-1-1 0 0,0 1 1 0 0,0 0 0 0 0,0-1-1 0 0,0 1 1 0 0,0-1 0 0 0,1 1-1 0 0,-1 0 1 0 0,0-1 0 0 0,1 1 0 0 0,-1-1-1 0 0,0 1 1 0 0,1 0 0 0 0,-1-1-1 0 0,0 1 1 0 0,1-1 0 0 0,-1 0-1 0 0,1 1 1 0 0,0 0 0 0 0,3 2 123 0 0,1 1 0 0 0,-1-1-1 0 0,0-1 1 0 0,8 5 0 0 0,4 1 56 0 0,62 34 627 0 0,-68-36-654 0 0,0 1 0 0 0,0 0 0 0 0,-1 1 1 0 0,0 0-1 0 0,9 11 0 0 0,-15-16-97 0 0,0 1 0 0 0,-1-1 0 0 0,0 1-1 0 0,1-1 1 0 0,-1 1 0 0 0,-1 0 0 0 0,1 0 0 0 0,0 0 0 0 0,-1 0-1 0 0,0 0 1 0 0,1 8 0 0 0,-2-10-40 0 0,0 0 1 0 0,0 0-1 0 0,0 0 0 0 0,0 0 0 0 0,0-1 1 0 0,-1 1-1 0 0,1 0 0 0 0,-1 0 0 0 0,0 0 1 0 0,1 0-1 0 0,-1-1 0 0 0,0 1 1 0 0,0 0-1 0 0,0-1 0 0 0,0 1 0 0 0,0 0 1 0 0,0-1-1 0 0,-1 0 0 0 0,1 1 0 0 0,0-1 1 0 0,-1 0-1 0 0,1 1 0 0 0,-1-1 1 0 0,0 0-1 0 0,1 0 0 0 0,-1 0 0 0 0,-3 1 1 0 0,-3 1-183 0 0,-1 0 0 0 0,1-1 0 0 0,-1 1 0 0 0,0-2 0 0 0,0 1 0 0 0,0-1 0 0 0,0 0 0 0 0,-11-2 0 0 0,-12-1-4076 0 0,4-4-4863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4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 18572 0 0,'0'0'2048'0'0,"-18"5"-2410"0"0,-55 19 219 0 0,71-23 132 0 0,-1 0 1 0 0,1 0-1 0 0,0 0 1 0 0,0 0-1 0 0,0 0 0 0 0,0 0 1 0 0,0 1-1 0 0,-3 1 1 0 0,5-3 7 0 0,0 1-1 0 0,0-1 1 0 0,0 0 0 0 0,-1 1 0 0 0,1-1 0 0 0,0 0 0 0 0,0 1 0 0 0,0-1 0 0 0,0 0 0 0 0,0 1 0 0 0,0-1-1 0 0,-1 0 1 0 0,1 1 0 0 0,0-1 0 0 0,0 1 0 0 0,0-1 0 0 0,0 0 0 0 0,0 1 0 0 0,0-1 0 0 0,1 0 0 0 0,-1 1-1 0 0,0 0 1 0 0,0 2-18 0 0,1 0 35 0 0,-1-1 0 0 0,0 1 0 0 0,1-1 0 0 0,0 1 0 0 0,-1-1 0 0 0,1 0 1 0 0,0 1-1 0 0,0-1 0 0 0,0 0 0 0 0,1 0 0 0 0,-1 0 0 0 0,0 0 0 0 0,1 0 0 0 0,0 0 0 0 0,-1 0 0 0 0,1 0 0 0 0,0-1 1 0 0,2 3-1 0 0,6 3 120 0 0,-1 0 0 0 0,18 8 0 0 0,-18-10-72 0 0,25 13 194 0 0,-15-9 0 0 0,-1 1 1 0 0,-1 1-1 0 0,1 0 0 0 0,21 19 1 0 0,-37-28-216 0 0,0 1 0 0 0,0-1 0 0 0,0 0 0 0 0,-1 1 0 0 0,1 0 1 0 0,0-1-1 0 0,-1 1 0 0 0,2 3 0 0 0,-3-5-29 0 0,1 1 1 0 0,-1-1-1 0 0,0 0 0 0 0,1 0 1 0 0,-1 0-1 0 0,0 0 0 0 0,0 0 1 0 0,0 1-1 0 0,0-1 0 0 0,0 0 1 0 0,0 0-1 0 0,0 0 0 0 0,0 0 1 0 0,-1 0-1 0 0,1 1 0 0 0,0-1 1 0 0,-1 0-1 0 0,1 0 0 0 0,-1 0 1 0 0,1 0-1 0 0,-1 0 1 0 0,1 0-1 0 0,-1 0 0 0 0,-1 1 1 0 0,-2 2-2 0 0,-1-1 0 0 0,1 1 0 0 0,-1-1 0 0 0,0 0 0 0 0,0 0 0 0 0,-1-1 0 0 0,1 1 0 0 0,0-1 0 0 0,-1-1 0 0 0,1 1 0 0 0,-1-1 0 0 0,-7 1 0 0 0,-9 1-2484 0 0,-40 0 0 0 0,26-3-8105 0 0,26 0 3083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4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46 125 16492 0 0,'0'0'2664'0'0,"19"-6"-2443"0"0,57-16-19 0 0,-53 13-72 0 0,-18 4-24 0 0,-3 2-50 0 0,-1 0-31 0 0,1 1-1 0 0,-1 0 1 0 0,1 0 0 0 0,-1-1-1 0 0,0 1 1 0 0,0-1 0 0 0,0 1-1 0 0,-1-1 1 0 0,1 0-1 0 0,-1 1 1 0 0,1-4 0 0 0,-1 4-38 0 0,1 1 1 0 0,-1-1 0 0 0,0 1-1 0 0,0-1 1 0 0,-1 1 0 0 0,1-1-1 0 0,0 1 1 0 0,0-1 0 0 0,-1 1-1 0 0,1 0 1 0 0,-1-1-1 0 0,1 1 1 0 0,-1-1 0 0 0,0 1-1 0 0,1 0 1 0 0,-1 0 0 0 0,0-1-1 0 0,0 1 1 0 0,0 0 0 0 0,0 0-1 0 0,-1-1 1 0 0,-1 0 10 0 0,0 0 1 0 0,0 0 0 0 0,0 1-1 0 0,0-1 1 0 0,0 1-1 0 0,-1 0 1 0 0,1 0-1 0 0,0 0 1 0 0,-1 0 0 0 0,1 0-1 0 0,-1 1 1 0 0,1 0-1 0 0,0 0 1 0 0,-1 0-1 0 0,1 0 1 0 0,-1 0-1 0 0,1 1 1 0 0,-1-1 0 0 0,1 1-1 0 0,0 0 1 0 0,-1 0-1 0 0,-2 1 1 0 0,0 1 55 0 0,0 0 0 0 0,0 0 1 0 0,0 1-1 0 0,1 0 0 0 0,-1 0 1 0 0,1 0-1 0 0,0 0 0 0 0,0 1 0 0 0,0 0 1 0 0,-5 8-1 0 0,6-7-36 0 0,0 0 0 0 0,0 0-1 0 0,1 0 1 0 0,-4 10 0 0 0,6-14-39 0 0,0 1-1 0 0,0 0 1 0 0,0 0 0 0 0,1 0 0 0 0,-1 0 0 0 0,1 0-1 0 0,0 0 1 0 0,0 0 0 0 0,0 0 0 0 0,0 0 0 0 0,0 0-1 0 0,1 0 1 0 0,0 3 0 0 0,0-4-38 0 0,0-1 0 0 0,0 1 0 0 0,0-1 0 0 0,0 1 0 0 0,0-1 0 0 0,0 0 0 0 0,1 1 0 0 0,-1-1 0 0 0,0 0 0 0 0,1 0 0 0 0,-1 0 0 0 0,1 0 0 0 0,-1 0 0 0 0,1 0 0 0 0,-1-1 0 0 0,1 1 0 0 0,0 0 0 0 0,-1-1 1 0 0,1 1-1 0 0,2-1 0 0 0,5 2-1215 0 0,0 0 0 0 0,14 0 1 0 0,-22-2 1074 0 0,29 0-8769 0 0,-21 0 2943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4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 13067 0 0,'0'0'9635'0'0,"-20"20"-9515"0"0,-63 66-48 0 0,57-55-42 0 0,18-16-8 0 0,5-7-11 0 0,1-4 8 0 0,1 0 0 0 0,0 0 0 0 0,-1-1 1 0 0,1 1-1 0 0,0 0 0 0 0,1 0 0 0 0,-1 0 0 0 0,1 0 0 0 0,0 1 0 0 0,0 5 1 0 0,0-9-4 0 0,1-1 1 0 0,-1 1 0 0 0,0 0-1 0 0,1-1 1 0 0,-1 1 0 0 0,1 0 0 0 0,-1-1-1 0 0,1 1 1 0 0,-1-1 0 0 0,1 1-1 0 0,-1-1 1 0 0,1 1 0 0 0,0-1-1 0 0,-1 1 1 0 0,1-1 0 0 0,0 1 0 0 0,-1-1-1 0 0,1 0 1 0 0,0 1 0 0 0,-1-1-1 0 0,1 0 1 0 0,0 0 0 0 0,0 0-1 0 0,1 1 1 0 0,22 0 171 0 0,-20-1-165 0 0,12-1-81 0 0,-1 0 1 0 0,1-1-1 0 0,0 0 0 0 0,-1-2 1 0 0,0 0-1 0 0,1 0 1 0 0,-2-2-1 0 0,1 1 1 0 0,0-2-1 0 0,-1 0 1 0 0,18-13-1 0 0,32-24-117 0 0,-64 44 171 0 0,0 0 0 0 0,0 0 0 0 0,0 0 0 0 0,0 0-1 0 0,0 0 1 0 0,0 0 0 0 0,1 0 0 0 0,-1 0 0 0 0,0 0-1 0 0,0 0 1 0 0,0 0 0 0 0,0 0 0 0 0,0 0 0 0 0,0 0 0 0 0,0 0-1 0 0,0 0 1 0 0,0 0 0 0 0,0 0 0 0 0,1 0 0 0 0,-1 0 0 0 0,0 0-1 0 0,0 0 1 0 0,0 0 0 0 0,0 0 0 0 0,0 0 0 0 0,0 0-1 0 0,0 0 1 0 0,0 0 0 0 0,0 0 0 0 0,0 0 0 0 0,1 0 0 0 0,-1 0-1 0 0,0 0 1 0 0,0 0 0 0 0,0 1 0 0 0,0-1 0 0 0,0 0-1 0 0,0 0 1 0 0,0 0 0 0 0,0 0 0 0 0,0 0 0 0 0,0 0 0 0 0,0 0-1 0 0,0 0 1 0 0,0 0 0 0 0,0 0 0 0 0,0 1 0 0 0,1 6-21 0 0,-2 9 146 0 0,-10 23 218 0 0,9-31-304 0 0,-1-1-1 0 0,1 1 0 0 0,1-1 1 0 0,-1 1-1 0 0,1 0 0 0 0,0-1 1 0 0,1 1-1 0 0,1 14 0 0 0,0-20-22 0 0,-1 0-1 0 0,1 0 0 0 0,0 0 0 0 0,0 0 1 0 0,0 0-1 0 0,1-1 0 0 0,-1 1 0 0 0,0 0 1 0 0,1-1-1 0 0,-1 1 0 0 0,1-1 0 0 0,-1 1 1 0 0,1-1-1 0 0,0 0 0 0 0,0 0 1 0 0,-1 0-1 0 0,1 0 0 0 0,0 0 0 0 0,0 0 1 0 0,4 1-1 0 0,1 0-125 0 0,0 1 0 0 0,0-2 0 0 0,1 1 0 0 0,10 0 0 0 0,-11-1-621 0 0,-1-1 296 0 0,0 1 0 0 0,0-1-1 0 0,8-1 1 0 0,-5-2-3304 0 0,0-1-3662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5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21997 0 0,'0'0'1192'0'0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5.7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139 269 16620 0 0,'0'0'4095'0'0,"-1"-2"-4570"0"0,0 0 456 0 0,0-1 0 0 0,0 1 1 0 0,0 0-1 0 0,0 0 0 0 0,-1 0 0 0 0,1-1 0 0 0,0 1 0 0 0,-1 0 0 0 0,0 1 0 0 0,0-1 0 0 0,1 0 0 0 0,-1 0 0 0 0,0 1 0 0 0,0-1 0 0 0,-1 1 0 0 0,1 0 0 0 0,0 0 0 0 0,0-1 1 0 0,-1 1-1 0 0,1 1 0 0 0,0-1 0 0 0,-1 0 0 0 0,1 1 0 0 0,-5-1 0 0 0,5 0 33 0 0,0 1 1 0 0,0 0-1 0 0,1 0 0 0 0,-1 1 1 0 0,0-1-1 0 0,0 0 0 0 0,0 0 1 0 0,1 1-1 0 0,-1-1 0 0 0,0 1 1 0 0,1 0-1 0 0,-1-1 0 0 0,0 1 1 0 0,1 0-1 0 0,-1 0 0 0 0,1 0 1 0 0,-1 0-1 0 0,1 0 0 0 0,-3 3 1 0 0,0 1 66 0 0,1 0 0 0 0,-1 0 1 0 0,1 0-1 0 0,-4 9 0 0 0,4-8-47 0 0,-4 9 32 0 0,-6 15 0 0 0,12-25-16 0 0,-1 0 0 0 0,1 0 1 0 0,0 0-1 0 0,0 0 0 0 0,0 0 1 0 0,1 0-1 0 0,0 7 0 0 0,0-11-22 0 0,0 0 0 0 0,1-1-1 0 0,-1 1 1 0 0,0-1 0 0 0,0 1-1 0 0,1-1 1 0 0,-1 1 0 0 0,1-1-1 0 0,-1 1 1 0 0,0-1 0 0 0,1 1-1 0 0,-1-1 1 0 0,1 1 0 0 0,-1-1-1 0 0,1 0 1 0 0,-1 1 0 0 0,1-1-1 0 0,0 0 1 0 0,-1 1 0 0 0,1-1-1 0 0,-1 0 1 0 0,1 0-1 0 0,0 0 1 0 0,-1 0 0 0 0,1 1-1 0 0,-1-1 1 0 0,1 0 0 0 0,0 0-1 0 0,-1 0 1 0 0,2 0 0 0 0,19-1 231 0 0,-17 0-273 0 0,0 0 1 0 0,0 0-1 0 0,-1 0 0 0 0,1-1 1 0 0,-1 1-1 0 0,1-1 0 0 0,-1 0 1 0 0,1 0-1 0 0,-1 0 1 0 0,0 0-1 0 0,0-1 0 0 0,4-3 1 0 0,2-4-82 0 0,-1 0-1 0 0,10-14 1 0 0,-4 4 160 0 0,-13 20-62 0 0,-1-1 1 0 0,0 1-1 0 0,0 0 0 0 0,1-1 0 0 0,-1 1 0 0 0,0 0 1 0 0,1-1-1 0 0,-1 1 0 0 0,0 0 0 0 0,1 0 0 0 0,-1-1 0 0 0,1 1 1 0 0,-1 0-1 0 0,0 0 0 0 0,1 0 0 0 0,-1 0 0 0 0,1-1 0 0 0,-1 1 1 0 0,0 0-1 0 0,1 0 0 0 0,-1 0 0 0 0,1 0 0 0 0,-1 0 0 0 0,1 0 1 0 0,-1 0-1 0 0,1 0 0 0 0,-1 0 0 0 0,0 0 0 0 0,1 1 1 0 0,-1-1-1 0 0,1 0 0 0 0,-1 0 0 0 0,0 0 0 0 0,1 0 0 0 0,-1 1 1 0 0,1-1-1 0 0,-1 0 0 0 0,0 0 0 0 0,1 1 0 0 0,-1-1 0 0 0,0 0 1 0 0,1 1-1 0 0,-1-1 0 0 0,1 1 0 0 0,1 2 16 0 0,0 0 0 0 0,1 0 0 0 0,-1 0 0 0 0,2 4 0 0 0,-2-3 30 0 0,6 10 111 0 0,-1 1 1 0 0,8 25-1 0 0,-9-21-13 0 0,10 18 0 0 0,-15-35-111 0 0,0 0 0 0 0,0 0-1 0 0,1-1 1 0 0,-1 1 0 0 0,1 0 0 0 0,-1-1 0 0 0,1 1 0 0 0,0-1-1 0 0,2 3 1 0 0,-3-4-61 0 0,0 1-1 0 0,-1-1 1 0 0,1 0-1 0 0,-1 1 1 0 0,1-1-1 0 0,-1 0 1 0 0,1 0-1 0 0,0 0 1 0 0,-1 1-1 0 0,1-1 1 0 0,0 0-1 0 0,-1 0 1 0 0,1 0-1 0 0,0 0 1 0 0,-1 0-1 0 0,1 0 1 0 0,0 0-1 0 0,-1 0 1 0 0,1 0-1 0 0,-1 0 1 0 0,1-1-1 0 0,0 1 1 0 0,-1 0-1 0 0,1 0 1 0 0,0-1-1 0 0,-1 1 1 0 0,1 0-1 0 0,-1-1 1 0 0,1 1-1 0 0,-1 0 1 0 0,1-1-1 0 0,-1 1 1 0 0,1-1-1 0 0,-1 1 1 0 0,1-1-1 0 0,-1 1 1 0 0,1-1-1 0 0,7-14-2417 0 0,-4 4-3640 0 0</inkml:trace>
  <inkml:trace contextRef="#ctx0" brushRef="#br0" timeOffset="1">469 1 20620 0 0,'0'0'2418'0'0,"3"21"-1976"0"0,8 71-78 0 0,-8-73-139 0 0,-2 39 1 0 0,-2-33-141 0 0,0 1-1336 0 0,-5 39 3900 0 0,2-28-5614 0 0,3-21-2108 0 0,1-1-3365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6.1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0 16788 0 0,'0'0'3352'0'0,"-134"5"-4864"0"0,112-5-232 0 0,2 0-1137 0 0,3 0-1424 0 0,6 0-1808 0 0,2 0 2528 0 0</inkml:trace>
  <inkml:trace contextRef="#ctx0" brushRef="#br0" timeOffset="1">340 144 16019 0 0,'0'0'8753'0'0,"4"15"-8796"0"0,14 46-35 0 0,-14-46-54 0 0,-5-20-649 0 0,-8-22-1963 0 0,2 5-1661 0 0,1 0-5049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6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14411 0 0,'0'0'6874'0'0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52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68 5777 0 0,'0'0'2665'0'0,"0"0"-543"0"0,0 0-1137 0 0,0 0-592 0 0,0 0 17 0 0,3 6 550 0 0,6 10-646 0 0,0 0 1 0 0,-1 1-1 0 0,-1 0 1 0 0,-1 0-1 0 0,0 0 0 0 0,-1 1 1 0 0,-1 0-1 0 0,-1 0 1 0 0,0 0-1 0 0,-1 0 0 0 0,-1 1 1 0 0,-1-1-1 0 0,-1 0 1 0 0,-1 5-315 0 0,1-15-189 0 0,0 10-1743 0 0,11-14-2603 0 0,-5-4-262 0 0</inkml:trace>
  <inkml:trace contextRef="#ctx0" brushRef="#br0" timeOffset="279.24">242 222 4924 0 0,'0'0'5464'0'0,"0"0"-3452"0"0,0 0-865 0 0,0 0 32 0 0,0 0-306 0 0,-7-1-729 0 0,3 1-146 0 0,0-1 0 0 0,0 1 0 0 0,0-1 1 0 0,-1 1-1 0 0,1 1 0 0 0,0-1 0 0 0,0 0 1 0 0,0 1-1 0 0,-1 0 0 0 0,1 0 0 0 0,0 0 1 0 0,0 1-1 0 0,1-1 0 0 0,-1 1 0 0 0,0 0 0 0 0,0 0 1 0 0,1 0-1 0 0,-1 1 0 0 0,1-1 0 0 0,0 1 1 0 0,0 0-1 0 0,0 0 0 0 0,0 0 0 0 0,0 0 1 0 0,0 0-1 0 0,1 1 0 0 0,0-1 0 0 0,0 1 0 0 0,-2 2 2 0 0,6-2-35 0 0,1-1-1 0 0,-1 0 0 0 0,1 0 0 0 0,-1 0 0 0 0,1 0 0 0 0,0 0 0 0 0,0-1 0 0 0,0 1 1 0 0,1-1-1 0 0,-1 0 0 0 0,0 0 0 0 0,1 0 0 0 0,0 0 0 0 0,-1-1 0 0 0,1 1 1 0 0,0-1-1 0 0,0 0 0 0 0,-1 0 0 0 0,1-1 0 0 0,0 1 0 0 0,0-1 0 0 0,0 0 0 0 0,0 0 1 0 0,3 0 35 0 0,-1 1-79 0 0,65 7-1232 0 0,-25-5-2334 0 0,-25-3-1319 0 0</inkml:trace>
  <inkml:trace contextRef="#ctx0" brushRef="#br0" timeOffset="591.06">637 27 6293 0 0,'0'0'4604'0'0,"0"0"-2600"0"0,0 0-999 0 0,0 0 61 0 0,0 0-123 0 0,0 0-517 0 0,0 0-275 0 0,-7-1 22 0 0,-180-24-1062 0 0,195 35 1045 0 0,-1 1 0 0 0,0 1 0 0 0,0-1 0 0 0,-1 1 0 0 0,-1 0 0 0 0,0 0 0 0 0,-1 1 0 0 0,0-1 0 0 0,-1 1 0 0 0,0 0 0 0 0,-1 3-156 0 0,11 231 828 0 0,-12-241-841 0 0,-1 1-1 0 0,1 0 0 0 0,0-1 0 0 0,0 1 1 0 0,1-1-1 0 0,0 1 0 0 0,0-1 0 0 0,1 0 1 0 0,0 1-1 0 0,0-1 0 0 0,0-1 0 0 0,0 1 1 0 0,1 0-1 0 0,0-1 0 0 0,0 0 0 0 0,1 0 1 0 0,0 0-1 0 0,-1 0 0 0 0,2-1 0 0 0,-1 0 1 0 0,0 0-1 0 0,1 0 0 0 0,0-1 0 0 0,0 0 1 0 0,0 0-1 0 0,0 0 0 0 0,0-1 0 0 0,0 0 1 0 0,1 0-1 0 0,-1 0 0 0 0,1-1 0 0 0,0 0 1 0 0,-1-1-1 0 0,1 1 0 0 0,0-1 0 0 0,-1 0 1 0 0,3-1 13 0 0,8-7-1995 0 0,-6-4-4571 0 0,0-6-2441 0 0</inkml:trace>
  <inkml:trace contextRef="#ctx0" brushRef="#br0" timeOffset="948.24">781 54 11057 0 0,'3'6'3734'0'0,"52"215"-43"0"0,-54-220-3744 0 0,-1 0 0 0 0,1 0 0 0 0,-1 0 0 0 0,1 0 0 0 0,0 0 0 0 0,0 0 0 0 0,-1 0 0 0 0,1 0 0 0 0,0 0 0 0 0,0 0 0 0 0,0 0 0 0 0,0-1 0 0 0,0 1 0 0 0,0 0 0 0 0,0-1 0 0 0,0 1 0 0 0,0-1 0 0 0,0 1 0 0 0,0-1 0 0 0,1 1 0 0 0,-1-1 0 0 0,0 0 0 0 0,0 0 0 0 0,0 1 0 0 0,1-1 0 0 0,-1 0 0 0 0,0 0 0 0 0,0 0 0 0 0,1 0 0 0 0,-1-1 0 0 0,0 1 0 0 0,0 0 0 0 0,0 0 0 0 0,1-1 0 0 0,-1 1 0 0 0,0-1 0 0 0,0 1 0 0 0,0-1 0 0 0,0 1 0 0 0,0-1 0 0 0,0 0 0 0 0,0 0 0 0 0,0 1 0 0 0,0-1 0 0 0,0 0 0 0 0,0 0 0 0 0,-1 0 0 0 0,1 0 0 0 0,0 0 0 0 0,-1 0 0 0 0,1 0 0 0 0,0 0 0 0 0,-1 0 0 0 0,1 0 0 0 0,-1-1 0 0 0,0 1 0 0 0,1 0 0 0 0,-1 0 0 0 0,0 0 0 0 0,0-1 0 0 0,0 1 0 0 0,0 0 0 0 0,0-1 53 0 0,42-30-294 0 0,-39 31 356 0 0,-1 1-1 0 0,1 0 1 0 0,0 0 0 0 0,0 0-1 0 0,-1 1 1 0 0,1-1-1 0 0,0 1 1 0 0,-1-1-1 0 0,1 1 1 0 0,0 0 0 0 0,-1 0-1 0 0,1 0 1 0 0,-1 0-1 0 0,1 1 1 0 0,-1-1-1 0 0,0 1 1 0 0,1-1 0 0 0,-1 1-1 0 0,0 0 1 0 0,0 0-1 0 0,0 0 1 0 0,0 0-1 0 0,-1 0 1 0 0,1 0 0 0 0,-1 0-1 0 0,1 1 1 0 0,-1-1-1 0 0,0 1 1 0 0,1-1-1 0 0,-1 1 1 0 0,-1-1 0 0 0,1 1-1 0 0,0 0 1 0 0,-1-1-1 0 0,1 1 1 0 0,-1 0-1 0 0,0 0 1 0 0,0-1 0 0 0,0 1-1 0 0,0 0 1 0 0,0 0-1 0 0,-1-1 1 0 0,1 1-1 0 0,-1 0 1 0 0,0-1 0 0 0,1 1-1 0 0,-1 0 1 0 0,-1-1-1 0 0,1 1 1 0 0,0-1-1 0 0,0 0 1 0 0,-1 1-1 0 0,0-1 1 0 0,1 0 0 0 0,-1 0-1 0 0,0 0 1 0 0,0 0-1 0 0,0 0 1 0 0,0 0-1 0 0,-1-1 1 0 0,1 1 0 0 0,0-1-1 0 0,-1 0 1 0 0,0 1-62 0 0,-58 10-125 0 0,22-22-7190 0 0,32 1-123 0 0</inkml:trace>
  <inkml:trace contextRef="#ctx0" brushRef="#br0" timeOffset="1835.06">1180 384 3332 0 0,'0'0'1183'0'0,"0"0"2877"0"0,0 0-1975 0 0,0 0-1371 0 0,0 0 6 0 0,0 0 201 0 0,0 0-19 0 0,0 0-315 0 0,0 0-344 0 0,-6-1 2642 0 0,23 66-2841 0 0,-15-48-5106 0 0,-2-21-491 0 0</inkml:trace>
  <inkml:trace contextRef="#ctx0" brushRef="#br0" timeOffset="2117.53">1247 235 12105 0 0,'0'0'2964'0'0,"0"0"-2964"0"0,0 0-516 0 0,0 0 516 0 0,0 0 340 0 0,0 0-340 0 0,0 0-760 0 0,0 0-1484 0 0,0 0-2724 0 0,0 0-1953 0 0</inkml:trace>
  <inkml:trace contextRef="#ctx0" brushRef="#br0" timeOffset="2272.88">1447 451 10889 0 0,'2'7'3704'0'0,"3"4"-3430"0"0,-1 0 1 0 0,-1 0 0 0 0,0 0 0 0 0,-1 0 0 0 0,0 0-1 0 0,0 1 1 0 0,-1-1 0 0 0,-1 0 0 0 0,0 1-1 0 0,0-1 1 0 0,-1 1 0 0 0,-1-1 0 0 0,0 0-1 0 0,0 0 1 0 0,-1 0 0 0 0,-1 0 0 0 0,0 1-275 0 0,2-10-20 0 0,0 0-1 0 0,-1 0 1 0 0,1-1 0 0 0,0 1 0 0 0,-1-1 0 0 0,0 0-1 0 0,1 0 1 0 0,-1 0 0 0 0,1 0 0 0 0,-1 0 0 0 0,0 0-1 0 0,0-1 1 0 0,1 1 0 0 0,-1-1 0 0 0,0 0 0 0 0,0 0-1 0 0,0 0 1 0 0,0 0 0 0 0,1 0 0 0 0,-1-1 0 0 0,0 1 0 0 0,0-1-1 0 0,1 0 1 0 0,-1 0 0 0 0,0 0 0 0 0,1 0 0 0 0,-1 0-1 0 0,0-1 21 0 0,-42-32-5703 0 0,31 8-1347 0 0</inkml:trace>
  <inkml:trace contextRef="#ctx0" brushRef="#br0" timeOffset="2441.94">1505 262 11881 0 0,'0'0'5345'0'0,"0"0"-5345"0"0,0 0-364 0 0,0 0-301 0 0,0 0 477 0 0,0 0-100 0 0,0 0-280 0 0,0 0-1356 0 0,0 0-3964 0 0,0 0-1453 0 0</inkml:trace>
  <inkml:trace contextRef="#ctx0" brushRef="#br0" timeOffset="2693.06">1575 58 14053 0 0,'0'0'790'0'0,"7"2"-1151"0"0,186 24-3971 0 0,-189-23 4540 0 0,0-1 0 0 0,-1 1 0 0 0,1 0 0 0 0,-1 0 0 0 0,0 0 0 0 0,1 0 0 0 0,-2 0 0 0 0,1 1 0 0 0,0 0 0 0 0,-1-1 0 0 0,1 1 0 0 0,-1 0 0 0 0,0 0 0 0 0,0 0 0 0 0,-1 1 0 0 0,1-1 0 0 0,-1 0 0 0 0,0 0 0 0 0,0 1 0 0 0,0-1 0 0 0,-1 1 0 0 0,0-1 0 0 0,0 1 0 0 0,0-1 0 0 0,0 1 0 0 0,-1 1-208 0 0,4 13 521 0 0,63 267 2664 0 0,-65-281-3185 0 0,0-1-1 0 0,0 0 1 0 0,-1 0 0 0 0,1 1 0 0 0,-1-1 0 0 0,0 1-1 0 0,0-1 1 0 0,-1 0 0 0 0,1 1 0 0 0,-1-1 0 0 0,0 0-1 0 0,0 1 1 0 0,0-1 0 0 0,-1 0 0 0 0,1 0 0 0 0,-1 0-1 0 0,0 0 1 0 0,0 0 0 0 0,-1-1 0 0 0,1 1 0 0 0,-1 0 0 0 0,-60 5-4468 0 0,53-15-834 0 0,4-8-3896 0 0</inkml:trace>
  <inkml:trace contextRef="#ctx0" brushRef="#br0" timeOffset="6753.75">1945 766 4044 0 0,'0'0'4082'0'0,"0"0"-1942"0"0,0 0-1476 0 0,0 0 184 0 0,0 0-114 0 0,0 0-227 0 0,0 0-47 0 0,-7 6-38 0 0,0 1-348 0 0,0-1-1 0 0,0-1 0 0 0,0 1 0 0 0,0-1 1 0 0,-1-1-1 0 0,0 1 0 0 0,0-1 0 0 0,-1 0 1 0 0,1-1-1 0 0,-1 0 0 0 0,1 0 1 0 0,-1-1-1 0 0,0 0 0 0 0,0-1 0 0 0,0 0 1 0 0,0 0-1 0 0,0-1 0 0 0,0 0 1 0 0,0-1-1 0 0,0 0 0 0 0,-5-1-73 0 0,-136-53-1254 0 0,100 109 1545 0 0,34-48-307 0 0,-1 0 0 0 0,1-1 0 0 0,-1-1 0 0 0,0-1 0 0 0,0 0 0 0 0,0-1 0 0 0,0 0 0 0 0,0-2 0 0 0,0 0 0 0 0,-1-1 0 0 0,1-1 0 0 0,0 0 0 0 0,0-1 0 0 0,1-1 0 0 0,-1-1 0 0 0,1 0 0 0 0,0-1 0 0 0,0-1-1 0 0,-1-1 17 0 0,14 7-40 0 0,-6-3 189 0 0,-1 1 1 0 0,0 0 0 0 0,0 0-1 0 0,0 1 1 0 0,0 0-1 0 0,0 1 1 0 0,0 0-1 0 0,0 1 1 0 0,0 0-1 0 0,-1 0 1 0 0,1 1-1 0 0,-10 3-149 0 0,-206-1 1859 0 0,7-64-3436 0 0,218 61 1012 0 0,-8-5 507 0 0,13 2-7488 0 0,8 1-429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6.8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16948 0 0,'0'0'5828'0'0,"15"17"-5648"0"0,46 50-11 0 0,-48-53-99 0 0,-10-13-13 0 0,9-23 18 0 0,-11 18-102 0 0,1-1 0 0 0,0 1 1 0 0,1 0-1 0 0,3-6 0 0 0,-5 9 9 0 0,0 0-1 0 0,0 0 1 0 0,1 0-1 0 0,-1 0 1 0 0,0 0-1 0 0,0 1 1 0 0,0-1-1 0 0,1 0 0 0 0,-1 0 1 0 0,0 1-1 0 0,0-1 1 0 0,1 1-1 0 0,-1-1 1 0 0,1 1-1 0 0,-1 0 1 0 0,1-1-1 0 0,-1 1 0 0 0,3 0 1 0 0,0 0 9 0 0,-1 1 0 0 0,0 0 1 0 0,0-1-1 0 0,0 1 0 0 0,1 0 0 0 0,-1 0 1 0 0,0 1-1 0 0,0-1 0 0 0,-1 1 0 0 0,1-1 1 0 0,0 1-1 0 0,0 0 0 0 0,-1 0 0 0 0,4 3 1 0 0,5 6 210 0 0,17 21 1 0 0,-18-19-93 0 0,-7-9-51 0 0,1-1-1 0 0,-1 1 1 0 0,0-1-1 0 0,1 0 1 0 0,-1 0 0 0 0,1 0-1 0 0,0-1 1 0 0,7 5-1 0 0,-9-7-37 0 0,0 1-1 0 0,0-1 1 0 0,0 1-1 0 0,0-1 0 0 0,0 1 1 0 0,0-1-1 0 0,0 0 0 0 0,0 0 1 0 0,0 0-1 0 0,0 0 1 0 0,0-1-1 0 0,0 1 0 0 0,0 0 1 0 0,0-1-1 0 0,0 1 1 0 0,0-1-1 0 0,0 0 0 0 0,0 0 1 0 0,0 0-1 0 0,-1 0 0 0 0,1 0 1 0 0,3-2-1 0 0,10-8-105 0 0,1-1 0 0 0,-1 0 0 0 0,-1-1 0 0 0,0-1 0 0 0,18-25-1 0 0,-30 37 94 0 0,0 0-1 0 0,-1-1 0 0 0,0 1 1 0 0,1-1-1 0 0,-1 0 0 0 0,0 1 0 0 0,0-1 1 0 0,0 0-1 0 0,-1 0 0 0 0,1 0 1 0 0,-1 0-1 0 0,1-3 0 0 0,-1 6-18 0 0,-10 9-37 0 0,6-3 73 0 0,1 0-1 0 0,0 1 0 0 0,0 0 0 0 0,0 0 0 0 0,1 0 0 0 0,0 0 0 0 0,1 0 0 0 0,-1 0 0 0 0,1 0 1 0 0,1 0-1 0 0,-1 15 0 0 0,2-21-13 0 0,-1 1 0 0 0,1-1-1 0 0,-1 1 1 0 0,1-1 0 0 0,0 0 0 0 0,-1 1 0 0 0,1-1 0 0 0,0 1 0 0 0,0-1-1 0 0,0 0 1 0 0,0 0 0 0 0,0 0 0 0 0,0 0 0 0 0,0 1 0 0 0,1-1 0 0 0,-1-1-1 0 0,0 1 1 0 0,1 0 0 0 0,-1 0 0 0 0,0 0 0 0 0,1-1 0 0 0,2 2 0 0 0,4 1 80 0 0,1 0 1 0 0,15 2 0 0 0,-14-2-69 0 0,14 2-2665 0 0,46 4-1 0 0,-56-8 768 0 0,0-1 0 0 0,0-1 0 0 0,-1 0 0 0 0,24-5-1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7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16147 0 0,'0'0'2526'0'0,"2"20"-1443"0"0,6 68-203 0 0,3 113 1353 0 0,-11-175-2173 0 0,-1-8-80 0 0,1 0-1 0 0,5 35 1 0 0,-5-53-27 0 0,0 0 1 0 0,0 0 0 0 0,0 0-1 0 0,0 0 1 0 0,0 1 0 0 0,0-1-1 0 0,0 0 1 0 0,0 0 0 0 0,0 0-1 0 0,0 1 1 0 0,0-1 0 0 0,1 0-1 0 0,-1 0 1 0 0,0 0 0 0 0,0 0-1 0 0,0 1 1 0 0,0-1 0 0 0,0 0-1 0 0,0 0 1 0 0,0 0 0 0 0,0 0 0 0 0,0 0-1 0 0,1 0 1 0 0,-1 1 0 0 0,0-1-1 0 0,0 0 1 0 0,0 0 0 0 0,0 0-1 0 0,0 0 1 0 0,1 0 0 0 0,-1 0-1 0 0,0 0 1 0 0,0 0 0 0 0,1 0-1 0 0,3-4-1428 0 0,1-12-1059 0 0,25-111-11420 0 0,-20 74 10671 0 0,-7 35 3283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7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40 136 0 0 0,'0'0'6801'0'0,"6"-21"-4023"0"0,20-65-490 0 0,-26 83-2072 0 0,2 0 1 0 0,-1-1-1 0 0,0 1 1 0 0,1 0-1 0 0,-1 0 1 0 0,3-3-1 0 0,-3 5-160 0 0,-1 1 0 0 0,0 0 0 0 0,0-1 0 0 0,1 1 0 0 0,-1 0 0 0 0,0 0 0 0 0,1-1 0 0 0,-1 1 0 0 0,1 0 0 0 0,-1 0-1 0 0,0 0 1 0 0,1 0 0 0 0,-1 0 0 0 0,1-1 0 0 0,-1 1 0 0 0,0 0 0 0 0,1 0 0 0 0,-1 0 0 0 0,1 0 0 0 0,-1 0 0 0 0,0 0-1 0 0,1 0 1 0 0,3 0 363 0 0,-1 0-229 0 0,0 0-1 0 0,0 1 1 0 0,0-1-1 0 0,0 1 1 0 0,0-1 0 0 0,0 1-1 0 0,-1 0 1 0 0,1 0-1 0 0,0 0 1 0 0,-1 0-1 0 0,1 1 1 0 0,0-1 0 0 0,-1 1-1 0 0,1-1 1 0 0,2 4-1 0 0,5 3 308 0 0,0 1-1 0 0,8 12 0 0 0,-12-15-265 0 0,4 5 149 0 0,0 1-1 0 0,13 21 1 0 0,-21-29-334 0 0,1 0-1 0 0,-1 0 1 0 0,0 1-1 0 0,-1-1 1 0 0,1 0-1 0 0,-1 1 1 0 0,0-1-1 0 0,0 1 1 0 0,0-1-1 0 0,0 1 1 0 0,-1-1 0 0 0,0 1-1 0 0,0 6 1 0 0,-1-9-29 0 0,1 0 0 0 0,-1 0 1 0 0,0 1-1 0 0,0-1 0 0 0,0 0 1 0 0,0 0-1 0 0,0 0 1 0 0,0-1-1 0 0,-1 1 0 0 0,1 0 1 0 0,-1 0-1 0 0,1-1 0 0 0,-1 1 1 0 0,1-1-1 0 0,-1 1 1 0 0,0-1-1 0 0,0 1 0 0 0,0-1 1 0 0,0 0-1 0 0,0 0 0 0 0,0 0 1 0 0,0 0-1 0 0,0-1 1 0 0,-3 2-1 0 0,-4 0-75 0 0,0 0 0 0 0,0-1 1 0 0,1 1-1 0 0,-18-1 0 0 0,3-2-1571 0 0,-35-5 0 0 0,5-4-9195 0 0,42 7 3144 0 0</inkml:trace>
  <inkml:trace contextRef="#ctx0" brushRef="#br0" timeOffset="1">368 317 20532 0 0,'0'0'930'0'0,"-2"12"-741"0"0,-10 36 15 0 0,13-54-240 0 0,0 0-1 0 0,0 0 0 0 0,1-1 1 0 0,0 1-1 0 0,0 0 0 0 0,2-5 0 0 0,20-35-474 0 0,-21 40 356 0 0,1 0 0 0 0,0 0 0 0 0,0 1-1 0 0,1 0 1 0 0,9-10 0 0 0,-12 14 40 0 0,-1 0 1 0 0,1 0-1 0 0,-1 0 1 0 0,1 0-1 0 0,0 0 0 0 0,-1 0 1 0 0,1 1-1 0 0,0-1 1 0 0,0 0-1 0 0,0 1 1 0 0,3-1-1 0 0,-4 1-33 0 0,0 0 0 0 0,1 0 0 0 0,-1 0 0 0 0,0 1 0 0 0,0-1-1 0 0,0 0 1 0 0,1 1 0 0 0,-1-1 0 0 0,0 0 0 0 0,0 1 0 0 0,0 0 0 0 0,0-1 0 0 0,0 1 0 0 0,0 0 0 0 0,1-1 0 0 0,-2 1 0 0 0,1 0 0 0 0,0 0-1 0 0,1 1 1 0 0,1 2-1467 0 0,0 0-1 0 0,-1 0 0 0 0,4 7 1 0 0,-1-2-2482 0 0,0-1-1163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7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131 108 16307 0 0,'0'0'2516'0'0,"-2"-14"-3543"0"0,-7-43 997 0 0,9 55 29 0 0,-1-1-1 0 0,1 1 0 0 0,-1-1 0 0 0,0 0 1 0 0,0 1-1 0 0,0-1 0 0 0,-3-3 0 0 0,4 5 10 0 0,-1 0 0 0 0,0 1 0 0 0,0-1 0 0 0,1 0 0 0 0,-1 0 0 0 0,0 1 0 0 0,0-1 0 0 0,0 1 0 0 0,0-1 0 0 0,-1 0 0 0 0,0 0 25 0 0,0 0-14 0 0,1 1 0 0 0,-1-1 0 0 0,1 1 0 0 0,-1-1-1 0 0,0 1 1 0 0,1 0 0 0 0,-1-1 0 0 0,1 1 0 0 0,-1 0 0 0 0,0 0-1 0 0,1 0 1 0 0,-1 0 0 0 0,0 0 0 0 0,1 1 0 0 0,-4 0 0 0 0,2 0 19 0 0,0 0-1 0 0,1 0 1 0 0,-1 1 0 0 0,0-1 0 0 0,1 1 0 0 0,-1 0 0 0 0,1 0 0 0 0,-3 2 0 0 0,-1 1 30 0 0,1 1 0 0 0,0 0 0 0 0,1 0 1 0 0,-1 0-1 0 0,1 1 0 0 0,-3 7 0 0 0,5-12-63 0 0,1 0 0 0 0,0 0-1 0 0,1 0 1 0 0,-1 0 0 0 0,0 0-1 0 0,1 1 1 0 0,-1-1-1 0 0,1 0 1 0 0,-1 0 0 0 0,1 1-1 0 0,0-1 1 0 0,0 0 0 0 0,0 1-1 0 0,1-1 1 0 0,-1 3-1 0 0,1-3-36 0 0,0-1 0 0 0,0 1 0 0 0,0 0 0 0 0,0-1-1 0 0,0 1 1 0 0,0-1 0 0 0,0 1 0 0 0,0-1 0 0 0,1 0 0 0 0,-1 1-1 0 0,0-1 1 0 0,1 0 0 0 0,0 0 0 0 0,-1 0 0 0 0,1 0-1 0 0,-1 0 1 0 0,1 0 0 0 0,3 1 0 0 0,0 0-487 0 0,1 0 1 0 0,0-1-1 0 0,0 1 1 0 0,0-1-1 0 0,0 0 0 0 0,8 0 1 0 0,-9-1-1647 0 0,1 0 0 0 0,-1 0 1 0 0,0-1-1 0 0,8-1 0 0 0,-5-1-1837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8.3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8090 0 0,'0'0'11150'0'0,"4"20"-10244"0"0,12 65-160 0 0,-14-74-470 0 0,-1 1-1 0 0,0 0 0 0 0,-1 21 0 0 0,-1-12-7 0 0,1 56-286 0 0,0-103-2428 0 0,2-1-1 0 0,0 1 0 0 0,8-37 0 0 0,-6 45 1535 0 0,7-27-791 0 0,-10 40 1689 0 0,1 0 1 0 0,0 0-1 0 0,1 0 0 0 0,-1 0 0 0 0,1 1 1 0 0,4-7-1 0 0,-6 10 148 0 0,0 0 0 0 0,0 0 0 0 0,0 0 0 0 0,0 0 0 0 0,0 0 0 0 0,0 0 0 0 0,0 0 0 0 0,0 0 0 0 0,1 0 0 0 0,-1 1 0 0 0,0-1 0 0 0,1 0 0 0 0,-1 1 0 0 0,1-1 0 0 0,-1 1 0 0 0,0 0 0 0 0,1-1 0 0 0,-1 1 0 0 0,1 0 0 0 0,-1 0 0 0 0,1 0 0 0 0,-1 0 0 0 0,1 0 0 0 0,-1 0 0 0 0,1 0 0 0 0,-1 1 0 0 0,1-1 0 0 0,-1 0 0 0 0,1 1 0 0 0,-1-1 0 0 0,0 1 0 0 0,1 0 0 0 0,-1-1 0 0 0,2 2 0 0 0,-1 0 68 0 0,0-1-1 0 0,0 1 0 0 0,0 0 1 0 0,0-1-1 0 0,0 1 1 0 0,0 0-1 0 0,0 0 0 0 0,-1 1 1 0 0,1-1-1 0 0,-1 0 0 0 0,0 0 1 0 0,0 1-1 0 0,0-1 0 0 0,0 1 1 0 0,0-1-1 0 0,0 1 1 0 0,0-1-1 0 0,0 6 0 0 0,-1-6-60 0 0,0 1 0 0 0,0 0 0 0 0,0-1 1 0 0,-1 1-1 0 0,1-1 0 0 0,0 1 0 0 0,-1-1 0 0 0,0 1 0 0 0,0-1 0 0 0,0 0 0 0 0,0 1 0 0 0,0-1 0 0 0,0 0 0 0 0,0 0 0 0 0,-1 0 0 0 0,1 0 1 0 0,-1 0-1 0 0,-3 3 0 0 0,3-3-374 0 0,0 0 0 0 0,0 0 0 0 0,-1-1 1 0 0,1 1-1 0 0,-1-1 0 0 0,1 0 0 0 0,-4 1 1 0 0,3 0-1448 0 0,0-2 0 0 0,-1 1 1 0 0,1 0-1 0 0,-1-1 1 0 0,-6 1-1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08.6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17 463 23541 0 0,'0'0'832'0'0</inkml:trace>
  <inkml:trace contextRef="#ctx0" brushRef="#br0" timeOffset="1">0 1 15163 0 0,'0'0'5049'0'0,"17"24"-4534"0"0,54 82 133 0 0,-59-88-317 0 0,0 1-1 0 0,-1 1 1 0 0,9 22-1 0 0,-17-34-223 0 0,12 28 413 0 0,-1 1 1 0 0,11 49 0 0 0,-21-64-442 0 0,0 0 0 0 0,-1 0 0 0 0,-1 0 0 0 0,-2 0 0 0 0,-2 35 0 0 0,0-42-117 0 0,-1-1 0 0 0,-1 0 0 0 0,0 0 0 0 0,0 0 0 0 0,-2 0 0 0 0,-9 19 0 0 0,-17 20-1958 0 0,-4-5-4381 0 0,20-29-4591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4.1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9754 0 0,'0'0'-1136'0'0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5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7458 0 0,'0'0'16488'0'0,"1"12"-15873"0"0,1-3-504 0 0,0 11 170 0 0,0 0 0 0 0,-1 33 0 0 0,-11 85 763 0 0,-7 152-217 0 0,17-279-847 0 0,-2 10 77 0 0,2 1 1 0 0,1 0-1 0 0,4 27 0 0 0,-4-43-96 0 0,0-1 0 0 0,0 1 0 0 0,1-1 0 0 0,0 0 0 0 0,0 0-1 0 0,0 1 1 0 0,0-1 0 0 0,1-1 0 0 0,0 1 0 0 0,0 0-1 0 0,1-1 1 0 0,-1 1 0 0 0,1-1 0 0 0,0 0 0 0 0,0 0 0 0 0,0 0-1 0 0,0-1 1 0 0,6 3 0 0 0,1-2-1779 0 0,-7-5-1758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6.0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5 379 0 0 0,'0'0'22357'0'0,"-4"-9"-20379"0"0,3-2-1876 0 0,1 1 1 0 0,0 0 0 0 0,1-1 0 0 0,3-11-1 0 0,11-42-225 0 0,-6 33 113 0 0,6-50-32 0 0,-10 50 46 0 0,16-52 0 0 0,-21 82-4 0 0,0 0-1 0 0,0 1 1 0 0,1-1-1 0 0,-1 0 0 0 0,1 0 1 0 0,-1 0-1 0 0,1 0 1 0 0,-1 0-1 0 0,1 0 1 0 0,-1 0-1 0 0,1 1 0 0 0,0-1 1 0 0,-1 0-1 0 0,1 0 1 0 0,0 1-1 0 0,1-1 1 0 0,-2 0-2 0 0,1 1 1 0 0,-1 0 0 0 0,0 0 0 0 0,1 0 0 0 0,-1 0-1 0 0,1 0 1 0 0,-1 0 0 0 0,1 0 0 0 0,-1 0 0 0 0,1 0 0 0 0,-1 0-1 0 0,1 0 1 0 0,-1 0 0 0 0,0 1 0 0 0,1-1 0 0 0,-1 0 0 0 0,1 0-1 0 0,-1 0 1 0 0,1 1 0 0 0,-1-1 0 0 0,0 0 0 0 0,1 0 0 0 0,-1 1-1 0 0,1-1 1 0 0,1 3-5 0 0,1 0-1 0 0,0 0 1 0 0,-1 1 0 0 0,0-1-1 0 0,0 0 1 0 0,2 6-1 0 0,9 16 71 0 0,-1 0 0 0 0,-2 1 0 0 0,-1 0 0 0 0,-1 1 0 0 0,-1 0 0 0 0,6 51 0 0 0,-9 37-928 0 0,-4-114 704 0 0,0-1 0 0 0,0 1 1 0 0,0 0-1 0 0,0-1 0 0 0,-1 1 0 0 0,1-1 0 0 0,0 1 0 0 0,0-1 0 0 0,0 1 0 0 0,0-1 0 0 0,-1 1 1 0 0,1-1-1 0 0,0 1 0 0 0,0-1 0 0 0,-1 1 0 0 0,1-1 0 0 0,-1 1 0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6.4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215 369 12635 0 0,'0'0'9754'0'0,"-132"-12"-10546"0"0,108 9-337 0 0,2-2-807 0 0,1 2-1377 0 0,5-1-2432 0 0</inkml:trace>
  <inkml:trace contextRef="#ctx0" brushRef="#br0" timeOffset="1">402 39 15155 0 0,'0'0'5663'0'0,"-19"-3"-5927"0"0,-63-10-142 0 0,14 0-2247 0 0,36 4-7364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57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0 316 14445 0 0,'0'0'1628'0'0,"0"0"-1528"0"0,0 0 441 0 0,4 36 107 0 0,-4-26-76 0 0,0-3-180 0 0,0 0-108 0 0,-2-2-112 0 0,0-2-60 0 0,2-1-64 0 0,0 0-48 0 0,0-2-356 0 0,0 0-384 0 0,0-2-516 0 0,0-2-545 0 0,2-1-4095 0 0,5-13-2997 0 0</inkml:trace>
  <inkml:trace contextRef="#ctx0" brushRef="#br0" timeOffset="156.93">37 144 13757 0 0,'0'0'3773'0'0,"0"0"-3721"0"0,0 0 8 0 0,0 0 460 0 0,0 0-24 0 0,0 0-472 0 0,0 0-24 0 0,0 0-396 0 0,0 0 0 0 0,0 0-172 0 0,1 3-505 0 0,2-3-339 0 0,-1 2-1456 0 0,5-2-4237 0 0</inkml:trace>
  <inkml:trace contextRef="#ctx0" brushRef="#br0" timeOffset="362.01">209 362 12953 0 0,'2'9'1622'0'0,"-1"-7"-1629"0"0,3 8 234 0 0,-1-1-1 0 0,0 1 0 0 0,0-1 1 0 0,-1 1-1 0 0,0 0 1 0 0,-1 0-1 0 0,0-1 1 0 0,-1 1-1 0 0,0 0 0 0 0,0 0 1 0 0,-1 0-1 0 0,-1 0 1 0 0,1 0-1 0 0,-2 0 1 0 0,1-1-1 0 0,-1 1 0 0 0,-1-1 1 0 0,0 0-1 0 0,0 0 1 0 0,0 0-1 0 0,-3 3-226 0 0,4-11-35 0 0,0 1 0 0 0,0-1-1 0 0,0 0 1 0 0,0 0 0 0 0,0 0 0 0 0,0 0-1 0 0,0 0 1 0 0,0 0 0 0 0,0-1 0 0 0,0 0-1 0 0,-1 1 1 0 0,1-1 0 0 0,0-1 0 0 0,0 1 0 0 0,0 0-1 0 0,0-1 1 0 0,-1 1 0 0 0,1-1 0 0 0,0 0-1 0 0,0 0 1 0 0,0 0 0 0 0,0-1 0 0 0,-2 0 35 0 0,-18-14-2987 0 0,6-5-3383 0 0,6-1-1842 0 0</inkml:trace>
  <inkml:trace contextRef="#ctx0" brushRef="#br0" timeOffset="608.97">220 200 12345 0 0,'0'0'4389'0'0,"0"0"-4113"0"0,0 0-4 0 0,0 0 336 0 0,0 0-408 0 0,0 0-200 0 0,0 0-336 0 0,0 0-332 0 0,0 0 4 0 0,0 0-269 0 0,-1-6-875 0 0,-2 3-3492 0 0,3-7-3081 0 0</inkml:trace>
  <inkml:trace contextRef="#ctx0" brushRef="#br0" timeOffset="860.08">313 1 1748 0 0,'0'0'5293'0'0,"0"0"-2728"0"0,0 0-2015 0 0,0 0-349 0 0,0 0 20 0 0,0 0 467 0 0,0 0-138 0 0,0 0-324 0 0,0 0-34 0 0,6 1 70 0 0,165 4 231 0 0,-169-3-397 0 0,0-1 0 0 0,1 1 0 0 0,-1 0 0 0 0,0-1 1 0 0,0 1-1 0 0,0 0 0 0 0,0 0 0 0 0,-1 1 1 0 0,1-1-1 0 0,-1 0 0 0 0,1 0 0 0 0,-1 1 0 0 0,0-1 1 0 0,1 1-1 0 0,-1-1 0 0 0,-1 1 0 0 0,1 0 1 0 0,0-1-1 0 0,-1 1 0 0 0,1 0 0 0 0,-1 0 0 0 0,0-1 1 0 0,0 1-1 0 0,0 0 0 0 0,0 0 0 0 0,0-1 1 0 0,-1 1-1 0 0,1 1-96 0 0,1 12 345 0 0,53 309 3367 0 0,-52-314-3669 0 0,-1 1 0 0 0,0-1 0 0 0,0 0-1 0 0,-1 0 1 0 0,-1 1 0 0 0,0-1 0 0 0,-1 0 0 0 0,0 0 0 0 0,0 0 0 0 0,-1 0 0 0 0,-1 0 0 0 0,0-1 0 0 0,0 1-1 0 0,-1-1 1 0 0,0 0 0 0 0,-1 0 0 0 0,0-1 0 0 0,-1 0 0 0 0,-3 4-43 0 0,-85 24-3369 0 0,75-40-1661 0 0,-7-10-6042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6.7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19292 0 0,'0'0'4404'0'0,"6"20"-3887"0"0,20 62-195 0 0,-18-53-172 0 0,-8-16-58 0 0,0-5-54 0 0,0 7-391 0 0,-1 0 1 0 0,0 1-1 0 0,-4 20 1 0 0,3-14-4036 0 0,2-16 37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7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28 418 21173 0 0,'0'0'2400'0'0,"0"-22"-2373"0"0,-1-68-23 0 0,0 58-7 0 0,2-110-741 0 0,-1 138 706 0 0,5-56-422 0 0,-5 55 438 0 0,1 0 1 0 0,0 0 0 0 0,1 0 0 0 0,-1 1 0 0 0,1-1 0 0 0,0 0 0 0 0,0 1 0 0 0,0 0 0 0 0,6-9-1 0 0,-7 12 20 0 0,-1 0 0 0 0,1 0-1 0 0,0 0 1 0 0,0 1 0 0 0,0-1 0 0 0,0 0-1 0 0,0 0 1 0 0,0 0 0 0 0,0 1-1 0 0,0-1 1 0 0,0 1 0 0 0,0-1 0 0 0,0 1-1 0 0,0-1 1 0 0,1 1 0 0 0,-1 0-1 0 0,0-1 1 0 0,0 1 0 0 0,0 0-1 0 0,1 0 1 0 0,-1 0 0 0 0,2 0 0 0 0,-1 1 8 0 0,0-1 0 0 0,0 1 0 0 0,0 0 0 0 0,0 0 0 0 0,0 0 0 0 0,0 0 0 0 0,-1 0 0 0 0,1 0 0 0 0,0 0 0 0 0,-1 1 0 0 0,1-1 0 0 0,1 3 0 0 0,3 2 63 0 0,0 2-1 0 0,-1-1 1 0 0,0 1-1 0 0,7 15 0 0 0,-2 0 180 0 0,-1 0-1 0 0,-2 1 1 0 0,0 0-1 0 0,4 31 1 0 0,-3 23-582 0 0,-5-1-3716 0 0</inkml:trace>
  <inkml:trace contextRef="#ctx0" brushRef="#br0" timeOffset="1">240 283 15315 0 0,'0'0'7234'0'0,"-137"-17"-7754"0"0,115 9-240 0 0,-2 2-529 0 0,4-1-687 0 0,-1 0-1153 0 0,5 2-1896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7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0 19196 0 0,'0'0'1768'0'0,"15"26"-894"0"0,47 83-55 0 0,-54-95-524 0 0,0 0 0 0 0,-2 1 0 0 0,10 30 0 0 0,-12-34-152 0 0,2 9 140 0 0,-1 1 0 0 0,-1 0 1 0 0,-1 0-1 0 0,2 41 0 0 0,-6-47-203 0 0,0 0 0 0 0,0 0-1 0 0,-1-1 1 0 0,-1 1 0 0 0,0-1-1 0 0,-2 0 1 0 0,-10 27 0 0 0,7-24 41 0 0,-2 0 0 0 0,0 0 1 0 0,0-1-1 0 0,-19 20 1 0 0,19-24-1466 0 0,-24 19 0 0 0,23-23-2534 0 0,1 0 1 0 0,-20 10-1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7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373 19 19900 0 0,'0'0'3390'0'0,"-16"20"-2775"0"0,-49 63-172 0 0,61-77-390 0 0,-1 0 0 0 0,0 0-1 0 0,0-1 1 0 0,-1 0 0 0 0,0 0 0 0 0,0 0 0 0 0,-7 5 0 0 0,1-3 9 0 0,-16 11-515 0 0,0-2-1 0 0,-1 0 1 0 0,-1-2 0 0 0,-54 17-1 0 0,61-25-2294 0 0,15-6-592 0 0</inkml:trace>
  <inkml:trace contextRef="#ctx0" brushRef="#br0" timeOffset="1">104 0 17212 0 0,'0'0'4385'0'0,"9"22"-3481"0"0,30 67-153 0 0,27 55 922 0 0,-55-123-1629 0 0,-5-7-135 0 0,0 0-1 0 0,14 18 1 0 0,1 3-3364 0 0,-17-27-1335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8.2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85 14243 0 0,'0'0'10189'0'0,"-21"-7"-10108"0"0,-67-21-67 0 0,1 3-400 0 0,49 14-2197 0 0,-3-3-7314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8.6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22 19396 0 0,'0'0'3201'0'0,"-139"-4"-3433"0"0,111 0-368 0 0,0 1-489 0 0,4-1-711 0 0,-1-1-1425 0 0,9 3-2832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9.0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1 359 23309 0 0,'0'0'1079'0'0,"0"-22"-1547"0"0,-1-69 254 0 0,1 85 164 0 0,0-1 0 0 0,0 1 0 0 0,1 0 0 0 0,0 0 0 0 0,0-1 0 0 0,2-6 0 0 0,0 4-36 0 0,6-22-59 0 0,2 2 0 0 0,28-58 1 0 0,-37 84 156 0 0,0 0 0 0 0,0 0 1 0 0,0 0-1 0 0,0 0 0 0 0,0 0 1 0 0,1 1-1 0 0,-1-1 0 0 0,1 1 1 0 0,0 0-1 0 0,0-1 0 0 0,6-2 1 0 0,-8 4-4 0 0,0 0 0 0 0,1 1 0 0 0,-1 0 0 0 0,1-1 1 0 0,-1 1-1 0 0,1 0 0 0 0,-1-1 0 0 0,1 1 0 0 0,-1 0 1 0 0,1 0-1 0 0,0 0 0 0 0,-1 0 0 0 0,1 1 1 0 0,-1-1-1 0 0,1 0 0 0 0,-1 1 0 0 0,1-1 0 0 0,-1 1 1 0 0,0-1-1 0 0,1 1 0 0 0,-1 0 0 0 0,0-1 0 0 0,1 1 1 0 0,-1 0-1 0 0,0 0 0 0 0,0 0 0 0 0,1 0 0 0 0,-1 0 1 0 0,0 0-1 0 0,1 3 0 0 0,6 6 50 0 0,0 1 1 0 0,-1 0-1 0 0,-1 0 1 0 0,1 0-1 0 0,-2 1 1 0 0,5 14-1 0 0,-2-3 118 0 0,-1 0 0 0 0,5 34 0 0 0,-5 44 157 0 0,-3-35-1695 0 0,-4-63 1956 0 0</inkml:trace>
  <inkml:trace contextRef="#ctx0" brushRef="#br0" timeOffset="1">250 244 13907 0 0,'0'0'9314'0'0,"-123"-42"-9914"0"0,102 35-248 0 0,-4-1-449 0 0,4-2-567 0 0,-1 1-929 0 0,6 3-1712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9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219 105 20396 0 0,'0'0'1939'0'0,"-22"-4"-2269"0"0,-69-9-88 0 0,23 6-1928 0 0,49 7-1537 0 0,1 0-2999 0 0</inkml:trace>
  <inkml:trace contextRef="#ctx0" brushRef="#br0" timeOffset="1">412 0 16948 0 0,'0'0'5753'0'0,"14"131"-5729"0"0,-20-117-64 0 0,1 0-80 0 0,1-1-200 0 0,-1 0-360 0 0,1 1-569 0 0,1-1-839 0 0,1-1-1313 0 0,1-2-2424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39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 0 19324 0 0,'0'0'2710'0'0,"5"22"-2072"0"0,14 72-20 0 0,-11-52-298 0 0,-2 1 0 0 0,-2 0 1 0 0,-2 0-1 0 0,-5 53 0 0 0,-4-13-218 0 0,7-83-138 0 0,1-2-180 0 0,14-19-641 0 0,-11 12 726 0 0,1 2 1 0 0,0-1-1 0 0,1 0 0 0 0,12-12 0 0 0,-16 19 126 0 0,-1 0-1 0 0,1-1 1 0 0,-1 1-1 0 0,1 0 1 0 0,0 0-1 0 0,-1 0 1 0 0,1 0-1 0 0,0 1 1 0 0,0-1-1 0 0,0 0 1 0 0,-1 1-1 0 0,1-1 1 0 0,0 1-1 0 0,0 0 1 0 0,0-1-1 0 0,0 1 1 0 0,0 0-1 0 0,0 0 0 0 0,0 0 1 0 0,0 1-1 0 0,0-1 1 0 0,0 0-1 0 0,0 1 1 0 0,0-1-1 0 0,0 1 1 0 0,0 0-1 0 0,-1-1 1 0 0,4 3-1 0 0,0 0 57 0 0,-1 0-1 0 0,1 1 1 0 0,-1-1-1 0 0,0 1 1 0 0,0 0 0 0 0,0 0-1 0 0,-1 0 1 0 0,1 1-1 0 0,-1-1 1 0 0,0 1-1 0 0,0 0 1 0 0,2 7-1 0 0,-2-6 2 0 0,-1-1 1 0 0,0 1-1 0 0,0 0 0 0 0,-1 0 0 0 0,1 0 0 0 0,-2 0 0 0 0,1 0 1 0 0,0 0-1 0 0,-1 0 0 0 0,0 0 0 0 0,-2 8 0 0 0,2-11-37 0 0,-1-1 0 0 0,0 1 0 0 0,0-1 0 0 0,0 1 0 0 0,0-1 0 0 0,-1 1 0 0 0,1-1 0 0 0,0 0 0 0 0,-1 0 0 0 0,0 0 0 0 0,0 0 0 0 0,1 0-1 0 0,-1 0 1 0 0,0 0 0 0 0,0 0 0 0 0,-1-1 0 0 0,1 1 0 0 0,0-1 0 0 0,-5 2 0 0 0,1 0-21 0 0,-1 0-1 0 0,1-1 1 0 0,-1 0-1 0 0,1-1 1 0 0,-1 1-1 0 0,-12 0 1 0 0,0-1-777 0 0,-1-1 0 0 0,-38-6 0 0 0,-4-7-8011 0 0,41 8-2149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1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 0 0 0,'0'0'0'0'0,"6"-13"0"0"0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56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93 240 12865 0 0,'0'0'3012'0'0,"0"0"-3152"0"0,0 0 92 0 0,-7 3 94 0 0,3-2-53 0 0,-1 0 0 0 0,1 1 0 0 0,-1-1 0 0 0,1 1 0 0 0,0 0 1 0 0,-1 0-1 0 0,1 0 0 0 0,0 1 0 0 0,1 0 0 0 0,-1-1 0 0 0,0 1 0 0 0,1 1 0 0 0,0-1 0 0 0,-1 0 0 0 0,1 1 0 0 0,1 0 0 0 0,-1-1 0 0 0,0 1 0 0 0,1 0 0 0 0,0 1 0 0 0,0-1 0 0 0,0 0 0 0 0,0 0 0 0 0,1 1 0 0 0,0-1 0 0 0,0 1 0 0 0,0 1 7 0 0,4-2-45 0 0,1 1 0 0 0,0-1 1 0 0,0 0-1 0 0,1 0 0 0 0,-1-1 0 0 0,1 1 1 0 0,-1-1-1 0 0,1 0 0 0 0,0-1 0 0 0,1 1 1 0 0,-1-1-1 0 0,0 0 0 0 0,1 0 1 0 0,-1 0-1 0 0,1-1 0 0 0,-1 0 0 0 0,3 1 45 0 0,6 2-389 0 0,-9-3 82 0 0,32 9-2214 0 0,-10-7-3420 0 0,-11-3 313 0 0</inkml:trace>
  <inkml:trace contextRef="#ctx0" brushRef="#br0" timeOffset="435.5">439 21 4700 0 0,'0'0'8832'0'0,"0"0"-6568"0"0,-6-1-1978 0 0,-195-18-658 0 0,200 19 693 0 0,23 33 654 0 0,-13-7-723 0 0,0 1 1 0 0,-2 0-1 0 0,-1 1 1 0 0,-1-1-1 0 0,-1 1 1 0 0,-2 0-1 0 0,-1 0 1 0 0,-1 0-1 0 0,-3 25-252 0 0,2 70 396 0 0,2-118-354 0 0,0 1-1 0 0,0 0 0 0 0,1 0 1 0 0,0 0-1 0 0,0-1 0 0 0,0 1 0 0 0,1-1 1 0 0,-1 0-1 0 0,1 1 0 0 0,1-1 0 0 0,-1 0 1 0 0,1-1-1 0 0,0 1 0 0 0,0-1 0 0 0,0 0 1 0 0,0 1-1 0 0,1-2 0 0 0,0 1 0 0 0,0-1 1 0 0,0 1-1 0 0,0-1 0 0 0,0-1 1 0 0,4 2-42 0 0,48-18-3334 0 0,-35-9-5815 0 0,-7-1 1008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1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1 1 3441 0 0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2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1134 90 3441 0 0,'18'63'12040'0'0,"-21"-60"-10823"0"0,-10 10-352 0 0,0-1-1 0 0,-1 0 0 0 0,0-1 1 0 0,-22 12-1 0 0,31-20-829 0 0,-1 0-1 0 0,0 0 1 0 0,0-1 0 0 0,0 0-1 0 0,0 0 1 0 0,0 0-1 0 0,0-1 1 0 0,-1 0 0 0 0,1 0-1 0 0,-1 0 1 0 0,1-1 0 0 0,0 0-1 0 0,-1-1 1 0 0,1 1-1 0 0,-12-3 1 0 0,14 1-71 0 0,1 1-1 0 0,-1 0 1 0 0,1-1 0 0 0,-1 0 0 0 0,1 1-1 0 0,0-1 1 0 0,0-1 0 0 0,0 1 0 0 0,0 0-1 0 0,1-1 1 0 0,-5-4 0 0 0,-2-4-150 0 0,-13-23 0 0 0,17 25 126 0 0,-1 1 0 0 0,1-1 0 0 0,-15-15 0 0 0,17 21 60 0 0,-1 0 0 0 0,1 1 0 0 0,-1-1 0 0 0,1 0 0 0 0,-1 1 0 0 0,0 0 0 0 0,0 0 0 0 0,-8-3 0 0 0,10 5 51 0 0,-1-1 0 0 0,1 1 0 0 0,0-1 0 0 0,-1 1-1 0 0,1 0 1 0 0,-1 0 0 0 0,1 0 0 0 0,0 1 0 0 0,-1-1 0 0 0,1 0 0 0 0,0 1 0 0 0,-1 0 0 0 0,1-1 0 0 0,0 1 0 0 0,-1 0-1 0 0,1 0 1 0 0,-4 3 0 0 0,-33 25 767 0 0,7-4-438 0 0,16-13-211 0 0,2-3-27 0 0,-25 15-1 0 0,35-22-108 0 0,0 0 0 0 0,0 0 1 0 0,0-1-1 0 0,0 1 0 0 0,0-1 0 0 0,0 0 0 0 0,0-1 0 0 0,0 1 0 0 0,0-1 0 0 0,-1 0 0 0 0,1 0 1 0 0,-6 0-1 0 0,6-2-6 0 0,-1 1 0 0 0,1-1 0 0 0,-1 0 1 0 0,1-1-1 0 0,0 1 0 0 0,0-1 0 0 0,0 1 0 0 0,-7-7 1 0 0,-5-3 13 0 0,2 3-3 0 0,-1 1 0 0 0,0 1 0 0 0,0 0 0 0 0,0 1 0 0 0,-20-5 0 0 0,-83-13 800 0 0,11 3-128 0 0,89 16-674 0 0,1 0-1 0 0,-1-2 0 0 0,-30-15 0 0 0,38 17-347 0 0,1-1 0 0 0,-16-12 0 0 0,12 2-9545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3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10898 0 0,'0'0'11497'0'0,"5"24"-10987"0"0,16 75-126 0 0,-16-77-167 0 0,-2 1 0 0 0,0 0 1 0 0,-1 46-1 0 0,-2-43-110 0 0,0-15-186 0 0,-1-1-1 0 0,0 1 0 0 0,-1-1 1 0 0,0 1-1 0 0,0-1 0 0 0,-8 20 1 0 0,5-24-1441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3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296 0 18860 0 0,'0'0'4633'0'0,"-129"7"-4577"0"0,102-5-160 0 0,2 0-224 0 0,0 0-328 0 0,-1 0-504 0 0,2 1-761 0 0,2 0-1680 0 0,5-1-2856 0 0</inkml:trace>
  <inkml:trace contextRef="#ctx0" brushRef="#br0" timeOffset="1">316 466 19436 0 0,'0'0'3105'0'0,"-137"-1"-2937"0"0,113 0-240 0 0,1 1-296 0 0,-3 0-392 0 0,4 0-593 0 0,-3 0-847 0 0,5 0-1457 0 0,2 0-2328 0 0,7 0-2329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3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1 15787 0 0,'0'0'4309'0'0,"0"22"-3184"0"0,-1 74-203 0 0,1-86-702 0 0,-1 0-1 0 0,-3 15 1 0 0,-6-1 325 0 0,6-15-374 0 0,-7 13 134 0 0,-1-1 0 0 0,-1 0 0 0 0,0-1 0 0 0,-27 30-1 0 0,19-28-654 0 0,-1 0-1 0 0,-1-1 0 0 0,-31 22 1 0 0,51-41-283 0 0,0 0 1 0 0,-1 0 0 0 0,1 0-1 0 0,-7 2 1 0 0,2-2-3768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4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18892 0 0,'0'0'2965'0'0,"14"21"-2235"0"0,46 64-191 0 0,-47-66-282 0 0,2-1 0 0 0,23 24 0 0 0,-19-22-146 0 0,-3-3-215 0 0,48 56-1261 0 0,-54-60-2698 0 0,15 27-1 0 0,-19-30-1398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4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283 55 18756 0 0,'0'0'4921'0'0,"-20"-4"-4940"0"0,-64-13-115 0 0,6 4-886 0 0,26 4-2952 0 0,16 1-4260 0 0,24 5-2068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5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57 11739 0 0,'0'0'9370'0'0,"-138"-29"-9579"0"0,104 23-383 0 0,-2 0-624 0 0,4 1-968 0 0,1 1-1761 0 0,10-1-2385 0 0,10 4-303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5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50 321 20700 0 0,'0'0'2202'0'0,"-1"-22"-3103"0"0,0-68 675 0 0,0 83 188 0 0,1 0-1 0 0,0 1 1 0 0,1-1-1 0 0,-1 0 1 0 0,3-10-1 0 0,0 9 12 0 0,16-61 20 0 0,-16 60 66 0 0,1-1 0 0 0,0 1 0 0 0,1 0 0 0 0,11-16 0 0 0,-15 23-43 0 0,0 1 1 0 0,0 0 0 0 0,0-1 0 0 0,0 1 0 0 0,0 0 0 0 0,1 0-1 0 0,-1 0 1 0 0,0 0 0 0 0,1 0 0 0 0,-1 0 0 0 0,1 0 0 0 0,-1 0-1 0 0,1 1 1 0 0,0-1 0 0 0,-1 0 0 0 0,1 1 0 0 0,-1 0 0 0 0,1-1-1 0 0,0 1 1 0 0,0 0 0 0 0,-1 0 0 0 0,1 0 0 0 0,0 0 0 0 0,-1 0-1 0 0,1 0 1 0 0,0 0 0 0 0,-1 1 0 0 0,1-1 0 0 0,0 1 0 0 0,-1-1-1 0 0,1 1 1 0 0,0-1 0 0 0,-1 1 0 0 0,1 0 0 0 0,-1 0 0 0 0,0 0-1 0 0,3 2 1 0 0,2 1 31 0 0,0 1 0 0 0,-1 0-1 0 0,0 1 1 0 0,0-1 0 0 0,0 1 0 0 0,0 0-1 0 0,4 10 1 0 0,10 17 76 0 0,-3 1 1 0 0,-1 1-1 0 0,-1 0 0 0 0,-2 1 0 0 0,9 46 1 0 0,-7-11-857 0 0,-13-65 913 0 0,-2-1-3612 0 0</inkml:trace>
  <inkml:trace contextRef="#ctx0" brushRef="#br0" timeOffset="1">315 259 7346 0 0,'0'0'15009'0'0,"-21"-7"-14813"0"0,-71-22-190 0 0,7 8-1440 0 0,44 12-1057 0 0,12 1-433 0 0,-6-1-5704 0 0,23 6 1548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5.8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209 167 18548 0 0,'0'0'1832'0'0,"-131"-20"-3304"0"0,109 15 256 0 0,0 1-617 0 0,4-2-1159 0 0,3 2-2025 0 0</inkml:trace>
  <inkml:trace contextRef="#ctx0" brushRef="#br0" timeOffset="1">476 0 20524 0 0,'0'0'1951'0'0,"3"23"-1530"0"0,11 72-121 0 0,-13-83-193 0 0,1 21 1 0 0,-6-9 17 0 0,1-11-89 0 0,-5 17-329 0 0,-3 18 346 0 0,9-15-9607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55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75 14853 0 0,'0'0'2397'0'0,"0"0"-2397"0"0,0 0-636 0 0,0 0 636 0 0,-58-5 376 0 0,32 0-204 0 0,-5-1-172 0 0,2 1-861 0 0,0-3-1451 0 0,9 2-3012 0 0,-4-10-2045 0 0</inkml:trace>
  <inkml:trace contextRef="#ctx0" brushRef="#br0" timeOffset="156.49">132 1 5853 0 0,'0'0'8588'0'0,"24"40"-8004"0"0,-17-20-108 0 0,-3 3 164 0 0,1 2-59 0 0,-5-1-329 0 0,0-3-156 0 0,-5 1-96 0 0,-2-3-576 0 0,-1-4-293 0 0,2-1-519 0 0,1-6-2556 0 0,-2-6-4145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6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18476 0 0,'0'0'5416'0'0,"6"21"-5045"0"0,21 69-30 0 0,-23-74-216 0 0,0 0 0 0 0,-1 1 0 0 0,0-1 0 0 0,-2 0 0 0 0,0 1 0 0 0,-1 20 0 0 0,-1-6 3 0 0,-4 90 179 0 0,14-125-1128 0 0,-4 0 549 0 0,4-5-12 0 0,1 1 1 0 0,0 1-1 0 0,1 0 0 0 0,11-7 1 0 0,-18 13 257 0 0,-1-1 0 0 0,0 1 0 0 0,0 0 0 0 0,1 0 0 0 0,-1 0 0 0 0,1 0 0 0 0,-1 1 0 0 0,1-1 0 0 0,-1 1-1 0 0,1 0 1 0 0,-1 0 0 0 0,1 0 0 0 0,-1 0 0 0 0,1 1 0 0 0,-1 0 0 0 0,0-1 0 0 0,1 1 0 0 0,-1 0 0 0 0,7 4 0 0 0,-3-1 65 0 0,1 0-1 0 0,-1 1 0 0 0,0 1 1 0 0,0-1-1 0 0,-1 1 1 0 0,1 0-1 0 0,-1 1 0 0 0,8 11 1 0 0,-10-14 21 0 0,-1 1 1 0 0,0 0 0 0 0,0 0 0 0 0,-1 0 0 0 0,1 0 0 0 0,-1 0-1 0 0,-1 0 1 0 0,1 1 0 0 0,-1-1 0 0 0,1 1 0 0 0,-2-1-1 0 0,1 1 1 0 0,0-1 0 0 0,-1 9 0 0 0,-1-12-37 0 0,1 0-1 0 0,0 0 1 0 0,-1 0 0 0 0,1 0-1 0 0,-1 0 1 0 0,0-1 0 0 0,0 1-1 0 0,0 0 1 0 0,1 0 0 0 0,-2 0-1 0 0,1-1 1 0 0,0 1 0 0 0,0-1 0 0 0,0 1-1 0 0,-3 2 1 0 0,1-2 5 0 0,0 0 1 0 0,0 0 0 0 0,0-1-1 0 0,0 1 1 0 0,0-1-1 0 0,0 1 1 0 0,-1-1-1 0 0,-3 1 1 0 0,-6 1-170 0 0,1-1 1 0 0,0-1-1 0 0,-23 0 1 0 0,26-1-365 0 0,0-1 1 0 0,0 0 0 0 0,0-1 0 0 0,-14-3-1 0 0,-15-8-7949 0 0,24 8-2548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47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995 1178 0 0 0,'-22'10'656'0'0,"-70"31"126"0"0,88-39-685 0 0,-1 0 1 0 0,0 0 0 0 0,0-1 0 0 0,0 1 0 0 0,0-1 0 0 0,0 0-1 0 0,0-1 1 0 0,0 1 0 0 0,0-1 0 0 0,0 0 0 0 0,-7-1-1 0 0,-3 0 161 0 0,-40-4 915 0 0,1-2 0 0 0,-65-17 0 0 0,90 17-646 0 0,-8-1-65 0 0,0-2 0 0 0,0-2-1 0 0,1-1 1 0 0,1-2 0 0 0,0-1 0 0 0,-46-30 0 0 0,63 34-440 0 0,0-1 0 0 0,1-1 0 0 0,0-1 0 0 0,1 0 0 0 0,1-1 0 0 0,0 0 0 0 0,2-2 0 0 0,0 1 0 0 0,0-2 0 0 0,2 0 0 0 0,0 0 0 0 0,-12-33 0 0 0,13 23-58 0 0,1 1 1 0 0,1-2-1 0 0,2 1 0 0 0,1-1 0 0 0,2 0 0 0 0,0 0 1 0 0,2 0-1 0 0,4-38 0 0 0,-1 49-145 0 0,0 0 0 0 0,2 0 1 0 0,0 0-1 0 0,1 0 0 0 0,1 1 0 0 0,1 0 1 0 0,1 0-1 0 0,0 1 0 0 0,1 0 0 0 0,1 0 0 0 0,0 1 1 0 0,1 0-1 0 0,1 1 0 0 0,14-14 0 0 0,-8 13-56 0 0,1 1-1 0 0,0 0 1 0 0,1 2-1 0 0,0 0 1 0 0,1 1-1 0 0,43-17 1 0 0,-6 8-224 0 0,90-21 0 0 0,-41 17-738 0 0,1 6 1 0 0,1 4-1 0 0,205-1 0 0 0,-274 18 1194 0 0,0 2 0 0 0,0 1-1 0 0,0 2 1 0 0,77 24 1 0 0,-84-19 5 0 0,0 1-1 0 0,0 2 1 0 0,-2 1 0 0 0,0 2 0 0 0,56 41-1 0 0,-69-44 179 0 0,-1 1 1 0 0,-1 1-1 0 0,0 0 1 0 0,-1 1-1 0 0,-1 1 1 0 0,18 31-1 0 0,-19-26 109 0 0,0 1 0 0 0,-2 0 0 0 0,-1 1 1 0 0,-2 0-1 0 0,8 34 0 0 0,-12-42 7 0 0,-1 0 1 0 0,-1 0 0 0 0,-1 0 0 0 0,-1 0 0 0 0,0 0 0 0 0,-1 0 0 0 0,-1 0-1 0 0,-1 0 1 0 0,0 0 0 0 0,-2-1 0 0 0,0 1 0 0 0,0-1 0 0 0,-2 0-1 0 0,0-1 1 0 0,-1 0 0 0 0,-1 0 0 0 0,0 0 0 0 0,-1-1 0 0 0,-1 0-1 0 0,0-1 1 0 0,-1-1 0 0 0,0 0 0 0 0,-20 16 0 0 0,9-12-149 0 0,0-1 0 0 0,-2-1 0 0 0,0-1-1 0 0,-1-1 1 0 0,0-1 0 0 0,-38 11 0 0 0,7-6-228 0 0,-2-3 0 0 0,-59 7 0 0 0,23-11-2522 0 0,32-6-2575 0 0,33-3 2089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50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1 7778 0 0,'0'0'15190'0'0,"2"10"-14529"0"0,-1-1-509 0 0,1-2-36 0 0,-1 1 1 0 0,0-1-1 0 0,0 0 1 0 0,-1 1 0 0 0,0-1-1 0 0,0 1 1 0 0,-2 13-1 0 0,-5 3 164 0 0,0 0 0 0 0,-1 0 1 0 0,-2-1-1 0 0,-20 39 0 0 0,-61 80-367 0 0,55-89-461 0 0,35-51 99 0 0,-10 12-478 0 0,6-11-2766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50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14107 0 0,'0'0'7676'0'0,"13"20"-6765"0"0,44 65-227 0 0,-32-48-232 0 0,65 93 674 0 0,-64-96-939 0 0,44 42-1 0 0,-57-64-355 0 0,9 9-284 0 0,-21-19 20 0 0,1-1-1 0 0,-1 1 1 0 0,-1-1-1 0 0,1 0 1 0 0,0 1-1 0 0,0 0 1 0 0,0-1-1 0 0,0 3 1 0 0</inkml:trace>
  <inkml:trace contextRef="#ctx0" brushRef="#br0" timeOffset="1">844 468 21589 0 0,'0'0'1872'0'0,"-138"-26"-2464"0"0,114 18-64 0 0,-3 1-392 0 0,3-1-609 0 0,-3-1-1287 0 0,11 2-2322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51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335 68 20644 0 0,'0'0'2913'0'0,"-118"-21"-2729"0"0,84 13-168 0 0,-1 1-384 0 0,-1-2-504 0 0,1 2-689 0 0,0 0-1199 0 0,10 2-2345 0 0,8 1-6530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51.5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54 367 9594 0 0,'0'0'13624'0'0,"-8"-2"-13324"0"0,-1 0-226 0 0,1 0-1 0 0,-10-5 0 0 0,18 7-65 0 0,-1-1-1 0 0,0 1 0 0 0,0-1 0 0 0,1 1 0 0 0,-1-1 1 0 0,1 1-1 0 0,-1-1 0 0 0,0 0 0 0 0,1 1 0 0 0,-1-1 0 0 0,1 0 1 0 0,-1 0-1 0 0,1 0 0 0 0,0 1 0 0 0,-1-1 0 0 0,1 0 1 0 0,0 0-1 0 0,-1 0 0 0 0,1 0 0 0 0,0 1 0 0 0,0-1 1 0 0,0 0-1 0 0,0 0 0 0 0,0 0 0 0 0,0 0 0 0 0,0 0 1 0 0,0 0-1 0 0,0 0 0 0 0,1-1 0 0 0,-1-3 19 0 0,1-8-20 0 0,0 1 1 0 0,0 0 0 0 0,1 0-1 0 0,1 0 1 0 0,6-16 0 0 0,26-59-95 0 0,-20 53 124 0 0,-5 10-14 0 0,9-22-7 0 0,-17 42-4 0 0,1 0 0 0 0,-1 0-1 0 0,1 0 1 0 0,0 0 0 0 0,0 1 0 0 0,0-1 0 0 0,7-5 0 0 0,-8 8 2 0 0,-1 0 0 0 0,0 0 1 0 0,1 0-1 0 0,-1 0 0 0 0,0 1 0 0 0,1-1 0 0 0,-1 1 1 0 0,1-1-1 0 0,-1 1 0 0 0,1-1 0 0 0,-1 1 1 0 0,1 0-1 0 0,-1 0 0 0 0,1 0 0 0 0,-1 0 0 0 0,1 0 1 0 0,0 0-1 0 0,1 0 0 0 0,0 1 10 0 0,0 0 1 0 0,0 0-1 0 0,-1 0 0 0 0,1 0 0 0 0,-1 1 0 0 0,1-1 1 0 0,-1 1-1 0 0,1 0 0 0 0,2 2 0 0 0,1 2 30 0 0,1 1 1 0 0,-1 0-1 0 0,-1 0 0 0 0,1 0 0 0 0,5 11 1 0 0,-4-5-6 0 0,-1 1 0 0 0,0-1 0 0 0,-1 1 0 0 0,0 0 0 0 0,-1 1 0 0 0,3 21 0 0 0,-3-1-53 0 0,-1 55 0 0 0,-2-68-189 0 0,-1-2-5746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51.9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199 336 6369 0 0,'0'0'16395'0'0,"-22"-10"-17670"0"0,-68-34-107 0 0,83 40 425 0 0,-1 0-1 0 0,-1 1 1 0 0,1 0-1 0 0,-17-4 1 0 0,7 2-5481 0 0,7 3-2444 0 0</inkml:trace>
  <inkml:trace contextRef="#ctx0" brushRef="#br0" timeOffset="1">503 53 15907 0 0,'0'0'6745'0'0,"-21"-4"-7171"0"0,-66-12 51 0 0,48 9-730 0 0,-19-5-2260 0 0,23-2-8887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52.3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20364 0 0,'0'0'3385'0'0,"6"19"-2911"0"0,17 63-141 0 0,-22-78-294 0 0,0 0 1 0 0,1 1-1 0 0,-2-1 1 0 0,1 0-1 0 0,0 0 1 0 0,-1 1-1 0 0,0 5 1 0 0,-1-1 35 0 0,1 5 254 0 0,-2-1 0 0 0,0 1 0 0 0,-5 17 0 0 0,0 5-2980 0 0,4-19-2545 0 0,3 2-3739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52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13891 0 0,'0'0'9425'0'0,"8"21"-8889"0"0,24 68 7 0 0,-26-70-150 0 0,8 34 1 0 0,-11-35-203 0 0,4 21 359 0 0,4 65 1 0 0,-9 39-259 0 0,-2-126-275 0 0,0-17-82 0 0,2-10-138 0 0,1-1-1 0 0,1 0 1 0 0,-1 1 0 0 0,1 0 0 0 0,1 0 0 0 0,0 0 0 0 0,1 0-1 0 0,8-11 1 0 0,-13 19 193 0 0,0 0 0 0 0,0 1-1 0 0,1-1 1 0 0,-1 1-1 0 0,0-1 1 0 0,1 1 0 0 0,-1 0-1 0 0,1 0 1 0 0,-1-1-1 0 0,1 1 1 0 0,0 0 0 0 0,-1 0-1 0 0,1 1 1 0 0,0-1-1 0 0,0 0 1 0 0,0 0 0 0 0,0 1-1 0 0,-1-1 1 0 0,1 1-1 0 0,0 0 1 0 0,0 0 0 0 0,0-1-1 0 0,3 2 1 0 0,-2-1 12 0 0,0 1 1 0 0,1 0-1 0 0,-1 0 1 0 0,0 0-1 0 0,-1 0 1 0 0,1 0-1 0 0,0 1 1 0 0,0 0-1 0 0,0-1 1 0 0,-1 1-1 0 0,1 0 1 0 0,-1 0-1 0 0,4 4 1 0 0,-1 0 38 0 0,0-1 1 0 0,0 1-1 0 0,-1 0 1 0 0,0 0-1 0 0,0 0 1 0 0,-1 0 0 0 0,0 1-1 0 0,0 0 1 0 0,0-1-1 0 0,-1 1 1 0 0,0 0 0 0 0,0 0-1 0 0,0 0 1 0 0,-1 1-1 0 0,-1-1 1 0 0,1 11-1 0 0,-1-17-34 0 0,0 1-1 0 0,0 0 1 0 0,0 0-1 0 0,-1 0 1 0 0,1 0-1 0 0,-1-1 0 0 0,1 1 1 0 0,-1 0-1 0 0,0 0 1 0 0,1-1-1 0 0,-1 1 1 0 0,0-1-1 0 0,0 1 0 0 0,0 0 1 0 0,0-1-1 0 0,-1 0 1 0 0,1 1-1 0 0,0-1 1 0 0,-1 0-1 0 0,1 0 0 0 0,-1 1 1 0 0,1-1-1 0 0,-1 0 1 0 0,1 0-1 0 0,-1-1 0 0 0,0 1 1 0 0,1 0-1 0 0,-1-1 1 0 0,0 1-1 0 0,-1 0 1 0 0,-7 1 24 0 0,1 0-1 0 0,0-1 1 0 0,0 0 0 0 0,-15-1 0 0 0,23 0-34 0 0,-7-1-138 0 0,0 1 0 0 0,0-2-1 0 0,1 1 1 0 0,-1-1 0 0 0,0 0-1 0 0,1-1 1 0 0,-1 0 0 0 0,-7-4 0 0 0,-21-13-3817 0 0,4-2-7046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53.0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20764 0 0,'0'0'333'0'0,"6"24"75"0"0,15 80 202 0 0,-16-72-157 0 0,0 0-1 0 0,-2 1 1 0 0,-2 44-1 0 0,-2-41-228 0 0,-8 120 325 0 0,-1-15-476 0 0,10-127-163 0 0,0 0 0 0 0,0 1 1 0 0,1-1-1 0 0,1 0 1 0 0,5 20-1 0 0,-6-32-9 0 0,8 24-845 0 0,-1-11-2911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43.1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192 234 6733 0 0,'0'0'4387'0'0,"0"0"-2775"0"0,0 0-810 0 0,0 0 178 0 0,0 0 363 0 0,0 0-510 0 0,0 0-621 0 0,-5-2-285 0 0,-173-13 125 0 0,186 44-561 0 0,-4-9 623 0 0,-1 0 0 0 0,-1 0-1 0 0,-2 0 1 0 0,1 1 0 0 0,-2-1-1 0 0,-1 0 1 0 0,0 0 0 0 0,-6 20-114 0 0,-5 104 260 0 0,13-135-187 0 0,1 0 0 0 0,0 0 0 0 0,1 0 0 0 0,0 0-1 0 0,0 0 1 0 0,1-1 0 0 0,0 1 0 0 0,1-1 0 0 0,-1 0-1 0 0,2 0 1 0 0,-1 0 0 0 0,1 0 0 0 0,0-1 0 0 0,1 0-1 0 0,0 0 1 0 0,0 0 0 0 0,0-1 0 0 0,1 0 0 0 0,6 5-73 0 0,52-14-1464 0 0,-24-11-7051 0 0,-16 1 640 0 0</inkml:trace>
  <inkml:trace contextRef="#ctx0" brushRef="#br0" timeOffset="898.98">862 369 4832 0 0,'0'0'2521'0'0,"0"0"922"0"0,0 0-1815 0 0,0 0-1032 0 0,0 0-308 0 0,0 0 417 0 0,4 9 266 0 0,37 175 1506 0 0,-40-182-2529 0 0,0 0 0 0 0,-1 0 0 0 0,1 0 0 0 0,0 0 0 0 0,0 0 0 0 0,1 0 0 0 0,-1-1 0 0 0,0 1 0 0 0,0 0 0 0 0,1 0 0 0 0,-1-1 0 0 0,1 1 1 0 0,0-1-1 0 0,-1 1 0 0 0,1-1 0 0 0,0 0 0 0 0,0 0 0 0 0,0 0 0 0 0,0 0 0 0 0,0 0 0 0 0,0 0 0 0 0,0 0 0 0 0,0-1 0 0 0,0 1 0 0 0,0-1 0 0 0,0 1 0 0 0,1-1 0 0 0,-1 0 0 0 0,0 0 0 0 0,0 0 0 0 0,0 0 0 0 0,0 0 0 0 0,1-1 1 0 0,-1 1-1 0 0,0-1 0 0 0,0 1 0 0 0,0-1 0 0 0,0 0 0 0 0,0 0 0 0 0,0 0 0 0 0,0 0 0 0 0,0 0 0 0 0,0 0 0 0 0,0 0 0 0 0,0-1 52 0 0,71-1 332 0 0,-71 3-290 0 0,1 1 1 0 0,-1 0-1 0 0,0-1 0 0 0,0 1 1 0 0,0 0-1 0 0,-1 0 0 0 0,1 0 1 0 0,0 1-1 0 0,0-1 1 0 0,0 0-1 0 0,-1 1 0 0 0,1-1 1 0 0,-1 1-1 0 0,1-1 1 0 0,-1 1-1 0 0,0 0 0 0 0,0 0 1 0 0,1 0-1 0 0,-1-1 0 0 0,0 1 1 0 0,-1 0-1 0 0,1 0 1 0 0,0 0-1 0 0,-1 1 0 0 0,1-1 1 0 0,-1 0-1 0 0,1 0 1 0 0,-1 0-1 0 0,0 0 0 0 0,0 0 1 0 0,0 1-1 0 0,0-1 1 0 0,0 0-1 0 0,-1 0 0 0 0,1 0 1 0 0,-1 0-1 0 0,1 0 0 0 0,-1 0 1 0 0,0 0-1 0 0,0 0 1 0 0,0 0-1 0 0,0 0 0 0 0,0 0 1 0 0,0 0-1 0 0,0 0 1 0 0,-1-1-1 0 0,1 1 0 0 0,-1 0 1 0 0,1-1-1 0 0,-1 0 1 0 0,0 1-1 0 0,1-1 0 0 0,-1 0 1 0 0,0 0-1 0 0,0 0 0 0 0,0 0 1 0 0,0 0-1 0 0,0 0 1 0 0,0 0-1 0 0,0-1 0 0 0,0 1 1 0 0,0-1-1 0 0,0 1 1 0 0,-1-1-1 0 0,1 0 0 0 0,-1 0-42 0 0,-67 5-293 0 0,47-9-2386 0 0,4-6-3840 0 0,8-1-2058 0 0</inkml:trace>
  <inkml:trace contextRef="#ctx0" brushRef="#br0" timeOffset="247.8">390 347 6261 0 0,'0'0'4947'0'0,"0"0"-3737"0"0,3 7-739 0 0,31 147 3323 0 0,-40-114-3401 0 0,4 28-2736 0 0,3-66 261 0 0,2-4-3324 0 0,5-3-1839 0 0</inkml:trace>
  <inkml:trace contextRef="#ctx0" brushRef="#br0" timeOffset="510.87">563 469 2600 0 0,'0'0'6948'0'0,"0"0"-4544"0"0,0 0-1830 0 0,0 0-125 0 0,0 0 81 0 0,0 0 49 0 0,0 0-53 0 0,0 0-163 0 0,-7 7-225 0 0,4-5-141 0 0,1 0 1 0 0,-1 0-1 0 0,0 0 1 0 0,1 0-1 0 0,-1 1 1 0 0,1-1-1 0 0,0 1 1 0 0,-1-1-1 0 0,1 1 1 0 0,1 0-1 0 0,-1 0 1 0 0,0 0 0 0 0,1 0-1 0 0,-1 0 1 0 0,1 0-1 0 0,0 0 1 0 0,0 0-1 0 0,0 1 1 0 0,0-1-1 0 0,1 0 1 0 0,0 1-1 0 0,-1-1 1 0 0,1 1-1 0 0,0-1 1 0 0,1 0-1 0 0,-1 1 1 0 0,0-1-1 0 0,1 0 1 0 0,0 1-1 0 0,0-1 1 0 0,0 0-1 0 0,0 0 1 0 0,1 0 0 0 0,-1 1-1 0 0,1-2 1 0 0,-1 1-1 0 0,1 0 1 0 0,0 0-1 0 0,0 0 1 0 0,1-1-1 0 0,-1 1 1 0 0,1 0 2 0 0,79 31-892 0 0,-45-27-2481 0 0,-29-7-173 0 0,-2-5-2534 0 0</inkml:trace>
  <inkml:trace contextRef="#ctx0" brushRef="#br0" timeOffset="6541.14">627 737 3260 0 0,'0'0'946'0'0,"0"0"2020"0"0,0 0-1323 0 0,0 0-1033 0 0,6 1-154 0 0,3-1-339 0 0,0 1 0 0 0,1-1 0 0 0,-1-1 0 0 0,0 1 0 0 0,0-2 0 0 0,0 1 0 0 0,1-1 0 0 0,-2-1 0 0 0,1 0 0 0 0,0 0 0 0 0,0 0 0 0 0,-1-1 0 0 0,0-1 0 0 0,0 1 0 0 0,0-1 0 0 0,0-1 0 0 0,-1 1 0 0 0,0-1 0 0 0,0-1 0 0 0,0 1 0 0 0,-1-1 0 0 0,0 0 0 0 0,-1-1 0 0 0,4-4-117 0 0,-4 5-25 0 0,-1 0 0 0 0,1-1 0 0 0,-1 1 0 0 0,-1-1 0 0 0,0 0 0 0 0,0 0 0 0 0,0 0 0 0 0,-1 0 0 0 0,0 0 0 0 0,-1 0 0 0 0,0-1-1 0 0,0 1 1 0 0,-1 0 0 0 0,0-1 0 0 0,0 1 0 0 0,-1-1 0 0 0,0 1 0 0 0,-1 0 0 0 0,1-1 0 0 0,-2 1 0 0 0,1 0 0 0 0,-1 0 0 0 0,0 1 0 0 0,-1-1 0 0 0,0 1 0 0 0,0-1 0 0 0,0 1 0 0 0,-3-3 25 0 0,-4-2-102 0 0,0 0 0 0 0,0 1 0 0 0,-1 0 1 0 0,0 1-1 0 0,-1 0 0 0 0,0 1 0 0 0,0 0 0 0 0,-1 1 1 0 0,0 1-1 0 0,-1 0 0 0 0,1 1 0 0 0,-1 1 0 0 0,-1 0 1 0 0,1 1-1 0 0,-1 0 0 0 0,-9 0 102 0 0,15 3 9 0 0,1 0 1 0 0,-1 0-1 0 0,1 1 0 0 0,-1 0 0 0 0,0 1 0 0 0,1 0 1 0 0,0 1-1 0 0,-1 0 0 0 0,1 0 0 0 0,0 1 1 0 0,0 0-1 0 0,0 0 0 0 0,0 1 0 0 0,1 1 1 0 0,-1-1-1 0 0,1 1 0 0 0,0 1 0 0 0,0-1 1 0 0,1 1-1 0 0,0 1 0 0 0,0 0 0 0 0,1-1 0 0 0,-1 2 1 0 0,1-1-1 0 0,1 1 0 0 0,-1 0 0 0 0,2 0 1 0 0,-3 4-10 0 0,3-1 64 0 0,1 1 1 0 0,0-1-1 0 0,0 0 0 0 0,1 1 1 0 0,1-1-1 0 0,0 1 1 0 0,0 0-1 0 0,1-1 1 0 0,1 1-1 0 0,0 0 1 0 0,1-1-1 0 0,0 1 1 0 0,0-1-1 0 0,1 1 1 0 0,1-1-1 0 0,0 0 0 0 0,0-1 1 0 0,1 1-1 0 0,1-1 1 0 0,0 1-1 0 0,0-2 1 0 0,1 1-1 0 0,0-1 1 0 0,0 0-1 0 0,1 0 1 0 0,1-1-1 0 0,-1 0 0 0 0,5 2-64 0 0,106 69-3490 0 0,-95-69-314 0 0</inkml:trace>
  <inkml:trace contextRef="#ctx0" brushRef="#br0" timeOffset="8439.24">623 287 5837 0 0,'0'0'2704'0'0,"0"0"-1037"0"0,0 0-1042 0 0,4-7-150 0 0,-2 4-401 0 0,1 0 0 0 0,-1-1 0 0 0,0 1-1 0 0,0-1 1 0 0,0 0 0 0 0,0 1 0 0 0,-1-1 0 0 0,0 0-1 0 0,1 0 1 0 0,-1 0 0 0 0,-1 0 0 0 0,1 0-1 0 0,-1 0 1 0 0,1 0 0 0 0,-1 0 0 0 0,0 0 0 0 0,-1 0-1 0 0,1-1 1 0 0,-1 1 0 0 0,1 0 0 0 0,-1 0-1 0 0,-1 0 1 0 0,1 1 0 0 0,0-1 0 0 0,-1 0 0 0 0,0 0-1 0 0,0 1 1 0 0,0-1 0 0 0,-2-1-74 0 0,-11-10-26 0 0,-1 2 0 0 0,0 0 0 0 0,-1 1 0 0 0,-1 0 0 0 0,0 1 0 0 0,0 1 0 0 0,-1 1 0 0 0,0 1 0 0 0,-1 1 1 0 0,0 0-1 0 0,0 1 0 0 0,-1 2 0 0 0,1 0 0 0 0,-1 1 0 0 0,0 1 0 0 0,0 0 0 0 0,0 2 0 0 0,0 1 0 0 0,1 0 0 0 0,-12 3 26 0 0,-162 54-690 0 0,220-94-9549 0 0,-17 8 9599 0 0,-8 2 3944 0 0,-9 28 1242 0 0,-3 27-3371 0 0,-18 61 1040 0 0,30-87-2292 0 0,1-1 0 0 0,0 1-1 0 0,-1-1 1 0 0,1 0-1 0 0,0 0 1 0 0,0 0-1 0 0,1 0 1 0 0,-1 0-1 0 0,0 0 1 0 0,1 0-1 0 0,-1-1 1 0 0,1 1-1 0 0,0-1 1 0 0,-1 0 0 0 0,1 0-1 0 0,0 0 1 0 0,0 0-1 0 0,0 0 1 0 0,0-1-1 0 0,0 1 1 0 0,0-1-1 0 0,-1 0 1 0 0,1 0-1 0 0,0 0 1 0 0,2 0 77 0 0,4 1-1144 0 0,12 3-2663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6:53.6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3730 375 20172 0 0,'0'0'154'0'0,"-24"-9"28"0"0,-81-28-42 0 0,-74-16-102 0 0,161 48-57 0 0,-68-13-273 0 0,-126-12 1 0 0,-92 12-22 0 0,189 13 332 0 0,-807-61 744 0 0,430 27-521 0 0,224 17-155 0 0,-132-18-67 0 0,285 28-6 0 0,-263-9 427 0 0,368 22-255 0 0,1-1 1 0 0,0 1-1 0 0,0 1 1 0 0,0 0-1 0 0,-10 3 1 0 0,16-4-153 0 0,1 0 0 0 0,-1 0 1 0 0,1 0-1 0 0,0 0 1 0 0,0 0-1 0 0,-1 0 0 0 0,1 1 1 0 0,0-1-1 0 0,0 1 0 0 0,0 0 1 0 0,1-1-1 0 0,-1 1 1 0 0,0 0-1 0 0,1 0 0 0 0,-1 0 1 0 0,1 0-1 0 0,-1 0 1 0 0,1 1-1 0 0,0-1 0 0 0,0 0 1 0 0,0 0-1 0 0,0 1 1 0 0,0 3-1 0 0,-2 15 263 0 0,2 1-1 0 0,0 0 1 0 0,4 35 0 0 0,16 66 258 0 0,-10-70-407 0 0,13 73 62 0 0,-2-19-122 0 0,6 116-1 0 0,-23-161-57 0 0,2 0 0 0 0,16 65-1 0 0,-18-112-13 0 0,2 0 0 0 0,-1 0 0 0 0,2 0-1 0 0,0-1 1 0 0,1 0 0 0 0,0 0 0 0 0,16 21-1 0 0,-16-27 8 0 0,-1 0-1 0 0,1-1 1 0 0,0 0-1 0 0,0 0 1 0 0,1 0 0 0 0,0-1-1 0 0,1-1 1 0 0,-1 1-1 0 0,1-1 1 0 0,0-1-1 0 0,0 1 1 0 0,19 5-1 0 0,4-2 58 0 0,57 7-1 0 0,35-5-11 0 0,-73-7-67 0 0,271 14-165 0 0,152 14-145 0 0,212 62 348 0 0,-4 26 211 0 0,-416-71-8 0 0,-209-37-165 0 0,155 25 225 0 0,-1-12-101 0 0,-195-23-193 0 0,11 1-14 0 0,1-1 0 0 0,32-3 0 0 0,-38-2-121 0 0,-21 4 75 0 0,0-1 0 0 0,0 1 0 0 0,0 0 0 0 0,-1 0 1 0 0,1-1-1 0 0,0 1 0 0 0,-1-1 0 0 0,1 1 0 0 0,0 0 1 0 0,-1-1-1 0 0,1 1 0 0 0,0-1 0 0 0,-1 0 0 0 0,1 1 0 0 0,-1-1 1 0 0,1 1-1 0 0,-1-1 0 0 0,1 0 0 0 0,-1 1 0 0 0,0-1 1 0 0,1 0-1 0 0,-1 0 0 0 0,0 1 0 0 0,1-3 0 0 0,-1 3-59 0 0,0-1-1 0 0,0 1 1 0 0,0-1-1 0 0,-1 0 1 0 0,1 1-1 0 0,0-1 0 0 0,0 0 1 0 0,0 1-1 0 0,-1-1 1 0 0,1 1-1 0 0,0-1 0 0 0,-1 1 1 0 0,1-1-1 0 0,0 1 1 0 0,-1-1-1 0 0,1 1 1 0 0,-1-1-1 0 0,1 1 0 0 0,-1-1 1 0 0,1 1-1 0 0,-1 0 1 0 0,0-1-1 0 0,-14-7-3462 0 0,11 7 1510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18.6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0,'0'0'0'0'0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57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347 1362 0 0 0,'-108'-81'0'0'0,"99"75"0"0"0,0-2 0 0 0,0 1 0 0 0,1-1 0 0 0,-8-9 0 0 0,7 6 0 0 0,-14-15 0 0 0,1-1 0 0 0,-33-54 0 0 0,43 60 0 0 0,2-1 0 0 0,0 0 0 0 0,1-1 0 0 0,-11-44 0 0 0,14 41 0 0 0,2 0 0 0 0,0 0 0 0 0,2 0 0 0 0,1 0 0 0 0,1-1 0 0 0,1 1 0 0 0,1 0 0 0 0,2 0 0 0 0,0 0 0 0 0,2 0 0 0 0,14-39 0 0 0,-9 39 0 0 0,1 0 0 0 0,1 1 0 0 0,1 0 0 0 0,1 1 0 0 0,25-29 0 0 0,-10 18 0 0 0,2 1 0 0 0,53-43 0 0 0,-25 26 0 0 0,49-40 0 0 0,-85 73 0 0 0,1 1 0 0 0,43-22 0 0 0,-51 31 90 0 0,0 2 1 0 0,0-1-1 0 0,0 2 0 0 0,1 1 0 0 0,0 0 1 0 0,-1 1-1 0 0,28-1 0 0 0,-30 3 43 0 0,0 2-1 0 0,-1 0 1 0 0,1 0 0 0 0,-1 1-1 0 0,1 1 1 0 0,-1 1 0 0 0,0 0-1 0 0,0 0 1 0 0,22 12-1 0 0,-6 1 366 0 0,-1 1 1 0 0,0 2-1 0 0,-2 0 0 0 0,44 43 0 0 0,-30-20-553 0 0,68 91 0 0 0,-86-100-28 0 0,-1 0 0 0 0,-1 2 0 0 0,24 59-1 0 0,-34-65 257 0 0,0 1-1 0 0,-3 0 1 0 0,0 1-1 0 0,6 64 0 0 0,-11-58 651 0 0,-2 0 0 0 0,-1 0-1 0 0,-7 52 1 0 0,4-73-570 0 0,-1 1 0 0 0,0-1-1 0 0,-1 0 1 0 0,-1 0 0 0 0,0-1 0 0 0,-1 0 0 0 0,-1 0-1 0 0,-1 0 1 0 0,-16 21 0 0 0,13-22-159 0 0,0-1 1 0 0,-2 0-1 0 0,0 0 1 0 0,0-2-1 0 0,-1 0 1 0 0,-22 13-1 0 0,15-11 102 0 0,-1-2 1 0 0,-1-1-1 0 0,0-1 1 0 0,-29 8-1 0 0,17-8-712 0 0,0-2 0 0 0,-52 5 0 0 0,42-9-2950 0 0,-65-4 1 0 0,82-3 253 0 0,10 1 2483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23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3 11626 0 0,'0'0'5962'0'0,"-7"0"-5451"0"0,-135-1 591 0 0,68-1 1916 0 0,74 6-2536 0 0,13 56 838 0 0,-9-15-934 0 0,-3 1 1 0 0,-6 65-1 0 0,0-33-121 0 0,0 88-50 0 0,-10 174 20 0 0,10-281-220 0 0,-12 264 177 0 0,15-185 160 0 0,2-129-295 0 0,-1 1 1 0 0,1-1 0 0 0,1 0-1 0 0,0 1 1 0 0,0-1 0 0 0,0 0-1 0 0,4 11 1 0 0,-1-11-35 0 0,-1 0 1 0 0,0 1-1 0 0,-1-1 0 0 0,0 1 1 0 0,0 11-1 0 0,-2-20-8 0 0,0 0 0 0 0,0 0 0 0 0,0 1-1 0 0,0-1 1 0 0,0 0 0 0 0,0 0 0 0 0,1 0 0 0 0,-1 0-1 0 0,0 0 1 0 0,1 0 0 0 0,-1 0 0 0 0,1 0 0 0 0,-1 0-1 0 0,1 0 1 0 0,-1 0 0 0 0,1 0 0 0 0,-1 0 0 0 0,1 0-1 0 0,0 0 1 0 0,1 1 0 0 0,1-1 25 0 0,-1 0-1 0 0,1 1 1 0 0,-1-1 0 0 0,1-1-1 0 0,0 1 1 0 0,-1 0 0 0 0,5 0-1 0 0,80 14-1034 0 0,112 4 0 0 0,-185-18-493 0 0,0 0-4330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25.3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9786 0 0,'0'0'13644'0'0,"5"20"-13042"0"0,16 64-138 0 0,-15-61-183 0 0,-1-1 0 0 0,-2 1 0 0 0,0 0 0 0 0,-2 1 0 0 0,-1 38 0 0 0,-1-54-247 0 0,0 2 2 0 0,0 0-1 0 0,-1 0 0 0 0,-3 12 0 0 0,-1 0-1293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26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27 6305 0 0,'0'0'12654'0'0,"-9"3"-12288"0"0,0-1-239 0 0,0 0 0 0 0,-12 6 0 0 0,20-7-101 0 0,0-1 0 0 0,0 1 0 0 0,0 0 0 0 0,0 0 0 0 0,0 0 0 0 0,0 0 0 0 0,0 0 0 0 0,0 0 0 0 0,0 0 0 0 0,1 1 1 0 0,-1-1-1 0 0,0 0 0 0 0,1 0 0 0 0,-1 1 0 0 0,1-1 0 0 0,-1 0 0 0 0,1 1 0 0 0,0-1 0 0 0,0 0 0 0 0,-1 1 0 0 0,1-1 0 0 0,0 3 1 0 0,0 1 77 0 0,-1 1 13 0 0,0-1 1 0 0,0 1 0 0 0,1-1 0 0 0,0 1 0 0 0,1 0-1 0 0,-1-1 1 0 0,2 7 0 0 0,-2-10-42 0 0,1 0-1 0 0,0 0 1 0 0,-1-1 0 0 0,1 1-1 0 0,0 0 1 0 0,0 0 0 0 0,0-1 0 0 0,0 1-1 0 0,1 0 1 0 0,-1-1 0 0 0,0 1-1 0 0,1-1 1 0 0,-1 1 0 0 0,1-1-1 0 0,-1 0 1 0 0,1 0 0 0 0,0 0-1 0 0,-1 0 1 0 0,1 0 0 0 0,0 0 0 0 0,0 0-1 0 0,3 1 1 0 0,0-1 51 0 0,1 0-1 0 0,-1 0 1 0 0,1-1-1 0 0,-1 1 1 0 0,1-1 0 0 0,-1-1-1 0 0,1 1 1 0 0,-1-1 0 0 0,1 1-1 0 0,-1-2 1 0 0,0 1-1 0 0,0-1 1 0 0,8-2 0 0 0,-7 1-64 0 0,-1 1 0 0 0,1-1 0 0 0,-1 0 0 0 0,1-1 0 0 0,-1 1 0 0 0,0-1 0 0 0,-1 0 0 0 0,1-1 0 0 0,-1 1 0 0 0,1-1-1 0 0,5-7 1 0 0,-9 10-112 0 0,1-1 0 0 0,-1 1 0 0 0,0-1 0 0 0,0 1 0 0 0,1-1 0 0 0,-2 1 0 0 0,1-1 0 0 0,0 0 0 0 0,0 0 0 0 0,-1 1 0 0 0,0-1 0 0 0,1 0-1 0 0,-1 0 1 0 0,0 1 0 0 0,0-1 0 0 0,-1 0 0 0 0,1 0 0 0 0,-1 1 0 0 0,1-1 0 0 0,-1 0 0 0 0,0 1 0 0 0,0-1 0 0 0,0 0 0 0 0,0 1 0 0 0,0-1-1 0 0,-1 1 1 0 0,1 0 0 0 0,-1-1 0 0 0,1 1 0 0 0,-1 0 0 0 0,0 0 0 0 0,0 0 0 0 0,0 0 0 0 0,0 0 0 0 0,-1 1 0 0 0,1-1 0 0 0,0 1 0 0 0,-1-1-1 0 0,1 1 1 0 0,-1 0 0 0 0,1 0 0 0 0,-1 0 0 0 0,1 0 0 0 0,-1 0 0 0 0,0 1 0 0 0,0-1 0 0 0,1 1 0 0 0,-1 0 0 0 0,-5 0 0 0 0,5 0-372 0 0,0 0 0 0 0,0 0 0 0 0,1 0 0 0 0,-1 1 0 0 0,0-1-1 0 0,1 1 1 0 0,-1 0 0 0 0,0 0 0 0 0,1 0 0 0 0,-1 0 0 0 0,-2 2 0 0 0,-14 13-9920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27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268 33 13307 0 0,'0'0'11285'0'0,"-23"-4"-11178"0"0,-72-13-62 0 0,80 15-45 0 0,-1 0-1 0 0,-16 0 1 0 0,9 1-78 0 0,-3-1-147 0 0,-8 0-3677 0 0,31 2 2346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27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14 14963 0 0,'0'0'3705'0'0,"0"-3"-3309"0"0,0 3-381 0 0,0 0-1 0 0,0-1 1 0 0,0 1-1 0 0,0-1 1 0 0,0 1 0 0 0,0 0-1 0 0,0-1 1 0 0,0 1-1 0 0,1-1 1 0 0,-1 1-1 0 0,0 0 1 0 0,0-1 0 0 0,0 1-1 0 0,1-1 1 0 0,-1 1-1 0 0,0 0 1 0 0,0-1-1 0 0,1 1 1 0 0,-1 0 0 0 0,0 0-1 0 0,0-1 1 0 0,1 1-1 0 0,-1 0 1 0 0,1-1-1 0 0,13 0 179 0 0,-12 1-183 0 0,6 0 162 0 0,0 0-1 0 0,0 1 1 0 0,-1 0 0 0 0,1 1 0 0 0,0 0-1 0 0,-1 0 1 0 0,1 0 0 0 0,-1 1 0 0 0,13 6-1 0 0,-17-7-89 0 0,0 0-1 0 0,0 0 0 0 0,0 0 0 0 0,0 0 1 0 0,0 1-1 0 0,-1-1 0 0 0,1 1 0 0 0,-1 0 1 0 0,1 0-1 0 0,-1 0 0 0 0,0 0 0 0 0,0 0 1 0 0,-1 0-1 0 0,1 0 0 0 0,-1 1 0 0 0,1-1 1 0 0,-1 1-1 0 0,0-1 0 0 0,0 1 0 0 0,0-1 0 0 0,-1 1 1 0 0,1 6-1 0 0,-1-6-15 0 0,-1 0-1 0 0,0 0 1 0 0,1 0-1 0 0,-1 0 1 0 0,0 0-1 0 0,-1 0 1 0 0,1 0-1 0 0,-1 0 1 0 0,0-1-1 0 0,0 1 1 0 0,0-1 0 0 0,0 0-1 0 0,0 1 1 0 0,-5 3-1 0 0,-4 5 96 0 0,-1-1 0 0 0,-17 13 1 0 0,12-10-90 0 0,6-4-39 0 0,-1-1 1 0 0,0 1-1 0 0,-13 16 0 0 0,25-26-29 0 0,-1 1 0 0 0,1-1 0 0 0,0 1 0 0 0,-1-1 0 0 0,1 1-1 0 0,-1-1 1 0 0,1 1 0 0 0,0-1 0 0 0,0 1 0 0 0,-1 0 0 0 0,1-1 0 0 0,0 1-1 0 0,0 0 1 0 0,0-1 0 0 0,0 1 0 0 0,-1 0 0 0 0,1-1 0 0 0,0 2 0 0 0,1-2 5 0 0,-1 1 1 0 0,0-1-1 0 0,0 1 1 0 0,0-1-1 0 0,1 0 1 0 0,-1 1-1 0 0,0-1 1 0 0,1 0-1 0 0,-1 1 1 0 0,0-1 0 0 0,0 0-1 0 0,1 1 1 0 0,-1-1-1 0 0,1 0 1 0 0,-1 0-1 0 0,0 1 1 0 0,1-1-1 0 0,-1 0 1 0 0,1 0-1 0 0,0 0 1 0 0,3 1 58 0 0,0 0 1 0 0,0 0-1 0 0,0-1 0 0 0,7 1 1 0 0,-8-1-66 0 0,271-11 432 0 0,-271 11-1315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0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0 3833 0 0,'0'0'14555'0'0,"-1"3"-14007"0"0,-8 16 554 0 0,-10 19 0 0 0,8-20-741 0 0,-8 25 1 0 0,16-36-334 0 0,1 0 0 0 0,0 0 0 0 0,0 0 1 0 0,1 1-1 0 0,0-1 0 0 0,0 0 0 0 0,1 11 1 0 0,0-16-19 0 0,0-1 0 0 0,0 0 0 0 0,0 1 0 0 0,1-1 0 0 0,-1 0 0 0 0,0 1 0 0 0,1-1 0 0 0,-1 0 0 0 0,1 0 1 0 0,0 0-1 0 0,-1 1 0 0 0,1-1 0 0 0,0 0 0 0 0,0 0 0 0 0,0 0 0 0 0,0 0 0 0 0,1 1 0 0 0,0-1 15 0 0,0 1 0 0 0,0-1-1 0 0,1 1 1 0 0,-1-1 0 0 0,1 0-1 0 0,-1 0 1 0 0,6 2 0 0 0,0-1 42 0 0,1 0 1 0 0,-1-1-1 0 0,1 0 0 0 0,11-1 1 0 0,-12 0-13 0 0,1 0 0 0 0,-1-1 0 0 0,0 0 0 0 0,1 0 0 0 0,-1-1 0 0 0,0-1 0 0 0,0 1 0 0 0,0-1 0 0 0,8-4 0 0 0,-12 5-40 0 0,-1 0 1 0 0,0 0 0 0 0,0 0-1 0 0,0 0 1 0 0,0-1 0 0 0,0 1 0 0 0,0-1-1 0 0,-1 0 1 0 0,0 0 0 0 0,1 0-1 0 0,-1 0 1 0 0,0 0 0 0 0,0 0-1 0 0,0-1 1 0 0,-1 1 0 0 0,1 0 0 0 0,-1-1-1 0 0,0 0 1 0 0,0 1 0 0 0,0-1-1 0 0,-1 0 1 0 0,1-6 0 0 0,0 5-11 0 0,-1-18 25 0 0,0 22-26 0 0,0 1 1 0 0,-1-1 0 0 0,1 0 0 0 0,0 0-1 0 0,0 0 1 0 0,-1 0 0 0 0,1 0-1 0 0,0 0 1 0 0,-1 0 0 0 0,1 0 0 0 0,-1 1-1 0 0,1-1 1 0 0,-1 0 0 0 0,1 0-1 0 0,-1 0 1 0 0,0 1 0 0 0,1-1 0 0 0,-1 0-1 0 0,-1 0 1 0 0,2 1-3 0 0,0 0-1 0 0,0 0 0 0 0,0 0 1 0 0,0 0-1 0 0,-1 0 1 0 0,1 0-1 0 0,0-1 0 0 0,0 1 1 0 0,0 0-1 0 0,0 0 1 0 0,0 0-1 0 0,0 0 1 0 0,-1 0-1 0 0,1 0 0 0 0,0 0 1 0 0,0 0-1 0 0,0 0 1 0 0,0 0-1 0 0,0 0 0 0 0,-1 0 1 0 0,1 0-1 0 0,0 1 1 0 0,0-1-1 0 0,0 0 1 0 0,0 0-1 0 0,0 0 0 0 0,-1 0 1 0 0,1 0-1 0 0,0 0 1 0 0,0 0-1 0 0,0 0 0 0 0,0 0 1 0 0,0 0-1 0 0,0 1 1 0 0,-3 5 52 0 0,3 12 83 0 0,0-15-87 0 0,6 251 1426 0 0,-6-246-2109 0 0,1 14-1117 0 0,3-9-8720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1.2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216 0 9634 0 0,'0'0'14466'0'0,"-14"1"-14246"0"0,-103-1 28 0 0,58-1-372 0 0,33 1-4265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45.9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217 674 13253 0 0,'0'0'3036'0'0,"0"0"-3036"0"0,0 0-316 0 0,-43-6 316 0 0,19-1 352 0 0,-7 1-251 0 0,-3-2-101 0 0,5-1-1577 0 0,3 2-3307 0 0,-3-7-2825 0 0</inkml:trace>
  <inkml:trace contextRef="#ctx0" brushRef="#br0" timeOffset="152.14">43 561 8837 0 0,'0'0'5324'0'0,"0"0"-4944"0"0,35 41 224 0 0,-29-23 288 0 0,0 0-87 0 0,-2 1-305 0 0,-1-1-204 0 0,-3-2-136 0 0,-3 0-160 0 0,-1-2-196 0 0,2 0-252 0 0,-1-2-465 0 0,3-3-635 0 0,0-3-3080 0 0,3-6-5169 0 0</inkml:trace>
  <inkml:trace contextRef="#ctx0" brushRef="#br0" timeOffset="660.39">585 316 9685 0 0,'0'0'4869'0'0,"0"0"-4153"0"0,0 0-986 0 0,-9-1 569 0 0,-195-27-737 0 0,246 83 1466 0 0,-30-31-825 0 0,0 2-1 0 0,-2-1 0 0 0,-1 1 0 0 0,-1 0 0 0 0,-2 1 1 0 0,0 0-1 0 0,-2 0 0 0 0,-1 1 0 0 0,-1-1 0 0 0,-1 0 1 0 0,-1 1-1 0 0,-2-1 0 0 0,-2 11-202 0 0,2 51 398 0 0,2-87-364 0 0,0 0-1 0 0,0 0 1 0 0,0 0 0 0 0,0 0 0 0 0,0 0-1 0 0,1 0 1 0 0,-1 0 0 0 0,1 0 0 0 0,-1 0 0 0 0,1 0-1 0 0,0 0 1 0 0,-1 0 0 0 0,1 0 0 0 0,0-1 0 0 0,0 1-1 0 0,1 0 1 0 0,-1 0 0 0 0,0-1 0 0 0,1 1 0 0 0,-1-1-1 0 0,1 1 1 0 0,-1-1 0 0 0,1 0 0 0 0,-1 0 0 0 0,1 0-1 0 0,0 1 1 0 0,0-2 0 0 0,0 1 0 0 0,-1 0 0 0 0,1 0-1 0 0,0 0 1 0 0,0-1 0 0 0,0 1 0 0 0,0-1 0 0 0,0 0-1 0 0,0 0 1 0 0,0 0 0 0 0,1 1 0 0 0,-1-2-1 0 0,0 1 1 0 0,0 0 0 0 0,0 0 0 0 0,0-1 0 0 0,1 1-34 0 0,95-30-4095 0 0,-88 26 2410 0 0,4-4-4353 0 0,1-7-2479 0 0</inkml:trace>
  <inkml:trace contextRef="#ctx0" brushRef="#br0" timeOffset="895.26">822 396 8825 0 0,'0'0'3991'0'0,"2"7"-3066"0"0,4 23-438 0 0,-1 1 1 0 0,-1 0 0 0 0,-2-1-1 0 0,-2 1 1 0 0,0 0 0 0 0,-2 0-1 0 0,-5 25-487 0 0,7-53-380 0 0,-2 27-531 0 0,13-23-6547 0 0,0-11 713 0 0</inkml:trace>
  <inkml:trace contextRef="#ctx0" brushRef="#br0" timeOffset="1099.02">991 548 2824 0 0,'0'0'8223'0'0,"0"0"-5898"0"0,0 0-2064 0 0,0 0 105 0 0,-7 2-39 0 0,-63 39-266 0 0,69-39-40 0 0,-1-1 1 0 0,1 0-1 0 0,0 0 0 0 0,-1 1 1 0 0,1-1-1 0 0,0 1 1 0 0,0-1-1 0 0,0 1 1 0 0,0 0-1 0 0,0-1 0 0 0,1 1 1 0 0,-1 0-1 0 0,0 0 1 0 0,1 0-1 0 0,-1-1 0 0 0,1 1 1 0 0,0 0-1 0 0,-1 0 1 0 0,1 0-1 0 0,0 0 1 0 0,0 0-1 0 0,0 0 0 0 0,1 0 1 0 0,-1 0-1 0 0,0-1 1 0 0,1 1-1 0 0,-1 0 0 0 0,1 0 1 0 0,-1 0-1 0 0,1-1 1 0 0,0 1-1 0 0,0 0 1 0 0,0-1-1 0 0,0 1 0 0 0,0 0 1 0 0,0-1-1 0 0,1 0 1 0 0,-1 1-1 0 0,0-1 1 0 0,1 0-1 0 0,-1 1 0 0 0,1-1 1 0 0,-1 0-1 0 0,1 0 1 0 0,0 0-1 0 0,-1 0 0 0 0,3 0-21 0 0,48 25 568 0 0,-16-17-6341 0 0,-28-8-731 0 0</inkml:trace>
  <inkml:trace contextRef="#ctx0" brushRef="#br0" timeOffset="1813.91">1431 663 12105 0 0,'0'0'2558'0'0,"0"0"-2044"0"0,0 0-476 0 0,0 0 152 0 0,6-2 96 0 0,-4 2-307 0 0,0 0 0 0 0,-1 0 0 0 0,1-1 1 0 0,-1 1-1 0 0,1-1 0 0 0,-1 1 0 0 0,1-1 0 0 0,-1 0 0 0 0,1 0 1 0 0,-1 1-1 0 0,0-1 0 0 0,1 0 0 0 0,-1 0 0 0 0,0 0 1 0 0,0 0-1 0 0,0-1 0 0 0,0 1 0 0 0,0 0 0 0 0,0 0 1 0 0,0-1-1 0 0,0 1 0 0 0,0-1 0 0 0,0 1 0 0 0,-1 0 1 0 0,1-1-1 0 0,-1 1 0 0 0,1-1 0 0 0,-1 0 0 0 0,0 1 0 0 0,1-1 1 0 0,-1 1-1 0 0,0-1 0 0 0,0 0 0 0 0,0 1 0 0 0,0-1 1 0 0,0 1-1 0 0,-1-1 0 0 0,1 0 0 0 0,0 1 0 0 0,-1-1 1 0 0,1 1-1 0 0,-1-1 0 0 0,0 1 0 0 0,1-1 0 0 0,-1 1 1 0 0,0 0-1 0 0,0-1 0 0 0,0 1 0 0 0,0 0 0 0 0,0 0 0 0 0,0-1 1 0 0,-1 1 20 0 0,-58-60-4269 0 0,58 60 4298 0 0,1-1 0 0 0,-1 1 0 0 0,1 1 0 0 0,-1-1 0 0 0,0 0-1 0 0,1 0 1 0 0,-1 0 0 0 0,0 1 0 0 0,0-1 0 0 0,1 1 0 0 0,-1 0 0 0 0,0-1 0 0 0,0 1 0 0 0,0 0-1 0 0,0 0 1 0 0,1 0 0 0 0,-1 0 0 0 0,0 0 0 0 0,0 1 0 0 0,0-1 0 0 0,0 1 0 0 0,1-1 0 0 0,-1 1-1 0 0,0-1 1 0 0,1 1 0 0 0,-1 0 0 0 0,0 0 0 0 0,1 0 0 0 0,-1 0 0 0 0,1 0 0 0 0,-1 0-1 0 0,1 0 1 0 0,0 1 0 0 0,-1-1 0 0 0,1 0 0 0 0,0 1 0 0 0,0-1 0 0 0,0 1 0 0 0,0-1 0 0 0,0 1-1 0 0,0 0 1 0 0,0-1 0 0 0,1 1 0 0 0,-1 0-29 0 0,-2 2 110 0 0,1 0-1 0 0,0 0 0 0 0,-1 0 1 0 0,1 0-1 0 0,1 0 1 0 0,-1 1-1 0 0,1-1 1 0 0,-1 0-1 0 0,1 1 1 0 0,0-1-1 0 0,1 1 1 0 0,-1-1-1 0 0,1 1 1 0 0,0 0-1 0 0,0-1 1 0 0,0 1-1 0 0,1-1 1 0 0,0 1-1 0 0,0-1 1 0 0,0 1-1 0 0,0-1 1 0 0,1 1-1 0 0,-1-1 1 0 0,1 0-1 0 0,0 0 0 0 0,0 0 1 0 0,1 0-1 0 0,-1 0 1 0 0,1-1-1 0 0,0 1 1 0 0,0-1-1 0 0,0 1 1 0 0,1-1-1 0 0,-1 0 1 0 0,1 0-1 0 0,-1-1 1 0 0,1 1-1 0 0,0-1 1 0 0,0 0-1 0 0,0 0 1 0 0,1 0-1 0 0,-1 0 1 0 0,0-1-1 0 0,1 1 1 0 0,-1-1-1 0 0,1 0 0 0 0,-1-1 1 0 0,1 1-1 0 0,-1-1 1 0 0,2 0-110 0 0,49-42-1991 0 0,-20 91 3259 0 0,-32-39-1560 0 0,8 19 614 0 0,1-19-5461 0 0,-7-10-605 0 0</inkml:trace>
  <inkml:trace contextRef="#ctx0" brushRef="#br0" timeOffset="4423.04">1017 851 1172 0 0,'0'0'5186'0'0,"6"1"-4471"0"0,-2-1-803 0 0,1 2 256 0 0,1-1 0 0 0,0 1 0 0 0,0-1 1 0 0,0-1-1 0 0,0 1 0 0 0,-1-1 0 0 0,1 0 0 0 0,0 0 1 0 0,0-1-1 0 0,0 0 0 0 0,0 0 0 0 0,0 0 1 0 0,-1 0-1 0 0,1-1 0 0 0,0 0 0 0 0,-1-1 0 0 0,0 1 1 0 0,1-1-1 0 0,-1 0 0 0 0,0 0 0 0 0,0-1 1 0 0,-1 1-1 0 0,1-1 0 0 0,-1 0 0 0 0,0 0 0 0 0,0-1 1 0 0,0 1-1 0 0,0-1 0 0 0,-1 0-168 0 0,3-11-51 0 0,-1-1 0 0 0,-1 1 0 0 0,0-1 1 0 0,-1 1-1 0 0,-1-1 0 0 0,-1 0 0 0 0,0 0 0 0 0,-1 0 0 0 0,-1 0 0 0 0,-1 0 1 0 0,0 0-1 0 0,-1 1 0 0 0,-1-1 0 0 0,0 1 0 0 0,-2 0 0 0 0,1 0 0 0 0,-2 0 0 0 0,0 1 1 0 0,-1 0-1 0 0,-1 0 0 0 0,0 1 0 0 0,-1 0 0 0 0,0 1 0 0 0,-1 0 0 0 0,-1 0 1 0 0,0 2-1 0 0,0-1 0 0 0,-2 1 0 0 0,1 1 0 0 0,-1 0 0 0 0,0 1 0 0 0,-1 1 0 0 0,0 0 1 0 0,-6-1 50 0 0,15 6 36 0 0,-1 1 0 0 0,1 0 0 0 0,-1 0 1 0 0,1 0-1 0 0,-1 1 0 0 0,0 0 0 0 0,1 0 1 0 0,-1 1-1 0 0,0 0 0 0 0,0 0 0 0 0,1 1 1 0 0,-1-1-1 0 0,0 2 0 0 0,0-1 0 0 0,1 1 0 0 0,-1 0 1 0 0,1 0-1 0 0,0 0 0 0 0,0 1 0 0 0,-1 0 1 0 0,2 0-1 0 0,-1 1 0 0 0,0 0 0 0 0,1 0 1 0 0,-1 0-1 0 0,1 1 0 0 0,1-1 0 0 0,-1 1 1 0 0,0 0-1 0 0,1 1 0 0 0,0-1 0 0 0,1 1 1 0 0,-1 0-1 0 0,1 0 0 0 0,0 0 0 0 0,-1 3-36 0 0,-5 8-27 0 0,1 1-1 0 0,0-1 1 0 0,2 2-1 0 0,0-1 1 0 0,1 0-1 0 0,0 1 0 0 0,2 0 1 0 0,0 0-1 0 0,1 0 1 0 0,1 1-1 0 0,1-1 0 0 0,1 0 1 0 0,1 0-1 0 0,0 3 28 0 0,1-14-38 0 0,0 0 0 0 0,1 0 0 0 0,-1-1 0 0 0,1 0 0 0 0,1 0 0 0 0,0 0 0 0 0,0 0 0 0 0,0-1-1 0 0,0 1 1 0 0,1-1 0 0 0,0-1 0 0 0,1 1 0 0 0,-1-1 0 0 0,1 0 0 0 0,0-1 0 0 0,0 1 0 0 0,0-1 0 0 0,1-1 0 0 0,0 0-1 0 0,-1 0 1 0 0,1 0 0 0 0,4 0 38 0 0,0-3-3099 0 0,4-6-2620 0 0</inkml:trace>
  <inkml:trace contextRef="#ctx0" brushRef="#br0" timeOffset="4905.6">861 316 1880 0 0,'0'0'1134'0'0,"0"0"642"0"0,0 0-1005 0 0,-1-6-550 0 0,-3-10-89 0 0,-1 0 1 0 0,0 0 0 0 0,-1 1-1 0 0,-1 0 1 0 0,0 0 0 0 0,-1 1-1 0 0,-1 0 1 0 0,0 0-1 0 0,-1 1 1 0 0,0 0 0 0 0,-1 1-1 0 0,0 0 1 0 0,-1 0-1 0 0,-1 2 1 0 0,0-1 0 0 0,0 2-1 0 0,-1 0 1 0 0,0 0-1 0 0,0 1 1 0 0,-1 1 0 0 0,0 1-1 0 0,-1 0 1 0 0,1 0-1 0 0,-1 2 1 0 0,0 0 0 0 0,0 1-1 0 0,-1 0 1 0 0,1 2-1 0 0,0 0 1 0 0,-1 0 0 0 0,1 2-1 0 0,-1 0 1 0 0,1 1-1 0 0,0 0 1 0 0,-1 2 0 0 0,1 0-1 0 0,-6 3-132 0 0,-94 27-1726 0 0,109-103-5332 0 0,-5 75 11981 0 0,-2 27-2766 0 0,12-28-2059 0 0,1 0 0 0 0,0 1 0 0 0,0-1 0 0 0,0 0 0 0 0,1 0 0 0 0,-1 0 0 0 0,1 1 0 0 0,1-1 0 0 0,-1 0 0 0 0,1 0 0 0 0,0 1 0 0 0,0-1 0 0 0,0 0 0 0 0,1 0 0 0 0,-1 0 0 0 0,1 0 0 0 0,1-1 0 0 0,-1 1 0 0 0,1 0-98 0 0,36 14-4047 0 0,-31-20-2204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1.6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25 15355 0 0,'0'0'3597'0'0,"12"-5"-3297"0"0,36-12 139 0 0,-47 16-401 0 0,1 1 0 0 0,-1-1-1 0 0,0 1 1 0 0,1 0 0 0 0,-1 0 0 0 0,1 0 0 0 0,-1 0 0 0 0,0 0 0 0 0,1 0 0 0 0,-1 0-1 0 0,1 0 1 0 0,-1 0 0 0 0,0 1 0 0 0,1-1 0 0 0,-1 0 0 0 0,0 1 0 0 0,0-1 0 0 0,1 1-1 0 0,-1 0 1 0 0,0-1 0 0 0,0 1 0 0 0,0 0 0 0 0,2 1 0 0 0,1 1 150 0 0,2 1 26 0 0,-1 0-1 0 0,0 1 0 0 0,0-1 0 0 0,0 1 0 0 0,-1 0 0 0 0,1 0 0 0 0,-1 0 1 0 0,0 1-1 0 0,5 9 0 0 0,-8-12-134 0 0,0-1 0 0 0,1 1 1 0 0,-1 0-1 0 0,0 0 0 0 0,0-1 0 0 0,-1 1 0 0 0,1 0 1 0 0,-1 0-1 0 0,1 0 0 0 0,-1 0 0 0 0,0 0 0 0 0,0 0 1 0 0,0 0-1 0 0,-1-1 0 0 0,1 1 0 0 0,-1 0 0 0 0,1 0 1 0 0,-1 0-1 0 0,0 0 0 0 0,0-1 0 0 0,0 1 0 0 0,-1 0 1 0 0,1-1-1 0 0,-3 4 0 0 0,-44 47 506 0 0,4-5-457 0 0,43-47-123 0 0,0 0-1 0 0,1 0 0 0 0,-1 0 0 0 0,0-1 0 0 0,1 1 0 0 0,-1 0 0 0 0,1 0 0 0 0,-1 0 0 0 0,1 0 0 0 0,-1 0 0 0 0,1 0 0 0 0,0 0 0 0 0,-1 0 0 0 0,1 0 1 0 0,0 0-1 0 0,0 1 0 0 0,0-1 0 0 0,0 0 0 0 0,0 0 0 0 0,0 0 0 0 0,1 2 0 0 0,-1-2 5 0 0,1 0 0 0 0,0 0 0 0 0,-1 0 1 0 0,1 0-1 0 0,0 0 0 0 0,0 0 0 0 0,0 0 0 0 0,0 0 0 0 0,0 0 0 0 0,0-1 0 0 0,0 1 0 0 0,0 0 1 0 0,0-1-1 0 0,0 1 0 0 0,1-1 0 0 0,-1 1 0 0 0,0-1 0 0 0,2 1 0 0 0,9 2 28 0 0,0 0 1 0 0,0-1-1 0 0,21 1 0 0 0,40-2 1 0 0,-42-1-18 0 0,-28 0-54 0 0,11 0-271 0 0,-1 0 0 0 0,1-1 0 0 0,-1 0 0 0 0,0-1 1 0 0,14-4-1 0 0,-25 5 374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2.5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9170 0 0,'0'0'15851'0'0,"5"24"-15337"0"0,17 73-93 0 0,-20-89-319 0 0,-1 0 0 0 0,0 0 0 0 0,0 0 0 0 0,0 14 0 0 0,-1-10 18 0 0,-1 7-13 0 0,-1 0 1 0 0,0 1 0 0 0,-1-1 0 0 0,-9 29-1 0 0,8-30-491 0 0,-1 1-2043 0 0,1-6-6296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3.5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0,'0'0'21174'0'0,"3"3"-20483"0"0,1 1-461 0 0,-1 0 0 0 0,1 0 0 0 0,-1 1 1 0 0,0-1-1 0 0,0 1 0 0 0,-1 0 0 0 0,1 0 1 0 0,-1 0-1 0 0,0 0 0 0 0,1 7 0 0 0,3 7 70 0 0,-2 0-1 0 0,0 0 1 0 0,-1 1 0 0 0,0 0-1 0 0,-2 22 1 0 0,-1-37-315 0 0,0-1 1 0 0,0 0-1 0 0,-1 1 0 0 0,0-1 1 0 0,0 0-1 0 0,0 1 0 0 0,-4 7 1 0 0,-3 6-2468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4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 11346 0 0,'0'0'8646'0'0,"3"-6"-8588"0"0,11-22-18 0 0,-13 28-37 0 0,-1-1 0 0 0,0 0 0 0 0,1 1 0 0 0,-1-1 0 0 0,0 1 1 0 0,1-1-1 0 0,-1 0 0 0 0,1 1 0 0 0,-1-1 0 0 0,1 1 0 0 0,0 0 1 0 0,-1-1-1 0 0,1 1 0 0 0,-1-1 0 0 0,1 1 0 0 0,0 0 0 0 0,-1-1 1 0 0,1 1-1 0 0,0 0 0 0 0,-1 0 0 0 0,1 0 0 0 0,0-1 0 0 0,0 1 1 0 0,-1 0-1 0 0,1 0 0 0 0,0 0 0 0 0,-1 0 0 0 0,1 0 0 0 0,0 0 1 0 0,0 1-1 0 0,0-1 0 0 0,4 0 41 0 0,-1 1 78 0 0,1-1 0 0 0,0 1 0 0 0,0 0 0 0 0,-1 0-1 0 0,1 0 1 0 0,0 1 0 0 0,-1-1 0 0 0,1 1 0 0 0,-1 0 0 0 0,0 1 0 0 0,8 4 0 0 0,-4 0 205 0 0,1-1 0 0 0,-2 1 1 0 0,1 1-1 0 0,9 12 0 0 0,-14-17-255 0 0,-1 0-1 0 0,1 1 0 0 0,-1-1 1 0 0,0 1-1 0 0,-1-1 0 0 0,1 1 1 0 0,0 0-1 0 0,-1-1 0 0 0,0 1 1 0 0,0 0-1 0 0,0 0 1 0 0,-1 0-1 0 0,1 0 0 0 0,-1 0 1 0 0,0 0-1 0 0,0 0 0 0 0,0 0 1 0 0,0 0-1 0 0,-1 0 0 0 0,0 0 1 0 0,0 0-1 0 0,0-1 0 0 0,0 1 1 0 0,-1 0-1 0 0,1 0 0 0 0,-1-1 1 0 0,0 1-1 0 0,0-1 0 0 0,-3 4 1 0 0,-24 23 181 0 0,21-23-236 0 0,0 0 0 0 0,1 0 0 0 0,0 1-1 0 0,-8 12 1 0 0,15-19-15 0 0,-1 0 0 0 0,1-1-1 0 0,-1 1 1 0 0,1 0 0 0 0,-1 0 0 0 0,1-1-1 0 0,0 1 1 0 0,-1 0 0 0 0,1 0 0 0 0,0 0-1 0 0,0 0 1 0 0,-1 0 0 0 0,1 0 0 0 0,0 0 0 0 0,0-1-1 0 0,0 1 1 0 0,0 0 0 0 0,0 0 0 0 0,0 0-1 0 0,0 0 1 0 0,1 0 0 0 0,-1 0 0 0 0,0 0-1 0 0,0 0 1 0 0,1-1 0 0 0,-1 1 0 0 0,1 0-1 0 0,-1 0 1 0 0,0 0 0 0 0,1-1 0 0 0,0 1-1 0 0,-1 0 1 0 0,1 0 0 0 0,-1-1 0 0 0,1 1-1 0 0,0-1 1 0 0,-1 1 0 0 0,1 0 0 0 0,0-1-1 0 0,0 1 1 0 0,0-1 0 0 0,-1 0 0 0 0,1 1-1 0 0,1-1 1 0 0,5 3 14 0 0,-1-1 0 0 0,1-1 0 0 0,0 1 0 0 0,12 0 0 0 0,-17-2-16 0 0,26 3-211 0 0,-1-1 0 0 0,0-2 1 0 0,40-5-1 0 0,-39 0-622 0 0,-2-1-2581 0 0,-10 5-5930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4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38 8114 0 0,'0'0'16205'0'0,"-20"-4"-16056"0"0,-61-15-50 0 0,67 16-105 0 0,-1 0 0 0 0,1 1 1 0 0,-22 0-1 0 0,10 2-237 0 0,7-1-374 0 0,-5 1-1958 0 0,9-3-9687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5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14299 0 0,'0'0'7978'0'0,"9"22"-7062"0"0,25 66-172 0 0,-30-79-527 0 0,0 1 1 0 0,-1-1-1 0 0,0 1 0 0 0,2 15 0 0 0,-3-11-29 0 0,0 3-107 0 0,-1 0 0 0 0,-2 32 0 0 0,1-31-3862 0 0,-1 0-3970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5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87 279 17468 0 0,'0'0'5670'0'0,"19"-12"-5627"0"0,56-37-30 0 0,-70 46-9 0 0,0 0-1 0 0,-1-1 1 0 0,8-7-1 0 0,-11 10-2 0 0,-1 0 1 0 0,1-1-1 0 0,0 1 0 0 0,-1 0 0 0 0,1 0 0 0 0,0 0 0 0 0,-1-1 0 0 0,0 1 0 0 0,1-2 0 0 0,1-3 1 0 0,2-5-10 0 0,-1 1 0 0 0,0-1 0 0 0,-1 0 1 0 0,0 0-1 0 0,0 0 0 0 0,-1 0 0 0 0,-2-20 0 0 0,1 28 13 0 0,0 0 0 0 0,0 0-1 0 0,-1 0 1 0 0,1 0 0 0 0,-1 0-1 0 0,0 0 1 0 0,0 0 0 0 0,0 1-1 0 0,0-1 1 0 0,-1 0 0 0 0,1 1-1 0 0,-1-1 1 0 0,1 1 0 0 0,-1-1 0 0 0,0 1-1 0 0,0 0 1 0 0,0 0 0 0 0,0 0-1 0 0,-1 0 1 0 0,1 0 0 0 0,0 0-1 0 0,-1 0 1 0 0,1 1 0 0 0,-5-2-1 0 0,4 1 7 0 0,-1 1 0 0 0,1 0 0 0 0,-1 0 0 0 0,0 0 0 0 0,1 0 0 0 0,-1 1 0 0 0,0 0 0 0 0,0-1 0 0 0,1 1 0 0 0,-1 1 0 0 0,0-1 0 0 0,0 0 0 0 0,1 1 0 0 0,-1 0 0 0 0,0 0 0 0 0,1 0 0 0 0,-1 0-1 0 0,1 1 1 0 0,-5 1 0 0 0,-1 3 14 0 0,0 1-1 0 0,0-1 0 0 0,1 1 0 0 0,0 1 0 0 0,0 0 1 0 0,0 0-1 0 0,1 1 0 0 0,1-1 0 0 0,-1 1 0 0 0,2 1 1 0 0,-1-1-1 0 0,1 1 0 0 0,-7 19 0 0 0,11-25-17 0 0,0 1 1 0 0,0-1-1 0 0,0 1 0 0 0,0-1 1 0 0,1 1-1 0 0,0-1 0 0 0,0 1 1 0 0,0 0-1 0 0,1 6 0 0 0,0-9 1 0 0,0 1 0 0 0,-1-1 0 0 0,1 0 0 0 0,1 1 0 0 0,-1-1 0 0 0,0 0 0 0 0,0 0 0 0 0,1 0 0 0 0,-1 0 0 0 0,1 0 0 0 0,0 0 0 0 0,-1 0 0 0 0,1-1 0 0 0,0 1 0 0 0,0-1 0 0 0,0 1 0 0 0,0-1 0 0 0,5 2 0 0 0,3 2-161 0 0,1 0 0 0 0,0-1-1 0 0,0-1 1 0 0,1 0-1 0 0,-1-1 1 0 0,15 2-1 0 0,-14-3-1173 0 0,0 0 1 0 0,1-1-1 0 0,13-2 0 0 0,-10-2-2835 0 0,-6-1-1685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5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15995 0 0,'0'0'730'0'0,"20"3"-590"0"0,63 11 41 0 0,-12-6 521 0 0,-61-7-469 0 0,0-1 1 0 0,0 2-1 0 0,0-1 0 0 0,16 6 1 0 0,-22-5-143 0 0,0-1 1 0 0,0 2-1 0 0,0-1 1 0 0,0 0 0 0 0,0 1-1 0 0,0-1 1 0 0,-1 1-1 0 0,1 0 1 0 0,-1 0 0 0 0,0 1-1 0 0,0-1 1 0 0,0 1-1 0 0,-1-1 1 0 0,1 1-1 0 0,-1 0 1 0 0,3 5 0 0 0,2 7 386 0 0,-1 0 0 0 0,9 32 0 0 0,-13-38-349 0 0,6 21 381 0 0,-2 0 1 0 0,4 58-1 0 0,-8 66 332 0 0,-2-104-641 0 0,-1 59 98 0 0,5 159 344 0 0,23-2 152 0 0,-12-94-331 0 0,-14-132-301 0 0,-2 0 0 0 0,-7 50 0 0 0,3-64-93 0 0,-1 0-1 0 0,-1 0 1 0 0,-1-1-1 0 0,-1 0 1 0 0,-2 0-1 0 0,-1-1 1 0 0,0-1-1 0 0,-18 25 1 0 0,27-45-83 0 0,0 0 1 0 0,0 0 0 0 0,0 0 0 0 0,-1 0-1 0 0,1-1 1 0 0,-1 1 0 0 0,0-1 0 0 0,0 0-1 0 0,0 0 1 0 0,-1-1 0 0 0,-8 5 0 0 0,9-6-70 0 0,0 1 1 0 0,0-1-1 0 0,0 0 1 0 0,0-1-1 0 0,0 1 1 0 0,-1-1 0 0 0,1 0-1 0 0,0 0 1 0 0,0 0-1 0 0,-1 0 1 0 0,1-1 0 0 0,0 0-1 0 0,0 1 1 0 0,-6-4-1 0 0,-8-2-1160 0 0,-23-13-1 0 0,4-2-6174 0 0,34 20 6237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6.7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51 14779 0 0,'0'0'4789'0'0,"-20"-5"-4693"0"0,-61-17 119 0 0,58 16 289 0 0,-47-6 0 0 0,53 10-213 0 0,11 1-121 0 0,2 0-62 0 0,0 1 0 0 0,0-1 0 0 0,0 1 0 0 0,0 0 0 0 0,0 0 0 0 0,1 0 0 0 0,-8 2-1 0 0,11-2-70 0 0,-1 1 0 0 0,1 0 0 0 0,0-1 0 0 0,-1 1-1 0 0,1 0 1 0 0,0-1 0 0 0,0 1 0 0 0,0 0-1 0 0,0 0 1 0 0,-1-1 0 0 0,1 1 0 0 0,0 0-1 0 0,0 0 1 0 0,0-1 0 0 0,0 1 0 0 0,1 1 0 0 0,0 13 428 0 0,5 27 406 0 0,15 50 0 0 0,2 11-185 0 0,6 85 196 0 0,2 200 1 0 0,-29-339-772 0 0,1 35 86 0 0,-8 93-1 0 0,0-136-77 0 0,-19 72 1 0 0,-23 37 15 0 0,45-143-133 0 0,-3 6 13 0 0,2 1-1 0 0,0-1 1 0 0,0 1-1 0 0,1 0 1 0 0,1 0-1 0 0,0 0 1 0 0,2 21-1 0 0,0-32-11 0 0,-1-1 1 0 0,1 1-1 0 0,0-1 0 0 0,0 0 0 0 0,0 0 0 0 0,0 0 0 0 0,0 1 0 0 0,0-1 0 0 0,1 0 0 0 0,-1 0 0 0 0,1-1 0 0 0,-1 1 0 0 0,1 0 0 0 0,0 0 0 0 0,0-1 0 0 0,0 1 1 0 0,0-1-1 0 0,0 0 0 0 0,4 3 0 0 0,1 0 6 0 0,1-1 0 0 0,0 0 1 0 0,0 0-1 0 0,12 3 0 0 0,4-2-343 0 0,1-1 0 0 0,-1-1 0 0 0,1-1 0 0 0,34-3-1 0 0,-30-2-1816 0 0,-10-1-5790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7.7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3353 0 0,'0'0'13879'0'0,"0"-4"-13409"0"0,0 3-434 0 0,0 0-1 0 0,0 0 0 0 0,0 0 0 0 0,0 0 0 0 0,0 0 0 0 0,0 0 0 0 0,0 0 0 0 0,0 0 0 0 0,1-1 0 0 0,-1 1 0 0 0,0 0 0 0 0,1 0 0 0 0,-1 0 0 0 0,1 0 0 0 0,-1 0 0 0 0,1 0 0 0 0,-1 1 0 0 0,1-1 0 0 0,0 0 0 0 0,0 0 0 0 0,-1 0 1 0 0,1 0-1 0 0,0 1 0 0 0,0-1 0 0 0,0 0 0 0 0,0 1 0 0 0,0-1 0 0 0,0 1 0 0 0,0-1 0 0 0,0 1 0 0 0,0-1 0 0 0,0 1 0 0 0,0 0 0 0 0,0 0 0 0 0,0-1 0 0 0,0 1 0 0 0,0 0 0 0 0,1 0 0 0 0,2 0 67 0 0,0 0 0 0 0,0 0-1 0 0,-1 1 1 0 0,1 0 0 0 0,0-1-1 0 0,-1 1 1 0 0,1 1-1 0 0,-1-1 1 0 0,1 0 0 0 0,-1 1-1 0 0,1 0 1 0 0,-1 0 0 0 0,0 0-1 0 0,0 0 1 0 0,3 3-1 0 0,6 5 319 0 0,-1 1 0 0 0,14 16 0 0 0,-19-19-249 0 0,0-1 13 0 0,0 0-1 0 0,0 1 1 0 0,-1 0 0 0 0,8 15 0 0 0,-11-18-108 0 0,0 0 1 0 0,-1-1 0 0 0,1 1 0 0 0,-1 0 0 0 0,0 0 0 0 0,-1 0-1 0 0,1-1 1 0 0,-1 1 0 0 0,0 0 0 0 0,0 0 0 0 0,-1 6-1 0 0,1-9-58 0 0,-1 1 0 0 0,0-1 0 0 0,0 1 0 0 0,0-1 0 0 0,0 0 0 0 0,0 1 0 0 0,0-1 0 0 0,-1 0 0 0 0,1 0 0 0 0,-1 0 0 0 0,0 0 0 0 0,0 0 0 0 0,1-1 0 0 0,-1 1 0 0 0,0 0 0 0 0,0-1-1 0 0,-1 1 1 0 0,1-1 0 0 0,-5 2 0 0 0,0 1-70 0 0,-1-1 0 0 0,0 0-1 0 0,0-1 1 0 0,-15 3 0 0 0,-15-1-1029 0 0,34-4 223 0 0,-1 0 1 0 0,1 0-1 0 0,0 0 1 0 0,0-1-1 0 0,0 0 0 0 0,0 0 1 0 0,-5-1-1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48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0 412 10017 0 0,'0'0'5880'0'0,"0"0"-5780"0"0,0 0-76 0 0,9 40 581 0 0,-6-32-29 0 0,-3-2-180 0 0,0 1-112 0 0,0-2-136 0 0,-3-1-36 0 0,3 0-12 0 0,0-3-100 0 0,0 0-520 0 0,0-1-536 0 0,0-1-417 0 0,0-1-811 0 0,3-11-4672 0 0</inkml:trace>
  <inkml:trace contextRef="#ctx0" brushRef="#br0" timeOffset="266.84">55 220 14781 0 0,'0'0'1949'0'0,"0"0"-1737"0"0,0 0 312 0 0,0 0 404 0 0,0 0-164 0 0,0 0-740 0 0,0 0-24 0 0,0 0-456 0 0,0 0-124 0 0,0 0-324 0 0,0 2 56 0 0,-2 0-677 0 0,2 1-2303 0 0,0-1-2061 0 0</inkml:trace>
  <inkml:trace contextRef="#ctx0" brushRef="#br0" timeOffset="267.84">202 478 5368 0 0,'3'7'5986'0'0,"13"117"-1134"0"0,-15-120-4762 0 0,-1 0 0 0 0,-1 0 0 0 0,1 1 0 0 0,0-1 0 0 0,-1 0 0 0 0,0 0 0 0 0,0 0 0 0 0,0 0 0 0 0,-1 0 0 0 0,1 0 0 0 0,-1 0 0 0 0,0 0 0 0 0,0 0 0 0 0,-1-1 0 0 0,1 1 0 0 0,-1-1 0 0 0,1 0 0 0 0,-1 1 0 0 0,0-1-1 0 0,0 0 1 0 0,-1-1 0 0 0,1 1 0 0 0,0-1 0 0 0,-1 1 0 0 0,0-1 0 0 0,1 0 0 0 0,-1 0 0 0 0,0-1 0 0 0,-4 2-90 0 0,-38-7-1907 0 0,22-18-5657 0 0,12-3-1440 0 0</inkml:trace>
  <inkml:trace contextRef="#ctx0" brushRef="#br0" timeOffset="421.98">216 274 10757 0 0,'0'0'5540'0'0,"0"0"-5015"0"0,0 0 59 0 0,0 0 432 0 0,0 0-80 0 0,0 0-568 0 0,0 0-368 0 0,0 0-320 0 0,0 0-356 0 0,0 0-16 0 0,10-12-288 0 0,-14 8-1317 0 0,0 0-4131 0 0,4-9-1905 0 0</inkml:trace>
  <inkml:trace contextRef="#ctx0" brushRef="#br0" timeOffset="749.19">315 0 13461 0 0,'0'0'1848'0'0,"0"0"-1839"0"0,6 3-134 0 0,170 31-2782 0 0,-170-30 3005 0 0,0-1-1 0 0,0 1 1 0 0,-1 0-1 0 0,1 0 1 0 0,-1 1-1 0 0,0 0 1 0 0,0 0-1 0 0,-1 0 0 0 0,1 0 1 0 0,-1 1-1 0 0,0 0 1 0 0,0 0-1 0 0,-1 0 1 0 0,0 0-1 0 0,0 0 1 0 0,0 1-1 0 0,-1-1 0 0 0,0 1 1 0 0,0 0-1 0 0,-1 0 1 0 0,0-1-1 0 0,0 1 1 0 0,-1 0-1 0 0,1 5-97 0 0,5 17 344 0 0,12 35 538 0 0,-4 0 0 0 0,-2 1-1 0 0,-3 1 1 0 0,-3 0 0 0 0,-3 13-882 0 0,-3-76-12 0 0,0 1 1 0 0,-1-1 0 0 0,0 0-1 0 0,1 0 1 0 0,-1 0-1 0 0,0 0 1 0 0,-1 0 0 0 0,1 0-1 0 0,-1 0 1 0 0,1 0 0 0 0,-1 0-1 0 0,0-1 1 0 0,0 1-1 0 0,0-1 1 0 0,0 1 0 0 0,0-1-1 0 0,-1 0 1 0 0,1 0-1 0 0,-1 0 1 0 0,1 0 0 0 0,-1 0-1 0 0,0 0 1 0 0,0-1 0 0 0,1 1-1 0 0,-1-1 1 0 0,0 0-1 0 0,-1 0 1 0 0,1 0 0 0 0,0-1-1 0 0,0 1 1 0 0,0-1-1 0 0,0 1 1 0 0,-1-1 0 0 0,1 0-1 0 0,-3 0 12 0 0,-63-3-1392 0 0,11-10-4205 0 0,31 1-2341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8.1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0 14051 0 0,'0'0'5016'0'0,"-8"21"-4148"0"0,-23 62-197 0 0,18-43-31 0 0,10-20-141 0 0,3-14-401 0 0,-1-3-19 0 0,1 0 0 0 0,0 1 0 0 0,0-1 0 0 0,0 0 0 0 0,0 1-1 0 0,1-1 1 0 0,-1 0 0 0 0,2 4 0 0 0,-1-5-51 0 0,-1-1-1 0 0,1 1 1 0 0,0-1-1 0 0,0 0 1 0 0,0 0-1 0 0,0 1 1 0 0,0-1 0 0 0,0 0-1 0 0,1 0 1 0 0,-1 0-1 0 0,0 0 1 0 0,0 0-1 0 0,1 0 1 0 0,-1-1 0 0 0,1 1-1 0 0,-1 0 1 0 0,1-1-1 0 0,1 2 1 0 0,7 0-216 0 0,-1 1 0 0 0,1-1 0 0 0,-1-1 0 0 0,15 2 0 0 0,-10-3-3673 0 0,-1 0-3547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8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0 14139 0 0,'0'0'9363'0'0,"3"22"-9273"0"0,9 64-45 0 0,-9-60-43 0 0,-4-19-52 0 0,-1-3-17 0 0,0 4-413 0 0,-7 21-2562 0 0,0-12-7577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8.9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17124 0 0,'0'0'3551'0'0,"9"-7"-3508"0"0,2 0 21 0 0,20-11 1 0 0,-30 18-49 0 0,0 0 1 0 0,0-1-1 0 0,1 1 0 0 0,-1 0 0 0 0,0 0 0 0 0,0-1 1 0 0,0 1-1 0 0,1 0 0 0 0,-1 0 0 0 0,0 0 1 0 0,0 0-1 0 0,0 1 0 0 0,1-1 0 0 0,-1 0 0 0 0,0 0 1 0 0,0 1-1 0 0,0-1 0 0 0,0 1 0 0 0,0-1 1 0 0,0 1-1 0 0,1-1 0 0 0,-1 1 0 0 0,0 0 0 0 0,-1 0 1 0 0,1-1-1 0 0,0 1 0 0 0,0 0 0 0 0,1 2 0 0 0,3 1 116 0 0,1 0-9 0 0,-1 1 0 0 0,1 1 1 0 0,-1-1-1 0 0,0 1 0 0 0,0 0 1 0 0,-1 0-1 0 0,0 0 0 0 0,0 1 1 0 0,0-1-1 0 0,-1 1 1 0 0,0 0-1 0 0,0 0 0 0 0,0 0 1 0 0,-1 1-1 0 0,-1-1 0 0 0,1 0 1 0 0,-1 1-1 0 0,0-1 0 0 0,-1 14 1 0 0,0-17-104 0 0,0-1 0 0 0,-1 0 1 0 0,0 0-1 0 0,0 0 0 0 0,0 0 0 0 0,0 0 1 0 0,0-1-1 0 0,-1 1 0 0 0,1 0 0 0 0,-1 0 1 0 0,0-1-1 0 0,0 1 0 0 0,1-1 0 0 0,-2 1 1 0 0,1-1-1 0 0,0 0 0 0 0,0 0 1 0 0,-4 2-1 0 0,-4 3-303 0 0,-1 1 0 0 0,-23 9 0 0 0,32-16 176 0 0,-26 10-3222 0 0,8-6-7370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9.3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0 18060 0 0,'0'0'4590'0'0,"-10"22"-4438"0"0,-33 69-66 0 0,32-61-44 0 0,10-29-39 0 0,1 0-1 0 0,0 0 1 0 0,0-1 0 0 0,0 1 0 0 0,0 0 0 0 0,0 0-1 0 0,0 0 1 0 0,0-1 0 0 0,0 1 0 0 0,0 0 0 0 0,0 0-1 0 0,1 0 1 0 0,0 4 15 0 0,0-3-16 0 0,-1 0 1 0 0,1 0 0 0 0,0 0 0 0 0,0 0-1 0 0,0 0 1 0 0,0 0 0 0 0,0 0 0 0 0,0 0 0 0 0,1-1-1 0 0,-1 1 1 0 0,0 0 0 0 0,1-1 0 0 0,-1 0-1 0 0,1 1 1 0 0,0-1 0 0 0,-1 0 0 0 0,1 1-1 0 0,0-1 1 0 0,3 1 0 0 0,4 2-185 0 0,0 0 0 0 0,18 4 0 0 0,-21-7 10 0 0,4 2-972 0 0,0-1 0 0 0,14 1 0 0 0,-9-2-3199 0 0,0-1-3550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39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327 11 17988 0 0,'0'0'3334'0'0,"12"-2"-3291"0"0,37-6 45 0 0,-47 8-66 0 0,0 0 1 0 0,0-1-1 0 0,0 1 0 0 0,0 1 1 0 0,0-1-1 0 0,0 0 1 0 0,0 0-1 0 0,0 1 1 0 0,-1-1-1 0 0,1 1 1 0 0,0-1-1 0 0,0 1 1 0 0,0 0-1 0 0,0 0 0 0 0,-1 0 1 0 0,1 0-1 0 0,0 0 1 0 0,-1 0-1 0 0,1 1 1 0 0,-1-1-1 0 0,2 2 1 0 0,4 3 160 0 0,1 1 89 0 0,-1-1 1 0 0,0 1-1 0 0,0 1 0 0 0,11 15 1 0 0,-15-19-175 0 0,0 0 0 0 0,-1 1 0 0 0,0-1 0 0 0,0 1 1 0 0,0-1-1 0 0,0 1 0 0 0,-1 0 0 0 0,0-1 0 0 0,0 1 0 0 0,0 0 1 0 0,-1 0-1 0 0,1 6 0 0 0,-1-8-62 0 0,-1 0 0 0 0,0-1 0 0 0,1 1 0 0 0,-1-1 0 0 0,0 1 0 0 0,0-1 0 0 0,0 1 0 0 0,-1-1 0 0 0,1 1 0 0 0,0-1 0 0 0,-1 0 0 0 0,0 0 1 0 0,0 0-1 0 0,1 0 0 0 0,-1 0 0 0 0,0 0 0 0 0,-4 3 0 0 0,-5 2 53 0 0,0 0 0 0 0,-17 8 0 0 0,21-11-49 0 0,-27 11 53 0 0,-5 1-130 0 0,39-15 49 0 0,9-1 44 0 0,70-7-189 0 0,-19 1-446 0 0,-45 5-390 0 0,24-1 363 0 0,-21 5-3701 0 0,-2 4-6025 0 0</inkml:trace>
  <inkml:trace contextRef="#ctx0" brushRef="#br0" timeOffset="1">1 473 15131 0 0,'0'0'6860'0'0,"1"-4"-6864"0"0,-1 3 5 0 0,1 0-4 0 0,-1 0 0 0 0,0 0 0 0 0,0 0 0 0 0,1 0 0 0 0,-1 0 0 0 0,0 0 0 0 0,1 0 0 0 0,-1 1 0 0 0,1-1 0 0 0,-1 0 0 0 0,1 0 0 0 0,0 1 0 0 0,-1-1 0 0 0,1 0 0 0 0,0 0-1 0 0,-1 1 1 0 0,1-1 0 0 0,0 1 0 0 0,0-1 0 0 0,0 1 0 0 0,-1-1 0 0 0,1 1 0 0 0,0-1 0 0 0,0 1 0 0 0,0 0 0 0 0,0-1 0 0 0,0 1 0 0 0,0 0 0 0 0,0 0 0 0 0,1 0 0 0 0,3 0 22 0 0,0 0-1 0 0,0 1 1 0 0,1 0-1 0 0,-1 0 1 0 0,0 0-1 0 0,0 0 1 0 0,-1 1 0 0 0,1 0-1 0 0,0 0 1 0 0,0 1-1 0 0,-1-1 1 0 0,1 1-1 0 0,-1 0 1 0 0,5 3 0 0 0,-2 0 127 0 0,0 0 1 0 0,-1 1 0 0 0,1-1-1 0 0,-1 1 1 0 0,-1 1 0 0 0,1-1 0 0 0,4 9-1 0 0,-8-11-86 0 0,0-1 1 0 0,0 0-1 0 0,0 0 0 0 0,-1 1 0 0 0,0-1 0 0 0,0 1 0 0 0,0-1 0 0 0,0 1 0 0 0,-1-1 1 0 0,0 1-1 0 0,0 7 0 0 0,0-9-51 0 0,-1 0-1 0 0,1 0 1 0 0,-1 0 0 0 0,0 0 0 0 0,0 0 0 0 0,0 0-1 0 0,0 0 1 0 0,-1 0 0 0 0,1-1 0 0 0,-1 1 0 0 0,1 0 0 0 0,-1-1-1 0 0,0 1 1 0 0,0-1 0 0 0,0 0 0 0 0,-1 0 0 0 0,-3 4 0 0 0,0-2-172 0 0,0-1 0 0 0,0 1 0 0 0,-1-1 1 0 0,1 0-1 0 0,-1-1 0 0 0,-10 3 0 0 0,-2-1-3348 0 0,-1-3-4340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0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 17908 0 0,'0'0'4463'0'0,"-12"20"-4212"0"0,-34 63-119 0 0,33-54-54 0 0,13-29-75 0 0,0 1 1 0 0,0-1-1 0 0,-1 1 0 0 0,1 0 0 0 0,0-1 1 0 0,0 1-1 0 0,0-1 0 0 0,0 1 1 0 0,0 0-1 0 0,0-1 0 0 0,0 1 0 0 0,1 0 1 0 0,-1-1-1 0 0,0 1 0 0 0,0 0 1 0 0,2 3 9 0 0,-1-1-26 0 0,0 0 0 0 0,0 0 0 0 0,1-1 0 0 0,-1 1-1 0 0,1 0 1 0 0,-1-1 0 0 0,1 1 0 0 0,0-1 0 0 0,0 1 0 0 0,1-1 0 0 0,-1 0-1 0 0,0 0 1 0 0,1 0 0 0 0,-1 0 0 0 0,1-1 0 0 0,2 2 0 0 0,22 11-2003 0 0,-2-5-3925 0 0,-16-7-301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0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18860 0 0,'0'0'2747'0'0,"12"2"-2601"0"0,39 8 72 0 0,-49-10-178 0 0,1 1 0 0 0,-1 0 0 0 0,1 0 0 0 0,-1 0 0 0 0,1 0 0 0 0,-1 0 0 0 0,0 0 0 0 0,1 1 0 0 0,-1-1 0 0 0,0 1 0 0 0,0-1 0 0 0,0 1-1 0 0,0 0 1 0 0,-1 0 0 0 0,1 0 0 0 0,0 0 0 0 0,1 2 0 0 0,3 5 152 0 0,-3-6-129 0 0,1 2 81 0 0,0-1 0 0 0,7 12 1 0 0,-10-14-117 0 0,-1-1 1 0 0,1 1 0 0 0,0 0-1 0 0,0 0 1 0 0,-1 0-1 0 0,1 0 1 0 0,-1 0 0 0 0,0 0-1 0 0,0 0 1 0 0,1 0 0 0 0,-1 0-1 0 0,0 0 1 0 0,-1 3-1 0 0,1-4-20 0 0,-1 0 0 0 0,1 0 0 0 0,0 0 0 0 0,-1 0-1 0 0,1 0 1 0 0,-1-1 0 0 0,0 1 0 0 0,1 0-1 0 0,-1 0 1 0 0,0 0 0 0 0,1-1 0 0 0,-1 1-1 0 0,0 0 1 0 0,0-1 0 0 0,0 1 0 0 0,0 0 0 0 0,0-1-1 0 0,1 1 1 0 0,-1-1 0 0 0,0 0 0 0 0,0 1-1 0 0,0-1 1 0 0,0 0 0 0 0,0 1 0 0 0,-2-1 0 0 0,-2 1-22 0 0,0 0 0 0 0,-1-1 0 0 0,-7 1 0 0 0,-33-5-791 0 0,50 10 793 0 0,31 35 285 0 0,6 8 186 0 0,-36-42-328 0 0,0 1 0 0 0,0 0 1 0 0,-1 0-1 0 0,6 16 1 0 0,-9-22-114 0 0,0 1 0 0 0,0-1 1 0 0,-1 1-1 0 0,1-1 1 0 0,-1 1-1 0 0,1 0 1 0 0,-1-1-1 0 0,0 1 1 0 0,0 0-1 0 0,-1-1 1 0 0,1 1-1 0 0,0 0 0 0 0,-1-1 1 0 0,1 1-1 0 0,-1-1 1 0 0,0 1-1 0 0,0-1 1 0 0,0 1-1 0 0,0-1 1 0 0,-1 0-1 0 0,-1 3 1 0 0,2-3-20 0 0,-1-1 1 0 0,0 1 0 0 0,0-1-1 0 0,0 1 1 0 0,0-1 0 0 0,0 0-1 0 0,0 0 1 0 0,0 0 0 0 0,0 0-1 0 0,0 0 1 0 0,-1 0 0 0 0,1-1-1 0 0,0 1 1 0 0,-1-1 0 0 0,-2 1-1 0 0,-3-1-256 0 0,0 1-1 0 0,0-1 1 0 0,-10-2 0 0 0,13 1-417 0 0,-1 1 1 0 0,1-2-1 0 0,0 1 0 0 0,-10-5 1 0 0,-8-5-8074 0 0,10 5-2518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0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17300 0 0,'0'0'2599'0'0,"10"4"-2415"0"0,65 25 285 0 0,-66-25-413 0 0,1 0 0 0 0,-1 1 0 0 0,0 1 0 0 0,-1-1 0 0 0,1 1 0 0 0,-1 1-1 0 0,0 0 1 0 0,-1 0 0 0 0,0 0 0 0 0,0 1 0 0 0,0 0 0 0 0,-1 0 0 0 0,0 1-1 0 0,-1 0 1 0 0,9 18 0 0 0,-2 3 345 0 0,-1 0 1 0 0,-2 1-1 0 0,11 56 1 0 0,-11-29 240 0 0,4 87 0 0 0,-11 59 292 0 0,-2-201-924 0 0,-37 447 1485 0 0,29-387-1205 0 0,-32 121 0 0 0,35-168-247 0 0,-14 30 0 0 0,17-41-113 0 0,-1-1 0 0 0,0 1 0 0 0,0 0 0 0 0,0-1 0 0 0,0 1 0 0 0,-1-1 0 0 0,0 0 0 0 0,0 0-1 0 0,-8 5 1 0 0,10-7-124 0 0,-1-1 0 0 0,1 0 0 0 0,-1 1-1 0 0,1-1 1 0 0,-5 0 0 0 0,-4 0-3279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1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194 271 21957 0 0,'0'0'24'0'0,"-141"-62"-4489"0"0,116 50 1040 0 0,9 4-1992 0 0,4 1-3257 0 0</inkml:trace>
  <inkml:trace contextRef="#ctx0" brushRef="#br0" timeOffset="1">305 67 19108 0 0,'0'0'1744'0'0,"-142"-42"-4616"0"0,110 32-529 0 0,8 2-2464 0 0,8 2-2849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1.5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379 106 19412 0 0,'0'0'1166'0'0,"-22"-10"-1188"0"0,-70-28 208 0 0,73 30-114 0 0,-2 1 0 0 0,1 1 0 0 0,-31-6-1 0 0,17 5-57 0 0,10 2-10 0 0,12 1 3 0 0,1 1 0 0 0,0 1 0 0 0,-1 0 1 0 0,1 1-1 0 0,-23 0 0 0 0,33 1-1 0 0,1 0 0 0 0,0 0 0 0 0,0 1 0 0 0,-1-1 0 0 0,1 0 0 0 0,0 0 0 0 0,0 0 0 0 0,0 1 0 0 0,-1-1 0 0 0,1 0 0 0 0,0 0 0 0 0,0 0 0 0 0,0 1 0 0 0,-1-1 0 0 0,1 0 0 0 0,0 0 0 0 0,0 1 0 0 0,0-1 0 0 0,0 0 0 0 0,0 1 0 0 0,0-1 0 0 0,0 0 0 0 0,0 0 1 0 0,0 1-1 0 0,0-1 0 0 0,0 0 0 0 0,0 1 0 0 0,0-1 0 0 0,0 0 0 0 0,0 1 0 0 0,0-1 0 0 0,0 1 0 0 0,2 11 247 0 0,4 3 138 0 0,0 0-1 0 0,13 23 1 0 0,-2-6 31 0 0,-5-6-109 0 0,5 7 188 0 0,-2 1 0 0 0,12 41 0 0 0,-16-34-228 0 0,-3 1-1 0 0,-1 0 1 0 0,1 44 0 0 0,-6-26-29 0 0,-9 94 0 0 0,-61 219 535 0 0,27-184-501 0 0,13 2-85 0 0,23-122-135 0 0,3 80 1 0 0,2-141-52 0 0,1-1 1 0 0,0 1-1 0 0,0 0 0 0 0,1-1 1 0 0,0 1-1 0 0,0-1 1 0 0,1 1-1 0 0,6 11 0 0 0,-7-15 3 0 0,1 0-1 0 0,-1 0 1 0 0,1 0-1 0 0,0-1 1 0 0,1 1-1 0 0,-1-1 1 0 0,0 0 0 0 0,1 0-1 0 0,0 0 1 0 0,0 0-1 0 0,0-1 1 0 0,0 0-1 0 0,0 0 1 0 0,0 0-1 0 0,7 3 1 0 0,-1-3-130 0 0,1 0 0 0 0,-1 0 1 0 0,0 0-1 0 0,1-2 0 0 0,-1 1 1 0 0,1-1-1 0 0,-1-1 1 0 0,1 0-1 0 0,-1 0 0 0 0,0-1 1 0 0,0 0-1 0 0,0-1 0 0 0,0 0 1 0 0,0-1-1 0 0,0 0 0 0 0,-1 0 1 0 0,1-1-1 0 0,-1 0 0 0 0,-1-1 1 0 0,13-10-1 0 0,-16 12-483 0 0,-1 0 0 0 0,0-1 0 0 0,0 0 0 0 0,-1 1 0 0 0,0-1 0 0 0,1 0 0 0 0,1-6 0 0 0,9-22-10261 0 0,-13 32 10205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09:44.2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54 386 8221 0 0,'0'0'5262'0'0,"0"0"-4159"0"0,0 0-777 0 0,0 0 388 0 0,0 7-75 0 0,1-1-628 0 0,-2 1-1 0 0,1-1 1 0 0,-1 1 0 0 0,0-1-1 0 0,0 1 1 0 0,-1-1 0 0 0,1 0 0 0 0,-2 0-1 0 0,1 0 1 0 0,-1 0 0 0 0,1 0-1 0 0,-2 0 1 0 0,1-1 0 0 0,-1 1 0 0 0,0 0-11 0 0,-5-5-1919 0 0,2-2-2252 0 0,1-5-2077 0 0</inkml:trace>
  <inkml:trace contextRef="#ctx0" brushRef="#br0" timeOffset="248.58">84 215 10225 0 0,'0'0'3944'0'0,"0"0"-3944"0"0,0 0 0 0 0,0 0 188 0 0,0 0 660 0 0,0 0-232 0 0,0 0-304 0 0,0 0-80 0 0,0 0 105 0 0,0 0-89 0 0,1-3-204 0 0,4-1-44 0 0,-2 1-500 0 0,1 0-609 0 0,1 1-839 0 0,0 0-2316 0 0,4 1-2309 0 0,-41 19 3973 0 0</inkml:trace>
  <inkml:trace contextRef="#ctx0" brushRef="#br0" timeOffset="996.74">282 407 3848 0 0,'0'0'6311'0'0,"0"0"-3030"0"0,0 0-2322 0 0,0 0-703 0 0,0 0 26 0 0,1 7 486 0 0,1-1-522 0 0,1 1-146 0 0,1 1 1 0 0,-1-1-1 0 0,-1 1 1 0 0,0 0-1 0 0,0-1 0 0 0,0 1 1 0 0,-1 0-1 0 0,0 0 1 0 0,-1 0-1 0 0,1 0 0 0 0,-2 0 1 0 0,1 0-1 0 0,-1 0 1 0 0,0 0-1 0 0,-1 0 0 0 0,0 0 1 0 0,0 0-1 0 0,-1-1 1 0 0,0 1-1 0 0,0-1 0 0 0,-1 0 1 0 0,1 0-1 0 0,-2 0 1 0 0,1 0-1 0 0,-1-1 0 0 0,0 0 1 0 0,-3 4-101 0 0,-25-7-2311 0 0,22-10-3010 0 0,2-9-3589 0 0</inkml:trace>
  <inkml:trace contextRef="#ctx0" brushRef="#br0" timeOffset="1150.75">328 296 1136 0 0,'0'0'13257'0'0,"0"0"-11509"0"0,0 0-1267 0 0,0 0-145 0 0,0 0 64 0 0,0 0-400 0 0,0 0-160 0 0,0 0-933 0 0,0 0-63 0 0,0 0-1196 0 0,-11-7-3708 0 0</inkml:trace>
  <inkml:trace contextRef="#ctx0" brushRef="#br0" timeOffset="1510.44">404 1 14013 0 0,'0'0'1036'0'0,"0"0"-1461"0"0,8 2 378 0 0,217 32-4308 0 0,-218-30 4565 0 0,-1-1 0 0 0,0 1 1 0 0,0 0-1 0 0,0 0 0 0 0,0 1 1 0 0,-1 0-1 0 0,0 0 0 0 0,0 0 1 0 0,0 1-1 0 0,0-1 0 0 0,-1 1 1 0 0,0 0-1 0 0,0 1 1 0 0,-1-1-1 0 0,0 1 0 0 0,0-1 1 0 0,0 1-1 0 0,-1 0 0 0 0,0 0 1 0 0,0 0-1 0 0,-1 0 0 0 0,0 0 1 0 0,0 1-1 0 0,0-1 0 0 0,-1 0 1 0 0,-1 0-1 0 0,1 1 1 0 0,-2 3-211 0 0,6 19 417 0 0,1-12-260 0 0,-1 1 1 0 0,-1-1 0 0 0,0 1-1 0 0,-1 0 1 0 0,-2-1 0 0 0,0 1-1 0 0,0 0 1 0 0,-2 0 0 0 0,-1-1-1 0 0,0 1 1 0 0,-1-1 0 0 0,-1 0-1 0 0,0 0 1 0 0,-2 0-1 0 0,0-1 1 0 0,-9 15-158 0 0,-39-7-1895 0 0,37-36-7075 0 0,15-8 784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1.9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19708 0 0,'0'0'1961'0'0,"6"22"-1344"0"0,17 70-75 0 0,-21-85-449 0 0,-1 0 0 0 0,0 0 0 0 0,1 8 1 0 0,-2-13-59 0 0,0-1 0 0 0,-1 1 0 0 0,1-1 0 0 0,0 1 1 0 0,-1 0-1 0 0,1-1 0 0 0,-1 1 0 0 0,0 1 0 0 0,-2 4 80 0 0,-35 103 246 0 0,38-108-786 0 0,-1 0 0 0 0,0 0-1 0 0,0-1 1 0 0,0 1 0 0 0,0 0-1 0 0,0-1 1 0 0,-2 2 0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2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35 19068 0 0,'0'0'2577'0'0,"6"-6"-2512"0"0,20-17 8 0 0,-25 23-60 0 0,0-1 0 0 0,0 0 0 0 0,0 1 0 0 0,0-1 0 0 0,0 1 0 0 0,0-1 0 0 0,0 1 0 0 0,0-1 0 0 0,0 1 0 0 0,0 0 0 0 0,0 0 0 0 0,1-1 0 0 0,-1 1 0 0 0,0 0 0 0 0,0 0 0 0 0,0 0 0 0 0,0 0 0 0 0,1 0 0 0 0,-1 1 0 0 0,0-1 0 0 0,0 0 0 0 0,0 0 0 0 0,0 1 0 0 0,0-1 0 0 0,2 2 0 0 0,0-1 50 0 0,0 1-1 0 0,0 0 1 0 0,-1 0-1 0 0,1 1 0 0 0,-1-1 1 0 0,3 3-1 0 0,-4-4-35 0 0,2 3 61 0 0,0-1 1 0 0,0 1-1 0 0,-1 0 1 0 0,1 0-1 0 0,-1 1 1 0 0,0-1-1 0 0,0 0 1 0 0,0 1-1 0 0,0-1 1 0 0,-1 1-1 0 0,0-1 1 0 0,0 1-1 0 0,1 6 1 0 0,-2-7-33 0 0,0-1 1 0 0,0 1 0 0 0,-1 0-1 0 0,1 0 1 0 0,-1-1-1 0 0,0 1 1 0 0,1 0 0 0 0,-2-1-1 0 0,1 1 1 0 0,0-1-1 0 0,-1 0 1 0 0,0 1 0 0 0,1-1-1 0 0,-1 0 1 0 0,-1 0-1 0 0,1 0 1 0 0,-5 5 0 0 0,-1-1 53 0 0,-2 1 1 0 0,1-1-1 0 0,-1-1 1 0 0,-12 7 0 0 0,-5 4 6 0 0,25-16-109 0 0,0 1 0 0 0,0-1 0 0 0,0 1 0 0 0,0 0 0 0 0,-3 3 0 0 0,4-4-4 0 0,1-1 0 0 0,0 0-1 0 0,-1 0 1 0 0,1 1 0 0 0,0-1-1 0 0,0 1 1 0 0,0-1 0 0 0,0 0-1 0 0,-1 1 1 0 0,1-1 0 0 0,0 0-1 0 0,0 1 1 0 0,0-1 0 0 0,0 1 0 0 0,0-1-1 0 0,0 0 1 0 0,0 1 0 0 0,0-1-1 0 0,0 1 1 0 0,0-1 0 0 0,0 0-1 0 0,0 1 1 0 0,0-1 0 0 0,0 1-1 0 0,0-1 1 0 0,1 0 0 0 0,-1 1-1 0 0,0-1 1 0 0,0 0 0 0 0,0 1-1 0 0,1-1 1 0 0,-1 0 0 0 0,0 1-1 0 0,0-1 1 0 0,1 0 0 0 0,-1 1-1 0 0,0-1 1 0 0,1 0 0 0 0,-1 0-1 0 0,0 1 1 0 0,1-1 0 0 0,-1 0-1 0 0,0 0 1 0 0,1 1 0 0 0,5 1 17 0 0,0 1 1 0 0,-1-1-1 0 0,1 0 1 0 0,0 0-1 0 0,0-1 1 0 0,12 2-1 0 0,40-1-223 0 0,-24-1-308 0 0,-24 0-295 0 0,21 1-378 0 0,-29-1-255 0 0,0 0 1 0 0,1-1-1 0 0,-1 1 1 0 0,0 0 0 0 0,0 0-1 0 0,3 2 1 0 0</inkml:trace>
  <inkml:trace contextRef="#ctx0" brushRef="#br0" timeOffset="1">204 758 11658 0 0,'0'0'12910'0'0,"-14"1"-12762"0"0,-45 1-91 0 0,53-2-82 0 0,-1 0 0 0 0,1-1-1 0 0,0 1 1 0 0,0-1 0 0 0,0 0-1 0 0,0-1 1 0 0,-10-3 0 0 0,5 1-143 0 0,1 1-731 0 0,-18-9 0 0 0,16 5-2652 0 0,2-2-4137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2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21821 0 0,'0'0'1176'0'0,"21"137"-1024"0"0,-21-116 32 0 0,-1-2-96 0 0,0-3-24 0 0,-3-3-64 0 0,-1-3-80 0 0,2-1-40 0 0,-3-4-152 0 0,2-2-280 0 0,-3-2-520 0 0,3-1-1041 0 0,-1 0-2360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3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21141 0 0,'0'0'-521'0'0,"22"4"360"0"0,68 13 310 0 0,-49-8 64 0 0,-24-2 10 0 0,-8-3-133 0 0,-3-1-40 0 0,0 0 0 0 0,0 0 0 0 0,-1 0 0 0 0,1 1 0 0 0,-1 0 0 0 0,0 0 0 0 0,0 1 0 0 0,-1-1 1 0 0,1 1-1 0 0,5 8 0 0 0,-5-6 41 0 0,-1 1 1 0 0,1 1-1 0 0,-1-1 1 0 0,-1 0 0 0 0,1 1-1 0 0,2 14 1 0 0,0 6 251 0 0,-2 1 1 0 0,-1-1 0 0 0,-2 47 0 0 0,-1-64-236 0 0,-6 317 1295 0 0,7-178-889 0 0,32 236 0 0 0,-22-300-118 0 0,0 125 0 0 0,-12-199-361 0 0,0-1 0 0 0,0 1 0 0 0,-1 0 0 0 0,-1-1 0 0 0,0 1 0 0 0,-1-1 0 0 0,0 0 0 0 0,-1 0 0 0 0,0 0 0 0 0,-1-1 0 0 0,-8 13 0 0 0,9-17-69 0 0,-1 1 0 0 0,0-1 0 0 0,0 0 0 0 0,-1-1 0 0 0,0 1 0 0 0,0-1 0 0 0,0-1 0 0 0,-1 1 0 0 0,0-1 0 0 0,0-1 0 0 0,0 1 0 0 0,-1-2 0 0 0,1 1 0 0 0,-1-1 0 0 0,-16 4 0 0 0,9-4-800 0 0,0-1 0 0 0,-32 1 0 0 0,22-4-2506 0 0,0-2-3331 0 0,6 0-5115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5.2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1186 23 16548 0 0,'0'0'3156'0'0,"-1"20"-3165"0"0,0 4 41 0 0,-6 33 0 0 0,7-55-28 0 0,0-1 0 0 0,-1 1 0 0 0,1-1 0 0 0,-1 1 0 0 0,1-1 0 0 0,-1 1 0 0 0,0-1 0 0 0,0 1 1 0 0,1-1-1 0 0,-1 0 0 0 0,0 1 0 0 0,0-1 0 0 0,0 0 0 0 0,0 0 0 0 0,-1 0 0 0 0,1 0 0 0 0,0 0 0 0 0,-3 2 0 0 0,2-2 7 0 0,-1-1 0 0 0,1 1 0 0 0,-1 0 0 0 0,1-1 0 0 0,-1 1 0 0 0,1-1 0 0 0,-5 1 0 0 0,0-1 19 0 0,-10 1 16 0 0,0 0 0 0 0,1-1 0 0 0,-1-1 1 0 0,0 0-1 0 0,1-1 0 0 0,-22-6 0 0 0,-92-35 109 0 0,31 8-31 0 0,92 33-105 0 0,1 0-1 0 0,0 0 1 0 0,0 1 0 0 0,0 0-1 0 0,-9 0 1 0 0,13 1 28 0 0,1 0 1 0 0,-1 1-1 0 0,1-1 1 0 0,-1 0 0 0 0,0 0-1 0 0,1 1 1 0 0,-1-1-1 0 0,1 1 1 0 0,-1 0-1 0 0,1-1 1 0 0,-1 1 0 0 0,1 0-1 0 0,0 0 1 0 0,-1 0-1 0 0,1 0 1 0 0,0 0-1 0 0,0 0 1 0 0,0 0 0 0 0,-1 0-1 0 0,1 1 1 0 0,0-1-1 0 0,1 0 1 0 0,-1 1 0 0 0,0-1-1 0 0,-1 3 1 0 0,1-1 38 0 0,-1 0 0 0 0,0 0 1 0 0,1 0-1 0 0,-1-1 1 0 0,0 1-1 0 0,-1-1 0 0 0,1 1 1 0 0,0-1-1 0 0,-1 0 0 0 0,1 1 1 0 0,-1-1-1 0 0,0 0 1 0 0,-3 1-1 0 0,1 0-12 0 0,-1-1-1 0 0,1 0 1 0 0,0 0 0 0 0,-1-1 0 0 0,1 1-1 0 0,-1-1 1 0 0,-7 0 0 0 0,1 0-28 0 0,-1-1 1 0 0,0-1-1 0 0,1 0 1 0 0,-1-1-1 0 0,1 0 1 0 0,-17-5-1 0 0,-13-8 16 0 0,-47-24 0 0 0,59 25-25 0 0,0 0 1 0 0,-1 2 0 0 0,-53-12 0 0 0,76 22-17 0 0,0 2 0 0 0,0-1 1 0 0,-1 1-1 0 0,1 0 0 0 0,0 1 0 0 0,0 0 0 0 0,0 0 1 0 0,0 1-1 0 0,1 0 0 0 0,-1 0 0 0 0,-8 4 1 0 0,7-3-486 0 0,0 0 0 0 0,-1-1 1 0 0,-18 2-1 0 0,16-3-3711 0 0,0-1-3453 0 0</inkml:trace>
  <inkml:trace contextRef="#ctx0" brushRef="#br0" timeOffset="1">559 447 22429 0 0,'0'0'1356'0'0,"-3"23"-1236"0"0,-15 69 69 0 0,17-88-160 0 0,0 1-1 0 0,-1-1 0 0 0,1 0 0 0 0,-1 0 1 0 0,0 0-1 0 0,0 0 0 0 0,0-1 0 0 0,0 1 0 0 0,-1-1 1 0 0,1 1-1 0 0,-1-1 0 0 0,0 0 0 0 0,0 0 1 0 0,-7 6-1 0 0,0-1 75 0 0,-16 15 426 0 0,-54 35-1 0 0,-34 10 189 0 0,107-65-742 0 0,-70 36 268 0 0,69-36-438 0 0,0 0 1 0 0,0 0-1 0 0,-1-1 0 0 0,1 0 1 0 0,-1-1-1 0 0,1 0 1 0 0,-16 0-1 0 0,23-1-16 0 0,-1 0-1 0 0,1 0 0 0 0,0-1 1 0 0,0 1-1 0 0,0 0 1 0 0,-1-1-1 0 0,1 1 1 0 0,0 0-1 0 0,0-1 1 0 0,0 1-1 0 0,0-1 1 0 0,0 0-1 0 0,0 1 1 0 0,0-1-1 0 0,0 0 1 0 0,0 0-1 0 0,0 0 1 0 0,0 0-1 0 0,1 1 1 0 0,-2-3-1 0 0,-4-10-4548 0 0,3 0-3364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5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20420 0 0,'0'0'2110'0'0,"13"22"-1527"0"0,44 72-60 0 0,-44-72-328 0 0,0 1 104 0 0,0 0-1 0 0,2-1 1 0 0,29 32-1 0 0,-17-24-319 0 0,2-2-1 0 0,62 48 0 0 0,-89-74-461 0 0,14 8-139 0 0,-10-8-2209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6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1300 57 16035 0 0,'0'0'6195'0'0,"-15"20"-5906"0"0,15-20-289 0 0,-67 84 293 0 0,64-80-258 0 0,-1 0 0 0 0,0 0-1 0 0,0-1 1 0 0,0 1 0 0 0,-8 4 0 0 0,9-7-9 0 0,1 0 0 0 0,0 0 1 0 0,-1 0-1 0 0,1 0 0 0 0,-1-1 0 0 0,1 1 0 0 0,-4 0 0 0 0,-4 0 69 0 0,-6 2 13 0 0,0-1 0 0 0,0-1 0 0 0,-1 0 0 0 0,1-1 0 0 0,-1-1 0 0 0,1-1-1 0 0,0 0 1 0 0,-1-1 0 0 0,-17-6 0 0 0,-16-8-46 0 0,-72-34 0 0 0,55 21 5 0 0,63 28-60 0 0,-18-6-9 0 0,20 7 7 0 0,1 1-1 0 0,-1 0 0 0 0,1-1 0 0 0,-1 1 1 0 0,1 0-1 0 0,-1 0 0 0 0,1 0 1 0 0,-1 0-1 0 0,1 0 0 0 0,-1 0 0 0 0,1 1 1 0 0,-3-1-1 0 0,3 2 35 0 0,-1-1 0 0 0,1 0-1 0 0,0 0 1 0 0,0 1 0 0 0,0-1 0 0 0,0 0-1 0 0,0 1 1 0 0,1-1 0 0 0,-1 1 0 0 0,0-1 0 0 0,0 3-1 0 0,-4 6 137 0 0,3-6-150 0 0,-1-1-1 0 0,1 0 1 0 0,-1 1 0 0 0,0-1-1 0 0,0 0 1 0 0,0 0 0 0 0,0 0-1 0 0,0-1 1 0 0,-1 1-1 0 0,1-1 1 0 0,-1 0 0 0 0,1 0-1 0 0,-1 0 1 0 0,0 0 0 0 0,0-1-1 0 0,-7 2 1 0 0,5-2 2 0 0,0 0 0 0 0,0 0-1 0 0,0-1 1 0 0,-1 0 0 0 0,1 0 0 0 0,0 0-1 0 0,0-1 1 0 0,0 0 0 0 0,0 0 0 0 0,0-1-1 0 0,-6-2 1 0 0,-28-12 110 0 0,-51-30-1 0 0,4 1-76 0 0,68 36-16 0 0,0 1-1 0 0,-34-8 0 0 0,40 14-44 0 0,1 1 0 0 0,-1 0 1 0 0,0 1-1 0 0,0 0 0 0 0,1 1 0 0 0,-1 0 0 0 0,-14 4 0 0 0,-9 0-291 0 0,-4-2-1399 0 0,27-3-1507 0 0,0 0-3739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6.5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0 24093 0 0,'0'0'442'0'0,"5"26"-309"0"0,12 85 36 0 0,-15-98-116 0 0,-1-1 1 0 0,0 0-1 0 0,0 1 0 0 0,-2-1 0 0 0,-2 23 0 0 0,2-25-16 0 0,-3 19 73 0 0,-2 0-1 0 0,0 0 0 0 0,-2 0 0 0 0,-1-1 0 0 0,-2 0 1 0 0,0 0-1 0 0,-17 27 0 0 0,25-51-78 0 0,-8 14 71 0 0,11-17-96 0 0,-1 0 0 0 0,0 0 0 0 0,1-1 1 0 0,-1 1-1 0 0,0 0 0 0 0,0 0 0 0 0,1-1 1 0 0,-1 1-1 0 0,0 0 0 0 0,0-1 0 0 0,0 1 0 0 0,0-1 1 0 0,-1 1-1 0 0,1-3-17 0 0,1 0 1 0 0,-1-1 0 0 0,1 1-1 0 0,0-1 1 0 0,0 1-1 0 0,0-1 1 0 0,0-2-1 0 0,0 4 3 0 0,1-8-111 0 0,1 0 1 0 0,0-1-1 0 0,0 1 1 0 0,1 0-1 0 0,0 0 0 0 0,0 0 1 0 0,1 1-1 0 0,0-1 1 0 0,1 1-1 0 0,0 0 0 0 0,0 0 1 0 0,1 0-1 0 0,7-8 1 0 0,-10 13 116 0 0,-1 1 1 0 0,1 0-1 0 0,-1 0 1 0 0,1 0-1 0 0,0 0 1 0 0,0 0 0 0 0,0 1-1 0 0,0-1 1 0 0,0 1-1 0 0,0 0 1 0 0,0 0-1 0 0,0 0 1 0 0,1 0-1 0 0,-1 1 1 0 0,0-1 0 0 0,0 1-1 0 0,1 0 1 0 0,-1 0-1 0 0,1 0 1 0 0,5 1-1 0 0,-4 0 42 0 0,0 0-1 0 0,-1 1 0 0 0,1 0 0 0 0,-1 0 0 0 0,1 0 1 0 0,-1 0-1 0 0,0 0 0 0 0,0 1 0 0 0,0 0 1 0 0,0 0-1 0 0,0 0 0 0 0,-1 0 0 0 0,6 8 0 0 0,-3-5 12 0 0,-1 1 0 0 0,-1 0 0 0 0,1 0-1 0 0,-1 0 1 0 0,-1 0 0 0 0,1 1 0 0 0,-1-1-1 0 0,-1 1 1 0 0,1 0 0 0 0,-1 0 0 0 0,-1 0-1 0 0,1 0 1 0 0,-1 1 0 0 0,-1-1 0 0 0,1 0-1 0 0,-2 12 1 0 0,0-18-37 0 0,1 1 0 0 0,-1-1 0 0 0,1 1 0 0 0,-1-1 0 0 0,0 1 0 0 0,0-1 0 0 0,0 0 0 0 0,-1 1 0 0 0,1-1 0 0 0,0 0 0 0 0,-1 0 0 0 0,1 0 0 0 0,-1 0 0 0 0,0 0 0 0 0,-3 2 0 0 0,2-1 4 0 0,0-1 1 0 0,-1-1 0 0 0,1 1 0 0 0,0 0 0 0 0,-1-1-1 0 0,1 0 1 0 0,-1 0 0 0 0,0 0 0 0 0,-6 1 0 0 0,0-1-19 0 0,0-1 1 0 0,-1 0 0 0 0,1 0 0 0 0,0-1 0 0 0,-1 0 0 0 0,-17-6 0 0 0,-90-32-1663 0 0,45 13-7536 0 0,50 19-2299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3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2567 174 17924 0 0,'0'0'1950'0'0,"-23"13"-1882"0"0,23-13-68 0 0,-99 53 36 0 0,94-50-33 0 0,-1-1 0 0 0,0 1 0 0 0,1-1 0 0 0,-1-1 0 0 0,0 1 0 0 0,0-1 0 0 0,0 0 0 0 0,0 0 0 0 0,0-1 0 0 0,-1 1 0 0 0,-9-2 0 0 0,-2 0 10 0 0,-10 0 29 0 0,-1-1 0 0 0,-47-10 1 0 0,-53-21 78 0 0,69 16-26 0 0,-9 2 135 0 0,58 14-111 0 0,1 0 1 0 0,-1 0 0 0 0,1 1-1 0 0,-19 2 1 0 0,26-2-65 0 0,-1 1 0 0 0,1 0 0 0 0,-1 0 0 0 0,1 1 0 0 0,-1-1 0 0 0,1 1 0 0 0,0-1 0 0 0,0 1 1 0 0,0 0-1 0 0,0 1 0 0 0,-4 3 0 0 0,-3 4 283 0 0,-15 19 0 0 0,-4 5 147 0 0,22-28-411 0 0,1-1 1 0 0,-2 0 0 0 0,1 0-1 0 0,0 0 1 0 0,-1-1 0 0 0,0 0-1 0 0,0 0 1 0 0,0-1 0 0 0,0 0-1 0 0,-1-1 1 0 0,-9 3 0 0 0,7-4-2 0 0,-1 1 0 0 0,1-2 0 0 0,0 1 0 0 0,0-2 0 0 0,0 1 0 0 0,0-1 0 0 0,0-1 0 0 0,-16-4 0 0 0,-194-77 271 0 0,4 1-233 0 0,194 76-97 0 0,-1 1 1 0 0,0 1-1 0 0,-29-1 1 0 0,-74 5 211 0 0,62 1-114 0 0,26-2-28 0 0,0-1 1 0 0,0-2-1 0 0,1-2 0 0 0,-52-13 1 0 0,-19-15 22 0 0,-16-5-53 0 0,96 32-42 0 0,-1 1-1 0 0,-40-3 1 0 0,29 7-147 0 0,-56 4 1 0 0,68 1-3557 0 0,0 1-3697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4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356 524 23645 0 0,'0'0'-109'0'0,"-9"-23"-670"0"0,-27-75 851 0 0,28 77-2 0 0,2-1 0 0 0,-9-42 0 0 0,8 24-12 0 0,-55-188 13 0 0,62 227-68 0 0,-1-2 14 0 0,0 0 0 0 0,-1 0-1 0 0,1 0 1 0 0,0 0 0 0 0,-3-3 0 0 0,3 5-11 0 0,1 1-1 0 0,0 0 1 0 0,-1-1 0 0 0,1 1 0 0 0,0 0-1 0 0,-1-1 1 0 0,1 1 0 0 0,0 0 0 0 0,-1 0-1 0 0,1-1 1 0 0,-1 1 0 0 0,1 0 0 0 0,0 0 0 0 0,-1 0-1 0 0,1-1 1 0 0,-1 1 0 0 0,1 0 0 0 0,-1 0-1 0 0,1 0 1 0 0,-1 0 0 0 0,1 0 0 0 0,-1 0-1 0 0,1 0 1 0 0,0 0 0 0 0,-1 0 0 0 0,1 0-1 0 0,-1 0 1 0 0,1 0 0 0 0,-1 1 0 0 0,1-1-1 0 0,-1 0 1 0 0,1 0 0 0 0,0 0 0 0 0,-1 1-1 0 0,1-1 1 0 0,-1 0 0 0 0,1 0 0 0 0,0 1-1 0 0,-1-1 1 0 0,1 0 0 0 0,0 1 0 0 0,-1-1-1 0 0,1 0 1 0 0,0 1 0 0 0,0-1 0 0 0,-1 1-1 0 0,-4 6 143 0 0,0 0-1 0 0,1 1 0 0 0,0-1 1 0 0,0 1-1 0 0,-4 13 1 0 0,-2 5 128 0 0,-93 174 368 0 0,85-172-703 0 0,-4 7-3412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4.1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16 10725 0 0,'2'6'2221'0'0,"12"120"35"0"0,-14-137-2156 0 0,1-1 1 0 0,0 1-1 0 0,1 0 0 0 0,0 0 1 0 0,1 0-1 0 0,0 0 0 0 0,0 0 1 0 0,1 1-1 0 0,1-1 0 0 0,0 1 1 0 0,0 0-1 0 0,6-7-100 0 0,-8 17 16 0 0,1 0-1 0 0,-1 0 1 0 0,1 1 0 0 0,-1 0-1 0 0,1 0 1 0 0,-1 0 0 0 0,1 0-1 0 0,-1 0 1 0 0,0 1 0 0 0,0-1-1 0 0,0 1 1 0 0,0 0-1 0 0,0 0 1 0 0,0 0 0 0 0,0 0-1 0 0,-1 1 1 0 0,1-1 0 0 0,-1 1-1 0 0,1-1 1 0 0,-1 1 0 0 0,0 0-1 0 0,0 0 1 0 0,0 0-1 0 0,-1 0 1 0 0,1 1 0 0 0,-1-1-1 0 0,1 0 1 0 0,-1 1 0 0 0,0-1-1 0 0,-1 0 1 0 0,1 1 0 0 0,-1-1-1 0 0,1 3-15 0 0,7 58-1373 0 0,-1-68-3532 0 0,2-5-2751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24.2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4 648 0 0,'0'0'520'0'0,"0"0"-140"0"0,0 0 116 0 0,0 0 232 0 0,0 0-112 0 0,0 0-300 0 0,0 0-316 0 0,0 0-272 0 0,0 0-980 0 0,-16-3-720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4.8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162 1 22445 0 0,'0'0'432'0'0,"-119"20"-5201"0"0,94-20-16 0 0,7 0-4857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8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0 17852 0 0,'0'0'4926'0'0,"7"1"-4856"0"0,-6 0-66 0 0,5-1 64 0 0,1 1 0 0 0,-1 1 1 0 0,0-1-1 0 0,0 1 0 0 0,0 0 0 0 0,0 0 1 0 0,0 1-1 0 0,7 4 0 0 0,-7-3 127 0 0,0 0 1 0 0,0 1-1 0 0,6 6 0 0 0,-11-9-149 0 0,1-1 1 0 0,-1 1 0 0 0,0 0-1 0 0,1 0 1 0 0,-1-1 0 0 0,0 1-1 0 0,0 0 1 0 0,0 0 0 0 0,0 0-1 0 0,0 0 1 0 0,-1 0 0 0 0,1 1-1 0 0,-1-1 1 0 0,1 4 0 0 0,-1-5-40 0 0,0-1 0 0 0,0 1 1 0 0,-1 0-1 0 0,1-1 0 0 0,0 1 1 0 0,-1 0-1 0 0,1-1 0 0 0,0 1 1 0 0,-1-1-1 0 0,1 1 0 0 0,-1-1 1 0 0,1 1-1 0 0,-1-1 0 0 0,1 1 1 0 0,-1-1-1 0 0,1 1 0 0 0,-1-1 1 0 0,0 0-1 0 0,1 1 0 0 0,-1-1 1 0 0,1 0-1 0 0,-1 1 0 0 0,0-1 0 0 0,1 0 1 0 0,-1 0-1 0 0,0 0 0 0 0,1 0 1 0 0,-1 0-1 0 0,-1 1 0 0 0,-21 0-44 0 0,17 0 15 0 0,4-1 3 0 0,-1 0 0 0 0,1 0-1 0 0,0 0 1 0 0,0 0 0 0 0,0 0-1 0 0,0 0 1 0 0,0 0-1 0 0,0-1 1 0 0,0 1 0 0 0,-1-1-1 0 0,1 1 1 0 0,0-1-1 0 0,0 0 1 0 0,1 0 0 0 0,-4-2-1 0 0,5 3 22 0 0,0 0 0 0 0,0 0 0 0 0,0 0 0 0 0,0 0 0 0 0,1 0 0 0 0,-1 0 0 0 0,0 0 0 0 0,0 0 0 0 0,0 0 0 0 0,0 0 0 0 0,0-1 1 0 0,0 1-1 0 0,1 0 0 0 0,-1 0 0 0 0,0 0 0 0 0,0 0 0 0 0,0 0 0 0 0,0 0 0 0 0,0 0 0 0 0,1 0 0 0 0,-1 0 0 0 0,0 0 0 0 0,0 0 0 0 0,0 0 0 0 0,0 0 0 0 0,0 0 0 0 0,1 0 0 0 0,-1 0 0 0 0,0 0 0 0 0,0 1 0 0 0,0-1 0 0 0,0 0 0 0 0,0 0 0 0 0,0 0 0 0 0,1 0 0 0 0,-1 0 0 0 0,0 0 0 0 0,0 0 0 0 0,8 4 30 0 0,1 1-1 0 0,-1 0 1 0 0,-1 0-1 0 0,1 0 1 0 0,-1 1 0 0 0,1 0-1 0 0,-2 1 1 0 0,1 0-1 0 0,8 11 1 0 0,-12-15-14 0 0,-1 0 0 0 0,0 1 0 0 0,0-1 0 0 0,0 1 0 0 0,0-1 0 0 0,-1 1 0 0 0,1-1 0 0 0,-1 1 0 0 0,0 0 0 0 0,0 0 0 0 0,-1 0 0 0 0,1 0 0 0 0,0 7 0 0 0,-1-9-11 0 0,-1 0-1 0 0,1 0 0 0 0,0 0 1 0 0,-1 0-1 0 0,1-1 0 0 0,-1 1 1 0 0,1 0-1 0 0,-1 0 0 0 0,0-1 1 0 0,0 1-1 0 0,0 0 0 0 0,0-1 1 0 0,0 1-1 0 0,0-1 0 0 0,0 0 1 0 0,0 1-1 0 0,-1-1 0 0 0,1 0 1 0 0,0 1-1 0 0,-1-1 0 0 0,1 0 1 0 0,-1 0-1 0 0,0 0 0 0 0,1 0 0 0 0,-1-1 1 0 0,0 1-1 0 0,1 0 0 0 0,-1-1 1 0 0,0 1-1 0 0,0-1 0 0 0,-2 1 1 0 0,-6 0-110 0 0,0 1 1 0 0,0-2 0 0 0,0 1-1 0 0,-1-1 1 0 0,1-1 0 0 0,0 0-1 0 0,-19-4 1 0 0,-3-5-3652 0 0,1-5-4992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8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0 18492 0 0,'0'0'2466'0'0,"-3"21"-2187"0"0,-10 67-35 0 0,12-84-216 0 0,0 0 0 0 0,-1 0 0 0 0,1 1 1 0 0,0-1-1 0 0,-4 6 0 0 0,4-9-8 0 0,0 1 0 0 0,-1-1 0 0 0,1 1 0 0 0,0-1 0 0 0,-1 0 0 0 0,1 1 0 0 0,-3 0 0 0 0,-2 3 41 0 0,-2 2 46 0 0,-1 0 0 0 0,0 0 0 0 0,0-1 1 0 0,-15 7-1 0 0,17-10-803 0 0,-1 0 1 0 0,-11 3-1 0 0,13-5-1487 0 0,0 0 1 0 0,0 0-1 0 0,-10 0 0 0 0</inkml:trace>
  <inkml:trace contextRef="#ctx0" brushRef="#br0" timeOffset="1">90 54 17636 0 0,'0'0'4113'0'0,"80"131"-3785"0"0,-73-113-96 0 0,-2-3-56 0 0,-3-2-80 0 0,-1-1-112 0 0,-1-2-112 0 0,0-2-168 0 0,0-4-256 0 0,-1 0-337 0 0,-2-3-519 0 0,-1-1-1024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49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0 16115 0 0,'0'0'4664'0'0,"22"3"-4161"0"0,67 8 13 0 0,-59-3-148 0 0,-19-1-13 0 0,-6-3-195 0 0,0 0 3 0 0,0 0 1 0 0,-1 0 0 0 0,6 6-1 0 0,-9-8-115 0 0,0-1 0 0 0,0 1 0 0 0,0 0 0 0 0,1-1 0 0 0,-1 1 0 0 0,-1 0 1 0 0,1 0-1 0 0,0 0 0 0 0,0 0 0 0 0,-1 0 0 0 0,1 0 0 0 0,-1 0 0 0 0,1 3 0 0 0,-1-5-40 0 0,-1 1 1 0 0,1 0-1 0 0,0 0 1 0 0,-1-1-1 0 0,1 1 1 0 0,0-1-1 0 0,-1 1 0 0 0,1 0 1 0 0,-1-1-1 0 0,1 1 1 0 0,-1-1-1 0 0,1 1 1 0 0,-1-1-1 0 0,0 1 1 0 0,1-1-1 0 0,-1 1 1 0 0,1-1-1 0 0,-1 0 1 0 0,0 1-1 0 0,1-1 0 0 0,-1 0 1 0 0,0 0-1 0 0,0 1 1 0 0,1-1-1 0 0,-1 0 1 0 0,0 0-1 0 0,1 0 1 0 0,-3 0-1 0 0,-23 2 85 0 0,25-2-87 0 0,-79-2-83 0 0,80 2 77 0 0,0 0 1 0 0,0 0 0 0 0,0 0 0 0 0,0 0 0 0 0,0 0 0 0 0,0 0-1 0 0,-1 0 1 0 0,1 0 0 0 0,0 0 0 0 0,0 0 0 0 0,0 0 0 0 0,0 1-1 0 0,0-1 1 0 0,0 0 0 0 0,0 0 0 0 0,0 0 0 0 0,0 0 0 0 0,0 0-1 0 0,0 0 1 0 0,0 0 0 0 0,0 0 0 0 0,0 0 0 0 0,0 1 0 0 0,0-1-1 0 0,0 0 1 0 0,0 0 0 0 0,1 0 0 0 0,-1 0 0 0 0,0 0 0 0 0,0 0-1 0 0,0 0 1 0 0,0 0 0 0 0,0 0 0 0 0,0 0 0 0 0,0 0 0 0 0,0 0 0 0 0,0 1-1 0 0,0-1 1 0 0,0 0 0 0 0,0 0 0 0 0,0 0 0 0 0,1 0 0 0 0,6 8 69 0 0,1-1 0 0 0,0 0 0 0 0,17 12 1 0 0,7 5 162 0 0,-20-13-93 0 0,5 4 232 0 0,18 20 1 0 0,-31-31-293 0 0,0 1-1 0 0,0 0 1 0 0,0 1 0 0 0,-1-1-1 0 0,0 1 1 0 0,0-1 0 0 0,0 1-1 0 0,3 12 1 0 0,-5-17-66 0 0,-1 1 1 0 0,0-1-1 0 0,0 1 0 0 0,1-1 0 0 0,-1 1 1 0 0,0-1-1 0 0,0 1 0 0 0,-1-1 0 0 0,1 1 1 0 0,0-1-1 0 0,0 1 0 0 0,-1-1 1 0 0,1 1-1 0 0,-1-1 0 0 0,1 0 0 0 0,-1 1 1 0 0,0-1-1 0 0,1 0 0 0 0,-1 1 1 0 0,0-1-1 0 0,0 0 0 0 0,0 0 0 0 0,0 0 1 0 0,0 1-1 0 0,0-1 0 0 0,0 0 0 0 0,0-1 1 0 0,-1 1-1 0 0,1 0 0 0 0,0 0 1 0 0,-1 0-1 0 0,1-1 0 0 0,0 1 0 0 0,-3 0 1 0 0,-3 1 4 0 0,0 0 0 0 0,0 0 1 0 0,0 0-1 0 0,-1-1 1 0 0,-12 0-1 0 0,3-1-399 0 0,-1 0 0 0 0,0-2 0 0 0,0 0 0 0 0,-33-8 0 0 0,12-2-3610 0 0,0-2-4436 0 0,24 8-2837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8:58.3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1820 2973 0 0 0,'116'-56'0'0'0,"-106"51"0"0"0,0 0 0 0 0,0 0 0 0 0,0-1 0 0 0,-1 0 0 0 0,9-9 0 0 0,-11 9 0 0 0,12-10 0 0 0,-2-1 0 0 0,0-2 0 0 0,-1 1 0 0 0,-1-2 0 0 0,13-21 0 0 0,-8 8 0 0 0,-2-1 0 0 0,21-54 0 0 0,-19 31 0 0 0,-2-1 0 0 0,-3-1 0 0 0,11-97 0 0 0,-16 58 0 0 0,-6-145 0 0 0,-10 134 0 0 0,-23-124 0 0 0,-47-102 0 0 0,43 225 76 0 0,-63-144 0 0 0,60 176 43 0 0,-4 2-1 0 0,-75-109 1 0 0,79 135-38 0 0,-3 2 0 0 0,-2 1 0 0 0,-2 2 1 0 0,-57-47-1 0 0,61 62-31 0 0,-1 1 1 0 0,-1 2 0 0 0,-1 2-1 0 0,-2 2 1 0 0,-86-33 0 0 0,86 41 422 0 0,-1 2 0 0 0,-64-9 0 0 0,75 17 68 0 0,-1 2 0 0 0,1 2 0 0 0,-65 4 0 0 0,80 0-305 0 0,0 0-1 0 0,1 1 1 0 0,0 1-1 0 0,0 1 1 0 0,0 0-1 0 0,0 1 1 0 0,-29 18-1 0 0,25-11-76 0 0,1 1 0 0 0,0 0 0 0 0,2 2 0 0 0,0 0 0 0 0,-19 23 0 0 0,10-6-39 0 0,1 1 1 0 0,-28 48-1 0 0,-30 80-14 0 0,14 0-294 0 0,-75 266 0 0 0,103-278-789 0 0,-34 221 0 0 0,68-300 1305 0 0,3 0 1 0 0,3 0-1 0 0,3 0 0 0 0,4 1 0 0 0,17 101 1 0 0,30 32 981 0 0,13-2 369 0 0,-2-8-842 0 0,-9-4-694 0 0,46 144 595 0 0,-79-275-563 0 0,36 102 184 0 0,-38-118-190 0 0,36 66-1 0 0,-46-97-118 0 0,1 0-1 0 0,0 0 1 0 0,1-1 0 0 0,1-1-1 0 0,0 1 1 0 0,0-2 0 0 0,1 0-1 0 0,1 0 1 0 0,0-1 0 0 0,0 0-1 0 0,1-1 1 0 0,0-1 0 0 0,1 0-1 0 0,0-1 1 0 0,0-1-1 0 0,0 0 1 0 0,17 3 0 0 0,2-2 182 0 0,0-1 0 0 0,66 3 0 0 0,71-13 425 0 0,-106-1-489 0 0,-1-3 0 0 0,1-3 0 0 0,-2-3-1 0 0,100-34 1 0 0,-120 31-252 0 0,-1-1 1 0 0,-1-2-1 0 0,-1-2 0 0 0,-1-1 0 0 0,0-3 0 0 0,-2 0 0 0 0,46-45 0 0 0,-60 48-775 0 0,-2 0 0 0 0,0-2 0 0 0,32-52 0 0 0,-34 45-2544 0 0,19-46 0 0 0,-21 35-2094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29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10842 0 0,'0'0'1145'0'0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8.5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9234 0 0,'0'0'13296'0'0,"1"10"-12606"0"0,11 131 1703 0 0,-12-93-1851 0 0,0 49-1138 0 0,5-81-2686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9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0 5105 0 0,'0'0'13050'0'0,"-12"3"-12410"0"0,-4 0-345 0 0,-17 7 0 0 0,31-9-248 0 0,0 0-1 0 0,1 0 1 0 0,-1 0-1 0 0,0 0 0 0 0,1 0 1 0 0,-1 0-1 0 0,1 1 0 0 0,-1-1 1 0 0,1 1-1 0 0,0-1 1 0 0,-1 1-1 0 0,1 0 0 0 0,0-1 1 0 0,0 1-1 0 0,0 0 0 0 0,0 0 1 0 0,1-1-1 0 0,-1 1 1 0 0,0 0-1 0 0,1 0 0 0 0,-1 0 1 0 0,1 0-1 0 0,0 0 0 0 0,0 0 1 0 0,0 3-1 0 0,-1 0 75 0 0,0-1-12 0 0,1-1 0 0 0,-1 1-1 0 0,1-1 1 0 0,0 1 0 0 0,0-1-1 0 0,1 1 1 0 0,-1-1 0 0 0,0 1-1 0 0,2 3 1 0 0,-1-6-48 0 0,-1 0 0 0 0,1 1-1 0 0,0-1 1 0 0,0 0 0 0 0,0 0 0 0 0,0 0-1 0 0,0 0 1 0 0,0 0 0 0 0,0 0 0 0 0,0 0 0 0 0,0 0-1 0 0,0 0 1 0 0,0 0 0 0 0,1 0 0 0 0,-1-1-1 0 0,0 1 1 0 0,1-1 0 0 0,-1 1 0 0 0,0-1-1 0 0,1 1 1 0 0,-1-1 0 0 0,0 0 0 0 0,1 0 0 0 0,1 1-1 0 0,4-1 64 0 0,0 1-1 0 0,0-1 1 0 0,0 0 0 0 0,0-1-1 0 0,0 0 1 0 0,-1 0-1 0 0,1 0 1 0 0,9-4-1 0 0,-12 4-106 0 0,0 0-1 0 0,0-1 0 0 0,0 0 1 0 0,0 0-1 0 0,-1 0 1 0 0,1-1-1 0 0,-1 1 0 0 0,0-1 1 0 0,1 1-1 0 0,-1-1 0 0 0,0 0 1 0 0,-1-1-1 0 0,1 1 0 0 0,-1 0 1 0 0,3-5-1 0 0,-4 7-69 0 0,0-1 1 0 0,0 0-1 0 0,-1 0 0 0 0,1 0 0 0 0,-1 0 1 0 0,1 0-1 0 0,-1 0 0 0 0,0-1 1 0 0,0 1-1 0 0,0 0 0 0 0,0 0 0 0 0,0 0 1 0 0,0 0-1 0 0,-1-3 0 0 0,1 5-103 0 0,0-1-1 0 0,-1 0 1 0 0,1 0-1 0 0,0 0 1 0 0,-1 1-1 0 0,1-1 1 0 0,0 0-1 0 0,-1 1 1 0 0,1-1-1 0 0,-1 0 1 0 0,1 1-1 0 0,-1-1 0 0 0,1 0 1 0 0,-1 1-1 0 0,0-1 1 0 0,1 1-1 0 0,-1-1 1 0 0,0 1-1 0 0,1 0 1 0 0,-1-1-1 0 0,0 1 1 0 0,1-1-1 0 0,-1 1 1 0 0,0 0-1 0 0,0 0 1 0 0,0 0-1 0 0,1-1 1 0 0,-1 1-1 0 0,0 0 0 0 0,0 0 1 0 0,0 0-1 0 0,1 0 1 0 0,-1 0-1 0 0,0 0 1 0 0,0 0-1 0 0,0 1 1 0 0,-1-1-1 0 0,1 1-392 0 0,1-1 0 0 0,-1 1 0 0 0,0 0-1 0 0,0-1 1 0 0,1 1 0 0 0,-1 0 0 0 0,1-1 0 0 0,-1 1 0 0 0,1 0-1 0 0,-1 0 1 0 0,1 0 0 0 0,-1-1 0 0 0,1 1 0 0 0,-1 0 0 0 0,1 0-1 0 0,-1 2 1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9.9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 13963 0 0,'0'0'8662'0'0,"-9"21"-8426"0"0,-31 64 7 0 0,38-80-183 0 0,0 0 0 0 0,1 0 0 0 0,-3 9 0 0 0,4-14-48 0 0,0 1-1 0 0,-1-1 1 0 0,1 1 0 0 0,0-1 0 0 0,0 0 0 0 0,0 1-1 0 0,1-1 1 0 0,-1 1 0 0 0,0-1 0 0 0,0 0-1 0 0,0 1 1 0 0,0-1 0 0 0,0 0 0 0 0,0 1 0 0 0,1-1-1 0 0,-1 0 1 0 0,0 1 0 0 0,0-1 0 0 0,0 0-1 0 0,1 1 1 0 0,-1-1 0 0 0,1 1 0 0 0,1 2 103 0 0,-1-2-46 0 0,1 1 0 0 0,-1-1 0 0 0,1 0-1 0 0,-1 1 1 0 0,1-1 0 0 0,-1 0 0 0 0,1 0-1 0 0,0 0 1 0 0,0 0 0 0 0,-1 0 0 0 0,1 0-1 0 0,0-1 1 0 0,0 1 0 0 0,0-1 0 0 0,0 1-1 0 0,0-1 1 0 0,3 1 0 0 0,3-1 100 0 0,0 0 1 0 0,-1 0-1 0 0,10-1 0 0 0,-13 0-119 0 0,0 0 0 0 0,1 0 0 0 0,-1 0 0 0 0,0 0-1 0 0,0-1 1 0 0,0 0 0 0 0,0 0 0 0 0,0 0 0 0 0,0 0-1 0 0,-1-1 1 0 0,1 1 0 0 0,-1-1 0 0 0,0 0 0 0 0,5-4-1 0 0,-6 4-57 0 0,-1 1-1 0 0,1 0 0 0 0,0-1 0 0 0,0 1 0 0 0,-1-1 0 0 0,0 1 1 0 0,1-1-1 0 0,-1 0 0 0 0,0 1 0 0 0,0-1 0 0 0,0 0 1 0 0,-1 0-1 0 0,1 0 0 0 0,-1 0 0 0 0,0 0 0 0 0,1 0 0 0 0,-1 0 1 0 0,0 0-1 0 0,-1 1 0 0 0,1-1 0 0 0,-1 0 0 0 0,0-3 1 0 0,0 4-91 0 0,0-1 0 0 0,0 1 0 0 0,0 0 1 0 0,-1 0-1 0 0,1 0 0 0 0,-1 1 0 0 0,1-1 1 0 0,-1 0-1 0 0,0 0 0 0 0,0 1 0 0 0,-2-3 1 0 0,3 4-180 0 0,0-1 0 0 0,0 0 1 0 0,0 0-1 0 0,0 1 0 0 0,0-1 1 0 0,-1 1-1 0 0,1-1 1 0 0,0 1-1 0 0,0-1 0 0 0,0 1 1 0 0,-1 0-1 0 0,1-1 0 0 0,0 1 1 0 0,-1 0-1 0 0,1 0 0 0 0,0 0 1 0 0,0 0-1 0 0,-1 0 0 0 0,1 0 1 0 0,0 1-1 0 0,0-1 1 0 0,-1 0-1 0 0,-1 1 0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50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 16059 0 0,'0'0'9160'0'0,"-1"22"-8794"0"0,-1 70-69 0 0,2-78-164 0 0,-1-1 0 0 0,0 0 0 0 0,-5 21 0 0 0,1-12-21 0 0,1-1-295 0 0,-4 27 233 0 0,6-16-4602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32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1 196 0 0,'0'0'600'0'0,"0"0"-116"0"0,0 0-252 0 0,0 0-232 0 0,0 0-172 0 0,0 0-364 0 0,0 0-88 0 0,0 0 444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51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1 17812 0 0,'0'0'3899'0'0,"-16"21"-3485"0"0,-50 66-57 0 0,63-83-315 0 0,0 0-1 0 0,0 0 1 0 0,1 1-1 0 0,0-1 1 0 0,-3 8-1 0 0,5-11-21 0 0,-1 1 0 0 0,1-1 0 0 0,0 0 0 0 0,0 0 0 0 0,0 0 1 0 0,0 1-1 0 0,0-1 0 0 0,0 0 0 0 0,0 0 0 0 0,1 0 0 0 0,0 2 0 0 0,0 3 80 0 0,-1-3-34 0 0,1-1 0 0 0,-1 1 1 0 0,1-1-1 0 0,0 0 1 0 0,0 1-1 0 0,0-1 0 0 0,0 0 1 0 0,0 0-1 0 0,1 0 0 0 0,-1 1 1 0 0,1-1-1 0 0,-1-1 1 0 0,1 1-1 0 0,0 0 0 0 0,0 0 1 0 0,0-1-1 0 0,0 1 0 0 0,0-1 1 0 0,0 1-1 0 0,3 1 1 0 0,-2-2 41 0 0,1 0 1 0 0,-1 1-1 0 0,0-1 1 0 0,1 0-1 0 0,-1-1 0 0 0,1 1 1 0 0,0-1-1 0 0,-1 1 1 0 0,1-1-1 0 0,-1 0 1 0 0,1 0-1 0 0,0-1 1 0 0,4 0-1 0 0,-5 0-67 0 0,0 0 1 0 0,-1 0-1 0 0,1 0 0 0 0,-1 0 0 0 0,1-1 1 0 0,-1 1-1 0 0,0-1 0 0 0,0 1 0 0 0,0-1 1 0 0,0 0-1 0 0,0 0 0 0 0,0 0 0 0 0,0 0 1 0 0,0 0-1 0 0,-1 0 0 0 0,1-1 0 0 0,-1 1 0 0 0,1 0 1 0 0,-1-1-1 0 0,0 0 0 0 0,1-3 0 0 0,0 0-51 0 0,0 0 0 0 0,-1 0 1 0 0,0 0-1 0 0,0-1 0 0 0,0 1 0 0 0,-1 0 0 0 0,0-1 0 0 0,0-6 0 0 0,-1 10-58 0 0,1 0 1 0 0,-1 1 0 0 0,0-1-1 0 0,0 0 1 0 0,0 1 0 0 0,0-1-1 0 0,0 1 1 0 0,-1-1 0 0 0,1 1-1 0 0,-1 0 1 0 0,0-1-1 0 0,1 1 1 0 0,-1 0 0 0 0,-4-3-1 0 0,5 4-169 0 0,-1-1 0 0 0,1 1 0 0 0,-1 0 0 0 0,0 0 0 0 0,1 0-1 0 0,-1 0 1 0 0,0 0 0 0 0,0 0 0 0 0,0 1 0 0 0,0-1 0 0 0,0 0 0 0 0,0 1-1 0 0,0 0 1 0 0,0-1 0 0 0,0 1 0 0 0,0 0 0 0 0,0 0 0 0 0,0 0-1 0 0,0 0 1 0 0,-4 1 0 0 0,5-1-19 0 0,1 1 0 0 0,-1-1 0 0 0,0 0 0 0 0,1 1-1 0 0,-1-1 1 0 0,0 1 0 0 0,1-1 0 0 0,-1 1 0 0 0,0-1 0 0 0,1 1 0 0 0,-1-1-1 0 0,1 1 1 0 0,-1 0 0 0 0,1-1 0 0 0,-1 2 0 0 0,-4 7-5239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51.4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37 14547 0 0,'0'0'7328'0'0,"-20"-7"-6821"0"0,-64-20-39 0 0,83 27-442 0 0,-1-1 0 0 0,0 1 0 0 0,0 0 0 0 0,0-1-1 0 0,0 1 1 0 0,0 0 0 0 0,1 0 0 0 0,-1 0 0 0 0,0 0-1 0 0,0 0 1 0 0,0 1 0 0 0,-3 0 0 0 0,4-1-10 0 0,1 1 1 0 0,-1-1-1 0 0,1 1 0 0 0,-1-1 1 0 0,0 0-1 0 0,1 1 0 0 0,-1-1 0 0 0,1 1 1 0 0,0 0-1 0 0,-1-1 0 0 0,1 1 1 0 0,-1-1-1 0 0,1 1 0 0 0,0 0 1 0 0,0-1-1 0 0,-1 2 0 0 0,-1 2 78 0 0,0 0-14 0 0,1-1 1 0 0,-1 1-1 0 0,1-1 0 0 0,-1 1 1 0 0,1 0-1 0 0,0 0 0 0 0,0 0 1 0 0,1 0-1 0 0,-1 0 0 0 0,1-1 1 0 0,0 1-1 0 0,1 7 0 0 0,-1-10-39 0 0,0 0-1 0 0,1 0 0 0 0,-1 0 1 0 0,1 0-1 0 0,-1 0 0 0 0,1 0 1 0 0,0 0-1 0 0,-1 0 0 0 0,1 0 1 0 0,0 0-1 0 0,0 0 0 0 0,0 0 1 0 0,0-1-1 0 0,-1 1 1 0 0,1 0-1 0 0,0 0 0 0 0,0-1 1 0 0,1 1-1 0 0,-1-1 0 0 0,0 1 1 0 0,0-1-1 0 0,0 0 0 0 0,0 1 1 0 0,0-1-1 0 0,0 0 0 0 0,1 0 1 0 0,0 1-1 0 0,7 0 125 0 0,-1 0 1 0 0,15-1-1 0 0,-16 0-120 0 0,-4 0-45 0 0,0 0 0 0 0,-1 0-1 0 0,1-1 1 0 0,-1 1 0 0 0,1-1-1 0 0,-1 1 1 0 0,1-1 0 0 0,-1 0-1 0 0,1 0 1 0 0,-1 0 0 0 0,0 0-1 0 0,1 0 1 0 0,-1 0 0 0 0,0-1-1 0 0,0 1 1 0 0,0-1 0 0 0,0 0-1 0 0,0 1 1 0 0,0-1 0 0 0,0 0-1 0 0,-1 0 1 0 0,4-4 0 0 0,-4 3-812 0 0,0 1 1 0 0,0 0-1 0 0,-1-1 1 0 0,1 1-1 0 0,0 0 0 0 0,-1-1 1 0 0,1 1-1 0 0,-1-1 1 0 0,0-3-1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9.4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1 14779 0 0,'0'0'5707'0'0,"-12"14"-5378"0"0,-35 46-73 0 0,45-57-228 0 0,0 0 0 0 0,1 0 0 0 0,-1 0-1 0 0,0 0 1 0 0,-1 5 0 0 0,3 5 136 0 0,1-6-68 0 0,-1-6-62 0 0,0 1 0 0 0,0-1 0 0 0,0 1 0 0 0,0-1 0 0 0,1 1 0 0 0,-1-1 0 0 0,0 1 0 0 0,1-1 0 0 0,-1 1 0 0 0,1-1 0 0 0,0 1 0 0 0,0-1 0 0 0,-1 0 0 0 0,1 1 0 0 0,0-1 0 0 0,2 2 0 0 0,-1-1 24 0 0,0 0 1 0 0,0-1 0 0 0,0 1 0 0 0,1-1 0 0 0,-1 0 0 0 0,0 0-1 0 0,0 0 1 0 0,1 0 0 0 0,3 1 0 0 0,3 0 96 0 0,0-1 1 0 0,1 1-1 0 0,-1-2 1 0 0,15 0-1 0 0,-15 0-77 0 0,0-1 1 0 0,0 0-1 0 0,0-1 1 0 0,0 0-1 0 0,-1-1 1 0 0,11-3-1 0 0,-13 3-44 0 0,-1 1 0 0 0,1-1 0 0 0,-1 0 0 0 0,0 0 1 0 0,0-1-1 0 0,0 1 0 0 0,0-1 0 0 0,-1 0 0 0 0,1-1 0 0 0,3-4 0 0 0,-7 8-57 0 0,0 0-1 0 0,0 0 1 0 0,-1 0-1 0 0,1-1 1 0 0,0 1-1 0 0,-1 0 1 0 0,1 0-1 0 0,-1-1 1 0 0,1 1-1 0 0,-1 0 1 0 0,1-1-1 0 0,-1 1 1 0 0,0-1 0 0 0,0 1-1 0 0,0 0 1 0 0,0-1-1 0 0,0 1 1 0 0,0-1-1 0 0,0 1 1 0 0,0 0-1 0 0,-1-1 1 0 0,1 1-1 0 0,0-1 1 0 0,-1 1-1 0 0,1 0 1 0 0,-1 0-1 0 0,0-1 1 0 0,1 1-1 0 0,-1 0 1 0 0,0 0-1 0 0,0 0 1 0 0,1 0-1 0 0,-1-1 1 0 0,0 1-1 0 0,0 1 1 0 0,0-1 0 0 0,-1 0-1 0 0,1 0 1 0 0,0 0-1 0 0,0 0 1 0 0,0 1-1 0 0,-3-2 1 0 0,-4 0-783 0 0,0 0 0 0 0,0 0 0 0 0,0 0 1 0 0,0 1-1 0 0,-1 0 0 0 0,1 1 0 0 0,-11 1 1 0 0,7-1-2075 0 0,-4 0-5773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50.6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1 10882 0 0,'0'0'11072'0'0,"-7"17"-10808"0"0,-25 54 31 0 0,24-45-23 0 0,8-15 33 0 0,1-6-165 0 0,-1-4-76 0 0,0 1 0 0 0,1-1 0 0 0,-1 1-1 0 0,0-1 1 0 0,1 0 0 0 0,0 1-1 0 0,-1-1 1 0 0,1 0 0 0 0,0 1 0 0 0,-1-1-1 0 0,1 0 1 0 0,0 0 0 0 0,0 1 0 0 0,0-1-1 0 0,0 0 1 0 0,0 0 0 0 0,0 0-1 0 0,2 1 1 0 0,-1-1 0 0 0,0 0-1 0 0,1 0 1 0 0,-1 0-1 0 0,0 0 1 0 0,1 0-1 0 0,-1-1 1 0 0,1 1 0 0 0,-1-1-1 0 0,1 1 1 0 0,2-1-1 0 0,1 0-5 0 0,-1 0-1 0 0,0 0 1 0 0,1-1-1 0 0,-1 0 0 0 0,0 0 1 0 0,1 0-1 0 0,-1-1 1 0 0,0 0-1 0 0,8-3 1 0 0,-11 3-56 0 0,1 1 1 0 0,-1-1-1 0 0,0 1 0 0 0,1-1 1 0 0,-1 0-1 0 0,0 0 0 0 0,0 0 1 0 0,0-1-1 0 0,0 1 0 0 0,-1 0 1 0 0,1-1-1 0 0,1-2 0 0 0,-3 4-62 0 0,1-1 0 0 0,0 1 0 0 0,-1-1 0 0 0,0 1 0 0 0,1-1 0 0 0,-1 1 0 0 0,0-1 0 0 0,0 1 0 0 0,0-1 0 0 0,0 1 0 0 0,0-1 0 0 0,0 1 0 0 0,0-1 0 0 0,0 1-1 0 0,0-1 1 0 0,-1 1 0 0 0,1-1 0 0 0,-1 1 0 0 0,1-1 0 0 0,-1 1 0 0 0,0 0 0 0 0,0-1 0 0 0,1 1 0 0 0,-2-2 0 0 0,-1 1-387 0 0,1-1 0 0 0,0 0 0 0 0,-1 1 0 0 0,0 0 1 0 0,0-1-1 0 0,0 1 0 0 0,0 0 0 0 0,0 1 0 0 0,0-1 0 0 0,0 0 1 0 0,-7-1-1 0 0,4 1-2184 0 0,0 0 0 0 0,0 1 0 0 0,-8-1 0 0 0,2 2-5727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51.7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20556 0 0,'0'0'3871'0'0,"4"22"-3214"0"0,13 68-97 0 0,-16-85-501 0 0,0 1 1 0 0,-1-1-1 0 0,0 0 0 0 0,0 0 0 0 0,0 0 0 0 0,0 0 1 0 0,-1 0-1 0 0,1 0 0 0 0,-1 0 0 0 0,-2 5 1 0 0,-1 4 91 0 0,1 0-30 0 0,-13 66 410 0 0,14-64-532 0 0,0-1 1 0 0,1 1-1 0 0,2 17 0 0 0,3-22-974 0 0,0-9-2275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52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90 0 15731 0 0,'0'0'535'0'0,"21"7"-389"0"0,68 18 58 0 0,-56-17 25 0 0,-20-8 42 0 0,-4 0-85 0 0,90-1 2836 0 0,-97 1-2976 0 0,-1 0 0 0 0,0 0 0 0 0,0 0-1 0 0,0 0 1 0 0,0 1 0 0 0,1-1 0 0 0,-1 1 0 0 0,0-1-1 0 0,0 1 1 0 0,0-1 0 0 0,0 1 0 0 0,0-1-1 0 0,0 1 1 0 0,0 0 0 0 0,0 0 0 0 0,0-1-1 0 0,0 1 1 0 0,-1 0 0 0 0,1 0 0 0 0,0 0 0 0 0,0 0-1 0 0,-1 0 1 0 0,1 0 0 0 0,-1 0 0 0 0,1 0-1 0 0,-1 0 1 0 0,1 2 0 0 0,1 4 116 0 0,0-1 0 0 0,-1 1 0 0 0,2 12 0 0 0,-2-9 66 0 0,16 227 2273 0 0,-13-152-2127 0 0,-12 372 791 0 0,3-345-949 0 0,0 536 971 0 0,5-640-1176 0 0,2 41 75 0 0,-5 65-1 0 0,2-103-71 0 0,0-1-1 0 0,-1 1 1 0 0,-1-1-1 0 0,-6 17 1 0 0,8-23-9 0 0,-1-1 1 0 0,1 0 0 0 0,-1 1 0 0 0,0-1-1 0 0,0 0 1 0 0,0 0 0 0 0,0-1 0 0 0,0 1-1 0 0,-1 0 1 0 0,1-1 0 0 0,-1 1 0 0 0,0-1-1 0 0,1 0 1 0 0,-1 0 0 0 0,0 0 0 0 0,-1 0-1 0 0,-4 2 1 0 0,-4-1-8 0 0,-1-1-1 0 0,1 0 1 0 0,-1-1-1 0 0,1 0 1 0 0,-1-1-1 0 0,-12-1 1 0 0,-6 0-82 0 0,-96 1-1651 0 0,74 0-4932 0 0,37 0-4834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08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1 100 8818 0 0,'0'0'7828'0'0,"4"3"-5113"0"0,2 1-2351 0 0,0-1 0 0 0,0 0-1 0 0,0 0 1 0 0,1-1-1 0 0,-1 1 1 0 0,10 1-1 0 0,44 4-256 0 0,-44-6 35 0 0,351 13 1837 0 0,-321-15-1628 0 0,61-5 252 0 0,-88 3-545 0 0,0-1 1 0 0,0-1-1 0 0,29-10 0 0 0,-45 13-58 0 0,0-1-1 0 0,0 1 1 0 0,0-1-1 0 0,0 1 1 0 0,0-1-1 0 0,-1 0 1 0 0,4-2-1 0 0,-5 3-7 0 0,-1 1-1 0 0,1-1 0 0 0,-1 0 1 0 0,1 1-1 0 0,-1-1 0 0 0,1 0 1 0 0,-1 1-1 0 0,1-1 0 0 0,-1 0 1 0 0,0 1-1 0 0,1-1 1 0 0,-1 0-1 0 0,0 0 0 0 0,0 0 1 0 0,0 1-1 0 0,0-1 0 0 0,1 0 1 0 0,-1 0-1 0 0,0 0 0 0 0,0 0 1 0 0,0 1-1 0 0,-1-1 0 0 0,1 0 1 0 0,0 0-1 0 0,0 0 1 0 0,0 1-1 0 0,-1-1 0 0 0,1 0 1 0 0,0 0-1 0 0,-1 1 0 0 0,1-1 1 0 0,0 0-1 0 0,-1 0 0 0 0,0 0 1 0 0,-4-4-49 0 0,1 0 0 0 0,-1 0 1 0 0,0 0-1 0 0,0 1 0 0 0,-1 0 1 0 0,1 0-1 0 0,-1 0 1 0 0,-12-5-1 0 0,-53-19-177 0 0,56 23 165 0 0,6 3 138 0 0,16 8 34 0 0,-5-5-116 0 0,134 98 393 0 0,-123-89-240 0 0,0-1-1 0 0,-1 2 1 0 0,0 0-1 0 0,11 12 1 0 0,-23-22-131 0 0,1 0 0 0 0,-1-1 0 0 0,1 1 1 0 0,-1 0-1 0 0,0-1 0 0 0,1 1 0 0 0,-1 0 1 0 0,0 0-1 0 0,1-1 0 0 0,-1 1 0 0 0,0 0 0 0 0,0 0 1 0 0,0 0-1 0 0,0-1 0 0 0,0 1 0 0 0,0 0 1 0 0,0 0-1 0 0,0 0 0 0 0,0-1 0 0 0,0 1 0 0 0,0 0 1 0 0,0 0-1 0 0,-1 0 0 0 0,1-1 0 0 0,0 1 1 0 0,-1 0-1 0 0,1 0 0 0 0,0-1 0 0 0,-1 1 0 0 0,1 0 1 0 0,-2 0-1 0 0,-1 3 35 0 0,0-1-1 0 0,0 0 1 0 0,-1 0 0 0 0,-5 4 0 0 0,3-2-5 0 0,-85 64-229 0 0,29-28-2808 0 0,44-29-1587 0 0,6-3-5320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3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8 2441 0 0,'0'0'18209'0'0,"-6"1"-17493"0"0,-22-1 79 0 0,-34-3 1 0 0,-4-2-585 0 0,37 4-2635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3.5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1 9842 0 0,'0'0'11788'0'0,"-15"17"-11461"0"0,-47 57-93 0 0,57-69-192 0 0,1 1 0 0 0,-6 11 0 0 0,6-2 51 0 0,3-8-57 0 0,0-3-20 0 0,1-1-1 0 0,-1 0 0 0 0,1 0 1 0 0,0 1-1 0 0,0-1 1 0 0,0 0-1 0 0,0 1 0 0 0,1-1 1 0 0,-1 0-1 0 0,1 0 1 0 0,0 1-1 0 0,0-1 1 0 0,0 0-1 0 0,2 5 0 0 0,-1-6 1 0 0,0 0 0 0 0,0 1-1 0 0,-1-1 1 0 0,1 0-1 0 0,1 0 1 0 0,-1-1 0 0 0,0 1-1 0 0,0 0 1 0 0,1-1-1 0 0,-1 1 1 0 0,1-1 0 0 0,-1 0-1 0 0,1 1 1 0 0,-1-1-1 0 0,1-1 1 0 0,0 1 0 0 0,3 1-1 0 0,3-1 42 0 0,0 1 0 0 0,0-2 0 0 0,0 1 0 0 0,0-1 1 0 0,0 0-1 0 0,0-1 0 0 0,-1 0 0 0 0,1 0 0 0 0,0-1 0 0 0,9-3 0 0 0,-15 4-45 0 0,1 0 1 0 0,-1 0-1 0 0,0-1 1 0 0,1 1-1 0 0,-1-1 1 0 0,0 0-1 0 0,0 0 1 0 0,0 0-1 0 0,0-1 1 0 0,0 1-1 0 0,-1-1 1 0 0,1 1-1 0 0,-1-1 1 0 0,0 0-1 0 0,1 0 1 0 0,-1 0-1 0 0,-1 0 1 0 0,1 0-1 0 0,0-1 1 0 0,-1 1-1 0 0,0 0 1 0 0,1-1-1 0 0,-1 1 1 0 0,-1-1-1 0 0,1 1 1 0 0,0-1-1 0 0,-1-3 1 0 0,0 4-32 0 0,1-5-77 0 0,-1 0-1 0 0,-2-15 1 0 0,2 21 89 0 0,0 0 0 0 0,-1 0 0 0 0,1 0 0 0 0,-1 1 0 0 0,1-1 0 0 0,-1 0 0 0 0,0 1 0 0 0,0-1 0 0 0,1 0 0 0 0,-1 1 0 0 0,0-1 0 0 0,-1 1-1 0 0,1-1 1 0 0,0 1 0 0 0,0 0 0 0 0,-1 0 0 0 0,1-1 0 0 0,-3-1 0 0 0,1 7 9 0 0,1 7 152 0 0,-1 0 1 0 0,1 0 0 0 0,1 1-1 0 0,0-1 1 0 0,1 18-1 0 0,-1 15 148 0 0,-1-28-334 0 0,2 1 0 0 0,-1 0 0 0 0,4 29 0 0 0,-2-42-358 0 0,1 1-1 0 0,-1-1 1 0 0,0 0-1 0 0,1 0 1 0 0,3 5 0 0 0,2 3-5172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4.1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30 3561 0 0,'0'0'17085'0'0,"9"21"-16377"0"0,25 68-107 0 0,-24-56-215 0 0,-10-17-61 0 0,-1-6-149 0 0,0 8 64 0 0,0-1-1 0 0,-7 26 1 0 0,4-20-133 0 0,4-38-334 0 0,1-22-800 0 0,11-47-453 0 0,3-23 902 0 0,-14 103 600 0 0,0 0-1 0 0,0 0 0 0 0,0 0 0 0 0,1 0 0 0 0,-1 0 0 0 0,1 0 0 0 0,0 1 1 0 0,0-1-1 0 0,4-4 0 0 0,-5 7-1 0 0,0-1 0 0 0,1 1-1 0 0,-1 0 1 0 0,0 0 0 0 0,1 0 0 0 0,-1 0-1 0 0,1 0 1 0 0,-1 1 0 0 0,1-1 0 0 0,0 0-1 0 0,-1 1 1 0 0,1-1 0 0 0,0 1 0 0 0,-1-1-1 0 0,1 1 1 0 0,0 0 0 0 0,-1 0 0 0 0,1-1-1 0 0,0 1 1 0 0,0 1 0 0 0,-1-1 0 0 0,1 0 0 0 0,0 0-1 0 0,-1 1 1 0 0,4 0 0 0 0,-2 0 25 0 0,1 1-1 0 0,-1-1 1 0 0,0 1 0 0 0,1 0 0 0 0,-1 0-1 0 0,0 0 1 0 0,0 0 0 0 0,-1 1 0 0 0,1-1-1 0 0,0 1 1 0 0,-1 0 0 0 0,1 0 0 0 0,-1 0-1 0 0,0 0 1 0 0,0 0 0 0 0,2 5 0 0 0,-1-3 8 0 0,-1 0 0 0 0,0 0 0 0 0,-1 0 0 0 0,1 0-1 0 0,-1 0 1 0 0,0 0 0 0 0,0 0 0 0 0,0 1 0 0 0,-1-1 0 0 0,0 0 0 0 0,0 7 0 0 0,-1-10-13 0 0,0 1 1 0 0,0 0-1 0 0,0 0 1 0 0,0 0-1 0 0,0-1 0 0 0,0 1 1 0 0,-1-1-1 0 0,0 1 0 0 0,1-1 1 0 0,-1 0-1 0 0,0 1 0 0 0,0-1 1 0 0,0 0-1 0 0,0 0 1 0 0,-1 0-1 0 0,1 0 0 0 0,0-1 1 0 0,-1 1-1 0 0,-2 1 0 0 0,-3 1 3 0 0,-1 0 0 0 0,1-1 0 0 0,-1 0 0 0 0,-16 4 0 0 0,25-7-50 0 0,0 0 0 0 0,-1 1 0 0 0,1-1 0 0 0,-1 0 0 0 0,1 0 0 0 0,0 0 0 0 0,-1 0 0 0 0,1 0 0 0 0,0 0 0 0 0,-1 1 0 0 0,1-1 0 0 0,-1 0 0 0 0,1 0 0 0 0,0 0 0 0 0,-1 1 0 0 0,1-1 0 0 0,0 0 0 0 0,0 1 0 0 0,-1-1 0 0 0,1 1 5 0 0,0-1-1 0 0,0 0 1 0 0,0 0-1 0 0,0 1 1 0 0,0-1-1 0 0,0 0 1 0 0,0 0-1 0 0,0 1 1 0 0,0-1 0 0 0,0 0-1 0 0,1 0 1 0 0,-1 1-1 0 0,0-1 1 0 0,0 0-1 0 0,0 0 1 0 0,0 0 0 0 0,0 1-1 0 0,1-1 1 0 0,-1 0-1 0 0,0 0 1 0 0,0 0-1 0 0,0 0 1 0 0,1 1 0 0 0,19 10 0 0 0,-13-8-1 0 0,1 1-84 0 0,74 44 462 0 0,-73-41-732 0 0,0 0 0 0 0,-1 0 0 0 0,1 0 0 0 0,-1 1 0 0 0,-1 1 0 0 0,10 12 0 0 0,-10-7-3248 0 0,-4-4-4747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38.7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2508 0 0,'0'0'7144'0'0,"0"0"-4710"0"0,0 0-1902 0 0,0 0-385 0 0,0 0 15 0 0,0 0 122 0 0,1 6 287 0 0,-20 262 2240 0 0,40-225-3129 0 0,-2-36-3945 0 0,-10-7-828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6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14843 0 0,'0'0'8345'0'0,"6"20"-8039"0"0,19 63-54 0 0,-18-52-83 0 0,-8-17-49 0 0,0-8-85 0 0,-3 10-228 0 0,-1 1 0 0 0,-8 17-1 0 0,7-17-3529 0 0,0 0-4207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6.6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22 15059 0 0,'0'0'8578'0'0,"-20"0"-8543"0"0,-64 0-85 0 0,77 0-1 0 0,-51-2-554 0 0,50 1-377 0 0,-1 0 0 0 0,1-1 0 0 0,-9-4 1 0 0,6 2-2078 0 0,3-1-2903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7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 13219 0 0,'0'0'6979'0'0,"5"21"-6182"0"0,15 69-154 0 0,-15-57-219 0 0,-7-19-87 0 0,1-8-211 0 0,-2 7 174 0 0,-9 23 0 0 0,1-3-729 0 0,6-19-752 0 0,2-4-2786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7.4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45 17628 0 0,'0'0'4075'0'0,"10"20"-3359"0"0,30 65-169 0 0,-27-51-210 0 0,-12-17-62 0 0,-2-8-165 0 0,1-1-63 0 0,0-1-1 0 0,0 1 1 0 0,-1-1 0 0 0,0 1 0 0 0,-1-1-1 0 0,1 0 1 0 0,-1 0 0 0 0,-1 1 0 0 0,0-1 0 0 0,0-1-1 0 0,0 1 1 0 0,-6 10 0 0 0,7-15-70 0 0,-3 6-134 0 0,3-8 58 0 0,2-4 10 0 0,0-7-381 0 0,2 0-1 0 0,0 0 1 0 0,0 0 0 0 0,1 0-1 0 0,8-20 1 0 0,0-2-225 0 0,4-34-150 0 0,-13 52 804 0 0,1-1 1 0 0,0 1-1 0 0,2 0 0 0 0,9-23 1 0 0,-13 36 72 0 0,0-1 0 0 0,0 1 0 0 0,1 0 0 0 0,-1 0 0 0 0,1 0 0 0 0,0 0 0 0 0,0 0 0 0 0,-1 0 0 0 0,1 0 0 0 0,0 1 0 0 0,0-1 0 0 0,1 1 0 0 0,-1-1 0 0 0,0 1 0 0 0,0 0 1 0 0,1 0-1 0 0,-1 0 0 0 0,1 0 0 0 0,-1 0 0 0 0,1 1 0 0 0,-1-1 0 0 0,1 1 0 0 0,-1-1 0 0 0,1 1 0 0 0,0 0 0 0 0,-1 0 0 0 0,1 0 0 0 0,-1 1 0 0 0,1-1 0 0 0,-1 1 0 0 0,1-1 0 0 0,-1 1 0 0 0,5 1 0 0 0,1 1 146 0 0,1 1-1 0 0,-1 0 1 0 0,1 0-1 0 0,9 8 0 0 0,-14-10-96 0 0,-1 1-1 0 0,1-1 1 0 0,-1 1 0 0 0,0 0-1 0 0,0 0 1 0 0,0 1-1 0 0,0-1 1 0 0,-1 0-1 0 0,1 1 1 0 0,-1 0 0 0 0,3 7-1 0 0,-4-10-57 0 0,0 1 0 0 0,-1-1 0 0 0,0 1 1 0 0,1 0-1 0 0,-1-1 0 0 0,0 1 0 0 0,0 0 0 0 0,0 0 0 0 0,0-1 0 0 0,0 1 0 0 0,0 0 0 0 0,0 0 0 0 0,-1-1 1 0 0,1 1-1 0 0,0 0 0 0 0,-1-1 0 0 0,0 1 0 0 0,-1 2 0 0 0,1-1 24 0 0,-1-1 0 0 0,0 0 1 0 0,0 0-1 0 0,0 0 0 0 0,0 0 0 0 0,0 0 0 0 0,0-1 0 0 0,0 1 1 0 0,-1-1-1 0 0,-4 3 0 0 0,-2 0 34 0 0,0-1-1 0 0,0 0 1 0 0,0 0-1 0 0,-1-1 1 0 0,-15 2 0 0 0,-33 0-329 0 0,57-4 244 0 0,1 0 0 0 0,0 0 0 0 0,0 0 0 0 0,-1 0 0 0 0,1 0 0 0 0,0 0 0 0 0,-1 0 0 0 0,1 0 0 0 0,0 0 0 0 0,0 0 0 0 0,-1 1 0 0 0,1-1 0 0 0,0 0 0 0 0,0 0 0 0 0,-1 0 0 0 0,1 0 0 0 0,0 1 0 0 0,0-1 0 0 0,0 0 0 0 0,-1 0 0 0 0,1 1 0 0 0,0-1 0 0 0,0 0 0 0 0,0 0 0 0 0,0 1 0 0 0,0-1 0 0 0,-1 0 0 0 0,1 0 0 0 0,0 1 0 0 0,0-1 0 0 0,0 0 0 0 0,0 1 0 0 0,0-1 0 0 0,0 0 0 0 0,0 0 0 0 0,0 1 0 0 0,0-1 0 0 0,0 0 0 0 0,0 1 0 0 0,0-1 0 0 0,0 0 0 0 0,0 0 0 0 0,0 1 0 0 0,1-1 0 0 0,-1 0 0 0 0,0 0 0 0 0,0 1 0 0 0,0-1 0 0 0,1 2 7 0 0,0 0 0 0 0,0-1 0 0 0,0 1 1 0 0,0-1-1 0 0,0 0 0 0 0,1 1 0 0 0,0 0 0 0 0,22 17 141 0 0,50 29 0 0 0,7 5-72 0 0,-75-49 103 0 0,0 1 1 0 0,9 10-1 0 0,-6 0-2506 0 0,-8-14 995 0 0,0 1 1 0 0,-1 0-1 0 0,1-1 1 0 0,-1 1-1 0 0,0 0 1 0 0,1-1-1 0 0,-1 4 1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9.4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30 9130 0 0,'0'0'6696'0'0,"6"-12"-2423"0"0,-5 11-4174 0 0,0 0 1 0 0,0 0-1 0 0,0 0 1 0 0,0 0-1 0 0,1 0 0 0 0,-1 0 1 0 0,0 1-1 0 0,0-1 1 0 0,1 0-1 0 0,-1 1 0 0 0,1-1 1 0 0,2 0-1 0 0,1-1 2238 0 0,-4 1-2343 0 0,0 1 0 0 0,0-1 0 0 0,0 1 0 0 0,0-1 0 0 0,1 1 1 0 0,-1 0-1 0 0,0-1 0 0 0,0 1 0 0 0,2 0 0 0 0,-1 0 7 0 0,1 0 0 0 0,-1 0-1 0 0,1 0 1 0 0,-1 0 0 0 0,1 1 0 0 0,-1-1-1 0 0,0 1 1 0 0,1-1 0 0 0,-1 1 0 0 0,0 0-1 0 0,1 0 1 0 0,-1 0 0 0 0,0 0 0 0 0,0 1-1 0 0,0-1 1 0 0,0 0 0 0 0,0 1-1 0 0,0 0 1 0 0,0-1 0 0 0,-1 1 0 0 0,1 0-1 0 0,-1 0 1 0 0,1 0 0 0 0,1 3 0 0 0,-1-2 20 0 0,0 1 0 0 0,0-1 0 0 0,0 1 0 0 0,0-1 0 0 0,-1 1 0 0 0,0 0 0 0 0,0-1 0 0 0,0 1 0 0 0,0 0 0 0 0,0 0 0 0 0,-1 0 0 0 0,0 0 0 0 0,1 0 0 0 0,-2 0 0 0 0,0 6 0 0 0,0-4 20 0 0,0-1-1 0 0,-1 1 1 0 0,0-1 0 0 0,0 1 0 0 0,0-1-1 0 0,-1 0 1 0 0,0 0 0 0 0,0 0-1 0 0,0 0 1 0 0,-5 4 0 0 0,-2 3 8 0 0,-2 0 0 0 0,1 0 0 0 0,-2-1 1 0 0,1-1-1 0 0,-2 0 0 0 0,1-1 0 0 0,-26 13 0 0 0,34-20 181 0 0,7-5 226 0 0,9-5-157 0 0,-6 6-287 0 0,0 0 0 0 0,0 1 1 0 0,1 0-1 0 0,-1-1 1 0 0,1 1-1 0 0,-1 1 0 0 0,0-1 1 0 0,1 1-1 0 0,-1 0 0 0 0,9 1 1 0 0,-2 1 12 0 0,-1 0 1 0 0,1 0 0 0 0,20 9-1 0 0,-15-5-151 0 0,-1 0 1 0 0,30 19-1 0 0,-41-20-761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33.6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318 34 3233 0 0,'0'0'13205'0'0,"-8"-2"-12594"0"0,-133-14 1223 0 0,38 5-1182 0 0,65 6 1 0 0,38 5-605 0 0,-1 0 1 0 0,1 1-1 0 0,-1-1 0 0 0,1 0 0 0 0,0 0 0 0 0,-1 0 0 0 0,1 0 1 0 0,-1 1-1 0 0,1-1 0 0 0,0 0 0 0 0,-1 1 0 0 0,1-1 0 0 0,0 0 1 0 0,-1 1-1 0 0,1-1 0 0 0,0 0 0 0 0,-1 1 0 0 0,1-1 0 0 0,0 0 1 0 0,0 1-1 0 0,-1-1 0 0 0,1 1 0 0 0,0-1 0 0 0,0 0 0 0 0,0 1 1 0 0,0-1-1 0 0,0 1 0 0 0,0-1 0 0 0,0 1 0 0 0,0-1 0 0 0,0 1 1 0 0,0-1-1 0 0,0 1 0 0 0,-1 25 620 0 0,1-13-442 0 0,-12 77 839 0 0,8-37-573 0 0,2 0-1 0 0,6 72 1 0 0,0-1-289 0 0,-6 138 73 0 0,-2-87-117 0 0,7 90 185 0 0,-1-76-174 0 0,1 2 40 0 0,-7-151-57 0 0,4-29-167 0 0,-1-9 24 0 0,1 0 1 0 0,0-1 0 0 0,0 1-1 0 0,0-1 1 0 0,0 1 0 0 0,0 0 0 0 0,0-1-1 0 0,0 1 1 0 0,0-1 0 0 0,1 1 0 0 0,-1 0-1 0 0,0-1 1 0 0,1 1 0 0 0,-1-1-1 0 0,1 1 1 0 0,0-1 0 0 0,0 0 0 0 0,-1 1-1 0 0,1-1 1 0 0,2 3 0 0 0,1-2 30 0 0,0 1 1 0 0,0-1 0 0 0,0 0 0 0 0,0 0-1 0 0,0 0 1 0 0,1 0 0 0 0,-1-1-1 0 0,0 0 1 0 0,1 1 0 0 0,7-1-1 0 0,7 1 29 0 0,24-1-1 0 0,-19-1-14 0 0,117 0 120 0 0,-82-6-3488 0 0,-59 6 3285 0 0,6-1-3645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35.3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5057 0 0,'0'0'17727'0'0,"4"14"-17061"0"0,12 47-103 0 0,-13-45-204 0 0,0-1 0 0 0,-1 1 0 0 0,-1 22 0 0 0,0-11-44 0 0,-1 46 237 0 0,-1-26-3478 0 0,3-38-4847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36.1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17 1384 0 0,'0'0'12908'0'0,"-2"-3"-12198"0"0,-10-8-57 0 0,12 10-619 0 0,0 1 0 0 0,0 0 0 0 0,-1 0 0 0 0,1 0-1 0 0,0-1 1 0 0,0 1 0 0 0,0 0 0 0 0,-1 0 0 0 0,1 0-1 0 0,0 0 1 0 0,0 0 0 0 0,-1 0 0 0 0,1 0 0 0 0,0-1-1 0 0,-1 1 1 0 0,1 0 0 0 0,0 0 0 0 0,0 0 0 0 0,-1 0-1 0 0,1 0 1 0 0,0 0 0 0 0,0 0 0 0 0,-1 0 0 0 0,1 0-1 0 0,0 0 1 0 0,-1 1 0 0 0,1-1 0 0 0,0 0 0 0 0,0 0-1 0 0,-1 0 1 0 0,1 0 0 0 0,0 0 0 0 0,0 0 0 0 0,0 1-1 0 0,-1-1 1 0 0,1 0 0 0 0,0 0 0 0 0,0 0 0 0 0,0 0-1 0 0,-1 1 1 0 0,1-1 0 0 0,0 0 0 0 0,0 0 0 0 0,0 1 0 0 0,0-1-1 0 0,-1 0 1 0 0,1 1 0 0 0,-5 13 763 0 0,4-12-599 0 0,-1 11 273 0 0,0 1 0 0 0,0-1 0 0 0,1 1 0 0 0,1-1 0 0 0,2 28 0 0 0,-2-38-385 0 0,1 1 0 0 0,-1-1 0 0 0,1 1 0 0 0,0-1 0 0 0,0 1-1 0 0,0-1 1 0 0,2 6 0 0 0,-2-8-16 0 0,0 0 1 0 0,-1 0-1 0 0,1 0 0 0 0,0 0 0 0 0,0 0 0 0 0,0 0 1 0 0,0 0-1 0 0,-1 0 0 0 0,1-1 0 0 0,0 1 0 0 0,1 0 1 0 0,-1 0-1 0 0,0-1 0 0 0,0 1 0 0 0,0-1 0 0 0,0 1 1 0 0,0-1-1 0 0,1 1 0 0 0,-1-1 0 0 0,0 0 0 0 0,0 0 0 0 0,1 0 1 0 0,-1 1-1 0 0,1-1 0 0 0,2-1 4 0 0,0 1 1 0 0,-1 0-1 0 0,1-1 0 0 0,-1 0 0 0 0,0 0 1 0 0,1 0-1 0 0,-1 0 0 0 0,0-1 1 0 0,1 1-1 0 0,-1-1 0 0 0,0 0 1 0 0,0 0-1 0 0,0 0 0 0 0,-1 0 0 0 0,1 0 1 0 0,0-1-1 0 0,-1 1 0 0 0,5-6 1 0 0,-4 4-59 0 0,-1 0 0 0 0,1 0 0 0 0,-1 0 0 0 0,1-1 0 0 0,-1 1 1 0 0,0-1-1 0 0,-1 1 0 0 0,1-1 0 0 0,-1 0 0 0 0,0 0 0 0 0,0 1 1 0 0,0-11-1 0 0,0 8-199 0 0,-1 2 143 0 0,0-1-1 0 0,0 1 1 0 0,-2-6-1 0 0,2 9-92 0 0,0 1 0 0 0,0 0 0 0 0,-1 0 0 0 0,1 0 0 0 0,0 0 0 0 0,-1 0 0 0 0,1 1 0 0 0,-1-1 0 0 0,1 0 0 0 0,-1 0 0 0 0,1 0-1 0 0,-1 0 1 0 0,1 0 0 0 0,-1 1 0 0 0,0-1 0 0 0,0 0 0 0 0,0 0 0 0 0,1 1 0 0 0,-1-1 0 0 0,0 1 0 0 0,0-1 0 0 0,-1 0 0 0 0,2 1-157 0 0,-1 0 1 0 0,1 0-1 0 0,-1 0 1 0 0,1 0-1 0 0,-1 0 0 0 0,1 0 1 0 0,0 0-1 0 0,-1 0 1 0 0,1 0-1 0 0,-1 0 0 0 0,1 0 1 0 0,-1 0-1 0 0,1 0 1 0 0,0 0-1 0 0,-1 1 0 0 0,1-1 1 0 0,-1 0-1 0 0,1 0 1 0 0,0 0-1 0 0,-1 1 0 0 0,1-1 1 0 0,0 0-1 0 0,-3 3-2026 0 0,3-3 2026 0 0,0 1 0 0 0,0-1 1 0 0,0 0-1 0 0,0 1 1 0 0,-1-1-1 0 0,1 1 0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37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30 11122 0 0,'0'0'10415'0'0,"-20"-2"-10157"0"0,-67-8-56 0 0,15 5 120 0 0,27 2-367 0 0,45 3-272 0 0,0 0 265 0 0,0 0-1 0 0,0 0 0 0 0,0 0 0 0 0,0 0 0 0 0,0 0 1 0 0,0 0-1 0 0,-1 0 0 0 0,1 0 0 0 0,0 0 0 0 0,0 0 1 0 0,0 0-1 0 0,0 0 0 0 0,0 0 0 0 0,0 0 1 0 0,0 0-1 0 0,0 0 0 0 0,0 0 0 0 0,0 0 0 0 0,0 0 1 0 0,0 0-1 0 0,-1 0 0 0 0,1 0 0 0 0,0 0 0 0 0,0 0 1 0 0,0 0-1 0 0,0-1-739 0 0,0 1 739 0 0,0 0 0 0 0,0 0 1 0 0,-1 0-1 0 0,1-1 0 0 0,0 1 0 0 0,0 0 1 0 0,0 0-1 0 0,0 0 0 0 0,1 0 0 0 0,-1 0 0 0 0,0 0 1 0 0,0 0-1 0 0,0 0 0 0 0,0 0 0 0 0,0 0 0 0 0,0 0 1 0 0,6-3-4107 0 0,13-2-6864 0 0,-11 5 7309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38.2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44 24 11522 0 0,'0'0'4188'0'0,"-7"-1"-3773"0"0,-23-5 148 0 0,23 3 1478 0 0,8 0-1583 0 0,6 0-488 0 0,-3 2 82 0 0,-1-1 0 0 0,0 1 0 0 0,1 0 0 0 0,-1 0-1 0 0,1 1 1 0 0,0-1 0 0 0,-1 1 0 0 0,1-1-1 0 0,-1 1 1 0 0,1 0 0 0 0,0 1 0 0 0,-1-1 0 0 0,1 0-1 0 0,-1 1 1 0 0,1 0 0 0 0,-1 0 0 0 0,1 0-1 0 0,-1 1 1 0 0,1-1 0 0 0,-1 1 0 0 0,0-1-1 0 0,6 5 1 0 0,-6-3 27 0 0,0-1 0 0 0,1 1-1 0 0,-1 0 1 0 0,-1 0-1 0 0,1 0 1 0 0,0 0 0 0 0,-1 1-1 0 0,1-1 1 0 0,-1 1-1 0 0,0 0 1 0 0,0-1 0 0 0,-1 1-1 0 0,1 0 1 0 0,-1 0 0 0 0,0 0-1 0 0,0 0 1 0 0,0 0-1 0 0,0 0 1 0 0,-1 7 0 0 0,0-6 5 0 0,0-1 0 0 0,-1 1 0 0 0,1 0-1 0 0,-1 0 1 0 0,-1-1 0 0 0,1 1 0 0 0,-1-1 0 0 0,1 1 0 0 0,-6 7 0 0 0,0 0 127 0 0,-19 22 0 0 0,18-24-155 0 0,0 0 0 0 0,1 1 0 0 0,-7 12 0 0 0,13-22-47 0 0,1-1 0 0 0,0 1 0 0 0,0-1-1 0 0,-1 0 1 0 0,1 1 0 0 0,0-1 0 0 0,0 1-1 0 0,0-1 1 0 0,0 1 0 0 0,0-1 0 0 0,0 1-1 0 0,0-1 1 0 0,0 1 0 0 0,0-1 0 0 0,0 1-1 0 0,0-1 1 0 0,0 1 0 0 0,0-1 0 0 0,0 0-1 0 0,0 1 1 0 0,0-1 0 0 0,0 1 0 0 0,1-1-1 0 0,-1 1 1 0 0,0-1 0 0 0,0 1 0 0 0,0-1-1 0 0,1 0 1 0 0,-1 1 0 0 0,0-1 0 0 0,1 0-1 0 0,-1 1 1 0 0,0-1 0 0 0,1 0 0 0 0,-1 1-1 0 0,1-1 1 0 0,-1 0 0 0 0,0 0 0 0 0,1 1-1 0 0,-1-1 1 0 0,1 0 0 0 0,-1 0 0 0 0,1 0-1 0 0,-1 0 1 0 0,0 0 0 0 0,1 1 0 0 0,-1-1 0 0 0,1 0-1 0 0,0 0 1 0 0,5 0 104 0 0,-1 1 1 0 0,1-1-1 0 0,8-1 0 0 0,-5 1-86 0 0,18-1 96 0 0,0-2 0 0 0,37-8 1 0 0,-22 3-6 0 0,-29 4-71 0 0,7 0-1045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39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 5461 0 0,'0'0'2745'0'0,"0"0"-1129"0"0,0 0-1056 0 0,0 0-119 0 0,0 0 278 0 0,0 0 23 0 0,0 0-106 0 0,0 0-109 0 0,0 0-174 0 0,1-4-151 0 0,1 2-164 0 0,-1 0 0 0 0,1 0 0 0 0,-1 0 0 0 0,1 0 0 0 0,0 0 0 0 0,0 0 0 0 0,0 1 0 0 0,0-1 0 0 0,0 0 0 0 0,0 1 0 0 0,0 0 0 0 0,1 0-1 0 0,-1-1 1 0 0,0 1 0 0 0,1 0 0 0 0,-1 1 0 0 0,1-1 0 0 0,-1 0 0 0 0,1 1 0 0 0,0 0 0 0 0,-1-1 0 0 0,1 1 0 0 0,-1 0 0 0 0,1 0 0 0 0,-1 0 0 0 0,1 1 0 0 0,0-1 0 0 0,-1 1 0 0 0,1-1 0 0 0,-1 1 0 0 0,1 0 0 0 0,-1 0 0 0 0,0 0 0 0 0,1 0 0 0 0,-1 1 0 0 0,0-1 0 0 0,0 0 0 0 0,0 1 0 0 0,0 0-1 0 0,0-1 1 0 0,0 1 0 0 0,0 0 0 0 0,0 0 0 0 0,-1 0 0 0 0,1 0 0 0 0,-1 0 0 0 0,0 1 0 0 0,1-1 0 0 0,-1 0 0 0 0,0 1 0 0 0,0-1 0 0 0,-1 1 0 0 0,1-1 0 0 0,0 1 0 0 0,-1-1 0 0 0,1 1 0 0 0,-1-1 0 0 0,0 1 0 0 0,0-1 0 0 0,0 1 0 0 0,0 0 0 0 0,-1-1 0 0 0,1 1 0 0 0,-1-1 0 0 0,1 1 0 0 0,-1-1 0 0 0,-1 3-38 0 0,-63 85 304 0 0,67-87-305 0 0,0 0 0 0 0,0 0 1 0 0,0 0-1 0 0,0-1 0 0 0,1 1 0 0 0,0 0 0 0 0,-1-1 0 0 0,1 0 0 0 0,0 0 0 0 0,0 0 0 0 0,0 0 0 0 0,0 0 1 0 0,0-1-1 0 0,1 1 0 0 0,-1-1 0 0 0,1 0 0 0 0,-1 0 0 0 0,0 0 0 0 0,1-1 0 0 0,-1 1 0 0 0,1-1 0 0 0,0 1 1 0 0,1-1-1 0 0,-4 0 10 0 0,54 6-238 0 0,-19-6-5302 0 0,-28-1 414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0.1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0 2208 0 0,'0'0'14354'0'0,"-3"1"-13523"0"0,-1 0-687 0 0,1 0-1 0 0,-1 0 1 0 0,1 0-1 0 0,0 0 1 0 0,0 1-1 0 0,-1 0 1 0 0,1 0 0 0 0,0 0-1 0 0,0 0 1 0 0,1 0-1 0 0,-1 0 1 0 0,0 1-1 0 0,1-1 1 0 0,-1 1 0 0 0,1 0-1 0 0,0 0 1 0 0,0 0-1 0 0,0 0 1 0 0,-2 5-1 0 0,1-1-45 0 0,0-1-1 0 0,0 1 0 0 0,0 0 0 0 0,1 1 0 0 0,0-1 0 0 0,1 0 0 0 0,0 1 0 0 0,-1 13 0 0 0,2-17-67 0 0,0-1 0 0 0,0 1 0 0 0,1 0 0 0 0,-1-1 0 0 0,1 1 0 0 0,0 0 0 0 0,0-1 0 0 0,2 5 0 0 0,-2-6 0 0 0,0-1 1 0 0,0 1-1 0 0,0 0 0 0 0,0 0 1 0 0,1-1-1 0 0,-1 1 1 0 0,1-1-1 0 0,-1 1 0 0 0,1-1 1 0 0,-1 0-1 0 0,1 1 1 0 0,0-1-1 0 0,-1 0 0 0 0,1 0 1 0 0,0 0-1 0 0,3 0 1 0 0,3 2 78 0 0,0-2 1 0 0,0 1-1 0 0,0-1 1 0 0,0 0-1 0 0,0-1 1 0 0,0 0-1 0 0,0 0 1 0 0,11-2-1 0 0,-15 1-85 0 0,-1 0 1 0 0,0 0-1 0 0,0 0 0 0 0,1 0 0 0 0,-1-1 1 0 0,0 1-1 0 0,0-1 0 0 0,-1 0 0 0 0,1 0 0 0 0,0 0 1 0 0,0 0-1 0 0,-1 0 0 0 0,0 0 0 0 0,1-1 0 0 0,-1 1 1 0 0,0-1-1 0 0,0 0 0 0 0,0 0 0 0 0,0 0 1 0 0,-1 0-1 0 0,1 0 0 0 0,1-4 0 0 0,0-3 3 0 0,-1 1-1 0 0,1-1 0 0 0,-2 1 1 0 0,1-1-1 0 0,-1 1 0 0 0,-1-15 1 0 0,13 96 394 0 0,-9 34 54 0 0,-3-29-356 0 0,0-73-494 0 0,-1-1 1 0 0,1 1 0 0 0,0-1 0 0 0,0 1 0 0 0,0-1 0 0 0,3 5-1 0 0,0 2-6650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1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26 13395 0 0,'0'0'10105'0'0,"-16"-2"-9785"0"0,-47-7-88 0 0,42 7-62 0 0,-24 0-1 0 0,36 2-206 0 0,-1 0 0 0 0,1 0 0 0 0,-1-1 0 0 0,-10-3 0 0 0,36-2-11181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1.5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15715 0 0,'0'0'2489'0'0,"2"-1"-2438"0"0,0 0 2 0 0,1 0 0 0 0,-1 0-1 0 0,0 0 1 0 0,1 0 0 0 0,-1 1 0 0 0,1-1 0 0 0,-1 1 0 0 0,1 0 0 0 0,0-1 0 0 0,-1 1 0 0 0,1 0 0 0 0,2 1 0 0 0,0 0 106 0 0,0 0 1 0 0,1 0-1 0 0,-1 0 0 0 0,0 1 0 0 0,8 4 0 0 0,-7-3-19 0 0,0 0-1 0 0,0 0 1 0 0,-1 1 0 0 0,1 0-1 0 0,-1 0 1 0 0,0 1-1 0 0,0-1 1 0 0,0 1-1 0 0,8 11 1 0 0,-12-14-97 0 0,0 0 1 0 0,1 1-1 0 0,-1-1 0 0 0,0 1 1 0 0,0-1-1 0 0,0 1 1 0 0,0-1-1 0 0,-1 1 0 0 0,1-1 1 0 0,-1 1-1 0 0,0 0 0 0 0,1-1 1 0 0,-1 1-1 0 0,0 0 1 0 0,-1-1-1 0 0,1 1 0 0 0,0 0 1 0 0,-2 3-1 0 0,0-1 60 0 0,0 0 0 0 0,0 0 0 0 0,-1-1 1 0 0,1 1-1 0 0,-1-1 0 0 0,0 1 0 0 0,-1-1 0 0 0,-3 4 0 0 0,-9 9 70 0 0,11-13-141 0 0,0 1 1 0 0,1 0-1 0 0,-1 0 0 0 0,1 0 0 0 0,0 1 1 0 0,-4 7-1 0 0,8-13-25 0 0,0 1-1 0 0,0-1 1 0 0,0 0 0 0 0,0 1 0 0 0,0-1-1 0 0,0 0 1 0 0,0 1 0 0 0,0-1 0 0 0,0 0-1 0 0,0 1 1 0 0,0-1 0 0 0,0 0-1 0 0,0 1 1 0 0,0-1 0 0 0,1 0 0 0 0,-1 1-1 0 0,0-1 1 0 0,0 0 0 0 0,0 1-1 0 0,0-1 1 0 0,1 0 0 0 0,-1 0 0 0 0,0 1-1 0 0,0-1 1 0 0,0 0 0 0 0,1 0 0 0 0,-1 1-1 0 0,0-1 1 0 0,1 0 0 0 0,-1 0-1 0 0,0 0 1 0 0,0 1 0 0 0,1-1 0 0 0,-1 0-1 0 0,0 0 1 0 0,1 0 0 0 0,-1 0 0 0 0,0 0-1 0 0,1 0 1 0 0,-1 0 0 0 0,0 0-1 0 0,1 0 1 0 0,18 3 304 0 0,-17-3-278 0 0,48 2-593 0 0,0-3-1 0 0,50-7 1 0 0,-93 8-5088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3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0 3593 0 0,'0'0'17346'0'0,"-3"7"-16028"0"0,3-2-1033 0 0,0 0 0 0 0,0 0 0 0 0,1 0 0 0 0,-1-1 0 0 0,1 1 1 0 0,0 0-1 0 0,0 0 0 0 0,2 4 0 0 0,2 9 227 0 0,0 5-185 0 0,-1 1 1 0 0,0 0 0 0 0,-1 25 0 0 0,-3 9-1106 0 0,0-45-4132 0 0,0-1-4658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3.9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 6473 0 0,'0'0'11384'0'0,"1"-5"-11221"0"0,3-13-39 0 0,-3 18-116 0 0,-1 0 1 0 0,0-1 0 0 0,0 1-1 0 0,0 0 1 0 0,1-1-1 0 0,-1 1 1 0 0,0 0-1 0 0,0 0 1 0 0,1-1-1 0 0,-1 1 1 0 0,0 0 0 0 0,1 0-1 0 0,-1-1 1 0 0,0 1-1 0 0,1 0 1 0 0,-1 0-1 0 0,0 0 1 0 0,1 0-1 0 0,-1-1 1 0 0,1 1-1 0 0,-1 0 1 0 0,0 0 0 0 0,1 0-1 0 0,-1 0 1 0 0,1 0-1 0 0,0 0 1 0 0,10 1 159 0 0,-10-1-110 0 0,4 1 96 0 0,-1 1 0 0 0,1-1-1 0 0,0 1 1 0 0,0 0 0 0 0,-1 0-1 0 0,0 0 1 0 0,1 1-1 0 0,-1 0 1 0 0,5 4 0 0 0,-1-1 153 0 0,0 1 1 0 0,-1-1-1 0 0,10 15 0 0 0,-14-18-236 0 0,-1 0 1 0 0,0 1-1 0 0,0-1 0 0 0,0 1 0 0 0,0-1 0 0 0,-1 1 0 0 0,1 0 1 0 0,-1 0-1 0 0,0 0 0 0 0,0-1 0 0 0,-1 1 0 0 0,1 0 1 0 0,-1 0-1 0 0,0 0 0 0 0,0 0 0 0 0,0 0 0 0 0,0 0 0 0 0,-1 0 1 0 0,0 0-1 0 0,0 0 0 0 0,0 0 0 0 0,0 0 0 0 0,0-1 0 0 0,-1 1 1 0 0,1 0-1 0 0,-4 4 0 0 0,-13 14 265 0 0,12-14-254 0 0,0-1 0 0 0,1 1 0 0 0,-1 0 1 0 0,-5 13-1 0 0,11-21-72 0 0,0 1 1 0 0,-1-1-1 0 0,1 1 1 0 0,0-1-1 0 0,0 0 1 0 0,0 1 0 0 0,0-1-1 0 0,0 0 1 0 0,0 1-1 0 0,0-1 1 0 0,0 1-1 0 0,0-1 1 0 0,0 0-1 0 0,0 1 1 0 0,0-1-1 0 0,0 1 1 0 0,1-1-1 0 0,-1 0 1 0 0,0 1-1 0 0,0-1 1 0 0,0 0-1 0 0,0 1 1 0 0,1-1-1 0 0,-1 0 1 0 0,0 1 0 0 0,0-1-1 0 0,1 0 1 0 0,-1 1-1 0 0,0-1 1 0 0,1 0-1 0 0,-1 0 1 0 0,0 1-1 0 0,0-1 1 0 0,1 0-1 0 0,-1 0 1 0 0,1 0-1 0 0,-1 0 1 0 0,0 1-1 0 0,1-1 1 0 0,-1 0-1 0 0,0 0 1 0 0,1 0 0 0 0,-1 0-1 0 0,1 0 1 0 0,-1 0-1 0 0,1 0 1 0 0,24 0 273 0 0,-18 0-244 0 0,45-2 115 0 0,91-16 0 0 0,-127 16-624 0 0,-9 2-3200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2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13043 0 0,'0'0'11608'0'0,"7"22"-11136"0"0,23 70-82 0 0,-28-86-323 0 0,0 0 0 0 0,0 0 1 0 0,-1-1-1 0 0,0 1 0 0 0,0 0 0 0 0,0 8 0 0 0,-1-3 62 0 0,1-6-59 0 0,0 9 77 0 0,0 0-1 0 0,-1 0 1 0 0,-2 24-1 0 0,-3 6-262 0 0,4-25-3947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4.3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16 17796 0 0,'0'0'6029'0'0,"-23"-2"-5917"0"0,-71-6-36 0 0,15 6-31 0 0,35 1-1265 0 0,37-1-1043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4.7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18820 0 0,'0'0'3527'0'0,"8"20"-3053"0"0,24 63-93 0 0,-30-78-309 0 0,1 1 0 0 0,-2-1 0 0 0,1 1 0 0 0,-1 0 0 0 0,2 8-1 0 0,-2-4 44 0 0,1 5 63 0 0,-1 0-1 0 0,0 23 1 0 0,-1 4-2905 0 0,3-31-1701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5.0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83 235 20092 0 0,'0'0'1681'0'0,"19"-12"-1511"0"0,56-38 20 0 0,-53 33-45 0 0,-21 17-136 0 0,-1 0 0 0 0,0-1 0 0 0,1 1 0 0 0,-1-1 0 0 0,0 1-1 0 0,1 0 1 0 0,-1-1 0 0 0,0 1 0 0 0,0-1 0 0 0,1 1 0 0 0,-1-1-1 0 0,0 1 1 0 0,0-1 0 0 0,0 1 0 0 0,0-1 0 0 0,1-4 53 0 0,1 1-66 0 0,-1 0-1 0 0,0 0 0 0 0,0 0 1 0 0,0 0-1 0 0,-1-1 1 0 0,0 1-1 0 0,1 0 1 0 0,-1 0-1 0 0,-1 0 1 0 0,1-1-1 0 0,-1 1 0 0 0,0 0 1 0 0,0 0-1 0 0,0 0 1 0 0,0 0-1 0 0,0 0 1 0 0,-1 0-1 0 0,0 0 1 0 0,0 0-1 0 0,0 1 0 0 0,0-1 1 0 0,-1 1-1 0 0,-2-4 1 0 0,1 3-28 0 0,0 0 0 0 0,0 0 0 0 0,-1 0 1 0 0,1 1-1 0 0,-1-1 0 0 0,0 1 0 0 0,0 0 0 0 0,0 0 0 0 0,0 1 1 0 0,-11-4-1 0 0,13 5 39 0 0,1 0 0 0 0,-1 0 0 0 0,0 1 0 0 0,0-1 1 0 0,0 1-1 0 0,1 0 0 0 0,-1-1 0 0 0,0 1 0 0 0,0 1 0 0 0,0-1 1 0 0,0 0-1 0 0,1 1 0 0 0,-1-1 0 0 0,0 1 0 0 0,0 0 1 0 0,1 0-1 0 0,-1 0 0 0 0,1 0 0 0 0,-1 1 0 0 0,1-1 0 0 0,-1 1 1 0 0,1-1-1 0 0,0 1 0 0 0,-3 2 0 0 0,0 3 54 0 0,-1-1 0 0 0,1 1 0 0 0,1 0 0 0 0,0 0 1 0 0,0 0-1 0 0,0 1 0 0 0,1-1 0 0 0,-4 11 0 0 0,4-6 57 0 0,0 0 1 0 0,1 0-1 0 0,0 1 0 0 0,0 23 1 0 0,2-35-87 0 0,0 0 1 0 0,0 1-1 0 0,0-1 1 0 0,0 1-1 0 0,1-1 0 0 0,-1 0 1 0 0,0 1-1 0 0,1-1 1 0 0,-1 0-1 0 0,1 0 1 0 0,0 1-1 0 0,-1-1 1 0 0,1 0-1 0 0,0 0 1 0 0,0 0-1 0 0,0 0 1 0 0,2 2-1 0 0,-1-1 22 0 0,0 0 0 0 0,1-1 0 0 0,-1 1 0 0 0,1-1 0 0 0,0 1 0 0 0,0-1 0 0 0,5 2 0 0 0,1-1-57 0 0,0 0-1 0 0,0-1 1 0 0,0 0-1 0 0,13 0 1 0 0,-11 0-850 0 0,-6-1 563 0 0,0 0 1 0 0,0 0-1 0 0,9-2 0 0 0,-6-1-3444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29:45.8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1704 0 0,'0'0'11899'0'0,"0"3"-10687"0"0,6 153 6424 0 0,0 5-5623 0 0,-6-139-1814 0 0,-7 276 1652 0 0,-3 79-552 0 0,-5-124-723 0 0,0-77-379 0 0,13-117-79 0 0,6 59 0 0 0,-4-110-121 0 0,0-12-489 0 0,1-11-1712 0 0,3 4-3085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39.8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17 12493 0 0,'0'0'1807'0'0,"0"0"-894"0"0,0 0 114 0 0,0 0-29 0 0,0 0-638 0 0,0 0-416 0 0,0 0-103 0 0,0 0-125 0 0,-6-3 61 0 0,5 2 222 0 0,1 0-22 0 0,0 1-1 0 0,1-1 1 0 0,-1 1 0 0 0,0 0 0 0 0,0-1 0 0 0,1 1-1 0 0,-1-1 1 0 0,0 1 0 0 0,0 0 0 0 0,0-1 0 0 0,0 1-1 0 0,1-1 1 0 0,-1 1 0 0 0,0-1 0 0 0,0 1-1 0 0,0-1 1 0 0,0 1 0 0 0,0-1 0 0 0,0 1 0 0 0,0 0-1 0 0,-1-1 1 0 0,1 1 0 0 0,0-1 0 0 0,0 1 0 0 0,0-1-1 0 0,0 1 1 0 0,-1-1 23 0 0,113 56 490 0 0,-113-52-467 0 0,0-1-1 0 0,0 1 1 0 0,0-1-1 0 0,0 1 0 0 0,-1-1 1 0 0,1 0-1 0 0,-1 0 1 0 0,0 1-1 0 0,0-1 1 0 0,0 0-1 0 0,0 0 0 0 0,0-1 1 0 0,0 1-1 0 0,0 0 1 0 0,-1-1-1 0 0,1 1 1 0 0,-1-1-1 0 0,1 0 1 0 0,-1 0-1 0 0,1 0 0 0 0,-1 0 1 0 0,0 0-1 0 0,1-1 1 0 0,-1 1-1 0 0,0-1 1 0 0,0 0-1 0 0,1 1 0 0 0,-1-1 1 0 0,0-1-1 0 0,0 1 1 0 0,1 0-1 0 0,-2-1-22 0 0,4 2-66 0 0,1-1 0 0 0,-1 0 0 0 0,0 0 1 0 0,1 1-1 0 0,-1-1 0 0 0,0 1 0 0 0,0-1 0 0 0,1 0 0 0 0,-1 1 0 0 0,0-1 0 0 0,0 1 0 0 0,0-1 0 0 0,0 0 0 0 0,1 1 0 0 0,-1-1 0 0 0,0 1 0 0 0,0-1 0 0 0,0 1 0 0 0,0-1 0 0 0,0 1 0 0 0,0-1 1 0 0,0 0-1 0 0,0 1 0 0 0,0-1 0 0 0,0 1 0 0 0,0-1 0 0 0,-1 1 0 0 0,1-1 0 0 0,0 0 0 0 0,0 1 0 0 0,0-1 66 0 0,18 7 133 0 0,-15-6-104 0 0,2 0 48 0 0,1 1 0 0 0,-1-1 1 0 0,0 1-1 0 0,1 1 1 0 0,-1-1-1 0 0,0 1 0 0 0,0 0 1 0 0,-1 0-1 0 0,1 0 1 0 0,-1 1-1 0 0,1-1 0 0 0,-1 1 1 0 0,0 0-1 0 0,0 0 1 0 0,-1 1-1 0 0,1-1 0 0 0,-1 1 1 0 0,0 0-1 0 0,0 0 1 0 0,-1 0-1 0 0,2 3-77 0 0,-8-4-13 0 0,1 0 0 0 0,-1-1 0 0 0,0 1 0 0 0,0-1 0 0 0,0 1 1 0 0,0-1-1 0 0,-1 0 0 0 0,1-1 0 0 0,-1 1 0 0 0,0-1 0 0 0,0 0 0 0 0,0 0 0 0 0,0-1 0 0 0,0 1 1 0 0,0-1-1 0 0,0 0 0 0 0,0 0 0 0 0,-1-1 0 0 0,1 0 0 0 0,0 0 0 0 0,-1 0 0 0 0,1 0 0 0 0,0-1 1 0 0,-2 0 12 0 0,-4 1-654 0 0,-22-2-5777 0 0,12-5-2930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07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2104 84 9714 0 0,'0'0'7456'0'0,"-16"0"-6845"0"0,-56 2-181 0 0,-35-2 413 0 0,-20 1-59 0 0,105 1-704 0 0,0 1 1 0 0,0 1-1 0 0,0 1 1 0 0,-38 14-1 0 0,45-13-60 0 0,0 0-1 0 0,1 1 0 0 0,-1 1 1 0 0,2 1-1 0 0,-1 0 0 0 0,1 0 1 0 0,-16 16-1 0 0,21-15-33 0 0,-4 3 171 0 0,11-13-112 0 0,1 0 0 0 0,-1 0 0 0 0,1-1-1 0 0,-1 1 1 0 0,1 0 0 0 0,-1-1 0 0 0,1 1 0 0 0,-1 0 0 0 0,1-1 0 0 0,-1 1 0 0 0,1-1 0 0 0,-1 1 0 0 0,1-1 0 0 0,0 1 0 0 0,-1-1 0 0 0,1 1 0 0 0,0-1 0 0 0,-1 1-1 0 0,1-1 1 0 0,0 1 0 0 0,0-2 0 0 0,-2 0 14 0 0,-3-4-79 0 0,0 0 1 0 0,-1 1 0 0 0,0 0 0 0 0,0 0 0 0 0,0 0 0 0 0,0 1 0 0 0,-1 0 0 0 0,1 0 0 0 0,-1 1-1 0 0,0-1 1 0 0,0 1 0 0 0,-1 1 0 0 0,1 0 0 0 0,0 0 0 0 0,-11-1 0 0 0,-12-1-10 0 0,1 1 1 0 0,-48 3-1 0 0,70 0 27 0 0,-136 9-28 0 0,10 0 35 0 0,23-8 88 0 0,-136-17-1 0 0,159 7-22 0 0,-111-15 46 0 0,163 17 42 0 0,0-1 1 0 0,0-2 0 0 0,-49-20-1 0 0,60 20-43 0 0,-1-1-28 0 0,-35-20-1 0 0,57 28-1051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07.5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221 292 16283 0 0,'0'0'7033'0'0,"-3"-12"-6969"0"0,-1-3-47 0 0,1 5-6 0 0,1 1 1 0 0,0-1-1 0 0,0 0 1 0 0,1-13-1 0 0,-1 4 22 0 0,-1-1 0 0 0,-1 0 0 0 0,-11-36 0 0 0,11 44-40 0 0,-1 0 0 0 0,-7-13 0 0 0,11 22 2 0 0,-1 0 0 0 0,0 0 0 0 0,0-1 0 0 0,-1 1 0 0 0,1 1 0 0 0,-1-1 0 0 0,1 0 0 0 0,-1 0 0 0 0,0 1 0 0 0,0 0 0 0 0,-6-4 0 0 0,8 5 3 0 0,1 1 0 0 0,-1 0 0 0 0,1 0-1 0 0,-1 0 1 0 0,1 0 0 0 0,-1 0 0 0 0,1 0 0 0 0,-1 0-1 0 0,1 0 1 0 0,-1 0 0 0 0,1 0 0 0 0,-1 0 0 0 0,0 0 0 0 0,1 0-1 0 0,-1 1 1 0 0,1-1 0 0 0,-1 0 0 0 0,1 0 0 0 0,-1 1 0 0 0,1-1-1 0 0,0 0 1 0 0,-1 0 0 0 0,1 1 0 0 0,-1-1 0 0 0,1 1 0 0 0,0-1-1 0 0,-1 0 1 0 0,1 1 0 0 0,0-1 0 0 0,-1 1 0 0 0,1-1 0 0 0,0 1-1 0 0,0-1 1 0 0,-1 1 0 0 0,-8 22 48 0 0,7-16-27 0 0,-10 21 62 0 0,-28 50-1 0 0,34-67-79 0 0,3-6-506 0 0,-19 36 993 0 0,15-28-3356 0 0,0 1-4127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07.8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150 1 17796 0 0,'0'0'2240'0'0,"-134"2"-5264"0"0,118 0-1417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0.1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382 528 0 0 0,'40'11'0'0'0,"-38"-10"0"0"0,1 0 0 0 0,0-1 0 0 0,0 0 0 0 0,0 0 0 0 0,-1 1 0 0 0,1-2 0 0 0,0 1 0 0 0,0 0 0 0 0,0 0 0 0 0,-1-1 0 0 0,1 0 0 0 0,0 1 0 0 0,5-4 0 0 0,-3 1 0 0 0,1 0 0 0 0,0 0 0 0 0,9-9 0 0 0,-9 7 0 0 0,3-2 144 0 0,-1-1 1 0 0,0 0-1 0 0,0-1 0 0 0,-1 0 1 0 0,11-17-1 0 0,-9 11 210 0 0,0-2 1 0 0,11-31 0 0 0,-17 42-294 0 0,-1-1 0 0 0,-1 0 0 0 0,1-1 0 0 0,-1 1 0 0 0,0 0 0 0 0,-1 0 0 0 0,0 0 0 0 0,0-1 0 0 0,0 1 0 0 0,-1 0 0 0 0,0 0 0 0 0,0 0 0 0 0,-1-1 0 0 0,0 2 0 0 0,-1-1 0 0 0,1 0 0 0 0,-1 0 0 0 0,0 1 0 0 0,-1-1 0 0 0,-6-8 0 0 0,-2-1-240 0 0,-1 0-1 0 0,-1 1 1 0 0,0 1-1 0 0,-24-19 1 0 0,12 14 15 0 0,-1 1 1 0 0,-31-16-1 0 0,44 27 131 0 0,-1 0-1 0 0,1 1 1 0 0,-2 1-1 0 0,-21-5 1 0 0,27 7 79 0 0,0 2 1 0 0,-1 0 0 0 0,1 0-1 0 0,-1 1 1 0 0,1 0-1 0 0,-1 0 1 0 0,-17 4-1 0 0,21-2-7 0 0,1 0-1 0 0,0 0 0 0 0,0 0 0 0 0,-1 1 0 0 0,2 0 0 0 0,-1 0 1 0 0,0 1-1 0 0,1-1 0 0 0,-1 1 0 0 0,-4 5 0 0 0,4-3 46 0 0,-1 1 0 0 0,1 0 0 0 0,1 0-1 0 0,-1 1 1 0 0,1 0 0 0 0,-5 11 0 0 0,0 4 98 0 0,1 1 0 0 0,1 0 1 0 0,1 0-1 0 0,-4 31 0 0 0,3-5-123 0 0,2 0 0 0 0,1 86 1 0 0,5-129-30 0 0,1 0 1 0 0,-1 0 0 0 0,1 0 0 0 0,1 0 0 0 0,-1 0-1 0 0,1 0 1 0 0,1 0 0 0 0,-1-1 0 0 0,5 9 0 0 0,-5-11 40 0 0,1 0 1 0 0,-1-1 0 0 0,1 1-1 0 0,-1-1 1 0 0,1 0 0 0 0,0 0 0 0 0,1 0-1 0 0,-1 0 1 0 0,0 0 0 0 0,1-1-1 0 0,0 0 1 0 0,-1 1 0 0 0,1-1-1 0 0,0-1 1 0 0,0 1 0 0 0,7 1 0 0 0,7 1 188 0 0,1-1 1 0 0,-1-1-1 0 0,1-1 1 0 0,0-1-1 0 0,27-3 1 0 0,-20 0-473 0 0,32-7 0 0 0,-4-3-3220 0 0,-34 7 74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11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604 429 0 0 0,'33'-115'0'0'0,"-26"80"0"0"0,-8 20 0 0 0,0 8 0 0 0,0-2 0 0 0,-1 0 0 0 0,-1 0 0 0 0,0 0 0 0 0,0 0 0 0 0,-1 1 0 0 0,0 0 0 0 0,0-1 0 0 0,-1 1 0 0 0,0 1 0 0 0,0-1 0 0 0,-9-9 0 0 0,-1 1 0 0 0,-1 0 0 0 0,-1 1 0 0 0,-29-20 0 0 0,33 27 0 0 0,-1-1 0 0 0,1 2 0 0 0,-2 0 0 0 0,1 1 0 0 0,0 0 0 0 0,-1 1 0 0 0,0 1 0 0 0,-1 0 0 0 0,1 1 0 0 0,0 1 0 0 0,-1 0 0 0 0,0 1 0 0 0,1 1 0 0 0,-30 3 0 0 0,35-1 0 0 0,1 0 0 0 0,-1 1 0 0 0,0 0 0 0 0,1 1 0 0 0,-1 0 0 0 0,1 1 0 0 0,0-1 0 0 0,0 2 0 0 0,1-1 0 0 0,0 1 0 0 0,0 1 0 0 0,0-1 0 0 0,1 1 0 0 0,0 1 0 0 0,-7 8 0 0 0,1 1 0 0 0,2 0 0 0 0,0 0 0 0 0,1 1 0 0 0,0 0 0 0 0,2 1 0 0 0,-10 30 0 0 0,13-35 0 0 0,2 0 0 0 0,-1 1 0 0 0,2-1 0 0 0,0 1 0 0 0,1 0 0 0 0,0 0 0 0 0,1 0 0 0 0,4 23 0 0 0,-3-33 88 0 0,0 0-1 0 0,0 0 1 0 0,1 0 0 0 0,0 0 0 0 0,0 0-1 0 0,0 0 1 0 0,1-1 0 0 0,-1 1 0 0 0,1-1-1 0 0,7 9 1 0 0,-5-8 223 0 0,1 0-1 0 0,0 0 0 0 0,0 0 1 0 0,0 0-1 0 0,0-1 0 0 0,14 6 1 0 0,-4-3 293 0 0,1-1 1 0 0,0 0 0 0 0,0-2-1 0 0,1 0 1 0 0,29 3-1 0 0,-2-3 780 0 0,77-5-1 0 0,-12-9-6813 0 0,-95 8 1328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22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416 27 0 0 0,'0'0'1278'0'0,"-3"-5"-1009"0"0,-12-11 10 0 0,13 15-213 0 0,1 1-1 0 0,0-1 1 0 0,-1 0 0 0 0,1 1 0 0 0,0-1 0 0 0,-1 1 0 0 0,1-1-1 0 0,-1 1 1 0 0,1 0 0 0 0,-1 0 0 0 0,1 0 0 0 0,0-1-1 0 0,-1 1 1 0 0,1 1 0 0 0,-1-1 0 0 0,1 0 0 0 0,-3 1 0 0 0,-2-1 272 0 0,-13 1 310 0 0,1 0 1 0 0,-1 2 0 0 0,1 0 0 0 0,0 1 0 0 0,-33 11-1 0 0,24-4-287 0 0,1 1 1 0 0,0 1-1 0 0,-25 16 0 0 0,44-25-313 0 0,0 1 1 0 0,1 0-1 0 0,0 0 0 0 0,0 1 1 0 0,0 0-1 0 0,1 0 0 0 0,-1 0 1 0 0,2 1-1 0 0,-1-1 0 0 0,-5 12 1 0 0,6-9-40 0 0,0 0 1 0 0,1 0 0 0 0,0 0 0 0 0,1 0 0 0 0,0 0 0 0 0,0 1-1 0 0,1-1 1 0 0,0 17 0 0 0,1-19-2 0 0,-1-2 10 0 0,1 0 0 0 0,0 0 1 0 0,1 1-1 0 0,-1-1 0 0 0,1 0 0 0 0,0 0 0 0 0,0 0 0 0 0,1 0 0 0 0,2 7 0 0 0,-2-8 51 0 0,0-1-1 0 0,0 0 0 0 0,0 0 0 0 0,1 0 0 0 0,-1 0 0 0 0,1 0 0 0 0,-1-1 1 0 0,1 1-1 0 0,0-1 0 0 0,0 1 0 0 0,0-1 0 0 0,0 0 0 0 0,7 3 0 0 0,-3-2-1 0 0,1-1 0 0 0,0 1 1 0 0,0-1-1 0 0,0-1 0 0 0,12 2 0 0 0,25 3 499 0 0,-51-16-1308 0 0,-3-1 864 0 0,2-1 0 0 0,-8-13 0 0 0,15 25-91 0 0,0-1-1 0 0,0 1 0 0 0,0 0 0 0 0,0 0 0 0 0,-1 0 1 0 0,1-1-1 0 0,0 1 0 0 0,0 0 0 0 0,0 0 0 0 0,0-1 1 0 0,0 1-1 0 0,0 0 0 0 0,0-1 0 0 0,0 1 0 0 0,0 0 1 0 0,0 0-1 0 0,0-1 0 0 0,0 1 0 0 0,0 0 0 0 0,0 0 1 0 0,0-1-1 0 0,0 1 0 0 0,0 0 0 0 0,0 0 0 0 0,0-1 1 0 0,6 1 205 0 0,7 7-231 0 0,-3 0 250 0 0,0 0-169 0 0,-1 0 0 0 0,0 0-1 0 0,12 13 1 0 0,-19-17 1 0 0,-1-1 0 0 0,1 0-1 0 0,0 0 1 0 0,-1 1 0 0 0,1-1-1 0 0,-1 1 1 0 0,0 0 0 0 0,0-1-1 0 0,0 1 1 0 0,0 0 0 0 0,0 0-1 0 0,0-1 1 0 0,-1 1-1 0 0,0 0 1 0 0,1 0 0 0 0,-1 0-1 0 0,0 0 1 0 0,0 0 0 0 0,-1 4-1 0 0,1-6-27 0 0,-1-1-1 0 0,1 1 0 0 0,-1 0 0 0 0,1 0 0 0 0,-1 0 1 0 0,1 0-1 0 0,-1-1 0 0 0,0 1 0 0 0,1 0 0 0 0,-1-1 0 0 0,0 1 1 0 0,0 0-1 0 0,1-1 0 0 0,-1 1 0 0 0,0-1 0 0 0,0 1 1 0 0,-1 0-1 0 0,-19 7 554 0 0,15-6-503 0 0,-51 13 378 0 0,27-8-3137 0 0,1 2-8094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24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775 23 0 0 0,'-77'-16'0'0'0,"65"14"550"0"0,-1 0-1 0 0,1 0 1 0 0,-1 2 0 0 0,-22 0-1 0 0,7 1 228 0 0,12 0-427 0 0,0 0 0 0 0,0 1 0 0 0,1 1 1 0 0,-22 6-1 0 0,-59 24 868 0 0,51-16-244 0 0,20-7-743 0 0,0 0-1 0 0,0 2 0 0 0,1 0 1 0 0,1 2-1 0 0,0 1 1 0 0,1 1-1 0 0,-31 28 0 0 0,46-37-175 0 0,0 1-1 0 0,1 0 0 0 0,0 0 0 0 0,1 0 0 0 0,-1 1 1 0 0,2 0-1 0 0,-8 17 0 0 0,-16 70 545 0 0,16-52-498 0 0,-7 41-5 0 0,14-53 8 0 0,-1 65-1 0 0,8 52 1248 0 0,-1-136-1221 0 0,0 1 1 0 0,2-1 0 0 0,-1 0 0 0 0,2 0-1 0 0,-1 0 1 0 0,2 0 0 0 0,0-1 0 0 0,0 0 0 0 0,10 15-1 0 0,0-2 40 0 0,2-1-1 0 0,1-1 1 0 0,24 25-1 0 0,-17-21-125 0 0,32 33 213 0 0,-45-49-74 0 0,0 0 1 0 0,1-2-1 0 0,17 11 0 0 0,-15-11-44 0 0,2-1 0 0 0,-1-1 0 0 0,19 5 0 0 0,-30-10-125 0 0,-3-1-1 0 0,-1 0 0 0 0,0-1 1 0 0,0 1-1 0 0,1-1 0 0 0,-1 1 0 0 0,1-1 0 0 0,2 1 312 0 0,-4-4-290 0 0,-1 1-1 0 0,1-1 1 0 0,-1 1 0 0 0,1-1-1 0 0,-1 0 1 0 0,0 1 0 0 0,0-1 0 0 0,0 1-1 0 0,-2-4 1 0 0,-15-21-46 0 0,8 13 18 0 0,3 5-10 0 0,5 7-19 0 0,0 0 0 0 0,1 0-1 0 0,-1 0 1 0 0,1 0 0 0 0,-1 0 0 0 0,1-1 0 0 0,0 1-1 0 0,0 0 1 0 0,0-1 0 0 0,-1-2 0 0 0,12 13-556 0 0,12 9 724 0 0,16 16 41 0 0,-35-30-161 0 0,0 0-1 0 0,-1 0 1 0 0,1 1 0 0 0,0-1 0 0 0,-1 1 0 0 0,0-1 0 0 0,0 1 0 0 0,3 8 0 0 0,-4-10 21 0 0,-1 0 0 0 0,1 0-1 0 0,0 0 1 0 0,-1 1 0 0 0,0-1 0 0 0,1 0 0 0 0,-1 0 0 0 0,0 0 0 0 0,0 1 0 0 0,0-1 0 0 0,-1 0-1 0 0,1 0 1 0 0,0 0 0 0 0,-1 0 0 0 0,0 1 0 0 0,1-1 0 0 0,-1 0 0 0 0,0 0 0 0 0,0 0 0 0 0,0 0 0 0 0,0 0-1 0 0,-1-1 1 0 0,1 1 0 0 0,0 0 0 0 0,-1 0 0 0 0,1-1 0 0 0,-1 1 0 0 0,0-1 0 0 0,1 1 0 0 0,-4 0-1 0 0,-7 4-179 0 0,-1-1-1 0 0,0-1 1 0 0,0 0-1 0 0,0-1 0 0 0,0-1 1 0 0,-15 2-1 0 0,-12 2-10862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25.9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537 411 0 0 0,'63'-102'0'0'0,"-48"74"100"0"0,-13 16 257 0 0,-2 6-43 0 0,1-1 44 0 0,-1 0-1 0 0,0 1 1 0 0,0-1 0 0 0,0 1 0 0 0,-1-1 0 0 0,0 1-1 0 0,0-1 1 0 0,-1 1 0 0 0,0 0 0 0 0,0-1 0 0 0,0 1-1 0 0,-1 0 1 0 0,-4-7 0 0 0,1 4-407 0 0,-1-1 0 0 0,0 1 0 0 0,-1 1-1 0 0,0-1 1 0 0,0 1 0 0 0,-1 0 0 0 0,0 1 0 0 0,-18-11 0 0 0,7 6-170 0 0,0 2 1 0 0,0 0-1 0 0,-34-11 1 0 0,33 15 233 0 0,0 0 1 0 0,-1 1 0 0 0,0 1-1 0 0,0 1 1 0 0,0 1 0 0 0,0 1 0 0 0,0 1-1 0 0,-22 3 1 0 0,36-1 39 0 0,0-1 0 0 0,0 1-1 0 0,1 0 1 0 0,-1 1 0 0 0,1 0 0 0 0,-1 0-1 0 0,1 1 1 0 0,0 0 0 0 0,0 0 0 0 0,1 0 0 0 0,-1 1-1 0 0,1 0 1 0 0,0 0 0 0 0,-6 8 0 0 0,5-5 9 0 0,1 0 1 0 0,0 1 0 0 0,0-1-1 0 0,1 1 1 0 0,0 1-1 0 0,1-1 1 0 0,0 1 0 0 0,0 0-1 0 0,1 0 1 0 0,-3 14-1 0 0,3-6 20 0 0,1 0-1 0 0,1 0 1 0 0,0 0-1 0 0,1 0 1 0 0,1 0 0 0 0,1 0-1 0 0,0-1 1 0 0,2 1-1 0 0,0 0 1 0 0,0-1-1 0 0,2 0 1 0 0,0 0-1 0 0,16 29 1 0 0,-20-41 103 0 0,1-1 0 0 0,0 0 0 0 0,-1 1 0 0 0,1-1 0 0 0,1 0 0 0 0,-1 0-1 0 0,1-1 1 0 0,-1 1 0 0 0,1-1 0 0 0,0 0 0 0 0,0 0 0 0 0,1 0 0 0 0,-1 0 0 0 0,0-1 0 0 0,1 0 0 0 0,0 0 0 0 0,-1 0 0 0 0,1 0 0 0 0,0-1 0 0 0,0 0 0 0 0,0 0 0 0 0,9 1-1 0 0,7-1 288 0 0,1-1 0 0 0,-1-1-1 0 0,40-6 1 0 0,-1-6-1444 0 0,1-3-6264 0 0,-48 13 4430 0 0,-3 0 311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27.8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11 15763 0 0,'0'0'6447'0'0,"-20"-1"-6306"0"0,-65-5-55 0 0,7 3-93 0 0,60 3-160 0 0,17 0-119 0 0,-22 1 159 0 0,12 2-2114 0 0,3 2-5068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28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55 5529 0 0,'0'0'16126'0'0,"5"20"-15662"0"0,13 61-82 0 0,-16-75-306 0 0,-1 0 1 0 0,0 1 0 0 0,0-1-1 0 0,-1 0 1 0 0,1 0 0 0 0,-2 8-1 0 0,1-1 39 0 0,0 64-698 0 0,1-86-4394 0 0,1-32 1874 0 0,2-58-9683 0 0,-3 64 11083 0 0,-1 26 2762 0 0,1-1-1 0 0,0 0 1 0 0,0 0-1 0 0,1 1 1 0 0,4-16 0 0 0,-5 23-809 0 0,0 0 0 0 0,0-1 1 0 0,0 1-1 0 0,0 0 0 0 0,0 0 1 0 0,0 0-1 0 0,1 0 0 0 0,-1 0 1 0 0,1 0-1 0 0,0 0 1 0 0,-1 1-1 0 0,1-1 0 0 0,0 0 1 0 0,0 1-1 0 0,0 0 0 0 0,0-1 1 0 0,0 1-1 0 0,0 0 0 0 0,1 0 1 0 0,-1 0-1 0 0,0 0 0 0 0,0 0 1 0 0,1 1-1 0 0,-1-1 0 0 0,1 1 1 0 0,-1 0-1 0 0,5-1 1 0 0,-2 2 147 0 0,0-1 1 0 0,-1 1-1 0 0,1 0 1 0 0,0 0-1 0 0,0 0 1 0 0,-1 0-1 0 0,1 1 1 0 0,-1 0-1 0 0,1 0 1 0 0,7 5-1 0 0,-10-6-264 0 0,0 1-1 0 0,0 0 1 0 0,1-1-1 0 0,-1 1 1 0 0,0 0 0 0 0,-1 0-1 0 0,1 0 1 0 0,0 0-1 0 0,0 0 1 0 0,-1 1-1 0 0,1-1 1 0 0,-1 0-1 0 0,0 1 1 0 0,0-1-1 0 0,0 1 1 0 0,0-1 0 0 0,0 1-1 0 0,-1 0 1 0 0,1-1-1 0 0,0 6 1 0 0,-1-6-85 0 0,-1 0 1 0 0,1-1-1 0 0,-1 1 1 0 0,1 0-1 0 0,-1 0 1 0 0,1-1-1 0 0,-1 1 1 0 0,0-1-1 0 0,0 1 1 0 0,0 0-1 0 0,0-1 1 0 0,0 0-1 0 0,0 1 1 0 0,0-1-1 0 0,-1 0 1 0 0,1 1-1 0 0,0-1 1 0 0,-1 0-1 0 0,1 0 1 0 0,-1 0-1 0 0,1 0 1 0 0,-1 0-1 0 0,-2 1 1 0 0,-5 2 47 0 0,0-1 0 0 0,-20 5 0 0 0,27-7-84 0 0,-22 4 26 0 0,16-4-40 0 0,1 0-1 0 0,-1 1 0 0 0,-7 2 0 0 0,14-4 0 0 0,1 1-1 0 0,-1-1 1 0 0,1 0 0 0 0,-1 0-1 0 0,1 1 1 0 0,-1-1 0 0 0,1 0-1 0 0,-1 0 1 0 0,1 1 0 0 0,-1-1-1 0 0,1 1 1 0 0,0-1 0 0 0,-1 0-1 0 0,1 1 1 0 0,0-1 0 0 0,-1 1-1 0 0,1-1 1 0 0,0 1 0 0 0,-1-1-1 0 0,1 1 1 0 0,0-1 0 0 0,0 1-1 0 0,0-1 1 0 0,0 1 0 0 0,-1 0-1 0 0,1-1 1 0 0,0 1 0 0 0,0-1-1 0 0,0 1 1 0 0,0-1 0 0 0,0 1-1 0 0,0-1 1 0 0,0 1 0 0 0,1 0-1 0 0,-1-1 1 0 0,0 1 0 0 0,0-1-1 0 0,0 1 1 0 0,1-1 0 0 0,-1 1-1 0 0,0-1 1 0 0,0 1 0 0 0,1-1-1 0 0,-1 1 1 0 0,0-1 0 0 0,1 1-1 0 0,0-1 1 0 0,2 4 11 0 0,0 0 1 0 0,0 0-1 0 0,8 6 1 0 0,-10-9-9 0 0,67 51 217 0 0,9 9 227 0 0,-51-40-786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0.0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6049 0 0,'0'0'6647'0'0,"0"0"-4985"0"0,8 8-1371 0 0,-1 0-139 0 0,-1 0-1 0 0,1 1 0 0 0,-1 0 0 0 0,-1 1 1 0 0,1-1-1 0 0,-2 1 0 0 0,1 0 0 0 0,-2 0 1 0 0,1 1-1 0 0,-1-1 0 0 0,-1 1 0 0 0,0 0 1 0 0,1 4-152 0 0,-2 5 42 0 0,-1 0 0 0 0,0-1 0 0 0,-2 1-1 0 0,0 0 1 0 0,-1-1 0 0 0,-1 0 0 0 0,-1 0 0 0 0,0 0 0 0 0,-6 10-42 0 0,-30 48-8427 0 0,33-68-31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28.8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0 16868 0 0,'0'0'5965'0'0,"2"21"-5550"0"0,5 64-134 0 0,-7-60-155 0 0,-3-17-33 0 0,1-2-37 0 0,-3 9-116 0 0,-2 6-467 0 0,7-20-47 0 0,0 0 1 0 0,0 0-1 0 0,0 0 0 0 0,0 0 0 0 0,0 0 0 0 0,0 0 0 0 0,0 0 0 0 0,1 0 1 0 0,-1 0-1 0 0,1 2 0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29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307 67 14179 0 0,'0'0'6649'0'0,"-20"0"-6470"0"0,-68-1-198 0 0,61 2-748 0 0,0-2 0 0 0,0-1 0 0 0,-32-7 0 0 0,28 2-3698 0 0,12 1-3111 0 0,11 3 1697 0 0</inkml:trace>
  <inkml:trace contextRef="#ctx0" brushRef="#br0" timeOffset="1">179 1 16155 0 0,'0'0'4455'0'0,"11"22"-3552"0"0,34 70-125 0 0,-30-58-264 0 0,-13-19-77 0 0,-2-7-283 0 0,0 16-461 0 0,-1 0 0 0 0,-8 45 0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29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72 19316 0 0,'0'0'2487'0'0,"9"20"-1913"0"0,27 65-166 0 0,-33-79-357 0 0,-1-1 0 0 0,0 1-1 0 0,0 0 1 0 0,0-1 0 0 0,-1 1 0 0 0,2 11 0 0 0,-3-9 0 0 0,1 4-20 0 0,-1 0 0 0 0,0 1 1 0 0,-1-1-1 0 0,0 0 1 0 0,-1 0-1 0 0,-4 15 1 0 0,4-19-107 0 0,4-17-311 0 0,2-7-38 0 0,1-14-438 0 0,-2 0 0 0 0,-1-54 0 0 0,3-25 144 0 0,-5 104 737 0 0,1 0-1 0 0,0 1 1 0 0,0-1 0 0 0,0 0 0 0 0,1 0-1 0 0,0 1 1 0 0,0-1 0 0 0,3-6 0 0 0,-4 10 0 0 0,0 0 0 0 0,1-1 0 0 0,-1 1 0 0 0,0 0 1 0 0,0 0-1 0 0,0 0 0 0 0,1 0 0 0 0,-1 0 0 0 0,1 0 1 0 0,-1 0-1 0 0,1 0 0 0 0,-1 0 0 0 0,1 1 0 0 0,-1-1 0 0 0,1 1 1 0 0,-1-1-1 0 0,1 1 0 0 0,0 0 0 0 0,-1-1 0 0 0,1 1 1 0 0,0 0-1 0 0,-1 0 0 0 0,1 0 0 0 0,0 0 0 0 0,0 1 1 0 0,-1-1-1 0 0,1 0 0 0 0,2 1 0 0 0,1 1 74 0 0,0 0-1 0 0,0 0 0 0 0,0 1 1 0 0,0 0-1 0 0,-1-1 1 0 0,1 2-1 0 0,-1-1 0 0 0,1 0 1 0 0,-1 1-1 0 0,0 0 1 0 0,0 0-1 0 0,-1 0 0 0 0,1 0 1 0 0,-1 1-1 0 0,0-1 1 0 0,0 1-1 0 0,-1 0 0 0 0,1 0 1 0 0,-1 0-1 0 0,0 0 1 0 0,0 1-1 0 0,-1-1 0 0 0,0 0 1 0 0,0 1-1 0 0,0-1 1 0 0,0 1-1 0 0,-1 8 0 0 0,0-13-68 0 0,0 0-1 0 0,0 1 0 0 0,-1-1 0 0 0,1 0 0 0 0,-1 1 1 0 0,1-1-1 0 0,-1 0 0 0 0,1 1 0 0 0,-1-1 0 0 0,0 0 1 0 0,0 0-1 0 0,0 0 0 0 0,1 0 0 0 0,-1 0 0 0 0,0 0 1 0 0,-2 2-1 0 0,1-2 11 0 0,-1 1 1 0 0,1 0-1 0 0,-1-1 0 0 0,0 0 1 0 0,1 0-1 0 0,-1 1 0 0 0,-4 0 1 0 0,-3 0-24 0 0,1-1 1 0 0,-1 0 0 0 0,-16 0 0 0 0,23-1-24 0 0,-10 1-139 0 0,13-1 145 0 0,0 0 1 0 0,0 0 0 0 0,0 0 0 0 0,-1 0-1 0 0,1 0 1 0 0,0 0 0 0 0,0 0 0 0 0,0 0 0 0 0,-1 0-1 0 0,1 0 1 0 0,0 0 0 0 0,0 1 0 0 0,0-1-1 0 0,0 0 1 0 0,-1 0 0 0 0,1 0 0 0 0,0 0-1 0 0,0 0 1 0 0,0 1 0 0 0,0-1 0 0 0,0 0 0 0 0,0 0-1 0 0,0 0 1 0 0,-1 1 0 0 0,1-1 0 0 0,0 0-1 0 0,0 0 1 0 0,0 0 0 0 0,0 0 0 0 0,0 1-1 0 0,0-1 1 0 0,0 0 0 0 0,0 0 0 0 0,0 0 0 0 0,0 1-1 0 0,0-1 1 0 0,0 0 0 0 0,0 0 0 0 0,0 0-1 0 0,0 1 1 0 0,0-1 0 0 0,1 0 0 0 0,-1 0-1 0 0,0 0 1 0 0,0 1 0 0 0,0-1 0 0 0,0 0 0 0 0,0 0-1 0 0,0 0 1 0 0,0 0 0 0 0,1 1 0 0 0,-1-1-1 0 0,0 0 1 0 0,6 7 42 0 0,0-1 0 0 0,0 0 0 0 0,1 0 0 0 0,-1 0 0 0 0,15 8 0 0 0,-5-3 17 0 0,0 1-58 0 0,0 1-1 0 0,0 0 1 0 0,-1 1-1 0 0,-1 0 1 0 0,15 20 0 0 0,-22-18-2090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29.9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29 17556 0 0,'0'0'4047'0'0,"-5"-4"-4095"0"0,-14-13 39 0 0,14 10-55 0 0,9 6-31 0 0,8 4-39 0 0,-4 0 161 0 0,0 1 1 0 0,0 0 0 0 0,-1 0-1 0 0,0 1 1 0 0,0 0 0 0 0,0 1-1 0 0,0-1 1 0 0,-1 1-1 0 0,10 11 1 0 0,-6-5 210 0 0,-2 0 0 0 0,1 0 0 0 0,-1 1-1 0 0,11 25 1 0 0,-17-35-175 0 0,-1 1-1 0 0,0 0 1 0 0,1 0 0 0 0,-1 0-1 0 0,-1-1 1 0 0,1 1-1 0 0,0 0 1 0 0,-1 7 0 0 0,0-10-55 0 0,0 1 0 0 0,0-1 0 0 0,0 0 1 0 0,-1 0-1 0 0,1 0 0 0 0,0 0 0 0 0,-1 0 0 0 0,1 0 1 0 0,-1 0-1 0 0,1-1 0 0 0,-1 1 0 0 0,1 0 1 0 0,-1 0-1 0 0,0 0 0 0 0,1 0 0 0 0,-1-1 1 0 0,0 1-1 0 0,0 0 0 0 0,0-1 0 0 0,1 1 1 0 0,-1 0-1 0 0,0-1 0 0 0,0 1 0 0 0,0-1 1 0 0,0 0-1 0 0,0 1 0 0 0,0-1 0 0 0,0 0 0 0 0,0 1 1 0 0,0-1-1 0 0,0 0 0 0 0,0 0 0 0 0,0 0 1 0 0,0 0-1 0 0,-1 0 0 0 0,0 0 0 0 0,-2 0-6 0 0,-1 0-1 0 0,1-1 0 0 0,0 1 0 0 0,-6-3 1 0 0,9 3-11 0 0,0 0 1 0 0,0 0-1 0 0,0-1 1 0 0,0 1-1 0 0,1 0 1 0 0,-1-1-1 0 0,0 1 1 0 0,0 0-1 0 0,0-1 1 0 0,1 1-1 0 0,-1-1 1 0 0,0 0-1 0 0,1 1 1 0 0,-1-1-1 0 0,1 1 1 0 0,-1-1-1 0 0,0 0 1 0 0,1 0-1 0 0,0 1 1 0 0,-1-1-1 0 0,1 0 1 0 0,-1 0-1 0 0,1 1 1 0 0,0-1-1 0 0,-1 0 1 0 0,1 0-1 0 0,0 0 1 0 0,0-1-1 0 0,1 1-15 0 0,0 1-1 0 0,0 0 1 0 0,0 0-1 0 0,0 0 1 0 0,0-1-1 0 0,0 1 1 0 0,0 0-1 0 0,0 0 1 0 0,0 0-1 0 0,0 0 1 0 0,0 1-1 0 0,2-1 1 0 0,3 2 7 0 0,0 1 1 0 0,0-1 0 0 0,-1 1-1 0 0,1 0 1 0 0,0 1 0 0 0,-1 0 0 0 0,5 4-1 0 0,-6-6 36 0 0,8 8 113 0 0,0 0 0 0 0,13 13 0 0 0,-21-19-85 0 0,0 1 1 0 0,0 0 0 0 0,0 0 0 0 0,-1 1 0 0 0,1-1 0 0 0,-1 1 0 0 0,0-1 0 0 0,2 8-1 0 0,-5-12-39 0 0,1 1 0 0 0,-1-1-1 0 0,1 0 1 0 0,-1 0 0 0 0,0 1-1 0 0,1-1 1 0 0,-1 0 0 0 0,0 1-1 0 0,0-1 1 0 0,0 0 0 0 0,0 1-1 0 0,0-1 1 0 0,0 0 0 0 0,0 1-1 0 0,-1-1 1 0 0,1 0-1 0 0,0 1 1 0 0,-1-1 0 0 0,1 0-1 0 0,-1 0 1 0 0,1 1 0 0 0,-1-1-1 0 0,0 0 1 0 0,0 0 0 0 0,1 0-1 0 0,-1 0 1 0 0,0 0 0 0 0,0 0-1 0 0,0 0 1 0 0,0 0 0 0 0,0 0-1 0 0,0-1 1 0 0,0 1 0 0 0,0 0-1 0 0,-1 0 1 0 0,1-1-1 0 0,0 1 1 0 0,0-1 0 0 0,-2 1-1 0 0,-5 1-36 0 0,0-1 0 0 0,0 1-1 0 0,0-2 1 0 0,0 1 0 0 0,-11-2-1 0 0,10 1-101 0 0,-8-1-1242 0 0,1 0-1 0 0,1-2 1 0 0,-30-8 0 0 0,17 4-6021 0 0,13 4-3228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31.2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 28 0 0 0,'0'0'5069'0'0,"-5"-1"-3861"0"0,-19-4 419 0 0,2 3 2404 0 0,11 1-1951 0 0,-21-3 1 0 0,0 0-1388 0 0,-12 0-138 0 0,-62-3 752 0 0,108 22 122 0 0,8 21-276 0 0,-3-11-549 0 0,6 31 1 0 0,2 121 976 0 0,-13 1-901 0 0,-15 25-45 0 0,8-149-453 0 0,-13 81 330 0 0,-1 30 31 0 0,18-148-508 0 0,-4 58 233 0 0,8 133 1 0 0,5 16-36 0 0,-8-196-196 0 0,-5 70 157 0 0,5-77-179 0 0,1-10 10 0 0,-1 0 0 0 0,-3 18 0 0 0,3-28-19 0 0,0 0-1 0 0,0-1 1 0 0,0 1 0 0 0,0 0 0 0 0,0-1 0 0 0,0 1 0 0 0,0 0 0 0 0,0 0 0 0 0,0-1 0 0 0,0 1 0 0 0,0 0 0 0 0,0-1 0 0 0,1 1 0 0 0,-1 0-1 0 0,0-1 1 0 0,0 1 0 0 0,1 0 0 0 0,-1-1 0 0 0,0 1 0 0 0,1 0 0 0 0,-1-1 0 0 0,1 1 0 0 0,-1-1 0 0 0,1 1 0 0 0,-1-1 0 0 0,2 1 0 0 0,0 1 14 0 0,0-1 1 0 0,1 0 0 0 0,-1 0 0 0 0,1 0-1 0 0,-1-1 1 0 0,4 2 0 0 0,0-1-14 0 0,17 5 138 0 0,1-2 0 0 0,35 2 0 0 0,50-3-2113 0 0,-95-4-111 0 0,-6 1-2662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38.8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4 3905 0 0,'0'0'15150'0'0,"-5"-1"-14582"0"0,1 1-479 0 0,3-1-54 0 0,0 1 0 0 0,-1-1-1 0 0,1 1 1 0 0,-1 0 0 0 0,1 0 0 0 0,-1 0 0 0 0,1 0 0 0 0,-1 0 0 0 0,1 0 0 0 0,-1 0 0 0 0,1 1 0 0 0,-1-1 0 0 0,1 0 0 0 0,0 1 0 0 0,-1-1 0 0 0,1 1 0 0 0,0 0 0 0 0,-1-1 0 0 0,1 1 0 0 0,0 0 0 0 0,-1 0 0 0 0,1 0 0 0 0,0 0 0 0 0,0 0-1 0 0,-1 1 1 0 0,-3 5 79 0 0,0 0 0 0 0,1 1-1 0 0,0-1 1 0 0,0 1 0 0 0,1-1-1 0 0,0 1 1 0 0,0 0 0 0 0,1 0-1 0 0,0 1 1 0 0,0-1 0 0 0,1 0-1 0 0,0 12 1 0 0,1-19-76 0 0,0 1 0 0 0,0-1 1 0 0,0 0-1 0 0,0 1 0 0 0,1-1 0 0 0,-1 0 0 0 0,0 1 1 0 0,1-1-1 0 0,0 0 0 0 0,-1 1 0 0 0,1-1 0 0 0,0 0 0 0 0,-1 0 1 0 0,1 1-1 0 0,0-1 0 0 0,1 1 0 0 0,0 0 18 0 0,0 0 1 0 0,1-1-1 0 0,-1 1 0 0 0,0-1 1 0 0,0 1-1 0 0,1-1 0 0 0,-1 0 0 0 0,4 1 1 0 0,1 0 74 0 0,1 0-1 0 0,0 0 1 0 0,1-1 0 0 0,14 1 0 0 0,-17-2-97 0 0,1 0 0 0 0,-1-1 0 0 0,1 0 0 0 0,-1 0 0 0 0,0 0 0 0 0,1-1 0 0 0,-1 0 0 0 0,0 0 0 0 0,11-6 0 0 0,-14 7-69 0 0,-1-1 0 0 0,0 1 1 0 0,1 0-1 0 0,-1-1 0 0 0,0 0 0 0 0,0 1 0 0 0,0-1 0 0 0,0 0 1 0 0,-1 0-1 0 0,1 0 0 0 0,0 0 0 0 0,-1-1 0 0 0,0 1 0 0 0,1 0 1 0 0,-1-1-1 0 0,0 1 0 0 0,0-1 0 0 0,0 1 0 0 0,0-1 1 0 0,-1 1-1 0 0,1-1 0 0 0,-1 1 0 0 0,0-1 0 0 0,1 0 0 0 0,-1 1 1 0 0,0-1-1 0 0,-1-3 0 0 0,1 4-98 0 0,-1 0 0 0 0,1 0 0 0 0,-1 0 0 0 0,0 1-1 0 0,0-1 1 0 0,1 0 0 0 0,-1 1 0 0 0,0-1 0 0 0,0 1 0 0 0,0-1 0 0 0,-1 1 0 0 0,1-1 0 0 0,0 1 0 0 0,-1 0 0 0 0,1-1-1 0 0,0 1 1 0 0,-1 0 0 0 0,0 0 0 0 0,1 0 0 0 0,-1 0 0 0 0,-3-1 0 0 0,-17-4-3903 0 0,1 5-5207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39.2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19 14131 0 0,'0'0'3954'0'0,"-22"-4"-3471"0"0,-67-10-156 0 0,87 13-309 0 0,-1 1 1 0 0,0 0-1 0 0,1 0 0 0 0,-1 0 1 0 0,0 1-1 0 0,0-1 1 0 0,1 1-1 0 0,-1-1 0 0 0,0 1 1 0 0,-3 1-1 0 0,5-1-1 0 0,-1 0 0 0 0,1 0-1 0 0,-1 0 1 0 0,1 0 0 0 0,0 0 0 0 0,-1 1-1 0 0,1-1 1 0 0,0 0 0 0 0,-1 3 0 0 0,-3 2 50 0 0,3-5-40 0 0,-6 7 91 0 0,1 1-1 0 0,-10 12 1 0 0,16-18-37 0 0,-1-1 1 0 0,1 0 0 0 0,0 0-1 0 0,0 0 1 0 0,0 1 0 0 0,0-1-1 0 0,0 1 1 0 0,0-1-1 0 0,1 1 1 0 0,-1-1 0 0 0,1 1-1 0 0,0-1 1 0 0,-1 1-1 0 0,1-1 1 0 0,0 1 0 0 0,1 4-1 0 0,0-5-12 0 0,0 0 1 0 0,0-1-1 0 0,0 1 0 0 0,0-1 0 0 0,0 1 0 0 0,0-1 1 0 0,1 1-1 0 0,-1-1 0 0 0,0 0 0 0 0,1 0 0 0 0,-1 1 0 0 0,1-1 1 0 0,-1 0-1 0 0,1 0 0 0 0,-1-1 0 0 0,1 1 0 0 0,2 1 1 0 0,32 9 361 0 0,-19-7-353 0 0,1 0 0 0 0,0-2 0 0 0,0 0 0 0 0,0-1 0 0 0,1-1 1 0 0,-1-1-1 0 0,20-3 0 0 0,-31 3-54 0 0,0-1 1 0 0,-1 1-1 0 0,0-2 0 0 0,10-3 1 0 0,-14 5-53 0 0,-1 0 0 0 0,0 1 0 0 0,1-1 0 0 0,-1 0 0 0 0,0 0 0 0 0,0 0 0 0 0,1 0 0 0 0,-1-1 0 0 0,0 1 0 0 0,0 0 0 0 0,1-2 0 0 0,-2 2-28 0 0,1 0 1 0 0,-1 0-1 0 0,0 1 1 0 0,0-1 0 0 0,1 0-1 0 0,-1 0 1 0 0,0 1-1 0 0,0-1 1 0 0,0 0-1 0 0,0 0 1 0 0,0 0-1 0 0,0 1 1 0 0,0-1 0 0 0,-1 0-1 0 0,1 0 1 0 0,0 0-1 0 0,0 1 1 0 0,0-1-1 0 0,-1 0 1 0 0,1 0-1 0 0,-1 1 1 0 0,1-1 0 0 0,0 0-1 0 0,-2 0 1 0 0,1-1-192 0 0,-1 0 0 0 0,0 0 0 0 0,0 0 0 0 0,0 0 0 0 0,0 1 0 0 0,0-1 0 0 0,-1 1 0 0 0,1-1 0 0 0,0 1 0 0 0,-1 0 0 0 0,-3-1 0 0 0,-31-9-5832 0 0,27 9 2410 0 0,-6-2-5420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4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19796 0 0,'0'0'-1128'0'0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44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5489 0 0,'0'0'-2464'0'0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4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0 0 0 0,'0'0'0'0'0</inkml:trace>
  <inkml:trace contextRef="#ctx0" brushRef="#br0" timeOffset="1">1 949 18900 0 0,'0'0'-1848'0'0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0.4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18 295 5745 0 0,'0'0'7308'0'0,"0"0"-5036"0"0,0 0-1523 0 0,0 0 189 0 0,0 0-40 0 0,0 0-518 0 0,0 0-312 0 0,-3-6 21 0 0,-12-103-1380 0 0,47-16-984 0 0,-31 122 2308 0 0,0 0-1 0 0,0 0 1 0 0,0 0-1 0 0,1 0 1 0 0,-1 0 0 0 0,0 1-1 0 0,1-1 1 0 0,0 1-1 0 0,0-1 1 0 0,0 1-1 0 0,0-1 1 0 0,0 1 0 0 0,0 0-1 0 0,1 0 1 0 0,-1 0-1 0 0,1 0 1 0 0,-1 1-1 0 0,1-1 1 0 0,0 1 0 0 0,-1 0-1 0 0,1-1 1 0 0,0 1-1 0 0,0 0 1 0 0,0 1 0 0 0,0-1-1 0 0,0 0 1 0 0,0 1-1 0 0,0 0 1 0 0,0-1-1 0 0,0 1 1 0 0,0 1 0 0 0,1-1-1 0 0,-1 0 1 0 0,0 1-1 0 0,0-1 1 0 0,0 1-1 0 0,0 0 1 0 0,-1 0 0 0 0,1 0-1 0 0,0 1-32 0 0,5 3 71 0 0,-1 0 0 0 0,0 0 0 0 0,-1 1 0 0 0,1 0 1 0 0,-1 1-1 0 0,-1-1 0 0 0,1 1 0 0 0,-1 0 0 0 0,0 1 0 0 0,0-1 0 0 0,-1 1 0 0 0,0 0 0 0 0,-1 0 0 0 0,1 0 0 0 0,-2 0 1 0 0,1 1-1 0 0,-1-1 0 0 0,0 1 0 0 0,-1 0 0 0 0,0 0 0 0 0,-1-1 0 0 0,1 1 0 0 0,-2 4-71 0 0,-19 72-2609 0 0,20-84-709 0 0,0 0-2369 0 0</inkml:trace>
  <inkml:trace contextRef="#ctx0" brushRef="#br0" timeOffset="170.11">250 205 2540 0 0,'0'0'12181'0'0,"0"0"-10368"0"0,0 0-1549 0 0,0 0 160 0 0,0 0-28 0 0,0 0 24 0 0,-51-5-72 0 0,24 2-336 0 0,-2-1-12 0 0,-3 1-868 0 0,1-3-469 0 0,7 1-2447 0 0,-5-11-6129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47.2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10386 0 0,'0'0'-320'0'0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03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22965 0 0,'0'0'104'0'0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03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05.0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17900 0 0,'0'0'4965'0'0,"3"20"-4325"0"0,10 64-204 0 0,-9-56-145 0 0,-2 0 0 0 0,0 43 0 0 0,-3-39-528 0 0,-2 1-2060 0 0,0-9-5703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06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46 0 0 0,'0'0'13459'0'0,"-2"-6"-12488"0"0,-9-19-119 0 0,11 24-758 0 0,-1 0 0 0 0,1 0 0 0 0,-1 0 0 0 0,0 0 0 0 0,1 0 0 0 0,-1 0 0 0 0,0 1 0 0 0,0-1 0 0 0,1 0 0 0 0,-1 1 0 0 0,0-1 0 0 0,0 0 0 0 0,0 1 0 0 0,0-1 0 0 0,0 1 0 0 0,0-1 0 0 0,0 1 0 0 0,0 0 0 0 0,0-1 0 0 0,0 1 0 0 0,-2 0 0 0 0,1-1 34 0 0,0 1 1 0 0,0 0 0 0 0,0 0 0 0 0,0 0 0 0 0,0 1 0 0 0,0-1 0 0 0,0 0-1 0 0,-3 2 1 0 0,1-1-19 0 0,1 1 0 0 0,0 0 0 0 0,1 0 0 0 0,-1 0 0 0 0,0 0 0 0 0,0 1 0 0 0,1-1 0 0 0,0 1 0 0 0,-1-1 0 0 0,-3 7 0 0 0,1-1 74 0 0,0 1 0 0 0,-7 14 0 0 0,8-14-96 0 0,-9 24 60 0 0,13-30-94 0 0,-1-1 1 0 0,0 1 0 0 0,1 0-1 0 0,0-1 1 0 0,-1 1 0 0 0,1-1 0 0 0,0 1-1 0 0,0 0 1 0 0,1-1 0 0 0,-1 1-1 0 0,1 3 1 0 0,0-5-1 0 0,0 0-1 0 0,-1 0 0 0 0,1 0 0 0 0,0 0 1 0 0,0 0-1 0 0,0 0 0 0 0,0 0 1 0 0,0 0-1 0 0,0 0 0 0 0,0 0 1 0 0,0 0-1 0 0,0 0 0 0 0,0-1 1 0 0,0 1-1 0 0,0-1 0 0 0,1 1 1 0 0,-1-1-1 0 0,0 1 0 0 0,0-1 1 0 0,1 1-1 0 0,1-1 0 0 0,5 1 187 0 0,-1 0 1 0 0,12 0-1 0 0,-18-1-205 0 0,6 1 66 0 0,0-2 1 0 0,0 1 0 0 0,0-1 0 0 0,0 0 0 0 0,0 0 0 0 0,12-5-1 0 0,-15 5-80 0 0,0-1-1 0 0,0 0 1 0 0,0 0-1 0 0,-1 0 1 0 0,1 0-1 0 0,-1-1 1 0 0,1 1-1 0 0,-1-1 1 0 0,0 0-1 0 0,0 0 1 0 0,0 0-1 0 0,4-6 0 0 0,-6 8-61 0 0,-1-1-1 0 0,1 1 1 0 0,0 0-1 0 0,0-1 1 0 0,-1 1-1 0 0,1-1 0 0 0,-1 1 1 0 0,1-1-1 0 0,-1 1 1 0 0,0-1-1 0 0,1 0 1 0 0,-1 1-1 0 0,0-1 1 0 0,0 1-1 0 0,0-1 0 0 0,0 1 1 0 0,-1-1-1 0 0,1 0 1 0 0,0 1-1 0 0,-1-1 1 0 0,1 1-1 0 0,-1-1 0 0 0,1 1 1 0 0,-1-1-1 0 0,0 1 1 0 0,1 0-1 0 0,-1-1 1 0 0,0 1-1 0 0,-2-2 0 0 0,0 0-686 0 0,1 0 0 0 0,-2 0-1 0 0,1 0 1 0 0,0 1-1 0 0,0 0 1 0 0,-1-1 0 0 0,1 1-1 0 0,-1 0 1 0 0,0 1 0 0 0,-4-3-1 0 0,-3 1-8633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1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6 10122 0 0,'0'0'7730'0'0,"-63"-5"-20813"0"0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18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40 0 0 0,'1'0'19995'0'0,"-23"-1"-18113"0"0,-30-5-1 0 0,6 0-1327 0 0,-3 4-224 0 0,31 2-273 0 0,1-1-1 0 0,-1-1 1 0 0,1 0 0 0 0,-1-1 0 0 0,-17-6 0 0 0,35 9-62 0 0,0 0-1 0 0,0 0 1 0 0,0 0 0 0 0,0-1 0 0 0,0 1 0 0 0,1 0-1 0 0,-1 0 1 0 0,0 0 0 0 0,0 0 0 0 0,0 0 0 0 0,0 0 0 0 0,0 0-1 0 0,0 0 1 0 0,0 0 0 0 0,0 0 0 0 0,0 0 0 0 0,0 0 0 0 0,0 0-1 0 0,0 0 1 0 0,0 0 0 0 0,0-1 0 0 0,0 1 0 0 0,0 0 0 0 0,0 0-1 0 0,0 0 1 0 0,0 0 0 0 0,0 0 0 0 0,0 0 0 0 0,0 0-1 0 0,0 0 1 0 0,0 0 0 0 0,0 0 0 0 0,0 0 0 0 0,0 0 0 0 0,0-1-1 0 0,0 1 1 0 0,0 0 0 0 0,0 0 0 0 0,0 0 0 0 0,0 0 0 0 0,0 0-1 0 0,0 0 1 0 0,0 0 0 0 0,0 0 0 0 0,0 0 0 0 0,0 0 0 0 0,-1 0-1 0 0,1 0 1 0 0,0 0 0 0 0,0 0 0 0 0,0 0 0 0 0,0 0-1 0 0,0 0 1 0 0,0 0 0 0 0,0-1 0 0 0,0 1 0 0 0,0 0 0 0 0,0 0-1 0 0,0 0 1 0 0,0 0 0 0 0,-1 0 0 0 0,6-1-232 0 0,8-1-1426 0 0,-1 1 16 0 0,22 1-1 0 0,-14 2-2951 0 0,-1 1-3844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19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4681 0 0,'0'0'17313'0'0,"-2"19"-16785"0"0,-4 59-114 0 0,5-61-106 0 0,-7 27 0 0 0,7-36-330 0 0,-1-1-1 0 0,1 0 0 0 0,0 14 0 0 0,1-20-89 0 0,0-1 1 0 0,0 1-1 0 0,0-1 0 0 0,0 1 0 0 0,0-1 1 0 0,1 1-1 0 0,-1-1 0 0 0,0 0 1 0 0,0 1-1 0 0,0-1 0 0 0,1 1 1 0 0,-1-1-1 0 0,0 0 0 0 0,0 1 0 0 0,1-1 1 0 0,-1 0-1 0 0,0 1 0 0 0,1-1 1 0 0,-1 0-1 0 0,0 0 0 0 0,1 1 0 0 0,-1-1 1 0 0,1 0-1 0 0,-1 0 0 0 0,0 0 1 0 0,1 1-1 0 0,0-1 0 0 0,7 2-3888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1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735 71 11715 0 0,'0'0'7594'0'0,"22"22"-6823"0"0,65 70-137 0 0,-79-84-500 0 0,-1 1 0 0 0,6 8 0 0 0,-12-16-108 0 0,-1 0-1 0 0,1 1 1 0 0,-1-1-1 0 0,1 0 1 0 0,-1 0-1 0 0,1 0 1 0 0,-1 0-1 0 0,0 0 0 0 0,0 0 1 0 0,0 1-1 0 0,1 1 1 0 0,-1 4 77 0 0,1-1-79 0 0,-1-1 1 0 0,1 0 0 0 0,-1 0 0 0 0,-1 1-1 0 0,1-1 1 0 0,-1 0 0 0 0,0 0 0 0 0,0 0-1 0 0,0 0 1 0 0,-1 0 0 0 0,1 0 0 0 0,-1 0 0 0 0,-4 6-1 0 0,2-4-107 0 0,-1-1 0 0 0,1 0-1 0 0,-1 0 1 0 0,-1 0 0 0 0,1-1 0 0 0,-1 1-1 0 0,0-1 1 0 0,-9 5 0 0 0,2-1-928 0 0,-1-1 0 0 0,-20 8 0 0 0,-8 1-7425 0 0,27-12-1217 0 0</inkml:trace>
  <inkml:trace contextRef="#ctx0" brushRef="#br0" timeOffset="1">93 1 14179 0 0,'0'0'3812'0'0,"-9"20"-2523"0"0,-27 64-233 0 0,26-60-486 0 0,1 0 0 0 0,-11 47 0 0 0,17-49-450 0 0,0-1 1 0 0,1 42-1 0 0,2-55-181 0 0,1-1-1 0 0,0 0 0 0 0,0 0 0 0 0,0 0 0 0 0,1-1 0 0 0,0 1 0 0 0,0 0 0 0 0,1-1 0 0 0,0 1 0 0 0,0-1 0 0 0,1 0 1 0 0,-1 0-1 0 0,7 7 0 0 0,-3-4-912 0 0,0-1 1 0 0,16 13 0 0 0,20 11-6904 0 0,-27-23-2323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23.4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21845 0 0,'0'0'-1585'0'0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39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73 4956 0 0,'0'0'7461'0'0,"0"0"-6261"0"0,0 0-780 0 0,0 0 516 0 0,0 0-304 0 0,0 0-408 0 0,-44-3-212 0 0,26 2-12 0 0,-7-1-4 0 0,2 2-348 0 0,2 0-820 0 0,-2-1-676 0 0,9 0-1360 0 0,0-5-3653 0 0</inkml:trace>
  <inkml:trace contextRef="#ctx0" brushRef="#br0" timeOffset="248.87">49 1 3980 0 0,'0'0'6277'0'0,"0"0"-5437"0"0,0 0 20 0 0,46 45 520 0 0,-37-31-136 0 0,-1 0-500 0 0,-7-1-140 0 0,-1 1-99 0 0,0 1-117 0 0,-4 0-152 0 0,-2-2-236 0 0,2-2-84 0 0,0-1-92 0 0,2-3-465 0 0,2 0-819 0 0,0-3-1588 0 0,4-4-4457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32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131 0 14019 0 0,'0'0'5479'0'0,"-13"1"-5229"0"0,-4 0-120 0 0,-23 5 0 0 0,38-5-110 0 0,0-1 0 0 0,0 1 0 0 0,0 0 0 0 0,1 0 0 0 0,-1 0 0 0 0,0 0 0 0 0,0 0 0 0 0,0 0 0 0 0,1 0 0 0 0,-1 1-1 0 0,1-1 1 0 0,-1 1 0 0 0,1-1 0 0 0,-1 1 0 0 0,1-1 0 0 0,0 1 0 0 0,0 0 0 0 0,0 0 0 0 0,0-1 0 0 0,-2 5 0 0 0,0 1 41 0 0,0-2 52 0 0,0 1 0 0 0,0 0-1 0 0,0 0 1 0 0,1 0 0 0 0,0 1 0 0 0,0-1-1 0 0,0 0 1 0 0,1 1 0 0 0,0-1-1 0 0,0 1 1 0 0,1 7 0 0 0,0-13-41 0 0,0 1 1 0 0,0-1-1 0 0,0 0 1 0 0,1 0-1 0 0,-1 0 1 0 0,0 1-1 0 0,1-1 1 0 0,-1 0-1 0 0,1 0 1 0 0,-1 0-1 0 0,1 0 1 0 0,0 0 0 0 0,-1 0-1 0 0,1 0 1 0 0,0 0-1 0 0,0 0 1 0 0,0 0-1 0 0,1 1 1 0 0,0-1 33 0 0,0 1 1 0 0,1-1 0 0 0,-1 0 0 0 0,1 1 0 0 0,-1-1-1 0 0,1 0 1 0 0,5 1 0 0 0,2 0 100 0 0,1-1-1 0 0,0 0 1 0 0,12-1 0 0 0,-21 0-187 0 0,1 0 10 0 0,0 0-1 0 0,0 0 1 0 0,0 0 0 0 0,0-1-1 0 0,0 1 1 0 0,0-1 0 0 0,0 0-1 0 0,-1 0 1 0 0,1 0 0 0 0,0 0-1 0 0,0-1 1 0 0,-1 1 0 0 0,1-1 0 0 0,-1 1-1 0 0,1-1 1 0 0,-1 0 0 0 0,3-2-1 0 0,-3 1-72 0 0,0 1 0 0 0,-1 0 0 0 0,1 0 0 0 0,-1-1 0 0 0,0 1 0 0 0,0-1-1 0 0,0 1 1 0 0,0-1 0 0 0,0 0 0 0 0,0 1 0 0 0,-1-1 0 0 0,1 0 0 0 0,-1 0 0 0 0,0 1-1 0 0,1-1 1 0 0,-1 0 0 0 0,-1 0 0 0 0,1 1 0 0 0,-1-4 0 0 0,1 4-156 0 0,-1 0 0 0 0,0 0-1 0 0,1 0 1 0 0,-1 0 0 0 0,0 0 0 0 0,0 1 0 0 0,0-1 0 0 0,-1 0 0 0 0,1 1-1 0 0,0-1 1 0 0,-1 1 0 0 0,1-1 0 0 0,-1 1 0 0 0,1 0 0 0 0,-1-1-1 0 0,1 1 1 0 0,-4-2 0 0 0,-15-6-4052 0 0,3 3-3798 0 0,7 3-658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33.6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18820 0 0,'0'0'5964'0'0,"1"22"-5703"0"0,4 72-98 0 0,-3 8 145 0 0,-3-67-235 0 0,6 20-913 0 0,-3-38-3142 0 0,-1 1-5209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34.3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46 8162 0 0,'0'0'10394'0'0,"-1"-7"-10029"0"0,-4-21-98 0 0,5 28-262 0 0,0-1 0 0 0,0 1 0 0 0,0 0 0 0 0,0-1 1 0 0,0 1-1 0 0,0-1 0 0 0,1 1 0 0 0,-1 0 0 0 0,0-1 0 0 0,0 1 0 0 0,0-1 0 0 0,0 1 0 0 0,0 0 0 0 0,1-1 0 0 0,-1 1 1 0 0,0 0-1 0 0,0-1 0 0 0,0 1 0 0 0,1 0 0 0 0,-1 0 0 0 0,0-1 0 0 0,1 1 0 0 0,-1 0 0 0 0,0-1 0 0 0,1 1 0 0 0,-1 0 1 0 0,0 0-1 0 0,1 0 0 0 0,-1 0 0 0 0,0-1 0 0 0,1 1 0 0 0,-1 0 0 0 0,0 0 0 0 0,1 0 0 0 0,-1 0 0 0 0,1 0 0 0 0,-1 0 1 0 0,0 0-1 0 0,1 0 0 0 0,-1 0 0 0 0,1 0 0 0 0,-1 0 0 0 0,0 0 0 0 0,1 0 0 0 0,-1 0 0 0 0,1 0 0 0 0,-1 0 0 0 0,1 1 0 0 0,1-1 5 0 0,12 0-4 0 0,-1 1 0 0 0,1 1 0 0 0,0 0 0 0 0,17 5 0 0 0,-22-4 8 0 0,-1 0 0 0 0,1 0-1 0 0,-1 1 1 0 0,0 0 0 0 0,0 0-1 0 0,0 1 1 0 0,12 8 0 0 0,-16-9 13 0 0,-1 0 0 0 0,1 0 1 0 0,0 1-1 0 0,-1-1 0 0 0,0 1 1 0 0,0 0-1 0 0,0-1 0 0 0,-1 1 1 0 0,4 10-1 0 0,0 4 196 0 0,5 28 0 0 0,-7-28-57 0 0,42 299 1612 0 0,-27 3-896 0 0,-16-252-766 0 0,6 125 272 0 0,14 248 411 0 0,-15-151-405 0 0,-9-271-308 0 0,-2 0 0 0 0,0-1 0 0 0,-1 0 0 0 0,-2 1 0 0 0,-9 25 0 0 0,-2-6 130 0 0,-31 53 1 0 0,47-90-260 0 0,-1 0 1 0 0,1 0-1 0 0,-1 0 1 0 0,0 0 0 0 0,0-1-1 0 0,0 1 1 0 0,0 0 0 0 0,0-1-1 0 0,0 1 1 0 0,0-1-1 0 0,0 0 1 0 0,-1 0 0 0 0,1 0-1 0 0,0 0 1 0 0,-1 0 0 0 0,-3 1-1 0 0,-19 2-1767 0 0,1-3-3605 0 0,17-1 2654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35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5953 0 0,'0'0'16860'0'0,"2"-1"-16233"0"0,-1 2-586 0 0,-1-1 0 0 0,1 0 0 0 0,0 0 0 0 0,0 0 0 0 0,-1 1 0 0 0,1-1 1 0 0,0 0-1 0 0,-1 1 0 0 0,1-1 0 0 0,-1 0 0 0 0,1 1 0 0 0,0-1 0 0 0,-1 1 1 0 0,1-1-1 0 0,-1 1 0 0 0,1-1 0 0 0,-1 1 0 0 0,1 0 0 0 0,-1-1 0 0 0,1 1 0 0 0,-1 0 1 0 0,0-1-1 0 0,1 1 0 0 0,-1 0 0 0 0,0-1 0 0 0,0 2 0 0 0,9 25 460 0 0,-7-20-328 0 0,4 17 279 0 0,-1-1 0 0 0,4 47 0 0 0,-7 50-2562 0 0,-2-100 581 0 0,1-13-1834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36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0 5849 0 0,'0'0'14894'0'0,"-11"7"-14619"0"0,-32 25-32 0 0,42-31-227 0 0,-1 0 1 0 0,1 0 0 0 0,0 0 0 0 0,0 1 0 0 0,0-1 0 0 0,0 0 0 0 0,0 1 0 0 0,0-1 0 0 0,0 1 0 0 0,0-1 0 0 0,1 1 0 0 0,-1 0 0 0 0,1-1 0 0 0,-1 1 0 0 0,1 0-1 0 0,-1-1 1 0 0,1 1 0 0 0,0 0 0 0 0,0 0 0 0 0,0-1 0 0 0,0 1 0 0 0,0 0 0 0 0,1 3 0 0 0,0 3 82 0 0,-1-5-84 0 0,-1 0 56 0 0,1 0-1 0 0,0-1 0 0 0,1 1 1 0 0,-1-1-1 0 0,0 1 0 0 0,1-1 0 0 0,1 5 1 0 0,-2-6-32 0 0,1 0 1 0 0,-1 0 0 0 0,1 0 0 0 0,0 0 0 0 0,0-1 0 0 0,-1 1-1 0 0,1 0 1 0 0,0 0 0 0 0,0-1 0 0 0,0 1 0 0 0,0 0-1 0 0,0-1 1 0 0,0 1 0 0 0,0-1 0 0 0,0 0 0 0 0,0 1 0 0 0,0-1-1 0 0,0 0 1 0 0,0 1 0 0 0,0-1 0 0 0,2 0 0 0 0,3 1 65 0 0,0-1-1 0 0,0 0 1 0 0,0 0 0 0 0,0-1 0 0 0,0 1 0 0 0,0-1 0 0 0,0 0 0 0 0,0-1 0 0 0,9-3 0 0 0,-11 3-76 0 0,0 1 1 0 0,0-1 0 0 0,-1 0 0 0 0,1 0-1 0 0,-1 0 1 0 0,0-1 0 0 0,1 1-1 0 0,-1-1 1 0 0,0 0 0 0 0,0 1-1 0 0,-1-1 1 0 0,1-1 0 0 0,-1 1 0 0 0,1 0-1 0 0,1-6 1 0 0,-3 8-39 0 0,0-1 1 0 0,0 0-1 0 0,0 0 1 0 0,0 0-1 0 0,-1 0 1 0 0,1-1-1 0 0,-1 1 1 0 0,0 0-1 0 0,1 0 1 0 0,-1 0-1 0 0,0 0 1 0 0,0 0-1 0 0,0 0 1 0 0,-1-1-1 0 0,1 1 1 0 0,-1 0-1 0 0,1 0 1 0 0,-1 0-1 0 0,0-2 1 0 0,0 2-43 0 0,-1 0-1 0 0,1 0 1 0 0,0 1 0 0 0,-1-1 0 0 0,1 0-1 0 0,-1 1 1 0 0,0-1 0 0 0,1 1 0 0 0,-1 0-1 0 0,0 0 1 0 0,0-1 0 0 0,0 1 0 0 0,0 0-1 0 0,0 0 1 0 0,-3 0 0 0 0,0-1-411 0 0,0 1-1 0 0,0 0 1 0 0,0 0-1 0 0,0 0 1 0 0,-1 1 0 0 0,-7 0-1 0 0,8 0-464 0 0,1 1-1 0 0,-1 0 0 0 0,1-1 1 0 0,-1 1-1 0 0,1 1 0 0 0,0-1 1 0 0,-5 3-1 0 0,-1 1-4789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36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16 15755 0 0,'0'0'7889'0'0,"-22"0"-7792"0"0,-73-1-56 0 0,64 1-452 0 0,-44-7 0 0 0,68 6 151 0 0,2 0-567 0 0,-13-2-64 0 0,9 1-2246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37.3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33 14675 0 0,'0'0'3035'0'0,"1"-5"-3059"0"0,5-17-30 0 0,-6 22 53 0 0,1-1-1 0 0,-1 1 1 0 0,0 0 0 0 0,0-1 0 0 0,1 1-1 0 0,-1 0 1 0 0,0-1 0 0 0,1 1 0 0 0,-1 0-1 0 0,0 0 1 0 0,1-1 0 0 0,-1 1 0 0 0,1 0 0 0 0,-1 0-1 0 0,0 0 1 0 0,1-1 0 0 0,-1 1 0 0 0,1 0-1 0 0,-1 0 1 0 0,0 0 0 0 0,1 0 0 0 0,-1 0-1 0 0,1 0 1 0 0,-1 0 0 0 0,1 0 0 0 0,-1 0 0 0 0,0 0-1 0 0,1 0 1 0 0,-1 0 0 0 0,1 0 0 0 0,-1 0-1 0 0,1 1 1 0 0,14 6 96 0 0,-12-5-36 0 0,8 4 270 0 0,0 1-1 0 0,0 1 1 0 0,-1-1-1 0 0,0 2 1 0 0,0-1-1 0 0,16 20 1 0 0,-22-23-156 0 0,0 1 1 0 0,1 0-1 0 0,-2 1 1 0 0,1-1 0 0 0,-1 1-1 0 0,0-1 1 0 0,0 1 0 0 0,-1 0-1 0 0,0 0 1 0 0,0 0 0 0 0,-1 0-1 0 0,0 1 1 0 0,1 11-1 0 0,-2-16-120 0 0,-1-1-1 0 0,1 1 0 0 0,-1 0 0 0 0,0-1 1 0 0,0 1-1 0 0,0-1 0 0 0,0 1 0 0 0,0-1 1 0 0,0 1-1 0 0,-1-1 0 0 0,1 0 0 0 0,-1 1 0 0 0,1-1 1 0 0,-1 0-1 0 0,-3 2 0 0 0,-4 5 153 0 0,-21 14 1 0 0,24-18-174 0 0,-3 1 5 0 0,-11 9-1 0 0,19-15-34 0 0,0 1 0 0 0,0 0 0 0 0,0 0 0 0 0,0 0 0 0 0,1-1 0 0 0,-1 1 0 0 0,0 0 1 0 0,1 0-1 0 0,-1 0 0 0 0,1 0 0 0 0,-1 0 0 0 0,1 1 0 0 0,-1-1 0 0 0,1 0 0 0 0,0 0 0 0 0,-1 2 0 0 0,1-2 2 0 0,0-1 0 0 0,1 0-1 0 0,-1 1 1 0 0,0-1-1 0 0,0 1 1 0 0,0-1-1 0 0,0 1 1 0 0,1-1-1 0 0,-1 0 1 0 0,0 1-1 0 0,1-1 1 0 0,-1 0-1 0 0,0 1 1 0 0,1-1 0 0 0,-1 0-1 0 0,0 1 1 0 0,1-1-1 0 0,-1 0 1 0 0,0 0-1 0 0,1 1 1 0 0,-1-1-1 0 0,1 0 1 0 0,0 0-1 0 0,11 5 43 0 0,-10-5-38 0 0,22 6 38 0 0,0-2 0 0 0,38 3 0 0 0,50-5-67 0 0,-104-2 11 0 0,-7 0-80 0 0,16-1 20 0 0,-17 1-36 0 0,1 0 0 0 0,-1 0 0 0 0,1 0 0 0 0,0 0 0 0 0,-1 0 0 0 0,1 0 0 0 0,-1 0 0 0 0,1 0 0 0 0,-1-1 0 0 0,1 1 0 0 0,0 0 0 0 0,-1 0 0 0 0,1-1 0 0 0,-1 1 0 0 0,1 0 0 0 0,-1-1 0 0 0,1 1 0 0 0,-1 0 0 0 0,0-1 0 0 0,2 0 0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38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13667 0 0,'0'0'6193'0'0,"9"22"-5395"0"0,27 72-19 0 0,-34-88-670 0 0,0 0 1 0 0,0 0 0 0 0,-1 0 0 0 0,1 0 0 0 0,-1 0 0 0 0,-1 0-1 0 0,1 0 1 0 0,-1 1 0 0 0,-1 6 0 0 0,0 4 191 0 0,-4 153 1758 0 0,1-18-1230 0 0,6 111-240 0 0,-2 109-38 0 0,-7-252-341 0 0,-1 47 47 0 0,10-146-19 0 0,0-14-601 0 0,-2-7 327 0 0,0 0 0 0 0,0 0 0 0 0,0 0 0 0 0,0 0 0 0 0,0 1 0 0 0,0-1 0 0 0,0 0 0 0 0,0 0 0 0 0,0 0 0 0 0,0 0 0 0 0,0 0 0 0 0,0 0 0 0 0,0 0 0 0 0,0 0 0 0 0,0 0 1 0 0,1 0-1 0 0,-1 0 0 0 0,0 0 0 0 0,0 0 0 0 0,0 0 0 0 0,0 0 0 0 0,0 0 0 0 0,0 0 0 0 0,0 0 0 0 0,0 0 0 0 0,0 0 0 0 0,0 0 0 0 0,0 0 0 0 0,1 0 0 0 0,-1 0 0 0 0,0 0 0 0 0,0 0 0 0 0,0 0 0 0 0,0 0 0 0 0,0 0 0 0 0,0 0 0 0 0,0 0 0 0 0,0-1 0 0 0,0 1 0 0 0,0 0 0 0 0,0 0 0 0 0,0 0 0 0 0,0 0 0 0 0,0 0 0 0 0,0 0 0 0 0,0 0 0 0 0,0 0 0 0 0,1 0 1 0 0,-1 0-1 0 0,0 0 0 0 0,0 0 0 0 0,0 0 0 0 0,0-1 0 0 0,0 1 0 0 0,0 0 0 0 0,0 0 0 0 0,0 0 0 0 0,0 0 0 0 0,0 0 0 0 0,0 0 0 0 0,0 0 0 0 0,0 0 0 0 0,0 0 0 0 0,8-12-3969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38.4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16516 0 0,'0'0'5393'0'0,"0"22"-4789"0"0,4 69-136 0 0,5 37 701 0 0,-6-83-910 0 0,3-15-134 0 0,-2-13-617 0 0,0-6-1706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50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27 11931 0 0,'0'0'9519'0'0,"-13"-5"-9330"0"0,-42-12 10 0 0,54 16-189 0 0,0 1 0 0 0,0 0-1 0 0,0 0 1 0 0,1 0 0 0 0,-1 0 0 0 0,0 0-1 0 0,0 0 1 0 0,0 0 0 0 0,0 0 0 0 0,0 0-1 0 0,0 0 1 0 0,0 0 0 0 0,0 0 0 0 0,0 1-1 0 0,0-1 1 0 0,0 0 0 0 0,1 1 0 0 0,-1-1 0 0 0,0 1-1 0 0,0-1 1 0 0,0 1 0 0 0,1-1 0 0 0,-1 1-1 0 0,0-1 1 0 0,1 1 0 0 0,-1 0 0 0 0,0-1-1 0 0,1 1 1 0 0,-1 0 0 0 0,1 0 0 0 0,-1-1-1 0 0,1 1 1 0 0,-1 0 0 0 0,1 0 0 0 0,0 0 0 0 0,-1 0-1 0 0,1 1 1 0 0,-2 2 51 0 0,-3 7 56 0 0,1 0 1 0 0,1-1-1 0 0,0 1 1 0 0,0 0-1 0 0,1 1 0 0 0,0-1 1 0 0,1 0-1 0 0,0 1 0 0 0,1-1 1 0 0,1 14-1 0 0,-1-23-67 0 0,0-1 0 0 0,0 0 0 0 0,1 1-1 0 0,-1-1 1 0 0,0 0 0 0 0,1 1 0 0 0,-1-1 0 0 0,1 0-1 0 0,-1 1 1 0 0,1-1 0 0 0,0 0 0 0 0,-1 0 0 0 0,1 0 0 0 0,0 0-1 0 0,0 0 1 0 0,0 0 0 0 0,0 0 0 0 0,0 0 0 0 0,0 0-1 0 0,0 0 1 0 0,0 0 0 0 0,0 0 0 0 0,1-1 0 0 0,-1 1 0 0 0,0-1-1 0 0,0 1 1 0 0,1-1 0 0 0,-1 1 0 0 0,0-1 0 0 0,1 1 0 0 0,-1-1-1 0 0,0 0 1 0 0,1 0 0 0 0,-1 0 0 0 0,1 0 0 0 0,-1 0-1 0 0,0 0 1 0 0,1 0 0 0 0,1-1 0 0 0,2 0 42 0 0,-1 0 1 0 0,0 0-1 0 0,0 0 0 0 0,0-1 0 0 0,-1 1 1 0 0,1-1-1 0 0,0 0 0 0 0,-1 0 1 0 0,1-1-1 0 0,-1 1 0 0 0,1-1 0 0 0,3-3 1 0 0,-3 1-54 0 0,0 0 0 0 0,0 0 0 0 0,0-1 0 0 0,-1 1 0 0 0,0-1 1 0 0,0 0-1 0 0,-1 0 0 0 0,3-7 0 0 0,-2 3-80 0 0,-1 1 0 0 0,-1-1 0 0 0,0 1 1 0 0,1-19-1 0 0,-2 27-28 0 0,0-1 1 0 0,0 1 0 0 0,0-1 0 0 0,-1 1-1 0 0,1-1 1 0 0,0 1 0 0 0,0-1-1 0 0,-1 1 1 0 0,1-1 0 0 0,-1 1-1 0 0,1 0 1 0 0,-1-1 0 0 0,0 1-1 0 0,0 0 1 0 0,1-1 0 0 0,-1 1 0 0 0,0 0-1 0 0,0 0 1 0 0,0 0 0 0 0,0-1-1 0 0,-1 1 1 0 0,1 1 0 0 0,0-1-1 0 0,-2-2 1 0 0,0 2-622 0 0,1 0 0 0 0,0 0 0 0 0,-1 1 0 0 0,1-1 0 0 0,-5 0 0 0 0,-14-1-9503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1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27 3372 0 0,'0'0'5457'0'0,"0"0"-3033"0"0,0 0-1285 0 0,0 0 146 0 0,0 0 235 0 0,0 0-376 0 0,0 0-396 0 0,0 0-321 0 0,-8 0-155 0 0,-6-1-437 0 0,-96-6 753 0 0,37-1-4132 0 0,60 4-706 0 0,4-2-2867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51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29 14539 0 0,'0'0'8086'0'0,"-21"-3"-7827"0"0,-70-10-75 0 0,-39 0 25 0 0,127 13-217 0 0,-4 0 899 0 0,0 0-3997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52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28 10138 0 0,'0'0'10609'0'0,"8"-4"-10545"0"0,22-15-7 0 0,-29 19-49 0 0,0-1 0 0 0,0 1-1 0 0,0-1 1 0 0,0 1-1 0 0,-1-1 1 0 0,1 1 0 0 0,0 0-1 0 0,0-1 1 0 0,0 1-1 0 0,0 0 1 0 0,0 0 0 0 0,0 0-1 0 0,0 0 1 0 0,1 0-1 0 0,5 5 81 0 0,-5-3-44 0 0,7 5 145 0 0,0 1 1 0 0,-1 0 0 0 0,-1 1-1 0 0,1-1 1 0 0,-1 1 0 0 0,-1 1-1 0 0,0-1 1 0 0,6 13 0 0 0,-10-18-125 0 0,0 1 0 0 0,0-1 0 0 0,-1 1 0 0 0,1 0 1 0 0,-1 0-1 0 0,0-1 0 0 0,-1 1 0 0 0,1 0 0 0 0,-1 0 0 0 0,0 0 1 0 0,0 0-1 0 0,0 0 0 0 0,-1-1 0 0 0,0 1 0 0 0,0 0 0 0 0,0 0 1 0 0,0-1-1 0 0,-1 1 0 0 0,0 0 0 0 0,0-1 0 0 0,-4 7 1 0 0,-1-1 26 0 0,-1 0 0 0 0,-10 10 0 0 0,12-14-66 0 0,0 1 0 0 0,0 0 0 0 0,0 1 0 0 0,-7 13 0 0 0,12-21-21 0 0,1 1 0 0 0,0-1 1 0 0,0 0-1 0 0,0 1 0 0 0,-1-1 0 0 0,1 1 0 0 0,0-1 0 0 0,0 1 0 0 0,0-1 0 0 0,0 1 1 0 0,0-1-1 0 0,0 1 0 0 0,0-1 0 0 0,0 0 0 0 0,0 1 0 0 0,0-1 0 0 0,0 1 0 0 0,0-1 0 0 0,0 1 1 0 0,0-1-1 0 0,1 1 0 0 0,-1-1 0 0 0,0 0 0 0 0,0 1 0 0 0,0-1 0 0 0,1 1 0 0 0,-1-1 0 0 0,1 1 1 0 0,0 0 6 0 0,0-1 1 0 0,0 1 0 0 0,0 0 0 0 0,0 0 0 0 0,0-1 0 0 0,1 1-1 0 0,-1-1 1 0 0,0 1 0 0 0,1-1 0 0 0,0 1 0 0 0,6 0 50 0 0,0 1 1 0 0,14-1-1 0 0,-18-1-49 0 0,119-2 458 0 0,-37 0-4000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55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171 141 8994 0 0,'0'0'9021'0'0,"8"-8"-8607"0"0,22-21-35 0 0,-29 28-342 0 0,0 0 0 0 0,0 1 0 0 0,0-1 0 0 0,0 0 0 0 0,-1 0 0 0 0,1 0 0 0 0,0 0 0 0 0,-1 0 0 0 0,1 0 0 0 0,0 0 0 0 0,-1 0 0 0 0,1 0 0 0 0,-1 0 0 0 0,0 0 0 0 0,1 0 0 0 0,-1 0 0 0 0,0 0 0 0 0,0 0 0 0 0,1-1 0 0 0,-1 1 0 0 0,0 0 0 0 0,0 0 0 0 0,0 0 0 0 0,-1-2 0 0 0,0-3 89 0 0,1 4-103 0 0,0-1-1 0 0,-1 1 1 0 0,1 0 0 0 0,-1-1-1 0 0,0 1 1 0 0,0 0 0 0 0,0 0-1 0 0,0 0 1 0 0,0 0 0 0 0,-1 0-1 0 0,1 0 1 0 0,0 0 0 0 0,-1 0-1 0 0,0 0 1 0 0,1 0 0 0 0,-1 1-1 0 0,0-1 1 0 0,-3-1 0 0 0,-1-1 17 0 0,1 0 1 0 0,-1 0-1 0 0,0 1 1 0 0,-1 0-1 0 0,-8-3 0 0 0,9 5-3 0 0,1-1-1 0 0,-1 1 0 0 0,0 0 0 0 0,1 0 1 0 0,-1 1-1 0 0,0-1 0 0 0,-7 2 1 0 0,10-1 1 0 0,1 0 1 0 0,-1 1-1 0 0,0 0 1 0 0,0-1-1 0 0,0 1 1 0 0,1 0-1 0 0,-1 0 1 0 0,0 0 0 0 0,1 1-1 0 0,-1-1 1 0 0,1 1-1 0 0,-1-1 1 0 0,1 1-1 0 0,0 0 1 0 0,0 0-1 0 0,-3 3 1 0 0,-1 3 63 0 0,1 0 1 0 0,0 0-1 0 0,0 0 1 0 0,1 1 0 0 0,0 0-1 0 0,0 0 1 0 0,1 0-1 0 0,-2 10 1 0 0,2-8-59 0 0,1 1 1 0 0,1 0 0 0 0,-1-1 0 0 0,2 1 0 0 0,0 0-1 0 0,2 15 1 0 0,-2-25-30 0 0,0 0-1 0 0,0 0 1 0 0,1-1-1 0 0,0 1 1 0 0,-1 0 0 0 0,1 0-1 0 0,0 0 1 0 0,0 0-1 0 0,0-1 1 0 0,0 1-1 0 0,0 0 1 0 0,0-1-1 0 0,0 1 1 0 0,0-1 0 0 0,1 1-1 0 0,-1-1 1 0 0,3 2-1 0 0,-2-1 11 0 0,1-1-1 0 0,0 0 1 0 0,-1 1 0 0 0,1-1-1 0 0,0 0 1 0 0,0 0-1 0 0,0 0 1 0 0,0-1 0 0 0,-1 1-1 0 0,6-1 1 0 0,-2 1 0 0 0,1-1 0 0 0,-1-1 0 0 0,0 1 0 0 0,0-1 1 0 0,1 0-1 0 0,-1-1 0 0 0,0 1 0 0 0,0-1 0 0 0,-1-1 1 0 0,9-3-1 0 0,-5 0-10 0 0,0 0 1 0 0,0-1 0 0 0,-1 0-1 0 0,1 0 1 0 0,-2-1 0 0 0,9-10 0 0 0,-4 2 59 0 0,0 0-1 0 0,14-27 1 0 0,-26 43-69 0 0,0 0 0 0 0,0 0-1 0 0,0 0 1 0 0,0 0-1 0 0,0 0 1 0 0,0 0 0 0 0,0 0-1 0 0,0 0 1 0 0,0 0-1 0 0,0 0 1 0 0,0-1-1 0 0,0 1 1 0 0,0 0 0 0 0,0 0-1 0 0,0 0 1 0 0,0 0-1 0 0,0 0 1 0 0,0 0 0 0 0,0 0-1 0 0,0 0 1 0 0,0 0-1 0 0,0 0 1 0 0,0 0-1 0 0,0-1 1 0 0,0 1 0 0 0,1 0-1 0 0,-1 0 1 0 0,0 0-1 0 0,0 0 1 0 0,0 0 0 0 0,0 0-1 0 0,0 0 1 0 0,0 0-1 0 0,0 0 1 0 0,0 0 0 0 0,0 0-1 0 0,0 0 1 0 0,0 0-1 0 0,1 0 1 0 0,-1 0-1 0 0,0 0 1 0 0,0 0 0 0 0,0 0-1 0 0,0 0 1 0 0,0 0-1 0 0,0 0 1 0 0,0 0 0 0 0,0 0-1 0 0,0 0 1 0 0,1 0-1 0 0,-1 0 1 0 0,0 0-1 0 0,0 0 1 0 0,0 0 0 0 0,0 0-1 0 0,0 0 1 0 0,0 0-1 0 0,0 1 1 0 0,0-1 0 0 0,2 8 161 0 0,-2 20-9 0 0,0-20-58 0 0,-8 191 404 0 0,6-147-1159 0 0,2-29-2390 0 0,1 1-6717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56.4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50 15979 0 0,'0'0'6123'0'0,"-20"-6"-5940"0"0,-64-15-87 0 0,2 4-188 0 0,63 14-398 0 0,14 3-425 0 0,-3-2-153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0:56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1 16676 0 0,'0'0'3684'0'0,"-11"10"-3505"0"0,-35 32-47 0 0,40-36-96 0 0,0 0-1 0 0,0 0 1 0 0,1 1-1 0 0,-1 0 1 0 0,-5 11-1 0 0,9-14-23 0 0,0 1-1 0 0,0 0 1 0 0,0 0-1 0 0,1 0 1 0 0,0 0-1 0 0,0 0 1 0 0,-1 9-1 0 0,2-11 11 0 0,0 0-1 0 0,0-1 1 0 0,1 0-1 0 0,-1 1 1 0 0,1-1-1 0 0,-1 1 1 0 0,1-1-1 0 0,0 1 1 0 0,0-1-1 0 0,0 0 1 0 0,0 0-1 0 0,0 1 1 0 0,1-1-1 0 0,-1 0 1 0 0,1 0-1 0 0,-1 0 1 0 0,1-1-1 0 0,0 1 1 0 0,0 0-1 0 0,-1 0 1 0 0,1-1-1 0 0,1 1 1 0 0,-1-1-1 0 0,0 0 1 0 0,3 2-1 0 0,3 1 51 0 0,1-1-1 0 0,-1 1 1 0 0,1-1 0 0 0,0-1-1 0 0,14 3 1 0 0,-14-3-7 0 0,-1-1 0 0 0,1 0 0 0 0,0-1 0 0 0,-1 0 1 0 0,1 0-1 0 0,10-2 0 0 0,-16 2-52 0 0,-1-1 0 0 0,1 1 1 0 0,-1-1-1 0 0,0 0 0 0 0,1 0 1 0 0,-1 0-1 0 0,0 0 0 0 0,1-1 0 0 0,-1 1 1 0 0,0-1-1 0 0,0 1 0 0 0,0-1 1 0 0,0 0-1 0 0,0 1 0 0 0,-1-1 0 0 0,1 0 1 0 0,-1 0-1 0 0,1-1 0 0 0,-1 1 1 0 0,1 0-1 0 0,-1 0 0 0 0,0-1 0 0 0,0 1 1 0 0,0 0-1 0 0,0-4 0 0 0,3-11 63 0 0,3-28 0 0 0,-7 45-68 0 0,0 0 0 0 0,0 0 0 0 0,0 0 0 0 0,0-1 0 0 0,0 1 0 0 0,0 0 0 0 0,0 0 0 0 0,0 0 0 0 0,0 0 0 0 0,0 0-1 0 0,0-1 1 0 0,0 1 0 0 0,0 0 0 0 0,0 0 0 0 0,0 0 0 0 0,0 0 0 0 0,0-1 0 0 0,0 1 0 0 0,0 0 0 0 0,0 0 0 0 0,0 0 0 0 0,0 0 0 0 0,0 0-1 0 0,1-1 1 0 0,-1 1 0 0 0,0 0 0 0 0,0 0 0 0 0,0 0 0 0 0,0 0 0 0 0,0 0 0 0 0,0 0 0 0 0,0 0 0 0 0,1 0 0 0 0,-1-1 0 0 0,0 1 0 0 0,0 0 0 0 0,0 0-1 0 0,0 0 1 0 0,0 0 0 0 0,1 0 0 0 0,-1 0 0 0 0,0 0 0 0 0,0 0 0 0 0,0 0 0 0 0,0 0 0 0 0,1 0 0 0 0,-1 0 0 0 0,0 0 0 0 0,0 0 0 0 0,0 0 0 0 0,1 0-8 0 0,-1 1 1 0 0,0-1-1 0 0,1 0 1 0 0,-1 1-1 0 0,0-1 1 0 0,0 0-1 0 0,1 1 1 0 0,-1-1-1 0 0,0 0 1 0 0,0 1 0 0 0,0-1-1 0 0,1 1 1 0 0,-1-1-1 0 0,0 0 1 0 0,0 1-1 0 0,0-1 1 0 0,0 1-1 0 0,0 0 1 0 0,0 130 639 0 0,-5-74-509 0 0,-1 18-1550 0 0,6-42-2262 0 0,0-12-5948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24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 12 8962 0 0,'0'0'11790'0'0,"-8"-3"-11448"0"0,-25-5-7 0 0,31 7-306 0 0,1 1 0 0 0,-1 0 1 0 0,1 0-1 0 0,-1 0 1 0 0,1 0-1 0 0,0 1 1 0 0,-1-1-1 0 0,1 0 1 0 0,-1 1-1 0 0,1-1 1 0 0,0 0-1 0 0,-1 1 1 0 0,1 0-1 0 0,0-1 0 0 0,-1 1 1 0 0,1 0-1 0 0,0 0 1 0 0,0-1-1 0 0,0 1 1 0 0,0 0-1 0 0,0 0 1 0 0,0 0-1 0 0,-2 2 1 0 0,-1 2 99 0 0,-1 0-35 0 0,0 1 0 0 0,0 0 0 0 0,1 0 0 0 0,0 0 0 0 0,0 0 0 0 0,1 1 0 0 0,-1 0 0 0 0,1-1 0 0 0,1 1 0 0 0,-1 0 0 0 0,1 0 0 0 0,1 1 0 0 0,-1-1 0 0 0,1 0 0 0 0,1 1 0 0 0,-1-1 0 0 0,1 0-1 0 0,2 15 1 0 0,-2-20-55 0 0,0 0-1 0 0,1 0 1 0 0,-1 0-1 0 0,1 0 1 0 0,0 0-1 0 0,0 0 1 0 0,-1-1-1 0 0,1 1 1 0 0,0 0-1 0 0,1-1 1 0 0,-1 1-1 0 0,0 0 1 0 0,0-1-1 0 0,1 1 1 0 0,-1-1-1 0 0,3 2 1 0 0,-1-1 22 0 0,-1 0 1 0 0,1-1 0 0 0,0 1 0 0 0,1-1-1 0 0,-1 0 1 0 0,0 1 0 0 0,0-2-1 0 0,1 1 1 0 0,2 1 0 0 0,2-2 14 0 0,-1 1-1 0 0,0-1 1 0 0,1 0 0 0 0,-1 0 0 0 0,1-1 0 0 0,-1 0 0 0 0,0 0-1 0 0,9-4 1 0 0,-9 3-15 0 0,1-1 1 0 0,-2 0-1 0 0,1-1 0 0 0,0 0 0 0 0,-1 0 1 0 0,1-1-1 0 0,-1 1 0 0 0,7-8 0 0 0,-11 10-57 0 0,0 0 0 0 0,0 0-1 0 0,0 0 1 0 0,0 0 0 0 0,-1-1-1 0 0,1 1 1 0 0,-1-1 0 0 0,1 1-1 0 0,-1-1 1 0 0,0 0 0 0 0,0 1-1 0 0,0-1 1 0 0,0 0 0 0 0,0 0-1 0 0,-1 1 1 0 0,1-1 0 0 0,-1 0-1 0 0,0 0 1 0 0,0 0 0 0 0,0 0-1 0 0,0 0 1 0 0,0 0 0 0 0,-1 0-1 0 0,-1-5 1 0 0,1 6-92 0 0,0 0 0 0 0,0 0 0 0 0,0 0 0 0 0,0 0 0 0 0,-1 1 0 0 0,1-1 0 0 0,-1 0 1 0 0,1 1-1 0 0,-1-1 0 0 0,0 1 0 0 0,1-1 0 0 0,-1 1 0 0 0,0 0 0 0 0,0 0 0 0 0,0-1 0 0 0,0 2 0 0 0,0-1 0 0 0,-4-1 0 0 0,-17-4-3581 0 0,1 5-5734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26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7602 0 0,'0'0'15576'0'0,"2"-2"-15377"0"0,0-1-166 0 0,0 0-4 0 0,0 1 0 0 0,-1-1 0 0 0,1 1 0 0 0,0 0 0 0 0,0 0 1 0 0,1 0-1 0 0,-1 0 0 0 0,0 0 0 0 0,1 0 0 0 0,-1 1 1 0 0,1-1-1 0 0,5-2 0 0 0,-2 3-13 0 0,0 0 1 0 0,0 0-1 0 0,1 1 0 0 0,-1-1 1 0 0,0 1-1 0 0,0 0 1 0 0,1 1-1 0 0,-1 0 0 0 0,0 0 1 0 0,0 0-1 0 0,0 1 0 0 0,0 0 1 0 0,0 0-1 0 0,0 0 0 0 0,-1 1 1 0 0,7 3-1 0 0,-4-1 39 0 0,-1 0 0 0 0,0 0 1 0 0,0 1-1 0 0,0 0 0 0 0,-1 0 0 0 0,0 1 1 0 0,0 0-1 0 0,0 0 0 0 0,-1 0 0 0 0,7 14 1 0 0,-8-14-4 0 0,-1 0 1 0 0,0 0 0 0 0,0 1 0 0 0,-1-1 0 0 0,0 1 0 0 0,0-1 0 0 0,0 12 0 0 0,-1-15-23 0 0,-1 1 0 0 0,0-1 0 0 0,-1 0 0 0 0,1 1 0 0 0,-1-1 0 0 0,0 0 0 0 0,0 0 1 0 0,0 0-1 0 0,0 0 0 0 0,-1 1 0 0 0,0-2 0 0 0,1 1 0 0 0,-1 0 0 0 0,-5 6 0 0 0,-1 0 25 0 0,-1-1 0 0 0,1-1-1 0 0,-1 1 1 0 0,-1-2-1 0 0,-10 8 1 0 0,-1-2 11 0 0,-32 16 1 0 0,38-21 122 0 0,15-8-183 0 0,0 0 0 0 0,0 1 0 0 0,0-1 0 0 0,0 0 0 0 0,0 0 0 0 0,0 0 0 0 0,0 0 0 0 0,0 0 0 0 0,0 0 0 0 0,0 0 0 0 0,0 0 0 0 0,0 0 0 0 0,0 0 0 0 0,0 0 0 0 0,0 0 0 0 0,0 0 0 0 0,0 0 0 0 0,0 0 0 0 0,0 0 0 0 0,0 1 0 0 0,0-1 0 0 0,0 0 0 0 0,0 0 0 0 0,0 0 0 0 0,0 0 0 0 0,0 0 0 0 0,0 0 0 0 0,0 0 0 0 0,1 0 0 0 0,-1 0 0 0 0,0 0 0 0 0,0 0-1 0 0,0 0 1 0 0,0 0 0 0 0,0 0 0 0 0,0 0 0 0 0,0 0 0 0 0,0 0 0 0 0,0 0 0 0 0,0 0 0 0 0,0 0 0 0 0,0 0 0 0 0,0 0 0 0 0,0 0 0 0 0,0 0 0 0 0,0 0 0 0 0,0 0 0 0 0,0 0 0 0 0,1 0 0 0 0,-1 0 0 0 0,0 0 0 0 0,0 0 0 0 0,0 0 0 0 0,0 0 0 0 0,0 0 0 0 0,9 1 212 0 0,214 16-155 0 0,-129-4-5069 0 0,-92-12 3928 0 0,2-1-1362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28.3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19 19644 0 0,'0'0'3200'0'0,"-19"0"-3107"0"0,-63 1-69 0 0,60-2 148 0 0,0 0 0 0 0,-35-8 0 0 0,22 3-4130 0 0,16 4-1699 0 0,-1 1-3412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28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53 225 8386 0 0,'0'0'9488'0'0,"15"-9"-8962"0"0,45-29 33 0 0,-40 24-129 0 0,-15 8-10 0 0,-2 1-189 0 0,-1 2-187 0 0,0 0 0 0 0,0-1 0 0 0,0 1 1 0 0,-1 0-1 0 0,1-1 0 0 0,-1 1 0 0 0,0-1 0 0 0,0 0 0 0 0,0 1 0 0 0,-1-1 0 0 0,1 0 0 0 0,-1 1 0 0 0,0-1 0 0 0,0 0 0 0 0,0 1 0 0 0,0-1 0 0 0,-1 0 1 0 0,1 0-1 0 0,-1 1 0 0 0,0-1 0 0 0,0 1 0 0 0,-1-1 0 0 0,1 1 0 0 0,-1-1 0 0 0,0 1 0 0 0,-3-6 0 0 0,2 5-61 0 0,0 0 1 0 0,0 0-1 0 0,0 1 0 0 0,-1-1 0 0 0,1 1 0 0 0,-1 0 1 0 0,0-1-1 0 0,0 2 0 0 0,0-1 0 0 0,0 0 1 0 0,0 1-1 0 0,-1 0 0 0 0,1 0 0 0 0,-1 0 0 0 0,1 1 1 0 0,-1-1-1 0 0,0 1 0 0 0,0 0 0 0 0,0 0 1 0 0,-4 1-1 0 0,7 0 11 0 0,1 0 0 0 0,-1 0 0 0 0,1 1-1 0 0,-1-1 1 0 0,1 0 0 0 0,-1 1 0 0 0,1 0 0 0 0,0-1 0 0 0,-1 1 0 0 0,1 0 0 0 0,0 0 0 0 0,0-1 0 0 0,-1 1 0 0 0,1 0 0 0 0,0 0 0 0 0,0 0 0 0 0,0 1-1 0 0,0-1 1 0 0,0 0 0 0 0,0 0 0 0 0,1 0 0 0 0,-1 1 0 0 0,0-1 0 0 0,1 1 0 0 0,-1-1 0 0 0,1 0 0 0 0,-1 1 0 0 0,1-1 0 0 0,-1 2 0 0 0,-1 6 37 0 0,0 0 1 0 0,1-1-1 0 0,0 15 1 0 0,1-10-8 0 0,0 0 0 0 0,1 1 1 0 0,1-1-1 0 0,0 0 0 0 0,5 16 1 0 0,25 63 219 0 0,2 5 670 0 0,-33-95-900 0 0,-1-1 0 0 0,1 1-1 0 0,-1-1 1 0 0,1 1 0 0 0,-1 0 0 0 0,0-1-1 0 0,0 1 1 0 0,0 0 0 0 0,0-1-1 0 0,0 1 1 0 0,0 0 0 0 0,-1-1 0 0 0,1 1-1 0 0,0-1 1 0 0,-1 1 0 0 0,1 0 0 0 0,-1-1-1 0 0,0 1 1 0 0,1-1 0 0 0,-1 1 0 0 0,0-1-1 0 0,0 0 1 0 0,-1 2 0 0 0,0-1 4 0 0,0-1-1 0 0,-1 1 1 0 0,1-1 0 0 0,0 0-1 0 0,0 0 1 0 0,-1 0 0 0 0,1 0 0 0 0,0 0-1 0 0,-1-1 1 0 0,1 1 0 0 0,-1-1 0 0 0,1 0-1 0 0,-1 1 1 0 0,1-1 0 0 0,-4-1 0 0 0,4 2-3 0 0,-1-1 0 0 0,1-1 0 0 0,0 1 0 0 0,-1 0 0 0 0,1-1 0 0 0,0 1 0 0 0,-1-1 0 0 0,1 0 0 0 0,0 1 0 0 0,0-1 0 0 0,0 0 0 0 0,0 0 0 0 0,0-1 0 0 0,0 1 0 0 0,0 0 0 0 0,0-1 0 0 0,0 1 0 0 0,0-1 0 0 0,1 0 0 0 0,-1 1 0 0 0,1-1 0 0 0,-1 0 0 0 0,1 0 0 0 0,0 0 0 0 0,0 0 0 0 0,0 0 0 0 0,0 0 0 0 0,0-1 0 0 0,0 1 0 0 0,0 0 0 0 0,1 0 0 0 0,-1-1 0 0 0,1 1 0 0 0,-1-3 0 0 0,0-4 23 0 0,1 1 1 0 0,0 0-1 0 0,0-1 1 0 0,1 1-1 0 0,0-1 0 0 0,0 1 1 0 0,0 0-1 0 0,1 0 0 0 0,1 0 1 0 0,0 0-1 0 0,0 0 1 0 0,4-8-1 0 0,-4 10-214 0 0,1 0 1 0 0,-1 1-1 0 0,1-1 0 0 0,0 1 1 0 0,0 0-1 0 0,1 0 1 0 0,0 0-1 0 0,0 0 0 0 0,0 1 1 0 0,0 0-1 0 0,1 0 0 0 0,-1 0 1 0 0,1 1-1 0 0,0 0 0 0 0,11-4 1 0 0,-3 3-2503 0 0,-5 3-3102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30.8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42 11362 0 0,'0'0'12295'0'0,"-5"-1"-12159"0"0,-12-1-22 0 0,0 0 0 0 0,-33 2 1 0 0,33 0-399 0 0,-1 0 1 0 0,1-1 0 0 0,0 0 0 0 0,-18-5 0 0 0,32 5-290 0 0,0 0-1 0 0,0 0 1 0 0,0 0 0 0 0,1 0 0 0 0,-1-1 0 0 0,0 0 0 0 0,1 1 0 0 0,-4-4 0 0 0,-7-8-10497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1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13 10017 0 0,'0'0'2968'0'0,"0"0"-2228"0"0,0 0-96 0 0,0 0 316 0 0,0 0-532 0 0,0 0-124 0 0,-54-4-180 0 0,32 3-124 0 0,-8 1-68 0 0,3 0-1200 0 0,1 0-420 0 0,7-2-1228 0 0,-2-4-4973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31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15435 0 0,'0'0'5516'0'0,"3"21"-4732"0"0,12 63-164 0 0,-13-71-457 0 0,-1-1-1 0 0,0 1 0 0 0,-1-1 0 0 0,0 0 1 0 0,-1 1-1 0 0,-3 20 0 0 0,-1-2-40 0 0,-2 68-978 0 0,6-58-6970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51.7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366 1 0 0 0,'-111'55'0'0'0,"105"-51"0"0"0,0-1 0 0 0,0 1 0 0 0,1 0 0 0 0,-8 7 0 0 0,11-8 0 0 0,-1 0 0 0 0,1 1 0 0 0,-1-1 0 0 0,-2 6 0 0 0,-2 3 0 0 0,-10 18 0 0 0,0 1 0 0 0,2 1 0 0 0,-19 56 0 0 0,-19 105 0 0 0,34-107 0 0 0,3 0 0 0 0,-9 173 0 0 0,25-228 0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52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1 203 0 0 0,'0'0'0'0'0,"130"-9"0"0"0,-109-3 0 0 0,1-3 0 0 0,3-3 0 0 0,0-3 0 0 0,4-4 0 0 0,1-4 0 0 0,-1-2 0 0 0,-7 6 0 0 0,-7 8 0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52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373 717 0 0 0,'102'1'0'0'0,"-65"0"75"0"0,1 0 633 0 0,53-6 0 0 0,-79 3-515 0 0,1-1 1 0 0,-1 1 0 0 0,-1-2-1 0 0,1 0 1 0 0,-1 0-1 0 0,1-1 1 0 0,16-10-1 0 0,-18 8 346 0 0,0 1-1 0 0,0-2 0 0 0,0 1 0 0 0,-1-1 0 0 0,0-1 0 0 0,14-17 1 0 0,-18 20-472 0 0,-1-1 1 0 0,0 0-1 0 0,0 0 1 0 0,-1 0 0 0 0,1 0-1 0 0,-2 0 1 0 0,1 0-1 0 0,-1-1 1 0 0,0 0-1 0 0,-1 1 1 0 0,2-16 0 0 0,-3 11-113 0 0,-1 0 1 0 0,0 0 0 0 0,0 0 0 0 0,-1 0 0 0 0,-1 1-1 0 0,0-1 1 0 0,0 1 0 0 0,-1-1 0 0 0,-1 1-1 0 0,0 0 1 0 0,0 1 0 0 0,-8-12 0 0 0,-4-4-37 0 0,-2 1 0 0 0,0 1 0 0 0,-1 1 0 0 0,-2 1 0 0 0,0 1 0 0 0,-47-35 0 0 0,39 35 47 0 0,-1 1 1 0 0,-1 2-1 0 0,-1 1 1 0 0,0 2-1 0 0,-53-16 1 0 0,66 25 49 0 0,0 0 1 0 0,-1 2-1 0 0,0 1 1 0 0,-24-2-1 0 0,36 5-16 0 0,0 0-1 0 0,0 0 1 0 0,0 1 0 0 0,0 1 0 0 0,0-1-1 0 0,1 1 1 0 0,-1 1 0 0 0,0-1-1 0 0,1 1 1 0 0,0 1 0 0 0,0 0 0 0 0,-11 6-1 0 0,10-3 14 0 0,-1 0 0 0 0,2 1 0 0 0,-1 0-1 0 0,1 0 1 0 0,0 1 0 0 0,1 0 0 0 0,-8 12-1 0 0,6-7 25 0 0,2 0 0 0 0,0 0 0 0 0,0 1 0 0 0,-7 26 0 0 0,7-11 26 0 0,1 1 1 0 0,2-1-1 0 0,1 1 0 0 0,1 0 1 0 0,2 31-1 0 0,1-44-44 0 0,0 0 1 0 0,2-1-1 0 0,0 1 0 0 0,1-1 1 0 0,0 1-1 0 0,2-1 0 0 0,8 19 0 0 0,-9-26 54 0 0,0 0-1 0 0,1 0 1 0 0,0 0-1 0 0,1-1 1 0 0,0 0-1 0 0,0 0 1 0 0,1-1-1 0 0,0 1 1 0 0,1-2-1 0 0,-1 1 0 0 0,2-1 1 0 0,11 7-1 0 0,-3-5 112 0 0,2 0 0 0 0,-1-1 0 0 0,1-1 0 0 0,0 0 0 0 0,1-2 0 0 0,0 0 0 0 0,23 1 0 0 0,53 1-1127 0 0,-2-6-4375 0 0,-85-1 4388 0 0,11 0-1467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56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30 10850 0 0,'0'0'8025'0'0,"6"2"-7572"0"0,84 18 820 0 0,137 13 0 0 0,334-21 806 0 0,-419-12-1520 0 0,-107 0-460 0 0,-15 1-32 0 0,-1-1 0 0 0,1-1 0 0 0,38-6 0 0 0,-57 7-60 0 0,-1 0 0 0 0,1 0 0 0 0,-1 0 0 0 0,1 0 0 0 0,-1-1 0 0 0,1 1 1 0 0,0 0-1 0 0,-1 0 0 0 0,1 0 0 0 0,-1-1 0 0 0,1 1 0 0 0,-1 0 0 0 0,1-1 0 0 0,-1 1 1 0 0,0 0-1 0 0,1-1 0 0 0,-1 1 0 0 0,1 0 0 0 0,-1-1 0 0 0,0 1 0 0 0,1-1 0 0 0,-1 0 1 0 0,0 1-10 0 0,0-1 0 0 0,0 1 0 0 0,0-1 1 0 0,0 1-1 0 0,0-1 0 0 0,0 1 0 0 0,-1 0 1 0 0,1-1-1 0 0,0 1 0 0 0,0-1 0 0 0,-1 1 1 0 0,1 0-1 0 0,0-1 0 0 0,0 1 0 0 0,-1 0 1 0 0,1-1-1 0 0,0 1 0 0 0,-1 0 0 0 0,1 0 1 0 0,0-1-1 0 0,-1 1 0 0 0,-5-3-74 0 0,1 0 0 0 0,-12-4 0 0 0,15 6 68 0 0,-98-35-540 0 0,26 11 112 0 0,109 34 433 0 0,15 7 39 0 0,-10-4 290 0 0,63 29 0 0 0,-101-40-308 0 0,3 1 36 0 0,-1 0-1 0 0,0 1 0 0 0,6 4 0 0 0,-9-7-38 0 0,0 1-1 0 0,0 0 1 0 0,-1-1-1 0 0,1 1 0 0 0,0 0 1 0 0,-1 0-1 0 0,1-1 0 0 0,0 1 1 0 0,-1 0-1 0 0,1 0 1 0 0,-1 0-1 0 0,0 0 0 0 0,1 0 1 0 0,-1 0-1 0 0,0 0 0 0 0,1 0 1 0 0,-1 0-1 0 0,0 0 1 0 0,0 0-1 0 0,0 0 0 0 0,0 0 1 0 0,0 0-1 0 0,0 1 0 0 0,-1-1 10 0 0,1 0 1 0 0,-1 0-1 0 0,1 0 0 0 0,-1 0 0 0 0,1 0 0 0 0,-1 0 0 0 0,0 0 0 0 0,0-1 0 0 0,1 1 1 0 0,-1 0-1 0 0,0 0 0 0 0,0-1 0 0 0,0 1 0 0 0,0 0 0 0 0,0-1 0 0 0,-1 1 0 0 0,-20 9 220 0 0,19-9-203 0 0,-115 50 63 0 0,97-40-2846 0 0,-31 22 0 0 0,39-23-3311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1:59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14187 0 0,'0'0'8823'0'0,"10"20"-8435"0"0,30 63-78 0 0,-37-78-259 0 0,-1 1 0 0 0,0 0 1 0 0,0 0-1 0 0,0 0 0 0 0,0 0 1 0 0,1 11-1 0 0,-2-7 16 0 0,1 15 31 0 0,-2 44-1 0 0,-1-31-6605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0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 0 11907 0 0,'0'0'7737'0'0,"20"8"-7221"0"0,61 26-66 0 0,-59-23-156 0 0,-22-10-284 0 0,1-1 0 0 0,-1 0 0 0 0,0 0 0 0 0,0 0 1 0 0,0 0-1 0 0,0 0 0 0 0,1 1 0 0 0,-1-1 0 0 0,0 0 0 0 0,0 0 0 0 0,0 0 0 0 0,0 1 0 0 0,0-1 0 0 0,0 0 0 0 0,1 0 0 0 0,-1 0 0 0 0,0 1 0 0 0,0-1 0 0 0,0 0 0 0 0,0 0 0 0 0,0 0 0 0 0,0 1 0 0 0,0-1 0 0 0,0 0 0 0 0,0 0 0 0 0,0 1 0 0 0,0 2 124 0 0,1-2-97 0 0,-1 0 0 0 0,0 0 0 0 0,0 1 1 0 0,0-1-1 0 0,0 0 0 0 0,0 0 1 0 0,0 1-1 0 0,0-1 0 0 0,0 0 0 0 0,0 0 1 0 0,0 0-1 0 0,-1 1 0 0 0,1-1 1 0 0,-1 0-1 0 0,1 0 0 0 0,-1 0 0 0 0,1 0 1 0 0,-1 0-1 0 0,1 0 0 0 0,-1 0 1 0 0,0 0-1 0 0,0 0 0 0 0,1 0 0 0 0,-1 0 1 0 0,0 0-1 0 0,0 0 0 0 0,0 0 1 0 0,0-1-1 0 0,0 1 0 0 0,-1 0 0 0 0,-5 3 14 0 0,0 0 0 0 0,0-1 0 0 0,-11 5 0 0 0,15-7-42 0 0,-46 14-77 0 0,32-11-277 0 0,-22 10 0 0 0,39-14 333 0 0,-1 0 0 0 0,1 0 0 0 0,0 0 0 0 0,0 0 0 0 0,-1 0 0 0 0,1 0-1 0 0,0 0 1 0 0,0 0 0 0 0,-1 0 0 0 0,1 0 0 0 0,0 0 0 0 0,0 1 0 0 0,-1-1 0 0 0,1 0-1 0 0,0 0 1 0 0,0 0 0 0 0,0 0 0 0 0,-1 1 0 0 0,1-1 0 0 0,0 0 0 0 0,0 0 0 0 0,0 0-1 0 0,0 1 1 0 0,0-1 0 0 0,-1 0 0 0 0,1 0 0 0 0,0 1 0 0 0,0-1 0 0 0,0 0-1 0 0,0 0 1 0 0,0 1 0 0 0,0-1 0 0 0,0 0 0 0 0,0 0 0 0 0,0 1 0 0 0,0-1 0 0 0,0 0-1 0 0,0 0 1 0 0,0 1 0 0 0,0-1 0 0 0,0 0 0 0 0,0 0 0 0 0,0 1 0 0 0,0-1 0 0 0,1 0-1 0 0,-1 0 1 0 0,0 1 0 0 0,0-1 0 0 0,0 0 0 0 0,0 0 0 0 0,0 1 0 0 0,1-1 0 0 0,-1 0-1 0 0,0 0 1 0 0,0 0 0 0 0,0 0 0 0 0,1 1 0 0 0,-1-1 0 0 0,0 0 0 0 0,1 0 0 0 0,14 9-50 0 0,96 25 467 0 0,-68-22-40 0 0,44 18 0 0 0,-86-30-981 0 0,10 7 212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0.4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 11747 0 0,'0'0'8367'0'0,"5"0"-8275"0"0,1 0-35 0 0,0 0 1 0 0,-1 1-1 0 0,1 0 1 0 0,0 0-1 0 0,0 0 1 0 0,0 1-1 0 0,-1 0 1 0 0,1 0 0 0 0,6 3-1 0 0,-10-4-6 0 0,0 0-1 0 0,0 1 1 0 0,0-1-1 0 0,0 1 1 0 0,0-1-1 0 0,-1 1 1 0 0,1-1 0 0 0,0 1-1 0 0,-1 0 1 0 0,1 0-1 0 0,-1 0 1 0 0,0 0-1 0 0,1 0 1 0 0,-1 0-1 0 0,0 0 1 0 0,0 0 0 0 0,-1 1-1 0 0,1-1 1 0 0,0 0-1 0 0,-1 0 1 0 0,1 1-1 0 0,-1-1 1 0 0,0 0 0 0 0,0 1-1 0 0,0-1 1 0 0,0 1-1 0 0,-1 3 1 0 0,1-3 19 0 0,-1-1 0 0 0,0 0 0 0 0,0 1 0 0 0,0-1-1 0 0,0 0 1 0 0,0 1 0 0 0,0-1 0 0 0,0 0 0 0 0,-1 0 0 0 0,-2 3 0 0 0,-20 18 376 0 0,17-17-364 0 0,-18 15 100 0 0,17-16-165 0 0,1 2 1 0 0,-1-1-1 0 0,1 1 0 0 0,-8 10 0 0 0,15-17-17 0 0,-1 0 0 0 0,1 0 0 0 0,0 1-1 0 0,0-1 1 0 0,0 0 0 0 0,-1 0 0 0 0,1 1 0 0 0,0-1-1 0 0,0 0 1 0 0,0 0 0 0 0,0 1 0 0 0,0-1-1 0 0,0 0 1 0 0,0 1 0 0 0,0-1 0 0 0,0 0-1 0 0,-1 0 1 0 0,1 1 0 0 0,0-1 0 0 0,0 0 0 0 0,0 1-1 0 0,1-1 1 0 0,-1 0 0 0 0,0 1 0 0 0,0-1-1 0 0,0 0 1 0 0,0 0 0 0 0,0 1 0 0 0,1 0 2 0 0,-1-1 1 0 0,1 0 0 0 0,-1 1 0 0 0,1-1-1 0 0,-1 0 1 0 0,1 1 0 0 0,-1-1 0 0 0,1 0-1 0 0,-1 0 1 0 0,1 0 0 0 0,-1 1 0 0 0,1-1 0 0 0,0 0-1 0 0,0 0 1 0 0,27 0 108 0 0,-20 0-97 0 0,15-2-100 0 0,0-1-1 0 0,0 0 0 0 0,0-2 1 0 0,-1 0-1 0 0,26-11 0 0 0,-39 13-1041 0 0,17-6 807 0 0,-19 4-4145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0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391 0 20508 0 0,'0'0'1474'0'0,"-8"25"-716"0"0,-27 80-41 0 0,31-95-568 0 0,0 0 0 0 0,0 0 0 0 0,-1 0 0 0 0,0-1 0 0 0,-1 0 0 0 0,-10 13 0 0 0,5-7 50 0 0,-83 103 762 0 0,-11 16-677 0 0,85-105-358 0 0,1 0 0 0 0,-26 59 0 0 0,43-84-142 0 0,1-1-98 0 0,-1-1 0 0 0,1 0 0 0 0,1 1 1 0 0,-1-1-1 0 0,0 1 0 0 0,1 0 0 0 0,-1 4 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1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 15731 0 0,'0'0'7921'0'0,"-9"21"-7330"0"0,-24 70-122 0 0,30-84-395 0 0,0 0 0 0 0,1 1 0 0 0,0-1 0 0 0,1 0 1 0 0,-1 1-1 0 0,1 12 0 0 0,0-9 3 0 0,0 7 29 0 0,1 0 1 0 0,0 0-1 0 0,5 26 1 0 0,-4-38-131 0 0,0 1 0 0 0,1-1 0 0 0,0-1 0 0 0,0 1 1 0 0,0 0-1 0 0,1 0 0 0 0,0-1 0 0 0,0 1 0 0 0,0-1 0 0 0,1 0 1 0 0,-1 0-1 0 0,1 0 0 0 0,9 7 0 0 0,-10-9-267 0 0,0 0 0 0 0,1-1 0 0 0,0 0 0 0 0,-1 0 0 0 0,1 0 0 0 0,0 0 0 0 0,7 2 0 0 0,3-1-4585 0 0,0-2-5678 0 0</inkml:trace>
  <inkml:trace contextRef="#ctx0" brushRef="#br0" timeOffset="1">338 206 12259 0 0,'0'0'7345'0'0,"-122"-11"-7241"0"0,97 13-128 0 0,1 1-256 0 0,0 0-688 0 0,3-2-1249 0 0,3 1-2183 0 0,2-1-2138 0 0,6-1 1257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4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0 8129 0 0,'1'7'7084'0'0,"0"5"-7022"0"0,4 12 131 0 0,-1-1 0 0 0,-2 2 0 0 0,0-1 0 0 0,-1 0 0 0 0,-2 0 0 0 0,0 0 0 0 0,-2 0 0 0 0,-1 0 0 0 0,0 0 1 0 0,-2 0-1 0 0,-1-1 0 0 0,-3 6-193 0 0,9-26 5 0 0,0-1 1 0 0,-1 0 0 0 0,1 1-1 0 0,-1-1 1 0 0,0 0 0 0 0,0 0 0 0 0,0 0-1 0 0,0 0 1 0 0,0-1 0 0 0,0 1-1 0 0,0 0 1 0 0,0-1 0 0 0,-1 0 0 0 0,1 1-1 0 0,-1-1 1 0 0,1 0 0 0 0,-1 0-1 0 0,1-1 1 0 0,-1 1 0 0 0,1 0 0 0 0,-1-1-1 0 0,0 1 1 0 0,0-1 0 0 0,1 0-1 0 0,-1 0 1 0 0,0 0 0 0 0,1 0 0 0 0,-1-1-1 0 0,0 1 1 0 0,1-1 0 0 0,-1 0-1 0 0,0 1 1 0 0,1-1 0 0 0,-1 0-1 0 0,1-1 1 0 0,-1 1 0 0 0,1 0 0 0 0,0-1-1 0 0,0 1 1 0 0,-2-2-6 0 0,-50-54-7481 0 0,40 18-1910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3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44 6857 0 0,'0'0'8352'0'0,"0"0"-6955"0"0,0 0-1173 0 0,0 0 348 0 0,0 0 284 0 0,0 0-412 0 0,0 0-444 0 0,0 0-12 0 0,-36 1-52 0 0,17-4-84 0 0,-2 0-196 0 0,3-1-288 0 0,-3-2-565 0 0,7-2-1471 0 0,1 3-3584 0 0,7-10-1133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1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18 18788 0 0,'0'0'1374'0'0,"-11"-3"-1210"0"0,-31-7-38 0 0,42 10-123 0 0,0 0 0 0 0,0 0 1 0 0,0 0-1 0 0,0 0 0 0 0,0 0 0 0 0,0 0 0 0 0,0 0 0 0 0,0 0 0 0 0,0 0 0 0 0,0 0 0 0 0,0-1 0 0 0,1 1 0 0 0,-1 0 0 0 0,0 0 0 0 0,0 0 0 0 0,0 0 0 0 0,0 0 0 0 0,0 0 0 0 0,0 0 0 0 0,0 0 0 0 0,0 0 0 0 0,0 0 0 0 0,0 0 0 0 0,0 0 0 0 0,0 0 1 0 0,-1 0-1 0 0,1 0 0 0 0,0 0 0 0 0,0-1 0 0 0,0 1 0 0 0,0 0 0 0 0,0 0 0 0 0,0 0 0 0 0,0 0 0 0 0,0 0 0 0 0,0 0 0 0 0,0 0 0 0 0,0 0 0 0 0,0 0 0 0 0,0 0 0 0 0,0 0 0 0 0,0 0 0 0 0,0 0 0 0 0,0 0 0 0 0,0 0 0 0 0,11-2 160 0 0,14 2 197 0 0,-20 0-245 0 0,-1 0 0 0 0,1 1 0 0 0,-1 0 0 0 0,0 0-1 0 0,0 0 1 0 0,0 1 0 0 0,1-1 0 0 0,-1 1 0 0 0,0 0 0 0 0,-1 0 0 0 0,1 0 0 0 0,6 5-1 0 0,-8-5-30 0 0,1 0 1 0 0,-1 1-1 0 0,0-1 0 0 0,0 0 0 0 0,0 1 0 0 0,0-1 0 0 0,-1 1 0 0 0,1 0 0 0 0,0-1 1 0 0,-1 1-1 0 0,0 0 0 0 0,0 0 0 0 0,0 0 0 0 0,0 0 0 0 0,0 0 0 0 0,-1 0 0 0 0,1 0 0 0 0,-1 4 1 0 0,0-1 30 0 0,0 0 0 0 0,-1 0 0 0 0,0 0 0 0 0,0 0 0 0 0,-1-1 0 0 0,1 1 0 0 0,-1 0 0 0 0,0-1 0 0 0,-1 0 0 0 0,-5 11 0 0 0,4-9-43 0 0,0 0-1 0 0,1 1 1 0 0,-4 10 0 0 0,6-14-61 0 0,0-1 0 0 0,0 1 0 0 0,1 0 0 0 0,-1-1 0 0 0,1 1 0 0 0,0 0 0 0 0,0-1 0 0 0,0 1 0 0 0,1 7 1 0 0,0-10-10 0 0,-1 0 1 0 0,0 0-1 0 0,1-1 1 0 0,0 1-1 0 0,-1 0 1 0 0,1 0-1 0 0,-1 0 1 0 0,1-1 0 0 0,0 1-1 0 0,0 0 1 0 0,-1-1-1 0 0,1 1 1 0 0,0 0-1 0 0,0-1 1 0 0,0 1-1 0 0,0-1 1 0 0,-1 1 0 0 0,1-1-1 0 0,0 0 1 0 0,2 1-1 0 0,21 4-15 0 0,-14-4-59 0 0,1-1 1 0 0,-1 0-1 0 0,0 0 1 0 0,21-3-1 0 0,-24 1-606 0 0,-1 0-1 0 0,1 0 0 0 0,7-3 0 0 0,-9 2-1229 0 0,0 1 0 0 0,0-1 0 0 0,0 0-1 0 0,6-5 1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1.9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19148 0 0,'0'0'5137'0'0,"13"23"-4555"0"0,37 74-114 0 0,-46-88-371 0 0,0 0 0 0 0,3 13 0 0 0,-4-1 129 0 0,-3-8-118 0 0,2 0-90 0 0,-2-1-1 0 0,0 1 1 0 0,0 0 0 0 0,-1 0-1 0 0,-1-1 1 0 0,0 1-1 0 0,-1-1 1 0 0,0 1 0 0 0,-7 15-1 0 0,-19 34-1517 0 0,6-22-5698 0 0,13-26-4143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4.3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29 10426 0 0,'0'0'9364'0'0,"-19"-2"-8920"0"0,-58-5-114 0 0,6 3 109 0 0,38 2-86 0 0,0-1 0 0 0,-36-8 0 0 0,68 13 223 0 0,3 2-361 0 0,5 7-104 0 0,-6-9-9 0 0,6 10 114 0 0,-1 1 0 0 0,0 0 0 0 0,-1 0-1 0 0,7 24 1 0 0,-5-8 78 0 0,3 36-1 0 0,-6-13 56 0 0,-3 65 1 0 0,-2-54-154 0 0,6 359 595 0 0,-1-137-297 0 0,16 97 5 0 0,-13-288-367 0 0,3 49 227 0 0,-9-140-345 0 0,-1 1 1 0 0,1-1-1 0 0,0 0 1 0 0,0 1-1 0 0,0-1 0 0 0,0 1 1 0 0,1-1-1 0 0,-1 0 0 0 0,1 0 1 0 0,0 0-1 0 0,-1 0 1 0 0,5 4-1 0 0,-2-3 11 0 0,0 0 0 0 0,0 0-1 0 0,0-1 1 0 0,0 0 0 0 0,1 0 0 0 0,-1 0 0 0 0,9 3-1 0 0,1 0 8 0 0,0-2-1 0 0,0 1 1 0 0,1-2 0 0 0,-1 0-1 0 0,17 1 1 0 0,-10-2-121 0 0,0-1 1 0 0,0-1 0 0 0,30-3-1 0 0,-45 2-300 0 0,1 0 0 0 0,-1-1 0 0 0,0 1 0 0 0,10-5 0 0 0,-1-4-7625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4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9898 0 0,'0'0'14230'0'0,"6"10"-13537"0"0,0 1-499 0 0,-2-6-89 0 0,-1 1 1 0 0,0 0 0 0 0,0 0-1 0 0,0 1 1 0 0,-1-1 0 0 0,0 1 0 0 0,3 12-1 0 0,-1 17 254 0 0,-1-1 1 0 0,-4 58-1 0 0,0-32-1710 0 0,1-55 431 0 0,1-1 1 0 0,-1 1-1 0 0,2 7 0 0 0,5 6-8127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5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3 7954 0 0,'0'0'13820'0'0,"-8"10"-13471"0"0,-27 32-55 0 0,34-41-265 0 0,-1 2 0 0 0,1-1-1 0 0,-1 0 1 0 0,1 0 0 0 0,0 0 0 0 0,0 1 0 0 0,0-1 0 0 0,0 1 0 0 0,0-1 0 0 0,0 1-1 0 0,1-1 1 0 0,-1 1 0 0 0,1-1 0 0 0,0 1 0 0 0,-1 0 0 0 0,1-1 0 0 0,1 6 0 0 0,0 2 135 0 0,-1-9-133 0 0,0-1 0 0 0,0 1 0 0 0,0 0 1 0 0,0-1-1 0 0,1 1 0 0 0,-1-1 0 0 0,0 1 0 0 0,0-1 1 0 0,1 1-1 0 0,-1-1 0 0 0,0 1 0 0 0,1-1 0 0 0,-1 1 0 0 0,1-1 1 0 0,-1 1-1 0 0,0-1 0 0 0,1 1 0 0 0,-1-1 0 0 0,1 0 1 0 0,-1 1-1 0 0,1-1 0 0 0,0 0 0 0 0,-1 0 0 0 0,1 1 0 0 0,-1-1 1 0 0,1 0-1 0 0,-1 0 0 0 0,1 0 0 0 0,0 0 0 0 0,-1 0 0 0 0,1 0 1 0 0,-1 0-1 0 0,2 0 0 0 0,1 1 93 0 0,0-1 0 0 0,0 0 0 0 0,0-1 0 0 0,0 1 0 0 0,6-2 0 0 0,-3 0-58 0 0,0 0-1 0 0,-1 0 0 0 0,1-1 0 0 0,0 1 1 0 0,-1-1-1 0 0,0-1 0 0 0,0 1 1 0 0,0-1-1 0 0,5-4 0 0 0,-8 5-62 0 0,1 1 0 0 0,0-1-1 0 0,-1 0 1 0 0,0 0 0 0 0,0 0-1 0 0,0 0 1 0 0,0-1 0 0 0,0 1 0 0 0,-1 0-1 0 0,1-1 1 0 0,-1 1 0 0 0,0-1-1 0 0,0 1 1 0 0,0-1 0 0 0,-1 0-1 0 0,1-5 1 0 0,-1 8-67 0 0,0 0 0 0 0,0-1-1 0 0,0 1 1 0 0,0 0 0 0 0,-1 0 0 0 0,1 0 0 0 0,0-1-1 0 0,-1 1 1 0 0,1 0 0 0 0,-1 0 0 0 0,1 0-1 0 0,-1 0 1 0 0,0 0 0 0 0,1 0 0 0 0,-1 0-1 0 0,0 0 1 0 0,0 0 0 0 0,0 1 0 0 0,1-1 0 0 0,-1 0-1 0 0,0 0 1 0 0,0 1 0 0 0,0-1 0 0 0,0 0-1 0 0,-1 1 1 0 0,1-1 0 0 0,0 1 0 0 0,0 0 0 0 0,0-1-1 0 0,0 1 1 0 0,0 0 0 0 0,-1-1 0 0 0,1 1-1 0 0,-2 0 1 0 0,0 0-622 0 0,1 0 0 0 0,-1 0-1 0 0,0 0 1 0 0,1 0 0 0 0,-1 1 0 0 0,-4 1-1 0 0,5-2-403 0 0,0 1-1 0 0,0-1 0 0 0,1 1 1 0 0,-1 0-1 0 0,0 0 0 0 0,1 0 1 0 0,-1 0-1 0 0,1 0 0 0 0,-2 2 1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6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17 18068 0 0,'0'0'6119'0'0,"-21"-2"-6041"0"0,-68-3-31 0 0,20 2-40 0 0,52 3-1680 0 0,-31-4-1 0 0,39 2-1389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6.4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5 21181 0 0,'0'0'-42'0'0,"-3"-2"358"0"0,5 1-292 0 0,0 1 0 0 0,0-1 0 0 0,0 1 0 0 0,0 0 0 0 0,-1 0 0 0 0,1 0 0 0 0,0 0 0 0 0,0 0 0 0 0,0 0 0 0 0,0 0-1 0 0,0 1 1 0 0,2 0 0 0 0,26 8 457 0 0,-29-9-471 0 0,8 3 178 0 0,1 1 0 0 0,-1 0 0 0 0,0 0 0 0 0,0 1 0 0 0,-1 1 0 0 0,1-1 0 0 0,-1 1 0 0 0,14 14 0 0 0,-19-16-104 0 0,0-1 0 0 0,0 1 0 0 0,0 0 0 0 0,-1 0-1 0 0,1 0 1 0 0,-1 0 0 0 0,0 0 0 0 0,0 0 0 0 0,1 7 0 0 0,-2-8-12 0 0,0 1 0 0 0,-1-1 0 0 0,0 1 0 0 0,0-1 0 0 0,0 1 0 0 0,0-1 0 0 0,0 0 0 0 0,0 1 0 0 0,-1-1 0 0 0,0 1 0 0 0,0-1 0 0 0,0 1 0 0 0,-2 5 0 0 0,-4 3 75 0 0,-1 1-1 0 0,0-1 1 0 0,0 0-1 0 0,-19 19 1 0 0,4-4-30 0 0,23-27-112 0 0,0 1 0 0 0,-1-1 1 0 0,1 0-1 0 0,0 0 0 0 0,0 0 1 0 0,-1 0-1 0 0,1 1 0 0 0,0-1 1 0 0,0 0-1 0 0,0 0 0 0 0,0 0 1 0 0,-1 1-1 0 0,1-1 0 0 0,0 0 1 0 0,0 0-1 0 0,0 1 0 0 0,0-1 1 0 0,0 0-1 0 0,0 0 1 0 0,0 1-1 0 0,0-1 0 0 0,0 0 1 0 0,0 0-1 0 0,0 1 0 0 0,0-1 1 0 0,0 0-1 0 0,0 0 0 0 0,0 1 1 0 0,0-1-1 0 0,0 0 0 0 0,0 1 1 0 0,0-1-1 0 0,0 0 0 0 0,0 0 1 0 0,0 1-1 0 0,0-1 0 0 0,1 0 1 0 0,-1 0-1 0 0,0 0 0 0 0,0 1 1 0 0,0-1-1 0 0,0 0 0 0 0,1 0 1 0 0,-1 0-1 0 0,0 1 0 0 0,0-1 1 0 0,0 0-1 0 0,1 0 0 0 0,-1 0 1 0 0,0 0-1 0 0,0 0 0 0 0,1 0 1 0 0,-1 1-1 0 0,0-1 0 0 0,0 0 1 0 0,1 0-1 0 0,-1 0 1 0 0,0 0-1 0 0,1 0 0 0 0,20 0 223 0 0,-15 0-195 0 0,34-1 97 0 0,69-11 0 0 0,38-20-2240 0 0,-134 30-1301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7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1 7490 0 0,'0'0'14347'0'0,"-5"17"-13981"0"0,-14 52-10 0 0,15-46-52 0 0,4-23-291 0 0,0 0 1 0 0,0 1-1 0 0,-1-1 1 0 0,1 0-1 0 0,1 0 1 0 0,-1 1-1 0 0,0-1 1 0 0,0 0-1 0 0,0 0 1 0 0,0 1-1 0 0,0-1 1 0 0,0 0 0 0 0,0 0-1 0 0,0 1 1 0 0,0-1-1 0 0,0 0 1 0 0,0 0-1 0 0,1 0 1 0 0,-1 1-1 0 0,0-1 1 0 0,0 0-1 0 0,0 0 1 0 0,1 1-1 0 0,1 1 136 0 0,0 0-51 0 0,-1-1 0 0 0,1 1 0 0 0,0-1 0 0 0,0 1 1 0 0,0-1-1 0 0,1 0 0 0 0,-1 0 0 0 0,0 0 0 0 0,0 0 0 0 0,1 0 1 0 0,-1 0-1 0 0,0-1 0 0 0,1 1 0 0 0,-1-1 0 0 0,1 1 0 0 0,3-1 1 0 0,-2 0-34 0 0,1 0 0 0 0,-1 0 0 0 0,0 0 1 0 0,1 0-1 0 0,-1-1 0 0 0,0 0 1 0 0,0 0-1 0 0,7-3 0 0 0,-8 3-44 0 0,-1 0 0 0 0,0 0 1 0 0,0-1-1 0 0,1 1 0 0 0,-1-1 0 0 0,0 0 0 0 0,-1 0 0 0 0,1 1 1 0 0,0-1-1 0 0,0 0 0 0 0,-1-1 0 0 0,0 1 0 0 0,1 0 0 0 0,-1 0 0 0 0,2-4 1 0 0,-3 5-59 0 0,0-1 0 0 0,1 1 0 0 0,-1 0 0 0 0,0 0 1 0 0,0 0-1 0 0,0 0 0 0 0,0 0 0 0 0,0 0 1 0 0,0-1-1 0 0,0 1 0 0 0,0 0 0 0 0,-1 0 1 0 0,1 0-1 0 0,0 0 0 0 0,-1 0 0 0 0,1 0 0 0 0,-1 0 1 0 0,1 0-1 0 0,-1 0 0 0 0,1 0 0 0 0,-1 0 1 0 0,0 0-1 0 0,1 0 0 0 0,-1 0 0 0 0,0 0 1 0 0,0 1-1 0 0,0-1 0 0 0,0 0 0 0 0,1 1 0 0 0,-1-1 1 0 0,0 0-1 0 0,0 1 0 0 0,0-1 0 0 0,-1 1 1 0 0,1 0-1 0 0,0-1 0 0 0,-1 1 0 0 0,0-1-215 0 0,1 0 1 0 0,-1 1-1 0 0,1-1 0 0 0,-1 1 0 0 0,1 0 1 0 0,-1-1-1 0 0,1 1 0 0 0,-1 0 0 0 0,1 0 1 0 0,-1 0-1 0 0,0 0 0 0 0,1 0 0 0 0,-1 1 1 0 0,1-1-1 0 0,-1 0 0 0 0,1 1 0 0 0,-3 0 0 0 0,3 0-574 0 0,-1 0-1 0 0,1 0 0 0 0,0-1 1 0 0,0 1-1 0 0,0 0 0 0 0,0 0 0 0 0,0 0 1 0 0,0 1-1 0 0,1-1 0 0 0,-1 0 0 0 0,0 0 1 0 0,-1 2-1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7.2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16948 0 0,'0'0'7533'0'0,"7"22"-7145"0"0,20 71-58 0 0,-25-88-280 0 0,-1 0 0 0 0,0 1 0 0 0,0-1 1 0 0,0 0-1 0 0,0 1 0 0 0,-1-1 1 0 0,0 9-1 0 0,0-3 52 0 0,-1 18-23 0 0,1-7-640 0 0,0 0 0 0 0,1-1 0 0 0,5 26 0 0 0,-2-35-2533 0 0,0-5-1881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8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17780 0 0,'0'0'3255'0'0,"3"22"-2145"0"0,12 76-101 0 0,6 4 537 0 0,-9-49-890 0 0,3 26-122 0 0,-4 1 0 0 0,1 115 0 0 0,-22 87 34 0 0,5-51-393 0 0,7-203-503 0 0,0-1 0 0 0,2 1 1 0 0,1-1-1 0 0,2 0 0 0 0,0 0 1 0 0,2-1-1 0 0,0 1 1 0 0,16 27-1 0 0,-8-28-3332 0 0,-3-10-7275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3.2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37 13789 0 0,'0'0'1768'0'0,"0"0"-1672"0"0,0 0-92 0 0,0 0 480 0 0,0 0-63 0 0,-54 2-61 0 0,12-4-360 0 0,-9-3-12 0 0,-5-5-1221 0 0,12 1-1503 0 0,12-3-4885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8.1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0 18676 0 0,'0'0'2426'0'0,"-15"15"-2181"0"0,-47 44-11 0 0,59-56-196 0 0,0 0 1 0 0,0 0-1 0 0,1 1 1 0 0,-1-1 0 0 0,-3 7-1 0 0,6-9-11 0 0,-1 0 0 0 0,1 0 0 0 0,0 0 0 0 0,-1 0 0 0 0,1 0 0 0 0,0 0 0 0 0,0 0 0 0 0,0 0 0 0 0,0 0 0 0 0,0 0 0 0 0,0 1 0 0 0,0 0 0 0 0,1 5 211 0 0,-1-6-180 0 0,0 0 0 0 0,0-1 1 0 0,1 1-1 0 0,-1 0 0 0 0,0 0 0 0 0,0 0 1 0 0,1-1-1 0 0,-1 1 0 0 0,1 0 0 0 0,-1 0 1 0 0,0-1-1 0 0,1 1 0 0 0,-1 0 0 0 0,1-1 1 0 0,0 1-1 0 0,-1-1 0 0 0,1 1 1 0 0,0 0-1 0 0,-1-1 0 0 0,1 0 0 0 0,0 1 1 0 0,-1-1-1 0 0,1 1 0 0 0,0-1 0 0 0,0 0 1 0 0,0 1-1 0 0,-1-1 0 0 0,1 0 0 0 0,0 0 1 0 0,0 0-1 0 0,0 0 0 0 0,0 0 0 0 0,-1 0 1 0 0,3 0-1 0 0,2 0 96 0 0,0 0 0 0 0,0 0 0 0 0,0 0 1 0 0,7-2-1 0 0,-7 1-106 0 0,1-1 0 0 0,-1 0 1 0 0,0 0-1 0 0,0 0 0 0 0,0-1 1 0 0,0 1-1 0 0,0-1 0 0 0,-1 0 0 0 0,1 0 1 0 0,6-7-1 0 0,-9 8-131 0 0,0 0 1 0 0,0 0-1 0 0,0 0 0 0 0,-1 0 0 0 0,1 0 1 0 0,-1-1-1 0 0,1 1 0 0 0,-1 0 1 0 0,0-1-1 0 0,0 1 0 0 0,0-1 1 0 0,0 0-1 0 0,0 1 0 0 0,-1-1 0 0 0,1 0 1 0 0,-1 1-1 0 0,0-1 0 0 0,1 0 1 0 0,-1 0-1 0 0,0 1 0 0 0,-1-1 0 0 0,1 0 1 0 0,-1-3-1 0 0,0 4-168 0 0,0 1-1 0 0,0-1 1 0 0,0 1-1 0 0,0-1 1 0 0,0 0-1 0 0,0 1 1 0 0,0 0-1 0 0,0-1 1 0 0,-1 1-1 0 0,1 0 1 0 0,-1 0-1 0 0,1-1 1 0 0,-1 1-1 0 0,1 0 1 0 0,-1 1-1 0 0,1-1 1 0 0,-3-1-1 0 0,-4-1-3363 0 0,0 0 1 0 0,-11-2-1 0 0,4 2-4771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09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262 31 16404 0 0,'0'0'4945'0'0,"7"-5"-5189"0"0,22-15 222 0 0,-26 19 24 0 0,-1 0 0 0 0,0 0 0 0 0,0 0 0 0 0,1 1 0 0 0,-1-1 0 0 0,0 1 0 0 0,1 0-1 0 0,-1 0 1 0 0,0 0 0 0 0,1 0 0 0 0,-1 0 0 0 0,0 0 0 0 0,1 1 0 0 0,-1-1 0 0 0,3 2 0 0 0,6 0 10 0 0,23 0 47 0 0,-22-2-19 0 0,0 1 1 0 0,0 1 0 0 0,20 4-1 0 0,-31-5-29 0 0,0-1 0 0 0,0 1-1 0 0,0-1 1 0 0,0 1 0 0 0,0 0 0 0 0,0 0-1 0 0,0-1 1 0 0,0 1 0 0 0,0 0-1 0 0,0 0 1 0 0,0 0 0 0 0,0 0 0 0 0,-1 0-1 0 0,1 0 1 0 0,0 0 0 0 0,-1 0-1 0 0,1 0 1 0 0,-1 0 0 0 0,1 0 0 0 0,-1 0-1 0 0,0 1 1 0 0,1 1 0 0 0,0 3 98 0 0,0 0 1 0 0,-1 0-1 0 0,1 9 1 0 0,-1-1 96 0 0,10 291 2420 0 0,-5-79-1853 0 0,-2-7-119 0 0,-3-102-201 0 0,0-53-205 0 0,-3 0 0 0 0,-3 0 1 0 0,-18 77-1 0 0,21-125-216 0 0,-1-1 1 0 0,-1 0-1 0 0,-1 0 1 0 0,-10 20-1 0 0,12-28-19 0 0,1-1 0 0 0,-1 0 0 0 0,-1 0 0 0 0,1-1 0 0 0,-1 1 0 0 0,0-1 0 0 0,0 0 0 0 0,0 0 0 0 0,-1 0 0 0 0,0-1-1 0 0,0 0 1 0 0,-6 3 0 0 0,-2-1-20 0 0,1 0 0 0 0,-1-2 0 0 0,-27 7 0 0 0,-45 1-415 0 0,29-4-368 0 0,-28 1-3274 0 0,59-7-1577 0 0,9 0-5624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10.1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 1 7530 0 0,'0'0'14248'0'0,"-15"6"-13647"0"0,-45 19-62 0 0,58-25-511 0 0,1 1 0 0 0,0 0 0 0 0,-1 0 0 0 0,1 0 0 0 0,-1 0 0 0 0,1 0 0 0 0,0 0-1 0 0,0 0 1 0 0,0 0 0 0 0,0 0 0 0 0,0 1 0 0 0,0-1 0 0 0,-1 2 0 0 0,1-2 3 0 0,1 0-1 0 0,0 0 1 0 0,-1 1 0 0 0,1-1-1 0 0,0 0 1 0 0,0 0 0 0 0,0 0 0 0 0,0 0-1 0 0,0 1 1 0 0,0 1 0 0 0,1 3 95 0 0,-1 2 117 0 0,-1 1-111 0 0,1-1 0 0 0,1 0 1 0 0,-1 1-1 0 0,2-1 0 0 0,1 9 0 0 0,-3-16-86 0 0,0 0 0 0 0,1 1 0 0 0,-1-1-1 0 0,1 0 1 0 0,-1 1 0 0 0,1-1 0 0 0,0 0 0 0 0,-1 0-1 0 0,1 0 1 0 0,0 0 0 0 0,0 1 0 0 0,0-1 0 0 0,0 0-1 0 0,0-1 1 0 0,0 1 0 0 0,0 0 0 0 0,0 0-1 0 0,0 0 1 0 0,0 0 0 0 0,1-1 0 0 0,-1 1 0 0 0,0-1-1 0 0,0 1 1 0 0,1-1 0 0 0,-1 1 0 0 0,0-1 0 0 0,1 0-1 0 0,-1 0 1 0 0,1 1 0 0 0,-1-1 0 0 0,0 0-1 0 0,1 0 1 0 0,-1 0 0 0 0,0-1 0 0 0,1 1 0 0 0,-1 0-1 0 0,0 0 1 0 0,2-1 0 0 0,-1 0-21 0 0,0 0 0 0 0,-1 0-1 0 0,1 0 1 0 0,-1 0 0 0 0,1 0 0 0 0,-1 0-1 0 0,0 0 1 0 0,1 0 0 0 0,-1 0 0 0 0,0-1 0 0 0,0 1-1 0 0,0 0 1 0 0,0-1 0 0 0,0 1 0 0 0,0-1 0 0 0,0 1-1 0 0,-1-1 1 0 0,1 0 0 0 0,0 1 0 0 0,-1-1-1 0 0,1 0 1 0 0,-1 1 0 0 0,0-4 0 0 0,1 0-44 0 0,0-1 0 0 0,0 0 0 0 0,-1 0 0 0 0,0 1 0 0 0,0-1 1 0 0,-2-6-1 0 0,1 6-333 0 0,0 1 0 0 0,-1 0 1 0 0,0-1-1 0 0,0 1 0 0 0,-1 0 0 0 0,0 0 1 0 0,-3-5-1 0 0,5 8-384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15.8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14 1704 0 0,'0'0'19909'0'0,"-2"-2"-19169"0"0,-6-10 2147 0 0,7 24 766 0 0,0 4-3613 0 0,9 66-15 0 0,0 45 99 0 0,-10-81 1094 0 0,0-25-3289 0 0,2-1-9625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16.5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242 10 21061 0 0,'0'0'4224'0'0,"-20"-1"-4186"0"0,-65-5-94 0 0,6 5-469 0 0,51 2-2436 0 0,-2-3-6997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17.0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97 114 13531 0 0,'0'0'4532'0'0,"1"-10"-4212"0"0,3-67 670 0 0,-4 76-975 0 0,0 0 0 0 0,0 0-1 0 0,-1 0 1 0 0,1 0 0 0 0,0-1-1 0 0,-1 1 1 0 0,1 0-1 0 0,-1 0 1 0 0,1 0 0 0 0,-1 0-1 0 0,1 0 1 0 0,-1 0-1 0 0,0 0 1 0 0,1 0 0 0 0,-1 0-1 0 0,0 0 1 0 0,0 0 0 0 0,0 0-1 0 0,0 1 1 0 0,0-1-1 0 0,0 0 1 0 0,0 1 0 0 0,0-1-1 0 0,0 0 1 0 0,0 1 0 0 0,0 0-1 0 0,0-1 1 0 0,-1 1-1 0 0,1 0 1 0 0,0-1 0 0 0,0 1-1 0 0,-2 0 1 0 0,1 0 10 0 0,0-1 1 0 0,0 1-1 0 0,0 0 1 0 0,0 0-1 0 0,0 0 0 0 0,0 0 1 0 0,0 1-1 0 0,0-1 1 0 0,0 0-1 0 0,0 1 1 0 0,0 0-1 0 0,0-1 0 0 0,0 1 1 0 0,0 0-1 0 0,0 0 1 0 0,0 0-1 0 0,1 0 1 0 0,-4 3-1 0 0,2 0 71 0 0,-1 0 1 0 0,1 1-1 0 0,0-1 1 0 0,0 1-1 0 0,1 0 0 0 0,-1 0 1 0 0,1 0-1 0 0,0 0 1 0 0,0 0-1 0 0,1 0 0 0 0,-2 10 1 0 0,1-1-13 0 0,1 0 1 0 0,1-1-1 0 0,1 22 1 0 0,-1-34-72 0 0,0 1 1 0 0,0-1-1 0 0,0 1 0 0 0,1-1 0 0 0,-1 1 1 0 0,0-1-1 0 0,1 1 0 0 0,-1-1 0 0 0,1 0 1 0 0,0 1-1 0 0,-1-1 0 0 0,1 0 0 0 0,0 0 1 0 0,0 1-1 0 0,0-1 0 0 0,0 0 0 0 0,0 0 1 0 0,0 0-1 0 0,0 0 0 0 0,0 0 1 0 0,3 1-1 0 0,-2-1 26 0 0,0 0 0 0 0,0 0 1 0 0,0-1-1 0 0,0 1 0 0 0,0-1 1 0 0,1 1-1 0 0,-1-1 0 0 0,0 0 1 0 0,0 0-1 0 0,1 0 0 0 0,-1 0 1 0 0,0-1-1 0 0,0 1 0 0 0,3-1 1 0 0,0 0-22 0 0,-1-1 1 0 0,1 0 0 0 0,-1 0 0 0 0,1 0-1 0 0,-1 0 1 0 0,0-1 0 0 0,0 0 0 0 0,0 0 0 0 0,0 0-1 0 0,0 0 1 0 0,-1 0 0 0 0,0-1 0 0 0,1 0-1 0 0,4-7 1 0 0,-3 3 46 0 0,0 0 0 0 0,-1 0-1 0 0,1-1 1 0 0,-2 1 0 0 0,1-1 0 0 0,3-16-1 0 0,-1 67 510 0 0,1 132-287 0 0,-7-159-836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17.4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376 1 5713 0 0,'0'0'15542'0'0,"-6"2"-14676"0"0,-60 30 948 0 0,-75 33-202 0 0,102-49-2484 0 0,-69 18 1 0 0,102-32 62 0 0,-3 1-935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17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13 12395 0 0,'0'0'8783'0'0,"-8"-1"-8444"0"0,-23-3-42 0 0,26 2 60 0 0,7 0-209 0 0,6-1-42 0 0,-2 3-47 0 0,0 0 1 0 0,1 0 0 0 0,-1 0 0 0 0,0 1-1 0 0,0 0 1 0 0,0 0 0 0 0,-1 0-1 0 0,1 1 1 0 0,0 0 0 0 0,0 0-1 0 0,-1 0 1 0 0,7 4 0 0 0,-9-4-4 0 0,-1-1 0 0 0,1 1 0 0 0,-1 0 0 0 0,1 0 1 0 0,-1 0-1 0 0,0 1 0 0 0,0-1 0 0 0,0 1 0 0 0,0-1 1 0 0,0 1-1 0 0,0-1 0 0 0,-1 1 0 0 0,0 0 0 0 0,1 0 0 0 0,-1 0 1 0 0,0 0-1 0 0,0 0 0 0 0,0 0 0 0 0,-1 0 0 0 0,1 0 1 0 0,-1 0-1 0 0,0 0 0 0 0,0 0 0 0 0,0 7 0 0 0,-1-7-10 0 0,0 0 0 0 0,0 0 0 0 0,0 0 0 0 0,0 0 0 0 0,0 0 0 0 0,0 0 0 0 0,-1 0 0 0 0,0-1 0 0 0,1 1 0 0 0,-1 0 0 0 0,0-1 0 0 0,-3 4-1 0 0,-5 4 108 0 0,-16 12-1 0 0,20-18-115 0 0,-53 52 104 0 0,58-56-139 0 0,1 1-1 0 0,-1-1 1 0 0,1 1-1 0 0,-1-1 0 0 0,1 1 1 0 0,-1 0-1 0 0,1-1 1 0 0,0 1-1 0 0,-1 0 0 0 0,1-1 1 0 0,0 1-1 0 0,-1 0 0 0 0,1 0 1 0 0,0-1 1 0 0,0 1 0 0 0,0-1 1 0 0,0 0-1 0 0,0 0 0 0 0,0 0 0 0 0,0 1 1 0 0,0-1-1 0 0,0 0 0 0 0,1 0 1 0 0,-1 0-1 0 0,0 1 0 0 0,0-1 0 0 0,0 0 1 0 0,0 0-1 0 0,0 0 0 0 0,0 0 0 0 0,1 1 1 0 0,-1-1-1 0 0,0 0 0 0 0,0 0 0 0 0,0 0 1 0 0,0 0-1 0 0,1 0 0 0 0,-1 0 1 0 0,0 1-1 0 0,0-1 0 0 0,0 0 0 0 0,1 0 1 0 0,2 0 29 0 0,0 1-1 0 0,0-1 1 0 0,0 1 0 0 0,0-1 0 0 0,4-1 0 0 0,-2 1-22 0 0,26-2 34 0 0,0-1-1 0 0,0-2 1 0 0,46-13-1 0 0,-40 8-35 0 0,44-10-1640 0 0,-79 19 740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19.8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49 9258 0 0,'0'0'12381'0'0,"0"-5"-12137"0"0,1-16-60 0 0,-1 20-170 0 0,0 0-1 0 0,0 0 0 0 0,1 0 1 0 0,-1 0-1 0 0,1 1 0 0 0,-1-1 1 0 0,0 0-1 0 0,1 0 0 0 0,0 1 0 0 0,-1-1 1 0 0,1 0-1 0 0,-1 1 0 0 0,1-1 1 0 0,0 0-1 0 0,-1 1 0 0 0,1-1 1 0 0,0 1-1 0 0,0-1 0 0 0,-1 1 1 0 0,1 0-1 0 0,0-1 0 0 0,0 1 1 0 0,0 0-1 0 0,0-1 0 0 0,-1 1 0 0 0,1 0 1 0 0,0 0-1 0 0,1 0 0 0 0,1-1 3 0 0,5-1 62 0 0,0 1 1 0 0,0 0-1 0 0,0 0 1 0 0,0 0-1 0 0,-1 1 1 0 0,1 0-1 0 0,0 1 1 0 0,0 0-1 0 0,0 0 1 0 0,0 1-1 0 0,0 0 1 0 0,7 3-1 0 0,-8-3 27 0 0,-1 0 1 0 0,1 1-1 0 0,-1 1 1 0 0,0-1-1 0 0,0 1 0 0 0,0 0 1 0 0,0 0-1 0 0,-1 0 0 0 0,0 1 1 0 0,0 0-1 0 0,0 0 0 0 0,0 0 1 0 0,6 11-1 0 0,-9-14-67 0 0,-1 0 0 0 0,0 0-1 0 0,0 1 1 0 0,0-1 0 0 0,-1 0 0 0 0,1 0 0 0 0,0 1-1 0 0,-1-1 1 0 0,0 0 0 0 0,1 1 0 0 0,-1-1 0 0 0,0 0 0 0 0,0 1-1 0 0,0-1 1 0 0,-1 4 0 0 0,0-3 8 0 0,0 1 0 0 0,0-1 0 0 0,-1 0 0 0 0,1 0 1 0 0,-1 0-1 0 0,0 0 0 0 0,1 0 0 0 0,-1-1 0 0 0,-5 6 0 0 0,-3 1 49 0 0,0 0 0 0 0,0 0 0 0 0,-1-1-1 0 0,-17 8 1 0 0,18-9-76 0 0,-35 18 34 0 0,28-17-97 0 0,-26 19 0 0 0,43-27 53 0 0,0 0-1 0 0,1 0 1 0 0,-1 1-1 0 0,0-1 1 0 0,0 0-1 0 0,1 0 1 0 0,-1 0-1 0 0,0 0 0 0 0,1 1 1 0 0,-1-1-1 0 0,0 0 1 0 0,1 0-1 0 0,-1 0 1 0 0,0 0-1 0 0,1 0 1 0 0,-1 0-1 0 0,0 0 1 0 0,1 0-1 0 0,-1 0 0 0 0,0 0 1 0 0,1 0-1 0 0,-1 0 1 0 0,0 0-1 0 0,1-1 1 0 0,14 1 26 0 0,141-34 117 0 0,-7 2-252 0 0,-149 32 24 0 0,0 0-1 0 0,0 0 1 0 0,0 0-1 0 0,0 0 1 0 0,1 0-1 0 0,-1 0 1 0 0,0 0-1 0 0,0 0 1 0 0,0 0-1 0 0,0 0 1 0 0,0 0-1 0 0,0 0 1 0 0,1 0-1 0 0,-1 1 1 0 0,0-1-1 0 0,0 0 1 0 0,0 0-1 0 0,0 0 1 0 0,0 0-1 0 0,0 0 1 0 0,1 0-1 0 0,-1 0 1 0 0,0 0-1 0 0,0 0 1 0 0,0 0-1 0 0,0 1 1 0 0,0-1-1 0 0,0 0 1 0 0,0 0-1 0 0,0 0 1 0 0,0 0-1 0 0,0 0 1 0 0,0 0-1 0 0,0 1 1 0 0,0-1-1 0 0,1 0 1 0 0,-1 0 0 0 0,0 0-1 0 0,0 0 1 0 0,0 0-1 0 0,0 1 1 0 0,0-1-1 0 0,0 0 1 0 0,0 0-1 0 0,-1 0 1 0 0,1 0-1 0 0,0 0 1 0 0,0 1-1 0 0,0-1 1 0 0,0 0-1 0 0,0 0 1 0 0,0 0-1 0 0,0 0 1 0 0,0 0-1 0 0,0 0 1 0 0,0 0-1 0 0,0 1 1 0 0,0-1-1 0 0,-1 0 1 0 0,-1 5-3630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0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27 10538 0 0,'0'0'13143'0'0,"-20"-2"-12839"0"0,-65-6-112 0 0,58 6-78 0 0,-38 1 1 0 0,32 2-697 0 0,55-13-16875 0 0,-15 10 11090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2.5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4 211 4852 0 0,'0'0'7785'0'0,"0"0"-5369"0"0,0 0-1880 0 0,0 0-4 0 0,0 0 109 0 0,0 0-93 0 0,0 0-240 0 0,0 0-96 0 0,0 0 39 0 0,-3-35-92 0 0,50-127-1985 0 0,-46 161 1843 0 0,0-1 0 0 0,0 1 0 0 0,0 0 0 0 0,1 0 0 0 0,-1 0 0 0 0,0 0 0 0 0,1 1 0 0 0,-1-1 0 0 0,0 0 0 0 0,1 1 0 0 0,-1-1 0 0 0,1 0 1 0 0,-1 1-1 0 0,1 0 0 0 0,-1-1 0 0 0,1 1 0 0 0,-1 0 0 0 0,1 0 0 0 0,0 0 0 0 0,-1 0 0 0 0,1 0 0 0 0,-1 0 0 0 0,1 0 0 0 0,-1 1 1 0 0,1-1-1 0 0,-1 0 0 0 0,1 1 0 0 0,-1-1 0 0 0,1 1 0 0 0,-1 0 0 0 0,1-1 0 0 0,-1 1 0 0 0,0 0 0 0 0,1 0 0 0 0,-1 0 0 0 0,0 0 1 0 0,0 0-1 0 0,0 0 0 0 0,0 0 0 0 0,0 1 0 0 0,0-1 0 0 0,0 0 0 0 0,0 1 0 0 0,0-1 0 0 0,-1 0 0 0 0,1 2-17 0 0,39 66-303 0 0,-29 5 1561 0 0,-11-42-3491 0 0,0-7-4556 0 0,0-25-1335 0 0</inkml:trace>
  <inkml:trace contextRef="#ctx0" brushRef="#br0" timeOffset="250.39">231 138 14585 0 0,'0'0'2553'0'0,"0"0"-2553"0"0,0 0 248 0 0,0 0-212 0 0,-43-8 264 0 0,20 5-212 0 0,-1 3-88 0 0,-5 0-572 0 0,2 0-981 0 0,6 2-1479 0 0,-2-2-4080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1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115 1 14987 0 0,'0'0'7865'0'0,"5"20"-7419"0"0,15 65-84 0 0,-18-79-297 0 0,-1-1 1 0 0,1 1-1 0 0,-2-1 1 0 0,1 1 0 0 0,-1-1-1 0 0,0 11 1 0 0,-1-3 60 0 0,2-1-313 0 0,-2 16 325 0 0,-1-10-4582 0 0</inkml:trace>
  <inkml:trace contextRef="#ctx0" brushRef="#br0" timeOffset="1">299 267 16932 0 0,'0'0'3712'0'0,"-126"4"-3424"0"0,103-4-143 0 0,-1 1-145 0 0,1 0-161 0 0,0 0-247 0 0,2 0-328 0 0,-1 0-664 0 0,0 2-1449 0 0,7-2-2144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1.5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7 14499 0 0,'0'0'4977'0'0,"-2"0"-4658"0"0,1 0-314 0 0,-7-3 236 0 0,7 2-97 0 0,6 0-70 0 0,7 0 57 0 0,0 1 0 0 0,-1 0 0 0 0,24 4 0 0 0,-28-2 105 0 0,0-1-1 0 0,0 1 1 0 0,0 0 0 0 0,0 1 0 0 0,-1 0-1 0 0,1 0 1 0 0,10 7 0 0 0,-16-10-191 0 0,0 1 0 0 0,0 0 0 0 0,0 0 0 0 0,0-1 0 0 0,0 1 0 0 0,0 0 0 0 0,0 0-1 0 0,0 0 1 0 0,0 0 0 0 0,0 0 0 0 0,-1 1 0 0 0,1-1 0 0 0,0 0 0 0 0,-1 0 0 0 0,1 0 0 0 0,-1 1 0 0 0,1-1 0 0 0,-1 0 0 0 0,0 1 0 0 0,1-1 0 0 0,-1 0 0 0 0,0 1 0 0 0,0-1 0 0 0,0 0 0 0 0,0 1 0 0 0,0-1 0 0 0,0 0 0 0 0,-1 1 0 0 0,1-1 0 0 0,0 0-1 0 0,-1 0 1 0 0,1 1 0 0 0,-1-1 0 0 0,0 2 0 0 0,-3 3 111 0 0,0-1-1 0 0,0 1 1 0 0,0-1 0 0 0,0 0-1 0 0,-9 7 1 0 0,5-4-44 0 0,-10 10 46 0 0,-32 36 12 0 0,49-54-169 0 0,0 1 0 0 0,0 0 1 0 0,1 0-1 0 0,-1 0 0 0 0,1 0 0 0 0,-1 0 0 0 0,0 0 1 0 0,1 0-1 0 0,0 1 0 0 0,-1-1 0 0 0,1 0 0 0 0,-1 2 0 0 0,1-3 0 0 0,1 1-1 0 0,-1-1 1 0 0,0 1-1 0 0,0-1 0 0 0,0 0 1 0 0,0 1-1 0 0,0-1 0 0 0,0 1 1 0 0,1-1-1 0 0,-1 0 0 0 0,0 1 1 0 0,0-1-1 0 0,1 1 1 0 0,-1-1-1 0 0,0 0 0 0 0,0 0 1 0 0,1 1-1 0 0,-1-1 0 0 0,0 0 1 0 0,1 1-1 0 0,-1-1 0 0 0,1 0 1 0 0,-1 0-1 0 0,0 0 1 0 0,1 1-1 0 0,-1-1 0 0 0,1 0 1 0 0,-1 0-1 0 0,1 0 0 0 0,-1 0 1 0 0,0 0-1 0 0,1 0 0 0 0,-1 0 1 0 0,2 0-1 0 0,11 2 24 0 0,1-2 0 0 0,0 0 0 0 0,0 0 0 0 0,0-1 0 0 0,17-4 0 0 0,68-20-633 0 0,-73 18 25 0 0,6-3-2506 0 0,-23 7-923 0 0,0 0-3540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2.3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2 2561 0 0,'0'0'18105'0'0,"-8"0"-17570"0"0,4-1-429 0 0,1 1-61 0 0,0-1 0 0 0,1 1 0 0 0,-1 0 1 0 0,0 0-1 0 0,-4 1 0 0 0,6-1-27 0 0,0 0 0 0 0,0 0-1 0 0,0 1 1 0 0,0-1 0 0 0,0 0 0 0 0,0 1 0 0 0,1-1 0 0 0,-1 1 0 0 0,0-1-1 0 0,0 1 1 0 0,1-1 0 0 0,-1 1 0 0 0,0 0 0 0 0,1-1 0 0 0,-1 1 0 0 0,1 0-1 0 0,-1-1 1 0 0,0 1 0 0 0,1 0 0 0 0,0 0 0 0 0,-1 0 0 0 0,1-1-1 0 0,-1 1 1 0 0,1 0 0 0 0,0 1 0 0 0,-4 10 167 0 0,1 1-1 0 0,0 0 1 0 0,1 0-1 0 0,0 18 1 0 0,2-30-150 0 0,0 0 0 0 0,0 0 0 0 0,0 0 0 0 0,1 0 0 0 0,-1 0 0 0 0,0 0 1 0 0,0 0-1 0 0,1 1 0 0 0,-1-1 0 0 0,1 0 0 0 0,-1 0 0 0 0,1 0 0 0 0,-1 0 0 0 0,1-1 0 0 0,0 1 0 0 0,-1 0 1 0 0,1 0-1 0 0,2 1 0 0 0,-2 0 38 0 0,1-1 0 0 0,0 0 0 0 0,0 0 1 0 0,1 0-1 0 0,-1 0 0 0 0,0 0 0 0 0,0 0 0 0 0,5 0 1 0 0,-2 0 32 0 0,0 0 0 0 0,1 0 0 0 0,-1-1 0 0 0,1 0 0 0 0,-1 0 0 0 0,1-1 0 0 0,7-1 0 0 0,-5 0 4 0 0,1-1 0 0 0,-1 0 1 0 0,0 0-1 0 0,9-6 0 0 0,-13 7-76 0 0,-1 0-1 0 0,0 0 1 0 0,1 0-1 0 0,-1 0 0 0 0,0-1 1 0 0,0 0-1 0 0,-1 1 0 0 0,1-1 1 0 0,0 0-1 0 0,-1 0 1 0 0,4-7-1 0 0,-6 9-47 0 0,1 0-1 0 0,-1 0 1 0 0,1 0 0 0 0,-1-1 0 0 0,1 1 0 0 0,-1 0-1 0 0,0 0 1 0 0,0-1 0 0 0,0 1 0 0 0,0 0-1 0 0,0 0 1 0 0,0-1 0 0 0,0 1 0 0 0,0 0-1 0 0,0 0 1 0 0,0-1 0 0 0,-1 1 0 0 0,1 0 0 0 0,0 0-1 0 0,-2-2 1 0 0,1 2-49 0 0,0-1 0 0 0,0 1 0 0 0,0-1 0 0 0,0 1 0 0 0,-1 0-1 0 0,1 0 1 0 0,0-1 0 0 0,-1 1 0 0 0,1 0 0 0 0,-1 0 0 0 0,0 0 0 0 0,-2 0 0 0 0,-2-2-868 0 0,-1 1 1 0 0,0 0 0 0 0,0 0-1 0 0,0 1 1 0 0,-13-1-1 0 0,1 1-5814 0 0,4 1-4491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3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49 0 0 0,'0'0'17658'0'0,"0"-6"-16808"0"0,-5-17-141 0 0,5 23-672 0 0,0-1 0 0 0,0 1 0 0 0,0 0 0 0 0,0-1 0 0 0,0 1 0 0 0,0 0 0 0 0,0 0 0 0 0,0-1 0 0 0,-1 1 0 0 0,1 0 0 0 0,0-1 0 0 0,0 1-1 0 0,0 0 1 0 0,0 0 0 0 0,-1-1 0 0 0,1 1 0 0 0,0 0 0 0 0,0 0 0 0 0,-1 0 0 0 0,1-1 0 0 0,0 1 0 0 0,0 0 0 0 0,-1 0 0 0 0,1 0 0 0 0,0 0 0 0 0,-1 0-1 0 0,1-1 1 0 0,0 1 0 0 0,-1 0 0 0 0,1 0 0 0 0,0 0 0 0 0,-1 0 0 0 0,1 0 0 0 0,0 0 0 0 0,-1 0 0 0 0,1 0 0 0 0,0 0 0 0 0,0 0 0 0 0,-1 0 0 0 0,1 0-1 0 0,0 1 1 0 0,-1-1 0 0 0,1 0 0 0 0,-9 6 908 0 0,7-3-792 0 0,1-1 0 0 0,-1 1 0 0 0,1-1 0 0 0,0 1 0 0 0,0 0 0 0 0,0-1 0 0 0,0 1 0 0 0,1 0 0 0 0,-1 4 0 0 0,0 27 462 0 0,1-23-479 0 0,0-9-112 0 0,0-1 0 0 0,0 0-1 0 0,0 1 1 0 0,0-1 0 0 0,0 1 0 0 0,1-1 0 0 0,-1 0 0 0 0,0 0 0 0 0,1 1 0 0 0,-1-1 0 0 0,1 0 0 0 0,-1 0-1 0 0,1 1 1 0 0,0-1 0 0 0,0 0 0 0 0,-1 0 0 0 0,1 0 0 0 0,0 0 0 0 0,0 0 0 0 0,0 0 0 0 0,0 0-1 0 0,0 0 1 0 0,0-1 0 0 0,0 1 0 0 0,1 0 0 0 0,-1-1 0 0 0,0 1 0 0 0,0 0 0 0 0,1-1 0 0 0,-1 0-1 0 0,0 1 1 0 0,0-1 0 0 0,1 0 0 0 0,-1 1 0 0 0,3-1 0 0 0,-1 0 41 0 0,1 0 1 0 0,0 0-1 0 0,-1 0 0 0 0,1-1 1 0 0,-1 1-1 0 0,1-1 0 0 0,-1 0 1 0 0,1 0-1 0 0,-1 0 0 0 0,0-1 1 0 0,1 1-1 0 0,3-3 1 0 0,0-1 16 0 0,-1 1 1 0 0,1-1-1 0 0,-1 0 1 0 0,10-12 0 0 0,-14 14-74 0 0,0 1 1 0 0,0-1-1 0 0,-1 1 1 0 0,1-1 0 0 0,-1 0-1 0 0,1 0 1 0 0,-1 0-1 0 0,0 0 1 0 0,0 0 0 0 0,-1 0-1 0 0,1 0 1 0 0,-1 0-1 0 0,1 0 1 0 0,-1 0 0 0 0,0-5-1 0 0,0 7-19 0 0,-1-1 0 0 0,1 1 0 0 0,-1 0 0 0 0,1 0 0 0 0,-1-1-1 0 0,1 1 1 0 0,-1 0 0 0 0,1 0 0 0 0,-1 0 0 0 0,0 0 0 0 0,0 0 0 0 0,0 0 0 0 0,1 0-1 0 0,-1 0 1 0 0,0 0 0 0 0,0 0 0 0 0,0 1 0 0 0,-1-1 0 0 0,1 0 0 0 0,0 1-1 0 0,0-1 1 0 0,0 1 0 0 0,0-1 0 0 0,-2 0 0 0 0,-1 0-93 0 0,-1-1 0 0 0,1 1-1 0 0,-1 0 1 0 0,1 0 0 0 0,-7 0 0 0 0,6 1-148 0 0,0 0 1 0 0,-1 0-1 0 0,1 1 0 0 0,0-1 1 0 0,-10 3-1 0 0,14-2-139 0 0,-1-1 0 0 0,1 1 0 0 0,-1 0 0 0 0,1-1 0 0 0,-1 1 0 0 0,1 0 0 0 0,-1 0 0 0 0,1 0 0 0 0,-2 2 0 0 0,2-2-427 0 0,0 0 0 0 0,0 0 0 0 0,1 0 0 0 0,-1 0-1 0 0,0 1 1 0 0,1-1 0 0 0,-1 0 0 0 0,1 0 0 0 0,-1 1 0 0 0,1-1 0 0 0,0 0 0 0 0,-1 0 0 0 0,1 3 0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6.4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254 6 14571 0 0,'0'0'10382'0'0,"-17"-1"-10176"0"0,-59-3-104 0 0,-34 3 105 0 0,60 2-3169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6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21517 0 0,'0'0'3368'0'0,"10"21"-2848"0"0,27 68-134 0 0,-27-58-164 0 0,-10-18-41 0 0,0-5-92 0 0,0 82-91 0 0,0-71-3896 0 0,0 0-3889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7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103 0 12595 0 0,'0'0'8947'0'0,"-17"9"-8626"0"0,-48 26-83 0 0,63-34-226 0 0,0 0 0 0 0,1 0 0 0 0,-1 0 0 0 0,0 0 0 0 0,1 1 0 0 0,-1-1 0 0 0,1 1 0 0 0,0-1 1 0 0,-1 1-1 0 0,-1 3 0 0 0,3-4-5 0 0,0 0 0 0 0,-1-1 0 0 0,1 1 1 0 0,0 0-1 0 0,0 0 0 0 0,0 0 0 0 0,-1 0 1 0 0,1 0-1 0 0,0 0 0 0 0,1 0 0 0 0,-1 0 0 0 0,0 1 1 0 0,0 3 29 0 0,0-3-8 0 0,0-1 0 0 0,0 1 0 0 0,1 0 0 0 0,-1-1 0 0 0,0 1 0 0 0,1 0 0 0 0,-1-1 0 0 0,1 1 0 0 0,-1-1 0 0 0,1 1 0 0 0,0 0-1 0 0,0-1 1 0 0,-1 0 0 0 0,1 1 0 0 0,0-1 0 0 0,0 0 0 0 0,1 1 0 0 0,-1-1 0 0 0,0 0 0 0 0,0 0 0 0 0,0 0 0 0 0,1 0 0 0 0,-1 0 0 0 0,1 0 0 0 0,-1 0 0 0 0,1 0 0 0 0,-1-1 0 0 0,1 1 0 0 0,-1-1 0 0 0,1 1 0 0 0,0-1 0 0 0,2 1 0 0 0,4 0 81 0 0,-1 0 1 0 0,1 0-1 0 0,-1-1 0 0 0,1 0 1 0 0,-1-1-1 0 0,9-1 0 0 0,-9 1-34 0 0,-1 0 0 0 0,0-1 0 0 0,1 0 0 0 0,-1 0 0 0 0,0-1 0 0 0,0 0 0 0 0,8-5 1 0 0,-12 6-60 0 0,0 1 0 0 0,1-1 0 0 0,-1 0 0 0 0,0 0 0 0 0,0 0 1 0 0,0-1-1 0 0,0 1 0 0 0,2-4 0 0 0,-3 4-27 0 0,-1 1-1 0 0,1 0 1 0 0,0-1-1 0 0,-1 1 1 0 0,1-1-1 0 0,-1 1 1 0 0,0-1 0 0 0,0 1-1 0 0,1-1 1 0 0,-1 0-1 0 0,0 1 1 0 0,0-1-1 0 0,-1 1 1 0 0,1-1-1 0 0,0 1 1 0 0,-1-4 0 0 0,0 4-60 0 0,1-1 0 0 0,-1 1 1 0 0,0 0-1 0 0,0-1 1 0 0,0 1-1 0 0,0 0 0 0 0,0-1 1 0 0,0 1-1 0 0,0 0 1 0 0,-1 0-1 0 0,1 0 1 0 0,0 0-1 0 0,-1 0 0 0 0,1 0 1 0 0,0 1-1 0 0,-1-1 1 0 0,1 0-1 0 0,-1 1 0 0 0,1-1 1 0 0,-1 1-1 0 0,0-1 1 0 0,1 1-1 0 0,-3-1 1 0 0,-5 0-2000 0 0,0 1 1 0 0,1-1-1 0 0,-10 2 1 0 0,17-1 1368 0 0,-12 1-6774 0 0,4 1 913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7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20572 0 0,'0'0'4931'0'0,"7"20"-4355"0"0,18 64-141 0 0,-23-77-360 0 0,0 1 0 0 0,0-1-1 0 0,-1 1 1 0 0,1 0 0 0 0,-2-1 0 0 0,1 1 0 0 0,-1 9 0 0 0,-1 1 24 0 0,1 1-443 0 0,-1 0 0 0 0,-1 0 0 0 0,-7 28 0 0 0,4-25-3980 0 0,-2 0-3701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8.5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39 0 0 0,'0'0'14703'0'0,"1"-7"-13453"0"0,0 0-793 0 0,0-5 0 0 0,-1-1 3339 0 0,-4 23-1925 0 0,3 13-1101 0 0,0 0 1 0 0,2 1-1 0 0,4 28 0 0 0,2 34 250 0 0,-7-64-840 0 0,-1 0-1 0 0,0 0 1 0 0,-6 25 0 0 0,0-16-33 0 0,-15 80 294 0 0,17-90-363 0 0,5-20-73 0 0,0-1 1 0 0,-1 1 0 0 0,1 0-1 0 0,0-1 1 0 0,-1 1 0 0 0,1-1-1 0 0,0 1 1 0 0,-1 0 0 0 0,1-1-1 0 0,-1 1 1 0 0,1-1 0 0 0,-1 1-1 0 0,1-1 1 0 0,-1 1 0 0 0,1-1 0 0 0,-1 0-1 0 0,0 1 1 0 0,1-1 0 0 0,-1 0-1 0 0,0 1 1 0 0,1-1 0 0 0,-1 0-1 0 0,0 0 1 0 0,1 1 0 0 0,-2-1-1 0 0,-80 3-390 0 0,47 3-6214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8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1 11242 0 0,'0'0'9609'0'0,"3"15"-9437"0"0,11 44-38 0 0,-14-57-116 0 0,1 0 1 0 0,-1 0 0 0 0,0 0 0 0 0,1 0 0 0 0,-1 1 0 0 0,0-1 0 0 0,0 3 0 0 0,0-5-17 0 0,0 0-1 0 0,0 0 0 0 0,0 0 1 0 0,-1 0-1 0 0,1 0 0 0 0,0 0 1 0 0,0 0-1 0 0,0 1 0 0 0,0-1 1 0 0,0 0-1 0 0,0 0 0 0 0,0 0 0 0 0,0 0 1 0 0,0 0-1 0 0,0 0 0 0 0,0 0 1 0 0,0 0-1 0 0,-1 0 0 0 0,1 0 1 0 0,0 0-1 0 0,0 0 0 0 0,0 0 1 0 0,0 0-1 0 0,0 0 0 0 0,0 1 1 0 0,0-1-1 0 0,0 0 0 0 0,-1 0 1 0 0,1 0-1 0 0,0 0 0 0 0,0 0 1 0 0,0 0-1 0 0,0 0 0 0 0,0 0 0 0 0,0-1 1 0 0,0 1-1 0 0,-1 0 0 0 0,1 0 1 0 0,0 0-1 0 0,0 0 0 0 0,0 0 1 0 0,0 0-1 0 0,0 0 0 0 0,-2 0 22 0 0,-1 0-61 0 0,0 1 1 0 0,0-1 0 0 0,0 0-1 0 0,0 0 1 0 0,0 0 0 0 0,-1 0-1 0 0,1 0 1 0 0,0-1-1 0 0,0 1 1 0 0,0-1 0 0 0,0 0-1 0 0,0 0 1 0 0,0 0 0 0 0,1 0-1 0 0,-1-1 1 0 0,0 1 0 0 0,1-1-1 0 0,-1 0 1 0 0,0 0 0 0 0,-2-2-1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1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73 9 1632 0 0,'0'0'9190'0'0,"0"0"-6525"0"0,0 0-2283 0 0,0 0-82 0 0,0 0 259 0 0,0 0-176 0 0,-6 2-275 0 0,-44 21-143 0 0,49-22 16 0 0,0-1-1 0 0,0 0 1 0 0,0 1-1 0 0,0-1 1 0 0,1 1-1 0 0,-1-1 0 0 0,0 1 1 0 0,0-1-1 0 0,0 1 1 0 0,1 0-1 0 0,-1-1 1 0 0,0 1-1 0 0,1 0 0 0 0,-1 0 1 0 0,1 0-1 0 0,-1-1 1 0 0,1 1-1 0 0,-1 0 1 0 0,1 0-1 0 0,-1 0 0 0 0,1 0 1 0 0,0 0-1 0 0,0 0 1 0 0,-1 0-1 0 0,1 0 1 0 0,0 0-1 0 0,0 0 1 0 0,0 0-1 0 0,0 0 0 0 0,0 0 1 0 0,0-1-1 0 0,0 1 1 0 0,0 0-1 0 0,1 0 1 0 0,-1 0-1 0 0,0 0 0 0 0,1 0 1 0 0,-1 0-1 0 0,0 0 1 0 0,1 0-1 0 0,-1 0 1 0 0,1-1-1 0 0,-1 1 0 0 0,1 0 1 0 0,0 0-1 0 0,-1-1 1 0 0,1 1-1 0 0,0 0 1 0 0,0-1-1 0 0,-1 1 1 0 0,1 0-1 0 0,0-1 0 0 0,0 1 1 0 0,0-1-1 0 0,0 0 1 0 0,0 1-1 0 0,-1-1 1 0 0,1 0-1 0 0,0 1 0 0 0,0-1 1 0 0,0 0-1 0 0,1 0 20 0 0,105 80 1332 0 0,-105-78-1268 0 0,0 1 1 0 0,1-1-1 0 0,-1 0 1 0 0,0 1-1 0 0,0 0 0 0 0,-1-1 1 0 0,1 1-1 0 0,0 0 1 0 0,-1 0-1 0 0,0 0 1 0 0,0 0-1 0 0,0 0 1 0 0,0 0-1 0 0,0 0 1 0 0,0 0-1 0 0,-1 0 1 0 0,0 0-1 0 0,1 1 1 0 0,-1-1-1 0 0,0 0 1 0 0,-1 0-1 0 0,1 0 0 0 0,0 1 1 0 0,-1-1-1 0 0,0 0 1 0 0,0 0-1 0 0,0 0 1 0 0,0 0-1 0 0,0 0 1 0 0,-1 0-1 0 0,1-1 1 0 0,-1 1-1 0 0,0 0 1 0 0,0-1-1 0 0,0 1 1 0 0,0-1-1 0 0,0 1 0 0 0,0-1 1 0 0,-3 1-65 0 0,-40 18-34 0 0,16-27-5691 0 0,24-5-304 0 0</inkml:trace>
  <inkml:trace contextRef="#ctx0" brushRef="#br0" timeOffset="247.17">334 27 12625 0 0,'0'0'2036'0'0,"0"0"-1516"0"0,0 0 360 0 0,0 0 457 0 0,0 0-989 0 0,0 0-240 0 0,-52-14-108 0 0,26 12-100 0 0,-2 1-136 0 0,1 0-460 0 0,0 1-373 0 0,5-2-863 0 0,3 1-2732 0 0,7-5-4345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4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 11034 0 0,'0'0'8837'0'0,"12"-4"-8573"0"0,39-9 63 0 0,-48 12-265 0 0,0 1 1 0 0,0 0 0 0 0,0-1-1 0 0,0 1 1 0 0,0 0-1 0 0,0 0 1 0 0,0 1 0 0 0,-1-1-1 0 0,1 1 1 0 0,0-1-1 0 0,0 1 1 0 0,0 0 0 0 0,-1 0-1 0 0,1 0 1 0 0,3 2-1 0 0,3 1 246 0 0,-2-1-106 0 0,-1 0-1 0 0,0 0 1 0 0,0 0-1 0 0,0 1 1 0 0,-1 0-1 0 0,1 0 1 0 0,-1 1-1 0 0,6 6 1 0 0,-9-10-152 0 0,-1 1 1 0 0,1 0-1 0 0,-1-1 1 0 0,0 1 0 0 0,1 0-1 0 0,-1 0 1 0 0,0 0-1 0 0,0 0 1 0 0,-1 0 0 0 0,1 0-1 0 0,0 0 1 0 0,-1 0 0 0 0,1 0-1 0 0,-1 0 1 0 0,0 1-1 0 0,0-1 1 0 0,1 0 0 0 0,-2 0-1 0 0,1 0 1 0 0,0 1-1 0 0,0-1 1 0 0,-1 0 0 0 0,1 0-1 0 0,-1 0 1 0 0,1 0-1 0 0,-1 0 1 0 0,0 0 0 0 0,0 0-1 0 0,0 0 1 0 0,-2 3-1 0 0,-5 6 95 0 0,-1-1 0 0 0,0 1 0 0 0,-1-1 0 0 0,-14 11 0 0 0,13-12-129 0 0,0 1 0 0 0,0 1 1 0 0,-12 16-1 0 0,22-26-16 0 0,1 0 1 0 0,-1-1 0 0 0,0 1-1 0 0,1 0 1 0 0,0 0-1 0 0,-1-1 1 0 0,1 1-1 0 0,-1 0 1 0 0,1 0-1 0 0,0-1 1 0 0,0 1 0 0 0,0 0-1 0 0,-1 0 1 0 0,1 0-1 0 0,0 0 1 0 0,0 0-1 0 0,0-1 1 0 0,0 1 0 0 0,0 0-1 0 0,0 0 1 0 0,0 0-1 0 0,1 0 1 0 0,-1 1-1 0 0,1-1 4 0 0,0-1 0 0 0,-1 1-1 0 0,1 0 1 0 0,0 0 0 0 0,0 0 0 0 0,-1-1-1 0 0,1 1 1 0 0,0 0 0 0 0,0-1-1 0 0,0 1 1 0 0,0 0 0 0 0,0-1-1 0 0,0 1 1 0 0,0-1 0 0 0,2 1 0 0 0,5 1 29 0 0,0-1-1 0 0,0 1 1 0 0,16-1 0 0 0,-19-1-22 0 0,138 1 102 0 0,-138-2-177 0 0,4 1-456 0 0,19-3 0 0 0,-27 3 411 0 0,0-1 350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5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311 13 19164 0 0,'0'0'2635'0'0,"-23"-1"-2527"0"0,-73-4-25 0 0,8 3 8 0 0,45 1-106 0 0,26 1-160 0 0,-10 0-285 0 0,10-3-2950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25.4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45 154 16588 0 0,'0'0'3368'0'0,"20"-5"-3126"0"0,63-15-36 0 0,-55 12-65 0 0,-19 2-23 0 0,-3 2-35 0 0,-1 1 15 0 0,-1 1 1 0 0,0-1-1 0 0,1-1 1 0 0,-2 1-1 0 0,1-1 1 0 0,0 1-1 0 0,-1-1 1 0 0,1 0-1 0 0,-1 0 1 0 0,3-6-1 0 0,-5 9-87 0 0,-1 0-1 0 0,1-1 1 0 0,0 1-1 0 0,-1-1 1 0 0,1 1 0 0 0,-1-1-1 0 0,0 1 1 0 0,1-1-1 0 0,-1 1 1 0 0,0-1-1 0 0,0 1 1 0 0,0-1 0 0 0,0 0-1 0 0,0 1 1 0 0,0-1-1 0 0,0 1 1 0 0,-1-1 0 0 0,1 1-1 0 0,-1-1 1 0 0,1 1-1 0 0,-1-1 1 0 0,1 1 0 0 0,-1-1-1 0 0,0 1 1 0 0,0 0-1 0 0,0-1 1 0 0,1 1-1 0 0,-1 0 1 0 0,0 0 0 0 0,-1 0-1 0 0,1 0 1 0 0,0 0-1 0 0,0 0 1 0 0,0 0 0 0 0,-1 0-1 0 0,-1-1 1 0 0,-3-1-7 0 0,0 1 1 0 0,1 0-1 0 0,-1 0 1 0 0,0 0-1 0 0,0 1 1 0 0,0 0 0 0 0,0 0-1 0 0,0 0 1 0 0,-1 1-1 0 0,1 0 1 0 0,0 0-1 0 0,0 0 1 0 0,0 1-1 0 0,0 0 1 0 0,0 0 0 0 0,-6 3-1 0 0,9-3 1 0 0,1 0-1 0 0,0 0 1 0 0,-1 0 0 0 0,1 1 0 0 0,0-1-1 0 0,0 1 1 0 0,0 0 0 0 0,0 0-1 0 0,0-1 1 0 0,0 1 0 0 0,0 0-1 0 0,1 1 1 0 0,-1-1 0 0 0,1 0-1 0 0,-2 3 1 0 0,1-2-3 0 0,1 1 1 0 0,0-1-1 0 0,0 1 0 0 0,0 0 1 0 0,0-1-1 0 0,1 1 0 0 0,-1 0 0 0 0,1 0 1 0 0,0 6-1 0 0,1-2 8 0 0,0-1 0 0 0,1 0 0 0 0,-1 0 0 0 0,1 1 0 0 0,1-1 0 0 0,-1 0 0 0 0,1-1 0 0 0,0 1 0 0 0,1 0 0 0 0,5 8 0 0 0,0-5 96 0 0,1 1-1 0 0,14 11 0 0 0,-15-13 153 0 0,0 0 0 0 0,0 0-1 0 0,8 12 1 0 0,-16-20-229 0 0,0 0 1 0 0,0 1-1 0 0,0-1 0 0 0,-1 0 0 0 0,1 0 0 0 0,-1 0 0 0 0,1 1 1 0 0,-1-1-1 0 0,1 0 0 0 0,-1 1 0 0 0,1-1 0 0 0,-1 0 1 0 0,0 1-1 0 0,0-1 0 0 0,0 0 0 0 0,0 1 0 0 0,0-1 1 0 0,0 3-1 0 0,-1-3-6 0 0,0 0-1 0 0,1 0 1 0 0,-1 0 0 0 0,0 0 0 0 0,1 0-1 0 0,-1 0 1 0 0,0 0 0 0 0,0 0 0 0 0,0 0-1 0 0,0 0 1 0 0,0 0 0 0 0,0-1-1 0 0,0 1 1 0 0,0 0 0 0 0,0-1 0 0 0,0 1-1 0 0,-1-1 1 0 0,1 1 0 0 0,-2 0 0 0 0,-11 2 34 0 0,0 0 1 0 0,0 0-1 0 0,0-2 1 0 0,-1 1-1 0 0,1-2 1 0 0,-26-1-1 0 0,38 0-64 0 0,-1 1 0 0 0,1 0 0 0 0,-1-1 1 0 0,1 1-1 0 0,0-1 0 0 0,-1 0 0 0 0,1 0 0 0 0,0 0 0 0 0,-1 0 0 0 0,1 0 0 0 0,0 0 0 0 0,0-1 0 0 0,0 1 0 0 0,0-1 0 0 0,0 1 0 0 0,0-1 0 0 0,1 0 0 0 0,-1 0 0 0 0,-2-3 0 0 0,3 3 7 0 0,0 1 0 0 0,0-1 1 0 0,1 0-1 0 0,-1 0 0 0 0,0-1 0 0 0,1 1 1 0 0,0 0-1 0 0,-1 0 0 0 0,1 0 0 0 0,0 0 1 0 0,0 0-1 0 0,0 0 0 0 0,0 0 1 0 0,1 0-1 0 0,-1-1 0 0 0,0 1 0 0 0,1 0 1 0 0,0 0-1 0 0,-1 0 0 0 0,1 0 0 0 0,0 0 1 0 0,0 1-1 0 0,2-4 0 0 0,1-2-19 0 0,1 1-1 0 0,0 0 1 0 0,0 0 0 0 0,1 0-1 0 0,0 0 1 0 0,0 1 0 0 0,0 0-1 0 0,1 0 1 0 0,12-6 0 0 0,-7 4-438 0 0,0 2 0 0 0,0-1 0 0 0,0 2 0 0 0,1 0 0 0 0,15-3 0 0 0,-12 5-1854 0 0,-6 2-2709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34.0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579 539 0 0 0,'114'-38'0'0'0,"-104"34"0"0"0,18-8 0 0 0,-12-1 0 0 0,-8 6 0 0 0,1-2 420 0 0,0 1-1 0 0,0-1 1 0 0,-1-1 0 0 0,-1 0-1 0 0,1 0 1 0 0,-1 0 0 0 0,-1-1-1 0 0,7-14 1 0 0,-11 19-207 0 0,1 0 0 0 0,-1-1 0 0 0,0 1 0 0 0,0-1-1 0 0,-1 1 1 0 0,0-1 0 0 0,0 1 0 0 0,-1-1 0 0 0,0 0 0 0 0,0 1-1 0 0,0-1 1 0 0,-1 1 0 0 0,0-1 0 0 0,0 0 0 0 0,-1 1 0 0 0,0 0-1 0 0,-3-8 1 0 0,-1 1-236 0 0,-1 1-1 0 0,0 0 1 0 0,-1 1-1 0 0,-1 0 1 0 0,-13-15-1 0 0,3 7-141 0 0,-40-31-1 0 0,45 40 94 0 0,-1 0-1 0 0,0 1 1 0 0,0 0-1 0 0,-1 1 1 0 0,0 1 0 0 0,-1 1-1 0 0,1 0 1 0 0,-1 1-1 0 0,0 1 1 0 0,-1 0-1 0 0,1 1 1 0 0,-1 1 0 0 0,1 1-1 0 0,-1 1 1 0 0,-19 1-1 0 0,25 1 88 0 0,-1 1-1 0 0,1 0 0 0 0,0 0 1 0 0,0 1-1 0 0,0 1 0 0 0,-14 7 1 0 0,3 1 164 0 0,-42 30 0 0 0,40-24 31 0 0,2 1-1 0 0,0 0 1 0 0,1 2-1 0 0,2 1 0 0 0,-28 37 1 0 0,39-45-183 0 0,-1 1 0 0 0,2-1 0 0 0,0 1-1 0 0,-8 25 1 0 0,13-29-127 0 0,0 0-1 0 0,0 0 1 0 0,1 1-1 0 0,0-1 0 0 0,1 1 1 0 0,1-1-1 0 0,1 14 1 0 0,0-19 47 0 0,0 0 0 0 0,0 0 0 0 0,0 0 0 0 0,1 0 0 0 0,0 0 0 0 0,1-1-1 0 0,0 1 1 0 0,0-1 0 0 0,0 1 0 0 0,8 10 0 0 0,-6-10 76 0 0,1-1 0 0 0,0 1 0 0 0,1-1 0 0 0,0 0 0 0 0,0 0 0 0 0,0-1-1 0 0,13 8 1 0 0,0-4 103 0 0,-1 0 0 0 0,1-2 0 0 0,1 0 0 0 0,-1-1-1 0 0,1-1 1 0 0,31 3 0 0 0,0-3-286 0 0,53 0 0 0 0,-2-9-4711 0 0,-74 2 2559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42.5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80 0 0,'0'0'13452'0'0,"2"4"-12285"0"0,7 21 760 0 0,-1-1-1 0 0,6 29 0 0 0,-9-29-1100 0 0,-2-1 0 0 0,1 42 0 0 0,-6 17 92 0 0,0-67-767 0 0,0-1-1 0 0,0 1 0 0 0,-8 22 1 0 0,6-27-99 0 0,3-7-41 0 0,-1 0-1 0 0,1 0 1 0 0,0 0 0 0 0,0 1-1 0 0,0 5 1 0 0,1-9-86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0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19348 0 0,'0'0'304'0'0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05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3 0 0 0,'0'0'18921'0'0,"-5"0"-18123"0"0,-98-1 2114 0 0,26 0-1962 0 0,49 1-1115 0 0,35 2-3179 0 0,19 4-5690 0 0,-23-6 6550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06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1384 0 0,'0'0'15360'0'0,"8"-7"-14892"0"0,22-18 38 0 0,-29 24-440 0 0,0 0-1 0 0,0 0 1 0 0,1 0-1 0 0,-1 0 0 0 0,1 1 1 0 0,-1-1-1 0 0,0 0 0 0 0,1 1 1 0 0,-1 0-1 0 0,1-1 0 0 0,-1 1 1 0 0,1 0-1 0 0,-1 0 1 0 0,1-1-1 0 0,-1 1 0 0 0,1 0 1 0 0,0 1-1 0 0,-1-1 0 0 0,1 0 1 0 0,2 1-1 0 0,0 0 156 0 0,-2-1-129 0 0,1 1 1 0 0,-1 0-1 0 0,0 0 0 0 0,1 0 1 0 0,-1 0-1 0 0,0 0 0 0 0,1 1 1 0 0,-1-1-1 0 0,0 1 0 0 0,0-1 1 0 0,0 1-1 0 0,0 0 0 0 0,-1 0 1 0 0,1 0-1 0 0,0 0 0 0 0,-1 0 1 0 0,1 0-1 0 0,-1 0 0 0 0,0 0 1 0 0,1 1-1 0 0,-1-1 0 0 0,-1 1 0 0 0,1-1 1 0 0,1 4-1 0 0,-1-2-20 0 0,0 0 0 0 0,0 0 0 0 0,-1 0 0 0 0,1 0 0 0 0,-1 0 0 0 0,0 0 0 0 0,0 1 0 0 0,-1-1 0 0 0,1 0 0 0 0,-1 0 0 0 0,0 0 0 0 0,0 0 0 0 0,0 0 0 0 0,-3 5 0 0 0,-5 7 119 0 0,-1 0 0 0 0,-16 19 1 0 0,-7 12-60 0 0,33-47-127 0 0,0 0 0 0 0,0 0-1 0 0,-1 0 1 0 0,1 1-1 0 0,0-1 1 0 0,0 0 0 0 0,0 0-1 0 0,0 1 1 0 0,0-1-1 0 0,0 0 1 0 0,0 0 0 0 0,-1 1-1 0 0,1-1 1 0 0,0 0 0 0 0,0 1-1 0 0,0-1 1 0 0,0 0-1 0 0,0 0 1 0 0,0 1 0 0 0,0-1-1 0 0,0 0 1 0 0,1 0-1 0 0,-1 1 1 0 0,0-1 0 0 0,0 0-1 0 0,0 1 1 0 0,0-1 0 0 0,0 0-1 0 0,0 0 1 0 0,1 1-1 0 0,8 2 110 0 0,19-3 36 0 0,-21-1-122 0 0,67-9 142 0 0,-53 6-500 0 0,-1 1-1 0 0,40 0 1 0 0,-58 3-45 0 0,1 0 1 0 0,-1 0 0 0 0,0 0-1 0 0,0 1 1 0 0,0-1 0 0 0,0 1 0 0 0,3 1-1 0 0,6 6-8602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16.8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47 0 0 0,'0'0'8311'0'0,"0"-2"-6486"0"0,3-8 490 0 0,-1-4 5358 0 0,-1-4-2095 0 0,0 15-3695 0 0,-1 13-1577 0 0,4 29-153 0 0,0-7-2 0 0,1 20 44 0 0,1 48 49 0 0,-6-53-170 0 0,0-27 16 0 0,0-16 6 0 0,0-5 48 0 0,0-3-930 0 0,-1-11-502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03.3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18 104 6121 0 0,'0'0'11296'0'0,"-4"-1"-10726"0"0,-10-6 35 0 0,17 7-77 0 0,11 3 10 0 0,18 4 91 0 0,-1-2 1 0 0,48 3-1 0 0,65-6-178 0 0,-97-2-250 0 0,309-31 1686 0 0,-232 15-1101 0 0,-105 14-688 0 0,9 0 36 0 0,0-2-1 0 0,-1-1 0 0 0,42-13 1 0 0,-69 18-135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0,0 0 0 0 0,0 0 0 0 0,0 0 0 0 0,0 0 0 0 0,0 0-1 0 0,0 0 1 0 0,0 0 0 0 0,0 0 0 0 0,0 0 0 0 0,0 0 0 0 0,0 0 0 0 0,0 0 0 0 0,0 0 0 0 0,0 0 0 0 0,0 0 0 0 0,0-1 0 0 0,0 1 0 0 0,0 0 0 0 0,0 0 0 0 0,0 0 0 0 0,0 0 0 0 0,0 0 0 0 0,0 0 0 0 0,0 0 0 0 0,0 0 0 0 0,0 0 0 0 0,0 0 0 0 0,0 0 0 0 0,0 0 0 0 0,0 0 0 0 0,0 0 0 0 0,1 0 0 0 0,-1 0 0 0 0,0 0 0 0 0,0 0 0 0 0,0 0 0 0 0,0 0 0 0 0,-5-2-55 0 0,-7 0-33 0 0,-86-10-595 0 0,-38-7-460 0 0,130 18 1096 0 0,-7-2 134 0 0,13 2-15 0 0,8 1-35 0 0,18 2 41 0 0,0 1 0 0 0,0 1-1 0 0,37 10 1 0 0,-20-3 60 0 0,-1-2 283 0 0,-1 3-1 0 0,57 24 1 0 0,-97-36-401 0 0,1 1-1 0 0,-1 0 1 0 0,1 0-1 0 0,-1 0 1 0 0,0 0 0 0 0,1 0-1 0 0,-1 0 1 0 0,0 0 0 0 0,0 0-1 0 0,0 0 1 0 0,0 1-1 0 0,2 1 1 0 0,-3-2-13 0 0,0-1 0 0 0,0 1 0 0 0,1 0 0 0 0,-1-1 0 0 0,0 1 0 0 0,0 0 0 0 0,0-1 0 0 0,0 1 0 0 0,0 0 0 0 0,0-1 0 0 0,0 1 0 0 0,0 0 0 0 0,0-1 0 0 0,0 1 0 0 0,0 0 0 0 0,0-1 0 0 0,0 1 0 0 0,-1-1 0 0 0,1 1 0 0 0,0 0 0 0 0,0-1 0 0 0,-1 1 0 0 0,1-1 0 0 0,0 1 0 0 0,-1-1 0 0 0,1 1 0 0 0,-1-1 0 0 0,1 1 0 0 0,-1-1 0 0 0,1 1 0 0 0,-1-1 0 0 0,1 1 0 0 0,-1-1 0 0 0,0 1 0 0 0,-14 7 20 0 0,1 0-1 0 0,-1-1 1 0 0,-1-1-1 0 0,-23 7 1 0 0,-15 6-418 0 0,-9 9-2044 0 0,23-8-6348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4.3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16 5853 0 0,'0'0'6137'0'0,"0"0"-4052"0"0,0 0-1682 0 0,0 0-272 0 0,0 0 36 0 0,0 0-102 0 0,0 0-109 0 0,6-3-36 0 0,-2 1 75 0 0,0 0 0 0 0,-1 0 0 0 0,1 1 0 0 0,0 0 0 0 0,0-1 0 0 0,-1 1 1 0 0,1 1-1 0 0,0-1 0 0 0,0 0 0 0 0,0 1 0 0 0,0 0 0 0 0,0 0 0 0 0,0 0 0 0 0,0 1 0 0 0,0-1 1 0 0,0 1-1 0 0,0 0 0 0 0,0 0 0 0 0,0 0 0 0 0,0 1 0 0 0,-1-1 0 0 0,1 1 0 0 0,-1 0 0 0 0,1 0 1 0 0,-1 0-1 0 0,0 1 0 0 0,1-1 0 0 0,-1 1 0 0 0,0-1 0 0 0,-1 1 0 0 0,1 0 0 0 0,0 0 1 0 0,-1 1-1 0 0,1 0 5 0 0,-3 1 74 0 0,0-1 0 0 0,-1 1 0 0 0,1-1 1 0 0,-1 1-1 0 0,0-1 0 0 0,0 0 0 0 0,-1 1 0 0 0,1-1 1 0 0,-1 0-1 0 0,0 0 0 0 0,0 0 0 0 0,-1 0 0 0 0,1 0 1 0 0,-1 0-1 0 0,1-1 0 0 0,-1 0 0 0 0,0 1 0 0 0,-1-1 1 0 0,1 0-1 0 0,-1 0 0 0 0,1 0 0 0 0,-1-1 0 0 0,0 0 1 0 0,0 1-1 0 0,0-1 0 0 0,0 0 0 0 0,0-1-74 0 0,-31 28 14 0 0,34-28-3 0 0,-1 0 0 0 0,1 0 0 0 0,-1 1 1 0 0,1-1-1 0 0,-1 0 0 0 0,1 1 1 0 0,0 0-1 0 0,0-1 0 0 0,0 1 0 0 0,0 0 1 0 0,0-1-1 0 0,0 1 0 0 0,1 0 1 0 0,-1 0-1 0 0,0 0 0 0 0,1 0 0 0 0,-1-1 1 0 0,1 1-1 0 0,0 0 0 0 0,0 0 1 0 0,0 0-1 0 0,0 0 0 0 0,0 0 0 0 0,0 0 1 0 0,0 0-1 0 0,1 0 0 0 0,-1 0 1 0 0,1 0-1 0 0,-1 0 0 0 0,1 0 1 0 0,0-1-1 0 0,-1 1 0 0 0,1 0 0 0 0,0-1 1 0 0,0 1-1 0 0,1 0 0 0 0,-1-1 1 0 0,0 1-1 0 0,0-1 0 0 0,1 1 0 0 0,-1-1 1 0 0,1 0-1 0 0,-1 0 0 0 0,1 0 1 0 0,0 0-1 0 0,-1 0 0 0 0,1 0 0 0 0,0 0 1 0 0,0 0-1 0 0,0 0 0 0 0,-1-1 1 0 0,1 1-1 0 0,0-1 0 0 0,0 0 1 0 0,0 1-1 0 0,0-1 0 0 0,0 0 0 0 0,0 0 1 0 0,0 0-1 0 0,0-1 0 0 0,0 1 1 0 0,0 0-12 0 0,13 3-277 0 0,50 8-1 0 0,-23-14-8488 0 0,-30-2 899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04.8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23 9874 0 0,'0'0'10582'0'0,"11"-4"-10307"0"0,35-12 34 0 0,-45 16-264 0 0,1-1-1 0 0,0 1 0 0 0,0-1 0 0 0,-1 1 0 0 0,1 0 0 0 0,0 0 0 0 0,0 0 0 0 0,0 0 0 0 0,0 0 0 0 0,-1 0 0 0 0,1 0 0 0 0,0 0 1 0 0,0 1-1 0 0,0-1 0 0 0,-1 1 0 0 0,1 0 0 0 0,0-1 0 0 0,-1 1 0 0 0,1 0 0 0 0,1 1 0 0 0,3 1 195 0 0,-4-2-159 0 0,0 1 0 0 0,0-1 0 0 0,0 0 1 0 0,0 1-1 0 0,-1-1 0 0 0,1 1 0 0 0,0-1 0 0 0,-1 1 1 0 0,1 0-1 0 0,-1-1 0 0 0,1 1 0 0 0,-1 0 1 0 0,0 0-1 0 0,0 0 0 0 0,0 0 0 0 0,0 1 0 0 0,0-1 1 0 0,0 0-1 0 0,-1 0 0 0 0,1 0 0 0 0,0 5 1 0 0,-1-4-17 0 0,0 1 0 0 0,0-1 0 0 0,0 1 0 0 0,-1-1 0 0 0,1 1 1 0 0,-1-1-1 0 0,0 0 0 0 0,0 1 0 0 0,0-1 0 0 0,0 0 0 0 0,-1 1 1 0 0,1-1-1 0 0,-5 6 0 0 0,-10 12 155 0 0,-1-1 0 0 0,-27 25 0 0 0,7-7-164 0 0,18-15-53 0 0,18-22-3 0 0,0 1 0 0 0,0-1 0 0 0,1 0 0 0 0,-1 1 0 0 0,0-1 1 0 0,1 1-1 0 0,-1-1 0 0 0,1 1 0 0 0,0-1 0 0 0,-1 1 0 0 0,1-1 1 0 0,0 1-1 0 0,0 0 0 0 0,0-1 0 0 0,1 4 0 0 0,-1-4 4 0 0,0-1-1 0 0,1 1 1 0 0,-1 0 0 0 0,1 0-1 0 0,-1-1 1 0 0,1 1 0 0 0,-1 0-1 0 0,1-1 1 0 0,0 1 0 0 0,-1-1-1 0 0,1 1 1 0 0,0-1-1 0 0,0 1 1 0 0,-1-1 0 0 0,1 1-1 0 0,0-1 1 0 0,0 0 0 0 0,-1 1-1 0 0,1-1 1 0 0,0 0 0 0 0,0 0-1 0 0,1 1 1 0 0,22 2 37 0 0,-24-3-40 0 0,20 0 42 0 0,-1 0 0 0 0,1-1 0 0 0,34-7-1 0 0,56-19-334 0 0,-101 24 202 0 0,-5 3-865 0 0,7-3 832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05.4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59 13411 0 0,'0'0'9622'0'0,"10"24"-9145"0"0,29 74-46 0 0,-37-93-381 0 0,0 0-1 0 0,-1 0 1 0 0,1 0-1 0 0,-1 0 1 0 0,0 0-1 0 0,0 1 1 0 0,-1-1-1 0 0,1 0 1 0 0,-2 9-1 0 0,1-1 78 0 0,-1 4-49 0 0,0-1 0 0 0,-1 1 0 0 0,-1 0 1 0 0,-1-1-1 0 0,-5 17 0 0 0,9-32-79 0 0,0-1 1 0 0,0 0-1 0 0,0 1 1 0 0,-1-1-1 0 0,1 0 1 0 0,0 1-1 0 0,0-1 0 0 0,0 0 1 0 0,0 1-1 0 0,0-1 1 0 0,-1 0-1 0 0,1 1 0 0 0,0-1 1 0 0,0 0-1 0 0,0 0 1 0 0,-1 1-1 0 0,1-1 1 0 0,0 0-1 0 0,0 0 0 0 0,-1 1 1 0 0,0-1-1 0 0,-2-5-126 0 0,-2-16-244 0 0,5 17 285 0 0,-3-14-281 0 0,2-1 1 0 0,0-25 0 0 0,1 14 42 0 0,0 26 283 0 0,1-75-598 0 0,0 65 584 0 0,0 0 1 0 0,1 0 0 0 0,6-22-1 0 0,-6 32 69 0 0,0-1 0 0 0,0 1 0 0 0,0 0 0 0 0,0 0 0 0 0,0 1 0 0 0,1-1 0 0 0,0 0 0 0 0,0 1 0 0 0,0-1 0 0 0,0 1 0 0 0,0 0-1 0 0,1 0 1 0 0,0 0 0 0 0,-1 1 0 0 0,6-3 0 0 0,-4 2 80 0 0,0 1 0 0 0,0-1-1 0 0,0 2 1 0 0,0-1 0 0 0,0 0 0 0 0,1 1-1 0 0,-1 0 1 0 0,0 0 0 0 0,1 1 0 0 0,-1 0-1 0 0,1 0 1 0 0,8 0 0 0 0,-14 1-86 0 0,1-1 0 0 0,-1 0 1 0 0,1 0-1 0 0,-1 0 0 0 0,1 0 1 0 0,-1 0-1 0 0,1 1 0 0 0,-1-1 1 0 0,0 0-1 0 0,1 0 0 0 0,-1 1 1 0 0,1-1-1 0 0,-1 0 0 0 0,0 1 1 0 0,1-1-1 0 0,-1 0 0 0 0,0 1 1 0 0,1-1-1 0 0,-1 0 0 0 0,0 1 1 0 0,0-1-1 0 0,1 1 0 0 0,-1 0 1 0 0,1 0 4 0 0,-1 1-1 0 0,0-1 1 0 0,0 0 0 0 0,1 1 0 0 0,-1-1 0 0 0,0 1-1 0 0,0-1 1 0 0,0 3 0 0 0,-1-1 14 0 0,1 0-1 0 0,-1-1 1 0 0,0 1-1 0 0,1 0 1 0 0,-1 0 0 0 0,-1 0-1 0 0,-1 4 1 0 0,-5 4 37 0 0,-1-1 0 0 0,-1 0 1 0 0,1-1-1 0 0,-2 0 0 0 0,-18 13 1 0 0,-18 16-162 0 0,47-37 95 0 0,-1-1 0 0 0,1 1 0 0 0,-1-1 0 0 0,1 1 0 0 0,-1-1 0 0 0,1 1 0 0 0,0 0 0 0 0,-1-1 0 0 0,1 1 0 0 0,-1 0 0 0 0,1-1 0 0 0,0 1 0 0 0,0 0 0 0 0,0-1 0 0 0,-1 1 0 0 0,1 0 0 0 0,0 0 0 0 0,0-1 0 0 0,0 1 0 0 0,0 0 0 0 0,0 0 0 0 0,0-1 0 0 0,0 1 0 0 0,0 0 0 0 0,1 0 0 0 0,-1-1 0 0 0,0 1 0 0 0,0 0 0 0 0,1-1 0 0 0,-1 1 0 0 0,0 0 0 0 0,1-1 0 0 0,-1 1 0 0 0,0 0 0 0 0,1-1 0 0 0,-1 1 0 0 0,1-1 0 0 0,-1 1 0 0 0,2 0 0 0 0,2 3 24 0 0,0-1 0 0 0,1 1 0 0 0,-1-1 0 0 0,7 4 0 0 0,-4-3 2 0 0,14 9 90 0 0,2-2 0 0 0,31 13 1 0 0,23 12 251 0 0,-68-31-337 0 0,0 1 0 0 0,0 0-1 0 0,0 0 1 0 0,-1 1-1 0 0,14 13 1 0 0,-21-18-19 0 0,1 1 1 0 0,0-1-1 0 0,-1 0 0 0 0,1 1 1 0 0,1 4-1 0 0,-2-6-308 0 0,-1 0 0 0 0,0 0-1 0 0,1 0 1 0 0,-1 0 0 0 0,0 1 0 0 0,1-1 0 0 0,-1 0-1 0 0,0 0 1 0 0,0 0 0 0 0,0 1 0 0 0,0-1-1 0 0,0 0 1 0 0,0 0 0 0 0,-1 0 0 0 0,1 1 0 0 0,-1 0-1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05.7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19 11923 0 0,'0'0'8704'0'0,"0"-4"-8576"0"0,0 4-122 0 0,0-1 1 0 0,-1 1-1 0 0,1-1 0 0 0,0 1 0 0 0,0-1 1 0 0,0 1-1 0 0,0-1 0 0 0,0 1 0 0 0,0-1 1 0 0,0 1-1 0 0,1-1 0 0 0,-1 1 1 0 0,0-1-1 0 0,0 1 0 0 0,0-1 0 0 0,0 1 1 0 0,1-1-1 0 0,-1 1 0 0 0,0-1 0 0 0,0 1 1 0 0,1-1-1 0 0,-1 1 0 0 0,0 0 0 0 0,1-1 1 0 0,-1 1-1 0 0,1 0 0 0 0,-1-1 0 0 0,0 1 1 0 0,1 0-1 0 0,-1-1 0 0 0,1 1 0 0 0,-1 0 1 0 0,1 0-1 0 0,0-1 0 0 0,2 2 57 0 0,-1-1 0 0 0,1 0 0 0 0,0 1 0 0 0,0-1 0 0 0,-1 1 0 0 0,1 0 0 0 0,4 1 0 0 0,7 3 254 0 0,37 16 751 0 0,-46-19-979 0 0,-1 0-1 0 0,1 1 0 0 0,-1 0 0 0 0,0 0 0 0 0,1 0 1 0 0,-1 1-1 0 0,-1-1 0 0 0,5 6 0 0 0,-7-8-74 0 0,0 0-1 0 0,0 0 1 0 0,0 0 0 0 0,-1 0 0 0 0,1 0-1 0 0,0 0 1 0 0,-1 0 0 0 0,1 1-1 0 0,-1-1 1 0 0,0 0 0 0 0,1 0 0 0 0,-1 0-1 0 0,0 1 1 0 0,0-1 0 0 0,1 0-1 0 0,-1 0 1 0 0,0 1 0 0 0,0-1 0 0 0,-1 0-1 0 0,1 0 1 0 0,0 2 0 0 0,-1-2-3 0 0,1 1-1 0 0,-1-1 1 0 0,0 0 0 0 0,0 1 0 0 0,0-1 0 0 0,0 0 0 0 0,0 0 0 0 0,0 0 0 0 0,0 0 0 0 0,0 0 0 0 0,0 0 0 0 0,0 0 0 0 0,-1 0 0 0 0,-1 1 0 0 0,-4 1-4 0 0,1 0 0 0 0,0-1 0 0 0,-1 0 0 0 0,0 0 0 0 0,1-1 0 0 0,-9 1 0 0 0,-40 0-336 0 0,37-2 154 0 0,29 0 53 0 0,2-1 119 0 0,0 1 0 0 0,21 4 0 0 0,-31-4 11 0 0,18 4 197 0 0,24 8 0 0 0,-40-10-162 0 0,1 0 1 0 0,-1 0-1 0 0,1 1 1 0 0,-1-1 0 0 0,0 1-1 0 0,0 0 1 0 0,0 1-1 0 0,-1-1 1 0 0,7 7 0 0 0,-10-9-36 0 0,0 0 1 0 0,0 0-1 0 0,0 0 1 0 0,0 0 0 0 0,-1 0-1 0 0,1 0 1 0 0,0 0 0 0 0,-1 0-1 0 0,1 0 1 0 0,-1 0 0 0 0,1 1-1 0 0,-1-1 1 0 0,0 0 0 0 0,1 0-1 0 0,-1 1 1 0 0,0-1-1 0 0,0 0 1 0 0,0 0 0 0 0,0 1-1 0 0,0-1 1 0 0,0 0 0 0 0,0 0-1 0 0,-1 3 1 0 0,0-3 11 0 0,1 1 1 0 0,-1-1-1 0 0,0 0 1 0 0,0 1-1 0 0,0-1 0 0 0,0 0 1 0 0,0 0-1 0 0,-1 1 1 0 0,1-1-1 0 0,0 0 0 0 0,0 0 1 0 0,-1 0-1 0 0,1 0 1 0 0,0-1-1 0 0,-1 1 1 0 0,1 0-1 0 0,-3 0 0 0 0,-8 3 32 0 0,-1 0 0 0 0,1-1 0 0 0,0-1-1 0 0,-19 2 1 0 0,-52-2-1296 0 0,69-2 762 0 0,5 0-486 0 0,-1-1 1 0 0,-15-2-1 0 0,20 2-1036 0 0,0-1 1 0 0,-1 1 0 0 0,-5-4-1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06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68 18196 0 0,'0'0'2632'0'0,"-119"8"-2840"0"0,92-7-240 0 0,3 0-480 0 0,-2-1-616 0 0,6 0-1129 0 0,4 0-1688 0 0</inkml:trace>
  <inkml:trace contextRef="#ctx0" brushRef="#br0" timeOffset="1">147 1 14427 0 0,'0'0'8754'0'0,"10"21"-8205"0"0,31 67-114 0 0,-39-83-378 0 0,0 0-1 0 0,0 0 1 0 0,-1 0-1 0 0,2 8 1 0 0,-3-13-40 0 0,0 1 1 0 0,0 0 0 0 0,0 0 0 0 0,0 0-1 0 0,0 0 1 0 0,0 0 0 0 0,0 0 0 0 0,-1 0-1 0 0,1 0 1 0 0,0 0 0 0 0,-1 0 0 0 0,0 1 0 0 0,-1 4 66 0 0,-5 11-168 0 0,0-1 0 0 0,-14 24 1 0 0,21-40 6 0 0,0 0 0 0 0,0 1 0 0 0,0-1 0 0 0,0 0 0 0 0,0 0 0 0 0,0 0 0 0 0,0 0-1 0 0,0 1 1 0 0,-1-1 0 0 0,1 0 0 0 0,0 0 0 0 0,0 0 0 0 0,0 0 0 0 0,0 0 0 0 0,0 1 0 0 0,-1-1 0 0 0,1 0 0 0 0,0 0 0 0 0,0 0 0 0 0,0 0 0 0 0,0 0 0 0 0,-1 0 0 0 0,1 0 0 0 0,0 0 0 0 0,0 0-1 0 0,0 0 1 0 0,-1 0 0 0 0,1 0 0 0 0,0 0 0 0 0,0 0 0 0 0,0 0 0 0 0,-1 0 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06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 17500 0 0,'0'0'6804'0'0,"12"20"-6423"0"0,35 64-63 0 0,-44-79-278 0 0,0 1 0 0 0,-1-1 0 0 0,0 1-1 0 0,1 6 1 0 0,-2-10-12 0 0,-1 1-1 0 0,0-1 1 0 0,0 0-1 0 0,0 1 1 0 0,0 4-1 0 0,-1 3 51 0 0,0 8-19 0 0,-2 0 0 0 0,0 0 0 0 0,0-1 0 0 0,-2 1 0 0 0,-9 24 0 0 0,11-32-30 0 0,0-59-1422 0 0,3 14 576 0 0,1-52-712 0 0,0 71 1311 0 0,1 0-1 0 0,0 0 1 0 0,7-20-1 0 0,-8 32 229 0 0,0 0 0 0 0,1 0 0 0 0,-1 0 0 0 0,1 0 0 0 0,0 1 0 0 0,0-1-1 0 0,0 0 1 0 0,1 1 0 0 0,-1 0 0 0 0,1-1 0 0 0,0 1 0 0 0,0 0 0 0 0,0 1 0 0 0,0-1-1 0 0,0 0 1 0 0,1 1 0 0 0,-1 0 0 0 0,1-1 0 0 0,0 2 0 0 0,-1-1 0 0 0,1 0 0 0 0,0 1 0 0 0,0-1-1 0 0,0 1 1 0 0,0 0 0 0 0,1 1 0 0 0,-1-1 0 0 0,6 0 0 0 0,-4 1 98 0 0,-1 0 1 0 0,0 0-1 0 0,1 1 1 0 0,-1-1-1 0 0,0 1 0 0 0,1 0 1 0 0,-1 0-1 0 0,0 1 1 0 0,0 0-1 0 0,6 2 1 0 0,-9-3-72 0 0,0 0 0 0 0,0 1 0 0 0,-1-1 0 0 0,1 0 0 0 0,0 0 0 0 0,-1 1 0 0 0,1-1 0 0 0,-1 1 0 0 0,0 0 1 0 0,1-1-1 0 0,-1 1 0 0 0,0 0 0 0 0,0 0 0 0 0,0 0 0 0 0,0 0 0 0 0,0 0 0 0 0,-1 0 0 0 0,1 0 0 0 0,0 0 1 0 0,-1 0-1 0 0,0 0 0 0 0,1 0 0 0 0,-1 0 0 0 0,0 0 0 0 0,0 0 0 0 0,0 0 0 0 0,0 1 0 0 0,-1 3 0 0 0,0-3 10 0 0,-1 0-1 0 0,1 1 1 0 0,0-1-1 0 0,-1 0 0 0 0,1 0 1 0 0,-1 0-1 0 0,0 0 0 0 0,0-1 1 0 0,0 1-1 0 0,-1 0 0 0 0,1-1 1 0 0,-1 1-1 0 0,1-1 1 0 0,-5 3-1 0 0,-3 2 64 0 0,0 0 0 0 0,-19 9 0 0 0,0-3-24 0 0,11-4-74 0 0,-20 11 1 0 0,37-19-13 0 0,0-1 1 0 0,0 0 0 0 0,1 1-1 0 0,-1-1 1 0 0,0 1-1 0 0,0 0 1 0 0,1-1 0 0 0,-1 1-1 0 0,0 0 1 0 0,1-1 0 0 0,-1 1-1 0 0,1 0 1 0 0,-1 0 0 0 0,1 0-1 0 0,-1-1 1 0 0,1 1-1 0 0,-1 0 1 0 0,1 0 0 0 0,0 0-1 0 0,-1 0 1 0 0,1 0 0 0 0,0 0-1 0 0,0 0 1 0 0,0 1 0 0 0,0-1 6 0 0,0 0 0 0 0,1 1 0 0 0,-1-1 1 0 0,1 0-1 0 0,-1 0 0 0 0,1 0 0 0 0,0 0 1 0 0,0 1-1 0 0,-1-1 0 0 0,1 0 1 0 0,0 0-1 0 0,0 0 0 0 0,0-1 0 0 0,0 1 1 0 0,1 1-1 0 0,5 3 38 0 0,0-1 1 0 0,0-1-1 0 0,0 1 0 0 0,11 4 0 0 0,113 26-320 0 0,-90-24-1902 0 0,-30-8-24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06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19580 0 0,'0'0'4945'0'0,"63"129"-4841"0"0,-63-114-32 0 0,0-1-104 0 0,-1 0-160 0 0,0-1-352 0 0,-1-2-704 0 0,-2-1-1225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07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417 6 13795 0 0,'0'0'5080'0'0,"-22"-1"-4680"0"0,-70-4-99 0 0,4 6 151 0 0,45 0-300 0 0,-108-1 858 0 0,151 0-985 0 0,0 0 1 0 0,-1 0-1 0 0,1 0 1 0 0,0 0-1 0 0,0 0 1 0 0,-1 0-1 0 0,1 1 1 0 0,0-1-1 0 0,0 0 1 0 0,-1 0-1 0 0,1 0 1 0 0,0 0-1 0 0,0 0 1 0 0,0 0-1 0 0,-1 0 1 0 0,1 1-1 0 0,0-1 1 0 0,0 0-1 0 0,0 0 1 0 0,-1 0 0 0 0,1 0-1 0 0,0 1 1 0 0,0-1-1 0 0,0 0 1 0 0,0 0-1 0 0,-1 1 1 0 0,1-1-1 0 0,0 0 1 0 0,0 0-1 0 0,0 0 1 0 0,0 1-1 0 0,0-1 1 0 0,0 0-1 0 0,0 0 1 0 0,0 1-1 0 0,0-1 1 0 0,0 0-1 0 0,0 0 1 0 0,0 1-1 0 0,0-1 1 0 0,0 0-1 0 0,0 1 1 0 0,4 13 700 0 0,-3-10-531 0 0,8 28 341 0 0,-2 1 0 0 0,-1 0 1 0 0,1 45-1 0 0,-5 103 430 0 0,-3-102-555 0 0,1 57 142 0 0,-6 354 187 0 0,1-361-607 0 0,-12 164 98 0 0,-4 41-52 0 0,21-328-172 0 0,1 0 0 0 0,-1 1 0 0 0,1-1-1 0 0,1 0 1 0 0,-1 0 0 0 0,1 0 0 0 0,0-1 0 0 0,0 1-1 0 0,1 0 1 0 0,-1-1 0 0 0,1 1 0 0 0,1-1 0 0 0,-1 0 0 0 0,1 0-1 0 0,0 0 1 0 0,0-1 0 0 0,6 6 0 0 0,-5-5 3 0 0,0-1 1 0 0,0 0 0 0 0,0 0-1 0 0,0-1 1 0 0,0 0 0 0 0,1 0-1 0 0,0 0 1 0 0,-1 0 0 0 0,1-1-1 0 0,0 0 1 0 0,1 0 0 0 0,-1 0 0 0 0,0-1-1 0 0,0 0 1 0 0,1 0 0 0 0,-1-1-1 0 0,0 0 1 0 0,1 0 0 0 0,-1 0-1 0 0,11-3 1 0 0,-1 0-111 0 0,0-1 0 0 0,-1 0 0 0 0,1-1 1 0 0,-1-1-1 0 0,24-12 0 0 0,7-10-4708 0 0,-44 27 3790 0 0,3-3-2080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10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54 16275 0 0,'0'0'3061'0'0,"-10"-9"-3005"0"0,-27-26 46 0 0,32 28-42 0 0,5 7-60 0 0,0 0-1 0 0,0 0 1 0 0,0 0-1 0 0,0-1 1 0 0,0 1-1 0 0,0 0 1 0 0,0 0-1 0 0,0 0 1 0 0,0 0 0 0 0,0 0-1 0 0,0 0 1 0 0,0 0-1 0 0,0-1 1 0 0,0 1-1 0 0,0 0 1 0 0,1 0-1 0 0,-1 0 1 0 0,0 0 0 0 0,0 0-1 0 0,0 0 1 0 0,0 0-1 0 0,0 0 1 0 0,0 0-1 0 0,0 0 1 0 0,0-1-1 0 0,0 1 1 0 0,0 0 0 0 0,1 0-1 0 0,-1 0 1 0 0,0 0-1 0 0,0 0 1 0 0,0 0-1 0 0,0 0 1 0 0,0 0-1 0 0,0 0 1 0 0,12 1-94 0 0,-11-1 87 0 0,10 0 115 0 0,0 1-1 0 0,0 1 0 0 0,0-1 1 0 0,0 2-1 0 0,-1 0 0 0 0,17 6 0 0 0,-18-5 104 0 0,0 0-1 0 0,-1 0 1 0 0,1 1 0 0 0,-1 0-1 0 0,-1 0 1 0 0,1 1-1 0 0,-1 0 1 0 0,8 8-1 0 0,-13-12-172 0 0,0 1 0 0 0,-1-1 1 0 0,1 1-1 0 0,0-1 0 0 0,-1 1 0 0 0,0-1 0 0 0,1 1 0 0 0,-1 0 0 0 0,0 0 0 0 0,-1 0 0 0 0,1 0 0 0 0,0 0 0 0 0,-1 0 0 0 0,0 0 0 0 0,1 0 0 0 0,-1 0 0 0 0,0 0 0 0 0,-1 4 0 0 0,0-3-15 0 0,0 0 0 0 0,0 0 0 0 0,0 0-1 0 0,0 0 1 0 0,-1-1 0 0 0,0 1 0 0 0,0 0-1 0 0,0-1 1 0 0,0 0 0 0 0,0 1 0 0 0,-1-1-1 0 0,1 0 1 0 0,-4 3 0 0 0,-6 4 20 0 0,0-1 0 0 0,0 0 0 0 0,-1-1 0 0 0,-18 9-1 0 0,12-7-155 0 0,-18 13-1 0 0,36-23 106 0 0,1 1 0 0 0,-1-1 1 0 0,1 0-1 0 0,-1 1 0 0 0,1-1 1 0 0,-1 1-1 0 0,1-1 0 0 0,-1 0 1 0 0,1 1-1 0 0,0-1 0 0 0,-1 1 1 0 0,1-1-1 0 0,0 1 0 0 0,-1-1 1 0 0,1 1-1 0 0,0 0 0 0 0,0-1 1 0 0,-1 2-1 0 0,1-2 7 0 0,0 0-1 0 0,0 1 0 0 0,0-1 1 0 0,1 0-1 0 0,-1 1 1 0 0,0-1-1 0 0,0 0 0 0 0,0 1 1 0 0,0-1-1 0 0,1 0 1 0 0,-1 1-1 0 0,0-1 0 0 0,0 0 1 0 0,1 0-1 0 0,-1 1 1 0 0,0-1-1 0 0,0 0 0 0 0,1 0 1 0 0,-1 0-1 0 0,0 1 1 0 0,1-1-1 0 0,0 0 0 0 0,2 2 13 0 0,1-1-1 0 0,0 0 1 0 0,0 0-1 0 0,6 1 1 0 0,-7-2-8 0 0,53 7 205 0 0,84 1 0 0 0,-71-6-4027 0 0,-1 2-7172 0 0,-54-2 2400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16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15475 0 0,'0'0'9386'0'0,"4"22"-8944"0"0,17 71-68 0 0,-13-54 131 0 0,5 59-1 0 0,-8-56-366 0 0,-4-26-186 0 0,0-7-257 0 0,0 0-1 0 0,0 0 1 0 0,1 0 0 0 0,5 15-1 0 0,-3-17-2221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24.5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342 42 10482 0 0,'0'0'15497'0'0,"-24"-5"-15253"0"0,-75-15-87 0 0,83 17-119 0 0,1 1 0 0 0,-1 0-1 0 0,-24 2 1 0 0,11 0-14 0 0,-10-1-320 0 0,20 2-201 0 0,-26-4 0 0 0,71-2-9479 0 0,-14 4 3426 0 0,-1 0-2189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5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56 7037 0 0,'0'0'8172'0'0,"0"0"-8172"0"0,0 0 240 0 0,0 0-240 0 0,-55 1 600 0 0,31-3-320 0 0,-3-3-215 0 0,-3 0-65 0 0,4 2-957 0 0,-1-3-751 0 0,4 0-584 0 0,9 1-2236 0 0,1-8-2381 0 0</inkml:trace>
  <inkml:trace contextRef="#ctx0" brushRef="#br0" timeOffset="1">133 1 2644 0 0,'0'0'8277'0'0,"0"0"-7313"0"0,27 38-492 0 0,-23-25 244 0 0,-4 1 340 0 0,0 0 8 0 0,-4 0-360 0 0,-2-3-388 0 0,-1 0-188 0 0,-1-1-128 0 0,2-2-408 0 0,-1-1-624 0 0,4-3-808 0 0,0-1-2532 0 0,3-5-4169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25.0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192 157 9490 0 0,'0'0'7594'0'0,"7"-9"-7165"0"0,19-31 73 0 0,-24 39-446 0 0,-1 0 0 0 0,0-1 0 0 0,-1 1 0 0 0,1 0 0 0 0,0-1 1 0 0,0 1-1 0 0,-1-1 0 0 0,1 1 0 0 0,-1-1 0 0 0,1 1 0 0 0,-1-1 1 0 0,1 1-1 0 0,-1-1 0 0 0,0 1 0 0 0,0-1 0 0 0,0 0 1 0 0,0 1-1 0 0,0-3 0 0 0,-1-3 237 0 0,1 3-154 0 0,0 1 0 0 0,0-1 0 0 0,0 1 0 0 0,-1-1-1 0 0,0 1 1 0 0,1-1 0 0 0,-4-5 0 0 0,4 7-98 0 0,-2 0-1 0 0,1 0 0 0 0,0 1 1 0 0,0-1-1 0 0,-1 0 0 0 0,1 1 1 0 0,-1-1-1 0 0,1 1 0 0 0,-1-1 1 0 0,1 1-1 0 0,-1 0 0 0 0,0-1 1 0 0,0 1-1 0 0,-3-1 0 0 0,1 0 17 0 0,-1 0-1 0 0,0 0 0 0 0,0 0 1 0 0,0 1-1 0 0,0 0 1 0 0,0 0-1 0 0,0 0 0 0 0,0 1 1 0 0,0 0-1 0 0,0 0 0 0 0,0 0 1 0 0,0 0-1 0 0,0 1 1 0 0,0 0-1 0 0,0 0 0 0 0,0 0 1 0 0,0 1-1 0 0,-5 2 1 0 0,4-1 5 0 0,0 0 0 0 0,1 0 0 0 0,-1 1 0 0 0,1 0 0 0 0,0 0 1 0 0,0 0-1 0 0,0 0 0 0 0,0 1 0 0 0,1 0 0 0 0,0 0 0 0 0,0 0 1 0 0,0 1-1 0 0,-5 10 0 0 0,3-4 9 0 0,1 1 1 0 0,0 0-1 0 0,-4 16 1 0 0,8-22-57 0 0,-1 0 0 0 0,1 1 0 0 0,0-1 1 0 0,1 0-1 0 0,0 1 0 0 0,0-1 1 0 0,2 14-1 0 0,-1-20-4 0 0,-1 0 0 0 0,1 1 1 0 0,-1-1-1 0 0,1 1 0 0 0,-1-1 0 0 0,1 0 0 0 0,0 0 1 0 0,0 1-1 0 0,0-1 0 0 0,0 0 0 0 0,0 0 0 0 0,0 0 1 0 0,0 0-1 0 0,0 0 0 0 0,0 0 0 0 0,0 0 0 0 0,1 0 1 0 0,-1-1-1 0 0,0 1 0 0 0,0 0 0 0 0,1-1 0 0 0,-1 1 1 0 0,1-1-1 0 0,-1 1 0 0 0,0-1 0 0 0,1 0 0 0 0,-1 0 1 0 0,1 1-1 0 0,-1-1 0 0 0,1 0 0 0 0,-1 0 0 0 0,3-1 1 0 0,1 1 24 0 0,0-1 1 0 0,-1 1 0 0 0,1-1 0 0 0,-1 0 0 0 0,1-1-1 0 0,-1 1 1 0 0,0-1 0 0 0,1 0 0 0 0,4-3-1 0 0,-2 0-4 0 0,0 0-1 0 0,-1 0 0 0 0,1-1 0 0 0,-1 0 1 0 0,0-1-1 0 0,-1 1 0 0 0,0-1 0 0 0,8-13 0 0 0,-4 4 65 0 0,-2 0 0 0 0,1-1 0 0 0,4-18 0 0 0,-8 25 147 0 0,-4 10-232 0 0,0 0-1 0 0,1 0 1 0 0,-1 0-1 0 0,0 0 0 0 0,0 0 1 0 0,0 0-1 0 0,0 0 1 0 0,0-1-1 0 0,0 1 1 0 0,0 0-1 0 0,0 0 0 0 0,1 0 1 0 0,-1 0-1 0 0,0 0 1 0 0,0 0-1 0 0,0 0 0 0 0,0 0 1 0 0,0 0-1 0 0,0 0 1 0 0,1 0-1 0 0,-1 0 1 0 0,0 0-1 0 0,0 0 0 0 0,0 0 1 0 0,0 0-1 0 0,0 0 1 0 0,1 0-1 0 0,-1 0 1 0 0,0 0-1 0 0,0 0 0 0 0,0 0 1 0 0,0 0-1 0 0,0 1 1 0 0,0-1-1 0 0,0 0 1 0 0,1 0-1 0 0,0 1 40 0 0,0 1-1 0 0,0 0 0 0 0,0 0 1 0 0,0-1-1 0 0,0 1 1 0 0,1 3-1 0 0,-1-4-65 0 0,7 19 183 0 0,-1 0 1 0 0,0 0 0 0 0,-2 1 0 0 0,5 36 0 0 0,-5-10-360 0 0,-2 49 1 0 0,-3-86-511 0 0,1 24-634 0 0,2-13-8698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27.3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15 11811 0 0,'0'0'11354'0'0,"-3"-2"-11218"0"0,-7-5 9 0 0,8 5 491 0 0,11-1-379 0 0,-4 3-222 0 0,0-1 0 0 0,0 1 0 0 0,0 0 0 0 0,0 0 0 0 0,0 1 0 0 0,0 0 0 0 0,0 0 0 0 0,0 0 0 0 0,0 0 0 0 0,0 1 0 0 0,0-1 1 0 0,-1 1-1 0 0,1 1 0 0 0,-1-1 0 0 0,1 1 0 0 0,-1-1 0 0 0,8 8 0 0 0,-9-8 9 0 0,0 1 0 0 0,-1-1 1 0 0,1 1-1 0 0,-1 0 0 0 0,1 0 0 0 0,-1 1 0 0 0,0-1 1 0 0,0 0-1 0 0,0 1 0 0 0,2 6 0 0 0,-4-8-16 0 0,1 1 0 0 0,0 0 0 0 0,-1-1 0 0 0,0 1 0 0 0,1 0 0 0 0,-1-1 0 0 0,0 1 0 0 0,-1 0 0 0 0,1-1-1 0 0,0 1 1 0 0,-1 0 0 0 0,0-1 0 0 0,1 1 0 0 0,-1 0 0 0 0,0-1 0 0 0,-2 4 0 0 0,-1 1 43 0 0,0 0 1 0 0,-1-1-1 0 0,1 1 1 0 0,-1-1-1 0 0,-9 7 0 0 0,-30 25 44 0 0,29-26-95 0 0,-25 24 0 0 0,38-34-17 0 0,0 1-1 0 0,1-1 1 0 0,-1 0 0 0 0,1 0 0 0 0,-1 1 0 0 0,-1 3 0 0 0,3-5 0 0 0,0-1-1 0 0,-1 1 1 0 0,1-1-1 0 0,0 1 1 0 0,0-1-1 0 0,0 1 1 0 0,0-1 0 0 0,0 1-1 0 0,0 0 1 0 0,0-1-1 0 0,0 1 1 0 0,0-1 0 0 0,0 1-1 0 0,0-1 1 0 0,0 1-1 0 0,0-1 1 0 0,1 1 0 0 0,-1 0-1 0 0,0-1 1 0 0,0 1-1 0 0,1-1 1 0 0,-1 1 0 0 0,0-1-1 0 0,0 0 1 0 0,1 1-1 0 0,-1-1 1 0 0,1 1-1 0 0,-1-1 1 0 0,0 1 0 0 0,1-1-1 0 0,-1 0 1 0 0,1 1-1 0 0,-1-1 1 0 0,1 0 0 0 0,-1 0-1 0 0,1 1 1 0 0,0-1-1 0 0,7 3 24 0 0,-1-1-1 0 0,1 0 1 0 0,0 0-1 0 0,0 0 0 0 0,11 0 1 0 0,43-2 44 0 0,-34 0-58 0 0,11-1-76 0 0,1-3-1 0 0,74-14 1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27.8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10 15427 0 0,'0'0'6943'0'0,"0"0"-6884"0"0,0-1 1 0 0,0 1-1 0 0,0-1 0 0 0,0 1 0 0 0,0-1 1 0 0,0 0-1 0 0,0 1 0 0 0,0-1 0 0 0,0 1 1 0 0,0-1-1 0 0,0 1 0 0 0,0-1 1 0 0,0 1-1 0 0,1-1 0 0 0,-1 0 0 0 0,5 1-52 0 0,6 0 29 0 0,0 0-1 0 0,0 0 1 0 0,0 1-1 0 0,0 1 1 0 0,19 5-1 0 0,-20-4 118 0 0,0 1 0 0 0,0 0 0 0 0,-1 1 0 0 0,0 0 0 0 0,0 0 0 0 0,0 1 0 0 0,-1 1-1 0 0,15 12 1 0 0,-20-16-88 0 0,0 0-1 0 0,-1 1 0 0 0,1-1 1 0 0,0 0-1 0 0,-1 1 0 0 0,0 0 0 0 0,0 0 1 0 0,0-1-1 0 0,0 1 0 0 0,-1 0 1 0 0,1 0-1 0 0,-1 1 0 0 0,0-1 0 0 0,0 0 1 0 0,-1 0-1 0 0,1 1 0 0 0,-1-1 1 0 0,0 0-1 0 0,0 1 0 0 0,-1-1 1 0 0,1 0-1 0 0,-1 0 0 0 0,0 1 0 0 0,-1 4 1 0 0,-1-3-1 0 0,0 1 1 0 0,0-1-1 0 0,-1 1 1 0 0,0-1 0 0 0,0 0-1 0 0,0 0 1 0 0,-8 8-1 0 0,-41 34 161 0 0,31-29-183 0 0,17-14-30 0 0,-1 0-7 0 0,-1 1 1 0 0,2 0 0 0 0,-1 0 0 0 0,1 0-1 0 0,-7 10 1 0 0,11-16-6 0 0,1 1 0 0 0,0-1 0 0 0,0 0 0 0 0,0 1 0 0 0,0-1 0 0 0,-1 1 0 0 0,1-1-1 0 0,0 0 1 0 0,0 1 0 0 0,0-1 0 0 0,0 0 0 0 0,0 1 0 0 0,0-1 0 0 0,0 0 0 0 0,0 1 0 0 0,0-1 0 0 0,0 1 0 0 0,0-1 0 0 0,0 0-1 0 0,0 1 1 0 0,1-1 0 0 0,-1 0 0 0 0,0 1 0 0 0,0-1 0 0 0,0 0 0 0 0,0 1 0 0 0,1-1 0 0 0,0 1 3 0 0,-1 0 0 0 0,1-1-1 0 0,0 1 1 0 0,0-1 0 0 0,-1 1 0 0 0,1-1 0 0 0,0 1 0 0 0,0-1 0 0 0,0 0-1 0 0,2 1 1 0 0,3 1 24 0 0,0-1 0 0 0,11 0-1 0 0,-12-1-17 0 0,158 3 251 0 0,2 0-2549 0 0,-163-3 1908 0 0,17 3-1770 0 0,-14-2-1309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1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19 2216 0 0,'0'0'17470'0'0,"-5"-2"-16841"0"0,5 2-629 0 0,-11-3 472 0 0,0-1-1 0 0,1 1 0 0 0,-1 1 0 0 0,-20-2 1 0 0,29 4-408 0 0,0 0 1 0 0,0 0 0 0 0,0 0 0 0 0,0 0-1 0 0,0 0 1 0 0,1 1 0 0 0,-1-1 0 0 0,0 1 0 0 0,0-1-1 0 0,0 1 1 0 0,1 0 0 0 0,-1 0 0 0 0,-1 1 0 0 0,1-1-26 0 0,1 0 0 0 0,0 0 1 0 0,0 0-1 0 0,1 0 0 0 0,-1 1 1 0 0,0-1-1 0 0,0 0 0 0 0,1 0 1 0 0,-1 1-1 0 0,0-1 0 0 0,1 1 1 0 0,0-1-1 0 0,-1 1 0 0 0,1-1 1 0 0,0 0-1 0 0,-1 1 0 0 0,1 2 1 0 0,0 4 79 0 0,0 1-1 0 0,0-1 1 0 0,1 0 0 0 0,0 0 0 0 0,0 0 0 0 0,1 0 0 0 0,0 0 0 0 0,0 0 0 0 0,6 12 0 0 0,-7-16-80 0 0,1-1-1 0 0,-1 0 1 0 0,1 0-1 0 0,0 0 1 0 0,0-1-1 0 0,0 1 1 0 0,1 0-1 0 0,-1-1 0 0 0,1 1 1 0 0,-1-1-1 0 0,1 0 1 0 0,0 0-1 0 0,0 0 1 0 0,0 0-1 0 0,0-1 1 0 0,0 1-1 0 0,0-1 0 0 0,0 1 1 0 0,1-1-1 0 0,-1 0 1 0 0,1 0-1 0 0,-1-1 1 0 0,0 1-1 0 0,8-1 1 0 0,-9 0-19 0 0,1 0 1 0 0,0-1 0 0 0,-1 1 0 0 0,1-1-1 0 0,-1 1 1 0 0,1-1 0 0 0,-1 0 0 0 0,1 0-1 0 0,-1 0 1 0 0,0-1 0 0 0,1 1 0 0 0,-1-1-1 0 0,0 1 1 0 0,0-1 0 0 0,0 0-1 0 0,0 1 1 0 0,0-1 0 0 0,-1 0 0 0 0,1 0-1 0 0,0-1 1 0 0,-1 1 0 0 0,2-3 0 0 0,0 0-18 0 0,-1 1 1 0 0,0-1 0 0 0,0 0 0 0 0,0 0 0 0 0,0-1-1 0 0,-1 1 1 0 0,0 0 0 0 0,0 0 0 0 0,0-10-1 0 0,-1 12-26 0 0,0 1-1 0 0,0 0 0 0 0,-1 0 0 0 0,1 0 0 0 0,-1 0 0 0 0,1 0 1 0 0,-1 0-1 0 0,0 0 0 0 0,0 0 0 0 0,0 0 0 0 0,0 0 0 0 0,0 0 1 0 0,0 0-1 0 0,-1 0 0 0 0,1 1 0 0 0,-2-3 0 0 0,2 3-108 0 0,0 0 1 0 0,0 0-1 0 0,0 1 0 0 0,-1-1 0 0 0,1 0 0 0 0,0 1 0 0 0,0-1 0 0 0,-1 0 0 0 0,1 1 0 0 0,0-1 1 0 0,0 1-1 0 0,-1 0 0 0 0,1-1 0 0 0,0 1 0 0 0,-1 0 0 0 0,1 0 0 0 0,-1 0 0 0 0,1 0 0 0 0,0 0 0 0 0,-1 0 1 0 0,1 1-1 0 0,0-1 0 0 0,-1 0 0 0 0,1 0 0 0 0,0 1 0 0 0,-3 1 0 0 0,1 0-1339 0 0,0 0-1 0 0,0 0 0 0 0,0 1 1 0 0,0-1-1 0 0,-3 6 0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4.5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47 0 0 0,'0'0'15657'0'0,"0"-3"-14457"0"0,2-13 3178 0 0,-2 16-4193 0 0,0-1 0 0 0,0 0-1 0 0,0 0 1 0 0,0 0 0 0 0,0 0-1 0 0,0 0 1 0 0,0 1 0 0 0,1-1-1 0 0,-1 0 1 0 0,0 0-1 0 0,0 0 1 0 0,1 1 0 0 0,-1-1-1 0 0,1-1 1 0 0,2 0-141 0 0,1 0 0 0 0,0 0 0 0 0,-1 1-1 0 0,1-1 1 0 0,0 1 0 0 0,0 0 0 0 0,0 0-1 0 0,0 0 1 0 0,0 0 0 0 0,0 1 0 0 0,0-1 0 0 0,0 1-1 0 0,0 0 1 0 0,1 1 0 0 0,-1-1 0 0 0,0 1 0 0 0,0-1-1 0 0,0 1 1 0 0,0 0 0 0 0,-1 1 0 0 0,1-1 0 0 0,0 1-1 0 0,0 0 1 0 0,4 2 0 0 0,-4-2-4 0 0,-1 1 0 0 0,1-1 1 0 0,0 1-1 0 0,-1 0 0 0 0,1 0 0 0 0,-1 0 0 0 0,0 1 1 0 0,0-1-1 0 0,0 1 0 0 0,-1 0 0 0 0,1-1 0 0 0,-1 1 0 0 0,0 0 1 0 0,0 1-1 0 0,0-1 0 0 0,0 0 0 0 0,-1 0 0 0 0,0 1 1 0 0,0-1-1 0 0,0 1 0 0 0,0 7 0 0 0,-1-8-2 0 0,0 1-1 0 0,-1-1 1 0 0,1 0 0 0 0,-1 0-1 0 0,0 0 1 0 0,-1 0 0 0 0,1 0-1 0 0,-1 0 1 0 0,1 0 0 0 0,-1 0-1 0 0,0 0 1 0 0,0-1 0 0 0,-4 4-1 0 0,-3 4 46 0 0,0 0-1 0 0,-18 14 0 0 0,19-18-70 0 0,0 0 0 0 0,1 0-1 0 0,0 0 1 0 0,0 1 0 0 0,0 0 0 0 0,-6 11-1 0 0,13-18-11 0 0,0-1 0 0 0,-1 1 0 0 0,1-1 0 0 0,0 1 0 0 0,0 0 0 0 0,-1-1 0 0 0,1 1 0 0 0,0-1 0 0 0,0 1 0 0 0,0 0 0 0 0,0-1 0 0 0,0 1 0 0 0,0 0 0 0 0,0-1 0 0 0,0 1 0 0 0,0 0-1 0 0,0-1 1 0 0,0 1 0 0 0,0 0 0 0 0,1-1 0 0 0,-1 1 0 0 0,0-1 0 0 0,0 1 0 0 0,1 0 0 0 0,-1-1 0 0 0,0 1 0 0 0,1-1 0 0 0,-1 1 0 0 0,0-1 0 0 0,1 1 0 0 0,-1-1 0 0 0,1 1 0 0 0,-1-1 0 0 0,1 0-1 0 0,-1 1 1 0 0,1-1 0 0 0,-1 1 0 0 0,1-1 0 0 0,-1 0 0 0 0,1 0 0 0 0,0 1 0 0 0,-1-1 0 0 0,1 0 0 0 0,-1 0 0 0 0,2 0 0 0 0,4 2 6 0 0,0-1 0 0 0,0 0 0 0 0,0-1 0 0 0,6 1 0 0 0,-8-1-11 0 0,70 0-1006 0 0,128-18-1 0 0,-182 16 33 0 0,-1 0-2247 0 0,-6 2-5145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4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280 36 17412 0 0,'0'0'6184'0'0,"-23"-2"-6152"0"0,-72-4-60 0 0,63 4-1361 0 0,-61-12 0 0 0,70 9-1560 0 0,9-1-4219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5.2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1 22533 0 0,'0'0'2204'0'0,"5"21"-1750"0"0,14 66-116 0 0,-17-79-261 0 0,-1-1 0 0 0,0 1 0 0 0,0 0 0 0 0,0 0-1 0 0,-2 13 1 0 0,0-3 51 0 0,1-2 24 0 0,-5 19 1 0 0,1 11-906 0 0,5-16-3140 0 0,2-24-343 0 0</inkml:trace>
  <inkml:trace contextRef="#ctx0" brushRef="#br0" timeOffset="1">441 381 15699 0 0,'0'0'7530'0'0,"-136"-8"-7410"0"0,102 5-104 0 0,1 2-120 0 0,-2 0-224 0 0,0 1-240 0 0,2 0-296 0 0,0 0-257 0 0,1 0-455 0 0,0 1-1009 0 0,11 3-2120 0 0,4-2-6417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5.6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 18 16860 0 0,'0'0'6465'0'0,"-6"-3"-6424"0"0,-21-10 95 0 0,27 13-132 0 0,0 0 1 0 0,0 0-1 0 0,0 0 0 0 0,0 0 0 0 0,0 0 0 0 0,0 0 0 0 0,0 0 0 0 0,0-1 0 0 0,0 1 0 0 0,0 0 0 0 0,0 0 0 0 0,0 0 0 0 0,0 0 0 0 0,0 0 1 0 0,0 0-1 0 0,0 0 0 0 0,0 0 0 0 0,0 0 0 0 0,0 0 0 0 0,0 0 0 0 0,0 0 0 0 0,0 0 0 0 0,0 0 0 0 0,0 0 0 0 0,0 0 0 0 0,0 0 1 0 0,0 0-1 0 0,0 0 0 0 0,0 0 0 0 0,0 0 0 0 0,0 0 0 0 0,0 0 0 0 0,0 0 0 0 0,0 0 0 0 0,0 0 0 0 0,0 0 0 0 0,0 0 0 0 0,0 0 0 0 0,0 0 1 0 0,0-1-1 0 0,0 1 0 0 0,0 0 0 0 0,0 0 0 0 0,0 0 0 0 0,0 0 0 0 0,0 0 0 0 0,0 0 0 0 0,0 0 0 0 0,0 0 0 0 0,7 0 43 0 0,8 2-48 0 0,9 4 240 0 0,45 17 0 0 0,-62-20-108 0 0,0 0 0 0 0,0 0 0 0 0,0 1 0 0 0,0 0 0 0 0,-1 1 0 0 0,0-1 0 0 0,0 1 0 0 0,0 0 0 0 0,-1 1 0 0 0,8 9 0 0 0,-12-14-91 0 0,0 1 1 0 0,0 0-1 0 0,0-1 0 0 0,0 1 1 0 0,0 0-1 0 0,-1-1 0 0 0,1 1 1 0 0,-1 0-1 0 0,1 0 1 0 0,-1 0-1 0 0,0 0 0 0 0,0-1 1 0 0,1 1-1 0 0,-1 0 1 0 0,-1 0-1 0 0,1 0 0 0 0,0 0 1 0 0,0 0-1 0 0,-1-1 0 0 0,1 1 1 0 0,-1 0-1 0 0,1 0 1 0 0,-1-1-1 0 0,0 1 0 0 0,0 0 1 0 0,-1 2-1 0 0,-3 3 82 0 0,0 0 0 0 0,-1 0 0 0 0,0-1 1 0 0,-10 10-1 0 0,-6 5-76 0 0,21-20-42 0 0,0 0 0 0 0,1 0 0 0 0,-1 0 0 0 0,0 0 0 0 0,0 0 1 0 0,0 0-1 0 0,1 0 0 0 0,-1 0 0 0 0,1 0 0 0 0,-1 1 0 0 0,1-1 0 0 0,-1 0 0 0 0,1 0 1 0 0,0 1-1 0 0,-1-1 0 0 0,1 0 0 0 0,0 1 0 0 0,0-1 0 0 0,0 0 0 0 0,0 3 0 0 0,1-3 0 0 0,0 0-1 0 0,-1 0 0 0 0,1 0 0 0 0,0 0 0 0 0,0 0 0 0 0,0 0 0 0 0,0 0 0 0 0,0 0 0 0 0,0 0 0 0 0,0 0 0 0 0,0 0 0 0 0,0-1 0 0 0,0 1 0 0 0,0 0 1 0 0,1-1-1 0 0,-1 1 0 0 0,0-1 0 0 0,0 1 0 0 0,3 0 0 0 0,12 2-188 0 0,-1 0 0 0 0,1-1 0 0 0,0-1 0 0 0,0 0 0 0 0,25-2 0 0 0,-6 0-852 0 0,-18 1-834 0 0,32-6 0 0 0,-28 2-1861 0 0,0-1-3277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6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 19924 0 0,'0'0'2311'0'0,"-13"21"-2260"0"0,-36 68 14 0 0,46-84-40 0 0,0 0-1 0 0,1 1 0 0 0,-3 8 1 0 0,4-13-14 0 0,1-1 1 0 0,0 1-1 0 0,0-1 1 0 0,0 1 0 0 0,0 0-1 0 0,0-1 1 0 0,0 1-1 0 0,0-1 1 0 0,0 1 0 0 0,0-1-1 0 0,1 1 1 0 0,-1-1 0 0 0,0 1-1 0 0,0-1 1 0 0,0 1-1 0 0,1-1 1 0 0,-1 1 0 0 0,1 0-1 0 0,0 1 49 0 0,0-1 0 0 0,0 1-1 0 0,0-1 1 0 0,0 0 0 0 0,0 0-1 0 0,0 0 1 0 0,1 0 0 0 0,-1 0-1 0 0,0 0 1 0 0,1 0 0 0 0,-1 0 0 0 0,1 0-1 0 0,-1-1 1 0 0,1 1 0 0 0,-1-1-1 0 0,1 1 1 0 0,-1-1 0 0 0,1 1-1 0 0,0-1 1 0 0,1 0 0 0 0,5 1 229 0 0,1-1 0 0 0,11-1 0 0 0,-16 1-238 0 0,2-1-9 0 0,1 0 0 0 0,0-1 0 0 0,-1 1 0 0 0,1-2 0 0 0,-1 1-1 0 0,1-1 1 0 0,-1 0 0 0 0,0 0 0 0 0,0 0 0 0 0,-1-1 0 0 0,1 0 0 0 0,-1 0-1 0 0,0-1 1 0 0,0 1 0 0 0,0-1 0 0 0,0 0 0 0 0,-1-1 0 0 0,0 1-1 0 0,0-1 1 0 0,5-10 0 0 0,-8 14-78 0 0,-1 1 0 0 0,1 0 0 0 0,0-1-1 0 0,-1 1 1 0 0,0-1 0 0 0,1 1 0 0 0,-1-1 0 0 0,0 1-1 0 0,0-1 1 0 0,0 0 0 0 0,0 1 0 0 0,0-1 0 0 0,0 1-1 0 0,0-1 1 0 0,-1 1 0 0 0,1-1 0 0 0,-1 1 0 0 0,1-1-1 0 0,-1 1 1 0 0,-1-3 0 0 0,1 3-81 0 0,0-1 1 0 0,0 1 0 0 0,0 0-1 0 0,0 0 1 0 0,-1 0-1 0 0,1 0 1 0 0,0 0-1 0 0,-1 0 1 0 0,1 0-1 0 0,-1 1 1 0 0,1-1 0 0 0,-1 0-1 0 0,0 1 1 0 0,1-1-1 0 0,-1 1 1 0 0,0 0-1 0 0,1-1 1 0 0,-4 1 0 0 0,-25 0-3259 0 0,10 3-3083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7.3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18 7106 0 0,'0'0'13182'0'0,"-12"-4"-12803"0"0,-2-1-174 0 0,-22-3 1 0 0,36 8-191 0 0,-1-1 0 0 0,0 1 1 0 0,1 0-1 0 0,-1 0 0 0 0,0 0 1 0 0,0 0-1 0 0,1 0 0 0 0,-1 0 1 0 0,0 1-1 0 0,0-1 0 0 0,1 0 1 0 0,-1 0-1 0 0,0 0 0 0 0,1 1 1 0 0,-1-1-1 0 0,0 0 0 0 0,1 1 1 0 0,-1-1-1 0 0,0 0 0 0 0,1 1 0 0 0,-1-1 1 0 0,1 1-1 0 0,-1-1 0 0 0,0 2 1 0 0,0-1 22 0 0,0 1 1 0 0,1-1-1 0 0,-1 1 0 0 0,1-1 1 0 0,-1 1-1 0 0,1-1 1 0 0,0 1-1 0 0,-1 1 1 0 0,0 2 75 0 0,-2 13 224 0 0,1 1 1 0 0,0 0 0 0 0,2 25 0 0 0,0-35-271 0 0,0-7-43 0 0,0 1 1 0 0,0 0 0 0 0,0-1 0 0 0,1 1-1 0 0,-1-1 1 0 0,1 1 0 0 0,-1 0 0 0 0,1-1-1 0 0,0 0 1 0 0,0 1 0 0 0,0-1 0 0 0,1 1-1 0 0,-1-1 1 0 0,1 0 0 0 0,-1 0 0 0 0,4 4-1 0 0,-3-5 16 0 0,-1 1 0 0 0,1-1-1 0 0,0 0 1 0 0,0 0 0 0 0,0 0-1 0 0,0 0 1 0 0,0 0 0 0 0,0-1-1 0 0,0 1 1 0 0,0 0 0 0 0,0-1-1 0 0,0 1 1 0 0,0-1 0 0 0,1 0-1 0 0,-1 0 1 0 0,0 0 0 0 0,0 0-1 0 0,0 0 1 0 0,0-1 0 0 0,1 1-1 0 0,1-1 1 0 0,-1 0 0 0 0,0 0 0 0 0,0 0-1 0 0,0 0 1 0 0,0-1 0 0 0,0 1 0 0 0,0-1 0 0 0,0 0-1 0 0,-1 0 1 0 0,1 0 0 0 0,-1 0 0 0 0,1 0-1 0 0,-1 0 1 0 0,0-1 0 0 0,4-3 0 0 0,-4 2 12 0 0,0 0 0 0 0,1 0 0 0 0,-1 0-1 0 0,-1 0 1 0 0,1 0 0 0 0,0-1 0 0 0,-1 1 0 0 0,0 0 0 0 0,0-1 0 0 0,0-5 0 0 0,0 7-94 0 0,-1 0 1 0 0,0-1 0 0 0,0 1 0 0 0,-1 0-1 0 0,1-1 1 0 0,-1 1 0 0 0,1 0-1 0 0,-1 0 1 0 0,0 0 0 0 0,0-1 0 0 0,-1 1-1 0 0,1 0 1 0 0,-3-4 0 0 0,2 5-109 0 0,0 0 0 0 0,1 0 1 0 0,-1 0-1 0 0,0 0 0 0 0,0 0 1 0 0,0 0-1 0 0,0 1 0 0 0,-1-1 1 0 0,1 1-1 0 0,0 0 0 0 0,-1 0 1 0 0,1 0-1 0 0,-1 0 0 0 0,1 0 1 0 0,-1 0-1 0 0,1 1 0 0 0,-1-1 0 0 0,-5 0 1 0 0,-11 1-3311 0 0,8 3-3355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5.8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25 248 300 0 0,'0'0'1326'0'0,"0"0"-698"0"0,0 0-214 0 0,0 0 335 0 0,0 0 1582 0 0,0 0-735 0 0,0 0-895 0 0,0 0-76 0 0,0 0 251 0 0,-21 0 4229 0 0,17-2-5598 0 0,4 2-726 0 0,6 2-5253 0 0,-4-2 1305 0 0</inkml:trace>
  <inkml:trace contextRef="#ctx0" brushRef="#br0" timeOffset="329.31">25 248 4364 0 0,'1'1'9175'0'0,"-1"-5"-4398"0"0,0-3-2948 0 0,14-39-3615 0 0,76-127 283 0 0,-88 171 1510 0 0,0 0 1 0 0,0 1-1 0 0,1-1 0 0 0,-1 0 0 0 0,1 1 0 0 0,0-1 1 0 0,-1 1-1 0 0,1 0 0 0 0,0 0 0 0 0,0 0 0 0 0,-1 0 1 0 0,1 1-1 0 0,0-1 0 0 0,0 1 0 0 0,0 0 0 0 0,0 0 0 0 0,0 0 1 0 0,0 0-1 0 0,0 0 0 0 0,0 0 0 0 0,0 1 0 0 0,0 0 1 0 0,0-1-1 0 0,-1 1 0 0 0,1 0 0 0 0,0 0 0 0 0,0 1 1 0 0,-1-1-1 0 0,1 1 0 0 0,-1-1 0 0 0,1 1 0 0 0,-1 0 1 0 0,0 0-1 0 0,0 0 0 0 0,0 0 0 0 0,0 0 0 0 0,0 0 0 0 0,0 1 1 0 0,0-1-1 0 0,-1 0 0 0 0,1 1 0 0 0,-1 0 0 0 0,0-1 1 0 0,1 1-1 0 0,-1 0 0 0 0,-1 0 0 0 0,1 0 0 0 0,0-1 1 0 0,-1 1-1 0 0,1 0 0 0 0,-1 0 0 0 0,0 0 0 0 0,0 0 1 0 0,0 0-1 0 0,0 0 0 0 0,-1 2-7 0 0,-6 176-635 0 0,14-171-4217 0 0,-5-8-479 0 0</inkml:trace>
  <inkml:trace contextRef="#ctx0" brushRef="#br0" timeOffset="577.56">303 191 13609 0 0,'0'0'2376'0'0,"0"0"-1411"0"0,0 0-713 0 0,0 0-116 0 0,-46-20-124 0 0,19 17-12 0 0,-7 1-4 0 0,3 0-344 0 0,4 2-1889 0 0,-5-7-4115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9.8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17012 0 0,'0'0'8802'0'0,"7"22"-8457"0"0,20 73-82 0 0,-25-88-215 0 0,0 0 1 0 0,0 0-1 0 0,-1 1 0 0 0,0-1 1 0 0,0 10-1 0 0,-1-6 19 0 0,1 59 152 0 0,0 10-2050 0 0,-1-76 1338 0 0,1 0 0 0 0,-1 0 0 0 0,1-1-1 0 0,0 1 1 0 0,2 5 0 0 0,6 8-8245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17.3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1 6249 0 0,'0'0'16133'0'0,"-20"8"-15661"0"0,-63 28-82 0 0,80-35-370 0 0,1 0 0 0 0,0 1 0 0 0,0-1 0 0 0,0 1 0 0 0,0-1 0 0 0,0 1 0 0 0,0 0 0 0 0,0-1 0 0 0,1 1 0 0 0,-1 0 0 0 0,-1 3 0 0 0,2-3 0 0 0,0-1 0 0 0,1 1-1 0 0,-1 0 1 0 0,1-1 0 0 0,0 1 0 0 0,-1 0 0 0 0,1 0-1 0 0,0-1 1 0 0,0 4 0 0 0,0 3 50 0 0,0-7-61 0 0,-2 7 43 0 0,2-1 0 0 0,-1 1 0 0 0,1-1 1 0 0,1 14-1 0 0,0-19-32 0 0,-1 0 0 0 0,0-1 1 0 0,1 1-1 0 0,0 0 1 0 0,-1 0-1 0 0,1 0 0 0 0,0-1 1 0 0,0 1-1 0 0,0 0 0 0 0,0-1 1 0 0,0 1-1 0 0,0-1 1 0 0,1 1-1 0 0,-1-1 0 0 0,0 0 1 0 0,1 1-1 0 0,-1-1 0 0 0,1 0 1 0 0,-1 0-1 0 0,1 0 0 0 0,0 0 1 0 0,-1 0-1 0 0,4 1 1 0 0,0-1 45 0 0,1 1 1 0 0,-1-1 0 0 0,0-1 0 0 0,0 1-1 0 0,0-1 1 0 0,1 1 0 0 0,-1-1-1 0 0,0-1 1 0 0,0 1 0 0 0,1-1 0 0 0,-1 0-1 0 0,0 0 1 0 0,5-2 0 0 0,-2 0 17 0 0,0 0 0 0 0,-1-1 0 0 0,0 1 0 0 0,0-1-1 0 0,0-1 1 0 0,0 1 0 0 0,10-11 0 0 0,-14 13-60 0 0,0-1 0 0 0,0 0-1 0 0,-1 0 1 0 0,0 0 0 0 0,1-1-1 0 0,-1 1 1 0 0,-1 0 0 0 0,1-1-1 0 0,0 0 1 0 0,-1 1 0 0 0,0-1-1 0 0,1 0 1 0 0,-2 0 0 0 0,1 1-1 0 0,0-1 1 0 0,-1 0 0 0 0,1-5-1 0 0,-2 6-27 0 0,1 0-1 0 0,0 0 0 0 0,-1 0 1 0 0,1 0-1 0 0,-1 1 0 0 0,0-1 1 0 0,0 0-1 0 0,0 1 0 0 0,0-1 1 0 0,-1 1-1 0 0,1-1 0 0 0,0 1 1 0 0,-1 0-1 0 0,0-1 0 0 0,0 1 1 0 0,0 0-1 0 0,0 0 0 0 0,0 0 1 0 0,0 0-1 0 0,0 1 0 0 0,0-1 1 0 0,-1 0-1 0 0,1 1 0 0 0,-5-2 1 0 0,3 1-158 0 0,-1 0 1 0 0,0 1 0 0 0,0-1-1 0 0,1 1 1 0 0,-1 0 0 0 0,0 1-1 0 0,0-1 1 0 0,0 1 0 0 0,0 0-1 0 0,0 0 1 0 0,0 0 0 0 0,0 1-1 0 0,0 0 1 0 0,-7 2 0 0 0,-13 7-3541 0 0,2 5-3811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18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 54 880 0 0,'0'0'18754'0'0,"-16"-9"-18210"0"0,-53-28-100 0 0,67 36-415 0 0,1 0 0 0 0,-1 0 0 0 0,0 0 0 0 0,0 1 0 0 0,0-1 0 0 0,0 1 0 0 0,0-1 0 0 0,0 1 0 0 0,0-1 1 0 0,-2 1-1 0 0,3 0-18 0 0,1 0 1 0 0,0 0 0 0 0,-1 1 0 0 0,1-1 0 0 0,0 0-1 0 0,-1 0 1 0 0,1 0 0 0 0,0 0 0 0 0,-1 1-1 0 0,1-1 1 0 0,0 0 0 0 0,-1 0 0 0 0,1 1-1 0 0,0-1 1 0 0,0 0 0 0 0,-1 0 0 0 0,1 1 0 0 0,0-1-1 0 0,0 0 1 0 0,0 1 0 0 0,-1-1 0 0 0,1 0-1 0 0,0 1 1 0 0,-2 2 97 0 0,1 0-30 0 0,-1-1 1 0 0,1 1 0 0 0,0-1 0 0 0,0 1-1 0 0,0 0 1 0 0,0-1 0 0 0,0 1 0 0 0,1 0-1 0 0,-1 0 1 0 0,1 3 0 0 0,-1 32 523 0 0,2-25-455 0 0,-1-4-55 0 0,1 0 0 0 0,0 1 1 0 0,1-1-1 0 0,0 0 0 0 0,0 0 0 0 0,7 16 1 0 0,-8-22-47 0 0,0-1 0 0 0,0 1 0 0 0,0 0 0 0 0,1-1 0 0 0,-1 1 0 0 0,1-1 0 0 0,0 0 0 0 0,0 1 0 0 0,0-1 0 0 0,0 0 0 0 0,0 0 0 0 0,0 0 0 0 0,1-1 0 0 0,-1 1 0 0 0,1 0 0 0 0,-1-1 0 0 0,1 0 0 0 0,-1 1 0 0 0,1-1 0 0 0,0 0 0 0 0,0 0 0 0 0,-1-1 0 0 0,1 1 0 0 0,0-1 0 0 0,5 1 0 0 0,-1-1 41 0 0,1-1-1 0 0,-1 0 1 0 0,0-1 0 0 0,0 1-1 0 0,1-1 1 0 0,-1-1 0 0 0,-1 1-1 0 0,1-1 1 0 0,0-1 0 0 0,-1 1 0 0 0,1-1-1 0 0,8-7 1 0 0,-7 5-40 0 0,-1 0-1 0 0,0 0 1 0 0,0-1-1 0 0,-1 0 1 0 0,0 0 0 0 0,0-1-1 0 0,-1 0 1 0 0,0 0 0 0 0,6-13-1 0 0,-9 18-49 0 0,-1-1-1 0 0,1 0 1 0 0,-1 0-1 0 0,0 1 0 0 0,-1-1 1 0 0,1 0-1 0 0,-1 0 1 0 0,1 0-1 0 0,-1 0 1 0 0,0 0-1 0 0,-1 0 0 0 0,1 0 1 0 0,-2-6-1 0 0,1 8-62 0 0,1 0 1 0 0,-1 0-1 0 0,0 0 0 0 0,0 0 0 0 0,0 0 0 0 0,0 0 0 0 0,-1 0 0 0 0,1 0 0 0 0,0 1 0 0 0,-1-1 1 0 0,1 0-1 0 0,-1 1 0 0 0,0-1 0 0 0,0 1 0 0 0,1 0 0 0 0,-1 0 0 0 0,0-1 0 0 0,0 1 1 0 0,0 0-1 0 0,0 1 0 0 0,0-1 0 0 0,0 0 0 0 0,0 1 0 0 0,-1-1 0 0 0,-2 0 0 0 0,1 1-276 0 0,1 0-1 0 0,-1-1 0 0 0,1 1 0 0 0,-1 0 1 0 0,1 1-1 0 0,0-1 0 0 0,-1 1 1 0 0,1 0-1 0 0,0-1 0 0 0,-5 3 0 0 0,-10 6-4042 0 0,0 3-4072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20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10330 0 0,'0'0'10370'0'0,"6"24"-9448"0"0,19 79-109 0 0,14 107 1500 0 0,-28-136-1829 0 0,15 77 145 0 0,22 153-183 0 0,-1 44-235 0 0,-29-234-85 0 0,-5-40 73 0 0,-11-60-167 0 0,-1 25 0 0 0,-1-35-63 0 0,0-4 9 0 0,-1 0 0 0 0,1 1 1 0 0,0-1-1 0 0,0 0 0 0 0,0 0 0 0 0,-1 0 0 0 0,1 0 0 0 0,0 1 0 0 0,0-1 0 0 0,-1 0 0 0 0,1 0 0 0 0,0 0 0 0 0,0 0 0 0 0,-1 0 0 0 0,1 0 0 0 0,0 0 0 0 0,0 0 0 0 0,-1 0 0 0 0,1 1 0 0 0,0-1 0 0 0,0 0 0 0 0,-1 0 0 0 0,1-1 1 0 0,0 1-1 0 0,0 0 0 0 0,-1 0 0 0 0,1 0 0 0 0,0 0 0 0 0,-1 0 0 0 0,1 0 0 0 0,0 0 0 0 0,0 0 0 0 0,0 0 0 0 0,-1 0 0 0 0,1-1 0 0 0,0 1 0 0 0,-1 0 0 0 0,-9-5-1189 0 0,9 4 977 0 0,0 0 0 0 0,1 0 1 0 0,-1 1-1 0 0,0-1 1 0 0,1 0-1 0 0,-1 0 0 0 0,0 0 1 0 0,1 0-1 0 0,-1 0 1 0 0,0-1-1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2.2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17140 0 0,'0'0'7868'0'0,"8"22"-7525"0"0,25 69-122 0 0,-24-58-102 0 0,-9-18-27 0 0,0-6-48 0 0,-1 16-542 0 0,2 33 892 0 0,4-30-4396 0 0,-3-23 1441 0 0,-1-1 0 0 0,1 1 0 0 0,4 7 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2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331 21 16139 0 0,'0'0'7997'0'0,"-23"-4"-7857"0"0,-74-9-56 0 0,78 11-83 0 0,0 0 1 0 0,-25 2 0 0 0,19 1-126 0 0,2-1-666 0 0,-26 0-1058 0 0,33 0-2584 0 0,1 0-3609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3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126 66 8146 0 0,'0'0'7636'0'0,"-7"-11"-7187"0"0,-23-32-7 0 0,29 42-406 0 0,0-1 0 0 0,0 1-1 0 0,0 0 1 0 0,0 0 0 0 0,0 0 0 0 0,0 0 0 0 0,0 0-1 0 0,-1 0 1 0 0,-1 0 0 0 0,-4 0 296 0 0,3 2-165 0 0,2-1-80 0 0,0 1-1 0 0,0-1 0 0 0,0 0 0 0 0,0 1 0 0 0,0-1 0 0 0,0 1 0 0 0,0 0 0 0 0,0 0 0 0 0,1 0 0 0 0,-1 0 0 0 0,0 0 1 0 0,0 0-1 0 0,1 0 0 0 0,-1 1 0 0 0,1-1 0 0 0,-1 1 0 0 0,1-1 0 0 0,-1 1 0 0 0,1-1 0 0 0,0 1 0 0 0,0 0 1 0 0,0 0-1 0 0,0 0 0 0 0,-1 3 0 0 0,-3 5 185 0 0,2 1 1 0 0,-1-1-1 0 0,-2 16 1 0 0,4-17-165 0 0,1-4-49 0 0,0 0 0 0 0,0 1 0 0 0,1-1-1 0 0,-1 1 1 0 0,1-1 0 0 0,1 12 0 0 0,-1-16-47 0 0,0 0-1 0 0,1 1 1 0 0,-1-1 0 0 0,1 0 0 0 0,-1 1 0 0 0,1-1 0 0 0,-1 0-1 0 0,1 0 1 0 0,0 1 0 0 0,-1-1 0 0 0,1 0 0 0 0,0 0-1 0 0,0 0 1 0 0,0 0 0 0 0,0 0 0 0 0,0 0 0 0 0,0 0 0 0 0,0 0-1 0 0,0-1 1 0 0,0 1 0 0 0,1 0 0 0 0,-1-1 0 0 0,0 1 0 0 0,0-1-1 0 0,1 1 1 0 0,-1-1 0 0 0,0 1 0 0 0,1-1 0 0 0,-1 0-1 0 0,1 0 1 0 0,-1 0 0 0 0,2 0 0 0 0,2 0-22 0 0,0 0 0 0 0,1-1-1 0 0,-1 1 1 0 0,0-1 0 0 0,0-1 0 0 0,0 1-1 0 0,0-1 1 0 0,0 1 0 0 0,0-2 0 0 0,0 1 0 0 0,-1 0-1 0 0,1-1 1 0 0,-1 0 0 0 0,1 0 0 0 0,-1 0 0 0 0,0-1-1 0 0,6-6 1 0 0,-4 3 45 0 0,0 0-1 0 0,-1 0 1 0 0,1-1 0 0 0,-1 0-1 0 0,-1 1 1 0 0,0-2 0 0 0,0 1-1 0 0,-1-1 1 0 0,4-12 0 0 0,-7 22-25 0 0,0-1 0 0 0,0 0 1 0 0,0 0-1 0 0,1 0 0 0 0,-1 0 0 0 0,0 0 1 0 0,0 0-1 0 0,0 0 0 0 0,0 0 1 0 0,0 0-1 0 0,0 0 0 0 0,0 0 1 0 0,0 0-1 0 0,0 0 0 0 0,0 0 1 0 0,0 1-1 0 0,1-1 0 0 0,-1 0 0 0 0,0 0 1 0 0,0 0-1 0 0,0 0 0 0 0,0 0 1 0 0,0 0-1 0 0,0 0 0 0 0,0 0 1 0 0,0 0-1 0 0,1 0 0 0 0,-1 0 0 0 0,0 0 1 0 0,0 0-1 0 0,0 0 0 0 0,0-1 1 0 0,0 1-1 0 0,0 0 0 0 0,0 0 1 0 0,0 0-1 0 0,0 0 0 0 0,1 0 1 0 0,-1 0-1 0 0,0 0 0 0 0,0 0 0 0 0,0 0 1 0 0,0 0-1 0 0,0 0 0 0 0,0 0 1 0 0,0 0-1 0 0,0 0 0 0 0,0-1 1 0 0,0 1-1 0 0,0 0 0 0 0,0 0 0 0 0,0 0 1 0 0,0 0-1 0 0,0 0 0 0 0,0 0 1 0 0,0 0-1 0 0,0 0 0 0 0,0-1 1 0 0,3 10 267 0 0,2 14 82 0 0,-2 1 0 0 0,-1 0 0 0 0,0 0 0 0 0,-2 0 0 0 0,-1 1 0 0 0,-7 42 0 0 0,0-15-299 0 0,5-30-1489 0 0,0 1-3519 0 0,2-22 3978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3.4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1 13619 0 0,'0'0'10842'0'0,"-23"16"-10524"0"0,-71 51-136 0 0,38-31-70 0 0,41-27-121 0 0,-62 40-389 0 0,41-21-3356 0 0,4 3-9094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3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 12251 0 0,'0'0'10845'0'0,"-13"1"-10823"0"0,-38 6 13 0 0,50-7 265 0 0,3 1-113 0 0,9-1-60 0 0,19 1-175 0 0,-24 0 115 0 0,2-1 32 0 0,0 1 0 0 0,1 1 0 0 0,-1-1 0 0 0,0 1 0 0 0,0 1 0 0 0,0 0 0 0 0,-1 0 0 0 0,1 0 0 0 0,13 9 0 0 0,-17-9-29 0 0,-1-1 0 0 0,1 1 0 0 0,-1 0 0 0 0,0 0 0 0 0,0 0 1 0 0,0 1-1 0 0,0-1 0 0 0,0 1 0 0 0,2 4 0 0 0,-4-6-36 0 0,0 1-1 0 0,0-1 1 0 0,0 1-1 0 0,0 0 1 0 0,0 0-1 0 0,-1-1 1 0 0,1 1-1 0 0,-1 0 1 0 0,1 0-1 0 0,-1 0 1 0 0,0 0-1 0 0,-1 0 1 0 0,1-1 0 0 0,0 1-1 0 0,-2 3 1 0 0,1-2-4 0 0,0 0 0 0 0,0-1 1 0 0,-1 1-1 0 0,0 0 1 0 0,0-1-1 0 0,0 0 0 0 0,0 1 1 0 0,-3 2-1 0 0,-24 24 177 0 0,22-24-177 0 0,0 1 0 0 0,1 0 0 0 0,-9 11 0 0 0,15-17-30 0 0,-1 0 0 0 0,0 0 0 0 0,1 0 0 0 0,-1-1 1 0 0,1 1-1 0 0,0 0 0 0 0,-1 0 0 0 0,1 0 1 0 0,0 0-1 0 0,0 0 0 0 0,-1 0 0 0 0,1 0 0 0 0,0 0 1 0 0,0 0-1 0 0,0 0 0 0 0,0 0 0 0 0,0 0 0 0 0,1 1 1 0 0,-1-2 0 0 0,0 1 0 0 0,1 0 1 0 0,-1 0-1 0 0,0-1 0 0 0,1 1 1 0 0,-1-1-1 0 0,1 1 1 0 0,-1 0-1 0 0,1-1 0 0 0,0 1 1 0 0,-1-1-1 0 0,1 1 0 0 0,-1-1 1 0 0,1 0-1 0 0,0 1 1 0 0,-1-1-1 0 0,2 1 0 0 0,3 1 14 0 0,0-1-1 0 0,0 0 0 0 0,0 0 0 0 0,0 0 0 0 0,7-1 0 0 0,21 1-359 0 0,0-2 1 0 0,0-1-1 0 0,0-1 1 0 0,56-15-1 0 0,-86 18-337 0 0,14-5-508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7.6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4 15403 0 0,'0'0'6967'0'0,"-20"0"-6445"0"0,-62 3-57 0 0,80-3-442 0 0,0 0 0 0 0,0 0 0 0 0,1 1 0 0 0,-1-1 0 0 0,0 1 0 0 0,0-1 0 0 0,0 1 0 0 0,0 0 0 0 0,1-1 1 0 0,-1 1-1 0 0,0 0 0 0 0,1 0 0 0 0,-3 3 0 0 0,3-3 0 0 0,0 0 1 0 0,0 0 0 0 0,0 0-1 0 0,1 1 1 0 0,-1-1-1 0 0,0 0 1 0 0,1 1-1 0 0,-1-1 1 0 0,1 0 0 0 0,-1 3-1 0 0,0 2 62 0 0,-1-2-41 0 0,0 1 1 0 0,1 0-1 0 0,0 0 0 0 0,0 0 1 0 0,0 0-1 0 0,1 1 0 0 0,-1-1 1 0 0,1 0-1 0 0,1 0 0 0 0,0 8 1 0 0,0-11-23 0 0,-1 0 0 0 0,1 0 0 0 0,-1 0 0 0 0,1 0-1 0 0,0 0 1 0 0,0-1 0 0 0,0 1 0 0 0,0 0 0 0 0,0 0 0 0 0,0-1 0 0 0,1 1 0 0 0,-1 0 0 0 0,0-1 0 0 0,1 0 0 0 0,-1 1 0 0 0,1-1 0 0 0,0 0 0 0 0,-1 0 0 0 0,1 0 0 0 0,0 0 0 0 0,0 0-1 0 0,0 0 1 0 0,0 0 0 0 0,-1 0 0 0 0,1-1 0 0 0,0 1 0 0 0,0-1 0 0 0,3 1 0 0 0,2-1 29 0 0,0 1-1 0 0,0-1 1 0 0,0 0-1 0 0,0-1 1 0 0,1 1 0 0 0,-1-1-1 0 0,0-1 1 0 0,0 0-1 0 0,0 0 1 0 0,-1 0 0 0 0,1 0-1 0 0,-1-1 1 0 0,8-4-1 0 0,-10 4-99 0 0,-1 1-1 0 0,1 0 0 0 0,-1-1 0 0 0,1 0 0 0 0,-1 0 1 0 0,0 0-1 0 0,0 0 0 0 0,0-1 0 0 0,-1 1 0 0 0,1-1 0 0 0,-1 1 1 0 0,0-1-1 0 0,0 0 0 0 0,0 0 0 0 0,0 0 0 0 0,-1 0 1 0 0,1 0-1 0 0,-1-1 0 0 0,0 1 0 0 0,-1 0 0 0 0,1-1 0 0 0,0-5 1 0 0,-1 9-105 0 0,-1-1 1 0 0,1 1 0 0 0,0-1-1 0 0,0 1 1 0 0,-1 0 0 0 0,1-1 0 0 0,0 1-1 0 0,-1-1 1 0 0,1 1 0 0 0,-1 0-1 0 0,0 0 1 0 0,1-1 0 0 0,-1 1-1 0 0,0 0 1 0 0,0 0 0 0 0,0 0 0 0 0,0 0-1 0 0,0 0 1 0 0,0 0 0 0 0,0 0-1 0 0,-3-2 1 0 0,-6-1-4635 0 0,-2 4-4794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4.6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0 200 12453 0 0,'0'0'1992'0'0,"0"0"-1456"0"0,0 0-98 0 0,0 0 610 0 0,0 0 179 0 0,0 0-482 0 0,0 0-550 0 0,0 0-282 0 0,0-6-205 0 0,27-139-4271 0 0,16 102 5653 0 0,-41 42-1043 0 0,0 0 0 0 0,0 0 0 0 0,1 0 0 0 0,-1 1 1 0 0,0-1-1 0 0,1 1 0 0 0,-1 0 0 0 0,0-1 0 0 0,1 1 0 0 0,-1 0 0 0 0,0 0 0 0 0,1 1 0 0 0,-1-1 1 0 0,0 0-1 0 0,1 1 0 0 0,-1 0 0 0 0,0-1 0 0 0,0 1 0 0 0,1 0 0 0 0,-1 0 0 0 0,0 0 0 0 0,0 0 1 0 0,0 1-1 0 0,0-1 0 0 0,0 1 0 0 0,0-1 0 0 0,-1 1 0 0 0,1-1 0 0 0,0 1 0 0 0,-1 0 0 0 0,0 0 1 0 0,1 0-1 0 0,-1 0 0 0 0,0 0 0 0 0,0 0 0 0 0,0 0 0 0 0,0 0 0 0 0,0 1 0 0 0,0-1 0 0 0,0 2-47 0 0,7 97 705 0 0,-8-98-920 0 0,-5 50-181 0 0,9-37-2338 0 0,6-4-3366 0 0,0-7-1658 0 0</inkml:trace>
  <inkml:trace contextRef="#ctx0" brushRef="#br0" timeOffset="244.91">226 166 13417 0 0,'0'0'1912'0'0,"0"0"-1644"0"0,0 0-120 0 0,-41-17 408 0 0,20 12-319 0 0,-2 1-181 0 0,1 1-56 0 0,-4 1-100 0 0,4 2-1373 0 0,1-1-1251 0 0,9-1-3784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8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19148 0 0,'0'0'7332'0'0,"0"22"-7049"0"0,2 68-70 0 0,-3 11 118 0 0,-2-75-393 0 0,-6 28 0 0 0,6-38-635 0 0,-6 38-490 0 0,7-36-2558 0 0,1 0-3602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0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41 1 8682 0 0,'0'0'10615'0'0,"-6"9"-9696"0"0,-21 30-25 0 0,26-37-806 0 0,0 0-1 0 0,0 0 1 0 0,0 0 0 0 0,0 0 0 0 0,1 0-1 0 0,-1 0 1 0 0,0 0 0 0 0,1 0 0 0 0,0 0 0 0 0,-1 0-1 0 0,1 0 1 0 0,0 0 0 0 0,0 1 0 0 0,0-1-1 0 0,1 0 1 0 0,-1 0 0 0 0,0 0 0 0 0,1 0 0 0 0,1 4-1 0 0,0 3 257 0 0,0 9 14 0 0,0 0-1 0 0,-1-1 1 0 0,-3 23 0 0 0,1-20-469 0 0,1 0 1 0 0,2 23-1 0 0,4-16-1839 0 0,1-10-4766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2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982 1036 2425 0 0,'0'0'-757'0'0,"24"8"-85"0"0,78 26 810 0 0,-95-32 32 0 0,1 1 1 0 0,-1-1 0 0 0,1-1 0 0 0,-1 0 0 0 0,1 0 0 0 0,0 0 0 0 0,8-1 0 0 0,0 0 25 0 0,14 0 242 0 0,1-1 0 0 0,0-1 0 0 0,0-2 0 0 0,-1-1 0 0 0,1-1 0 0 0,-2-2 0 0 0,39-15 0 0 0,-50 16 194 0 0,0-1 1 0 0,0-1-1 0 0,-1 0 0 0 0,25-19 0 0 0,-35 23-263 0 0,-1-1-1 0 0,1 0 1 0 0,-1 0 0 0 0,0 0-1 0 0,-1-1 1 0 0,1 0-1 0 0,-1 0 1 0 0,-1-1 0 0 0,1 1-1 0 0,-1-1 1 0 0,-1 0 0 0 0,5-14-1 0 0,-4 8-247 0 0,-1 0 0 0 0,-1 0 0 0 0,0 0 0 0 0,-1-1 0 0 0,-1 1 0 0 0,0-1 0 0 0,-1 1 0 0 0,0 0 0 0 0,-1-1 0 0 0,-1 1 0 0 0,0 0 0 0 0,-1 0 0 0 0,0 1 0 0 0,-1-1 0 0 0,-1 1 0 0 0,0 0 0 0 0,-1 0 0 0 0,-13-18 0 0 0,-5-3-379 0 0,-1 1 0 0 0,-2 1 0 0 0,-1 2 0 0 0,-2 1 0 0 0,-62-47 0 0 0,21 27-668 0 0,-141-71 1 0 0,124 77 686 0 0,-117-40 0 0 0,158 67 952 0 0,-2 2 1 0 0,1 3-1 0 0,-1 2 0 0 0,-66-4 1 0 0,93 12 61 0 0,0 1 1 0 0,0 1-1 0 0,0 1 1 0 0,0 2-1 0 0,-40 9 0 0 0,48-8-331 0 0,-1 1 0 0 0,1 0 0 0 0,0 1 0 0 0,0 1 0 0 0,1 0 0 0 0,0 1-1 0 0,0 0 1 0 0,-22 21 0 0 0,22-15-178 0 0,0 0 1 0 0,1 1-1 0 0,0 1 0 0 0,2 0 1 0 0,0 0-1 0 0,1 1 0 0 0,0 1 0 0 0,2 0 1 0 0,0 0-1 0 0,-6 23 0 0 0,7-12-23 0 0,0 0-1 0 0,3 0 0 0 0,0 1 1 0 0,2 0-1 0 0,1-1 0 0 0,3 37 1 0 0,1-40-100 0 0,1 0 0 0 0,2 0 0 0 0,0 0 0 0 0,2-1 0 0 0,1 0 0 0 0,1-1 0 0 0,1 0 0 0 0,1 0 0 0 0,28 41 0 0 0,-24-43-110 0 0,2 0-1 0 0,0-2 1 0 0,1 0 0 0 0,1-1-1 0 0,1-1 1 0 0,1-1 0 0 0,0-1-1 0 0,2 0 1 0 0,35 18 0 0 0,-26-20 137 0 0,0-2 0 0 0,0-1 0 0 0,1-1 0 0 0,1-2 0 0 0,65 8 0 0 0,-13-9 150 0 0,107-4 0 0 0,-57-10-1951 0 0,-48-1-2977 0 0,-47 3 964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0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149 160 0 0 0,'0'0'12563'0'0,"1"-4"-11950"0"0,-1-4-503 0 0,0 1 1064 0 0,0 0 0 0 0,3-12 0 0 0,2 2 236 0 0,-3 11-1140 0 0,-1 0-1 0 0,1 0 1 0 0,-1 0-1 0 0,0 0 0 0 0,0-8 1 0 0,-1 12-272 0 0,0 0 0 0 0,0 0 0 0 0,-1 0 0 0 0,1 0-1 0 0,0 0 1 0 0,-1 0 0 0 0,0 0 0 0 0,1 0 0 0 0,-1 0 0 0 0,0 0 0 0 0,0 0 0 0 0,0 0 0 0 0,0 1-1 0 0,-1-1 1 0 0,1 0 0 0 0,0 1 0 0 0,-1-1 0 0 0,1 1 0 0 0,-1-1 0 0 0,1 1 0 0 0,-1 0 0 0 0,0-1 0 0 0,0 1-1 0 0,1 0 1 0 0,-5-1 0 0 0,1 0-6 0 0,1 0-1 0 0,-1 1 1 0 0,0 0-1 0 0,0 0 1 0 0,0 0-1 0 0,1 1 1 0 0,-1-1-1 0 0,0 1 1 0 0,0 0-1 0 0,-6 1 1 0 0,8 0 19 0 0,0 0 0 0 0,1 0 0 0 0,-1 0-1 0 0,0 0 1 0 0,1 0 0 0 0,-1 1 0 0 0,1-1 0 0 0,0 1 0 0 0,-1 0 0 0 0,1-1 0 0 0,0 1 0 0 0,0 0-1 0 0,0 0 1 0 0,0 1 0 0 0,0-1 0 0 0,1 0 0 0 0,-1 1 0 0 0,-2 4 0 0 0,-1 3 38 0 0,0 1 0 0 0,1 0 1 0 0,-4 13-1 0 0,6-19-49 0 0,1 0-1 0 0,-1 0 1 0 0,1 1 0 0 0,0-1-1 0 0,0 1 1 0 0,1-1-1 0 0,0 0 1 0 0,0 1 0 0 0,0-1-1 0 0,2 8 1 0 0,-2-12 15 0 0,0 0 0 0 0,1-1 0 0 0,-1 1 0 0 0,1 0 0 0 0,-1 0 0 0 0,1 0 0 0 0,-1-1 0 0 0,1 1 0 0 0,0 0-1 0 0,-1 0 1 0 0,1-1 0 0 0,0 1 0 0 0,0-1 0 0 0,-1 1 0 0 0,1-1 0 0 0,0 1 0 0 0,0-1 0 0 0,0 1 0 0 0,0-1 0 0 0,0 0 0 0 0,0 1 0 0 0,-1-1 0 0 0,1 0 0 0 0,0 0 0 0 0,0 0 0 0 0,0 1 0 0 0,0-1 0 0 0,0 0 0 0 0,0-1 0 0 0,0 1-1 0 0,0 0 1 0 0,0 0 0 0 0,0 0 0 0 0,0 0 0 0 0,1-1 0 0 0,2 0 42 0 0,-1 0 1 0 0,1-1-1 0 0,-1 1 0 0 0,1-1 0 0 0,-1 1 1 0 0,1-1-1 0 0,3-3 0 0 0,0-2 1 0 0,0 1 0 0 0,-1-1 0 0 0,0 0 0 0 0,-1-1 0 0 0,1 1-1 0 0,-1-1 1 0 0,-1 0 0 0 0,1 0 0 0 0,4-14 0 0 0,-5 17 117 0 0,-1 7-30 0 0,3 12 90 0 0,-6-12-194 0 0,6 16 436 0 0,-2 1-1 0 0,0 0 1 0 0,2 30 0 0 0,-4 16-573 0 0,-2-21-3687 0 0,0-12-1973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03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0 18508 0 0,'0'0'4988'0'0,"-23"20"-4814"0"0,-71 63-42 0 0,88-76-108 0 0,-1-1 0 0 0,0-1-1 0 0,-1 1 1 0 0,1-1-1 0 0,-12 5 1 0 0,7-4-3 0 0,-75 35-269 0 0,26-19-5583 0 0,46-16-4028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0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12275 0 0,'0'0'8229'0'0,"-1"2"-8203"0"0,1-2-13 0 0,0 0 1 0 0,0 1 0 0 0,-1-1 0 0 0,1 0-1 0 0,0 0 1 0 0,0 1 0 0 0,0-1 0 0 0,0 0-1 0 0,0 1 1 0 0,0-1 0 0 0,-1 0 0 0 0,1 1-1 0 0,0-1 1 0 0,0 0 0 0 0,0 0-1 0 0,0 1 1 0 0,0-1 0 0 0,0 0 0 0 0,0 1-1 0 0,0-1 1 0 0,0 0 0 0 0,1 1 0 0 0,-1-1-1 0 0,0 0 1 0 0,0 0 0 0 0,0 1-1 0 0,0-1 1 0 0,0 0 0 0 0,1 1 0 0 0,0-1 42 0 0,0 1 1 0 0,0-1 0 0 0,0 1-1 0 0,0-1 1 0 0,0 0-1 0 0,0 1 1 0 0,0-1 0 0 0,0 0-1 0 0,0 0 1 0 0,2 0 0 0 0,12 1 776 0 0,28 6 0 0 0,-38-6-728 0 0,-1 0-1 0 0,1 1 1 0 0,-1-1-1 0 0,1 1 1 0 0,-1 0-1 0 0,0 1 1 0 0,0-1 0 0 0,0 1-1 0 0,0 0 1 0 0,4 3-1 0 0,-7-5-79 0 0,0 0-1 0 0,0 0 1 0 0,0 0 0 0 0,0 0-1 0 0,0 0 1 0 0,-1 0-1 0 0,1 1 1 0 0,0-1 0 0 0,-1 0-1 0 0,1 0 1 0 0,-1 1-1 0 0,1-1 1 0 0,-1 0 0 0 0,0 1-1 0 0,1-1 1 0 0,-1 0-1 0 0,0 1 1 0 0,0-1 0 0 0,0 0-1 0 0,0 1 1 0 0,0-1-1 0 0,0 0 1 0 0,-1 1 0 0 0,1-1-1 0 0,0 0 1 0 0,-1 1-1 0 0,1-1 1 0 0,-1 2 0 0 0,-1 0 13 0 0,0 1 0 0 0,0-1 0 0 0,-1 1 1 0 0,1-1-1 0 0,-1 0 0 0 0,1 0 0 0 0,-1 0 1 0 0,-4 3-1 0 0,-37 24 147 0 0,32-22-182 0 0,0 0 0 0 0,1 1 0 0 0,-14 12 0 0 0,25-20-6 0 0,-1-1-1 0 0,0 1 0 0 0,1 0 1 0 0,-1 0-1 0 0,1-1 1 0 0,-1 1-1 0 0,0 0 1 0 0,1 0-1 0 0,0-1 0 0 0,-1 1 1 0 0,1 0-1 0 0,0 0 1 0 0,-1 0-1 0 0,1 0 1 0 0,0 0-1 0 0,-1 2 0 0 0,2-3 4 0 0,-1 1 0 0 0,0-1-1 0 0,0 1 1 0 0,0-1 0 0 0,0 1-1 0 0,1-1 1 0 0,-1 1-1 0 0,0-1 1 0 0,0 0 0 0 0,1 1-1 0 0,-1-1 1 0 0,0 1-1 0 0,1-1 1 0 0,-1 0 0 0 0,1 1-1 0 0,-1-1 1 0 0,0 0-1 0 0,1 1 1 0 0,-1-1 0 0 0,1 0-1 0 0,0 1 1 0 0,2 0 7 0 0,1 0 0 0 0,0 0 0 0 0,-1 0 0 0 0,1 0 0 0 0,0 0 0 0 0,6-1 0 0 0,25 1-270 0 0,-1-1 0 0 0,62-10 0 0 0,-29 0-976 0 0,-29 5-1635 0 0,-1 0-6451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14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386 791 0 0 0,'131'25'0'0'0,"36"3"365"0"0,-115-20-254 0 0,345 35-588 0 0,-316-41 1659 0 0,1-3 0 0 0,153-22 0 0 0,-76-10-759 0 0,-130 24-424 0 0,0 0-1 0 0,-1-2 1 0 0,38-19-1 0 0,-58 25 110 0 0,0 0 1 0 0,-1 0-1 0 0,1 0 0 0 0,-1-1 1 0 0,0 0-1 0 0,0-1 0 0 0,-1 1 0 0 0,0-1 1 0 0,8-11-1 0 0,-10 11 135 0 0,0-1 1 0 0,0 1-1 0 0,-1 0 1 0 0,0-1-1 0 0,0 0 1 0 0,-1 0-1 0 0,0 0 1 0 0,0 0-1 0 0,-1 0 1 0 0,0-16-1 0 0,-1 12-113 0 0,-1 1-1 0 0,0-1 1 0 0,-1 1-1 0 0,-1 0 1 0 0,0 0-1 0 0,0 0 1 0 0,-1 0 0 0 0,0 1-1 0 0,-1-1 1 0 0,-1 1-1 0 0,1 0 1 0 0,-11-12-1 0 0,0 0-152 0 0,-2 0-1 0 0,-1 2 0 0 0,0 0 0 0 0,-23-17 1 0 0,-4 2-32 0 0,0 3 0 0 0,-2 1 0 0 0,-1 2 0 0 0,-1 3 0 0 0,-2 2 0 0 0,-84-27 0 0 0,41 22-245 0 0,0 5 0 0 0,-190-21 0 0 0,207 38 204 0 0,-138 5-1 0 0,182 5 50 0 0,0 1 0 0 0,0 2 1 0 0,1 1-1 0 0,-1 2 0 0 0,2 1 0 0 0,0 1 0 0 0,-42 22 1 0 0,52-22-606 0 0,0 2 0 0 0,2 0 0 0 0,-1 1 0 0 0,2 1 0 0 0,0 1 0 0 0,0 0 0 0 0,2 2 0 0 0,0 0 0 0 0,1 1 0 0 0,-25 39 0 0 0,34-46 623 0 0,0 1-1 0 0,2-1 1 0 0,-1 2-1 0 0,1-1 1 0 0,1 0-1 0 0,1 1 1 0 0,0 0-1 0 0,-2 21 1 0 0,4-15 29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8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244 17 19956 0 0,'0'0'4697'0'0,"-130"-16"-4913"0"0,106 18-240 0 0,0 1-352 0 0,4 0-464 0 0,1-2-521 0 0,2-1-1279 0 0,7 0-2906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9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0 21581 0 0,'0'0'250'0'0,"-20"3"-402"0"0,-62 7 39 0 0,79-9 99 0 0,0 0 1 0 0,-1-1-1 0 0,1 1 0 0 0,0 0 1 0 0,0 0-1 0 0,-5 3 0 0 0,8-4 9 0 0,-1 1 0 0 0,1-1-1 0 0,-1 0 1 0 0,1 1 0 0 0,-1-1 0 0 0,1 1-1 0 0,-1-1 1 0 0,1 1 0 0 0,-1-1 0 0 0,1 1-1 0 0,0 0 1 0 0,-1-1 0 0 0,1 1 0 0 0,0-1-1 0 0,0 2 1 0 0,-2 1-20 0 0,1-1 30 0 0,1 0 1 0 0,-1 0 0 0 0,0 0 0 0 0,1 0 0 0 0,-1 0 0 0 0,1 0 0 0 0,0 1-1 0 0,0-1 1 0 0,0 0 0 0 0,0 0 0 0 0,0 0 0 0 0,0 0 0 0 0,1 0 0 0 0,-1 1-1 0 0,0-1 1 0 0,1 0 0 0 0,0 0 0 0 0,0 0 0 0 0,-1 0 0 0 0,1 0 0 0 0,1-1 0 0 0,-1 1-1 0 0,0 0 1 0 0,0 0 0 0 0,0-1 0 0 0,4 4 0 0 0,2 3 165 0 0,1-1 0 0 0,1 0 0 0 0,17 12 0 0 0,-19-15-67 0 0,10 8 200 0 0,45 32 924 0 0,-52-36-889 0 0,-1 1 0 0 0,0 0 1 0 0,16 18-1 0 0,-23-24-279 0 0,0 0 0 0 0,0 0 1 0 0,-1 0-1 0 0,1 0 0 0 0,-1 1 0 0 0,1-1 0 0 0,-1 0 0 0 0,0 1 1 0 0,1 3-1 0 0,-2-6-45 0 0,0 1 1 0 0,0-1 0 0 0,0 1-1 0 0,0-1 1 0 0,0 1-1 0 0,0-1 1 0 0,0 1 0 0 0,-1-1-1 0 0,1 1 1 0 0,0-1-1 0 0,-1 0 1 0 0,1 1 0 0 0,-1-1-1 0 0,0 0 1 0 0,1 1-1 0 0,-1-1 1 0 0,0 0 0 0 0,0 0-1 0 0,0 1 1 0 0,0-1-1 0 0,0 0 1 0 0,0 0 0 0 0,-1 1-1 0 0,-2 1-16 0 0,0 0 1 0 0,-1-1-1 0 0,1 0 0 0 0,-1 0 0 0 0,0 0 0 0 0,1 0 0 0 0,-1 0 1 0 0,0-1-1 0 0,0 0 0 0 0,-8 1 0 0 0,0-1-1025 0 0,0-1-1 0 0,-23-1 1 0 0,34 1 655 0 0,1 0 1 0 0,-1-1 0 0 0,0 1 0 0 0,1-1 0 0 0,-1 1-1 0 0,0-1 1 0 0,1 1 0 0 0,-1-1 0 0 0,-1-1 0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49.4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11 20292 0 0,'0'0'1969'0'0,"-119"-11"-2185"0"0,88 15-560 0 0,-5 0-785 0 0,5 0-1751 0 0,7-1-3074 0 0,7-1-3624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45.4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3 14557 0 0,'0'0'1500'0'0,"0"0"-993"0"0,0 0-367 0 0,0 0-24 0 0,0 0-94 0 0,0 0-228 0 0,0 0-174 0 0,4 1 123 0 0,95 44 359 0 0,-157-17 387 0 0,57-25-517 0 0,1-1 1 0 0,0 1 0 0 0,0 0 0 0 0,0 0 0 0 0,0-1 0 0 0,1 1 0 0 0,-1 0 0 0 0,1 0 0 0 0,0-1 0 0 0,-1 1 0 0 0,1 0 0 0 0,0-1 0 0 0,1 1 0 0 0,-1-1 0 0 0,0 1 0 0 0,1-1 0 0 0,-1 0 0 0 0,1 0 0 0 0,0 0 0 0 0,0 1 0 0 0,0-2 0 0 0,0 1 0 0 0,0 0 0 0 0,0 0 0 0 0,1-1 0 0 0,-1 1-1 0 0,0-1 1 0 0,1 1 0 0 0,-1-1 0 0 0,1 0 0 0 0,0 0 27 0 0,-2-1 0 0 0,-3 0 23 0 0,1 0-1 0 0,-1 0 0 0 0,1 1 1 0 0,-1-1-1 0 0,1 0 0 0 0,-1 0 1 0 0,1 1-1 0 0,0-1 0 0 0,-1 1 1 0 0,1-1-1 0 0,0 1 0 0 0,-1 0 1 0 0,1-1-1 0 0,0 1 0 0 0,0 0 1 0 0,0 0-1 0 0,-1 0 0 0 0,1 0 1 0 0,0 0-1 0 0,0 0 0 0 0,1 0 1 0 0,-1 1-1 0 0,0-1 0 0 0,0 0 1 0 0,0 0-1 0 0,1 1 0 0 0,-1-1 1 0 0,1 0-1 0 0,-1 1 0 0 0,1-1 1 0 0,-1 0-1 0 0,1 1 0 0 0,0-1 1 0 0,0 1-1 0 0,0-1 0 0 0,0 1 1 0 0,0-1-1 0 0,0 1 0 0 0,0-1 1 0 0,0 1-1 0 0,0-1 0 0 0,1 0 1 0 0,-1 1-1 0 0,1-1 0 0 0,-1 1 1 0 0,1-1-1 0 0,-1 0 0 0 0,1 0 1 0 0,0 1-1 0 0,0-1 0 0 0,-1 0 1 0 0,1 0-1 0 0,0 0 0 0 0,0 0 1 0 0,0 0-1 0 0,0 0 0 0 0,1 0 1 0 0,-1 0-1 0 0,0 0 0 0 0,0 0 1 0 0,0-1-1 0 0,1 1 0 0 0,-1 0 1 0 0,1-1-1 0 0,-1 1 0 0 0,0-1 1 0 0,1 0-1 0 0,-1 1 0 0 0,1-1-22 0 0,-65 4-337 0 0,23-13-7053 0 0,25-1-1215 0 0</inkml:trace>
  <inkml:trace contextRef="#ctx0" brushRef="#br0" timeOffset="2844.82">54 17 1600 0 0,'0'0'1153'0'0,"0"0"-549"0"0,0 0-127 0 0,0 0 540 0 0,0 0 2015 0 0,0 0-1235 0 0,0 0-866 0 0,0 0-118 0 0,-10-13 1102 0 0,15 12-1858 0 0,1 0 1 0 0,-1 0 0 0 0,1 1 0 0 0,-1 0-1 0 0,0 0 1 0 0,1 0 0 0 0,-1 0 0 0 0,1 1-1 0 0,-1 0 1 0 0,1 0 0 0 0,-1 0 0 0 0,0 1-1 0 0,0 0 1 0 0,0 0 0 0 0,0 0 0 0 0,0 1-1 0 0,0-1 1 0 0,0 1 0 0 0,-1 0 0 0 0,0 1-1 0 0,1-1 1 0 0,-1 1 0 0 0,0 0-1 0 0,-1 0 1 0 0,1 0 0 0 0,-1 0 0 0 0,0 1-1 0 0,0-1 1 0 0,0 1 0 0 0,0 0 0 0 0,0 3-58 0 0,-5-6 100 0 0,0 0 0 0 0,0 1 1 0 0,0-1-1 0 0,0 0 1 0 0,-1 0-1 0 0,1 0 0 0 0,-1-1 1 0 0,1 1-1 0 0,-1 0 1 0 0,0-1-1 0 0,0 0 0 0 0,0 0 1 0 0,1 0-1 0 0,-1 0 0 0 0,0 0 1 0 0,0 0-1 0 0,0-1 1 0 0,-1 0-1 0 0,1 1 0 0 0,0-1 1 0 0,0 0-1 0 0,-2-1-100 0 0,5 1 3 0 0,-77 5-754 0 0,113 11-149 0 0,38 27 1205 0 0,-73-42-282 0 0,0 0-1 0 0,0 0 1 0 0,0 0 0 0 0,0 0 0 0 0,0 0 0 0 0,0 0 0 0 0,-1 0 0 0 0,1 1 0 0 0,0-1 0 0 0,-1 0 0 0 0,1 1 0 0 0,-1-1 0 0 0,0 0 0 0 0,1 1-1 0 0,-1-1 1 0 0,0 1 0 0 0,0-1 0 0 0,0 0 0 0 0,0 1 0 0 0,0-1 0 0 0,0 1 0 0 0,0-1 0 0 0,0 0 0 0 0,-1 1 0 0 0,1-1 0 0 0,-1 1 0 0 0,1-1-1 0 0,-1 0 1 0 0,1 1 0 0 0,-1-1 0 0 0,0 0 0 0 0,1 0 0 0 0,-1 0 0 0 0,0 1 0 0 0,0-1 0 0 0,0 0 0 0 0,0 0 0 0 0,0 0 0 0 0,0 0 0 0 0,0-1-1 0 0,0 1 1 0 0,-1 0 0 0 0,1 0 0 0 0,0-1 0 0 0,0 1 0 0 0,-1-1 0 0 0,1 1 0 0 0,0-1 0 0 0,-1 1 0 0 0,1-1 0 0 0,-1 0 0 0 0,1 0 0 0 0,0 1-1 0 0,-1-1 1 0 0,1 0 0 0 0,-1 0 0 0 0,1-1-23 0 0,-90 17 372 0 0,53-18-5237 0 0,34 0-1 0 0,3-6-3075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20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23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36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26 2369 0 0,'0'0'12069'0'0,"-2"-3"-9915"0"0,6 5-1833 0 0,-1-1 0 0 0,1 1 1 0 0,-1 0-1 0 0,1-1 1 0 0,0 0-1 0 0,7 2 1 0 0,1 0 47 0 0,149 30 1080 0 0,3-13-578 0 0,-138-18-699 0 0,396 25 1604 0 0,1-22-227 0 0,-396-5-1380 0 0,1-2 0 0 0,-1 0 0 0 0,31-7 0 0 0,-57 9-163 0 0,-1 0-1 0 0,1 0 0 0 0,0 0 1 0 0,-1 0-1 0 0,1-1 1 0 0,-1 1-1 0 0,1 0 1 0 0,0 0-1 0 0,-1 0 0 0 0,1-1 1 0 0,-1 1-1 0 0,1 0 1 0 0,-1-1-1 0 0,1 1 1 0 0,-1 0-1 0 0,1-1 0 0 0,-1 1 1 0 0,1-1-1 0 0,-1 1 1 0 0,1-1-1 0 0,-1 1 1 0 0,1-2-1 0 0,-1 2-10 0 0,0-1-1 0 0,0 1 1 0 0,0-1-1 0 0,-1 1 1 0 0,1-1 0 0 0,0 1-1 0 0,0 0 1 0 0,0-1-1 0 0,-1 1 1 0 0,1-1 0 0 0,0 1-1 0 0,0-1 1 0 0,-1 1-1 0 0,1 0 1 0 0,0-1-1 0 0,-1 1 1 0 0,1-1 0 0 0,-1 1-1 0 0,1 0 1 0 0,0 0-1 0 0,-1-1 1 0 0,-5-3-96 0 0,0 1 1 0 0,-12-6-1 0 0,15 8 109 0 0,-170-76-1310 0 0,172 76 1316 0 0,8 3 19 0 0,9 7-4 0 0,1 1-1 0 0,14 12 1 0 0,-3-3 64 0 0,-5-5 23 0 0,26 19 262 0 0,-45-30-327 0 0,1 1 0 0 0,0 0 0 0 0,-1 0 0 0 0,0 1 0 0 0,0-1 0 0 0,0 1 1 0 0,3 6-1 0 0,-7-11-45 0 0,1 1-1 0 0,-1 0 1 0 0,1 0 0 0 0,-1 0 0 0 0,1 0 0 0 0,-1 0-1 0 0,0 0 1 0 0,1 0 0 0 0,-1 0 0 0 0,0 0 0 0 0,0 0 0 0 0,0 0-1 0 0,1 0 1 0 0,-1 0 0 0 0,0 0 0 0 0,-1 0 0 0 0,1 0-1 0 0,0 0 1 0 0,0 0 0 0 0,0 0 0 0 0,-1 0 0 0 0,1 0 0 0 0,0 0-1 0 0,-1 0 1 0 0,1 0 0 0 0,-1 0 0 0 0,1 0 0 0 0,-1 0-1 0 0,1-1 1 0 0,-1 1 0 0 0,0 0 0 0 0,1 0 0 0 0,-1-1 0 0 0,0 1-1 0 0,0 0 1 0 0,0-1 0 0 0,-1 2 0 0 0,-3 1-38 0 0,-1-1 0 0 0,1 1 0 0 0,-1-1 1 0 0,0 0-1 0 0,-7 1 0 0 0,2 0-152 0 0,-58 24-2943 0 0,48-17-984 0 0,-1 1-3982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37.6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17 16259 0 0,'0'0'7775'0'0,"-20"-2"-7594"0"0,-63-9-81 0 0,65 9-192 0 0,1 0 1 0 0,-26 2 0 0 0,17 1-5653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38.0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7 16892 0 0,'0'0'2524'0'0,"-3"-1"-1949"0"0,2 1-564 0 0,-7-4 440 0 0,20 2-224 0 0,-7 3-162 0 0,0-1 0 0 0,0 1 0 0 0,1 0-1 0 0,-1 0 1 0 0,0 0 0 0 0,0 1 0 0 0,0 0-1 0 0,-1 0 1 0 0,1 0 0 0 0,0 1 0 0 0,-1-1-1 0 0,1 1 1 0 0,-1 0 0 0 0,5 4 0 0 0,-7-5-9 0 0,0 0 0 0 0,0 0 0 0 0,0 0 0 0 0,-1 0 0 0 0,1 0 1 0 0,0 0-1 0 0,-1 1 0 0 0,0-1 0 0 0,1 0 0 0 0,-1 1 1 0 0,0-1-1 0 0,0 1 0 0 0,0-1 0 0 0,-1 1 0 0 0,1 0 0 0 0,-1-1 1 0 0,1 1-1 0 0,-1 0 0 0 0,0 0 0 0 0,0-1 0 0 0,0 1 1 0 0,0 0-1 0 0,-1-1 0 0 0,1 1 0 0 0,-1 0 0 0 0,1-1 0 0 0,-1 1 1 0 0,0 0-1 0 0,-1 2 0 0 0,-2 1 35 0 0,0 1 0 0 0,-1-1 0 0 0,0 1 0 0 0,-8 7 0 0 0,9-10-80 0 0,0 1 1 0 0,0-1-1 0 0,1 1 1 0 0,-1 0-1 0 0,1 0 1 0 0,0 0 0 0 0,0 0-1 0 0,-3 10 1 0 0,6-14-10 0 0,-1 0-1 0 0,1 0 1 0 0,0 0 0 0 0,0 0 0 0 0,0 0-1 0 0,0 0 1 0 0,0 0 0 0 0,0 0 0 0 0,1 0-1 0 0,-1 0 1 0 0,0 0 0 0 0,0 0 0 0 0,1 0-1 0 0,-1 0 1 0 0,0 0 0 0 0,1 0-1 0 0,-1-1 1 0 0,1 1 0 0 0,-1 0 0 0 0,1 0-1 0 0,0 0 1 0 0,-1-1 0 0 0,1 1 0 0 0,0 0-1 0 0,0-1 1 0 0,-1 1 0 0 0,1 0 0 0 0,0-1-1 0 0,0 1 1 0 0,0-1 0 0 0,0 0 0 0 0,0 1-1 0 0,0-1 1 0 0,-1 1 0 0 0,3-1 0 0 0,3 2 18 0 0,0 0 0 0 0,0-1 0 0 0,1 0 1 0 0,6 0-1 0 0,-12-1-23 0 0,24 2-378 0 0,-1-1-1 0 0,34-2 1 0 0,-56 0 31 0 0,0 1 1 0 0,0 0-1 0 0,0-1 1 0 0,0 1-1 0 0,0-1 0 0 0,3-1 1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38.5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62 19716 0 0,'0'0'2956'0'0,"3"20"-2444"0"0,11 64-91 0 0,-12-75-292 0 0,-1-1 0 0 0,-1 1 1 0 0,1 0-1 0 0,-3 15 0 0 0,1-18-72 0 0,0 0 1 0 0,-1 1-1 0 0,0-1 1 0 0,-3 6-1 0 0,-2 8 8 0 0,2-11-19 0 0,5-9-48 0 0,0 0 1 0 0,0 0 0 0 0,0 0 0 0 0,0 0-1 0 0,0 0 1 0 0,-1 0 0 0 0,1 0-1 0 0,0 0 1 0 0,0 0 0 0 0,0 0 0 0 0,0 0-1 0 0,0 0 1 0 0,0 0 0 0 0,0 0-1 0 0,0 0 1 0 0,0 0 0 0 0,0 0 0 0 0,0 0-1 0 0,-1 0 1 0 0,1-1 0 0 0,0 1-1 0 0,0 0 1 0 0,0 0 0 0 0,0 0 0 0 0,0 0-1 0 0,0 0 1 0 0,0 0 0 0 0,0 0-1 0 0,0 0 1 0 0,0 0 0 0 0,0 0 0 0 0,0 0-1 0 0,0 0 1 0 0,0-1 0 0 0,0 1-1 0 0,0 0 1 0 0,0 0 0 0 0,0 0 0 0 0,0 0-1 0 0,0 0 1 0 0,0 0 0 0 0,0 0-1 0 0,0 0 1 0 0,0 0 0 0 0,0 0 0 0 0,0-1-1 0 0,0 1 1 0 0,0 0 0 0 0,-1-20-412 0 0,1 15 228 0 0,1-10-376 0 0,0 1 1 0 0,1-1 0 0 0,6-23-1 0 0,18-44-984 0 0,-19 59 1292 0 0,-4 15 214 0 0,0 0-1 0 0,0 0 1 0 0,1 0-1 0 0,5-8 1 0 0,-8 14 51 0 0,1 0 0 0 0,-1 0 0 0 0,1 0 0 0 0,-1 0 0 0 0,1 0 0 0 0,0 1 0 0 0,0-1 0 0 0,0 1 0 0 0,0-1 0 0 0,0 1 0 0 0,0 0 0 0 0,0 0 0 0 0,0 0 0 0 0,0 0 0 0 0,1 0 0 0 0,-1 0 0 0 0,0 0 0 0 0,1 1 0 0 0,2-1 0 0 0,0 1 57 0 0,-1 0 0 0 0,1 0 0 0 0,0 0 0 0 0,-1 1 1 0 0,1-1-1 0 0,0 1 0 0 0,-1 1 0 0 0,1-1 0 0 0,-1 0 0 0 0,0 1 0 0 0,1 0 0 0 0,-1 0 1 0 0,0 1-1 0 0,0-1 0 0 0,7 6 0 0 0,-8-5-10 0 0,-1-1-1 0 0,1 1 1 0 0,-1-1 0 0 0,0 1-1 0 0,0 0 1 0 0,0 0 0 0 0,0 0 0 0 0,-1 0-1 0 0,1 0 1 0 0,-1 0 0 0 0,1 0 0 0 0,-1 0-1 0 0,0 1 1 0 0,0-1 0 0 0,-1 1-1 0 0,1-1 1 0 0,-1 0 0 0 0,0 1 0 0 0,0-1-1 0 0,0 1 1 0 0,0-1 0 0 0,-1 4-1 0 0,0-4-32 0 0,1 0 0 0 0,-1 0-1 0 0,-1-1 1 0 0,1 1-1 0 0,0 0 1 0 0,-1-1-1 0 0,1 1 1 0 0,-1-1 0 0 0,0 0-1 0 0,1 1 1 0 0,-1-1-1 0 0,0 0 1 0 0,-1 0 0 0 0,1 0-1 0 0,0-1 1 0 0,-1 1-1 0 0,1 0 1 0 0,-1-1-1 0 0,-4 3 1 0 0,1-2-59 0 0,0 1 0 0 0,-1-1 1 0 0,1 0-1 0 0,0-1 0 0 0,-1 1 0 0 0,1-1 1 0 0,-13 0-1 0 0,-7-1-1553 0 0,41 8 1646 0 0,0 0 0 0 0,-1 2 0 0 0,18 14 0 0 0,-22-16-5 0 0,0 1 48 0 0,-1 0 0 0 0,0 0 0 0 0,-1 1-1 0 0,15 21 1 0 0,-3-4-2910 0 0,-18-24 1059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38.9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30 18228 0 0,'0'0'2554'0'0,"4"-5"-2534"0"0,14-14-7 0 0,-18 19-10 0 0,1-1 0 0 0,-1 1 0 0 0,1-1 0 0 0,0 1 0 0 0,-1-1 0 0 0,1 1 0 0 0,0 0-1 0 0,-1-1 1 0 0,1 1 0 0 0,0 0 0 0 0,0 0 0 0 0,-1-1 0 0 0,1 1 0 0 0,0 0 0 0 0,0 0 0 0 0,-1 0 0 0 0,1 0 0 0 0,0 0 0 0 0,0 0 0 0 0,0 0-1 0 0,-1 0 1 0 0,1 0 0 0 0,0 1 0 0 0,1-1 0 0 0,0 1 25 0 0,0 0-1 0 0,1 1 1 0 0,-1-1-1 0 0,0 1 1 0 0,3 2-1 0 0,0 0 74 0 0,-1-2-32 0 0,-1 0 0 0 0,0 1-1 0 0,-1 0 1 0 0,1 0 0 0 0,0 0 0 0 0,-1 0 0 0 0,1 0 0 0 0,-1 0-1 0 0,0 0 1 0 0,0 1 0 0 0,0-1 0 0 0,1 7 0 0 0,-2-8-26 0 0,0 1 1 0 0,0-1-1 0 0,-1 1 1 0 0,0-1-1 0 0,1 1 1 0 0,-1-1-1 0 0,0 1 1 0 0,0-1-1 0 0,0 1 1 0 0,0-1-1 0 0,-1 1 1 0 0,1-1 0 0 0,-1 0-1 0 0,0 1 1 0 0,1-1-1 0 0,-1 1 1 0 0,0-1-1 0 0,0 0 1 0 0,-1 0-1 0 0,1 1 1 0 0,-2 1-1 0 0,-4 4 137 0 0,0-1 0 0 0,-14 11-1 0 0,-8 9 32 0 0,28-27-208 0 0,1 0-1 0 0,0 0 1 0 0,-1 1 0 0 0,1-1 0 0 0,0 0 0 0 0,0 0-1 0 0,-1 1 1 0 0,1-1 0 0 0,0 0 0 0 0,0 1 0 0 0,0-1 0 0 0,0 0-1 0 0,-1 1 1 0 0,1-1 0 0 0,0 0 0 0 0,0 1 0 0 0,0-1 0 0 0,0 1-1 0 0,0-1 1 0 0,0 0 0 0 0,0 1 0 0 0,0-1 0 0 0,0 0-1 0 0,0 1 1 0 0,0-1 0 0 0,0 1 0 0 0,0-1 0 0 0,0 0 0 0 0,0 1-1 0 0,0-1 1 0 0,1 0 0 0 0,-1 1 0 0 0,0-1 0 0 0,0 0-1 0 0,0 1 1 0 0,0-1 0 0 0,1 0 0 0 0,-1 1 0 0 0,0-1 0 0 0,0 0-1 0 0,1 0 1 0 0,-1 1 0 0 0,0-1 0 0 0,1 0 0 0 0,-1 0-1 0 0,0 1 1 0 0,1-1 0 0 0,-1 0 0 0 0,0 0 0 0 0,1 0 0 0 0,0 0-1 0 0,2 2 34 0 0,1-1 0 0 0,0 0-1 0 0,-1 0 1 0 0,5 0-1 0 0,-5-1-29 0 0,60 6-86 0 0,-20-5-2974 0 0,-33-3-2134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39.3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265 104 20524 0 0,'0'0'292'0'0,"-23"-3"-322"0"0,-76-9-129 0 0,49 7-367 0 0,42 4-70 0 0,-1 0-1 0 0,1 0 0 0 0,-1-1 0 0 0,-10-3 0 0 0,16 4-194 0 0,-1 0 0 0 0,1-1 0 0 0,-1 1 0 0 0,1-1 0 0 0,-4-2 0 0 0,5 3 39 0 0,1 0-1 0 0,0-1 1 0 0,0 1-1 0 0,-1 0 1 0 0,1 0-1 0 0,0 0 1 0 0,0-1-1 0 0,0 1 1 0 0,1 0-1 0 0,-1-1 1 0 0,0 1-1 0 0,0-1 1 0 0,0-2-1 0 0,0-1-1083 0 0</inkml:trace>
  <inkml:trace contextRef="#ctx0" brushRef="#br0" timeOffset="1">91 1 0 0 0,'0'0'17932'0'0,"19"21"-16792"0"0,55 69-222 0 0,-70-86-804 0 0,-1 1 0 0 0,0-1 0 0 0,0 1 0 0 0,4 8 0 0 0,-7-12-76 0 0,0 0-1 0 0,1 0 1 0 0,-1 0 0 0 0,0 0 0 0 0,0 0 0 0 0,0 0 0 0 0,0 0-1 0 0,0 0 1 0 0,0 0 0 0 0,0 0 0 0 0,0 1 0 0 0,-1 0 0 0 0,0 6 201 0 0,1 2-172 0 0,-1-1-1 0 0,0 0 0 0 0,0 1 0 0 0,-1-1 1 0 0,-1 0-1 0 0,0 0 0 0 0,0 0 1 0 0,0 0-1 0 0,-1-1 0 0 0,-6 10 1 0 0,7-15-488 0 0,0 2-1154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39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91 15491 0 0,'0'0'8177'0'0,"7"21"-7772"0"0,22 66-114 0 0,-21-55-116 0 0,-8-19-21 0 0,0-4-74 0 0,-2 8 40 0 0,-1 0 0 0 0,-5 19-1 0 0,3-17-1158 0 0,10-47-643 0 0,1-51 1 0 0,-6-65-550 0 0,0 138 2207 0 0,1 1 1 0 0,-1 0 0 0 0,1 0-1 0 0,0-1 1 0 0,0 1 0 0 0,0 0-1 0 0,1 0 1 0 0,3-9 0 0 0,-3 12 61 0 0,-1 0 1 0 0,0 0 0 0 0,1-1-1 0 0,0 1 1 0 0,-1 0-1 0 0,1 0 1 0 0,0 0-1 0 0,0 1 1 0 0,0-1-1 0 0,0 0 1 0 0,0 1 0 0 0,0-1-1 0 0,1 1 1 0 0,-1 0-1 0 0,0 0 1 0 0,1 0-1 0 0,-1 0 1 0 0,1 0 0 0 0,3-1-1 0 0,-2 2 89 0 0,0-1 0 0 0,0 1 1 0 0,1 0-1 0 0,-1 0 0 0 0,0 0 0 0 0,0 0 0 0 0,0 1 0 0 0,0 0 1 0 0,0 0-1 0 0,0 0 0 0 0,0 0 0 0 0,0 1 0 0 0,5 2 0 0 0,-7-3-49 0 0,0 0 0 0 0,0 0 0 0 0,0 1 0 0 0,0-1 0 0 0,0 1 0 0 0,0 0 0 0 0,0-1 0 0 0,-1 1 0 0 0,1 0 0 0 0,-1 0 0 0 0,1 0 0 0 0,-1 0 0 0 0,0 0 0 0 0,0 1 0 0 0,0-1 0 0 0,0 0 0 0 0,0 0 0 0 0,0 1 0 0 0,0-1 0 0 0,-1 1 0 0 0,0-1 0 0 0,1 0 0 0 0,-1 4 0 0 0,0-4-41 0 0,0 0 0 0 0,0 0 0 0 0,0 0 0 0 0,-1 0 0 0 0,1-1 0 0 0,0 1 0 0 0,-1 0 0 0 0,0 0 0 0 0,1-1 0 0 0,-1 1 0 0 0,0-1 1 0 0,0 1-1 0 0,0 0 0 0 0,0-1 0 0 0,0 1 0 0 0,-2 1 0 0 0,0 0 38 0 0,-1 0 0 0 0,1 0 0 0 0,-1-1 0 0 0,0 1 0 0 0,-7 2 0 0 0,-2 0-59 0 0,-1 0 1 0 0,1-1-1 0 0,-1-1 0 0 0,0 0 1 0 0,-25 2-1 0 0,18-3-213 0 0,21-2 193 0 0,0 0-1 0 0,0 0 1 0 0,0 0 0 0 0,0 0-1 0 0,0 0 1 0 0,0 0 0 0 0,0 0-1 0 0,0 0 1 0 0,0 0 0 0 0,-1 0 0 0 0,1 0-1 0 0,0 0 1 0 0,0 0 0 0 0,0 0-1 0 0,0 0 1 0 0,0 0 0 0 0,0 0-1 0 0,0 0 1 0 0,0 0 0 0 0,0 0-1 0 0,-1 0 1 0 0,1 0 0 0 0,0 0-1 0 0,0 0 1 0 0,0 0 0 0 0,0 0-1 0 0,0 0 1 0 0,0 0 0 0 0,0 1-1 0 0,0-1 1 0 0,0 0 0 0 0,0 0-1 0 0,0 0 1 0 0,0 0 0 0 0,0 0-1 0 0,0 0 1 0 0,0 0 0 0 0,0 0 0 0 0,0 0-1 0 0,-1 0 1 0 0,1 1 0 0 0,0-1-1 0 0,0 0 1 0 0,0 0 0 0 0,0 0-1 0 0,0 0 1 0 0,0 0 0 0 0,0 0-1 0 0,1 0 1 0 0,-1 0 0 0 0,0 0-1 0 0,0 1 1 0 0,0-1 0 0 0,0 0-1 0 0,0 0 1 0 0,0 0 0 0 0,0 0-1 0 0,0 0 1 0 0,0 0 0 0 0,0 0-1 0 0,0 0 1 0 0,0 0 0 0 0,0 0-1 0 0,0 0 1 0 0,0 1 0 0 0,0-1-1 0 0,0 0 1 0 0,1 0 0 0 0,5 4-42 0 0,19 7 1 0 0,165 80-54 0 0,-186-88-256 0 0,0-1 0 0 0,0 1 0 0 0,0 0 0 0 0,0 0 0 0 0,6 6 0 0 0,-2 4-10088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40.0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 40 20484 0 0,'0'0'1375'0'0,"-4"-7"-1467"0"0,-10-20 10 0 0,14 27 80 0 0,-1 0 1 0 0,1 0 0 0 0,0 0 0 0 0,0 0 0 0 0,0 0-1 0 0,0 0 1 0 0,0-1 0 0 0,0 1 0 0 0,0 0 0 0 0,0 0-1 0 0,0 0 1 0 0,0 0 0 0 0,0 0 0 0 0,0 0 0 0 0,0-1-1 0 0,0 1 1 0 0,0 0 0 0 0,-1 0 0 0 0,1 0 0 0 0,0 0-1 0 0,0 0 1 0 0,1 0 0 0 0,-1-1 0 0 0,0 1 0 0 0,0 0-1 0 0,0 0 1 0 0,0 0 0 0 0,0 0 0 0 0,0 0 0 0 0,0-1-1 0 0,0 1 1 0 0,0 0 0 0 0,0 0 0 0 0,0 0 0 0 0,0 0-1 0 0,0 0 1 0 0,0 0 0 0 0,0 0 0 0 0,1-1 0 0 0,-1 1-1 0 0,0 0 1 0 0,0 0 0 0 0,0 0 0 0 0,0 0 0 0 0,0 0-1 0 0,0 0 1 0 0,1 0 0 0 0,-1 0 0 0 0,0 0 0 0 0,0 0-1 0 0,0 0 1 0 0,0 0 0 0 0,0 0 0 0 0,0 0 0 0 0,1 0-1 0 0,-1 0 1 0 0,0 0 0 0 0,0 0 0 0 0,0 0 0 0 0,0 0-1 0 0,0 0 1 0 0,1 0 0 0 0,-1 0 0 0 0,0 0 0 0 0,0 0 0 0 0,11 4-35 0 0,-9-2 33 0 0,10 3 143 0 0,0 2 1 0 0,21 14-1 0 0,-28-17-37 0 0,0 1-1 0 0,0-1 1 0 0,-1 1 0 0 0,1 0 0 0 0,-1 0 0 0 0,0 0-1 0 0,0 0 1 0 0,3 7 0 0 0,-6-11-80 0 0,-1 0 0 0 0,1 0 0 0 0,-1 0 0 0 0,1 1 0 0 0,-1-1 0 0 0,1 0 0 0 0,-1 0 0 0 0,0 0 0 0 0,1 1 0 0 0,-1-1 0 0 0,0 0 0 0 0,0 1 0 0 0,0-1 0 0 0,0 0 1 0 0,0 0-1 0 0,0 1 0 0 0,-1-1 0 0 0,1 0 0 0 0,0 0 0 0 0,-1 2 0 0 0,0-2-3 0 0,0 0 1 0 0,0 1 0 0 0,0-1-1 0 0,0 0 1 0 0,0 0-1 0 0,0-1 1 0 0,0 1 0 0 0,0 0-1 0 0,0 0 1 0 0,0 0-1 0 0,0-1 1 0 0,-1 1 0 0 0,1-1-1 0 0,0 1 1 0 0,-3 0-1 0 0,-4 1-23 0 0,0-1-1 0 0,-1 1 0 0 0,1-2 1 0 0,-15 1-1 0 0,18-1-63 0 0,-4-2-54 0 0,24 4 62 0 0,-5 2 72 0 0,0-1 1 0 0,0 2-1 0 0,0-1 1 0 0,9 7-1 0 0,-15-8 15 0 0,0-1-1 0 0,0 1 1 0 0,0 0-1 0 0,-1 0 1 0 0,0 0-1 0 0,1 0 1 0 0,-1 1-1 0 0,0-1 1 0 0,0 1-1 0 0,-1 0 1 0 0,5 8-1 0 0,-6-11-12 0 0,-1 1 0 0 0,1-1 0 0 0,-1 0 0 0 0,0 1 0 0 0,1-1 0 0 0,-1 0 0 0 0,0 1 0 0 0,1-1 0 0 0,-1 1 0 0 0,0-1 0 0 0,0 0 0 0 0,0 1 0 0 0,-1-1 0 0 0,1 1-1 0 0,0-1 1 0 0,0 0 0 0 0,-1 1 0 0 0,1-1 0 0 0,-1 1 0 0 0,1-1 0 0 0,-1 0 0 0 0,0 0 0 0 0,1 1 0 0 0,-1-1 0 0 0,0 0 0 0 0,-2 2 0 0 0,1-1 8 0 0,-1 1 0 0 0,0-1 1 0 0,0 0-1 0 0,-1-1 0 0 0,1 1 0 0 0,0 0 1 0 0,-1-1-1 0 0,1 0 0 0 0,-7 2 1 0 0,-7 1-373 0 0,-1-1 0 0 0,-26 1 0 0 0,17-3-2551 0 0,1 0-3426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54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248 454 1852 0 0,'0'0'284'0'0,"0"0"11"0"0,4-8 129 0 0,1-2-425 0 0,0 0 0 0 0,-1-1-1 0 0,0 0 1 0 0,-1 0 0 0 0,0 0 0 0 0,0 0 0 0 0,-1-1 0 0 0,-1 1 0 0 0,0-1-1 0 0,-1 1 1 0 0,0-1 0 0 0,0 0 0 0 0,-1 1 0 0 0,-1-1 0 0 0,0 1 0 0 0,0 0-1 0 0,-1 0 1 0 0,-1 0 0 0 0,0 0 0 0 0,-1 0 0 0 0,1 1 0 0 0,-6-8 1 0 0,0 2-63 0 0,-1 1 0 0 0,0 1 0 0 0,-1 0 0 0 0,-1 0 0 0 0,0 1 0 0 0,-1 1 0 0 0,0 0 0 0 0,-1 1 0 0 0,0 1 0 0 0,-1 0 0 0 0,0 1 0 0 0,0 0 0 0 0,-1 2 0 0 0,0 0 0 0 0,-2 0 63 0 0,2 3-921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40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357 66 16508 0 0,'0'0'532'0'0,"-21"-7"-344"0"0,-70-21-82 0 0,79 24-52 0 0,0 0 0 0 0,-1 2 1 0 0,-19-3-1 0 0,11 2 16 0 0,-4-1 11 0 0,5 1 197 0 0,-36-3-1 0 0,56 7-182 0 0,1 0-1 0 0,-1-1 1 0 0,0 1 0 0 0,0 0-1 0 0,0-1 1 0 0,0 1-1 0 0,0-1 1 0 0,0 1 0 0 0,1-1-1 0 0,-1 1 1 0 0,0 0-1 0 0,1-1 1 0 0,-1 1 0 0 0,1 0-1 0 0,-1-1 4 0 0,7 15 398 0 0,-1 0 0 0 0,0 0 0 0 0,-1 0 0 0 0,-1 1 0 0 0,-1-1 0 0 0,4 28 0 0 0,-4 99 926 0 0,-3-96-1086 0 0,-19 547 1891 0 0,-37-101-1725 0 0,47-449-442 0 0,3 1 0 0 0,-2 59 0 0 0,8-102-57 0 0,0 0 1 0 0,0-1 0 0 0,0 1 0 0 0,0 0-1 0 0,0 0 1 0 0,1 0 0 0 0,-1 0 0 0 0,0-1 0 0 0,1 1-1 0 0,-1 0 1 0 0,0 0 0 0 0,1-1 0 0 0,-1 1-1 0 0,1 0 1 0 0,-1-1 0 0 0,1 1 0 0 0,0 0-1 0 0,-1-1 1 0 0,1 1 0 0 0,0-1 0 0 0,-1 1-1 0 0,1-1 1 0 0,0 1 0 0 0,0-1 0 0 0,-1 0-1 0 0,1 1 1 0 0,0-1 0 0 0,0 0 0 0 0,0 1 0 0 0,-1-1-1 0 0,1 0 1 0 0,0 0 0 0 0,1 0 0 0 0,4 1 12 0 0,0-1 0 0 0,1 0 0 0 0,9 0 0 0 0,-4-1 6 0 0,236-4-766 0 0,-195 3-4144 0 0,-1 0-4639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0.1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12275 0 0,'0'0'13124'0'0,"5"20"-12916"0"0,15 64-79 0 0,-18-77-105 0 0,-1 1 1 0 0,1 0-1 0 0,-1 0 0 0 0,-1 0 0 0 0,1-1 1 0 0,-2 9-1 0 0,0 2-3 0 0,0 52-484 0 0,1-36-2875 0 0,-1-1-6760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2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108 1 16083 0 0,'0'0'6512'0'0,"-17"16"-6379"0"0,-55 52 5 0 0,70-65-122 0 0,0-1 0 0 0,0 0 1 0 0,0 0-1 0 0,0 1 0 0 0,0 0 0 0 0,1-1 0 0 0,-1 1 0 0 0,-1 3 0 0 0,3-5-5 0 0,0-1 0 0 0,0 1-1 0 0,0-1 1 0 0,0 1 0 0 0,0-1-1 0 0,0 1 1 0 0,0-1 0 0 0,0 1 0 0 0,0-1-1 0 0,0 1 1 0 0,0 0 0 0 0,0-1-1 0 0,0 1 1 0 0,0-1 0 0 0,1 1 0 0 0,-1-1-1 0 0,0 0 1 0 0,0 1 0 0 0,1-1-1 0 0,0 2 1 0 0,0 0 54 0 0,1 0-9 0 0,-1 0 0 0 0,1 0-1 0 0,0-1 1 0 0,0 1 0 0 0,0 0 0 0 0,0-1 0 0 0,0 1 0 0 0,0-1-1 0 0,0 0 1 0 0,1 0 0 0 0,-1 0 0 0 0,0 0 0 0 0,1 0 0 0 0,-1 0-1 0 0,4 0 1 0 0,5 2 134 0 0,22 1-1 0 0,-21-3-114 0 0,-1-1-1 0 0,23-2 1 0 0,-31 2-88 0 0,-1 0 0 0 0,1-1 0 0 0,0 1 0 0 0,0-1 0 0 0,0 0-1 0 0,-1 0 1 0 0,1 0 0 0 0,0 0 0 0 0,-1 0 0 0 0,1-1 0 0 0,-1 1 0 0 0,0-1 0 0 0,1 0 0 0 0,-1 0 0 0 0,0 0-1 0 0,0 0 1 0 0,2-2 0 0 0,-3 3-50 0 0,-1 0-1 0 0,1 0 1 0 0,-1 0 0 0 0,1 0-1 0 0,-1 0 1 0 0,0 1-1 0 0,1-1 1 0 0,-1 0 0 0 0,0 0-1 0 0,0 0 1 0 0,0 0-1 0 0,1 0 1 0 0,-1 0 0 0 0,0 0-1 0 0,0 0 1 0 0,-1 0-1 0 0,1 0 1 0 0,0 0-1 0 0,0 0 1 0 0,0 0 0 0 0,-1 0-1 0 0,1 0 1 0 0,0 0-1 0 0,-1 0 1 0 0,1 1 0 0 0,-1-1-1 0 0,1 0 1 0 0,-1 0-1 0 0,1 0 1 0 0,-1 1 0 0 0,0-1-1 0 0,1 0 1 0 0,-1 1-1 0 0,0-1 1 0 0,0 0 0 0 0,1 1-1 0 0,-3-2 1 0 0,-2-1-535 0 0,-1 0 0 0 0,0 0 0 0 0,1 0 1 0 0,-10-2-1 0 0,-17-6-3456 0 0,11 5-1593 0 0,1 0-3815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4.6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3129 0 0,'0'0'16075'0'0,"-3"0"-15432"0"0,0 1-509 0 0,-1-1-1 0 0,1 1 1 0 0,0 0 0 0 0,0 1 0 0 0,-1-1-1 0 0,1 0 1 0 0,0 1 0 0 0,0 0 0 0 0,0 0-1 0 0,1 0 1 0 0,-1 0 0 0 0,0 0 0 0 0,1 0-1 0 0,-1 1 1 0 0,1-1 0 0 0,0 1 0 0 0,0 0-1 0 0,0 0 1 0 0,-2 4 0 0 0,1-2-46 0 0,0 0 0 0 0,0 0 0 0 0,1 1 0 0 0,-1-1 0 0 0,1 1-1 0 0,1 0 1 0 0,-1 0 0 0 0,1-1 0 0 0,0 1 0 0 0,0 0 0 0 0,1 7 0 0 0,0-12-62 0 0,0 1 0 0 0,1 0 0 0 0,-1-1 1 0 0,1 1-1 0 0,-1 0 0 0 0,1-1 0 0 0,0 1 0 0 0,-1-1 0 0 0,1 1 1 0 0,0-1-1 0 0,0 0 0 0 0,0 1 0 0 0,0-1 0 0 0,0 0 0 0 0,1 0 0 0 0,-1 1 1 0 0,0-1-1 0 0,1 0 0 0 0,-1 0 0 0 0,0 0 0 0 0,1-1 0 0 0,-1 1 1 0 0,1 0-1 0 0,-1-1 0 0 0,1 1 0 0 0,2 0 0 0 0,4 1 78 0 0,-1 0 0 0 0,1 0 1 0 0,0-1-1 0 0,10 0 0 0 0,-3 0 60 0 0,-1-1 0 0 0,24-2 0 0 0,-33 1-116 0 0,0 0 0 0 0,0 0 0 0 0,0 0 1 0 0,0-1-1 0 0,0 0 0 0 0,-1 0 0 0 0,1 0 0 0 0,0 0 0 0 0,-1-1 0 0 0,8-5 1 0 0,-11 7-41 0 0,0 0 1 0 0,0 0 0 0 0,0 0 0 0 0,0 0-1 0 0,0 0 1 0 0,0 0 0 0 0,0 0 0 0 0,0 0 0 0 0,0-1-1 0 0,-1 1 1 0 0,1 0 0 0 0,0-1 0 0 0,-1 1 0 0 0,1 0-1 0 0,-1-1 1 0 0,0 1 0 0 0,1 0 0 0 0,-1-1 0 0 0,0 1-1 0 0,0-1 1 0 0,0-1 0 0 0,0 1-19 0 0,-1 0 1 0 0,1 0-1 0 0,-1 0 0 0 0,0 1 1 0 0,1-1-1 0 0,-1 0 1 0 0,0 0-1 0 0,0 1 0 0 0,0-1 1 0 0,0 0-1 0 0,-1 1 0 0 0,1-1 1 0 0,-3-2-1 0 0,0 1-158 0 0,0 0 0 0 0,0 0 0 0 0,0 0 0 0 0,0 0 0 0 0,-1 0 0 0 0,0 1 0 0 0,1 0 0 0 0,-1 0 0 0 0,0 0 0 0 0,-10-2 0 0 0,14 4 54 0 0,-24-1-1893 0 0,13 4-1296 0 0,2 4-4855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9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64 9914 0 0,'0'0'10732'0'0,"-4"-12"-10225"0"0,-14-34 21 0 0,18 46-520 0 0,0 0 1 0 0,0-1 0 0 0,0 1 0 0 0,-1 0-1 0 0,1 0 1 0 0,0-1 0 0 0,0 1-1 0 0,0 0 1 0 0,0 0 0 0 0,0 0 0 0 0,0-1-1 0 0,0 1 1 0 0,0 0 0 0 0,0 0 0 0 0,-1 0-1 0 0,1 0 1 0 0,0-1 0 0 0,0 1-1 0 0,0 0 1 0 0,0 0 0 0 0,-1 0 0 0 0,1 0-1 0 0,0 0 1 0 0,0-1 0 0 0,0 1-1 0 0,-1 0 1 0 0,1 0 0 0 0,0 0 0 0 0,0 0-1 0 0,-1 0 1 0 0,1 0 0 0 0,0 0 0 0 0,0 0-1 0 0,0 0 1 0 0,-1 0 0 0 0,1 0-1 0 0,0 0 1 0 0,0 0 0 0 0,-1 0 0 0 0,1 0-1 0 0,0 0 1 0 0,0 0 0 0 0,0 0 0 0 0,-1 0-1 0 0,1 0 1 0 0,0 1 0 0 0,0-1-1 0 0,0 0 1 0 0,-1 0 0 0 0,1 0 0 0 0,0 0-1 0 0,0 0 1 0 0,0 1 0 0 0,0-1-1 0 0,-1 0 1 0 0,1 0 0 0 0,-7 15 406 0 0,6-11-280 0 0,-5 8 143 0 0,-21 55 508 0 0,24-58-726 0 0,0 1 1 0 0,1-1 0 0 0,0 1-1 0 0,1 0 1 0 0,-1 12 0 0 0,2-21-48 0 0,0 1 1 0 0,0-1-1 0 0,0 1 1 0 0,1-1-1 0 0,-1 1 1 0 0,0-1-1 0 0,1 1 0 0 0,-1-1 1 0 0,1 1-1 0 0,-1-1 1 0 0,1 0-1 0 0,0 1 1 0 0,-1-1-1 0 0,1 0 1 0 0,0 0-1 0 0,0 1 1 0 0,0-1-1 0 0,0 0 0 0 0,2 1 1 0 0,-1 0 13 0 0,1-1 1 0 0,-1 1 0 0 0,1-1-1 0 0,-1 0 1 0 0,1 0-1 0 0,0 0 1 0 0,0 0-1 0 0,-1 0 1 0 0,6 0-1 0 0,0 0 57 0 0,0 0-1 0 0,0-1 0 0 0,0-1 1 0 0,0 1-1 0 0,0-1 1 0 0,15-4-1 0 0,-16 3-11 0 0,0 0 0 0 0,0-1 0 0 0,0 0-1 0 0,-1-1 1 0 0,1 1 0 0 0,-1-1 0 0 0,0 0 0 0 0,9-9 0 0 0,-12 11-72 0 0,-1 0 0 0 0,1-1 0 0 0,-1 0 0 0 0,0 1 0 0 0,1-1 0 0 0,-2 0 0 0 0,1 0 0 0 0,0 0 0 0 0,0 0 0 0 0,-1-1 1 0 0,0 1-1 0 0,0 0 0 0 0,0-1 0 0 0,0 1 0 0 0,0-1 0 0 0,-1 1 0 0 0,1-1 0 0 0,-1 1 0 0 0,0-1 0 0 0,0-3 0 0 0,-1 5-59 0 0,1 0 0 0 0,-1 0 0 0 0,0-1-1 0 0,1 1 1 0 0,-1 0 0 0 0,0 0 0 0 0,0 0-1 0 0,0 0 1 0 0,-1 1 0 0 0,1-1 0 0 0,0 0-1 0 0,-1 0 1 0 0,1 1 0 0 0,-1-1 0 0 0,0 1-1 0 0,1-1 1 0 0,-1 1 0 0 0,0 0 0 0 0,-2-2 0 0 0,-2 0-1169 0 0,0 0 0 0 0,0 1 0 0 0,0-1 1 0 0,0 2-1 0 0,-8-3 0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11.0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92 6897 0 0,'0'0'13510'0'0,"-10"-15"-13026"0"0,-32-45-6 0 0,41 58-445 0 0,0 1 1 0 0,-1-1 0 0 0,1 1 0 0 0,-1-1 0 0 0,1 1 0 0 0,-1-1 0 0 0,0 1 0 0 0,0 0 0 0 0,-2-1-1 0 0,3 1-2 0 0,1 1 0 0 0,-1 0 0 0 0,0 0-1 0 0,0-1 1 0 0,0 1 0 0 0,0 0 0 0 0,0 0-1 0 0,0 0 1 0 0,0 0 0 0 0,0 0 0 0 0,-1 1 0 0 0,-4 0 143 0 0,4-1-119 0 0,0 0 0 0 0,0 0 0 0 0,0 1 0 0 0,0-1 0 0 0,1 1 0 0 0,-1-1-1 0 0,0 1 1 0 0,0 0 0 0 0,0 0 0 0 0,0 0 0 0 0,1 0 0 0 0,-1 0-1 0 0,0 0 1 0 0,-2 2 0 0 0,2 0 11 0 0,-1 0 0 0 0,1 0 0 0 0,-1 0 0 0 0,1 0 0 0 0,0 1 0 0 0,0-1 0 0 0,-2 5 0 0 0,1 0 18 0 0,0 1 0 0 0,0-1 0 0 0,1 1 0 0 0,0 0 0 0 0,-1 18 0 0 0,3-26-77 0 0,0 7 20 0 0,-1 0 1 0 0,1 0 0 0 0,1-1-1 0 0,-1 1 1 0 0,3 9 0 0 0,-2-15-9 0 0,0 0 0 0 0,-1 0 0 0 0,1 0 0 0 0,0 0 0 0 0,0 0 0 0 0,0 0 1 0 0,0 0-1 0 0,1 0 0 0 0,-1-1 0 0 0,0 1 0 0 0,1 0 0 0 0,-1-1 0 0 0,1 1 0 0 0,0-1 0 0 0,-1 0 0 0 0,1 1 1 0 0,0-1-1 0 0,0 0 0 0 0,0 0 0 0 0,0 0 0 0 0,0-1 0 0 0,0 1 0 0 0,4 1 0 0 0,0-1 50 0 0,0 0 0 0 0,1 0 0 0 0,0-1-1 0 0,-1 0 1 0 0,1 0 0 0 0,-1 0 0 0 0,1-1 0 0 0,-1 0-1 0 0,1 0 1 0 0,-1-1 0 0 0,0 0 0 0 0,0 0-1 0 0,1 0 1 0 0,9-6 0 0 0,-13 6-70 0 0,0 1 0 0 0,0-1 0 0 0,1-1 0 0 0,-1 1 0 0 0,0 0 0 0 0,-1-1 0 0 0,1 1 0 0 0,0-1 0 0 0,-1 0 0 0 0,0 0 0 0 0,1 0 0 0 0,-1 0 0 0 0,0 0 0 0 0,-1-1 0 0 0,1 1 0 0 0,0-1 0 0 0,-1 1 0 0 0,0-1 0 0 0,0 1 0 0 0,0-1 0 0 0,0 0 0 0 0,-1 0 0 0 0,1 1 0 0 0,-1-1 0 0 0,0 0 0 0 0,-1-6 0 0 0,1 8-105 0 0,-1 0 0 0 0,1 1 0 0 0,-1-1 0 0 0,0 0 0 0 0,1 1 0 0 0,-1-1 0 0 0,0 1 0 0 0,0-1 0 0 0,0 1 0 0 0,0 0 0 0 0,0-1 0 0 0,-1 1 0 0 0,1 0 0 0 0,0 0 0 0 0,-1 0 0 0 0,1 0 0 0 0,-1 0 1 0 0,1 0-1 0 0,-1 0 0 0 0,1 0 0 0 0,-1 0 0 0 0,-3 0 0 0 0,-17-6-3552 0 0,1 4-4633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12.2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174 21 14803 0 0,'0'0'6858'0'0,"-20"-4"-6449"0"0,-64-12-4 0 0,82 16-383 0 0,0 0-1 0 0,0 0 0 0 0,0 0 0 0 0,0 0 1 0 0,1 0-1 0 0,-1 0 0 0 0,0 0 0 0 0,0 1 0 0 0,0-1 1 0 0,1 1-1 0 0,-1-1 0 0 0,0 1 0 0 0,0-1 0 0 0,-2 3 1 0 0,2-2 0 0 0,1 0 1 0 0,0 0 0 0 0,0 0 0 0 0,1 0 0 0 0,-1 1-1 0 0,0-1 1 0 0,0 0 0 0 0,1 0 0 0 0,-1 1-1 0 0,0-1 1 0 0,0 2 0 0 0,-1 3 71 0 0,-3 2-2 0 0,1 1 0 0 0,1 0 0 0 0,-1 0 0 0 0,1 0 0 0 0,1 1 0 0 0,0-1 0 0 0,-2 19 0 0 0,4-25-53 0 0,0 1 1 0 0,0 0-1 0 0,1 0 0 0 0,-1 0 0 0 0,1 0 0 0 0,0-1 0 0 0,0 1 0 0 0,0 0 0 0 0,3 6 1 0 0,-2-8 14 0 0,-1 1 0 0 0,1-1 0 0 0,-1 0 0 0 0,1 0 0 0 0,0 1 0 0 0,0-1 0 0 0,0-1 0 0 0,0 1 0 0 0,1 0 0 0 0,-1 0 0 0 0,0-1 0 0 0,1 1 0 0 0,-1-1 0 0 0,6 2 0 0 0,-2-1 52 0 0,1 0 0 0 0,0 0 0 0 0,0-1 0 0 0,0 0 0 0 0,0 0 0 0 0,0-1 0 0 0,0 0 0 0 0,0 0 0 0 0,0 0 0 0 0,0-1 0 0 0,0 0 0 0 0,0-1 0 0 0,9-2 0 0 0,-10 2-74 0 0,-1 0 0 0 0,1-1 0 0 0,0 1 1 0 0,-1-1-1 0 0,0 0 0 0 0,0-1 1 0 0,0 1-1 0 0,0-1 0 0 0,-1 0 0 0 0,1 0 1 0 0,-1 0-1 0 0,0-1 0 0 0,0 1 1 0 0,0-1-1 0 0,5-10 0 0 0,-8 13-90 0 0,0 0-1 0 0,0 0 1 0 0,0 0 0 0 0,-1-1-1 0 0,1 1 1 0 0,0 0 0 0 0,-1-1-1 0 0,0 1 1 0 0,1 0 0 0 0,-1-1-1 0 0,0 1 1 0 0,0-1 0 0 0,-1 1-1 0 0,0-4 1 0 0,1 4-225 0 0,0 1 1 0 0,-1-1-1 0 0,0 1 1 0 0,1-1-1 0 0,-1 1 0 0 0,0 0 1 0 0,0 0-1 0 0,0-1 1 0 0,0 1-1 0 0,0 0 0 0 0,0 0 1 0 0,0 0-1 0 0,0 0 1 0 0,0 0-1 0 0,0 0 0 0 0,-1 0 1 0 0,1 0-1 0 0,0 0 1 0 0,-1 1-1 0 0,1-1 0 0 0,-1 1 1 0 0,-1-1-1 0 0,-7-2-5961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31.4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11618 0 0,'0'0'13503'0'0,"3"20"-12878"0"0,8 64-119 0 0,-2 0 160 0 0,-2 121 1 0 0,-19-205-7966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33.1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7034 0 0,'0'0'15586'0'0,"1"12"-14638"0"0,11 83 525 0 0,-2-5-347 0 0,-2 96-1 0 0,-8-184-1232 0 0,0 0 0 0 0,0-1-1 0 0,0 1 1 0 0,-1 0-1 0 0,1 0 1 0 0,-1 0-1 0 0,0 0 1 0 0,1 0-1 0 0,-1-1 1 0 0,0 1-1 0 0,-1 2 1 0 0,-4 2-3150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33.8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17476 0 0,'0'0'2667'0'0,"20"9"-2582"0"0,60 25 5 0 0,-69-30-48 0 0,-1 1 1 0 0,1-2 0 0 0,0 0 0 0 0,12 2-1 0 0,4 1 70 0 0,9 3 78 0 0,-22-7 109 0 0,19 8 0 0 0,-32-10-275 0 0,1 1-1 0 0,-1 0 0 0 0,0 0 1 0 0,1 0-1 0 0,-1 0 0 0 0,0 0 1 0 0,0 0-1 0 0,0 0 1 0 0,0 0-1 0 0,0 0 0 0 0,0 0 1 0 0,0 0-1 0 0,0 1 0 0 0,-1-1 1 0 0,1 0-1 0 0,0 1 0 0 0,-1-1 1 0 0,1 1-1 0 0,-1-1 1 0 0,0 1-1 0 0,1 2 0 0 0,0 4 105 0 0,0 0 0 0 0,-1 16 0 0 0,0-12 65 0 0,24 268 1930 0 0,-7-107-1452 0 0,-4-23-205 0 0,19 424 551 0 0,-33-536-886 0 0,-9 60 1 0 0,-16 35 310 0 0,4-25-204 0 0,17-76-196 0 0,2-1 0 0 0,1 1 0 0 0,1 0-1 0 0,7 63 1 0 0,-5-89-41 0 0,0 0-36 0 0,0 0 1 0 0,-1 0-1 0 0,1 0 1 0 0,-2 10-1 0 0,1-15 9 0 0,0 1-1 0 0,-1-1 0 0 0,1 1 1 0 0,-1-1-1 0 0,1 1 0 0 0,-1-1 1 0 0,1 0-1 0 0,-1 1 0 0 0,0-1 1 0 0,0 0-1 0 0,1 1 0 0 0,-1-1 1 0 0,0 0-1 0 0,0 0 0 0 0,0 0 1 0 0,0 0-1 0 0,-1 0 0 0 0,1 0 1 0 0,0 0-1 0 0,0 0 0 0 0,-1 0 1 0 0,1-1-1 0 0,-2 2 0 0 0,-7 1-214 0 0,-1 0 1 0 0,1-1-1 0 0,-1 0 0 0 0,0-1 1 0 0,-19 0-1 0 0,-3 1-630 0 0,-26 4-1540 0 0,21-3-3609 0 0,16 0-5004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5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11685 0 0,'0'0'6741'0'0,"0"0"-6741"0"0,0 0-160 0 0,0 0-560 0 0,0 0-1105 0 0,0 0-2059 0 0,0 0-536 0 0,0 0-2897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0:53.8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690 585 1240 0 0,'7'-5'850'0'0,"40"-28"-752"0"0,-34 25-14 0 0,-1 1 0 0 0,0-2 0 0 0,0 1 1 0 0,0-2-1 0 0,-1 0 0 0 0,-1 0 0 0 0,0-1 0 0 0,0 0 0 0 0,-1 0 0 0 0,0-1 0 0 0,1-5-84 0 0,-8 6 192 0 0,0-1 1 0 0,-2 1 0 0 0,1-1-1 0 0,-2 0 1 0 0,1 1-1 0 0,-2-1 1 0 0,0 1-1 0 0,0-1 1 0 0,-1 1-1 0 0,0 0 1 0 0,-1 0-1 0 0,0 0 1 0 0,0 0-1 0 0,-2 1 1 0 0,1 0-1 0 0,-1 0 1 0 0,-1 0 0 0 0,0 1-1 0 0,0-1 1 0 0,-1 2-1 0 0,0-1 1 0 0,-5-3-193 0 0,-2-4-88 0 0,-1 1 0 0 0,0 1 1 0 0,-1 0-1 0 0,-1 1 0 0 0,0 1 0 0 0,0 1 1 0 0,-1 0-1 0 0,-1 1 0 0 0,0 1 1 0 0,0 2-1 0 0,-1-1 0 0 0,0 2 0 0 0,0 1 1 0 0,0 1-1 0 0,-1 0 0 0 0,0 2 1 0 0,1 1-1 0 0,-1 0 0 0 0,0 2 0 0 0,0 0 1 0 0,0 1-1 0 0,1 2 0 0 0,-1 0 1 0 0,1 1-1 0 0,-1 1 88 0 0,17-4 11 0 0,-179 99-1496 0 0,178-96 1435 0 0,0-1 0 0 0,0 2 0 0 0,0-1 0 0 0,1 0 0 0 0,-1 1 0 0 0,1 0 0 0 0,1 0 0 0 0,-1 1 0 0 0,1-1 0 0 0,0 1 0 0 0,1 0 0 0 0,0 0 0 0 0,0 0 0 0 0,0 0 0 0 0,1 1 0 0 0,0-1 0 0 0,0 1 0 0 0,1 0 0 0 0,0-1 0 0 0,1 1 0 0 0,-1 0 0 0 0,1 0 0 0 0,1-1 0 0 0,0 1 0 0 0,0 4 50 0 0,5 8 68 0 0,1 0 0 0 0,0-1 0 0 0,1 0 0 0 0,1-1 0 0 0,1 1 0 0 0,1-2 1 0 0,0 0-1 0 0,1 0 0 0 0,1-1 0 0 0,1 0 0 0 0,0-1 0 0 0,1-1 0 0 0,0 0 1 0 0,2-1-1 0 0,-1-1 0 0 0,1 0 0 0 0,1-2 0 0 0,0 0 0 0 0,0 0 0 0 0,1-2 0 0 0,0 0 1 0 0,1-2-1 0 0,0 0 0 0 0,0-1 0 0 0,18 2-68 0 0,102 16-1867 0 0,-112-22-401 0 0</inkml:trace>
  <inkml:trace contextRef="#ctx0" brushRef="#br0" timeOffset="1444.1">649 73 768 0 0,'0'0'730'0'0,"0"0"74"0"0,0 0 122 0 0,0 0-76 0 0,0 0-178 0 0,0 0-192 0 0,0 0-163 0 0,5-7-158 0 0,70-46-1019 0 0,-65 50 854 0 0,0 0 0 0 0,0 1 0 0 0,0 0 1 0 0,0 1-1 0 0,1 0 0 0 0,-1 1 0 0 0,0 0 0 0 0,1 0 1 0 0,-1 1-1 0 0,0 1 0 0 0,0-1 0 0 0,0 2 1 0 0,0-1-1 0 0,0 2 0 0 0,0-1 0 0 0,-1 1 0 0 0,0 1 1 0 0,1-1-1 0 0,0 2 6 0 0,-1-2 23 0 0,-1 0 0 0 0,1 0 0 0 0,-1 1 0 0 0,0 0-1 0 0,0 0 1 0 0,0 1 0 0 0,-1 0 0 0 0,1 0 0 0 0,-2 1 0 0 0,1 0 0 0 0,-1 0 0 0 0,0 0 0 0 0,0 1 0 0 0,-1 0 0 0 0,0 0 0 0 0,0 0 0 0 0,-1 1 0 0 0,0 0 0 0 0,-1 0-1 0 0,1 1-22 0 0,-4-10 361 0 0,-10-40 1305 0 0,36 81-2245 0 0,-26-38 613 0 0,0 0-1 0 0,0 0 1 0 0,0 0 0 0 0,-1-1-1 0 0,1 1 1 0 0,-1 0 0 0 0,1 0-1 0 0,-1-1 1 0 0,0 1 0 0 0,0 0-1 0 0,-1-1 1 0 0,1 1 0 0 0,0-1-1 0 0,-1 1 1 0 0,1-1 0 0 0,-1 0 0 0 0,0 0-1 0 0,0 1 1 0 0,0-1 0 0 0,0-1-1 0 0,0 1 1 0 0,0 0 0 0 0,-1 0-1 0 0,1-1 1 0 0,-1 1 0 0 0,1-1-1 0 0,-1 0 1 0 0,-2 1-34 0 0,-32 7-2884 0 0,23-9-989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34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3201 0 0,'0'0'16911'0'0,"-6"-1"-15830"0"0,6 2-1014 0 0,-1-1 0 0 0,1 1 1 0 0,-1-1-1 0 0,1 1 0 0 0,-1 0 1 0 0,1-1-1 0 0,0 1 0 0 0,-1 0 1 0 0,1-1-1 0 0,0 1 0 0 0,0 0 1 0 0,0-1-1 0 0,-1 1 0 0 0,1 0 1 0 0,0 1-1 0 0,-2 14 630 0 0,2-13-524 0 0,-1 23 454 0 0,2 0 1 0 0,0 0 0 0 0,2 0 0 0 0,9 41 0 0 0,-7-47-433 0 0,-2-7 24 0 0,-1 1-1 0 0,2 24 1 0 0,-4-38-291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0.8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0 12443 0 0,'0'0'9435'0'0,"-8"16"-9210"0"0,-26 50-21 0 0,33-63-169 0 0,-1 1 0 0 0,1-1 0 0 0,0 1-1 0 0,-2 7 1 0 0,3-11-20 0 0,0 1 0 0 0,0-1-1 0 0,0 1 1 0 0,0 0 0 0 0,0-1-1 0 0,0 1 1 0 0,0 0 0 0 0,0-1 0 0 0,0 1-1 0 0,1 0 1 0 0,-1-1 0 0 0,0 1-1 0 0,0-1 1 0 0,1 2 0 0 0,1 0 60 0 0,-1 0-31 0 0,0 0 1 0 0,0-1-1 0 0,0 1 1 0 0,0-1-1 0 0,0 0 1 0 0,1 1-1 0 0,-1-1 1 0 0,0 0-1 0 0,1 0 0 0 0,-1 0 1 0 0,1 0-1 0 0,-1 0 1 0 0,1 0-1 0 0,0 0 1 0 0,0-1-1 0 0,-1 1 1 0 0,1 0-1 0 0,0-1 1 0 0,2 1-1 0 0,4 0 88 0 0,1 0 1 0 0,-1-1-1 0 0,8 0 0 0 0,-9 0-62 0 0,-2 0-35 0 0,-1 0 0 0 0,0-1 0 0 0,0 0-1 0 0,0 1 1 0 0,0-1 0 0 0,0-1 0 0 0,0 1 0 0 0,0-1 0 0 0,0 0-1 0 0,-1 1 1 0 0,6-4 0 0 0,-8 4-46 0 0,1 0 1 0 0,-1-1-1 0 0,1 1 0 0 0,-1 0 0 0 0,0 0 1 0 0,0 0-1 0 0,1-1 0 0 0,-1 1 1 0 0,0-1-1 0 0,0 1 0 0 0,0-1 0 0 0,0 1 1 0 0,0-1-1 0 0,-1 0 0 0 0,1 1 0 0 0,-1-1 1 0 0,1 0-1 0 0,-1 0 0 0 0,1 0 0 0 0,-1 1 1 0 0,0-1-1 0 0,0 0 0 0 0,0 0 1 0 0,0 0-1 0 0,0 1 0 0 0,0-1 0 0 0,-1-3 1 0 0,0 2-93 0 0,0 1 1 0 0,0 0 0 0 0,0 0-1 0 0,0 0 1 0 0,-1 1 0 0 0,1-1-1 0 0,0 0 1 0 0,-1 0 0 0 0,1 1-1 0 0,-1-1 1 0 0,0 1 0 0 0,0-1-1 0 0,0 1 1 0 0,1 0 0 0 0,-1 0-1 0 0,0 0 1 0 0,0 0 0 0 0,-1 0-1 0 0,-2-1 1 0 0,1 1-726 0 0,0 0-1 0 0,1 0 0 0 0,-1 0 1 0 0,-6 0-1 0 0,7 1-630 0 0,0 0 0 0 0,0 0 0 0 0,1 0 0 0 0,-1 1 0 0 0,0-1 0 0 0,-3 2 0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5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12283 0 0,'0'0'13350'0'0,"6"20"-13000"0"0,20 65-99 0 0,-16-43-81 0 0,-10-21-45 0 0,-1-4-62 0 0,1-3-230 0 0,-1 1 0 0 0,0-1 0 0 0,-7 27 1 0 0,3-24-3541 0 0,-1 0-3458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1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11 19692 0 0,'0'0'4100'0'0,"-23"-1"-3992"0"0,-75-2-79 0 0,-73-2-3872 0 0,168 4 3104 0 0,-8 1-1054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1.6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19356 0 0,'0'0'1420'0'0,"1"-1"-1276"0"0,-1 1-130 0 0,1-1 0 0 0,-1 1-1 0 0,1 0 1 0 0,-1-1-1 0 0,1 1 1 0 0,-1 0 0 0 0,1-1-1 0 0,0 1 1 0 0,-1 0-1 0 0,1 0 1 0 0,-1 0 0 0 0,1 0-1 0 0,0 0 1 0 0,-1-1-1 0 0,1 1 1 0 0,0 0 0 0 0,-1 1-1 0 0,1-1 1 0 0,0 0-1 0 0,-1 0 1 0 0,1 0 0 0 0,-1 0-1 0 0,2 1 1 0 0,19 6 231 0 0,-16-5-144 0 0,10 4 329 0 0,0 0 1 0 0,25 16 0 0 0,-36-20-332 0 0,0 1 0 0 0,0 0 0 0 0,0 0 0 0 0,0 0 0 0 0,-1 0 0 0 0,1 1 0 0 0,-1 0 0 0 0,0-1 0 0 0,0 1 1 0 0,0 0-1 0 0,-1 1 0 0 0,1-1 0 0 0,2 8 0 0 0,-4-10-47 0 0,0 1 1 0 0,0 0-1 0 0,-1 0 1 0 0,1 0 0 0 0,-1 0-1 0 0,0 0 1 0 0,0 0-1 0 0,0-1 1 0 0,0 1-1 0 0,-1 0 1 0 0,1 0-1 0 0,-1 0 1 0 0,1 0-1 0 0,-1 0 1 0 0,0-1-1 0 0,0 1 1 0 0,-2 4 0 0 0,-2-1 46 0 0,0 1 0 0 0,0 0 1 0 0,0-1-1 0 0,-11 10 1 0 0,9-10-66 0 0,1 0 0 0 0,0 1 1 0 0,-9 13-1 0 0,14-19-26 0 0,1-1 0 0 0,0 1 0 0 0,-1-1-1 0 0,1 1 1 0 0,0-1 0 0 0,0 1 0 0 0,0-1 0 0 0,-1 1 0 0 0,1-1-1 0 0,0 1 1 0 0,0 0 0 0 0,0-1 0 0 0,0 1 0 0 0,0-1-1 0 0,0 1 1 0 0,0-1 0 0 0,0 1 0 0 0,0 0 0 0 0,0-1-1 0 0,0 1 1 0 0,0-1 0 0 0,1 1 0 0 0,-1-1 0 0 0,0 1 0 0 0,1 0-1 0 0,0 0 7 0 0,0 0 0 0 0,-1 0-1 0 0,1 0 1 0 0,0 0 0 0 0,0-1-1 0 0,0 1 1 0 0,0 0 0 0 0,1-1-1 0 0,-1 1 1 0 0,0 0 0 0 0,2 0-1 0 0,5 1 36 0 0,0 0-1 0 0,0-1 1 0 0,10 1-1 0 0,-12-1-31 0 0,90 3 166 0 0,-45-4-269 0 0,-47 0-160 0 0,0 0 0 0 0,0 0-1 0 0,0 0 1 0 0,0 0 0 0 0,0-1 0 0 0,0 1-1 0 0,0-1 1 0 0,0 0 0 0 0,0-1 0 0 0,5-1-1 0 0,-6-1-2519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2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0 11106 0 0,'0'0'11939'0'0,"-20"11"-11638"0"0,-62 34-115 0 0,78-43-169 0 0,1 1 0 0 0,-1-1 0 0 0,1 0 0 0 0,0 1 1 0 0,-4 4-1 0 0,6-6-12 0 0,1-1 0 0 0,-1 1 0 0 0,1-1 0 0 0,0 1 0 0 0,-1-1 0 0 0,1 1 0 0 0,0 0 0 0 0,0-1 0 0 0,0 1-1 0 0,-1 0 1 0 0,1-1 0 0 0,0 1 0 0 0,0 0 0 0 0,0-1 0 0 0,0 2 0 0 0,0 2 27 0 0,-1-2-18 0 0,1-1-1 0 0,0 0 0 0 0,0 0 0 0 0,0 0 1 0 0,0 1-1 0 0,0-1 0 0 0,0 0 0 0 0,0 0 1 0 0,0 0-1 0 0,1 1 0 0 0,-1-1 0 0 0,0 0 1 0 0,1 0-1 0 0,-1 0 0 0 0,1 0 1 0 0,-1 0-1 0 0,1 0 0 0 0,0 0 0 0 0,-1 0 1 0 0,1 0-1 0 0,0 0 0 0 0,0 0 0 0 0,-1 0 1 0 0,1 0-1 0 0,0 0 0 0 0,0 0 0 0 0,0-1 1 0 0,0 1-1 0 0,0 0 0 0 0,0-1 0 0 0,0 1 1 0 0,1-1-1 0 0,-1 0 0 0 0,0 1 0 0 0,0-1 1 0 0,1 1-1 0 0,6 0 49 0 0,0 1 1 0 0,-1-1 0 0 0,1-1-1 0 0,12 0 1 0 0,-13 0-42 0 0,3 0 5 0 0,-1-1 1 0 0,1 0-1 0 0,0 0 1 0 0,-1-1 0 0 0,1-1-1 0 0,9-3 1 0 0,-14 4-22 0 0,0 0 1 0 0,0 0-1 0 0,0 0 1 0 0,0-1-1 0 0,-1 0 1 0 0,1 0-1 0 0,-1 0 1 0 0,0-1-1 0 0,0 1 1 0 0,0-1-1 0 0,-1 0 0 0 0,6-7 1 0 0,-8 10-41 0 0,0 0 0 0 0,-1 0 0 0 0,1 0-1 0 0,-1-1 1 0 0,1 1 0 0 0,-1 0 0 0 0,1 0 0 0 0,-1 0 0 0 0,1 0 0 0 0,-1-1-1 0 0,0 1 1 0 0,0 0 0 0 0,0 0 0 0 0,0-1 0 0 0,0 1 0 0 0,0 0 0 0 0,0-1-1 0 0,0 1 1 0 0,0 0 0 0 0,-1 0 0 0 0,1-2 0 0 0,-1 2-67 0 0,0-1 1 0 0,0 1 0 0 0,0 0-1 0 0,0 0 1 0 0,0-1-1 0 0,0 1 1 0 0,0 0 0 0 0,0 0-1 0 0,0 0 1 0 0,-1 0 0 0 0,1 0-1 0 0,0 0 1 0 0,-1 1-1 0 0,-2-2 1 0 0,1 1-418 0 0,0-1 0 0 0,-1 1 0 0 0,1 1 0 0 0,-1-1 0 0 0,1 0 1 0 0,-7 0-1 0 0,8 1-192 0 0,0 0 0 0 0,-1 1 0 0 0,1-1 0 0 0,-1 0 0 0 0,1 0 1 0 0,0 1-1 0 0,-1 0 0 0 0,1-1 0 0 0,-3 2 0 0 0,-3 4-4623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2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15763 0 0,'0'0'8457'0'0,"9"21"-7929"0"0,27 65-173 0 0,-25-61-83 0 0,9 35 1 0 0,-16-44-196 0 0,2 6-83 0 0,-1 0-1 0 0,-1 0 0 0 0,2 38 1 0 0,-8-6-6888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3.2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16828 0 0,'0'0'7697'0'0,"-4"24"-7066"0"0,-11 79-99 0 0,14-88-365 0 0,-1 1-1 0 0,2 0 0 0 0,2 22 1 0 0,0-15 6 0 0,2 54 245 0 0,26 706 720 0 0,-19-431-844 0 0,-10-331-292 0 0,3 57-80 0 0,-4-78 70 0 0,0 0 0 0 0,0 0 0 0 0,0 0 0 0 0,0 1 0 0 0,0-1 0 0 0,0 0 1 0 0,0 0-1 0 0,0 0 0 0 0,0 0 0 0 0,0 1 0 0 0,0-1 0 0 0,0 0 0 0 0,0 0 0 0 0,0 0 1 0 0,-1 0-1 0 0,1 0 0 0 0,0 1 0 0 0,0-1 0 0 0,0 0 0 0 0,0 0 0 0 0,0 0 0 0 0,0 0 1 0 0,0 0-1 0 0,0 1 0 0 0,0-1 0 0 0,-1 0 0 0 0,1 0 0 0 0,0 0 0 0 0,0 0 0 0 0,0 0 1 0 0,0 0-1 0 0,0 0 0 0 0,0 0 0 0 0,-1 0 0 0 0,1 0 0 0 0,0 1 0 0 0,0-1 0 0 0,0 0 1 0 0,0 0-1 0 0,-1 0 0 0 0,-6-4-520 0 0,-6-8-656 0 0,1-11-1726 0 0,8 15-532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7.3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32 15043 0 0,'0'0'5608'0'0,"7"-5"-5376"0"0,24-16 43 0 0,-30 20-230 0 0,0 0 0 0 0,0 1 1 0 0,0-1-1 0 0,0 1 0 0 0,1-1 1 0 0,-1 1-1 0 0,0-1 0 0 0,0 1 0 0 0,0 0 1 0 0,1-1-1 0 0,-1 1 0 0 0,0 0 1 0 0,0 0-1 0 0,1 0 0 0 0,-1 0 0 0 0,0 0 1 0 0,0 0-1 0 0,0 1 0 0 0,1-1 1 0 0,-1 0-1 0 0,0 0 0 0 0,0 1 0 0 0,0-1 1 0 0,1 1-1 0 0,-1-1 0 0 0,0 1 1 0 0,0 0-1 0 0,0-1 0 0 0,0 1 0 0 0,0 0 1 0 0,0 0-1 0 0,0 0 0 0 0,0 0 1 0 0,0 1-1 0 0,5 3 197 0 0,3 2 36 0 0,0 0 0 0 0,-1 0 0 0 0,0 0 1 0 0,0 1-1 0 0,-1 1 0 0 0,11 16 0 0 0,-16-21-203 0 0,0-1 0 0 0,0 1-1 0 0,0 0 1 0 0,-1 0 0 0 0,1 0 0 0 0,-1 0-1 0 0,0 1 1 0 0,1 7 0 0 0,-2-9-39 0 0,0 0 0 0 0,0 0 0 0 0,0 0 1 0 0,-1-1-1 0 0,1 1 0 0 0,-1 0 0 0 0,0 0 1 0 0,0-1-1 0 0,0 1 0 0 0,0 0 0 0 0,0-1 0 0 0,0 1 1 0 0,-1-1-1 0 0,1 0 0 0 0,-3 3 0 0 0,-5 5 88 0 0,-1 0 0 0 0,0-1 0 0 0,-22 16-1 0 0,20-16-78 0 0,1 0 0 0 0,0 0 0 0 0,-12 13 0 0 0,22-20-42 0 0,0-1 0 0 0,0 0 0 0 0,0 1 0 0 0,0-1 0 0 0,0 1 0 0 0,1-1 0 0 0,-1 1 0 0 0,0-1 0 0 0,1 1 0 0 0,-1-1 0 0 0,1 1 0 0 0,-1 3 0 0 0,1-4-3 0 0,0 0 1 0 0,0-1-1 0 0,0 1 0 0 0,0 0 1 0 0,1 0-1 0 0,-1 0 1 0 0,0-1-1 0 0,0 1 1 0 0,1 0-1 0 0,-1 0 0 0 0,0-1 1 0 0,1 1-1 0 0,-1 0 1 0 0,1 0-1 0 0,-1-1 1 0 0,1 1-1 0 0,0-1 0 0 0,-1 1 1 0 0,1 0-1 0 0,-1-1 1 0 0,1 1-1 0 0,0-1 1 0 0,0 0-1 0 0,-1 1 0 0 0,1-1 1 0 0,0 1-1 0 0,1-1 1 0 0,7 3 1 0 0,0 0-1 0 0,0 0 1 0 0,0-1 0 0 0,1-1 0 0 0,14 1-1 0 0,48-2-14 0 0,-50-2 7 0 0,-1-1 1 0 0,27-8-1 0 0,-9 3-2983 0 0,-1 2-6493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7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52 10810 0 0,'0'0'12872'0'0,"-16"-5"-12752"0"0,-51-16-62 0 0,53 18-43 0 0,0 0 0 0 0,-1 1 0 0 0,-18-1-1 0 0,-2 0-1752 0 0,30 2 244 0 0,-1 0 0 0 0,1-1 0 0 0,0 1 0 0 0,-8-5 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05.8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7341 0 0,'0'0'7694'0'0,"0"0"-6049"0"0,0 0-1970 0 0,0 0 647 0 0,0 0-64 0 0,8 3-228 0 0,70 33-241 0 0,-101 0-2319 0 0,72 7 2750 0 0,-44-41-118 0 0,-1 0 0 0 0,1 0 0 0 0,-1 1 0 0 0,0-1 0 0 0,0 1 0 0 0,0 0 0 0 0,-1 0 0 0 0,1 1 0 0 0,-1-1 0 0 0,0 1 0 0 0,0 0 0 0 0,0 0-1 0 0,0 0 1 0 0,0 0 0 0 0,-1 0 0 0 0,0 0 0 0 0,0 1 0 0 0,0-1 0 0 0,-1 1 0 0 0,1 0 0 0 0,-1-1 0 0 0,1 5-102 0 0,-6-5 2 0 0,0 1 1 0 0,0-1-1 0 0,-1 0 1 0 0,1 0-1 0 0,-1 0 1 0 0,0 0-1 0 0,0-1 1 0 0,0 0-1 0 0,0 0 1 0 0,0 0-1 0 0,-1-1 0 0 0,1 1 1 0 0,-1-1-1 0 0,0-1 1 0 0,0 1-1 0 0,0-1 1 0 0,0 0-1 0 0,1 0 1 0 0,-1-1-1 0 0,-1 0 1 0 0,1 0-1 0 0,0 0 1 0 0,0-1-1 0 0,1 0 1 0 0,-3 0-3 0 0,7 1-71 0 0,-33-3-4357 0 0,20-5-2353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8.0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16892 0 0,'0'0'7609'0'0,"6"22"-7271"0"0,18 65-97 0 0,-23-82-210 0 0,1-1 0 0 0,-1 1 1 0 0,0-1-1 0 0,-1 1 0 0 0,1-1 0 0 0,-1 10 0 0 0,0-6 20 0 0,0-2-118 0 0,0 8-451 0 0,1 0 0 0 0,1 0 0 0 0,3 16 0 0 0,-5-28-519 0 0,1 1-232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8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301 0 8922 0 0,'0'0'10514'0'0,"-3"5"-9599"0"0,-4 7-111 0 0,-1-1 1 0 0,0 1-1 0 0,-1-1 1 0 0,-10 9-1 0 0,8-10-514 0 0,-1-1-1 0 0,0-1 0 0 0,-1 0 0 0 0,-14 6 1 0 0,-56 22-569 0 0,57-26-141 0 0,-9 2-1526 0 0,20-8-2275 0 0,2-1-4767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8.8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6 16508 0 0,'0'0'6306'0'0,"-7"-1"-6292"0"0,-16-3 4 0 0,17 3 3 0 0,20 2-26 0 0,-4 1 61 0 0,-1 0 0 0 0,0 0-1 0 0,0 0 1 0 0,0 1 0 0 0,9 5 0 0 0,-12-6 90 0 0,0 1 1 0 0,0 0-1 0 0,-1 1 1 0 0,0-1 0 0 0,1 1-1 0 0,-1 0 1 0 0,0 1-1 0 0,5 5 1 0 0,-8-7-94 0 0,0 0 1 0 0,0-1-1 0 0,-1 1 1 0 0,1 0-1 0 0,-1 0 1 0 0,1 0-1 0 0,-1 0 0 0 0,0 1 1 0 0,0-1-1 0 0,0 0 1 0 0,-1 0-1 0 0,1 1 1 0 0,-1-1-1 0 0,0 0 1 0 0,0 1-1 0 0,0-1 1 0 0,-1 7-1 0 0,0-6-17 0 0,0 0 0 0 0,0 0-1 0 0,-1 0 1 0 0,1 0 0 0 0,-1 0 0 0 0,0 0-1 0 0,0 0 1 0 0,0-1 0 0 0,-1 1 0 0 0,1-1 0 0 0,-1 0-1 0 0,0 1 1 0 0,-4 3 0 0 0,-12 7 71 0 0,-1 0 0 0 0,0 0 0 0 0,-24 10 0 0 0,24-13-82 0 0,17-10-29 0 0,1 1 0 0 0,0-1 0 0 0,0 1-1 0 0,0-1 1 0 0,0 1 0 0 0,-4 3-1 0 0,6-4 4 0 0,0-1-1 0 0,0 0 0 0 0,-1 0 1 0 0,1 0-1 0 0,0 1 0 0 0,0-1 1 0 0,0 0-1 0 0,0 0 0 0 0,0 0 1 0 0,0 1-1 0 0,0-1 0 0 0,0 0 0 0 0,0 0 1 0 0,0 0-1 0 0,0 1 0 0 0,0-1 1 0 0,0 0-1 0 0,0 0 0 0 0,0 1 1 0 0,0-1-1 0 0,0 0 0 0 0,0 0 0 0 0,0 1 1 0 0,0-1-1 0 0,0 0 0 0 0,0 0 1 0 0,0 0-1 0 0,0 1 0 0 0,0-1 1 0 0,1 0-1 0 0,-1 1-3 0 0,1-1 1 0 0,0 1-1 0 0,0-1 0 0 0,-1 1 1 0 0,1-1-1 0 0,0 0 0 0 0,0 1 1 0 0,0-1-1 0 0,0 0 1 0 0,-1 1-1 0 0,1-1 0 0 0,2 0 1 0 0,24 3-405 0 0,0-1 1 0 0,41-3 0 0 0,-38 0-312 0 0,34-1-2349 0 0,-26 0-5071 0 0,-25 2-2595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26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30 10922 0 0,'0'0'13775'0'0,"-14"-4"-13575"0"0,-44-13-80 0 0,48 15-101 0 0,0-1 0 0 0,0 2 1 0 0,1-1-1 0 0,-1 2 0 0 0,0-1 0 0 0,-15 2 0 0 0,1 0-202 0 0,13 0-122 0 0,6 0-2082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26.9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6 8554 0 0,'0'0'10163'0'0,"-7"-2"-10057"0"0,-25-1 4 0 0,31 3-102 0 0,1 0-1 0 0,-1 0 0 0 0,1 0 0 0 0,-1 0 0 0 0,1 0 0 0 0,-1 0 0 0 0,1 0 0 0 0,-1 1 0 0 0,1-1 1 0 0,-1 0-1 0 0,1 0 0 0 0,0 0 0 0 0,-1 1 0 0 0,1-1 0 0 0,-1 0 0 0 0,1 0 0 0 0,0 1 1 0 0,-1-1-1 0 0,1 0 0 0 0,-1 1 0 0 0,1-1 0 0 0,0 1 0 0 0,0-1 0 0 0,-1 0 0 0 0,1 1 1 0 0,0-1-1 0 0,0 1 0 0 0,-1-1 0 0 0,1 1 0 0 0,0-1 0 0 0,0 1 0 0 0,0-1 0 0 0,0 1 1 0 0,0 16 264 0 0,0-14-190 0 0,1 0-29 0 0,-1 0 0 0 0,1 0 0 0 0,0 0 1 0 0,-1-1-1 0 0,1 1 0 0 0,0 0 1 0 0,1-1-1 0 0,-1 1 0 0 0,4 4 1 0 0,17 22 266 0 0,-14-20-240 0 0,37 38 517 0 0,-31-34 16 0 0,-1 1 0 0 0,20 26 1 0 0,-31-37-520 0 0,0 0 0 0 0,0 1 1 0 0,-1-1-1 0 0,1 0 1 0 0,-1 1-1 0 0,0-1 1 0 0,0 1-1 0 0,1 3 0 0 0,-2-6-66 0 0,0 0-1 0 0,0 0 0 0 0,0 0 1 0 0,0 1-1 0 0,0-1 0 0 0,0 0 1 0 0,0 0-1 0 0,0 0 0 0 0,0 0 0 0 0,0 0 1 0 0,-1 0-1 0 0,1 0 0 0 0,0 0 1 0 0,-1 0-1 0 0,1 0 0 0 0,-1 0 1 0 0,1 0-1 0 0,-1 0 0 0 0,1 0 1 0 0,-1 0-1 0 0,0 0 0 0 0,0 0 0 0 0,1-1 1 0 0,-1 1-1 0 0,0 0 0 0 0,0 0 1 0 0,0-1-1 0 0,0 1 0 0 0,0-1 1 0 0,-1 1-1 0 0,-4 2 72 0 0,0-2-1 0 0,-1 1 1 0 0,1-1 0 0 0,-1 0 0 0 0,1 0-1 0 0,-11 0 1 0 0,5-2-332 0 0,0 1 1 0 0,-19-5-1 0 0,28 4-206 0 0,-1 0 0 0 0,0 0 0 0 0,1 0 0 0 0,-1-1 0 0 0,1 1 0 0 0,0-1 0 0 0,-6-4-1 0 0,0-1-3777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27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 23 17468 0 0,'0'0'5433'0'0,"-126"-23"-6513"0"0,101 23-393 0 0,-2 0-1631 0 0,6 0-3682 0 0,9 0-3672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5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223 24 12475 0 0,'0'0'9558'0'0,"-21"-3"-9442"0"0,-67-9-106 0 0,17 7-370 0 0,51 4-1690 0 0,-3-1-4039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5.9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133 105 12491 0 0,'0'0'4985'0'0,"-4"-16"-4756"0"0,-12-48-12 0 0,16 62-200 0 0,-1 1-1 0 0,1-1 1 0 0,-1 1-1 0 0,0-1 1 0 0,0 0-1 0 0,1 1 0 0 0,-1 0 1 0 0,0-1-1 0 0,0 1 1 0 0,-2-3-1 0 0,2 4-4 0 0,1 0 0 0 0,-1-1 0 0 0,1 1-1 0 0,-1 0 1 0 0,0-1 0 0 0,1 1 0 0 0,-1 0 0 0 0,1 0-1 0 0,-1 0 1 0 0,0 0 0 0 0,1-1 0 0 0,-1 1 0 0 0,1 0-1 0 0,-2 0 1 0 0,-2 0 67 0 0,2-1-5 0 0,-1 1 1 0 0,0-1 0 0 0,0 1 0 0 0,0 0 0 0 0,0 0 0 0 0,0 0 0 0 0,0 0 0 0 0,0 0 0 0 0,1 1 0 0 0,-1-1-1 0 0,-3 2 1 0 0,4-1-27 0 0,0 0 0 0 0,0 0 0 0 0,1 0-1 0 0,-1 0 1 0 0,0 0 0 0 0,1 0 0 0 0,-1 1 0 0 0,1-1-1 0 0,-1 1 1 0 0,1-1 0 0 0,0 1 0 0 0,-1-1-1 0 0,1 1 1 0 0,0 0 0 0 0,0 0 0 0 0,-1 2 0 0 0,-3 8 243 0 0,-1 1 1 0 0,-4 19 0 0 0,9-27-244 0 0,0 0 0 0 0,0 0 0 0 0,0 0 0 0 0,1 1 0 0 0,-1-1 0 0 0,1 0 0 0 0,1 1 0 0 0,-1-1 0 0 0,2 7 0 0 0,-1-10-33 0 0,-1-1 1 0 0,1 0-1 0 0,0 0 1 0 0,-1 1-1 0 0,1-1 1 0 0,0 0-1 0 0,0 0 1 0 0,0 0-1 0 0,0 0 0 0 0,0 0 1 0 0,0 0-1 0 0,0 0 1 0 0,0 0-1 0 0,0 0 1 0 0,0-1-1 0 0,1 1 1 0 0,-1 0-1 0 0,0-1 1 0 0,1 1-1 0 0,-1-1 1 0 0,2 1-1 0 0,2 0 16 0 0,0 0-1 0 0,0 0 0 0 0,0 0 0 0 0,8-1 1 0 0,-6 0-47 0 0,0 0 1 0 0,0-1-1 0 0,0 0 1 0 0,0 0-1 0 0,0-1 0 0 0,0 0 1 0 0,0 0-1 0 0,-1-1 1 0 0,1 1-1 0 0,-1-2 1 0 0,10-5-1 0 0,-12 6 12 0 0,1 0-1 0 0,-1-1 1 0 0,0 1-1 0 0,0-1 1 0 0,0 0 0 0 0,-1 0-1 0 0,0-1 1 0 0,1 1-1 0 0,-1-1 1 0 0,-1 0-1 0 0,1 1 1 0 0,-1-1 0 0 0,0-1-1 0 0,0 1 1 0 0,2-8-1 0 0,-5 25 501 0 0,0 1 0 0 0,3 23 0 0 0,-1-25-321 0 0,-1 26 216 0 0,2 21-13 0 0,-1-51-523 0 0,0 0-1 0 0,0 0 1 0 0,1 0-1 0 0,0-1 1 0 0,5 13-1 0 0,-6-17-238 0 0,-1-1 0 0 0,1 1 0 0 0,0-1 0 0 0,0 1 0 0 0,0-1 0 0 0,0 0 0 0 0,0 0-1 0 0,2 2 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6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309 1 19988 0 0,'0'0'4547'0'0,"-22"13"-4422"0"0,-71 41-94 0 0,85-49-36 0 0,0 0 0 0 0,0-1 1 0 0,-1 0-1 0 0,-10 4 1 0 0,8-5-23 0 0,-13 5-257 0 0,-36 15-906 0 0,21-5-3796 0 0,32-14-450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2:56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31 19900 0 0,'0'0'434'0'0,"-9"-5"-406"0"0,-25-16-14 0 0,30 17-16 0 0,9 4 3 0 0,8 2 24 0 0,-2 3 161 0 0,0 0 0 0 0,0 0-1 0 0,0 1 1 0 0,16 13 0 0 0,-22-16 9 0 0,0 2 0 0 0,0-1 0 0 0,0 0 0 0 0,-1 1 1 0 0,0 0-1 0 0,0 0 0 0 0,0 0 0 0 0,0 1 0 0 0,-1-1 0 0 0,4 10 1 0 0,-6-12-128 0 0,0-1 1 0 0,0 1-1 0 0,-1-1 1 0 0,1 1 0 0 0,-1-1-1 0 0,0 1 1 0 0,0 0-1 0 0,0-1 1 0 0,0 1 0 0 0,0 0-1 0 0,0-1 1 0 0,-1 1-1 0 0,1-1 1 0 0,-1 1 0 0 0,0 0-1 0 0,0-1 1 0 0,0 0-1 0 0,0 1 1 0 0,0-1 0 0 0,0 1-1 0 0,-3 2 1 0 0,-3 4 74 0 0,0-2 0 0 0,-1 1 0 0 0,0-1 1 0 0,-10 8-1 0 0,-14 12 8 0 0,29-23-136 0 0,0-1 1 0 0,0 0-1 0 0,0 1 0 0 0,1 0 0 0 0,-4 5 0 0 0,6-8-12 0 0,-1-1-1 0 0,1 1 0 0 0,0-1 1 0 0,0 1-1 0 0,0 0 0 0 0,-1-1 1 0 0,1 1-1 0 0,0 0 0 0 0,0-1 1 0 0,0 1-1 0 0,0 0 0 0 0,0-1 1 0 0,0 1-1 0 0,0 0 0 0 0,0-1 1 0 0,0 1-1 0 0,1 0 1 0 0,-1-1-1 0 0,0 1 0 0 0,0 0 1 0 0,0-1-1 0 0,1 1 0 0 0,-1-1 1 0 0,0 1-1 0 0,1 0 0 0 0,-1-1 1 0 0,1 1-1 0 0,-1-1 0 0 0,1 1 1 0 0,-1-1-1 0 0,1 1 0 0 0,-1-1 1 0 0,1 0-1 0 0,-1 1 0 0 0,1-1 1 0 0,-1 0-1 0 0,1 1 0 0 0,0-1 1 0 0,-1 0-1 0 0,1 0 1 0 0,0 1-1 0 0,-1-1 0 0 0,1 0 1 0 0,0 0-1 0 0,-1 0 0 0 0,2 0 1 0 0,14 3 0 0 0,0-2 0 0 0,0 0 0 0 0,0 0 0 0 0,20-3 0 0 0,-26 2-28 0 0,4-2 77 0 0,0 1-1 0 0,25-8 0 0 0,-10 2-2465 0 0,-12 2-2215 0 0,0 0-3429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07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205 36 9081 0 0,'0'0'5064'0'0,"0"0"-5064"0"0,0 0-184 0 0,0 0 184 0 0,0 0 596 0 0,0 0-92 0 0,-52-1-240 0 0,31-3-160 0 0,-2 2-96 0 0,-1-1-8 0 0,2 0-516 0 0,1 0-436 0 0,2-3-448 0 0,5 3-1576 0 0,6-8-4265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56.1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537 691 0 0 0,'0'0'4765'0'0,"18"-8"-3955"0"0,55-28 84 0 0,-69 34-744 0 0,-1-1 1 0 0,1 1-1 0 0,0-1 0 0 0,5-5 0 0 0,0-5 587 0 0,-5 4-310 0 0,0 1-162 0 0,1 0 0 0 0,-2 0-1 0 0,1-1 1 0 0,-1 0 0 0 0,0 0-1 0 0,-1 0 1 0 0,0 0 0 0 0,0 0-1 0 0,-1 0 1 0 0,-1 0 0 0 0,1-12-1 0 0,-2 9-261 0 0,0 0 0 0 0,-1 0 0 0 0,0 0 0 0 0,-1 1 1 0 0,0-1-1 0 0,-1 1 0 0 0,0-1 0 0 0,-7-11 0 0 0,-10-16-187 0 0,-1 2 0 0 0,-48-62 1 0 0,51 76 159 0 0,-1 1 1 0 0,0 1-1 0 0,-2 1 1 0 0,0 1-1 0 0,-27-17 1 0 0,36 28 75 0 0,-1 0 1 0 0,0 1 0 0 0,0 0 0 0 0,-1 1-1 0 0,0 0 1 0 0,-20-4 0 0 0,28 9 43 0 0,-1-1 1 0 0,1 1-1 0 0,-1 1 1 0 0,1-1-1 0 0,-1 1 1 0 0,1 1-1 0 0,-1-1 0 0 0,1 1 1 0 0,-1 0-1 0 0,1 1 1 0 0,0 0-1 0 0,0 0 1 0 0,-1 1-1 0 0,2-1 1 0 0,-10 6-1 0 0,6-1 99 0 0,1 0 0 0 0,0 0-1 0 0,0 1 1 0 0,1 0 0 0 0,0 0 0 0 0,0 1-1 0 0,1 1 1 0 0,0-1 0 0 0,1 1 0 0 0,0 0-1 0 0,-7 16 1 0 0,4-4-35 0 0,0 1-1 0 0,1 0 1 0 0,2 1 0 0 0,-6 36-1 0 0,7-28-183 0 0,3 1 0 0 0,0 49 0 0 0,3-63 6 0 0,1 1 1 0 0,1 0-1 0 0,1-1 0 0 0,0 0 0 0 0,11 27 1 0 0,-11-36 65 0 0,1 0 0 0 0,0 0-1 0 0,0 0 1 0 0,1-1 0 0 0,1 0 0 0 0,-1 0 0 0 0,2 0 0 0 0,-1-1 0 0 0,17 14 0 0 0,-12-13 117 0 0,1 0 0 0 0,0-1 0 0 0,0-1 0 0 0,0 0 0 0 0,1 0 0 0 0,22 6 0 0 0,-8-5 113 0 0,-1-2 1 0 0,50 6-1 0 0,52-6-759 0 0,-61-9-2006 0 0,-23-3-4591 0 0,-26 2-1110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57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962 1850 0 0 0,'117'-71'0'0'0,"-109"66"0"0"0,-1-1 0 0 0,0 0 0 0 0,8-7 0 0 0,-13 10 0 0 0,1-1 0 0 0,0 1 0 0 0,4-8 0 0 0,0-2 0 0 0,13-19 116 0 0,-1-1 0 0 0,-1-1 1 0 0,-2-1-1 0 0,-2-1 0 0 0,-1 0 0 0 0,-2-1 0 0 0,12-66 1 0 0,-14 36-393 0 0,-4-1 0 0 0,-3-101 1 0 0,-34-135 643 0 0,22 250-385 0 0,-1 2 1 0 0,-27-73-1 0 0,24 88-37 0 0,-2 1-1 0 0,-2 1 1 0 0,-43-67 0 0 0,37 69 42 0 0,-1 1 0 0 0,-2 1 0 0 0,-1 1 0 0 0,-33-27 0 0 0,42 42 45 0 0,-1 0-1 0 0,0 1 0 0 0,-1 1 1 0 0,-1 1-1 0 0,0 1 0 0 0,0 1 0 0 0,-47-14 1 0 0,42 17 92 0 0,1 2 1 0 0,-1 0 0 0 0,1 2 0 0 0,-1 1-1 0 0,0 1 1 0 0,-31 3 0 0 0,46-1-107 0 0,1 2-1 0 0,-1-1 1 0 0,1 1-1 0 0,-1 1 1 0 0,1 0-1 0 0,0 0 1 0 0,0 1 0 0 0,1 1-1 0 0,-19 12 1 0 0,16-9 2 0 0,1 2 1 0 0,0 0-1 0 0,1 0 0 0 0,0 1 1 0 0,1 0-1 0 0,-13 21 1 0 0,6-6 17 0 0,2 0 0 0 0,-18 46 0 0 0,-13 58 51 0 0,-92 377-1447 0 0,132-480 1393 0 0,1 1-1 0 0,1 0 0 0 0,1 51 0 0 0,3-63 20 0 0,2 0 0 0 0,0 0 0 0 0,1 0-1 0 0,1 0 1 0 0,1 0 0 0 0,0-1-1 0 0,12 27 1 0 0,-4-19 45 0 0,0 0 0 0 0,2-1 0 0 0,1-1 0 0 0,19 23 0 0 0,-9-17-6 0 0,2 0-1 0 0,40 31 1 0 0,-6-15 52 0 0,1-2 0 0 0,98 48 0 0 0,-67-46-883 0 0,1-3 0 0 0,171 48 0 0 0,-235-81 681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3:59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1203 584 56 0 0,'0'0'1899'0'0,"-17"10"-1484"0"0,-58 31-10 0 0,70-38-345 0 0,-2-1-1 0 0,1 1 1 0 0,0-1-1 0 0,0 0 1 0 0,-1 0-1 0 0,1-1 1 0 0,-1 0-1 0 0,-9 1 1 0 0,0-1 47 0 0,-117 13-971 0 0,-166-3 0 0 0,269-12 741 0 0,1-2-1 0 0,0-1 1 0 0,0-2 0 0 0,1 0 0 0 0,-46-18 0 0 0,41 11 413 0 0,0-2 0 0 0,1-1 0 0 0,1-1 1 0 0,-36-28-1 0 0,50 32-135 0 0,0 0 1 0 0,1-2-1 0 0,1 0 0 0 0,1-1 1 0 0,0 0-1 0 0,-20-32 1 0 0,26 35-249 0 0,1 0 1 0 0,0 0 0 0 0,1-1-1 0 0,0 0 1 0 0,1 0 0 0 0,1-1-1 0 0,0 1 1 0 0,1-1 0 0 0,1 0-1 0 0,-1-20 1 0 0,3 28-25 0 0,0 0 1 0 0,1 1-1 0 0,0-1 0 0 0,0 0 1 0 0,1 0-1 0 0,-1 0 0 0 0,1 1 1 0 0,1-1-1 0 0,-1 1 0 0 0,1-1 1 0 0,5-6-1 0 0,-3 5-2 0 0,1 1-1 0 0,-1 0 1 0 0,1 0 0 0 0,0 1-1 0 0,1 0 1 0 0,0 0 0 0 0,0 0-1 0 0,10-6 1 0 0,-1 3 119 0 0,1 1 0 0 0,0 0 0 0 0,0 1 0 0 0,0 1 0 0 0,1 0 0 0 0,0 2 0 0 0,30-5 0 0 0,1 4 0 0 0,81 2 0 0 0,-57 7 0 0 0,0 3 0 0 0,-1 3 0 0 0,0 3 0 0 0,-1 3 0 0 0,133 50 0 0 0,-149-45 140 0 0,70 40 0 0 0,-105-50-105 0 0,-1 1 1 0 0,0 1 0 0 0,-1 0-1 0 0,0 2 1 0 0,-1 0 0 0 0,24 28-1 0 0,-35-34-70 0 0,0 0 1 0 0,0 0-1 0 0,0 0 0 0 0,-1 0 0 0 0,-1 1 0 0 0,0 0 0 0 0,6 18 0 0 0,-7-13-15 0 0,0 0 0 0 0,-1 0 0 0 0,-1 0 0 0 0,-1 27 0 0 0,-1-19 50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0.2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18508 0 0,'0'0'5685'0'0,"10"20"-5150"0"0,27 62-102 0 0,-36-77-384 0 0,1-1-1 0 0,-1 0 0 0 0,0 1 0 0 0,0-1 0 0 0,1 7 1 0 0,-2-9-14 0 0,0 0 1 0 0,-1 0-1 0 0,1 0 1 0 0,0 0 0 0 0,-1 1-1 0 0,0 2 1 0 0,-2 6 94 0 0,-2 17 67 0 0,1-10-250 0 0,1 0-1 0 0,1 0 1 0 0,1 38 0 0 0,1-54-163 0 0,1 1 1 0 0,-1 0 0 0 0,1-1 0 0 0,0 1-1 0 0,0-1 1 0 0,0 1 0 0 0,0-1 0 0 0,0 1 0 0 0,0-1-1 0 0,1 0 1 0 0,1 3 0 0 0,4 3-3388 0 0,2-2-3696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0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22 19516 0 0,'0'0'171'0'0,"22"-1"-793"0"0,69-5 616 0 0,-32 5 89 0 0,-49 1 2 0 0,0 0 1 0 0,18-3 0 0 0,-16 0 12 0 0,1 1 64 0 0,-1 0-1 0 0,0 0 0 0 0,1 1 1 0 0,-1 1-1 0 0,15 1 1 0 0,-25-1-123 0 0,0 1 0 0 0,-1-1 1 0 0,1 1-1 0 0,-1-1 1 0 0,1 1-1 0 0,-1 0 0 0 0,1 0 1 0 0,-1 0-1 0 0,1 0 1 0 0,-1 0-1 0 0,0 0 0 0 0,0 0 1 0 0,1 0-1 0 0,-1 0 1 0 0,0 1-1 0 0,0-1 0 0 0,0 0 1 0 0,0 1-1 0 0,-1-1 1 0 0,1 1-1 0 0,1 1 0 0 0,0 4 149 0 0,1 1 0 0 0,-1-1 0 0 0,2 10-1 0 0,4 40 832 0 0,2 82-1 0 0,-5-55-521 0 0,15 644 1804 0 0,-19-590-1801 0 0,-1-94-371 0 0,-2-1 0 0 0,-2 0 0 0 0,-1 0 0 0 0,-3 0-1 0 0,-22 71 1 0 0,24-98-106 0 0,0 1 0 0 0,-2-1 0 0 0,0-1 0 0 0,0 0 0 0 0,-2 0 0 0 0,0 0 0 0 0,-17 18 0 0 0,20-25-48 0 0,-2 0 1 0 0,1 0-1 0 0,-1-1 1 0 0,-1 0 0 0 0,1 0-1 0 0,-1-1 1 0 0,0 0-1 0 0,-1-1 1 0 0,1 0-1 0 0,-1-1 1 0 0,0 0-1 0 0,-13 2 1 0 0,1-2-755 0 0,0-1 0 0 0,-42 0 0 0 0,-9-5-4762 0 0,43-1-2089 0 0,10-1-4031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1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53 15507 0 0,'0'0'8005'0'0,"12"5"-7695"0"0,0-1-231 0 0,11 5 162 0 0,40 8 1 0 0,32 0 815 0 0,165 6 1 0 0,44-21 70 0 0,-296-2-1109 0 0,7 0 20 0 0,0-1-1 0 0,-1 0 1 0 0,26-5 0 0 0,-40 6-49 0 0,1 0 0 0 0,-1 0 1 0 0,1 0-1 0 0,-1 0 0 0 0,1-1 1 0 0,-1 1-1 0 0,1 0 0 0 0,-1 0 1 0 0,0 0-1 0 0,1 0 0 0 0,-1-1 1 0 0,1 1-1 0 0,-1 0 0 0 0,1-1 1 0 0,-1 1-1 0 0,0 0 0 0 0,1-1 1 0 0,-1 1-1 0 0,0 0 0 0 0,1-1 1 0 0,-1 1-1 0 0,0 0 0 0 0,0-1 0 0 0,1 1 1 0 0,-1-1-1 0 0,0 1 0 0 0,0-1 1 0 0,0 1-1 0 0,1-1 0 0 0,-1 1 1 0 0,0-1-1 0 0,0 1 0 0 0,0-1 1 0 0,0 1-1 0 0,0 0 0 0 0,0-1 1 0 0,0 1-1 0 0,0-1 0 0 0,0 1 1 0 0,0-1-1 0 0,0 1 0 0 0,-1-1 1 0 0,1 1-1 0 0,0-1 0 0 0,0 1 1 0 0,0-1-1 0 0,-1 1 0 0 0,1-1 1 0 0,0 1-1 0 0,0 0 0 0 0,-1-1 1 0 0,0 0-1 0 0,-2-3-119 0 0,0 1 0 0 0,0-1-1 0 0,-1 0 1 0 0,-4-2 0 0 0,4 3 71 0 0,-23-21-818 0 0,-37-24 0 0 0,57 43 827 0 0,10 5 78 0 0,13 7 48 0 0,23 17 315 0 0,-1 2 0 0 0,39 36 1 0 0,-68-54-296 0 0,0 0 0 0 0,-1 0 1 0 0,0 1-1 0 0,0 0 0 0 0,-1 0 1 0 0,11 19-1 0 0,-16-24-88 0 0,0-1 0 0 0,-1 0 1 0 0,1 1-1 0 0,-1-1 0 0 0,0 1 0 0 0,0-1 0 0 0,-1 1 0 0 0,1-1 0 0 0,0 1 1 0 0,-1-1-1 0 0,0 1 0 0 0,0 0 0 0 0,0-1 0 0 0,-1 1 0 0 0,1 0 0 0 0,-1-1 0 0 0,0 1 1 0 0,0-1-1 0 0,0 1 0 0 0,0-1 0 0 0,-1 1 0 0 0,1-1 0 0 0,-1 0 0 0 0,0 0 1 0 0,0 0-1 0 0,-2 3 0 0 0,-3 1-156 0 0,1 0 0 0 0,-2 0 0 0 0,1-1 0 0 0,0 0 0 0 0,-1-1 0 0 0,0 0 0 0 0,-1 0 0 0 0,-8 4 0 0 0,-28 10-2788 0 0,1-5-4267 0 0,26-8-3867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4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79 165 5641 0 0,'0'0'12706'0'0,"11"-1"-12388"0"0,32 0 17 0 0,-42 1-279 0 0,1 0 0 0 0,-1 0 0 0 0,1 0-1 0 0,-1 0 1 0 0,0-1 0 0 0,1 1 0 0 0,-1 0 0 0 0,0-1 0 0 0,1 0-1 0 0,-1 1 1 0 0,0-1 0 0 0,2 0 0 0 0,-2 0-9 0 0,0 0 0 0 0,-1 1 0 0 0,1-1 0 0 0,-1 0-1 0 0,1 0 1 0 0,-1 0 0 0 0,1 1 0 0 0,-1-1 0 0 0,1 0 0 0 0,0-1 0 0 0,1-3 162 0 0,0 2-137 0 0,0-1 1 0 0,-1 0-1 0 0,1-1 0 0 0,-1 1 0 0 0,0 0 1 0 0,0 0-1 0 0,0-1 0 0 0,0 1 0 0 0,-1 0 1 0 0,0-1-1 0 0,1 1 0 0 0,-2 0 0 0 0,1-1 1 0 0,-2-5-1 0 0,2 6-64 0 0,-1 0 1 0 0,0 0-1 0 0,0 0 1 0 0,-1 0-1 0 0,1 1 1 0 0,-1-1-1 0 0,0 0 0 0 0,0 1 1 0 0,0-1-1 0 0,0 1 1 0 0,0 0-1 0 0,-1 0 1 0 0,0 0-1 0 0,0 0 1 0 0,-4-4-1 0 0,4 5 6 0 0,1 1 0 0 0,0-1 0 0 0,0 1 0 0 0,-1 0-1 0 0,1 0 1 0 0,0-1 0 0 0,-1 2 0 0 0,1-1 0 0 0,-1 0 0 0 0,0 1 0 0 0,1-1 0 0 0,-1 1-1 0 0,1-1 1 0 0,-1 1 0 0 0,0 0 0 0 0,1 0 0 0 0,-1 1 0 0 0,0-1 0 0 0,1 0 0 0 0,-1 1 0 0 0,1 0-1 0 0,-1-1 1 0 0,1 1 0 0 0,-1 0 0 0 0,1 1 0 0 0,-1-1 0 0 0,1 0 0 0 0,0 0 0 0 0,0 1 0 0 0,0 0-1 0 0,0-1 1 0 0,0 1 0 0 0,-3 3 0 0 0,-1 4 33 0 0,0 0 1 0 0,0 0-1 0 0,1 0 1 0 0,0 1-1 0 0,1-1 0 0 0,0 1 1 0 0,0 0-1 0 0,1 1 1 0 0,1-1-1 0 0,-1 0 0 0 0,2 1 1 0 0,-1 11-1 0 0,2-21-32 0 0,0 0 0 0 0,0 0 0 0 0,0 0 0 0 0,0 0 0 0 0,0 0 0 0 0,1 0 0 0 0,-1 0 0 0 0,0 0 1 0 0,1 0-1 0 0,-1 0 0 0 0,0 0 0 0 0,1 0 0 0 0,0 0 0 0 0,-1 0 0 0 0,1-1 0 0 0,-1 1 0 0 0,1 0 0 0 0,0 0 0 0 0,0-1 0 0 0,1 2 0 0 0,-1-1 17 0 0,1 0 0 0 0,0 0 0 0 0,0 0 0 0 0,0 0 0 0 0,0 0 0 0 0,0-1 0 0 0,0 1-1 0 0,0-1 1 0 0,4 1 0 0 0,-1 0 7 0 0,0-1 0 0 0,0 0 1 0 0,0-1-1 0 0,0 1 0 0 0,0-1 0 0 0,0 0 0 0 0,0 0 0 0 0,5-2 0 0 0,-2 0-20 0 0,-1-1 0 0 0,0 0 0 0 0,0 0 0 0 0,-1 0 0 0 0,1-1 0 0 0,5-5 0 0 0,-8 6 12 0 0,0 0 0 0 0,-1 1 0 0 0,1-1 0 0 0,-1-1 0 0 0,0 1 0 0 0,0 0 0 0 0,-1-1 0 0 0,1 0 0 0 0,-1 1 0 0 0,2-7 0 0 0,-5 21 208 0 0,1 0 0 0 0,1 11 1 0 0,-1 3-4 0 0,-7 115 417 0 0,-1-67-1055 0 0,8-55-2503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4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1 18572 0 0,'0'0'6889'0'0,"-22"16"-6725"0"0,-71 51-78 0 0,81-58-91 0 0,0-1 0 0 0,-16 7 0 0 0,16-8-50 0 0,-46 20-1087 0 0,33-15-1721 0 0,2 0-4353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5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18812 0 0,'0'0'3852'0'0,"4"1"-3783"0"0,8 2 71 0 0,0 2 1 0 0,1-1 0 0 0,-2 2-1 0 0,1-1 1 0 0,-1 2 0 0 0,0-1-1 0 0,0 2 1 0 0,0-1 0 0 0,-1 1-1 0 0,12 14 1 0 0,-20-21-104 0 0,-1 1 1 0 0,1 0 0 0 0,-1-1-1 0 0,0 1 1 0 0,0 0-1 0 0,0 0 1 0 0,0 0-1 0 0,0 0 1 0 0,0 0 0 0 0,-1 0-1 0 0,1 0 1 0 0,0 0-1 0 0,-1 1 1 0 0,0-1-1 0 0,1 0 1 0 0,-1 0 0 0 0,0 0-1 0 0,0 1 1 0 0,-1-1-1 0 0,1 0 1 0 0,0 0-1 0 0,-1 0 1 0 0,0 4-1 0 0,-1-2 36 0 0,0 0-1 0 0,-1 0 0 0 0,1 0 0 0 0,-1 0 1 0 0,0 0-1 0 0,1-1 0 0 0,-2 1 0 0 0,1-1 1 0 0,0 0-1 0 0,-6 4 0 0 0,-1 0 8 0 0,-17 15 87 0 0,26-20-158 0 0,-1-1 1 0 0,1 1 0 0 0,-1-1-1 0 0,1 1 1 0 0,0-1-1 0 0,0 1 1 0 0,0 0 0 0 0,0 0-1 0 0,0 0 1 0 0,0-1 0 0 0,0 1-1 0 0,0 0 1 0 0,0 3 0 0 0,1-5-9 0 0,1 1 0 0 0,-1-1 0 0 0,0 1 1 0 0,0-1-1 0 0,0 1 0 0 0,0-1 0 0 0,1 0 1 0 0,-1 1-1 0 0,0-1 0 0 0,0 1 1 0 0,1-1-1 0 0,-1 0 0 0 0,0 1 0 0 0,1-1 1 0 0,-1 1-1 0 0,1-1 0 0 0,-1 0 0 0 0,0 0 1 0 0,1 1-1 0 0,-1-1 0 0 0,1 0 0 0 0,-1 0 1 0 0,1 1-1 0 0,-1-1 0 0 0,1 0 0 0 0,-1 0 1 0 0,1 0-1 0 0,-1 0 0 0 0,1 0 1 0 0,0 0-1 0 0,18 3 50 0 0,-19-3-49 0 0,20 1-62 0 0,-1-1 1 0 0,0-1-1 0 0,0-1 1 0 0,0-1 0 0 0,20-5-1 0 0,-14 2-1672 0 0,37-16 0 0 0,-39 11-2248 0 0,-9 2-4686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5.6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20284 0 0,'0'0'3290'0'0,"2"24"-2688"0"0,3 78-165 0 0,-4-89-369 0 0,0 8 208 0 0,0 0-1 0 0,-3 25 0 0 0,0-32-151 0 0,-1 0 1 0 0,0-1 0 0 0,-10 26-1 0 0,-2 7-23 0 0,25-92-1930 0 0,16-69-323 0 0,-12 46 1589 0 0,-12 59 541 0 0,1 0 0 0 0,0 0-1 0 0,0 0 1 0 0,8-13 0 0 0,-10 20 49 0 0,0 1 0 0 0,1-1 0 0 0,-1 1 1 0 0,1 0-1 0 0,0-1 0 0 0,-1 1 0 0 0,1 0 0 0 0,0 0 0 0 0,1 0 1 0 0,-1 1-1 0 0,0-1 0 0 0,0 0 0 0 0,1 1 0 0 0,-1 0 0 0 0,1-1 1 0 0,-1 1-1 0 0,1 0 0 0 0,-1 0 0 0 0,1 1 0 0 0,0-1 1 0 0,4 0-1 0 0,-2 1 79 0 0,1 0 0 0 0,-1 0 0 0 0,0 1 0 0 0,0 0 0 0 0,1 0 0 0 0,-1 0 0 0 0,0 0 0 0 0,0 1 0 0 0,0 0 0 0 0,0 0 0 0 0,-1 1 0 0 0,1-1 0 0 0,-1 1 0 0 0,1 0 0 0 0,-1 0 0 0 0,8 7 0 0 0,-8-6-26 0 0,-1 0 1 0 0,1 0-1 0 0,0 0 1 0 0,-1 1-1 0 0,0-1 1 0 0,0 1-1 0 0,-1 0 0 0 0,1 0 1 0 0,-1 0-1 0 0,0 0 1 0 0,0 0-1 0 0,-1 1 1 0 0,1-1-1 0 0,-1 0 1 0 0,-1 1-1 0 0,1 7 1 0 0,-1-11-47 0 0,0 1 1 0 0,0-1 0 0 0,-1 1 0 0 0,1-1-1 0 0,-1 1 1 0 0,1-1 0 0 0,-1 1-1 0 0,0-1 1 0 0,0 1 0 0 0,0-1 0 0 0,-1 0-1 0 0,1 0 1 0 0,-3 4 0 0 0,1-3 4 0 0,0 1 1 0 0,-1-1-1 0 0,1 0 0 0 0,-1 0 1 0 0,0 0-1 0 0,0-1 0 0 0,-4 3 1 0 0,0-1-34 0 0,-1 0 1 0 0,1 0-1 0 0,-1-1 0 0 0,0-1 1 0 0,0 0-1 0 0,0 0 0 0 0,-11 1 1 0 0,-5-3-129 0 0,19-1 14 0 0,0 1 1 0 0,0 0-1 0 0,0 0 0 0 0,0 1 0 0 0,-8 1 1 0 0,14-2 101 0 0,0 1 1 0 0,0-1-1 0 0,0 0 1 0 0,0 0-1 0 0,-1 0 1 0 0,1 0-1 0 0,0 0 1 0 0,0 0-1 0 0,0 0 0 0 0,0 1 1 0 0,0-1-1 0 0,0 0 1 0 0,0 0-1 0 0,-1 0 1 0 0,1 0-1 0 0,0 0 1 0 0,0 1-1 0 0,0-1 1 0 0,0 0-1 0 0,0 0 1 0 0,0 0-1 0 0,0 0 1 0 0,0 1-1 0 0,0-1 1 0 0,0 0-1 0 0,0 0 1 0 0,0 0-1 0 0,0 0 1 0 0,0 1-1 0 0,0-1 0 0 0,0 0 1 0 0,0 0-1 0 0,0 0 1 0 0,0 0-1 0 0,0 1 1 0 0,1-1-1 0 0,-1 0 1 0 0,0 0-1 0 0,0 0 1 0 0,0 0-1 0 0,0 0 1 0 0,0 0-1 0 0,0 1 1 0 0,0-1-1 0 0,1 0 1 0 0,-1 0-1 0 0,0 0 1 0 0,0 0-1 0 0,0 0 0 0 0,0 0 1 0 0,0 0-1 0 0,1 0 1 0 0,-1 0-1 0 0,0 1 1 0 0,9 6 9 0 0,-5-5-10 0 0,36 21-122 0 0,0 1 0 0 0,53 45 0 0 0,-64-40-5348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07.5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16 11221 0 0,'0'0'4688'0'0,"0"0"-4688"0"0,0 0-728 0 0,0 0 728 0 0,-38 1 36 0 0,11-2 180 0 0,-7-3-92 0 0,0 1-124 0 0,-2 1-1264 0 0,0-1-1632 0 0,14 0-2748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5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44 18700 0 0,'0'0'3795'0'0,"-6"-7"-3703"0"0,-16-21-5 0 0,22 28-85 0 0,0 0 0 0 0,-1 0 0 0 0,1-1 0 0 0,0 1 0 0 0,0 0 0 0 0,0 0 0 0 0,0 0 0 0 0,0 0 0 0 0,-1 0 0 0 0,1-1 0 0 0,0 1 0 0 0,0 0 0 0 0,0 0 0 0 0,0 0 0 0 0,0 0 0 0 0,0-1 0 0 0,0 1 0 0 0,0 0 0 0 0,0 0 0 0 0,0 0 0 0 0,0-1 0 0 0,0 1 0 0 0,0 0 0 0 0,0 0 0 0 0,0 0 0 0 0,0-1 0 0 0,0 1 0 0 0,0 0 0 0 0,0 0 0 0 0,0 0 0 0 0,0-1 0 0 0,0 1 0 0 0,0 0 0 0 0,0 0 0 0 0,0 0 0 0 0,0 0 0 0 0,0-1 0 0 0,1 1 0 0 0,-1 0 0 0 0,0 0 0 0 0,0 0 0 0 0,0 0 0 0 0,0 0 0 0 0,0-1 0 0 0,1 1 0 0 0,-1 0 0 0 0,0 0 0 0 0,0 0 0 0 0,0 0 0 0 0,0 0 0 0 0,1 0 0 0 0,-1 0 0 0 0,0 0 0 0 0,0 0 0 0 0,1 0 0 0 0,10 0 56 0 0,-8 0-41 0 0,1 0 15 0 0,1 1-1 0 0,-1-1 1 0 0,0 1-1 0 0,1 0 1 0 0,-1 0 0 0 0,0 1-1 0 0,6 2 1 0 0,28 16 428 0 0,-31-16-330 0 0,-2-1-31 0 0,-1 0 0 0 0,1 0 0 0 0,-1 0 0 0 0,0 1 0 0 0,0-1-1 0 0,0 1 1 0 0,3 5 0 0 0,-6-8-80 0 0,-1-1 0 0 0,1 1 0 0 0,0 0 0 0 0,-1 0 0 0 0,1 0 0 0 0,-1-1 1 0 0,0 1-1 0 0,1 0 0 0 0,-1 0 0 0 0,0 0 0 0 0,1 0 0 0 0,-1 0 0 0 0,0 0 0 0 0,0 0 0 0 0,0 0 0 0 0,0 0 0 0 0,0 0 0 0 0,0 0 0 0 0,0 0 0 0 0,0 0 0 0 0,0 0 0 0 0,0 0 0 0 0,0-1 0 0 0,-1 1 0 0 0,1 0 0 0 0,0 0 0 0 0,-1 0 0 0 0,1 0 0 0 0,-1 0 0 0 0,1 0 0 0 0,-1-1 0 0 0,1 1 0 0 0,-1 0 0 0 0,0 0 0 0 0,1-1 0 0 0,-1 1 0 0 0,0 0 0 0 0,0-1 0 0 0,1 1 0 0 0,-1-1 0 0 0,0 1 0 0 0,0-1 0 0 0,0 1 0 0 0,0-1 0 0 0,0 0 0 0 0,-1 1 0 0 0,-3 1 23 0 0,1-1 0 0 0,-1 0-1 0 0,1 0 1 0 0,-1 0 0 0 0,0 0-1 0 0,0-1 1 0 0,-5 0 0 0 0,4 0-71 0 0,0 1 0 0 0,0 0 0 0 0,-8 1 0 0 0,14-2 28 0 0,0 0-1 0 0,0 0 1 0 0,0 0 0 0 0,0 0-1 0 0,0 0 1 0 0,0 0 0 0 0,0 0-1 0 0,0 0 1 0 0,-1 0 0 0 0,1 0 0 0 0,0 0-1 0 0,0 0 1 0 0,0 0 0 0 0,0 0-1 0 0,0 0 1 0 0,0 0 0 0 0,0 1-1 0 0,0-1 1 0 0,0 0 0 0 0,0 0 0 0 0,0 0-1 0 0,0 0 1 0 0,0 0 0 0 0,0 0-1 0 0,0 0 1 0 0,0 0 0 0 0,0 0-1 0 0,0 0 1 0 0,0 0 0 0 0,0 0 0 0 0,0 0-1 0 0,0 0 1 0 0,0 1 0 0 0,0-1-1 0 0,0 0 1 0 0,0 0 0 0 0,0 0-1 0 0,0 0 1 0 0,0 0 0 0 0,0 0 0 0 0,0 0-1 0 0,0 0 1 0 0,0 0 0 0 0,0 0-1 0 0,0 0 1 0 0,0 1 0 0 0,3 2-4 0 0,6 4 31 0 0,-8-7-30 0 0,21 14-7 0 0,46 32 119 0 0,-62-41-73 0 0,1 1 0 0 0,-1-1 0 0 0,0 1-1 0 0,-1 1 1 0 0,0-1 0 0 0,0 1 0 0 0,6 10 0 0 0,-10-15-23 0 0,0-1-1 0 0,0 0 1 0 0,0 1 0 0 0,-1-1 0 0 0,1 1-1 0 0,-1-1 1 0 0,1 1 0 0 0,-1-1 0 0 0,0 1-1 0 0,0-1 1 0 0,1 1 0 0 0,-1-1 0 0 0,0 1-1 0 0,0 0 1 0 0,-1-1 0 0 0,1 1 0 0 0,0-1-1 0 0,0 1 1 0 0,-1-1 0 0 0,0 3 0 0 0,0-3 7 0 0,0 1 0 0 0,0-1 1 0 0,-1 1-1 0 0,1-1 1 0 0,0 0-1 0 0,-1 0 1 0 0,1 0-1 0 0,0 1 1 0 0,-1-1-1 0 0,0-1 1 0 0,1 1-1 0 0,-1 0 1 0 0,1 0-1 0 0,-1-1 1 0 0,0 1-1 0 0,0-1 1 0 0,-2 1-1 0 0,-16 2-95 0 0,1 0 0 0 0,-1-2-1 0 0,-37-2 1 0 0,16 0-1362 0 0,11 0-1728 0 0,20 1-572 0 0,1-1-3466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6.3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344 83 16828 0 0,'0'0'8211'0'0,"-20"-1"-8146"0"0,-65-2-97 0 0,-16-2-667 0 0,82 3-16 0 0,-1-1-1 0 0,-24-8 0 0 0,37 9 133 0 0,0 0 1 0 0,1-1-1 0 0,-9-4 0 0 0,12 5-1182 0 0,0 0 0 0 0,0 0 0 0 0,-1-1 0 0 0,-2-3 0 0 0</inkml:trace>
  <inkml:trace contextRef="#ctx0" brushRef="#br0" timeOffset="1">263 0 18476 0 0,'0'0'5016'0'0,"7"23"-4160"0"0,18 70-168 0 0,-23-88-593 0 0,0 1-1 0 0,-1-1 1 0 0,0 1 0 0 0,0-1-1 0 0,-1 1 1 0 0,1-1 0 0 0,-2 8-1 0 0,1-3 71 0 0,-1-2-127 0 0,0 0 0 0 0,0 0 0 0 0,-1-1 0 0 0,0 1 0 0 0,0 0 0 0 0,-1 0 1 0 0,0-1-1 0 0,-1 0 0 0 0,-4 8 0 0 0,-2 6-2519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6.8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55 18436 0 0,'0'0'5880'0'0,"11"22"-5380"0"0,29 73-104 0 0,-37-87-313 0 0,0 0 0 0 0,2 15 0 0 0,-5-3 131 0 0,-1-9-99 0 0,0 1-59 0 0,-1-1 1 0 0,1 0-1 0 0,-2 0 0 0 0,0 0 1 0 0,0 0-1 0 0,-1-1 1 0 0,0 1-1 0 0,-1-1 1 0 0,-1 0-1 0 0,-8 13 1 0 0,14-22-59 0 0,-1-1 0 0 0,1 1 0 0 0,0 0 0 0 0,-1-1 0 0 0,1 1 0 0 0,-1-1 0 0 0,1 1 0 0 0,-1-1-1 0 0,1 1 1 0 0,-1-1 0 0 0,0 1 0 0 0,1-1 0 0 0,-1 1 0 0 0,0-1 0 0 0,0 0-4 0 0,1 0 0 0 0,0 0 1 0 0,0 0-1 0 0,0 0 0 0 0,-1 0 0 0 0,1 0 0 0 0,0 0 0 0 0,0 0 1 0 0,0 0-1 0 0,0 0 0 0 0,-1 0 0 0 0,1-1 0 0 0,0 1 0 0 0,0 0 0 0 0,0 0 1 0 0,0 0-1 0 0,0 0 0 0 0,-1 0 0 0 0,1-1 0 0 0,0 1 0 0 0,0 0 1 0 0,0 0-1 0 0,0 0 0 0 0,0 0 0 0 0,0-1 0 0 0,0 1 0 0 0,0 0 0 0 0,0 0 1 0 0,0 0-1 0 0,0-1 0 0 0,0 1 0 0 0,0 0 0 0 0,-2-25-484 0 0,3 20 410 0 0,-1-36-395 0 0,2 0-1 0 0,2 0 1 0 0,2 0-1 0 0,13-48 1 0 0,-17 82 477 0 0,0 1 0 0 0,0-1 1 0 0,1 1-1 0 0,0 0 0 0 0,0-1 1 0 0,1 2-1 0 0,-1-1 1 0 0,7-7-1 0 0,-7 10 18 0 0,0 0 0 0 0,-1 1-1 0 0,1-1 1 0 0,1 1 0 0 0,-1-1 0 0 0,0 1 0 0 0,1 0 0 0 0,-1 1-1 0 0,1-1 1 0 0,-1 0 0 0 0,1 1 0 0 0,0 0 0 0 0,0 0 0 0 0,-1 0 0 0 0,8-1-1 0 0,-5 2 65 0 0,0 0-1 0 0,1 0 0 0 0,-1 1 0 0 0,0-1 1 0 0,0 1-1 0 0,0 1 0 0 0,0-1 1 0 0,0 1-1 0 0,8 3 0 0 0,-11-3-14 0 0,1-1 0 0 0,-1 1 0 0 0,0 0 0 0 0,0 0 1 0 0,0 0-1 0 0,0 1 0 0 0,0-1 0 0 0,-1 0 0 0 0,1 1 0 0 0,0 0 0 0 0,-1 0 0 0 0,0 0 0 0 0,0 0 0 0 0,0 0 1 0 0,0 0-1 0 0,0 0 0 0 0,1 5 0 0 0,-3-6-34 0 0,1 1 1 0 0,0-1 0 0 0,0 1-1 0 0,-1 0 1 0 0,0 0-1 0 0,1-1 1 0 0,-1 1-1 0 0,0 0 1 0 0,-1 0-1 0 0,1-1 1 0 0,0 1 0 0 0,-1 0-1 0 0,1 0 1 0 0,-1-1-1 0 0,-2 6 1 0 0,1-5-6 0 0,1 0 0 0 0,-1 0 1 0 0,0 0-1 0 0,-1 0 0 0 0,1-1 1 0 0,-1 1-1 0 0,1-1 0 0 0,-1 1 1 0 0,0-1-1 0 0,-5 4 0 0 0,-3 0 10 0 0,-1-1-1 0 0,1 0 0 0 0,-1 0 1 0 0,0-1-1 0 0,-22 4 1 0 0,31-8-34 0 0,0 1-13 0 0,0-1 1 0 0,0 1-1 0 0,0 0 1 0 0,0 0-1 0 0,0 0 0 0 0,-3 2 1 0 0,5-2 5 0 0,1-1 0 0 0,0 0 1 0 0,-1 1-1 0 0,1-1 0 0 0,-1 0 0 0 0,1 1 0 0 0,0-1 1 0 0,-1 1-1 0 0,1-1 0 0 0,0 0 0 0 0,0 1 0 0 0,-1-1 1 0 0,1 1-1 0 0,0-1 0 0 0,0 1 0 0 0,0-1 0 0 0,-1 1 1 0 0,1 0-1 0 0,0-1 0 0 0,0 1 0 0 0,0-1 0 0 0,0 1 1 0 0,0-1-1 0 0,0 1 0 0 0,0-1 0 0 0,0 1 1 0 0,0-1-1 0 0,1 1 0 0 0,-1-1 0 0 0,0 1 0 0 0,0-1 1 0 0,0 1-1 0 0,1-1 0 0 0,-1 1 0 0 0,0-1 0 0 0,0 1 1 0 0,1-1-1 0 0,-1 1 0 0 0,0-1 0 0 0,1 0 0 0 0,-1 1 1 0 0,1-1-1 0 0,-1 1 0 0 0,10 9 6 0 0,-1-1 0 0 0,2 0 0 0 0,-1-1 0 0 0,1 0 0 0 0,16 9 0 0 0,1 2 4 0 0,-8-6-50 0 0,-9-6-242 0 0,1 1 1 0 0,-1 0-1 0 0,18 18 1 0 0,-15-13-2456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7.2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51 16604 0 0,'0'0'8031'0'0,"-4"-6"-7990"0"0,-15-21-9 0 0,19 27-30 0 0,-1 0-1 0 0,1 0 1 0 0,0-1 0 0 0,-1 1 0 0 0,1 0-1 0 0,0 0 1 0 0,0-1 0 0 0,-1 1 0 0 0,1 0-1 0 0,0-1 1 0 0,0 1 0 0 0,0 0-1 0 0,0-1 1 0 0,0 1 0 0 0,-1-1 0 0 0,1 1-1 0 0,0 0 1 0 0,0-1 0 0 0,0 1 0 0 0,0 0-1 0 0,0-1 1 0 0,0 1 0 0 0,0-1-1 0 0,0 1 1 0 0,0 0 0 0 0,0-1 0 0 0,1 1-1 0 0,-1 0 1 0 0,0-1 0 0 0,0 1 0 0 0,0-1-1 0 0,0 1 1 0 0,0 0 0 0 0,1-1-1 0 0,-1 1 1 0 0,0 0 0 0 0,0 0 0 0 0,1-1-1 0 0,-1 1 1 0 0,0 0 0 0 0,0-1 0 0 0,1 1-1 0 0,12-3 18 0 0,-12 3-16 0 0,5 0 66 0 0,1 0 1 0 0,-1 0-1 0 0,0 1 1 0 0,0 0-1 0 0,1 0 1 0 0,-1 0-1 0 0,0 1 1 0 0,0 0-1 0 0,0 0 1 0 0,-1 0-1 0 0,1 1 1 0 0,0 0-1 0 0,-1 0 1 0 0,0 1-1 0 0,0-1 1 0 0,0 1-1 0 0,0 0 1 0 0,0 0 0 0 0,-1 1-1 0 0,0 0 1 0 0,0-1-1 0 0,0 1 1 0 0,0 1-1 0 0,-1-1 1 0 0,5 9-1 0 0,-7-10-13 0 0,1 0 1 0 0,-1-1-1 0 0,0 1 1 0 0,0 0-1 0 0,-1 0 0 0 0,1 0 1 0 0,-1 0-1 0 0,0 0 1 0 0,0 0-1 0 0,0 0 1 0 0,0 0-1 0 0,-1 0 0 0 0,1 0 1 0 0,-3 7-1 0 0,-1-1 57 0 0,-1 0 0 0 0,0 0 0 0 0,-12 17 0 0 0,9-15-61 0 0,-10 23 0 0 0,17-34-55 0 0,1 0 0 0 0,-1 0 1 0 0,1 0-1 0 0,-1 0 0 0 0,1 0 1 0 0,0 0-1 0 0,0 0 1 0 0,0 0-1 0 0,-1 0 0 0 0,1 0 1 0 0,0-1-1 0 0,0 1 0 0 0,0 0 1 0 0,0 0-1 0 0,0 0 0 0 0,1 0 1 0 0,-1 0-1 0 0,0 0 0 0 0,0 0 1 0 0,1 0-1 0 0,-1 0 1 0 0,0 0-1 0 0,1 0 0 0 0,-1 0 1 0 0,1-1-1 0 0,-1 1 0 0 0,1 0 1 0 0,0 0-1 0 0,-1-1 0 0 0,1 1 1 0 0,0 0-1 0 0,-1-1 0 0 0,1 1 1 0 0,0 0-1 0 0,0-1 1 0 0,0 1-1 0 0,-1-1 0 0 0,1 0 1 0 0,0 1-1 0 0,0-1 0 0 0,0 0 1 0 0,1 1-1 0 0,5 1-131 0 0,-1-1 0 0 0,1 0 0 0 0,-1 0 0 0 0,13 0 0 0 0,-18-1 123 0 0,83-1-3073 0 0,-29-5-6848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4:58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428 18 14851 0 0,'0'0'5451'0'0,"-23"-1"-5087"0"0,-75-3-70 0 0,-9 1 207 0 0,34-1-334 0 0,-39-1 596 0 0,111 5-735 0 0,1 0 0 0 0,-1 0-1 0 0,0 0 1 0 0,1 0 0 0 0,-1 0-1 0 0,1 0 1 0 0,-1 0-1 0 0,1 0 1 0 0,-1 1 0 0 0,1-1-1 0 0,-1 0 1 0 0,1 0 0 0 0,-1 1-1 0 0,1-1 1 0 0,-1 0-1 0 0,1 0 1 0 0,-1 1 0 0 0,1-1-1 0 0,-1 1 1 0 0,1-1-1 0 0,0 0 1 0 0,-1 1 0 0 0,1-1-1 0 0,-1 1 1 0 0,1-1 0 0 0,0 1-1 0 0,0-1 1 0 0,-1 1-1 0 0,1-1 1 0 0,0 1 0 0 0,0-1-1 0 0,0 1 1 0 0,0 0 0 0 0,-1-1-1 0 0,1 1 1 0 0,0-1-1 0 0,0 1 1 0 0,0-1 0 0 0,0 1-1 0 0,0-1 1 0 0,1 2 0 0 0,-1 2 168 0 0,1 0 1 0 0,0 0-1 0 0,0 0 1 0 0,2 6-1 0 0,-2-8-173 0 0,14 48 429 0 0,-1 2 0 0 0,-3 0 1 0 0,-2 0-1 0 0,-2 1 0 0 0,0 64 0 0 0,-4 235 593 0 0,-3-316-973 0 0,-14 170 287 0 0,-15-2 36 0 0,16-121-206 0 0,-2 97-14 0 0,15 1-75 0 0,0-88-27 0 0,1-88-64 0 0,-1 1 0 0 0,1-1 0 0 0,0 1-1 0 0,1-1 1 0 0,-1 1 0 0 0,1-1 0 0 0,0 0 0 0 0,3 6-1 0 0,0-2 19 0 0,0 1-1 0 0,1-1 0 0 0,9 11 0 0 0,-13-18-29 0 0,1 1-1 0 0,-1-1 0 0 0,1 0 0 0 0,0 0 1 0 0,0 0-1 0 0,0 0 0 0 0,0 0 0 0 0,0-1 0 0 0,1 1 1 0 0,-1-1-1 0 0,0 0 0 0 0,1 0 0 0 0,-1 0 1 0 0,1 0-1 0 0,-1-1 0 0 0,1 1 0 0 0,6-1 0 0 0,5 0-367 0 0,1-1 0 0 0,26-6 1 0 0,-28 5-278 0 0,23-3-1682 0 0,-12 3-3203 0 0,-12 2-5348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07.0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14395 0 0,'0'0'10785'0'0,"7"21"-10266"0"0,21 66-108 0 0,-26-80-323 0 0,0-1 0 0 0,0 1 1 0 0,0 0-1 0 0,-1 0 1 0 0,0 0-1 0 0,0 0 0 0 0,-1 12 1 0 0,0-3 72 0 0,-1 10-485 0 0,0-1 1 0 0,-2 0 0 0 0,-1 0 0 0 0,-11 38-1 0 0,8-27-3853 0 0,6-25-135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07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22 7274 0 0,'0'0'15548'0'0,"-15"-5"-15170"0"0,-3 0-209 0 0,-26-6 0 0 0,43 11-159 0 0,0 0 1 0 0,0-1-1 0 0,0 1 0 0 0,0 0 0 0 0,0 0 0 0 0,0 0 0 0 0,0 0 0 0 0,0 1 0 0 0,0-1 0 0 0,0 0 1 0 0,0 0-1 0 0,1 0 0 0 0,-1 1 0 0 0,0-1 0 0 0,0 1 0 0 0,0-1 0 0 0,0 1 0 0 0,0-1 0 0 0,1 1 1 0 0,-1-1-1 0 0,0 1 0 0 0,1-1 0 0 0,-2 2 0 0 0,1-1 9 0 0,0 1 0 0 0,1-1 0 0 0,-1 1 0 0 0,0 0 0 0 0,1-1 0 0 0,-1 1 0 0 0,1 0 0 0 0,-1 2-1 0 0,0 0 24 0 0,-1 2 3 0 0,1 0 1 0 0,0 0-1 0 0,0 0 0 0 0,0 0 1 0 0,1 1-1 0 0,-1-1 0 0 0,2 7 1 0 0,-1-11-29 0 0,1 0 0 0 0,-1 0 1 0 0,1 0-1 0 0,-1 0 0 0 0,1 0 0 0 0,0 1 0 0 0,0-1 1 0 0,0 0-1 0 0,0-1 0 0 0,0 1 0 0 0,0 0 1 0 0,1 0-1 0 0,-1 0 0 0 0,1-1 0 0 0,-1 1 0 0 0,1-1 1 0 0,0 1-1 0 0,-1-1 0 0 0,1 1 0 0 0,0-1 1 0 0,0 0-1 0 0,3 1 0 0 0,1 1 20 0 0,0-1 0 0 0,0 0 0 0 0,0-1-1 0 0,1 0 1 0 0,-1 0 0 0 0,0 0 0 0 0,1-1 0 0 0,-1 1 0 0 0,1-1 0 0 0,-1-1-1 0 0,0 0 1 0 0,1 1 0 0 0,8-4 0 0 0,-13 3-61 0 0,-1 0 0 0 0,1 0 0 0 0,0 0 1 0 0,-1 0-1 0 0,1 0 0 0 0,-1 0 0 0 0,1-1 0 0 0,-1 1 0 0 0,1-1 0 0 0,-1 1 0 0 0,0-1 0 0 0,0 1 1 0 0,0-1-1 0 0,0 0 0 0 0,0 1 0 0 0,0-1 0 0 0,0 0 0 0 0,-1 0 0 0 0,1 0 0 0 0,-1 0 1 0 0,1 0-1 0 0,-1 1 0 0 0,0-1 0 0 0,1 0 0 0 0,-1 0 0 0 0,0 0 0 0 0,-1-4 0 0 0,1 4-203 0 0,0 0-1 0 0,-1 0 0 0 0,1 0 1 0 0,-1 0-1 0 0,1 0 0 0 0,-1 0 1 0 0,0 0-1 0 0,1 0 0 0 0,-1 0 1 0 0,0 1-1 0 0,0-1 0 0 0,-1 0 1 0 0,1 1-1 0 0,0-1 0 0 0,-1 0 0 0 0,1 1 1 0 0,-1 0-1 0 0,1-1 0 0 0,-1 1 1 0 0,1 0-1 0 0,-1 0 0 0 0,0 0 1 0 0,0 0-1 0 0,0 0 0 0 0,1 0 1 0 0,-4-1-1 0 0,-8 1-3902 0 0,5 1-1495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07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114 1 14019 0 0,'0'0'8524'0'0,"-19"15"-8310"0"0,-55 46 3 0 0,71-59-192 0 0,1 0 0 0 0,0 0 0 0 0,-1 1 0 0 0,1-1 0 0 0,0 1 0 0 0,0 0 0 0 0,-1 3 0 0 0,2-6-11 0 0,1 1 1 0 0,0-1-1 0 0,0 1 1 0 0,0-1-1 0 0,0 1 1 0 0,0 0-1 0 0,-1-1 1 0 0,1 1-1 0 0,0-1 1 0 0,0 1-1 0 0,1 0 1 0 0,-1-1-1 0 0,0 1 1 0 0,0-1-1 0 0,0 1 1 0 0,0-1-1 0 0,1 2 1 0 0,0 1 102 0 0,-1-1-73 0 0,1-1 0 0 0,0 1 0 0 0,-1-1 0 0 0,1 0 0 0 0,0 1 0 0 0,0-1 0 0 0,0 0 0 0 0,0 0 0 0 0,0 0 0 0 0,0 0 0 0 0,0 0 0 0 0,1 0 0 0 0,-1 0 0 0 0,0 0 0 0 0,0 0 0 0 0,1-1 0 0 0,-1 1 0 0 0,1 0 1 0 0,-1-1-1 0 0,0 1 0 0 0,1-1 0 0 0,1 1 0 0 0,4 1 68 0 0,0-1 1 0 0,-1 0-1 0 0,13 1 1 0 0,-9-2-45 0 0,0 0 1 0 0,0-1-1 0 0,0 0 0 0 0,0 0 1 0 0,0-1-1 0 0,18-6 1 0 0,-26 7-95 0 0,1 0 1 0 0,-1 0 0 0 0,1 0-1 0 0,-1 0 1 0 0,1 0 0 0 0,-1-1-1 0 0,0 1 1 0 0,0-1 0 0 0,0 1-1 0 0,0-1 1 0 0,0 0 0 0 0,0 0-1 0 0,0 0 1 0 0,-1 0-1 0 0,1 0 1 0 0,-1-1 0 0 0,1 1-1 0 0,-1 0 1 0 0,0-1 0 0 0,0 1-1 0 0,0-1 1 0 0,0 1 0 0 0,-1-1-1 0 0,1 1 1 0 0,-1-1 0 0 0,1 0-1 0 0,-1 1 1 0 0,0-1 0 0 0,0 0-1 0 0,0 1 1 0 0,-1-4 0 0 0,1 4-78 0 0,0 0 0 0 0,-1 1 0 0 0,1-1 0 0 0,-1 0 0 0 0,1 1 0 0 0,-1-1 0 0 0,0 1 0 0 0,1-1 0 0 0,-1 1 0 0 0,0 0 0 0 0,0-1 0 0 0,0 1 0 0 0,0 0 0 0 0,-3-2 0 0 0,2 0-104 0 0,-1 1-1 0 0,0 0 0 0 0,0 1 1 0 0,0-1-1 0 0,0 0 1 0 0,-6-1-1 0 0,-2 0-1753 0 0,-1 0 0 0 0,0 0-1 0 0,-12 0 1 0 0,19 2 389 0 0,-7 0-6135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16.4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 78 1552 0 0,'0'0'17800'0'0,"0"-3"-17066"0"0,0 2-720 0 0,1-2 140 0 0,-1 0 1 0 0,1 1-1 0 0,-1-1 0 0 0,0 0 1 0 0,0 1-1 0 0,-1-1 0 0 0,1 0 1 0 0,0 1-1 0 0,-1-1 0 0 0,1 1 1 0 0,-1-1-1 0 0,0 1 0 0 0,0-1 1 0 0,0 1-1 0 0,0-1 0 0 0,-2-2 1 0 0,1 3-96 0 0,0-1 1 0 0,-1 1 0 0 0,1 0 0 0 0,0 0-1 0 0,-1 0 1 0 0,1 1 0 0 0,-1-1 0 0 0,1 0 0 0 0,-1 1-1 0 0,0 0 1 0 0,0-1 0 0 0,1 1 0 0 0,-1 0-1 0 0,-5 0 1 0 0,6 0-28 0 0,0 1-1 0 0,0 0 0 0 0,-1 0 1 0 0,1 0-1 0 0,0 0 1 0 0,0 0-1 0 0,-1 1 0 0 0,1-1 1 0 0,0 1-1 0 0,0-1 0 0 0,0 1 1 0 0,-1 0-1 0 0,1 0 1 0 0,0 0-1 0 0,0 0 0 0 0,0 0 1 0 0,0 1-1 0 0,1-1 0 0 0,-4 3 1 0 0,-1 2 23 0 0,0 0 0 0 0,1 0 0 0 0,0 0 0 0 0,0 1 0 0 0,1 0 0 0 0,-1 0 0 0 0,2 0 0 0 0,-1 1 0 0 0,1-1 0 0 0,0 1 0 0 0,0 0 0 0 0,1 0 0 0 0,0 0 0 0 0,1 0 0 0 0,0 0 0 0 0,-1 11 0 0 0,2-18-44 0 0,0 0 1 0 0,1 0 0 0 0,-1 1-1 0 0,0-1 1 0 0,0 0-1 0 0,1 0 1 0 0,-1 0 0 0 0,0 0-1 0 0,1 0 1 0 0,-1 0-1 0 0,1 0 1 0 0,0-1 0 0 0,-1 1-1 0 0,1 0 1 0 0,0 0-1 0 0,-1 0 1 0 0,1 0 0 0 0,1 0-1 0 0,0 0 17 0 0,0 1 0 0 0,0-1 0 0 0,0 0-1 0 0,0 0 1 0 0,0 0 0 0 0,0 0 0 0 0,5 1 0 0 0,2-1 59 0 0,0 1 1 0 0,-1-1 0 0 0,14-1-1 0 0,-15 0-39 0 0,1 0 0 0 0,-1-1 0 0 0,1 0-1 0 0,0 0 1 0 0,-1-1 0 0 0,0 0 0 0 0,1 0-1 0 0,12-7 1 0 0,-18 8-101 0 0,1 0 0 0 0,-1-1 1 0 0,0 1-1 0 0,1-1 0 0 0,-1 1 0 0 0,0-1 0 0 0,0 0 0 0 0,0 0 1 0 0,-1 0-1 0 0,1 0 0 0 0,0-1 0 0 0,-1 1 0 0 0,1 0 0 0 0,-1-1 1 0 0,0 1-1 0 0,0-1 0 0 0,0 1 0 0 0,0-1 0 0 0,0 1 0 0 0,0-1 1 0 0,-1 0-1 0 0,1 1 0 0 0,-1-1 0 0 0,0 0 0 0 0,0 0 0 0 0,0 1 1 0 0,-1-6-1 0 0,1 7-55 0 0,0 1 0 0 0,0-1 0 0 0,0 0 0 0 0,0 1 0 0 0,0-1 1 0 0,0 1-1 0 0,-1-1 0 0 0,1 1 0 0 0,0-1 0 0 0,0 1 0 0 0,-1-1 0 0 0,1 1 1 0 0,0-1-1 0 0,-1 1 0 0 0,1-1 0 0 0,-1 1 0 0 0,1 0 0 0 0,0-1 1 0 0,-1 1-1 0 0,1-1 0 0 0,-1 1 0 0 0,1 0 0 0 0,-1 0 0 0 0,0-1 0 0 0,-6 0-3205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16.8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1 14419 0 0,'0'0'11525'0'0,"-4"20"-10898"0"0,-12 65-139 0 0,15-76-377 0 0,0 0-1 0 0,0 0 1 0 0,1 1-1 0 0,1 13 1 0 0,0-5 88 0 0,-2 177-547 0 0,2-186-952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06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30 225 13981 0 0,'0'0'1265'0'0,"0"0"-812"0"0,0 0-49 0 0,0 0-90 0 0,0 0-44 0 0,0 0-29 0 0,0 0-1 0 0,-15-23 134 0 0,46-125-2923 0 0,-29 145 2580 0 0,-1 0 0 0 0,1-1-1 0 0,-1 1 1 0 0,1 0 0 0 0,0 0-1 0 0,0 0 1 0 0,1 1 0 0 0,-1-1-1 0 0,0 0 1 0 0,1 1-1 0 0,0-1 1 0 0,-1 1 0 0 0,1 0-1 0 0,0 0 1 0 0,0 0 0 0 0,0 0-1 0 0,1 1 1 0 0,-1-1 0 0 0,0 1-1 0 0,1 0 1 0 0,-1 0-1 0 0,0 0 1 0 0,1 0 0 0 0,0 1-1 0 0,-1-1 1 0 0,1 1 0 0 0,-1 0-1 0 0,1 0 1 0 0,-1 0-1 0 0,1 1 1 0 0,-1-1 0 0 0,1 1-1 0 0,-1 0 1 0 0,1 0 0 0 0,-1 0-1 0 0,1 0 1 0 0,-1 1 0 0 0,0-1-1 0 0,0 1 1 0 0,0 0-31 0 0,2 0 58 0 0,0 1 1 0 0,-1 1-1 0 0,0-1 1 0 0,0 0-1 0 0,0 1 1 0 0,0 0-1 0 0,0 0 1 0 0,-1 0-1 0 0,0 0 1 0 0,0 1-1 0 0,0-1 1 0 0,0 1-1 0 0,-1 0 1 0 0,1-1-1 0 0,-1 1 1 0 0,-1 1-1 0 0,1-1 1 0 0,-1 0-1 0 0,0 0 1 0 0,0 0-1 0 0,0 1 1 0 0,-1-1-1 0 0,1 0 1 0 0,-1 1-1 0 0,-1-1 1 0 0,1 1-1 0 0,-1-1 1 0 0,0 3-59 0 0,-9 25-3414 0 0,-7-4-3777 0 0,17-28-61 0 0</inkml:trace>
  <inkml:trace contextRef="#ctx0" brushRef="#br0" timeOffset="185.2">208 160 12357 0 0,'0'0'1508'0'0,"0"0"-1508"0"0,0 0 0 0 0,-54-20 356 0 0,33 14-192 0 0,-4 1-164 0 0,-2 2-800 0 0,0 0-1028 0 0,4 2-2656 0 0,-8-2-2789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18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31 1056 0 0,'0'0'17604'0'0,"-14"-6"-16847"0"0,-43-16-47 0 0,57 21-682 0 0,-1 1 1 0 0,0 0 0 0 0,0 0-1 0 0,0-1 1 0 0,1 1-1 0 0,-1 0 1 0 0,0 0-1 0 0,0 0 1 0 0,0 0-1 0 0,0 0 1 0 0,1 0-1 0 0,-1 0 1 0 0,0 0-1 0 0,0 0 1 0 0,0 0-1 0 0,0 1 1 0 0,1-1-1 0 0,-1 0 1 0 0,0 1-1 0 0,0-1 1 0 0,-1 1-1 0 0,2 0 14 0 0,-1-1-1 0 0,1 1 0 0 0,-1 0 1 0 0,1 0-1 0 0,-1 0 1 0 0,1-1-1 0 0,0 1 0 0 0,-1 0 1 0 0,1 0-1 0 0,0 0 1 0 0,0 0-1 0 0,-1 1 0 0 0,0 2 149 0 0,-3 11 145 0 0,0 0 0 0 0,1 0 0 0 0,0 0 0 0 0,2 0 0 0 0,-1 1-1 0 0,3 30 1 0 0,-1-43-286 0 0,0-1-1 0 0,1 1 0 0 0,-1-1 0 0 0,1 0 1 0 0,-1 1-1 0 0,1-1 0 0 0,0 1 0 0 0,0-1 1 0 0,0 0-1 0 0,0 0 0 0 0,0 0 0 0 0,1 0 1 0 0,-1 1-1 0 0,0-2 0 0 0,1 1 0 0 0,3 3 0 0 0,-2-3 26 0 0,-1 0 0 0 0,1 0-1 0 0,0 0 1 0 0,0-1-1 0 0,0 1 1 0 0,0-1-1 0 0,0 0 1 0 0,0 0-1 0 0,0 0 1 0 0,1 0-1 0 0,4 0 1 0 0,-2-1 6 0 0,0 1-1 0 0,0-1 1 0 0,0-1-1 0 0,0 1 1 0 0,0-1-1 0 0,0 0 1 0 0,0 0 0 0 0,-1-1-1 0 0,1 0 1 0 0,0 0-1 0 0,0 0 1 0 0,-1 0-1 0 0,8-5 1 0 0,-10 4-88 0 0,-1 1 1 0 0,1 0-1 0 0,0 0 1 0 0,-1-1-1 0 0,1 0 1 0 0,-1 1-1 0 0,0-1 0 0 0,0 0 1 0 0,0 0-1 0 0,0 0 1 0 0,-1-1-1 0 0,1 1 1 0 0,-1 0-1 0 0,0-1 1 0 0,0 1-1 0 0,0 0 0 0 0,0-1 1 0 0,0 1-1 0 0,-1-1 1 0 0,0 0-1 0 0,0 1 1 0 0,0-1-1 0 0,0 1 0 0 0,0-1 1 0 0,-1 1-1 0 0,1-1 1 0 0,-1 1-1 0 0,0-1 1 0 0,0 1-1 0 0,-1-1 0 0 0,1 1 1 0 0,-1 0-1 0 0,1 0 1 0 0,-1 0-1 0 0,0 0 1 0 0,0 0-1 0 0,0 0 1 0 0,-1 0-1 0 0,1 1 0 0 0,-1-1 1 0 0,1 1-1 0 0,-1 0 1 0 0,0-1-1 0 0,0 1 1 0 0,-3-1-1 0 0,0 0-272 0 0,1 0 0 0 0,-1 1 0 0 0,1 0 1 0 0,-1 0-1 0 0,0 1 0 0 0,1 0 0 0 0,-12-1 0 0 0,-12 0-3077 0 0,0 3-4333 0 0,28-1 7354 0 0,-13 1-10545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08.6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159 33 3481 0 0,'0'0'15870'0'0,"7"-2"-15103"0"0,24-7-87 0 0,-27 6 2688 0 0,-9 1-2513 0 0,-7-1-660 0 0,-116-9 783 0 0,100 11-4805 0 0,1 0-4061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09.1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203 149 14299 0 0,'0'0'4136'0'0,"3"-11"-3786"0"0,12-53 312 0 0,-14 62-595 0 0,0-1 1 0 0,-1 1-1 0 0,0-1 0 0 0,1 1 1 0 0,-1-1-1 0 0,0 1 0 0 0,-1-1 1 0 0,1 1-1 0 0,0-1 1 0 0,-1 1-1 0 0,1-1 0 0 0,-1 1 1 0 0,0-1-1 0 0,0 1 0 0 0,0 0 1 0 0,0-1-1 0 0,0 1 0 0 0,0 0 1 0 0,-2-3-1 0 0,1 3-38 0 0,0 0 0 0 0,0 0-1 0 0,-1 0 1 0 0,1 0 0 0 0,-1 1-1 0 0,1-1 1 0 0,-1 1 0 0 0,1-1-1 0 0,-1 1 1 0 0,0 0 0 0 0,1 0-1 0 0,-1 0 1 0 0,0 0 0 0 0,0 1-1 0 0,0-1 1 0 0,-4 0 0 0 0,0 1 33 0 0,1 0 1 0 0,-1 1 0 0 0,1-1-1 0 0,0 1 1 0 0,-1 0-1 0 0,1 1 1 0 0,0 0-1 0 0,0 0 1 0 0,0 0 0 0 0,0 0-1 0 0,0 1 1 0 0,0 0-1 0 0,1 1 1 0 0,-1-1-1 0 0,1 1 1 0 0,0 0 0 0 0,0 0-1 0 0,1 0 1 0 0,-1 1-1 0 0,1 0 1 0 0,0 0-1 0 0,0 0 1 0 0,-6 11 0 0 0,9-14-54 0 0,-3 5 8 0 0,-1 0 1 0 0,2 1 0 0 0,-1 0-1 0 0,-3 12 1 0 0,7-19-11 0 0,-1 1 0 0 0,1-1 0 0 0,0 1 0 0 0,-1 0 1 0 0,1-1-1 0 0,0 1 0 0 0,0 0 0 0 0,0-1 0 0 0,0 1 0 0 0,0 0 0 0 0,1-1 1 0 0,-1 1-1 0 0,0-1 0 0 0,1 1 0 0 0,-1 0 0 0 0,1-1 0 0 0,0 1 0 0 0,-1-1 1 0 0,1 1-1 0 0,0-1 0 0 0,0 0 0 0 0,0 1 0 0 0,0-1 0 0 0,0 0 0 0 0,0 0 1 0 0,1 0-1 0 0,-1 1 0 0 0,0-1 0 0 0,0 0 0 0 0,2 0 0 0 0,3 2 17 0 0,0 0-1 0 0,0-1 1 0 0,0 1-1 0 0,0-1 0 0 0,0-1 1 0 0,0 1-1 0 0,1-1 1 0 0,-1-1-1 0 0,0 1 1 0 0,1-1-1 0 0,-1 0 1 0 0,1 0-1 0 0,-1-1 0 0 0,11-1 1 0 0,-5-1 2 0 0,0-1 1 0 0,-1 0-1 0 0,1 0 0 0 0,0-1 1 0 0,-1 0-1 0 0,16-11 0 0 0,-16 8 6 0 0,-9 6-1 0 0,1 0 0 0 0,0 0-1 0 0,0 0 1 0 0,-1 1 0 0 0,1-1-1 0 0,5-1 1 0 0,-8 3-26 0 0,0 0-1 0 0,0 0 1 0 0,1 1 0 0 0,-1-1-1 0 0,0 0 1 0 0,0 0 0 0 0,1 1-1 0 0,-1-1 1 0 0,0 0 0 0 0,0 0-1 0 0,0 1 1 0 0,0-1-1 0 0,0 0 1 0 0,0 1 0 0 0,1-1-1 0 0,-1 0 1 0 0,0 1 0 0 0,0-1-1 0 0,0 0 1 0 0,0 0 0 0 0,0 1-1 0 0,0-1 1 0 0,0 0-1 0 0,0 1 1 0 0,0-1 0 0 0,0 0-1 0 0,0 1 1 0 0,-1-1 0 0 0,1 2 23 0 0,3 45 161 0 0,-2 1 1 0 0,-11 84-1 0 0,8-111-2015 0 0,0-6-3332 0 0,2-10 707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10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0 17180 0 0,'0'0'4938'0'0,"-5"15"-4262"0"0,-15 47-58 0 0,19-59-548 0 0,1 0 1 0 0,-1 0 0 0 0,1 0-1 0 0,-1-1 1 0 0,1 6 0 0 0,4 1 257 0 0,-2-4-153 0 0,1 3 28 0 0,0 0 1 0 0,-1 0 0 0 0,0 0 0 0 0,0 0 0 0 0,-1 0 0 0 0,0 0 0 0 0,0 1 0 0 0,-2 16 0 0 0,1-24-139 0 0,-1 1 1 0 0,0-1 0 0 0,0 1 0 0 0,0-1-1 0 0,0 1 1 0 0,0-1 0 0 0,0 1 0 0 0,0-1 0 0 0,-2 2-1 0 0,1-2 7 0 0,1 1 1 0 0,-1 0-1 0 0,0 1 0 0 0,1-1 0 0 0,-3 3 0 0 0,2 5 46 0 0,0-1-1 0 0,0 1 0 0 0,0-1 0 0 0,1 1 0 0 0,1-1 0 0 0,0 1 0 0 0,1 10 0 0 0,-1 1-11 0 0,-12 639 601 0 0,10-317-659 0 0,10-239-33 0 0,0 6-42 0 0,-8-108-26 0 0,0 0-1 0 0,-1-1 1 0 0,1 1-1 0 0,-1 0 1 0 0,1-1-1 0 0,-1 1 1 0 0,1 0 0 0 0,-1-1-1 0 0,0 1 1 0 0,-2 2-1 0 0,2-2-100 0 0,0-1-1 0 0,0 1 1 0 0,0 0 0 0 0,0 0-1 0 0,1 0 1 0 0,-1 0-1 0 0,0 0 1 0 0,0 3-1 0 0,0 8-1882 0 0,1-8-1144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09.9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53 792 0 0,'0'0'21622'0'0,"7"-4"-21276"0"0,19-9-121 0 0,-18 8 68 0 0,-8 1-270 0 0,0 2-15 0 0,2 0-19 0 0,0 0-1 0 0,0 0 1 0 0,0 0-1 0 0,0 0 1 0 0,0 0-1 0 0,0 1 1 0 0,1-1 0 0 0,-1 1-1 0 0,0-1 1 0 0,1 1-1 0 0,-1 0 1 0 0,1 0 0 0 0,0 0-1 0 0,-1 0 1 0 0,1 1-1 0 0,0-1 1 0 0,-1 1-1 0 0,1 0 1 0 0,0-1 0 0 0,0 1-1 0 0,0 0 1 0 0,4 1-1 0 0,-2 0 36 0 0,0 0-1 0 0,0 0 1 0 0,0 0 0 0 0,-1 1-1 0 0,1-1 1 0 0,0 1-1 0 0,-1 0 1 0 0,1 1-1 0 0,-1-1 1 0 0,0 1-1 0 0,7 5 1 0 0,-4-2 52 0 0,-1 0 0 0 0,-1 0 0 0 0,1 1 0 0 0,-1 0 1 0 0,0 0-1 0 0,0 0 0 0 0,5 13 0 0 0,-8-15-20 0 0,0 0 0 0 0,0 1 0 0 0,0-1 0 0 0,-1 0 0 0 0,0 0 0 0 0,0 1 0 0 0,0-1 0 0 0,-1 1 0 0 0,0-1 0 0 0,0 1 0 0 0,0-1 1 0 0,-1 1-1 0 0,-1 6 0 0 0,1-9-17 0 0,0 0 0 0 0,0 0 1 0 0,-1 0-1 0 0,1 0 1 0 0,-1-1-1 0 0,0 1 1 0 0,0 0-1 0 0,0-1 1 0 0,0 1-1 0 0,0-1 0 0 0,-5 4 1 0 0,-3 2 78 0 0,-19 11 0 0 0,20-14-93 0 0,-14 7 16 0 0,17-10-33 0 0,1 1-1 0 0,0-1 1 0 0,0 1 0 0 0,0 0-1 0 0,-4 4 1 0 0,9-7-7 0 0,-1 1-1 0 0,1-1 1 0 0,0 0 0 0 0,0 0-1 0 0,0 1 1 0 0,-1-1 0 0 0,1 0-1 0 0,0 0 1 0 0,0 1 0 0 0,0-1-1 0 0,0 0 1 0 0,0 0 0 0 0,0 1-1 0 0,0-1 1 0 0,0 0 0 0 0,0 1-1 0 0,0-1 1 0 0,0 0 0 0 0,0 1-1 0 0,0-1 1 0 0,0 0 0 0 0,0 0-1 0 0,0 1 1 0 0,0-1 0 0 0,0 0-1 0 0,0 1 1 0 0,0-1 0 0 0,0 0-1 0 0,0 0 1 0 0,1 1 0 0 0,-1-1-1 0 0,0 0 1 0 0,0 0 0 0 0,0 1-1 0 0,1-1 1 0 0,-1 0 0 0 0,0 0-1 0 0,0 0 1 0 0,0 1 0 0 0,1-1-1 0 0,-1 0 1 0 0,0 0 0 0 0,0 0-1 0 0,1 0 1 0 0,-1 0-1 0 0,0 1 1 0 0,1-1 0 0 0,-1 0-1 0 0,0 0 1 0 0,16 6 69 0 0,-15-5-62 0 0,48 11 100 0 0,1-1 0 0 0,80 6 0 0 0,-85-16-3138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10.3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58 12843 0 0,'0'0'7917'0'0,"4"-9"-7659"0"0,14-28-11 0 0,-18 37-235 0 0,0-1 0 0 0,1 0 0 0 0,-1 1 0 0 0,0-1 1 0 0,1 0-1 0 0,-1 1 0 0 0,1-1 0 0 0,-1 1 0 0 0,0-1 1 0 0,1 1-1 0 0,-1-1 0 0 0,1 1 0 0 0,0-1 1 0 0,-1 1-1 0 0,1-1 0 0 0,-1 1 0 0 0,1 0 0 0 0,0-1 1 0 0,-1 1-1 0 0,1 0 0 0 0,0 0 0 0 0,-1-1 0 0 0,1 1 1 0 0,0 0-1 0 0,0 0 0 0 0,-1 0 0 0 0,1 0 0 0 0,0 0 1 0 0,0 0-1 0 0,-1 0 0 0 0,1 0 0 0 0,0 0 1 0 0,-1 0-1 0 0,1 0 0 0 0,0 1 0 0 0,1-1 0 0 0,1 1 22 0 0,1 1 9 0 0,1-1-1 0 0,0 1 1 0 0,-1 1-1 0 0,1-1 1 0 0,-1 1-1 0 0,7 4 1 0 0,22 20 424 0 0,-27-22-344 0 0,0 1-1 0 0,-1-1 0 0 0,0 1 0 0 0,0 0 0 0 0,0 1 0 0 0,-1-1 0 0 0,0 1 0 0 0,0 0 0 0 0,-1 0 1 0 0,4 10-1 0 0,-6-14-68 0 0,0 1 0 0 0,0-1 0 0 0,0 1 0 0 0,-1 0 0 0 0,1-1 0 0 0,-1 1 0 0 0,0-1 0 0 0,0 1 0 0 0,0 0 0 0 0,-1-1 0 0 0,1 1 0 0 0,-1 0 0 0 0,0-1 0 0 0,0 1 1 0 0,0-1-1 0 0,0 0 0 0 0,-1 1 0 0 0,0-1 0 0 0,1 0 0 0 0,-1 0 0 0 0,0 0 0 0 0,0 0 0 0 0,-5 5 0 0 0,-3 1 81 0 0,-1 0-1 0 0,0-1 1 0 0,-20 12 0 0 0,18-12-56 0 0,-1 1 1 0 0,-14 13 0 0 0,28-22-76 0 0,-1 0 0 0 0,1 1 0 0 0,0-1 0 0 0,-1 0 0 0 0,1 1 0 0 0,0-1 0 0 0,-1 0 0 0 0,1 1 0 0 0,0-1 0 0 0,0 1 0 0 0,-1-1 0 0 0,1 0 0 0 0,0 1 0 0 0,0-1 0 0 0,0 1 0 0 0,0-1 0 0 0,0 1 0 0 0,-1 0 0 0 0,1-1 6 0 0,1 0-1 0 0,-1 0 1 0 0,0 1 0 0 0,0-1-1 0 0,0 0 1 0 0,0 0 0 0 0,0 1-1 0 0,0-1 1 0 0,1 0 0 0 0,-1 0-1 0 0,0 1 1 0 0,0-1 0 0 0,0 0-1 0 0,0 0 1 0 0,1 0 0 0 0,-1 0-1 0 0,0 1 1 0 0,0-1-1 0 0,1 0 1 0 0,-1 0 0 0 0,0 0-1 0 0,1 0 1 0 0,17 4 367 0 0,-16-4-375 0 0,37 3 206 0 0,42-3 0 0 0,12 0-3173 0 0,-83 2-38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11.5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6 20188 0 0,'0'0'2768'0'0,"7"-1"-2754"0"0,-2-1-14 0 0,-3 1-1 0 0,1 1 0 0 0,-1-1 0 0 0,0 1 0 0 0,0 0 0 0 0,0-1 0 0 0,1 1 0 0 0,-1 0 0 0 0,0 0 1 0 0,0 0-1 0 0,0 1 0 0 0,1-1 0 0 0,-1 0 0 0 0,0 1 0 0 0,0 0 0 0 0,0-1 0 0 0,3 2 0 0 0,13 5 19 0 0,-1 0-1 0 0,1-2 0 0 0,25 5 1 0 0,-23-6 90 0 0,1 1 0 0 0,23 9 0 0 0,-42-13-90 0 0,1 1 1 0 0,-1-1-1 0 0,0 0 1 0 0,0 1 0 0 0,0-1-1 0 0,0 1 1 0 0,0 0 0 0 0,0 0-1 0 0,0 0 1 0 0,-1-1-1 0 0,1 2 1 0 0,-1-1 0 0 0,1 0-1 0 0,-1 0 1 0 0,0 0-1 0 0,0 1 1 0 0,0-1 0 0 0,1 5-1 0 0,1 3 57 0 0,-1 0 0 0 0,-1 0-1 0 0,1 15 1 0 0,-1-16-14 0 0,0 178 950 0 0,-12 1-369 0 0,-1 7-210 0 0,9 265 379 0 0,4-169-159 0 0,-2-250-464 0 0,-9 54 1 0 0,7-72-126 0 0,-2-1-1 0 0,-1 0 0 0 0,-16 42 0 0 0,18-55-57 0 0,0 0 0 0 0,-1-1-1 0 0,0 0 1 0 0,-1 0 0 0 0,1 0 0 0 0,-1-1-1 0 0,-1 0 1 0 0,-12 11 0 0 0,13-13-39 0 0,-1 0 0 0 0,1-1 1 0 0,-1 0-1 0 0,0 0 0 0 0,0-1 1 0 0,0 0-1 0 0,0 0 1 0 0,-1 0-1 0 0,1-1 0 0 0,-1-1 1 0 0,-9 2-1 0 0,-1-1-289 0 0,0-2 0 0 0,0 0 0 0 0,1-1-1 0 0,-20-3 1 0 0,-16-5-2471 0 0,1-3-4996 0 0,37 8 4109 0 0,-6-1-7840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28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0 11867 0 0,'0'0'12087'0'0,"-12"0"-11698"0"0,-74 1 36 0 0,-32-1-1429 0 0,113 1-808 0 0,17 3-4127 0 0,5-4-2847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28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0 7410 0 0,'0'0'13968'0'0,"-9"4"-13659"0"0,-28 13 1 0 0,36-16-283 0 0,-1 0 0 0 0,1 0 0 0 0,0 0 0 0 0,-1 1 0 0 0,1-1 0 0 0,0 0 1 0 0,0 1-1 0 0,0-1 0 0 0,0 0 0 0 0,0 1 0 0 0,0-1 0 0 0,1 1 0 0 0,-1 0 0 0 0,0-1 1 0 0,1 1-1 0 0,-1 0 0 0 0,1-1 0 0 0,0 1 0 0 0,-1 0 0 0 0,1-1 0 0 0,0 1 0 0 0,0 0 1 0 0,0 0-1 0 0,1 2 0 0 0,-1 1 56 0 0,-1 0-30 0 0,1 0 0 0 0,0 0 0 0 0,1 0 0 0 0,-1-1 0 0 0,1 1 0 0 0,0 0 1 0 0,0-1-1 0 0,3 8 0 0 0,-3-9-26 0 0,1 0 0 0 0,0 0 0 0 0,-1-1 0 0 0,1 1 0 0 0,0-1 0 0 0,0 1 0 0 0,1-1 1 0 0,-1 0-1 0 0,0 0 0 0 0,1 0 0 0 0,-1 0 0 0 0,1-1 0 0 0,0 1 0 0 0,3 1 0 0 0,-1 0 15 0 0,0-1 0 0 0,0 0 0 0 0,1 0-1 0 0,-1-1 1 0 0,0 0 0 0 0,1 1-1 0 0,-1-2 1 0 0,1 1 0 0 0,-1-1-1 0 0,8 0 1 0 0,-12 0-42 0 0,0-1 0 0 0,1 1 0 0 0,-1-1 0 0 0,0 1 0 0 0,0-1 0 0 0,0 0 0 0 0,0 1 0 0 0,0-1 0 0 0,0 0 0 0 0,0 0 0 0 0,0 0 0 0 0,0 0 0 0 0,0 1 0 0 0,0-2-1 0 0,-1 1 1 0 0,1 0 0 0 0,0 0 0 0 0,-1 0 0 0 0,1 0 0 0 0,0-2 0 0 0,1-1-113 0 0,0-1 1 0 0,0 0-1 0 0,2-10 0 0 0,9-55-566 0 0,-8 56 785 0 0,-5 13-101 0 0,0 1-1 0 0,0 0 0 0 0,0 0 0 0 0,1 0 0 0 0,-1 0 0 0 0,0 0 1 0 0,0 0-1 0 0,0 0 0 0 0,0-1 0 0 0,0 1 0 0 0,0 0 0 0 0,0 0 1 0 0,0 0-1 0 0,0 0 0 0 0,0 0 0 0 0,1 0 0 0 0,-1 0 0 0 0,0 0 1 0 0,0 0-1 0 0,0 0 0 0 0,0 0 0 0 0,0 0 0 0 0,0 0 1 0 0,1 0-1 0 0,-1 0 0 0 0,0 0 0 0 0,0 0 0 0 0,0 0 0 0 0,0 0 1 0 0,0 0-1 0 0,0 0 0 0 0,1 0 0 0 0,-1 0 0 0 0,3 7 38 0 0,1 20 357 0 0,-1-1 0 0 0,-1 1 0 0 0,-3 52 1 0 0,-1-15 40 0 0,4-42-592 0 0,-1-21-210 0 0,-1 0-1 0 0,1 1 1 0 0,-1-1 0 0 0,1 0 0 0 0,-1 0 0 0 0,1 1 0 0 0,0-1 0 0 0,1 1 0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29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4689 0 0,'0'0'18353'0'0,"5"20"-17899"0"0,14 64-76 0 0,-17-78-295 0 0,-1 0-1 0 0,0 0 1 0 0,0 1-1 0 0,0-1 1 0 0,-1 0-1 0 0,0 7 1 0 0,-1 0 61 0 0,2 6-345 0 0,-1 21 404 0 0,-5-15-7161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06.1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 1 13845 0 0,'0'0'1028'0'0,"0"0"-828"0"0,-8 36-200 0 0,-4-22 568 0 0,-3 3-156 0 0,-4-2-156 0 0,1 0-143 0 0,-3 2-113 0 0,1-3-493 0 0,-2-3-95 0 0,2 0-248 0 0,2-5-764 0 0,3-2-1524 0 0,1-6-3461 0 0</inkml:trace>
  <inkml:trace contextRef="#ctx0" brushRef="#br0" timeOffset="251.87">89 49 12673 0 0,'0'0'1768'0'0,"0"0"-1716"0"0,41 37 152 0 0,-31-22 440 0 0,3 3-92 0 0,-2-3-240 0 0,-4 1-264 0 0,0-2-48 0 0,-3 0-92 0 0,1-2-500 0 0,-1-2-276 0 0,-1-2-440 0 0,1-3-1500 0 0,4-5-3585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29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1 10506 0 0,'0'0'12538'0'0,"-6"22"-11877"0"0,-21 70-83 0 0,26-88-516 0 0,0 1 0 0 0,-1-1 0 0 0,0 1 1 0 0,0-1-1 0 0,0 0 0 0 0,0 0 0 0 0,-1 1 1 0 0,1-2-1 0 0,-1 1 0 0 0,-4 4 1 0 0,-1 1 89 0 0,-46 51 454 0 0,32-37-1087 0 0,1 1 1 0 0,-18 26 0 0 0,32-39-785 0 0,-1 0-2259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30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22 11322 0 0,'0'0'10665'0'0,"-5"-3"-10566"0"0,-15-8 34 0 0,20 11-114 0 0,-1 0 0 0 0,1 0-1 0 0,0 0 1 0 0,0 0 0 0 0,0 0-1 0 0,0 0 1 0 0,0 0 0 0 0,0-1-1 0 0,-1 1 1 0 0,1 0 0 0 0,0 0-1 0 0,0 0 1 0 0,0 0 0 0 0,0 0-1 0 0,0 0 1 0 0,0 0 0 0 0,0 0-1 0 0,-1 0 1 0 0,1-1 0 0 0,0 1-1 0 0,0 0 1 0 0,0 0 0 0 0,0 0-1 0 0,0 0 1 0 0,0 0 0 0 0,0 0-1 0 0,0-1 1 0 0,0 1 0 0 0,0 0-1 0 0,0 0 1 0 0,0 0 0 0 0,0 0 0 0 0,0 0-1 0 0,0-1 1 0 0,0 1 0 0 0,0 0-1 0 0,5-2 199 0 0,7 1-158 0 0,-8 1-42 0 0,-1 0-1 0 0,1 0 1 0 0,0 1 0 0 0,-1 0-1 0 0,1 0 1 0 0,0 0-1 0 0,-1 0 1 0 0,0 0-1 0 0,1 1 1 0 0,-1-1 0 0 0,0 1-1 0 0,1 0 1 0 0,-1 0-1 0 0,0 1 1 0 0,0-1-1 0 0,-1 0 1 0 0,1 1 0 0 0,4 5-1 0 0,-4-5 54 0 0,-1 1-1 0 0,1 0 1 0 0,-1 0-1 0 0,0 1 1 0 0,0-1-1 0 0,0 0 1 0 0,0 1-1 0 0,-1-1 1 0 0,0 1-1 0 0,0-1 1 0 0,0 1-1 0 0,0 0 1 0 0,-1 0-1 0 0,0 6 1 0 0,0-8-23 0 0,0-1 1 0 0,-1 1 0 0 0,0 0-1 0 0,1-1 1 0 0,-1 1-1 0 0,0-1 1 0 0,0 0 0 0 0,-1 1-1 0 0,1-1 1 0 0,0 0-1 0 0,-1 0 1 0 0,1 0-1 0 0,-1 0 1 0 0,0 0 0 0 0,0 0-1 0 0,-2 2 1 0 0,-5 3 100 0 0,-1 1 1 0 0,-13 7 0 0 0,1-1-38 0 0,18-11-108 0 0,1-1 1 0 0,-1 1 0 0 0,1 0 0 0 0,0 0-1 0 0,-5 7 1 0 0,7-10-2 0 0,1 1 0 0 0,0 0 0 0 0,-1-1 0 0 0,1 1 0 0 0,0 0 0 0 0,-1 0 0 0 0,1-1 0 0 0,0 1 0 0 0,0 0 0 0 0,-1 0 0 0 0,1-1 0 0 0,0 1 0 0 0,0 0 0 0 0,0 0-1 0 0,0 0 1 0 0,0-1 0 0 0,0 1 0 0 0,0 0 0 0 0,1 0 0 0 0,-1-1 0 0 0,0 1 0 0 0,0 0 0 0 0,0 0 0 0 0,1-1 0 0 0,-1 1 0 0 0,1 0 0 0 0,-1-1 0 0 0,0 1 0 0 0,1 0 0 0 0,-1-1 0 0 0,1 1 0 0 0,-1-1 0 0 0,1 1 0 0 0,-1 0 0 0 0,1-1-1 0 0,0 1 1 0 0,-1-1 0 0 0,1 0 0 0 0,0 1 0 0 0,0 0 0 0 0,7 3 2 0 0,0 0-1 0 0,-1-1 1 0 0,1 0-1 0 0,1 0 0 0 0,-1-1 1 0 0,0 1-1 0 0,10 0 1 0 0,61 4-750 0 0,-76-7 689 0 0,57 0-2778 0 0,-46 0-1278 0 0,-1 0-3319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35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0 12811 0 0,'0'0'8967'0'0,"-4"4"-8563"0"0,-11 12-258 0 0,0 0 0 0 0,1 2 0 0 0,1-1 0 0 0,1 1-1 0 0,0 1 1 0 0,2 0 0 0 0,-11 25 0 0 0,20-42-135 0 0,0 1 0 0 0,1 0 0 0 0,-1-1 0 0 0,0 1 0 0 0,1 0 0 0 0,-1-1-1 0 0,1 1 1 0 0,0 0 0 0 0,0-1 0 0 0,0 1 0 0 0,0 0 0 0 0,1-1 0 0 0,0 5 0 0 0,0-5 20 0 0,0 0 1 0 0,0 0-1 0 0,0 0 1 0 0,0-1 0 0 0,0 1-1 0 0,0 0 1 0 0,0-1-1 0 0,1 1 1 0 0,-1-1-1 0 0,1 0 1 0 0,-1 1-1 0 0,1-1 1 0 0,0 0-1 0 0,-1 0 1 0 0,1 0 0 0 0,0 0-1 0 0,0 0 1 0 0,3 1-1 0 0,2 1 12 0 0,1-1-1 0 0,0 0 0 0 0,0-1 1 0 0,0 0-1 0 0,0 0 0 0 0,0 0 1 0 0,0-1-1 0 0,0 0 0 0 0,0-1 1 0 0,0 0-1 0 0,0 0 0 0 0,0 0 1 0 0,-1-1-1 0 0,1 0 1 0 0,0-1-1 0 0,-1 0 0 0 0,0 0 1 0 0,1-1-1 0 0,-1 0 0 0 0,9-6 1 0 0,-12 7-17 0 0,-1-1 0 0 0,-1 1 0 0 0,1 0 1 0 0,0-1-1 0 0,-1 1 0 0 0,0-1 1 0 0,0 0-1 0 0,0 0 0 0 0,0 0 0 0 0,2-6 1 0 0,6-14 277 0 0,-10 24-299 0 0,0 0 0 0 0,0 0-1 0 0,0 0 1 0 0,0 0 0 0 0,0 0-1 0 0,0 0 1 0 0,0 0 0 0 0,0 0 0 0 0,0 0-1 0 0,0 0 1 0 0,0 0 0 0 0,0 0-1 0 0,1 0 1 0 0,-1-1 0 0 0,0 1 0 0 0,0 0-1 0 0,0 0 1 0 0,0 0 0 0 0,0 0-1 0 0,0 0 1 0 0,0 0 0 0 0,0 0 0 0 0,0 0-1 0 0,0 0 1 0 0,0 0 0 0 0,0 0-1 0 0,0 0 1 0 0,0 0 0 0 0,1 0 0 0 0,-1 0-1 0 0,0 0 1 0 0,0 0 0 0 0,0 0-1 0 0,0 0 1 0 0,0 0 0 0 0,0 0 0 0 0,0 0-1 0 0,0 0 1 0 0,0 0 0 0 0,0 0-1 0 0,0 0 1 0 0,0 0 0 0 0,0 0 0 0 0,1 0-1 0 0,-1 0 1 0 0,0 0 0 0 0,0 1-1 0 0,0-1 1 0 0,0 0 0 0 0,0 0 0 0 0,3 5 26 0 0,1 6-68 0 0,7 54-140 0 0,-3 0 0 0 0,1 94 0 0 0,-9-158-37 0 0,0 1 1 0 0,0-1-1 0 0,0 0 0 0 0,0 0 0 0 0,-1 0 1 0 0,1 0-1 0 0,0 0 0 0 0,0 0 0 0 0,-1 0 1 0 0,1 0-1 0 0,-1 1 0 0 0,-5 4-5332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38.6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179 110 5977 0 0,'0'0'12858'0'0,"5"-5"-12376"0"0,12-19-37 0 0,-16 22-357 0 0,0 1 1 0 0,0-1-1 0 0,0 1 1 0 0,-1-1-1 0 0,1 1 1 0 0,-1-1-1 0 0,1 0 1 0 0,-1 1 0 0 0,1-1-1 0 0,-1 0 1 0 0,0 1-1 0 0,0-1 1 0 0,0 0-1 0 0,0 0 1 0 0,0 1-1 0 0,0-1 1 0 0,0 0-1 0 0,-1 1 1 0 0,0-4 0 0 0,0 3-67 0 0,0 0 1 0 0,0 0 0 0 0,0-1-1 0 0,0 1 1 0 0,-1 0-1 0 0,1 0 1 0 0,-1 0 0 0 0,1 0-1 0 0,-1 0 1 0 0,0 1 0 0 0,0-1-1 0 0,0 0 1 0 0,0 1 0 0 0,0 0-1 0 0,0-1 1 0 0,0 1-1 0 0,0 0 1 0 0,-4-2 0 0 0,0 1 10 0 0,1 0-1 0 0,-1 1 1 0 0,1-1 0 0 0,-1 1 0 0 0,0 0 0 0 0,-11 0 0 0 0,13 1-11 0 0,-1 1-1 0 0,1 0 1 0 0,-1 0 0 0 0,1 0 0 0 0,0 0 0 0 0,0 1-1 0 0,0 0 1 0 0,-1 0 0 0 0,2 0 0 0 0,-1 0 0 0 0,0 1-1 0 0,0-1 1 0 0,1 1 0 0 0,-1 0 0 0 0,1 0 0 0 0,-5 6-1 0 0,2-2-18 0 0,0 0-1 0 0,1 1 0 0 0,-1-1 1 0 0,2 1-1 0 0,-1 0 0 0 0,1 1 1 0 0,-4 9-1 0 0,8-17 18 0 0,-1 1 0 0 0,1 0 0 0 0,-1-1 0 0 0,1 1 0 0 0,0-1 0 0 0,-1 1 0 0 0,1 0 0 0 0,0-1 0 0 0,0 1 0 0 0,0 0 0 0 0,0-1 0 0 0,0 1 0 0 0,1 0 0 0 0,-1-1 0 0 0,0 1 0 0 0,1-1 0 0 0,0 4 0 0 0,0-4 20 0 0,0 0 0 0 0,0 0 0 0 0,0 0 0 0 0,0-1 0 0 0,0 1 0 0 0,0 0 0 0 0,0 0 0 0 0,0 0 0 0 0,0-1 0 0 0,0 1 0 0 0,1-1 0 0 0,-1 1-1 0 0,0-1 1 0 0,0 1 0 0 0,0-1 0 0 0,1 0 0 0 0,-1 0 0 0 0,0 1 0 0 0,1-1 0 0 0,-1 0 0 0 0,0 0 0 0 0,2-1 0 0 0,2 1-7 0 0,0 0 1 0 0,0-1-1 0 0,1 0 0 0 0,-1 0 0 0 0,0-1 1 0 0,0 0-1 0 0,-1 1 0 0 0,1-2 0 0 0,0 1 1 0 0,-1 0-1 0 0,1-1 0 0 0,-1 0 0 0 0,0 0 1 0 0,0 0-1 0 0,7-8 0 0 0,1-1-7 0 0,-8 8-8 0 0,0 0 0 0 0,-1 0 0 0 0,1 1 0 0 0,1 0 0 0 0,-1-1 0 0 0,7-2 0 0 0,-11 5-18 0 0,0 1-1 0 0,0 0 1 0 0,0 0-1 0 0,1 0 1 0 0,-1 0-1 0 0,0 0 1 0 0,0 0-1 0 0,1 0 0 0 0,-1 0 1 0 0,0 0-1 0 0,0 0 1 0 0,1 0-1 0 0,-1 0 1 0 0,0 0-1 0 0,0 0 1 0 0,1 0-1 0 0,-1 0 1 0 0,0 0-1 0 0,0 0 1 0 0,1 0-1 0 0,-1 0 1 0 0,0 0-1 0 0,0 0 1 0 0,0 0-1 0 0,1 0 0 0 0,-1 0 1 0 0,0 0-1 0 0,0 1 1 0 0,1-1-1 0 0,-1 0 1 0 0,0 0-1 0 0,0 0 1 0 0,0 0-1 0 0,0 1 1 0 0,1-1-1 0 0,-1 0 1 0 0,0 0-1 0 0,0 0 1 0 0,0 1-1 0 0,0-1 1 0 0,0 0-1 0 0,0 0 0 0 0,1 1 1 0 0,1 13-101 0 0,-2-7 93 0 0,5 36-249 0 0,-2-1 0 0 0,-3 47 0 0 0,-1-39-5727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39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 0 16660 0 0,'0'0'5562'0'0,"-21"20"-5409"0"0,-67 58-74 0 0,82-72-71 0 0,-1 0 0 0 0,1 0 0 0 0,-2-1 1 0 0,-8 6-1 0 0,6-6-13 0 0,-16 13-632 0 0,-24 12 282 0 0,25-19-4382 0 0,-2-5-6227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39.3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0 15979 0 0,'0'0'3781'0'0,"4"1"-3727"0"0,12-1 10 0 0,-12 1 10 0 0,3 6 281 0 0,6 13-40 0 0,-9-14-241 0 0,0 0 0 0 0,-1 0-1 0 0,4 8 1 0 0,-6-12-36 0 0,-1-1-1 0 0,1 1 1 0 0,-1 0 0 0 0,1 0-1 0 0,-1 0 1 0 0,0 0 0 0 0,1 0-1 0 0,-1 0 1 0 0,0 0-1 0 0,0 0 1 0 0,-1 0 0 0 0,1 0-1 0 0,0 0 1 0 0,-1 0 0 0 0,-1 4-1 0 0,0-3 54 0 0,0 1-1 0 0,-1-1 0 0 0,1 1 0 0 0,-1-1 1 0 0,0 0-1 0 0,0 0 0 0 0,0 0 0 0 0,-1 0 1 0 0,-3 2-1 0 0,-11 11 89 0 0,5-4-115 0 0,-8 9-21 0 0,19-19-27 0 0,1-1 0 0 0,-1 1 0 0 0,1 0 0 0 0,0 0-1 0 0,0 0 1 0 0,0 0 0 0 0,0 0 0 0 0,0 0-1 0 0,-1 5 1 0 0,2-7 14 0 0,0 0 0 0 0,0 0 0 0 0,0 1 0 0 0,0-1 0 0 0,0 0 0 0 0,0 1 0 0 0,0-1 0 0 0,0 0 0 0 0,0 1 0 0 0,1-1 0 0 0,-1 0 0 0 0,0 1 0 0 0,0-1 0 0 0,0 0 0 0 0,0 0 0 0 0,1 1 0 0 0,-1-1 0 0 0,0 0 0 0 0,0 0 0 0 0,1 1 0 0 0,-1-1 0 0 0,0 0 0 0 0,0 0 0 0 0,1 0 0 0 0,-1 0 0 0 0,0 1 0 0 0,1-1 0 0 0,-1 0 0 0 0,0 0 0 0 0,1 0 0 0 0,-1 0 0 0 0,0 0 0 0 0,1 0 0 0 0,-1 0 0 0 0,0 0 0 0 0,1 0 0 0 0,-1 0 0 0 0,1 0 0 0 0,17 0 291 0 0,-12 0-199 0 0,75-7 382 0 0,1 1-458 0 0,-78 6-265 0 0,0 0 130 0 0,1 0 1 0 0,0 0-1 0 0,7 2 0 0 0,-1 3-2289 0 0,0 4-4150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2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97 9530 0 0,'0'0'11900'0'0,"-14"-16"-11367"0"0,-42-47-95 0 0,54 60-390 0 0,-1 1 1 0 0,1-1-1 0 0,-1 1 1 0 0,1 0-1 0 0,-6-3 1 0 0,8 5-38 0 0,-1 0 0 0 0,1 0 1 0 0,0-1-1 0 0,-1 1 0 0 0,1 0 1 0 0,0 0-1 0 0,-1 0 1 0 0,1 0-1 0 0,-1 0 0 0 0,1 0 1 0 0,-1 0-1 0 0,1 0 0 0 0,0 0 1 0 0,-1 0-1 0 0,1 0 1 0 0,-1 0-1 0 0,1 0 0 0 0,0 1 1 0 0,-1-1-1 0 0,0 0 0 0 0,-2 1 61 0 0,1 0-40 0 0,0 0-1 0 0,0 0 1 0 0,0 0-1 0 0,0 0 1 0 0,0 0-1 0 0,0 1 1 0 0,0-1-1 0 0,0 1 1 0 0,1-1-1 0 0,-1 1 1 0 0,0-1-1 0 0,1 1 1 0 0,0 0-1 0 0,-3 4 1 0 0,-1 2 87 0 0,-8 19 0 0 0,11-24-94 0 0,-3 10 25 0 0,0 1 0 0 0,1-1 0 0 0,1 1 0 0 0,0-1-1 0 0,1 1 1 0 0,0 0 0 0 0,1 0 0 0 0,0 15 0 0 0,1-27-30 0 0,0-1 0 0 0,1 1 1 0 0,-1-1-1 0 0,0 1 0 0 0,0-1 1 0 0,1 1-1 0 0,-1-1 0 0 0,1 0 1 0 0,0 1-1 0 0,-1-1 0 0 0,1 0 1 0 0,0 1-1 0 0,0-1 0 0 0,-1 0 1 0 0,1 0-1 0 0,0 0 0 0 0,0 1 1 0 0,0-1-1 0 0,2 1 0 0 0,-1-1 19 0 0,0 0-1 0 0,1 1 0 0 0,-1-1 0 0 0,0 0 0 0 0,1 0 1 0 0,-1 0-1 0 0,1-1 0 0 0,-1 1 0 0 0,1-1 0 0 0,3 1 1 0 0,0-1 14 0 0,0 1 0 0 0,-1-2 0 0 0,1 1 0 0 0,0-1 0 0 0,-1 1 0 0 0,1-2 0 0 0,0 1 0 0 0,-1-1 0 0 0,9-3 0 0 0,-10 3-86 0 0,-1 0 1 0 0,1 0-1 0 0,0 0 1 0 0,-1-1-1 0 0,0 1 0 0 0,1-1 1 0 0,-1 0-1 0 0,0 0 1 0 0,-1 0-1 0 0,1-1 0 0 0,0 1 1 0 0,-1-1-1 0 0,0 1 0 0 0,0-1 1 0 0,0 0-1 0 0,0 0 1 0 0,-1 0-1 0 0,1 0 0 0 0,-1 0 1 0 0,0 0-1 0 0,0 0 0 0 0,0 0 1 0 0,-1 0-1 0 0,0-1 1 0 0,0-3-1 0 0,0 7-58 0 0,0 1 0 0 0,0-1 0 0 0,0 1 0 0 0,0-1 0 0 0,0 0 0 0 0,0 1-1 0 0,0-1 1 0 0,0 1 0 0 0,0-1 0 0 0,-1 1 0 0 0,1-1 0 0 0,0 1 0 0 0,0-1 0 0 0,-1 1 0 0 0,1-1 0 0 0,0 1 0 0 0,-1 0 0 0 0,1-1 0 0 0,0 1 0 0 0,-1-1 0 0 0,1 1-1 0 0,-1 0 1 0 0,1-1 0 0 0,-1 1 0 0 0,1 0 0 0 0,-1 0 0 0 0,1-1 0 0 0,-1 1 0 0 0,1 0 0 0 0,-2 0 0 0 0,-17-2-7234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3.1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142 58 6505 0 0,'0'0'14924'0'0,"-4"-10"-14496"0"0,-14-27 20 0 0,17 36-424 0 0,1 0 1 0 0,-1 1 0 0 0,0-1-1 0 0,1 0 1 0 0,-1 1-1 0 0,0-1 1 0 0,1 0-1 0 0,-1 1 1 0 0,0-1 0 0 0,0 1-1 0 0,0-1 1 0 0,0 1-1 0 0,0-1 1 0 0,0 1 0 0 0,1 0-1 0 0,-1-1 1 0 0,0 1-1 0 0,0 0 1 0 0,0 0 0 0 0,0 0-1 0 0,0-1 1 0 0,0 1-1 0 0,0 0 1 0 0,0 1-1 0 0,0-1 1 0 0,0 0 0 0 0,0 0-1 0 0,0 0 1 0 0,0 0-1 0 0,-2 1 1 0 0,1 0 42 0 0,-2 0 5 0 0,0 1 0 0 0,1-1 0 0 0,-1 1 0 0 0,0 0 0 0 0,1 0 0 0 0,-1 0 0 0 0,1 0 0 0 0,0 1 0 0 0,0-1 0 0 0,0 1 0 0 0,0 0 0 0 0,-4 5 0 0 0,2-1-16 0 0,0 0 0 0 0,0 0 0 0 0,1 0 0 0 0,0 0-1 0 0,-3 10 1 0 0,5-12-29 0 0,0 1-1 0 0,0-1 1 0 0,1 0-1 0 0,0 1 1 0 0,0-1-1 0 0,0 1 1 0 0,1-1-1 0 0,0 12 1 0 0,0-15-2 0 0,1 1 1 0 0,-1-1 0 0 0,1 1 0 0 0,0-1 0 0 0,-1 1 0 0 0,1-1-1 0 0,0 0 1 0 0,1 0 0 0 0,-1 1 0 0 0,0-1 0 0 0,1 0 0 0 0,-1 0-1 0 0,1 0 1 0 0,0 0 0 0 0,-1-1 0 0 0,1 1 0 0 0,0 0 0 0 0,0-1 0 0 0,0 1-1 0 0,0-1 1 0 0,5 2 0 0 0,0 0 20 0 0,1 0 0 0 0,-1-1 0 0 0,1 0 1 0 0,-1-1-1 0 0,1 1 0 0 0,-1-2 0 0 0,1 1 0 0 0,0-1 0 0 0,0 0 0 0 0,-1 0 0 0 0,1-1 0 0 0,0 0 1 0 0,-1-1-1 0 0,1 0 0 0 0,-1 0 0 0 0,1 0 0 0 0,-1-1 0 0 0,11-6 0 0 0,-15 7-56 0 0,0 0-1 0 0,0 0 0 0 0,0 0 1 0 0,0-1-1 0 0,-1 0 0 0 0,1 1 1 0 0,-1-1-1 0 0,4-5 0 0 0,-6 7-49 0 0,1 0 0 0 0,0-1 0 0 0,-1 1-1 0 0,1 0 1 0 0,-1 0 0 0 0,1-1 0 0 0,-1 1 0 0 0,0 0-1 0 0,0 0 1 0 0,1-1 0 0 0,-1 1 0 0 0,0 0 0 0 0,0-1-1 0 0,0 1 1 0 0,0 0 0 0 0,-1-1 0 0 0,1 1 0 0 0,0 0-1 0 0,0-1 1 0 0,-1 1 0 0 0,1 0 0 0 0,-1 0 0 0 0,1 0-1 0 0,-1-1 1 0 0,0 1 0 0 0,1 0 0 0 0,-2-1 0 0 0,0-1-247 0 0,0 1 1 0 0,0 0 0 0 0,0 0 0 0 0,0 0 0 0 0,-1 1 0 0 0,1-1 0 0 0,-1 0 0 0 0,1 1 0 0 0,-1-1 0 0 0,1 1 0 0 0,-6-2 0 0 0,-11-1-3732 0 0,-2 2-4292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3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17524 0 0,'0'0'9003'0'0,"11"23"-8678"0"0,34 73-69 0 0,-31-58-111 0 0,-12-20-19 0 0,-2-10-76 0 0,-1 31-194 0 0,-6 42 1 0 0,6-73-47 0 0,-1 11-919 0 0,-1 7-2166 0 0,2-9-4059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4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 8 3897 0 0,'0'0'18574'0'0,"-4"0"-17955"0"0,-111-4 1247 0 0,55 4-2939 0 0,1-4-4462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05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34 12329 0 0,'0'0'1095'0'0,"0"0"-1277"0"0,0 0-40 0 0,0 0 321 0 0,0 0-17 0 0,2-5-317 0 0,0 3 210 0 0,0-1 0 0 0,0 1 1 0 0,0 0-1 0 0,0 0 0 0 0,0 0 1 0 0,1 0-1 0 0,-1 0 0 0 0,0 1 1 0 0,1-1-1 0 0,0 1 0 0 0,-1-1 1 0 0,1 1-1 0 0,0 0 0 0 0,0 0 0 0 0,-1 0 1 0 0,1 1-1 0 0,0-1 0 0 0,0 1 1 0 0,0-1-1 0 0,0 1 0 0 0,0 0 1 0 0,0 0-1 0 0,0 0 0 0 0,0 1 1 0 0,0-1-1 0 0,0 1 0 0 0,0-1 0 0 0,1 2 25 0 0,6-3 178 0 0,-1 2-1 0 0,1-1 0 0 0,-1 1 0 0 0,0 0 0 0 0,1 1 0 0 0,-1 0 0 0 0,0 1 1 0 0,0 0-1 0 0,0 0 0 0 0,-1 1 0 0 0,1 0 0 0 0,-1 0 0 0 0,2 2-177 0 0,-10-3 48 0 0,0-1 0 0 0,0 1 0 0 0,0-1 1 0 0,0 1-1 0 0,0 0 0 0 0,-1-1 0 0 0,1 1 0 0 0,-1-1 0 0 0,0 1 0 0 0,0-1 0 0 0,0 1 0 0 0,0-1 0 0 0,0 0 0 0 0,0 1 0 0 0,0-1 0 0 0,-1 0 0 0 0,1 0 0 0 0,-1 0 0 0 0,0 0 0 0 0,0 0 0 0 0,0 0 0 0 0,0-1 0 0 0,0 1 0 0 0,0 0 1 0 0,0-1-1 0 0,0 0 0 0 0,0 1 0 0 0,-2-1-48 0 0,-3 5 40 0 0,-1 2 87 0 0,-2 0-86 0 0,0 0 0 0 0,1 0 0 0 0,0 1 0 0 0,0 0 0 0 0,1 0 0 0 0,0 1 0 0 0,1 0 0 0 0,0 0 0 0 0,1 1 0 0 0,0 0 0 0 0,1 0 0 0 0,0 1 0 0 0,0-1 0 0 0,-1 12-41 0 0,9-19 73 0 0,1-1 1 0 0,0 0-1 0 0,0 1 1 0 0,0-2-1 0 0,0 1 1 0 0,1 0-1 0 0,-1-1 1 0 0,1 0-1 0 0,-1 0 1 0 0,1 0-1 0 0,0 0 1 0 0,0-1-1 0 0,0 0 1 0 0,0 0-1 0 0,0 0 1 0 0,0-1-1 0 0,0 0 1 0 0,0 0-1 0 0,0 0 1 0 0,0 0-1 0 0,0-1 1 0 0,0 0-1 0 0,0 0 1 0 0,0 0-1 0 0,0-1 1 0 0,0 1-1 0 0,-1-1 1 0 0,2-1-74 0 0,56-16-1344 0 0,-42 8-1574 0 0,-2-3-3353 0 0,-3-1-446 0 0</inkml:trace>
  <inkml:trace contextRef="#ctx0" brushRef="#br0" timeOffset="173.47">627 84 13685 0 0,'0'0'1924'0'0,"0"0"-1812"0"0,0 0-112 0 0,-15 41 400 0 0,-1-25 45 0 0,-5 1-73 0 0,0-1-184 0 0,-6 0-88 0 0,0-2-40 0 0,1-1-60 0 0,2-2-488 0 0,1-4-241 0 0,3 0-227 0 0,5-4-872 0 0,4-2-2512 0 0,2-7-2325 0 0</inkml:trace>
  <inkml:trace contextRef="#ctx0" brushRef="#br0" timeOffset="424.82">465 133 11917 0 0,'0'0'1916'0'0,"0"0"-1864"0"0,0 0 504 0 0,40 45 180 0 0,-29-28-120 0 0,-1-1-228 0 0,0 1-248 0 0,-2-1-75 0 0,1-1-65 0 0,-1 2-4 0 0,-2-3-465 0 0,2-1-83 0 0,2-3-384 0 0,1-3-1292 0 0,-2-3-3280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5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57 1 10858 0 0,'0'0'11724'0'0,"-4"17"-11396"0"0,-12 53-85 0 0,16-65-207 0 0,-1 0 0 0 0,-1-1 1 0 0,1 1-1 0 0,-1-1 0 0 0,1 1 0 0 0,-1-1 0 0 0,-5 7 1 0 0,2-1 16 0 0,-1-2 10 0 0,5-6-37 0 0,0-1 0 0 0,0 0 0 0 0,0 1 0 0 0,0-1 0 0 0,0 1 0 0 0,0-1 0 0 0,1 1 0 0 0,-1-1 0 0 0,1 1 0 0 0,-1-1-1 0 0,0 3 1 0 0,10-8 36 0 0,-5 2-122 0 0,1-2-78 0 0,1 1 0 0 0,-1-1-1 0 0,12-3 1 0 0,-15 6 108 0 0,1 0 1 0 0,-1 1-1 0 0,0-1 0 0 0,1 1 1 0 0,-1 0-1 0 0,1 0 0 0 0,-1 0 1 0 0,0 0-1 0 0,1 0 0 0 0,-1 0 1 0 0,1 1-1 0 0,-1-1 1 0 0,0 1-1 0 0,4 0 0 0 0,0 2 41 0 0,0 0-1 0 0,0 0 1 0 0,-1 1-1 0 0,1 0 1 0 0,-1 0 0 0 0,0 0-1 0 0,0 0 1 0 0,0 1-1 0 0,5 5 1 0 0,-2 0 54 0 0,-1-1 1 0 0,0 1 0 0 0,0 1-1 0 0,5 11 1 0 0,-11-19-41 0 0,1 0 0 0 0,-1 1 1 0 0,0-1-1 0 0,0 0 1 0 0,0 0-1 0 0,-1 1 1 0 0,1-1-1 0 0,-1 0 0 0 0,0 1 1 0 0,0-1-1 0 0,0 1 1 0 0,0-1-1 0 0,-1 0 1 0 0,1 1-1 0 0,-2 4 0 0 0,1-5 6 0 0,0-1 0 0 0,0 1 0 0 0,0-1 0 0 0,-1 1 0 0 0,1-1 0 0 0,-1 0 0 0 0,1 0 0 0 0,-1 0 0 0 0,0 1 0 0 0,0-2 0 0 0,0 1 0 0 0,0 0 0 0 0,0 0 0 0 0,0-1-1 0 0,-1 1 1 0 0,1-1 0 0 0,0 1 0 0 0,-1-1 0 0 0,-2 1 0 0 0,-2 0-120 0 0,1 0 0 0 0,-1-1 0 0 0,0 1-1 0 0,0-2 1 0 0,0 1 0 0 0,0-1 0 0 0,0 0 0 0 0,0 0 0 0 0,0-1-1 0 0,-11-2 1 0 0,-10-6-3214 0 0,3-4-3637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5.6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36 18756 0 0,'0'0'3137'0'0,"-138"-28"-3905"0"0,111 26-153 0 0,-1-1-487 0 0,0 2-928 0 0,5 0-1945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6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9826 0 0,'0'0'14330'0'0,"6"20"-13826"0"0,20 62-101 0 0,-25-77-350 0 0,1 0 1 0 0,-1 0 0 0 0,0 0-1 0 0,0 1 1 0 0,0-1-1 0 0,-1 0 1 0 0,0 6 0 0 0,0 0 43 0 0,0 109 6 0 0,0-56-7975 0 0,0-56 2903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6.6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9170 0 0,'0'0'14163'0'0,"37"132"-13531"0"0,-36-111-144 0 0,-1-1-152 0 0,0 0-128 0 0,0-1-112 0 0,-5 2-160 0 0,2 0-360 0 0,-3 0-848 0 0,3-4-1649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8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2816 2907 8506 0 0,'0'0'3446'0'0,"23"-4"-3849"0"0,68-13 488 0 0,-57 8-31 0 0,-21 1-19 0 0,-7 4-25 0 0,2-2-11 0 0,-1-1 0 0 0,1 0-1 0 0,-1 0 1 0 0,11-15 0 0 0,21-36 48 0 0,-19 28 6 0 0,118-202 285 0 0,-117 190-315 0 0,-2-1-1 0 0,-2-1 0 0 0,20-80 1 0 0,-23 54 19 0 0,-4-1 0 0 0,-2-1 1 0 0,-4 1-1 0 0,-5-86 1 0 0,-4 98 37 0 0,-3 0 0 0 0,-3 1 0 0 0,-2 0 1 0 0,-3 0-1 0 0,-25-62 0 0 0,13 54 62 0 0,-3 2-1 0 0,-3 1 1 0 0,-2 1 0 0 0,-56-71-1 0 0,30 55 21 0 0,-4 2-1 0 0,-110-97 0 0 0,97 106-178 0 0,-3 4 0 0 0,-3 3 0 0 0,-3 5 0 0 0,-154-74 0 0 0,95 65-14 0 0,-3 7 1 0 0,-203-51-1 0 0,42 48 274 0 0,241 53-128 0 0,0 2-1 0 0,-106 8 1 0 0,132 1-65 0 0,1 2 0 0 0,-1 2 0 0 0,2 2 1 0 0,-1 2-1 0 0,1 2 0 0 0,1 1 0 0 0,1 2 0 0 0,0 2 1 0 0,1 2-1 0 0,-40 29 0 0 0,53-31-65 0 0,1 1-1 0 0,1 1 1 0 0,1 1 0 0 0,1 1 0 0 0,1 1 0 0 0,-20 30-1 0 0,18-19-18 0 0,2 1 0 0 0,1 1-1 0 0,2 1 1 0 0,-14 44-1 0 0,12-20-30 0 0,3 0-1 0 0,-9 66 1 0 0,-2 128-115 0 0,28 65 53 0 0,6-251 350 0 0,4 0 0 0 0,3-1 0 0 0,3-1 0 0 0,28 77 0 0 0,124 254 787 0 0,-129-320-993 0 0,4-1-1 0 0,80 108 1 0 0,-81-133-21 0 0,2-1-1 0 0,2-2 0 0 0,99 82 1 0 0,-82-84 171 0 0,2-3 0 0 0,3-2 0 0 0,0-4 1 0 0,3-2-1 0 0,1-4 0 0 0,2-2 0 0 0,0-4 1 0 0,2-4-1 0 0,1-2 0 0 0,1-4 0 0 0,0-4 0 0 0,112 6 1 0 0,-100-17-105 0 0,103-11 0 0 0,-132 2-550 0 0,1-3-1 0 0,91-26 0 0 0,-122 26-1064 0 0,34-16 0 0 0,-6-5-5603 0 0,-34 15 100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8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14547 0 0,'0'0'7334'0'0,"9"24"-6796"0"0,30 80-144 0 0,-35-95-317 0 0,-1 0 0 0 0,0 1 0 0 0,0-1 0 0 0,-1 1 0 0 0,1 13 0 0 0,-2-14-15 0 0,2 29 271 0 0,-5 54-1 0 0,1-24-5701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49.3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408 70 11266 0 0,'0'0'10507'0'0,"-140"-63"-10291"0"0,102 59-112 0 0,-1 1-144 0 0,-3 3-264 0 0,3 0-545 0 0,3 0-879 0 0,0 5-1793 0 0,14-1-4160 0 0,6-1-289 0 0</inkml:trace>
  <inkml:trace contextRef="#ctx0" brushRef="#br0" timeOffset="1">528 471 15923 0 0,'0'0'4881'0'0,"-124"-15"-4600"0"0,81 11-281 0 0,-4 1-273 0 0,-5 1-359 0 0,-3 0-520 0 0,-1 0-1184 0 0,13 2-3098 0 0,13 0-5768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5:51.2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1556 0 0 0,'-9'-34'0'0'0,"-40"-154"0"0"0,39 139 0 0 0,2 1 0 0 0,-2-72 0 0 0,9 90 0 0 0,2-1 0 0 0,1 0 0 0 0,2 1 0 0 0,1-1 0 0 0,10-32 0 0 0,-1 18 0 0 0,3 1 0 0 0,1 0 0 0 0,3 2 0 0 0,1 0 0 0 0,2 1 0 0 0,1 2 0 0 0,3 0 0 0 0,1 2 0 0 0,1 1 0 0 0,2 1 0 0 0,2 2 0 0 0,1 2 0 0 0,2 1 0 0 0,0 1 0 0 0,2 2 0 0 0,1 2 0 0 0,1 2 0 0 0,58-24 0 0 0,116-22 0 0 0,5 18 0 0 0,-98 24 0 0 0,84-15 0 0 0,3 19 0 0 0,40 26 0 0 0,-192 2 0 0 0,-1 3 0 0 0,77 19 0 0 0,-59-5 79 0 0,0 3 1 0 0,-1 3-1 0 0,127 70 0 0 0,-142-64 25 0 0,-3 2-1 0 0,-1 3 1 0 0,-1 3-1 0 0,86 88 1 0 0,-93-79 215 0 0,-2 2 1 0 0,-2 2-1 0 0,-2 1 0 0 0,-3 3 1 0 0,51 109-1 0 0,-47-67-286 0 0,47 180 0 0 0,-7 114-732 0 0,-58-235-360 0 0,3 278 0 0 0,-28-218 1059 0 0,-19-3 0 0 0,14-179 0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00.0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1969 267 0 0 0,'-22'-17'460'0'0,"-71"-54"736"0"0,77 59-535 0 0,0 1 0 0 0,-19-10 0 0 0,19 13-151 0 0,-26-15 572 0 0,0 2 0 0 0,-52-17 0 0 0,61 28-817 0 0,-1 0 0 0 0,0 2-1 0 0,-56-5 1 0 0,57 10-84 0 0,0 2 0 0 0,0 2 0 0 0,-1 1 0 0 0,1 1 0 0 0,0 2 0 0 0,1 1 0 0 0,-49 16 0 0 0,-167 80 823 0 0,81-30-654 0 0,-108 25-53 0 0,-5-13-2084 0 0,243-74 1039 0 0,-35 14-6107 0 0,62-20 4692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06.6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2156 115 7202 0 0,'0'0'11659'0'0,"-3"11"-11101"0"0,0 0-265 0 0,-8 21 1 0 0,10-31-256 0 0,0 1 1 0 0,1-1 0 0 0,-1 0-1 0 0,0 0 1 0 0,0 1 0 0 0,-1-1 0 0 0,1 0-1 0 0,0 0 1 0 0,0 0 0 0 0,0 0-1 0 0,-1 0 1 0 0,1-1 0 0 0,0 1 0 0 0,-1 0-1 0 0,1 0 1 0 0,-1-1 0 0 0,1 1-1 0 0,-1-1 1 0 0,1 0 0 0 0,-1 1 0 0 0,0-1-1 0 0,1 0 1 0 0,-1 0 0 0 0,1 0-1 0 0,-3 0 1 0 0,-2 0 118 0 0,-23 2 149 0 0,1-1 0 0 0,0-2 0 0 0,-1-1 0 0 0,1-1 0 0 0,-40-9 0 0 0,68 12-306 0 0,-53-12 167 0 0,-77-6 0 0 0,113 17-153 0 0,0 1 0 0 0,0 0 1 0 0,0 1-1 0 0,1 1 0 0 0,-1 1 1 0 0,0 0-1 0 0,1 1 0 0 0,-31 12 1 0 0,29-8-7 0 0,1 2 0 0 0,0 0 0 0 0,0 1 0 0 0,1 1 0 0 0,0 0 0 0 0,1 1 0 0 0,1 1 0 0 0,-26 31 0 0 0,33-38 109 0 0,7-12 16 0 0,0-7-221 0 0,0 8 81 0 0,-1-1 0 0 0,1 1 0 0 0,-1-1 0 0 0,0 1 0 0 0,-1 0 0 0 0,1-1 0 0 0,-1 1 0 0 0,0 0 0 0 0,0 0 0 0 0,0 0 0 0 0,0 0 0 0 0,-1 0-1 0 0,0 1 1 0 0,1-1 0 0 0,-1 1 0 0 0,-7-6 0 0 0,2 2-3 0 0,0 0 0 0 0,-1 1-1 0 0,1 0 1 0 0,-1 1 0 0 0,-1 0 0 0 0,-11-5-1 0 0,10 6 2 0 0,0 1 0 0 0,0 0 0 0 0,0 1 0 0 0,0 0 0 0 0,-13-1 0 0 0,-60 2 85 0 0,49 1 1 0 0,-258-7 696 0 0,205 0-511 0 0,-114-24-1 0 0,7-22-26 0 0,40 9-131 0 0,136 39-615 0 0,0 1 1 0 0,-1 1-1 0 0,-27-1 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09.2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11 4180 0 0,'0'0'4281'0'0,"0"0"-2512"0"0,0 0-1151 0 0,0 0-69 0 0,0 0 164 0 0,0 0 58 0 0,0 0-323 0 0,0 0-310 0 0,0 0-51 0 0,-4-4 4 0 0,3 3-84 0 0,0 1 0 0 0,0-1-1 0 0,0 0 1 0 0,0 1 0 0 0,0-1 0 0 0,-1 1 0 0 0,1-1 0 0 0,0 1 0 0 0,0-1 0 0 0,0 1 0 0 0,0 0 0 0 0,0 0 0 0 0,-1-1 0 0 0,1 1 0 0 0,0 0 0 0 0,0 0 0 0 0,-1 0 0 0 0,1 0 0 0 0,0 0 0 0 0,0 1 0 0 0,0-1 0 0 0,0 0 0 0 0,-1 0 0 0 0,1 1 0 0 0,0-1 0 0 0,0 1 0 0 0,0-1 0 0 0,0 1 0 0 0,0 0 0 0 0,0-1 0 0 0,0 1 0 0 0,0 0 0 0 0,0 0 0 0 0,0-1 0 0 0,0 1 0 0 0,1 0 0 0 0,-1 0-1 0 0,0 0 1 0 0,0 0 0 0 0,1 0 0 0 0,-1 0 0 0 0,1 0 0 0 0,-1 0 0 0 0,1 1 0 0 0,-1-1 0 0 0,1 0 0 0 0,0 0 0 0 0,0 0 0 0 0,-1 0 0 0 0,1 1 0 0 0,0-1 0 0 0,0 0 0 0 0,0 0 0 0 0,0 1 0 0 0,0-1 0 0 0,1 0 0 0 0,-1 1-7 0 0,-9 22 155 0 0,2-1-1 0 0,0 2 1 0 0,2-1-1 0 0,0 1 1 0 0,2-1 0 0 0,1 1-1 0 0,1 0 1 0 0,1 16-155 0 0,0-38 48 0 0,-1-1 1 0 0,1 1 0 0 0,0 0 0 0 0,0 0-1 0 0,1 0 1 0 0,-1 0 0 0 0,1-1-1 0 0,-1 1 1 0 0,1 0 0 0 0,0 0 0 0 0,0-1-1 0 0,0 1 1 0 0,0 0 0 0 0,0-1-1 0 0,1 1 1 0 0,-1-1 0 0 0,1 0 0 0 0,0 1-1 0 0,-1-1 1 0 0,1 0 0 0 0,0 0-1 0 0,0 0 1 0 0,1 0 0 0 0,-1-1 0 0 0,0 1-1 0 0,1 0 1 0 0,-1-1 0 0 0,1 0-1 0 0,-1 1 1 0 0,1-1 0 0 0,-1 0 0 0 0,1-1-1 0 0,0 1 1 0 0,0 0 0 0 0,-1-1-1 0 0,1 1 1 0 0,0-1 0 0 0,0 0 0 0 0,0 0-1 0 0,0 0 1 0 0,-1 0 0 0 0,1-1-1 0 0,0 1 1 0 0,0-1 0 0 0,1 0-49 0 0,-2-4-29 0 0,-1 1 1 0 0,1-1 0 0 0,-1 0-1 0 0,0 0 1 0 0,-1 0-1 0 0,1 0 1 0 0,-1 1-1 0 0,0-1 1 0 0,0 0 0 0 0,-1 0-1 0 0,1 0 1 0 0,-1 0-1 0 0,0 0 1 0 0,-1 0-1 0 0,1 1 1 0 0,-1-1-1 0 0,0 1 1 0 0,0-1 0 0 0,0 1-1 0 0,-1-1 1 0 0,1 1-1 0 0,-1 0 1 0 0,0 0-1 0 0,0 1 1 0 0,-1-1-1 0 0,1 0 1 0 0,-1 1 0 0 0,0 0-1 0 0,0 0 1 0 0,0 0-1 0 0,0 1 1 0 0,0-1-1 0 0,0 1 1 0 0,-1 0 0 0 0,0 0-1 0 0,1 0 1 0 0,-1 1-1 0 0,-3-1 29 0 0,-21 19-5804 0 0,26-8 1295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07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327 400 17444 0 0,'0'0'5381'0'0,"-3"-15"-5246"0"0,0-2-107 0 0,-16-84 100 0 0,-4-27-29 0 0,19 113-94 0 0,-1 0-1 0 0,0 0 1 0 0,-1 1-1 0 0,0 0 0 0 0,-1 0 1 0 0,-12-17-1 0 0,17 29-2 0 0,1 0 0 0 0,0 1 0 0 0,0-1 1 0 0,-1 1-1 0 0,1-1 0 0 0,-1 1 0 0 0,1 0 0 0 0,-1 0 0 0 0,0 0 0 0 0,0 0 0 0 0,1 0 0 0 0,-1 0 0 0 0,0 0 0 0 0,-4-1 0 0 0,5 2 6 0 0,-1 0-1 0 0,1 0 1 0 0,0 0-1 0 0,-1 0 1 0 0,1 0-1 0 0,-1 0 1 0 0,1 0-1 0 0,0 1 0 0 0,-1-1 1 0 0,1 0-1 0 0,-1 1 1 0 0,1-1-1 0 0,0 1 1 0 0,0-1-1 0 0,-1 1 1 0 0,1 0-1 0 0,0 0 1 0 0,0 0-1 0 0,0-1 1 0 0,0 1-1 0 0,0 0 1 0 0,-1 2-1 0 0,-11 12 158 0 0,1 1 1 0 0,1 0-1 0 0,-15 30 1 0 0,-3 5 20 0 0,-37 61-223 0 0,64-108-167 0 0,0 0 1 0 0,0-1-1 0 0,1 1 0 0 0,0 0 1 0 0,-2 8-1 0 0,3-11-91 0 0,0 0 0 0 0,0 1 0 0 0,0-1-1 0 0,0 0 1 0 0,0 1 0 0 0,0-1 0 0 0,0 0 0 0 0,0 1 0 0 0,1 0 0 0 0,-1-1-71 0 0,1 0 0 0 0,-1-1 0 0 0,0 1 0 0 0,1 0 1 0 0,-1-1-1 0 0,1 1 0 0 0,-1-1 0 0 0,1 1 0 0 0,-1-1 0 0 0,1 1 0 0 0,-1-1 1 0 0,1 1-1 0 0,-1-1 0 0 0,1 1 0 0 0,0-1 0 0 0,-1 1 0 0 0,2-1 1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07.3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276 316 16347 0 0,'0'0'6066'0'0,"-129"-51"-5866"0"0,104 38-240 0 0,2 1-384 0 0,-1 1-408 0 0,3-1-417 0 0,0 3-623 0 0,2 1-913 0 0,6 1-2096 0 0</inkml:trace>
  <inkml:trace contextRef="#ctx0" brushRef="#br0" timeOffset="1">675 122 18564 0 0,'0'0'4840'0'0,"-20"-8"-4798"0"0,-65-24-43 0 0,26 11-227 0 0,-19-8-1483 0 0,28 8-3002 0 0,28 10-5217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07.7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0 16291 0 0,'0'0'7746'0'0,"15"138"-7346"0"0,-20-120-168 0 0,1 1-120 0 0,-2-2-96 0 0,0 0-72 0 0,2-2-256 0 0,-1-1-472 0 0,1 0-920 0 0,1-4-1777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09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583 1580 3729 0 0,'0'0'8603'0'0,"22"-8"-7915"0"0,65-27-38 0 0,-81 33-528 0 0,0-1 0 0 0,-1 0 1 0 0,7-4-1 0 0,-11 6-76 0 0,0 0 0 0 0,0 0 0 0 0,0 0 0 0 0,0 1 0 0 0,0-1 1 0 0,-1 0-1 0 0,1 0 0 0 0,0 0 0 0 0,0-2 0 0 0,3-4 189 0 0,23-34 414 0 0,-2-1 0 0 0,-2-1 0 0 0,30-79 1 0 0,-33 65-461 0 0,-2-1 1 0 0,15-97 0 0 0,-26 103-150 0 0,-2 0-1 0 0,-3-1 0 0 0,-6-71 1 0 0,0 87-107 0 0,-2 0 0 0 0,-1 0 0 0 0,-22-64 0 0 0,9 48-74 0 0,-48-92 0 0 0,54 120 109 0 0,0 1 0 0 0,-2 1 0 0 0,-1 0 0 0 0,0 2 0 0 0,-2 0 0 0 0,0 1 1 0 0,-29-23-1 0 0,34 32 10 0 0,-1 0 1 0 0,0 1-1 0 0,-1 1 1 0 0,-1 0 0 0 0,1 2-1 0 0,-1-1 1 0 0,0 2 0 0 0,-1 0-1 0 0,1 2 1 0 0,-1 0-1 0 0,0 0 1 0 0,-21 0 0 0 0,24 3 22 0 0,-1 1 1 0 0,1 0-1 0 0,-1 2 1 0 0,1 0-1 0 0,-19 4 1 0 0,23-3 7 0 0,0 1-1 0 0,0 0 1 0 0,0 1 0 0 0,1 0-1 0 0,0 0 1 0 0,0 1 0 0 0,-16 12-1 0 0,12-5 38 0 0,0 0 0 0 0,1 1-1 0 0,0 0 1 0 0,1 1 0 0 0,1 1-1 0 0,0-1 1 0 0,1 2 0 0 0,1 0-1 0 0,1 0 1 0 0,-11 31 0 0 0,4-2 189 0 0,3 0-1 0 0,2 1 1 0 0,-5 53 0 0 0,7 2 388 0 0,6 116 1 0 0,21 31-300 0 0,22-3-263 0 0,-33-209 35 0 0,2 1-1 0 0,14 37 1 0 0,-16-56-3 0 0,0 0 1 0 0,1-1-1 0 0,1 0 0 0 0,0-1 1 0 0,22 27-1 0 0,-24-35 5 0 0,0-1-1 0 0,0 0 1 0 0,0 0-1 0 0,1-1 0 0 0,1 0 1 0 0,17 10-1 0 0,-20-13-64 0 0,1-1 0 0 0,0 0-1 0 0,0 0 1 0 0,-1-1 0 0 0,1 0-1 0 0,1 0 1 0 0,-1-1 0 0 0,0 0-1 0 0,0-1 1 0 0,10 0 0 0 0,-17 0-146 0 0,1 0 1 0 0,0 0-1 0 0,0 0 1 0 0,0-1-1 0 0,0 1 1 0 0,0-1-1 0 0,-1 1 1 0 0,1-1-1 0 0,0 0 1 0 0,-1 0 0 0 0,4-2-1 0 0,6-9-6475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09.8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0 13659 0 0,'0'0'6955'0'0,"2"26"-6102"0"0,7 82-179 0 0,-5-36 147 0 0,-4-58-665 0 0,-2 14 113 0 0,-1 0 0 0 0,-1-1 0 0 0,-15 53 0 0 0,13-58-218 0 0,4-15-22 0 0,0-1 31 0 0,1 0 1 0 0,0 0-1 0 0,-1 9 0 0 0,9-17 242 0 0,-1-2-371 0 0,-1-1-1 0 0,0 0 0 0 0,0 0 0 0 0,5-8 0 0 0,-4 6-17 0 0,0 0 0 0 0,8-7 0 0 0,-10 11 74 0 0,0 0 1 0 0,0 0 0 0 0,0 0 0 0 0,0 1 0 0 0,1 0-1 0 0,-1-1 1 0 0,0 2 0 0 0,1-1 0 0 0,0 0 0 0 0,-1 1 0 0 0,1 0-1 0 0,0 0 1 0 0,9 0 0 0 0,-8 1 14 0 0,0 0 1 0 0,0 1-1 0 0,-1 0 1 0 0,1 0-1 0 0,0 0 1 0 0,-1 1-1 0 0,1 0 0 0 0,-1 0 1 0 0,1 0-1 0 0,-1 1 1 0 0,7 3-1 0 0,-4-1 31 0 0,-1 1-1 0 0,1 0 0 0 0,-1 0 1 0 0,0 0-1 0 0,0 1 1 0 0,6 7-1 0 0,-11-11-15 0 0,0 1 0 0 0,1-1 0 0 0,-1 0 0 0 0,0 0 0 0 0,-1 1 0 0 0,1-1 0 0 0,0 1 0 0 0,-1 0 0 0 0,0-1 0 0 0,0 1 0 0 0,0 0 0 0 0,-1 0 0 0 0,1 0-1 0 0,-1-1 1 0 0,0 1 0 0 0,0 0 0 0 0,0 6 0 0 0,-1-8-9 0 0,0 0-1 0 0,0 0 1 0 0,0 0-1 0 0,0 0 1 0 0,0 0-1 0 0,0 0 1 0 0,-1 0-1 0 0,1 0 1 0 0,0-1-1 0 0,-1 1 1 0 0,0 0-1 0 0,1-1 1 0 0,-1 1-1 0 0,0-1 1 0 0,0 0-1 0 0,0 0 1 0 0,0 1-1 0 0,0-1 1 0 0,0 0-1 0 0,0-1 1 0 0,0 1-1 0 0,-3 0 1 0 0,-3 2 7 0 0,-1-1 0 0 0,0 0 0 0 0,0 0 0 0 0,-11 0 0 0 0,4-2-404 0 0,1 0-1 0 0,-1 0 0 0 0,0-2 1 0 0,1 0-1 0 0,-1-1 1 0 0,-28-8-1 0 0,7-3-3633 0 0,18 7-1532 0 0,1 1-5553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9.1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408 96 24821 0 0,'0'0'1353'0'0,"-138"-53"-1321"0"0,100 47-104 0 0,0 1-200 0 0,-1 2-233 0 0,1-2-295 0 0,1 1-416 0 0,4-5-512 0 0,6 4-1121 0 0,8 0-2032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9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297 51 20036 0 0,'0'0'4473'0'0,"-137"-28"-4785"0"0,91 21-648 0 0,-3 0-1289 0 0,10 2-3264 0 0,14 2-6849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32.8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512 108 7370 0 0,'0'0'11803'0'0,"-13"-5"-11237"0"0,-42-16-109 0 0,25 11-59 0 0,-1 1-1 0 0,-36-5 0 0 0,19 5-190 0 0,-5-4-5 0 0,15 3 522 0 0,-62-7 0 0 0,100 17-704 0 0,-1 0-1 0 0,1 0 1 0 0,0 0-1 0 0,-1 0 1 0 0,1 0-1 0 0,0 0 1 0 0,-1 1-1 0 0,1-1 1 0 0,-1 0-1 0 0,1 0 1 0 0,0 0 0 0 0,-1 0-1 0 0,1 0 1 0 0,0 1-1 0 0,-1-1 1 0 0,1 0-1 0 0,0 0 1 0 0,-1 0-1 0 0,1 1 1 0 0,0-1 0 0 0,0 0-1 0 0,-1 0 1 0 0,1 1-1 0 0,0-1 1 0 0,0 0-1 0 0,-1 1 1 0 0,-2 13 453 0 0,6 18 129 0 0,-2-27-559 0 0,2 30 462 0 0,-2 60 1 0 0,-1-48-242 0 0,-2 411 830 0 0,-30-68-781 0 0,0-22 149 0 0,33-15-135 0 0,1-299-270 0 0,2 67-10 0 0,-3-85-8 0 0,0-18-27 0 0,-1 1-1 0 0,-1 0 1 0 0,0-1 0 0 0,-6 28-1 0 0,4-39 12 0 0,2-6-8 0 0,1 0-1 0 0,-1 0 0 0 0,1 0 1 0 0,0 0-1 0 0,-1 0 1 0 0,1 0-1 0 0,0 0 1 0 0,0 0-1 0 0,0 0 0 0 0,0 1 1 0 0,1 0-9 0 0,1-1 1 0 0,-1 0-1 0 0,1 0 1 0 0,0 0-1 0 0,0 0 1 0 0,-1 0-1 0 0,1 0 0 0 0,4 1 1 0 0,-6-2-5 0 0,50 17-296 0 0,27 0 227 0 0,-34-12-3098 0 0,0-1-4485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0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0 13107 0 0,'0'0'11305'0'0,"-9"24"-10770"0"0,-29 76-105 0 0,35-90-343 0 0,-1 0 0 0 0,-1 0 0 0 0,0 0 0 0 0,0-1 0 0 0,-9 11 0 0 0,5-8-3 0 0,-84 102 562 0 0,5-9-579 0 0,64-73-687 0 0,13-19-3255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1.2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13819 0 0,'0'0'8827'0'0,"14"20"-7964"0"0,43 64-185 0 0,-44-64-247 0 0,-1-1 1 0 0,12 30 0 0 0,-9-18-118 0 0,4 11-88 0 0,9 16-31 0 0,-23-50-542 0 0,0 1-1 0 0,1-1 1 0 0,-1-1-1 0 0,12 12 1 0 0,0-6-2281 0 0,-10-10-576 0 0</inkml:trace>
  <inkml:trace contextRef="#ctx0" brushRef="#br0" timeOffset="1">907 381 19252 0 0,'0'0'5281'0'0,"-138"-19"-5393"0"0,110 16-232 0 0,1-1-296 0 0,-1 0-376 0 0,3-1-569 0 0,2-1-1199 0 0,10 2-2265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10.0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363 172 12793 0 0,'0'0'2336'0'0,"0"0"-2336"0"0,-38-5-316 0 0,18-2 272 0 0,-7 1 40 0 0,0-2-512 0 0,1 0-628 0 0,-1 0-640 0 0,1 1-616 0 0,9 0-744 0 0,-1-3-1997 0 0</inkml:trace>
  <inkml:trace contextRef="#ctx0" brushRef="#br0" timeOffset="1">333 44 10965 0 0,'0'0'3136'0'0,"0"0"-2644"0"0,0 0-492 0 0,0 0 0 0 0,0 0 0 0 0,-46-3 256 0 0,7-2-104 0 0,-10-3-152 0 0,0 1-28 0 0,-1 1-1188 0 0,7 1-1100 0 0,13 1-1744 0 0,3-1-1369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1.7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27 17164 0 0,'0'0'5249'0'0,"-139"-17"-5633"0"0,104 12-857 0 0,1 3-1999 0 0,10 1-3338 0 0,8 0-4392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2.0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320 416 8514 0 0,'0'0'16035'0'0,"-1"1"-16008"0"0,1-1-1 0 0,0 0 1 0 0,0 0 0 0 0,0 0-1 0 0,0 1 1 0 0,0-1 0 0 0,-1 0-1 0 0,1 0 1 0 0,0 0 0 0 0,0 0-1 0 0,0 0 1 0 0,-1 0-1 0 0,1 1 1 0 0,0-1 0 0 0,0 0-1 0 0,0 0 1 0 0,-1 0 0 0 0,1 0-1 0 0,0 0 1 0 0,0 0-1 0 0,0 0 1 0 0,-1 0 0 0 0,1 0-1 0 0,0 0 1 0 0,0 0 0 0 0,-1 0-1 0 0,1 0 1 0 0,0 0-1 0 0,-1-1-4 0 0,0 0-1 0 0,0 1 0 0 0,1-1 1 0 0,-1 0-1 0 0,1 0 1 0 0,-1 1-1 0 0,1-1 0 0 0,-1 0 1 0 0,1 0-1 0 0,-1 0 0 0 0,1 0 1 0 0,0 0-1 0 0,-1 0 0 0 0,1 0 1 0 0,0 0-1 0 0,0-1 0 0 0,-4-21 152 0 0,4 17-140 0 0,-6-69 87 0 0,6 54-131 0 0,-1 1 0 0 0,-1 0 1 0 0,-1-1-1 0 0,-1 1 0 0 0,-8-26 1 0 0,-21-30-141 0 0,28 67 129 0 0,0 0 0 0 0,-1 1-1 0 0,0-1 1 0 0,0 1 0 0 0,-1 0 0 0 0,-8-7 0 0 0,14 14 21 0 0,1 1 0 0 0,-1-1-1 0 0,0 0 1 0 0,0 1 0 0 0,1-1 0 0 0,-1 0 0 0 0,0 1-1 0 0,0-1 1 0 0,0 1 0 0 0,0-1 0 0 0,0 1 0 0 0,0 0-1 0 0,0-1 1 0 0,0 1 0 0 0,0 0 0 0 0,0 0-1 0 0,0 0 1 0 0,0 0 0 0 0,0 0 0 0 0,0 0 0 0 0,-1 0-1 0 0,1 0 2 0 0,0 1-1 0 0,0-1 1 0 0,0 1 0 0 0,0 0-1 0 0,0-1 1 0 0,0 1-1 0 0,0 0 1 0 0,0 0-1 0 0,1 0 1 0 0,-1-1-1 0 0,0 1 1 0 0,1 0-1 0 0,-1 0 1 0 0,0 0-1 0 0,1 0 1 0 0,-1 0 0 0 0,1 0-1 0 0,0 0 1 0 0,-1 2-1 0 0,-18 53 143 0 0,9-27-113 0 0,0 0 1 0 0,-2 0 0 0 0,-27 47-1 0 0,21-49-68 0 0,7-11-322 0 0,0 0 0 0 0,-11 25 1 0 0,22-40 215 0 0,-1 0 0 0 0,1-1 0 0 0,0 1 0 0 0,-1 0 0 0 0,1 0 0 0 0,0 0 0 0 0,0-1 0 0 0,0 1 1 0 0,0 0-1 0 0,-1 0 0 0 0,1 0 0 0 0,0 0 0 0 0,0 0 0 0 0,0-1 0 0 0,1 1 0 0 0,-1 0 0 0 0,0 0 0 0 0,0 1 1 0 0,1-2-213 0 0,-1 1 0 0 0,1-1 1 0 0,-1 0-1 0 0,1 1 1 0 0,-1-1-1 0 0,1 0 0 0 0,-1 1 1 0 0,1-1-1 0 0,-1 0 1 0 0,1 1-1 0 0,-1-1 0 0 0,1 0 1 0 0,0 0-1 0 0,-1 0 1 0 0,1 0-1 0 0,-1 1 0 0 0,1-1 1 0 0,0 0-1 0 0,-1 0 1 0 0,1 0-1 0 0,1 0 0 0 0,5 0-6000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2.4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217 337 14267 0 0,'0'0'6850'0'0,"-124"-5"-6882"0"0,96 5-321 0 0,3 0-775 0 0,1 0-1584 0 0,9 0-2514 0 0</inkml:trace>
  <inkml:trace contextRef="#ctx0" brushRef="#br0" timeOffset="1">545 23 18964 0 0,'0'0'5521'0'0,"-145"-17"-6121"0"0,118 15-200 0 0,0 2-432 0 0,4-1-601 0 0,1 0-1143 0 0,7 0-2009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2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0 23605 0 0,'0'0'2595'0'0,"4"23"-2341"0"0,11 72-96 0 0,-14-89-142 0 0,-1-1 1 0 0,0 1-1 0 0,0-1 0 0 0,-1 8 0 0 0,1-11-10 0 0,-1 0-1 0 0,1-1 1 0 0,-1 1 0 0 0,1 0 0 0 0,-1-1-1 0 0,0 1 1 0 0,-1 2 0 0 0,-3 4 6 0 0,-10 20-480 0 0,2-3 1901 0 0,6-8-3485 0 0,3-2-3388 0 0,3 0-4769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3.1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12011 0 0,'0'0'13460'0'0,"5"23"-12781"0"0,15 75-131 0 0,-11-53 97 0 0,4 69 0 0 0,-14 27-128 0 0,-3-87-396 0 0,2-31-92 0 0,1 44 1 0 0,1-67-33 0 0,0 0-1 0 0,0 0 1 0 0,0 1 0 0 0,0-1 0 0 0,0 0 0 0 0,0 0 0 0 0,0 0-1 0 0,0 1 1 0 0,0-1 0 0 0,0 0 0 0 0,0 0 0 0 0,0 1-1 0 0,0-1 1 0 0,0 0 0 0 0,1 0 0 0 0,-1 0 0 0 0,0 1-1 0 0,0-1 1 0 0,0 0 0 0 0,0 0 0 0 0,0 0 0 0 0,0 1 0 0 0,1-1-1 0 0,-1 0 1 0 0,0 0 0 0 0,0 0 0 0 0,0 0 0 0 0,0 1-1 0 0,1-1 1 0 0,-1 0 0 0 0,0 0 0 0 0,0 0 0 0 0,0 0 0 0 0,1 0-1 0 0,-1 0 1 0 0,0 0 0 0 0,0 0 0 0 0,1 0 0 0 0,-1 0-1 0 0,0 0 1 0 0,0 0 0 0 0,0 0 0 0 0,1 0 0 0 0,-1 0 0 0 0,0 0-1 0 0,0 0 1 0 0,1 0 0 0 0,-1 0 0 0 0,0 0 0 0 0,0 0-1 0 0,0 0 1 0 0,1 0 0 0 0,-1 0 0 0 0,0 0 0 0 0,0 0 0 0 0,0-1-1 0 0,1 1 1 0 0,9-10-348 0 0,5-17-248 0 0,-10 17 404 0 0,0 0 0 0 0,11-16 1 0 0,-14 24 178 0 0,0 0-1 0 0,-1 0 1 0 0,1 0 0 0 0,0 1 0 0 0,0-1-1 0 0,0 0 1 0 0,0 1 0 0 0,0-1 0 0 0,1 1-1 0 0,-1-1 1 0 0,0 1 0 0 0,1 0 0 0 0,-1 0-1 0 0,1 0 1 0 0,-1 1 0 0 0,5-2 0 0 0,1 2 25 0 0,-1 0 0 0 0,0 0 1 0 0,1 1-1 0 0,-1 0 1 0 0,0 0-1 0 0,0 1 0 0 0,1 0 1 0 0,-1 0-1 0 0,-1 1 0 0 0,1 0 1 0 0,10 5-1 0 0,-11-4 16 0 0,0-1 1 0 0,0 1-1 0 0,0 0 0 0 0,-1 1 0 0 0,0 0 0 0 0,0-1 1 0 0,0 1-1 0 0,0 1 0 0 0,-1-1 0 0 0,1 1 0 0 0,-1 0 1 0 0,3 8-1 0 0,-6-13-20 0 0,0 0 1 0 0,0 1 0 0 0,-1-1 0 0 0,1 1-1 0 0,-1-1 1 0 0,1 1 0 0 0,-1 0-1 0 0,0-1 1 0 0,1 1 0 0 0,-1-1-1 0 0,0 1 1 0 0,0 0 0 0 0,0-1-1 0 0,0 1 1 0 0,-1 0 0 0 0,1-1-1 0 0,0 1 1 0 0,-1-1 0 0 0,1 1 0 0 0,-1-1-1 0 0,1 1 1 0 0,-1-1 0 0 0,0 1-1 0 0,0-1 1 0 0,1 1 0 0 0,-3 1-1 0 0,1-1 8 0 0,-1 0-1 0 0,1 0 0 0 0,-1 0 0 0 0,1-1 0 0 0,-1 1 0 0 0,0-1 1 0 0,0 0-1 0 0,1 0 0 0 0,-1 0 0 0 0,0 0 0 0 0,0 0 0 0 0,0-1 1 0 0,-4 1-1 0 0,-9 1-101 0 0,0-2 0 0 0,0 1 0 0 0,0-2 0 0 0,0 0 0 0 0,-23-5 0 0 0,0-5-3653 0 0,4-5-5260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3.5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295 183 23085 0 0,'0'0'256'0'0,"-120"-26"-2384"0"0,91 20-1 0 0,2-1-1496 0 0,4-2-1464 0 0,5 2-1080 0 0,8 2 1968 0 0</inkml:trace>
  <inkml:trace contextRef="#ctx0" brushRef="#br0" timeOffset="1">299 28 15611 0 0,'0'0'9588'0'0,"-25"1"-9884"0"0,-82 0-387 0 0,96-1 250 0 0,1-1 0 0 0,-1 0 0 0 0,1 0 0 0 0,-20-6 0 0 0,12 2-884 0 0,-28-4-5401 0 0,34 7 3018 0 0,-6-2-6620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4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409 1 16860 0 0,'0'0'3974'0'0,"-20"0"-3615"0"0,-68 3-38 0 0,-12 6 271 0 0,51-3-320 0 0,15-4-102 0 0,16-1-30 0 0,1 0 0 0 0,-1 1 0 0 0,-28 8 0 0 0,45-10-114 0 0,0 0 0 0 0,0 1 0 0 0,0-1 0 0 0,0 1 0 0 0,0-1 0 0 0,0 1 1 0 0,0 0-1 0 0,0-1 0 0 0,0 1 0 0 0,1 0 0 0 0,-1 0 0 0 0,0 0 0 0 0,0-1 1 0 0,1 1-1 0 0,-1 0 0 0 0,0 0 0 0 0,1 0 0 0 0,-1 0 0 0 0,1 0 0 0 0,-1 0 0 0 0,1 0 1 0 0,0 1-1 0 0,-1-1 0 0 0,1 0 0 0 0,0 0 0 0 0,0 0 0 0 0,0 0 0 0 0,0 0 1 0 0,0 0-1 0 0,0 1 0 0 0,0-1 0 0 0,0 0 0 0 0,0 0 0 0 0,1 1 0 0 0,0 5 183 0 0,1 0 1 0 0,1 0-1 0 0,-1 0 0 0 0,6 9 0 0 0,-3-6-94 0 0,15 41 634 0 0,23 83 0 0 0,-34-99-506 0 0,-2 1 0 0 0,-2 0 1 0 0,1 51-1 0 0,-18 158 601 0 0,-17-2-423 0 0,-3 28-82 0 0,27-168-256 0 0,4-1 1 0 0,25 201-1 0 0,-1-104 5 0 0,-13-120-16 0 0,-8-63-66 0 0,1 1 1 0 0,7 25 0 0 0,-9-38-5 0 0,0-2 1 0 0,0 1-1 0 0,0 0 1 0 0,1 0 0 0 0,0 0-1 0 0,-1-1 1 0 0,1 1-1 0 0,0-1 1 0 0,0 1-1 0 0,0-1 1 0 0,0 0 0 0 0,1 1-1 0 0,-1-1 1 0 0,1-1-1 0 0,-1 1 1 0 0,1 0-1 0 0,0-1 1 0 0,-1 1 0 0 0,1-1-1 0 0,0 0 1 0 0,0 0-1 0 0,6 2 1 0 0,4-1-10 0 0,-1 0 0 0 0,1-1 0 0 0,0 0 0 0 0,16-2 1 0 0,-28 1 5 0 0,12-1-163 0 0,0 0 0 0 0,0-2 0 0 0,-1 1 1 0 0,1-1-1 0 0,19-8 0 0 0,58-31-4852 0 0,-59 25-2720 0 0,-23 13 3089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5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20 18132 0 0,'0'0'6511'0'0,"-22"-3"-6454"0"0,-70-10-21 0 0,73 11-157 0 0,-1 1 0 0 0,-28 0 0 0 0,19 2-652 0 0,2-1-1071 0 0,18 0-1346 0 0,1 0-3762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6.1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86 183 0 0 0,'0'0'18033'0'0,"6"-4"-17610"0"0,-6 4-415 0 0,14-10 708 0 0,22-12 0 0 0,-30 19-555 0 0,0-1-1 0 0,-1 0 1 0 0,1 0-1 0 0,-1 0 0 0 0,0-1 1 0 0,0 0-1 0 0,0 0 1 0 0,0 0-1 0 0,5-9 1 0 0,-9 12-128 0 0,0-1 1 0 0,1 1 0 0 0,-1-1-1 0 0,0 1 1 0 0,0-1 0 0 0,0 1-1 0 0,-1-1 1 0 0,1 0 0 0 0,-1 1 0 0 0,1-1-1 0 0,-1-4 1 0 0,0 5-17 0 0,0 0 0 0 0,-1 0 0 0 0,1 0 0 0 0,-1 0-1 0 0,1 0 1 0 0,-1 0 0 0 0,0 0 0 0 0,0 1 0 0 0,0-1 0 0 0,0 0 0 0 0,0 1 0 0 0,0-1 0 0 0,0 0 0 0 0,0 1-1 0 0,-1-1 1 0 0,1 1 0 0 0,-1 0 0 0 0,-1-2 0 0 0,-1 0-4 0 0,0 0 0 0 0,0 1 0 0 0,-1-1 0 0 0,1 1 0 0 0,-1 0 0 0 0,0 0 0 0 0,0 0 0 0 0,0 1 0 0 0,1 0 0 0 0,-1 0 0 0 0,-1 0 0 0 0,-4 0 0 0 0,6 1 12 0 0,1 0 0 0 0,-1 0 0 0 0,0 0 0 0 0,1 1 0 0 0,-1-1 0 0 0,0 1-1 0 0,1 0 1 0 0,-1 0 0 0 0,1 0 0 0 0,0 1 0 0 0,-1-1 0 0 0,1 1 0 0 0,0 0 0 0 0,0-1 0 0 0,0 2 0 0 0,0-1 0 0 0,-4 4 0 0 0,0 2 59 0 0,1 0 0 0 0,0 1 0 0 0,0 0 1 0 0,1 0-1 0 0,0 1 0 0 0,0-1 0 0 0,1 1 0 0 0,1 0 1 0 0,0 1-1 0 0,0-1 0 0 0,-2 19 0 0 0,5-26-76 0 0,-1 2 15 0 0,1 0 0 0 0,-1 0 0 0 0,1 0 0 0 0,1 0-1 0 0,0 6 1 0 0,-1-10-16 0 0,0 1-1 0 0,1-1 0 0 0,-1 0 0 0 0,1 0 0 0 0,-1 0 1 0 0,1 0-1 0 0,-1 0 0 0 0,1 0 0 0 0,-1 0 0 0 0,1 0 1 0 0,0 0-1 0 0,0 0 0 0 0,-1 0 0 0 0,1 0 0 0 0,0-1 1 0 0,0 1-1 0 0,0 0 0 0 0,0-1 0 0 0,0 1 1 0 0,0 0-1 0 0,0-1 0 0 0,0 1 0 0 0,0-1 0 0 0,1 0 1 0 0,-1 1-1 0 0,0-1 0 0 0,2 0 0 0 0,2 1 3 0 0,1-1 0 0 0,0 1-1 0 0,-1-2 1 0 0,1 1 0 0 0,0-1 0 0 0,-1 1-1 0 0,1-1 1 0 0,-1-1 0 0 0,1 1-1 0 0,-1-1 1 0 0,0 0 0 0 0,1-1 0 0 0,-1 1-1 0 0,0-1 1 0 0,0 0 0 0 0,-1 0-1 0 0,7-5 1 0 0,1-2 6 0 0,0-1 1 0 0,-1 0-1 0 0,-1-1 0 0 0,0 0 0 0 0,9-14 0 0 0,-11 11 17 0 0,-7 13-2 0 0,0-1-1 0 0,0 1 1 0 0,0 0-1 0 0,1 0 1 0 0,-1-1-1 0 0,1 1 1 0 0,0 0-1 0 0,-1 0 1 0 0,5-3-1 0 0,-6 7 25 0 0,1 0 0 0 0,-1 0 0 0 0,1 0 0 0 0,-1 0 0 0 0,0 0 1 0 0,0 3-1 0 0,1 28 274 0 0,-2-1 0 0 0,-9 57 0 0 0,4-56-806 0 0,-5 34 505 0 0,10-56-4951 0 0,1 23 1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8.4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218 38 3505 0 0,'0'0'21483'0'0,"4"-4"-21028"0"0,-1 2-360 0 0,9-7 177 0 0,-12 5-76 0 0,-7 2 98 0 0,-216-13-480 0 0,216 13-3265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09.5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10 181 888 0 0,'0'0'8011'0'0,"0"0"-4780"0"0,0 0-2308 0 0,0 0-535 0 0,0 0 188 0 0,0 0 70 0 0,0 0-252 0 0,0 0-184 0 0,0 0-9 0 0,-3-7 25 0 0,1 0-292 0 0,1 0-1 0 0,0 1 1 0 0,0-1-1 0 0,0 0 0 0 0,1 0 1 0 0,-1 0-1 0 0,2 0 1 0 0,-1 1-1 0 0,1-1 1 0 0,0 0-1 0 0,0 0 1 0 0,1 1-1 0 0,0-1 1 0 0,0 0-1 0 0,1 1 1 0 0,0 0-1 0 0,0 0 1 0 0,0 0-1 0 0,4-5 67 0 0,-6 9 0 0 0,1-1 1 0 0,0 0-1 0 0,0 1 1 0 0,1-1-1 0 0,-1 1 1 0 0,0 0-1 0 0,1 0 1 0 0,-1 0-1 0 0,1 0 1 0 0,0 0-1 0 0,-1 0 1 0 0,1 1 0 0 0,0-1-1 0 0,0 1 1 0 0,0 0-1 0 0,0 0 1 0 0,1 0-1 0 0,-1 0 1 0 0,0 1-1 0 0,0-1 1 0 0,0 1-1 0 0,1 0 1 0 0,-1 0-1 0 0,0 0 1 0 0,0 0-1 0 0,1 0 1 0 0,-1 1-1 0 0,0-1 1 0 0,0 1-1 0 0,0 0 1 0 0,1 0-1 0 0,-1 1 1 0 0,0-1-1 0 0,-1 0 1 0 0,1 1-1 0 0,0 0 1 0 0,1 0-1 0 0,2 2 66 0 0,1 1 1 0 0,0-1-1 0 0,-1 1 1 0 0,0 1-1 0 0,0-1 1 0 0,-1 1 0 0 0,0 0-1 0 0,0 0 1 0 0,0 1-1 0 0,0 0 1 0 0,-1-1 0 0 0,0 1-1 0 0,-1 1 1 0 0,0-1-1 0 0,1 1-66 0 0,0 86 613 0 0,-7-49-5190 0 0,4-40 169 0 0,1-4-1987 0 0</inkml:trace>
  <inkml:trace contextRef="#ctx0" brushRef="#br0" timeOffset="249.86">251 167 1656 0 0,'0'0'12313'0'0,"0"0"-11629"0"0,0 0-684 0 0,-42-5 0 0 0,17 0 228 0 0,-2 0-64 0 0,-1 0-164 0 0,-1 1-644 0 0,1 2-1640 0 0,10 0-3408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9.1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1 12963 0 0,'0'0'9759'0'0,"-15"9"-9528"0"0,-49 29-56 0 0,59-34-142 0 0,-1-1 0 0 0,1 1 0 0 0,0 0 0 0 0,0 1 0 0 0,-5 4 0 0 0,8-6-13 0 0,0 1 0 0 0,-1-1 0 0 0,2 0 0 0 0,-1 1 0 0 0,-2 5 0 0 0,2-5-9 0 0,1-2-7 0 0,1-1 0 0 0,-1 1-1 0 0,1-1 1 0 0,-1 0 0 0 0,1 1 0 0 0,-1-1-1 0 0,1 1 1 0 0,0 0 0 0 0,0-1 0 0 0,0 1-1 0 0,0-1 1 0 0,0 1 0 0 0,0-1 0 0 0,0 1 0 0 0,0-1-1 0 0,1 1 1 0 0,0 2 0 0 0,0-3-1 0 0,0 0 1 0 0,-1 0-1 0 0,1 0 1 0 0,0 1-1 0 0,0-1 1 0 0,0 0-1 0 0,0-1 1 0 0,1 1-1 0 0,-1 0 1 0 0,0 0 0 0 0,0 0-1 0 0,1-1 1 0 0,-1 1-1 0 0,0 0 1 0 0,1-1-1 0 0,-1 0 1 0 0,0 1-1 0 0,3 0 1 0 0,9 1 12 0 0,0 0-1 0 0,1-1 1 0 0,-1 0 0 0 0,1-1 0 0 0,-1 0 0 0 0,1-1 0 0 0,15-3-1 0 0,-23 3-12 0 0,-1-1-1 0 0,1 1 1 0 0,0-1-1 0 0,0 0 0 0 0,-1-1 1 0 0,1 0-1 0 0,-1 1 0 0 0,0-2 1 0 0,8-5-1 0 0,-10 7-13 0 0,-1 0 0 0 0,1-1 0 0 0,-1 0 0 0 0,0 0 0 0 0,0 1 0 0 0,0-1-1 0 0,0-1 1 0 0,0 1 0 0 0,-1 0 0 0 0,1 0 0 0 0,-1-1 0 0 0,0 1 0 0 0,0 0 0 0 0,0-1 0 0 0,0 1 0 0 0,-1-1-1 0 0,1-4 1 0 0,-1 1-13 0 0,1 4 17 0 0,-1 0 0 0 0,0 0 0 0 0,0 0 0 0 0,0 1 0 0 0,0-1 0 0 0,-1 0 0 0 0,1 0 0 0 0,-1 0 0 0 0,0 1 0 0 0,-1-5 0 0 0,4 31 343 0 0,5 15 284 0 0,-2 0 0 0 0,1 77 0 0 0,-6-93-380 0 0,1 0-3213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9.5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16740 0 0,'0'0'8159'0'0,"7"21"-7802"0"0,20 64-72 0 0,-19-53-95 0 0,-9-19-49 0 0,0-7-95 0 0,-1 11 190 0 0,-6 20 1 0 0,7-32-743 0 0,-1 0 0 0 0,0 0-1 0 0,0 0 1 0 0,0 0 0 0 0,0 0 0 0 0,-1-1 0 0 0,0 1 0 0 0,-4 4-1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9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566 1 18724 0 0,'0'0'4720'0'0,"-22"1"-4318"0"0,-73 3-60 0 0,-27 0 302 0 0,-60 3-1013 0 0,93-4-2442 0 0,46-1-6017 0 0,30-1-1932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0.3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0 18508 0 0,'0'0'4450'0'0,"-5"1"-4262"0"0,-2-1-173 0 0,-3 1 403 0 0,22 1-53 0 0,-2-1-240 0 0,1 1 0 0 0,-1 0 0 0 0,0 0 0 0 0,0 1 0 0 0,0 0 0 0 0,0 1 0 0 0,0 0 0 0 0,-1 1 0 0 0,0 0 0 0 0,0 0 0 0 0,0 1 0 0 0,9 8 0 0 0,-16-12-91 0 0,0-1 0 0 0,0 1 0 0 0,0 0-1 0 0,0 1 1 0 0,-1-1 0 0 0,1 0-1 0 0,-1 0 1 0 0,1 1 0 0 0,-1-1-1 0 0,0 1 1 0 0,0-1 0 0 0,0 1-1 0 0,0 0 1 0 0,0-1 0 0 0,-1 1-1 0 0,1 0 1 0 0,-1-1 0 0 0,0 1-1 0 0,0 0 1 0 0,0 0 0 0 0,0-1-1 0 0,0 1 1 0 0,-1 0 0 0 0,1 0 0 0 0,-1-1-1 0 0,1 1 1 0 0,-1 0 0 0 0,0-1-1 0 0,0 1 1 0 0,-1-1 0 0 0,1 1-1 0 0,0-1 1 0 0,-1 0 0 0 0,1 1-1 0 0,-1-1 1 0 0,0 0 0 0 0,0 0-1 0 0,-3 2 1 0 0,-44 30 232 0 0,-2 1-216 0 0,50-35-51 0 0,1 1 0 0 0,-1-1 0 0 0,0 1 1 0 0,1-1-1 0 0,-1 1 0 0 0,1 0 0 0 0,-1-1 0 0 0,1 1 0 0 0,-1 0 0 0 0,1 0 0 0 0,-1-1 0 0 0,1 1 0 0 0,0 0 0 0 0,-1 0 1 0 0,1 0-1 0 0,0-1 0 0 0,0 1 0 0 0,-1 0 0 0 0,1 1 0 0 0,0-1 0 0 0,1 0 0 0 0,-1-1 1 0 0,0 1-1 0 0,0-1 0 0 0,0 1 0 0 0,1-1 1 0 0,-1 1-1 0 0,0-1 0 0 0,1 1 0 0 0,-1-1 0 0 0,0 1 1 0 0,1-1-1 0 0,-1 1 0 0 0,1-1 0 0 0,-1 0 1 0 0,1 1-1 0 0,-1-1 0 0 0,1 0 0 0 0,-1 1 1 0 0,1-1-1 0 0,-1 0 0 0 0,1 0 0 0 0,-1 1 0 0 0,1-1 1 0 0,0 0-1 0 0,-1 0 0 0 0,1 0 0 0 0,-1 0 1 0 0,2 0-1 0 0,23 3-200 0 0,0-2 0 0 0,0-1 1 0 0,0-1-1 0 0,-1 0 0 0 0,47-11 1 0 0,-11 0-2970 0 0,-35 6-5644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2.9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258 8 12267 0 0,'0'0'13028'0'0,"-20"-2"-13004"0"0,-64-3-48 0 0,-15 5-1004 0 0,54 1-4860 0 0,35-1-587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3.2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0 18436 0 0,'0'0'2495'0'0,"-9"21"-2196"0"0,-23 62 98 0 0,31-81-366 0 0,0 0 0 0 0,1 0 0 0 0,-1 0 0 0 0,1 0 0 0 0,0 0 0 0 0,0 1 0 0 0,-1-1 0 0 0,1 0 0 0 0,1 0 0 0 0,-1 0-1 0 0,0 0 1 0 0,1 4 0 0 0,0-5 4 0 0,-1 0 0 0 0,1 1 0 0 0,0-1 0 0 0,0 0 0 0 0,0 0 0 0 0,-1 0 0 0 0,1 0 1 0 0,0 0-1 0 0,0 0 0 0 0,0 0 0 0 0,2 1 0 0 0,2 3 171 0 0,26 26 970 0 0,-23-24-883 0 0,0 1 0 0 0,-1-1 1 0 0,0 1-1 0 0,0 1 0 0 0,8 14 0 0 0,-14-22-274 0 0,0 0 1 0 0,-1 0-1 0 0,1 0 1 0 0,-1 0-1 0 0,1 1 0 0 0,-1-1 1 0 0,0 0-1 0 0,1 0 1 0 0,-1 1-1 0 0,0-1 1 0 0,0 0-1 0 0,0 0 0 0 0,0 1 1 0 0,0-1-1 0 0,0 0 1 0 0,0 0-1 0 0,-1 1 0 0 0,1 1 1 0 0,-1-2-12 0 0,0 0 1 0 0,1 0-1 0 0,-1 0 1 0 0,0 0-1 0 0,1-1 1 0 0,-1 1-1 0 0,0 0 1 0 0,0 0-1 0 0,0-1 0 0 0,0 1 1 0 0,0 0-1 0 0,0-1 1 0 0,0 1-1 0 0,0-1 1 0 0,0 1-1 0 0,-2 0 1 0 0,-4 0-85 0 0,0 1 0 0 0,0-1 1 0 0,0 0-1 0 0,0-1 1 0 0,-9 0-1 0 0,12 0-29 0 0,-38-2-2486 0 0,28 0-823 0 0,1-2-3437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3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6 20924 0 0,'0'0'2041'0'0,"-121"-6"-2209"0"0,92 6-520 0 0,-5 0-1025 0 0,5 0-2496 0 0,6 0-2920 0 0,8 0-1929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40.1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3701 1029 0 0 0,'0'0'3179'0'0,"4"-2"-2756"0"0,10-6-93 0 0,-10 6-37 0 0,-11 2 1591 0 0,-120-10 3810 0 0,48 2-4756 0 0,-173-2-221 0 0,-269 25 0 0 0,-284-11-944 0 0,444-19 226 0 0,-101-5-50 0 0,197 1-81 0 0,-150-9 50 0 0,281 25 64 0 0,-13 0 97 0 0,141 3-15 0 0,0-1 1 0 0,0 0-1 0 0,0 0 1 0 0,0-1-1 0 0,1 0 0 0 0,-1 1 1 0 0,1-2-1 0 0,-1 1 1 0 0,1-1-1 0 0,0 0 1 0 0,0 0-1 0 0,-7-5 0 0 0,10 5 9 0 0,0 0 0 0 0,-1 1 0 0 0,1-1 0 0 0,1 0 0 0 0,-1 0 0 0 0,0 0 0 0 0,1 0 0 0 0,-1-1 0 0 0,0-3 0 0 0,-7-31 72 0 0,2-9-58 0 0,3 0-1 0 0,2-76 0 0 0,0-9-89 0 0,-15-57-21 0 0,12 133 47 0 0,3 31 30 0 0,1 0 1 0 0,2-32-1 0 0,0 54-69 0 0,-1 0 0 0 0,0 0 0 0 0,1 0 0 0 0,0 0 0 0 0,0 0 0 0 0,0 0 0 0 0,0 0 0 0 0,0 0 0 0 0,1 0 0 0 0,-1 0 0 0 0,1 0 0 0 0,0 1 0 0 0,0-1-1 0 0,0 1 1 0 0,0-1 0 0 0,0 1 0 0 0,0 0 0 0 0,1 0 0 0 0,-1 0 0 0 0,1 0 0 0 0,-1 0 0 0 0,1 1 0 0 0,0-1 0 0 0,0 1 0 0 0,0-1 0 0 0,-1 1 0 0 0,1 0 0 0 0,1 0 0 0 0,-1 1 0 0 0,0-1 0 0 0,0 1 0 0 0,0-1 0 0 0,5 1 0 0 0,42 1-254 0 0,-19 0 227 0 0,56-5 0 0 0,120-13 19 0 0,2 13 20 0 0,-44 1 50 0 0,81-5-25 0 0,374-6-7 0 0,261 37-341 0 0,-383 5-293 0 0,-431-24 573 0 0,299 28 29 0 0,-359-32 45 0 0,0 1 0 0 0,0 0 1 0 0,0 1-1 0 0,0 0 0 0 0,0 0 1 0 0,-1 0-1 0 0,7 4 0 0 0,-11-5-3 0 0,-1 0-1 0 0,0 1 0 0 0,0-1 0 0 0,0 0 1 0 0,0 1-1 0 0,0-1 0 0 0,0 0 0 0 0,0 1 1 0 0,0-1-1 0 0,-1 1 0 0 0,1 0 0 0 0,-1-1 0 0 0,1 1 1 0 0,-1-1-1 0 0,1 1 0 0 0,-1 0 0 0 0,0-1 1 0 0,0 4-1 0 0,3 11 208 0 0,8 21 53 0 0,3 11 126 0 0,-5-26-203 0 0,47 135 1063 0 0,-11 51-616 0 0,-36-151-386 0 0,0 98 1 0 0,-9-144-710 0 0,-1 0 1 0 0,0 0-1 0 0,0 0 1 0 0,-7 20-1 0 0,4-19-676 0 0,-1 0 0 0 0,0 0-1 0 0,-1 0 1 0 0,0-1 0 0 0,-1 0-1 0 0,-13 17 1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6.9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18 15387 0 0,'0'0'7143'0'0,"0"-2"-7111"0"0,0 1-30 0 0,0 0-1 0 0,0 1 1 0 0,1-1-1 0 0,-1 1 0 0 0,0-1 1 0 0,0 0-1 0 0,0 1 1 0 0,0-1-1 0 0,1 1 1 0 0,-1-1-1 0 0,0 0 1 0 0,0 1-1 0 0,1-1 1 0 0,-1 1-1 0 0,0-1 1 0 0,1 1-1 0 0,-1-1 1 0 0,1 1-1 0 0,0-1 0 0 0,0 0 4 0 0,0 1 0 0 0,1-1-1 0 0,-1 1 1 0 0,0-1 0 0 0,0 1-1 0 0,1 0 1 0 0,-1 0 0 0 0,0-1-1 0 0,1 1 1 0 0,-1 0 0 0 0,2 0-1 0 0,7 0 140 0 0,0 1-1 0 0,0 0 0 0 0,0 0 1 0 0,-1 1-1 0 0,1 0 0 0 0,0 0 0 0 0,-1 1 1 0 0,1 0-1 0 0,-1 1 0 0 0,0 0 0 0 0,12 8 1 0 0,-15-9-29 0 0,-1 1 0 0 0,1 1 0 0 0,-1-1 0 0 0,1 1 0 0 0,-1 0 0 0 0,7 9 0 0 0,-10-11-63 0 0,1 0 1 0 0,-1 1 0 0 0,0-1 0 0 0,0 1-1 0 0,-1 0 1 0 0,1-1 0 0 0,-1 1 0 0 0,0 0-1 0 0,0 0 1 0 0,0 0 0 0 0,0 0 0 0 0,0 8 0 0 0,-1-8-20 0 0,0 0 1 0 0,-1-1-1 0 0,1 1 1 0 0,-1 0-1 0 0,0 0 1 0 0,1-1-1 0 0,-2 1 1 0 0,1-1-1 0 0,0 1 1 0 0,-4 5 0 0 0,2-4 13 0 0,-1 0 0 0 0,0 0 0 0 0,-1 0 0 0 0,1 0 0 0 0,-9 6 1 0 0,0-1 13 0 0,-1 0 1 0 0,0-1 0 0 0,-19 8-1 0 0,16-8-45 0 0,-28 18 0 0 0,45-27-16 0 0,0 0 0 0 0,0 0 0 0 0,0 0-1 0 0,0 1 1 0 0,-1-1 0 0 0,1 0-1 0 0,0 0 1 0 0,0 0 0 0 0,0 0 0 0 0,0 0-1 0 0,0 0 1 0 0,0 0 0 0 0,0 0 0 0 0,0 0-1 0 0,0 0 1 0 0,0 0 0 0 0,0 0-1 0 0,0 0 1 0 0,0 0 0 0 0,0 0 0 0 0,-1 0-1 0 0,1 0 1 0 0,0 1 0 0 0,0-1 0 0 0,0 0-1 0 0,0 0 1 0 0,0 0 0 0 0,0 0-1 0 0,0 0 1 0 0,0 0 0 0 0,0 0 0 0 0,0 0-1 0 0,0 0 1 0 0,0 0 0 0 0,0 0-1 0 0,0 1 1 0 0,0-1 0 0 0,0 0 0 0 0,0 0-1 0 0,0 0 1 0 0,0 0 0 0 0,0 0 0 0 0,0 0-1 0 0,0 0 1 0 0,1 0 0 0 0,-1 0-1 0 0,0 0 1 0 0,0 0 0 0 0,0 1 0 0 0,0-1-1 0 0,0 0 1 0 0,0 0 0 0 0,0 0 0 0 0,7 1 1 0 0,15 0 24 0 0,-16-2-17 0 0,26 0-99 0 0,-1-3 0 0 0,49-11 0 0 0,-35 6-340 0 0,-19 4-445 0 0,83-15-2035 0 0,-73 14-1719 0 0,-1 1-3908 0 0,-22 3-611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17.3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24 14403 0 0,'0'0'8913'0'0,"-5"-4"-8903"0"0,-13-12 8 0 0,14 13 48 0 0,16 3-32 0 0,-2 0 70 0 0,1 1 1 0 0,-1 1 0 0 0,0 0-1 0 0,1 1 1 0 0,-1 0 0 0 0,0 0-1 0 0,-1 1 1 0 0,1 0 0 0 0,0 1-1 0 0,-1 0 1 0 0,0 0 0 0 0,-1 1-1 0 0,1 0 1 0 0,-1 1-1 0 0,0 0 1 0 0,0 0 0 0 0,-1 1-1 0 0,7 8 1 0 0,-13-13-63 0 0,1-1 1 0 0,0 1-1 0 0,-1 0 0 0 0,1-1 0 0 0,-1 1 1 0 0,0 0-1 0 0,0 0 0 0 0,0 0 1 0 0,0 0-1 0 0,0 0 0 0 0,-1 0 0 0 0,1 1 1 0 0,-1-1-1 0 0,0 0 0 0 0,0 0 0 0 0,0 0 1 0 0,0 0-1 0 0,-1 1 0 0 0,1-1 1 0 0,-1 0-1 0 0,0 0 0 0 0,0 0 0 0 0,0 0 1 0 0,0 0-1 0 0,-1 0 0 0 0,1-1 0 0 0,-1 1 1 0 0,0 0-1 0 0,1-1 0 0 0,-1 1 1 0 0,0-1-1 0 0,-5 5 0 0 0,-7 4 123 0 0,0-1 1 0 0,-28 16-1 0 0,25-16-127 0 0,-31 23 0 0 0,48-32-37 0 0,-1-1 1 0 0,1 0-1 0 0,-1 1 0 0 0,1-1 0 0 0,-1 0 1 0 0,1 1-1 0 0,-1-1 0 0 0,1 1 1 0 0,-1-1-1 0 0,1 1 0 0 0,0-1 0 0 0,-1 1 1 0 0,1-1-1 0 0,0 1 0 0 0,0-1 0 0 0,-1 1 1 0 0,1 0-1 0 0,0-1 0 0 0,0 1 0 0 0,0-1 1 0 0,0 1-1 0 0,-1 0 0 0 0,1-1 0 0 0,0 2 1 0 0,1-1 0 0 0,-1-1 0 0 0,1 1 0 0 0,-1-1 0 0 0,1 1 0 0 0,-1-1 0 0 0,1 1 0 0 0,-1-1 1 0 0,1 0-1 0 0,-1 1 0 0 0,1-1 0 0 0,-1 0 0 0 0,1 1 0 0 0,-1-1 0 0 0,1 0 0 0 0,0 0 0 0 0,-1 1 1 0 0,1-1-1 0 0,1 0 0 0 0,6 1 22 0 0,-1 0 0 0 0,16 0 0 0 0,-20-1-18 0 0,43-2-90 0 0,0-2 0 0 0,-1-1 0 0 0,1-3 1 0 0,55-16-1 0 0,-43 6-117 0 0,-30 9-3185 0 0,-13 5-1864 0 0,-1 0-3413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5.7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308 28 5196 0 0,'0'0'10945'0'0,"0"0"-10200"0"0,0 0-745 0 0,-36 3-264 0 0,1-6 176 0 0,-14 0 88 0 0,-4 0 52 0 0,5 0-52 0 0,11 0-769 0 0,14-1-1291 0 0,9 2-4280 0 0,2-8-1077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10.7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7857 0 0,'0'0'5993'0'0,"6"-2"-4489"0"0,12-1-1528 0 0,1 1-1 0 0,-1 1 1 0 0,0 1 0 0 0,0 1-1 0 0,1 0 1 0 0,-1 2 0 0 0,0 0-1 0 0,0 0 1 0 0,-1 2 0 0 0,1 0-1 0 0,-1 1 1 0 0,0 1 0 0 0,0 1-1 0 0,-1 0 1 0 0,0 1 0 0 0,0 1 24 0 0,-18-10 7 0 0,1 0 1 0 0,-1 0 0 0 0,1 0 0 0 0,-1-1-1 0 0,0 2 1 0 0,1-1 0 0 0,-1 0-1 0 0,1 0 1 0 0,-1 0 0 0 0,1 1-1 0 0,-1-1 1 0 0,1 1 0 0 0,-1-1 0 0 0,1 1-1 0 0,-1 0 1 0 0,1-1 0 0 0,-1 1-1 0 0,1 0 1 0 0,0 0 0 0 0,0 0 0 0 0,-1 0-1 0 0,1 0 1 0 0,0 0 0 0 0,0 1-1 0 0,0-1 1 0 0,0 0 0 0 0,0 0 0 0 0,0 1-1 0 0,1-1 1 0 0,-1 1 0 0 0,0-1-1 0 0,1 1 1 0 0,-1-1 0 0 0,1 1-1 0 0,-1-1 1 0 0,1 1 0 0 0,0-1 0 0 0,0 1-1 0 0,0 0 1 0 0,0-1 0 0 0,0 1-1 0 0,0-1 1 0 0,0 1 0 0 0,0 0 0 0 0,0-1-1 0 0,1 1 1 0 0,-1-1 0 0 0,1 1-1 0 0,-1-1 1 0 0,1 1 0 0 0,0-1 0 0 0,-1 0-1 0 0,1 1 1 0 0,0-1 0 0 0,0 0-1 0 0,0 1 1 0 0,0-1 0 0 0,0 0-1 0 0,0 0 1 0 0,1 0 0 0 0,-1 0 0 0 0,0 0-1 0 0,1 0 1 0 0,-1 0 0 0 0,0 0-1 0 0,2 0-7 0 0,-73 0-576 0 0,133 71 856 0 0,-62-69-269 0 0,-1 0 0 0 0,1 0 0 0 0,-1 0 0 0 0,1 0 0 0 0,-1 0 0 0 0,0 0 0 0 0,0 0 0 0 0,-1 0-1 0 0,1 0 1 0 0,-1 0 0 0 0,1 0 0 0 0,-1 0 0 0 0,0 0 0 0 0,0 0 0 0 0,0 0 0 0 0,-1 0 0 0 0,1-1-1 0 0,0 1 1 0 0,-1 0 0 0 0,0-1 0 0 0,0 1 0 0 0,0-1 0 0 0,0 0 0 0 0,0 1 0 0 0,0-1 0 0 0,-1 0-1 0 0,1-1 1 0 0,-1 1 0 0 0,1 0 0 0 0,-1-1 0 0 0,0 1 0 0 0,1-1 0 0 0,-1 0 0 0 0,0 0 0 0 0,0 0-1 0 0,0 0 1 0 0,0 0 0 0 0,-3 0-11 0 0,-46 9-4527 0 0,40-10-1008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1.1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1 16772 0 0,'0'0'7587'0'0,"-4"11"-7345"0"0,-1 4-161 0 0,1-5-15 0 0,0 0-1 0 0,0 0 1 0 0,-1 0 0 0 0,-7 10 0 0 0,4-5 99 0 0,-13 26 1 0 0,19-34-147 0 0,-1 0 0 0 0,1 0 0 0 0,0 0 1 0 0,1 0-1 0 0,0 1 0 0 0,-1 11 0 0 0,2-17-14 0 0,0-1-1 0 0,0 1 0 0 0,1-1 1 0 0,-1 1-1 0 0,0 0 1 0 0,1-1-1 0 0,-1 1 0 0 0,1-1 1 0 0,-1 1-1 0 0,1-1 1 0 0,0 0-1 0 0,-1 1 1 0 0,1-1-1 0 0,0 1 0 0 0,0-1 1 0 0,0 0-1 0 0,1 2 1 0 0,0-2 5 0 0,1 1 1 0 0,-1-1 0 0 0,0 1-1 0 0,0-1 1 0 0,1 1-1 0 0,-1-1 1 0 0,1 0 0 0 0,-1 0-1 0 0,5 0 1 0 0,4 2 49 0 0,0-2 1 0 0,0 0-1 0 0,21 0 1 0 0,-25-1-31 0 0,-1 0-7 0 0,0 0 0 0 0,1-1 1 0 0,-1 1-1 0 0,0-1 1 0 0,0-1-1 0 0,0 1 1 0 0,12-5-1 0 0,-15 4-35 0 0,-1 1-1 0 0,0 0 1 0 0,1-1 0 0 0,-1 1 0 0 0,0-1-1 0 0,0 0 1 0 0,0 1 0 0 0,0-1-1 0 0,0 0 1 0 0,-1 0 0 0 0,1-1-1 0 0,0 1 1 0 0,-1 0 0 0 0,0 0 0 0 0,1-1-1 0 0,-1 1 1 0 0,0-1 0 0 0,0 1-1 0 0,0-1 1 0 0,0-4 0 0 0,0-3-128 0 0,0-1-1 0 0,-1 1 1 0 0,0 0 0 0 0,-1 0 0 0 0,0-1 0 0 0,-2-9-1 0 0,19 53 692 0 0,-6-11-388 0 0,-1 2 0 0 0,-1-1 1 0 0,-2 1-1 0 0,0 0 0 0 0,4 42 0 0 0,-9-55-860 0 0,0-1 645 0 0,0 0 1 0 0,3 13-1 0 0,1-9-3914 0 0,2-2-4467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1.7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166 172 9914 0 0,'0'0'10850'0'0,"8"-10"-10549"0"0,23-33 20 0 0,-30 42-275 0 0,0-1 0 0 0,1 1 0 0 0,-1-1 0 0 0,0 1 0 0 0,0-1 0 0 0,-1 0 0 0 0,1 0 0 0 0,0 1 0 0 0,0-1 0 0 0,-1 0 0 0 0,1 0 0 0 0,-1 0 0 0 0,0 0 0 0 0,1 0 0 0 0,-1 1 0 0 0,0-1 0 0 0,0 0 0 0 0,0 0 0 0 0,-1-3 0 0 0,0-4 134 0 0,1 6-150 0 0,0 1 1 0 0,0-1-1 0 0,0 0 0 0 0,-1 1 1 0 0,1-1-1 0 0,-1 0 1 0 0,0 1-1 0 0,0-1 0 0 0,0 1 1 0 0,0-1-1 0 0,0 1 0 0 0,0 0 1 0 0,-1-1-1 0 0,1 1 0 0 0,-1 0 1 0 0,0 0-1 0 0,0 0 0 0 0,0 0 1 0 0,1 0-1 0 0,-2 0 0 0 0,1 0 1 0 0,0 1-1 0 0,-4-3 0 0 0,3 2-8 0 0,-1 0 1 0 0,1 0-1 0 0,-1 1 0 0 0,0-1 0 0 0,0 1 0 0 0,0 0 0 0 0,0 0 0 0 0,0 0 0 0 0,-6 0 1 0 0,7 0 1 0 0,1 1 1 0 0,-1 0-1 0 0,0 1 1 0 0,1-1 0 0 0,-1 0-1 0 0,1 1 1 0 0,-1-1 0 0 0,1 1-1 0 0,-1 0 1 0 0,1 0 0 0 0,0 0-1 0 0,-1 0 1 0 0,1 0-1 0 0,0 0 1 0 0,0 1 0 0 0,-3 1-1 0 0,-2 4 87 0 0,1 0-1 0 0,0 0 0 0 0,0 1 0 0 0,1-1 0 0 0,0 1 0 0 0,-5 10 0 0 0,-21 54 206 0 0,24-54-288 0 0,6-14-20 0 0,-1 0 0 0 0,0 1 0 0 0,1-1 0 0 0,0 0 0 0 0,0 1 0 0 0,0-1 0 0 0,0 1 0 0 0,1-1 0 0 0,0 1 0 0 0,0 4 0 0 0,1-8-2 0 0,-1 0-1 0 0,1 0 1 0 0,-1 0-1 0 0,1-1 0 0 0,0 1 1 0 0,-1 0-1 0 0,1 0 0 0 0,0-1 1 0 0,-1 1-1 0 0,1 0 1 0 0,0-1-1 0 0,0 1 0 0 0,0-1 1 0 0,0 1-1 0 0,0-1 0 0 0,0 0 1 0 0,0 1-1 0 0,0-1 1 0 0,0 0-1 0 0,-1 1 0 0 0,1-1 1 0 0,0 0-1 0 0,0 0 1 0 0,1 0-1 0 0,-1 0 0 0 0,1 0 1 0 0,27-1 64 0 0,-24 0-68 0 0,-1-1 0 0 0,1 1-1 0 0,0-1 1 0 0,-1 1 0 0 0,1-1-1 0 0,-1-1 1 0 0,1 1 0 0 0,-1-1-1 0 0,4-3 1 0 0,6-5-10 0 0,15-15 0 0 0,-14 11 29 0 0,-1 1-7 0 0,7-7 48 0 0,-21 21-61 0 0,1 1 1 0 0,-1-1-1 0 0,0 0 1 0 0,0 0-1 0 0,0 0 1 0 0,1 0-1 0 0,-1 0 1 0 0,0 0-1 0 0,0 1 1 0 0,0-1-1 0 0,1 0 1 0 0,-1 0-1 0 0,0 0 1 0 0,0 1-1 0 0,0-1 1 0 0,0 0-1 0 0,0 0 1 0 0,1 0-1 0 0,-1 1 1 0 0,0-1-1 0 0,0 0 1 0 0,0 0-1 0 0,0 1 1 0 0,0-1-1 0 0,0 0 1 0 0,0 0-1 0 0,0 1 1 0 0,0-1-1 0 0,0 0 1 0 0,0 0-1 0 0,0 1 1 0 0,0-1-1 0 0,0 0 1 0 0,0 1-1 0 0,0 10 51 0 0,-7 188 712 0 0,6-185-1462 0 0,-2 27 714 0 0,4-27-3534 0 0,0-1-3850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2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378 0 20556 0 0,'0'0'4595'0'0,"-23"6"-4271"0"0,-75 20-108 0 0,65-17-249 0 0,-81 22-188 0 0,46-7-3347 0 0,63-23 3002 0 0,-17 7-3729 0 0,8-3-1876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2.5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20228 0 0,'0'0'3529'0'0,"-15"0"-3542"0"0,-48 1 414 0 0,75 1-253 0 0,1 1 1 0 0,-1 0-1 0 0,0 0 0 0 0,0 1 0 0 0,0 1 0 0 0,0 0 0 0 0,-1 0 1 0 0,17 11-1 0 0,-26-14-91 0 0,1 1 1 0 0,0-1-1 0 0,-1 0 0 0 0,1 1 1 0 0,-1-1-1 0 0,0 1 1 0 0,1-1-1 0 0,-1 1 0 0 0,-1 0 1 0 0,1 0-1 0 0,0 0 1 0 0,-1 0-1 0 0,1 1 1 0 0,-1-1-1 0 0,1 6 0 0 0,-1-6-30 0 0,-1-1 0 0 0,0 1 0 0 0,0-1 0 0 0,0 1 0 0 0,0-1 0 0 0,0 1 0 0 0,0-1 0 0 0,-1 1 0 0 0,1-1 0 0 0,-1 1-1 0 0,0-1 1 0 0,0 0 0 0 0,0 1 0 0 0,0-1 0 0 0,0 0 0 0 0,0 0 0 0 0,0 1 0 0 0,-1-1 0 0 0,1 0 0 0 0,-1 0 0 0 0,0-1 0 0 0,-2 3-1 0 0,-5 4 72 0 0,-1-1-1 0 0,0-1 0 0 0,-12 7 0 0 0,14-9-75 0 0,-1 1 1 0 0,1 0-1 0 0,0 1 0 0 0,0 0 1 0 0,-9 10-1 0 0,16-16-22 0 0,1 1 0 0 0,-1-1-1 0 0,1 1 1 0 0,-1-1 0 0 0,1 1-1 0 0,-1-1 1 0 0,1 1 0 0 0,0-1 0 0 0,-1 1-1 0 0,1 0 1 0 0,0-1 0 0 0,0 1-1 0 0,-1 0 1 0 0,1-1 0 0 0,0 1 0 0 0,0 0-1 0 0,0-1 1 0 0,0 1 0 0 0,0 0-1 0 0,0-1 1 0 0,0 2 0 0 0,0-1 1 0 0,0-1 0 0 0,1 1 0 0 0,-1-1 0 0 0,0 1 0 0 0,1-1 0 0 0,-1 1 1 0 0,1-1-1 0 0,-1 1 0 0 0,0-1 0 0 0,1 0 0 0 0,-1 1 0 0 0,1-1 0 0 0,0 0 0 0 0,-1 1 0 0 0,1-1 0 0 0,-1 0 1 0 0,1 1-1 0 0,0-1 0 0 0,4 1 11 0 0,0 0-1 0 0,0 0 1 0 0,0 0 0 0 0,7-1 0 0 0,26 0-87 0 0,0-1 0 0 0,67-13 0 0 0,11-15-6895 0 0,-104 25 744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3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20404 0 0,'0'0'6534'0'0,"4"23"-6381"0"0,12 73-52 0 0,-15-91-91 0 0,0 1 0 0 0,-1-1 0 0 0,1 1 0 0 0,-1 0 0 0 0,0-1 0 0 0,-1 1 0 0 0,-1 8 0 0 0,1-4-7 0 0,-3 12-155 0 0,-4 39-1228 0 0,7-53-228 0 0,1 1-1 0 0,2 14 1 0 0,-1-20-311 0 0,0 1 0 0 0,0-1 0 0 0,0 0-1 0 0,0 0 1 0 0,3 5 0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4.3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18060 0 0,'0'0'7479'0'0,"-1"23"-7111"0"0,-4 74-125 0 0,2-36-645 0 0,-13 73 1 0 0,13-105-2553 0 0,3-16-2982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4.9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23637 0 0,'0'0'-344'0'0,"11"2"-3219"0"0,-5-1 3560 0 0,73 15 236 0 0,-63-12 16 0 0,-1 0 26 0 0,1 0-1 0 0,-1 1 0 0 0,24 11 0 0 0,-35-13-225 0 0,1-1-1 0 0,-1 1 0 0 0,0 0 1 0 0,0 0-1 0 0,-1 0 0 0 0,1 0 0 0 0,-1 1 1 0 0,0-1-1 0 0,1 1 0 0 0,-1 0 1 0 0,-1 0-1 0 0,1 0 0 0 0,-1 1 1 0 0,0-1-1 0 0,1 0 0 0 0,1 8 0 0 0,3 17 445 0 0,-2 0-1 0 0,0 0 0 0 0,0 33 1 0 0,0-2 49 0 0,27 188 804 0 0,14 171 34 0 0,-43-228-902 0 0,-3-135-332 0 0,-7 206 478 0 0,8-191-470 0 0,-1 61-26 0 0,-2-108-120 0 0,0 0 0 0 0,-2 0-1 0 0,-8 32 1 0 0,9-48 13 0 0,0 0 1 0 0,0 0-1 0 0,0-1 0 0 0,-1 1 1 0 0,0-1-1 0 0,0 0 0 0 0,-1 0 0 0 0,0-1 1 0 0,-8 10-1 0 0,9-13-187 0 0,1 0 0 0 0,-1 0 0 0 0,0 0 0 0 0,0 0 0 0 0,0 0 0 0 0,0-1-1 0 0,0 0 1 0 0,-1 0 0 0 0,1 0 0 0 0,-1 0 0 0 0,1-1 0 0 0,-1 0 0 0 0,0 1 0 0 0,1-2 0 0 0,-1 1 0 0 0,0-1 0 0 0,-8 1 0 0 0,12-2-143 0 0,-1 1 1 0 0,1 0 0 0 0,0 0-1 0 0,-1-1 1 0 0,1 1 0 0 0,-1-1-1 0 0,1 1 1 0 0,0-1 0 0 0,-2 0-1 0 0,-7-6-7106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6.1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334 0 19404 0 0,'0'0'3183'0'0,"-24"4"-3057"0"0,-79 10-34 0 0,83-12-54 0 0,0 0 0 0 0,-25-2 0 0 0,19-1 0 0 0,-70-1 1065 0 0,101 11-216 0 0,3 5-683 0 0,0 0 1 0 0,-1 1-1 0 0,-1-1 1 0 0,0 1-1 0 0,5 24 1 0 0,12 81 317 0 0,-18-92-387 0 0,22 226 567 0 0,-16 2-239 0 0,-8-168-352 0 0,-1 289 304 0 0,-4-282-312 0 0,1 88 29 0 0,1-171-115 0 0,2 0 0 0 0,-1 0 0 0 0,2 0 1 0 0,-1-1-1 0 0,1 1 0 0 0,1-1 0 0 0,0 0 0 0 0,11 21 1 0 0,-13-29-11 0 0,0 0 0 0 0,0 0 1 0 0,1-1-1 0 0,-1 1 1 0 0,1-1-1 0 0,-1 0 1 0 0,1 1-1 0 0,0-1 0 0 0,0 0 1 0 0,0 0-1 0 0,6 2 1 0 0,-4-2-30 0 0,0 0 1 0 0,1 0-1 0 0,-1-1 0 0 0,1 0 1 0 0,0 0-1 0 0,9 1 1 0 0,0-3-332 0 0,0 1 0 0 0,1-2 0 0 0,-1 0 1 0 0,23-7-1 0 0,16-7-2762 0 0,-19 4-5194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6.5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19100 0 0,'0'0'3674'0'0,"5"23"-2854"0"0,13 73-201 0 0,-16-88-488 0 0,-1 0 0 0 0,0 0 1 0 0,0 0-1 0 0,-1 11 0 0 0,0-8 43 0 0,-2 15 223 0 0,-4 30 0 0 0,3-34-368 0 0,-1 0-872 0 0,1-11-2947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6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25 17188 0 0,'0'0'5042'0'0,"-8"-4"-4995"0"0,-23-13-33 0 0,31 17-13 0 0,0 0-1 0 0,0 0 0 0 0,0 0 0 0 0,0 0 0 0 0,0 0 0 0 0,0 0 0 0 0,0 0 0 0 0,0 0 0 0 0,0 0 1 0 0,0 0-1 0 0,0 0 0 0 0,0 0 0 0 0,0 0 0 0 0,0 0 0 0 0,0 0 0 0 0,1 0 0 0 0,-1 0 0 0 0,0 0 1 0 0,0 0-1 0 0,0 0 0 0 0,0 0 0 0 0,0 0 0 0 0,0 0 0 0 0,0 0 0 0 0,0 0 0 0 0,0 0 0 0 0,0 0 1 0 0,0-1-1 0 0,0 1 0 0 0,0 0 0 0 0,0 0 0 0 0,0 0 0 0 0,0 0 0 0 0,0 0 0 0 0,0 0 1 0 0,0 0-1 0 0,0 0 0 0 0,0 0 0 0 0,0 0 0 0 0,0 0 0 0 0,0 0 0 0 0,0 0 0 0 0,0 0 0 0 0,0 0 1 0 0,0-1-1 0 0,0 1 0 0 0,0 0 0 0 0,0 0 0 0 0,0 0 0 0 0,0 0 0 0 0,0 0 0 0 0,0 0 0 0 0,0 0 1 0 0,0 0-1 0 0,0 0 0 0 0,0 0 0 0 0,0 0 0 0 0,0 0 0 0 0,0 0 0 0 0,0 0 0 0 0,-1 0 0 0 0,1 0 1 0 0,0 0-1 0 0,0 0 0 0 0,0 0 0 0 0,10-2 14 0 0,12 3 54 0 0,-11 2 108 0 0,1 0 1 0 0,-2 1-1 0 0,1 0 0 0 0,0 1 1 0 0,-1 0-1 0 0,0 1 1 0 0,0 0-1 0 0,0 1 0 0 0,-1 0 1 0 0,10 9-1 0 0,-15-12-68 0 0,0 0 0 0 0,-1 0 1 0 0,1 0-1 0 0,-1 0 0 0 0,0 0 0 0 0,-1 1 0 0 0,1 0 0 0 0,2 6 0 0 0,-4-9-78 0 0,0 1-1 0 0,0-1 0 0 0,-1 0 0 0 0,1 0 1 0 0,-1 0-1 0 0,0 0 0 0 0,1 0 0 0 0,-1 1 1 0 0,0-1-1 0 0,0 0 0 0 0,0 0 0 0 0,-1 0 1 0 0,1 0-1 0 0,0 1 0 0 0,-1-1 0 0 0,0 0 0 0 0,1 0 1 0 0,-1 0-1 0 0,0 0 0 0 0,0 0 0 0 0,0 0 1 0 0,-2 2-1 0 0,-5 4 51 0 0,0 0-1 0 0,-1-1 1 0 0,0 1-1 0 0,0-2 1 0 0,0 0 0 0 0,-16 8-1 0 0,11-6-31 0 0,0 0 0 0 0,-15 13 0 0 0,21-14-30 0 0,5-5-16 0 0,0 1-1 0 0,-1-1 1 0 0,1 1-1 0 0,1-1 1 0 0,-1 1-1 0 0,0 0 1 0 0,1 0-1 0 0,-1 1 1 0 0,1-1-1 0 0,0 0 1 0 0,0 1-1 0 0,0-1 1 0 0,-1 5-1 0 0,3-7 3 0 0,0-1-1 0 0,0 1 1 0 0,0 0 0 0 0,0-1-1 0 0,0 1 1 0 0,0-1-1 0 0,0 1 1 0 0,0-1 0 0 0,1 1-1 0 0,-1-1 1 0 0,0 1-1 0 0,0-1 1 0 0,0 1 0 0 0,1-1-1 0 0,-1 1 1 0 0,0-1 0 0 0,1 1-1 0 0,-1-1 1 0 0,0 0-1 0 0,1 1 1 0 0,-1-1 0 0 0,1 1-1 0 0,-1-1 1 0 0,0 0-1 0 0,1 1 1 0 0,-1-1 0 0 0,1 0-1 0 0,-1 0 1 0 0,1 1 0 0 0,-1-1-1 0 0,1 0 1 0 0,-1 0-1 0 0,1 0 1 0 0,0 0 0 0 0,21 4 97 0 0,-21-4-97 0 0,14 0 3 0 0,0 0-1 0 0,0-1 1 0 0,0 0-1 0 0,0-1 1 0 0,0-1-1 0 0,0 0 1 0 0,17-7-1 0 0,9-6-247 0 0,13-3-3512 0 0,-53 18 3045 0 0,4 0-727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11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20 14733 0 0,'0'0'1334'0'0,"0"0"-1409"0"0,0 0-338 0 0,0 0-56 0 0,0 0 124 0 0,0 0 53 0 0,0 0 25 0 0,7-4 22 0 0,-5 2 246 0 0,1 0-1 0 0,-1 1 1 0 0,0-1-1 0 0,0 1 1 0 0,1 0-1 0 0,-1-1 1 0 0,1 1-1 0 0,-1 0 0 0 0,1 1 1 0 0,-1-1-1 0 0,1 0 1 0 0,0 1-1 0 0,-1 0 1 0 0,1-1-1 0 0,0 1 1 0 0,-1 0-1 0 0,1 0 1 0 0,0 1-1 0 0,-1-1 1 0 0,1 0-1 0 0,0 1 1 0 0,-1 0-1 0 0,1-1 0 0 0,-1 1 1 0 0,1 0-1 0 0,-1 0 1 0 0,1 1-1 0 0,-1-1 1 0 0,0 1-1 0 0,2 0 0 0 0,-1-1 32 0 0,0 1 0 0 0,0-1 0 0 0,0 1 0 0 0,0 0-1 0 0,-1 0 1 0 0,1 0 0 0 0,0 0 0 0 0,-1 0 0 0 0,0 0 0 0 0,1 1-1 0 0,-1-1 1 0 0,0 1 0 0 0,0-1 0 0 0,0 1 0 0 0,-1 0 0 0 0,1 0-1 0 0,-1 0 1 0 0,1 0 0 0 0,-1 0 0 0 0,0 0 0 0 0,0 1 0 0 0,-1-1-1 0 0,1 0 1 0 0,0 0 0 0 0,-1 1 0 0 0,0-1 0 0 0,0 0 0 0 0,0 1-1 0 0,0-1 1 0 0,-1 0 0 0 0,1 0 0 0 0,-1 1 0 0 0,0-1 0 0 0,0 0-1 0 0,0 0 1 0 0,0 0 0 0 0,0 0 0 0 0,-1 0 0 0 0,0 0 0 0 0,1 0-1 0 0,-1 0 1 0 0,0-1 0 0 0,0 1 0 0 0,-1-1 0 0 0,1 1 0 0 0,0-1-1 0 0,-1 0-31 0 0,-79 72 566 0 0,83-72-575 0 0,0 0 0 0 0,0 0 0 0 0,0-1 0 0 0,1 1-1 0 0,-1 0 1 0 0,0-1 0 0 0,1 1 0 0 0,-1-1-1 0 0,1 1 1 0 0,-1-1 0 0 0,1 0 0 0 0,0 0-1 0 0,-1 0 1 0 0,1 1 0 0 0,0-2 0 0 0,0 1 0 0 0,0 0-1 0 0,0 0 1 0 0,0-1 0 0 0,0 1 0 0 0,0-1-1 0 0,0 1 1 0 0,0-1 0 0 0,0 0 0 0 0,0 0-1 0 0,0 0 1 0 0,0 0 0 0 0,1 0 9 0 0,-1 0-73 0 0,104 5-5816 0 0,-84-5 1008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7.2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31 13171 0 0,'0'0'9018'0'0,"-2"-4"-8804"0"0,-7-10 28 0 0,8 14-164 0 0,1-1 0 0 0,0 1 1 0 0,-1-1-1 0 0,1 1 0 0 0,-1-1 1 0 0,1 1-1 0 0,-1-1 0 0 0,1 1 1 0 0,-1-1-1 0 0,1 1 0 0 0,-1 0 1 0 0,1-1-1 0 0,-1 1 0 0 0,-1 0 1 0 0,2-1-61 0 0,0 1 1 0 0,0 0 0 0 0,0 0-1 0 0,0 0 1 0 0,-1 0 0 0 0,1 0 0 0 0,0 0-1 0 0,0 0 1 0 0,0 0 0 0 0,0 0-1 0 0,0 0 1 0 0,-1 0 0 0 0,1 0 0 0 0,0-1-1 0 0,0 1 1 0 0,0 0 0 0 0,0 0-1 0 0,0 0 1 0 0,0 0 0 0 0,0 0 0 0 0,0 0-1 0 0,-1-1 1 0 0,1 1 0 0 0,0 0-1 0 0,0 0 1 0 0,0 0 0 0 0,0 0-1 0 0,0-1 1 0 0,0 1 0 0 0,0-1 1388 0 0,-6-1-6884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7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45 20348 0 0,'0'0'6192'0'0,"-21"-2"-6098"0"0,-69-7-33 0 0,75 7-82 0 0,-1 0 1 0 0,-14-4-1 0 0,14 2-134 0 0,-30-8-2527 0 0,27 4-8874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8.0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23661 0 0,'0'0'1763'0'0,"6"20"-1248"0"0,22 66-179 0 0,-27-81-305 0 0,1 0 0 0 0,-1 0 1 0 0,0 0-1 0 0,0 0 0 0 0,0 0 0 0 0,-1 0 0 0 0,0 0 1 0 0,0 7-1 0 0,-1-1 11 0 0,0 1-22 0 0,0 1 0 0 0,-1-1 1 0 0,-4 13-1 0 0,-2 6-277 0 0,8-29-222 0 0,-5 22 598 0 0,1-12-2672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28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43 3353 0 0,'0'0'16067'0'0,"5"-4"-15720"0"0,2-1-223 0 0,-4 1-12 0 0,1 1 1 0 0,0 0-1 0 0,0 0 0 0 0,6-2 0 0 0,-7 3-19 0 0,0 1 0 0 0,0 0 0 0 0,0 0 0 0 0,0 1 0 0 0,0-1 0 0 0,0 0-1 0 0,0 1 1 0 0,0 0 0 0 0,0 0 0 0 0,1 0 0 0 0,-1 0 0 0 0,0 1 0 0 0,3 0-1 0 0,5 1 248 0 0,-1 1 0 0 0,14 5 0 0 0,66 21 1315 0 0,-84-27-1485 0 0,-1 0 1 0 0,1 0 0 0 0,11 6-1 0 0,-49-13 735 0 0,12 0-960 0 0,-45-12-374 0 0,55 14 381 0 0,1-1-1 0 0,-1 0 1 0 0,1-1 0 0 0,-14-9-1 0 0,22 14 57 0 0,1 0 0 0 0,0 0-1 0 0,0 0 1 0 0,0 0 0 0 0,0 0 0 0 0,-1 0 0 0 0,1 0-1 0 0,0 0 1 0 0,0-1 0 0 0,0 1 0 0 0,0 0 0 0 0,-1 0-1 0 0,1 0 1 0 0,0 0 0 0 0,0 0 0 0 0,0 0 0 0 0,0 0-1 0 0,0-1 1 0 0,0 1 0 0 0,-1 0 0 0 0,1 0 0 0 0,0 0-1 0 0,0 0 1 0 0,0 0 0 0 0,0-1 0 0 0,0 1 0 0 0,0 0-1 0 0,0 0 1 0 0,0 0 0 0 0,0 0 0 0 0,0-1-1 0 0,0 1 1 0 0,0 0 0 0 0,0 0 0 0 0,0 0 0 0 0,0-1-1 0 0,0 1 1 0 0,0 0 0 0 0,0 0 0 0 0,0 0 0 0 0,0 0-1 0 0,0-1 1 0 0,0 1 0 0 0,0 0 0 0 0,0 0 0 0 0,0 0-1 0 0,0 0 1 0 0,1 0 0 0 0,-1-1 0 0 0,0 1 0 0 0,0 0-1 0 0,13-3 97 0 0,18 4-70 0 0,-23 0-18 0 0,1 2 1 0 0,-1-1-1 0 0,9 4 1 0 0,16 4 34 0 0,-11-4 28 0 0,1-2-1 0 0,1-1 0 0 0,28 0 1 0 0,-51-3-75 0 0,-1 1 0 0 0,1-1 1 0 0,-1 1-1 0 0,0-1 1 0 0,1 1-1 0 0,-1-1 0 0 0,1 1 1 0 0,-1 0-1 0 0,0-1 1 0 0,0 1-1 0 0,1 0 0 0 0,-1-1 1 0 0,0 1-1 0 0,0 0 1 0 0,0-1-1 0 0,0 1 0 0 0,0 0 1 0 0,0 0-1 0 0,3 8 83 0 0,16 47 443 0 0,23 112 0 0 0,-34-129-419 0 0,16 87 235 0 0,13 204 0 0 0,-38 131-4 0 0,-3-125-146 0 0,5-213-156 0 0,-1-97-25 0 0,-2 53 69 0 0,1-70-75 0 0,0 1-1 0 0,-1-1 1 0 0,0 1 0 0 0,-1-1 0 0 0,-7 18 0 0 0,9-26-11 0 0,0 1 0 0 0,0-1 0 0 0,0 1 0 0 0,0-1 0 0 0,0 1 0 0 0,0-1 0 0 0,-1 0 0 0 0,1 0 0 0 0,-1 1 0 0 0,1-1 0 0 0,-1 0 0 0 0,1 0 0 0 0,-1 0 0 0 0,0-1 0 0 0,1 1 0 0 0,-1 0 0 0 0,0-1 1 0 0,1 1-1 0 0,-1-1 0 0 0,-3 1 0 0 0,-4 0-22 0 0,1 0 0 0 0,-1-1 0 0 0,-11-1 0 0 0,2 0-26 0 0,8 1-468 0 0,0 0-1 0 0,-1-1 1 0 0,1-1 0 0 0,-15-3-1 0 0,4-3-4234 0 0,2-2-5376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49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703 2276 0 0 0,'0'0'1535'0'0,"20"-6"-964"0"0,66-22-3 0 0,-56 16-134 0 0,-19 5-27 0 0,-4 1-167 0 0,11-7 154 0 0,-2-1 0 0 0,0-1-1 0 0,-1 0 1 0 0,0-1-1 0 0,-1 0 1 0 0,20-33 0 0 0,-8 6-316 0 0,36-83 1 0 0,-47 87-63 0 0,-1 0 0 0 0,-3-1 0 0 0,0-1 0 0 0,7-65 0 0 0,-12 33-279 0 0,-4-130 1 0 0,-24 21-176 0 0,12 115 276 0 0,-4-22-784 0 0,-34-109 1 0 0,-46-80-1757 0 0,80 243 2599 0 0,-1 2 0 0 0,-1 0 0 0 0,-2 0 0 0 0,-2 2 0 0 0,-1 0 0 0 0,-1 2 0 0 0,-1 0 0 0 0,-2 2 0 0 0,-30-27 0 0 0,10 15 103 0 0,-2 3 0 0 0,-1 2 0 0 0,-82-44 0 0 0,118 72 0 0 0,0 1 0 0 0,-1 1 0 0 0,1 0 0 0 0,-1 1 0 0 0,0 0 0 0 0,-23-2 0 0 0,3 3 0 0 0,-50 4 0 0 0,74-2 0 0 0,0 2 0 0 0,0-1 0 0 0,0 1 0 0 0,0 0 0 0 0,0 1 0 0 0,1 0 0 0 0,-1 1 0 0 0,1-1 0 0 0,0 2 0 0 0,0-1 0 0 0,1 1 0 0 0,-1 0 0 0 0,-12 11 0 0 0,12-8 0 0 0,0 1 0 0 0,1 0 0 0 0,0 0 0 0 0,0 0 0 0 0,1 0 0 0 0,0 1 0 0 0,1 0 0 0 0,0 1 0 0 0,0-1 0 0 0,-4 17 0 0 0,1 10 0 0 0,1 0 0 0 0,2 0 0 0 0,0 41 0 0 0,3-49 0 0 0,-3 192 0 0 0,5-137 0 0 0,3 380 0 0 0,1-418 0 0 0,1 1 0 0 0,16 56 0 0 0,32 88 0 0 0,-34-140 0 0 0,3 0 0 0 0,28 49 0 0 0,-46-91 0 0 0,11 19 0 0 0,1 0 0 0 0,2 0 0 0 0,0-2 0 0 0,2 0 0 0 0,1-1 0 0 0,30 29 0 0 0,-18-25 0 0 0,0-1 0 0 0,2-2 0 0 0,47 28 0 0 0,-57-43 0 0 0,-20-9 0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6:51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12 0 0 0,'-2'-8'3526'0'0,"1"5"-2130"0"0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03.0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34 16283 0 0,'0'0'8106'0'0,"-18"-4"-7987"0"0,-58-12-68 0 0,55 11-502 0 0,-44-3 1 0 0,35 8-5427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03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122 162 736 0 0,'0'0'18176'0'0,"7"-11"-17745"0"0,21-34 13 0 0,-27 43-356 0 0,0 0 0 0 0,0 1 0 0 0,0-1 1 0 0,0 0-1 0 0,0 0 0 0 0,0 1 0 0 0,0-1 0 0 0,-1 0 0 0 0,1 0 1 0 0,-1 0-1 0 0,1 0 0 0 0,-1 0 0 0 0,0 0 0 0 0,0 0 1 0 0,0 0-1 0 0,0 0 0 0 0,0-4 0 0 0,-1-3 293 0 0,1 7-350 0 0,0 0 0 0 0,0-1 0 0 0,0 1 0 0 0,-1-1 0 0 0,1 1 0 0 0,-1 0 0 0 0,1-1 0 0 0,-1 1 0 0 0,0 0-1 0 0,0 0 1 0 0,0-1 0 0 0,0 1 0 0 0,0 0 0 0 0,0 0 0 0 0,0 0 0 0 0,-1 0 0 0 0,1 0 0 0 0,-1 1 0 0 0,0-1 0 0 0,1 0-1 0 0,-1 1 1 0 0,0-1 0 0 0,0 1 0 0 0,0 0 0 0 0,0-1 0 0 0,0 1 0 0 0,0 0 0 0 0,-1 0 0 0 0,1 0 0 0 0,0 1 0 0 0,0-1 0 0 0,-1 0-1 0 0,1 1 1 0 0,0 0 0 0 0,-1-1 0 0 0,1 1 0 0 0,-1 0 0 0 0,-3 1 0 0 0,3 0-11 0 0,1-1-1 0 0,-1 1 1 0 0,0 0 0 0 0,1 1 0 0 0,-1-1 0 0 0,1 0-1 0 0,-1 1 1 0 0,1-1 0 0 0,0 1 0 0 0,0 0-1 0 0,0 0 1 0 0,-3 3 0 0 0,-3 3 104 0 0,-10 17 0 0 0,12-16-98 0 0,1 0 0 0 0,0 0-1 0 0,0 0 1 0 0,1 1 0 0 0,0 0-1 0 0,1 0 1 0 0,0 0 0 0 0,0 0-1 0 0,1 0 1 0 0,0 0 0 0 0,0 20-1 0 0,2-28-18 0 0,0-1 0 0 0,1 1 0 0 0,-1-1 0 0 0,0 1-1 0 0,0-1 1 0 0,1 1 0 0 0,-1-1 0 0 0,1 1 0 0 0,-1-1-1 0 0,1 0 1 0 0,-1 1 0 0 0,1-1 0 0 0,0 0 0 0 0,0 1-1 0 0,0-1 1 0 0,0 0 0 0 0,0 0 0 0 0,2 2 0 0 0,-1-1 9 0 0,0-1 1 0 0,0 1 0 0 0,0-1 0 0 0,1 0 0 0 0,-1 0 0 0 0,0 0 0 0 0,1 0 0 0 0,-1-1-1 0 0,1 1 1 0 0,4 0 0 0 0,-3-1 3 0 0,1 1 0 0 0,-1-1 0 0 0,1 0 0 0 0,-1-1 0 0 0,1 1 0 0 0,-1-1 0 0 0,1 0 0 0 0,-1 0 0 0 0,1 0 0 0 0,-1-1 0 0 0,0 0 0 0 0,7-3 0 0 0,-1-2 20 0 0,-1 0 0 0 0,1 0 0 0 0,-2-1-1 0 0,1-1 1 0 0,-1 1 0 0 0,0-1 0 0 0,-1-1-1 0 0,0 1 1 0 0,0-1 0 0 0,6-15 0 0 0,-11 51 284 0 0,-2-20-316 0 0,-8 211 724 0 0,6-184-2693 0 0,2 17-5641 0 0,0-24 3027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06.21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349 71 17212 0 0,'0'0'6700'0'0,"-20"-3"-6369"0"0,-64-13-77 0 0,-13-1 155 0 0,6 1-1229 0 0,56 7-1736 0 0,14 0-6379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06.5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0 17796 0 0,'0'0'3910'0'0,"6"21"-3039"0"0,15 67-164 0 0,-15-54-241 0 0,-7-18-71 0 0,0-10-264 0 0,-1 4 1 0 0,-1 0 1 0 0,0 0-1 0 0,0 0 0 0 0,-1 0 0 0 0,-7 13 1 0 0,-1 4-494 0 0,4-14-1000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11.6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23 261 7173 0 0,'0'0'6045'0'0,"0"0"-4848"0"0,0 0-805 0 0,0 0 88 0 0,0 0-73 0 0,0 0-60 0 0,0 0-18 0 0,-4-2-22 0 0,1-3-372 0 0,0-1 0 0 0,1 0-1 0 0,-1 1 1 0 0,2-1 0 0 0,-1 0 0 0 0,0 0 0 0 0,1 0 0 0 0,0 0 0 0 0,1 0-1 0 0,-1-1 1 0 0,1 1 0 0 0,1 0 0 0 0,-1 0 0 0 0,1 0 0 0 0,0 0-1 0 0,0 0 1 0 0,1 0 0 0 0,-1 0 0 0 0,1 0 0 0 0,1 0 0 0 0,-1 1 0 0 0,1-1-1 0 0,0 1 1 0 0,1-1 65 0 0,6-29-876 0 0,-10 32 859 0 0,0 0 0 0 0,0 0 0 0 0,0 0 0 0 0,1 0 1 0 0,-1 0-1 0 0,1 0 0 0 0,-1 0 0 0 0,1 0 0 0 0,0 0 0 0 0,0 0 1 0 0,0 0-1 0 0,1 0 0 0 0,-1 1 0 0 0,1-1 0 0 0,-1 1 0 0 0,1-1 1 0 0,0 1-1 0 0,0-1 0 0 0,0 1 0 0 0,0 0 0 0 0,0 0 0 0 0,1 0 1 0 0,-1 0-1 0 0,1 1 0 0 0,-1-1 0 0 0,1 0 0 0 0,0 1 1 0 0,-1 0-1 0 0,1 0 0 0 0,0 0 0 0 0,0 0 0 0 0,0 0 0 0 0,0 0 1 0 0,0 1-1 0 0,0 0 0 0 0,0-1 0 0 0,0 1 0 0 0,0 0 0 0 0,0 0 1 0 0,0 1-1 0 0,0-1 0 0 0,0 1 0 0 0,0-1 0 0 0,0 1 1 0 0,0 0-1 0 0,0 0 0 0 0,1 1 17 0 0,4 4 125 0 0,0-1 1 0 0,-1 1-1 0 0,0 0 0 0 0,0 0 1 0 0,-1 1-1 0 0,0 0 0 0 0,0 0 1 0 0,0 1-1 0 0,-1-1 0 0 0,0 1 1 0 0,-1 1-1 0 0,0-1 0 0 0,0 0 0 0 0,0 1 1 0 0,-1 0-1 0 0,-1 0 0 0 0,0 0 1 0 0,0 0-1 0 0,0 0 0 0 0,-1 0 1 0 0,0 10-126 0 0,2 73-5923 0 0,-3-87 1260 0 0,2-4-829 0 0</inkml:trace>
  <inkml:trace contextRef="#ctx0" brushRef="#br0" timeOffset="246.02">251 191 7825 0 0,'0'0'6188'0'0,"0"0"-6188"0"0,-45-20-116 0 0,18 10 116 0 0,-5 0 0 0 0,-3-1-12 0 0,8 4-2624 0 0,-16-8-5225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06.9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0 21036 0 0,'0'0'2544'0'0,"-21"18"-2494"0"0,-68 58-36 0 0,58-46-14 0 0,23-15-9 0 0,4-7 0 0 0,1-3-1 0 0,1 0-1 0 0,0-1 0 0 0,0 1 1 0 0,1 0-1 0 0,-1 0 1 0 0,1 0-1 0 0,0 7 0 0 0,0-10 11 0 0,1 0 1 0 0,0-1-1 0 0,1 1 0 0 0,-1 0 0 0 0,0 0 0 0 0,0 0 0 0 0,1-1 0 0 0,-1 1 0 0 0,1 0 0 0 0,-1-1 0 0 0,1 1 1 0 0,0 0-1 0 0,0-1 0 0 0,0 1 0 0 0,0-1 0 0 0,0 1 0 0 0,0-1 0 0 0,0 1 0 0 0,0-1 0 0 0,0 0 0 0 0,1 0 0 0 0,-1 1 1 0 0,3 0-1 0 0,3 2 11 0 0,-1-1 1 0 0,1 0 0 0 0,-1 0 0 0 0,1-1 0 0 0,0 0-1 0 0,0 0 1 0 0,0-1 0 0 0,9 1 0 0 0,1-1 32 0 0,0 0-1 0 0,24-3 1 0 0,-34 1-32 0 0,0 0 0 0 0,0 0 0 0 0,0-1 0 0 0,0 0 0 0 0,0 0 0 0 0,0-1 0 0 0,-1 1 0 0 0,1-2 0 0 0,-1 1 0 0 0,0-1 0 0 0,7-5 0 0 0,-9 6 3 0 0,0 0 0 0 0,-1 0 0 0 0,0-1 0 0 0,1 0 0 0 0,-1 1 0 0 0,0-1 0 0 0,-1 0 0 0 0,1 0 0 0 0,-1-1 0 0 0,0 1 0 0 0,0-1 0 0 0,0 1 0 0 0,0-1 0 0 0,-1 1 0 0 0,0-1 0 0 0,0 0 0 0 0,0-6 0 0 0,0 9 4 0 0,-1-21 91 0 0,0 23-101 0 0,0-1 0 0 0,0 0 0 0 0,-1 1 1 0 0,1-1-1 0 0,0 0 0 0 0,0 1 0 0 0,0-1 0 0 0,0 0 1 0 0,-1 1-1 0 0,1-1 0 0 0,0 1 0 0 0,-1-1 0 0 0,1 1 1 0 0,0-1-1 0 0,-1 0 0 0 0,1 1 0 0 0,-1-1 0 0 0,1 1 1 0 0,-1 0-1 0 0,1-1 0 0 0,-1 1 0 0 0,1-1 0 0 0,-1 1 1 0 0,1 0-1 0 0,-1-1 0 0 0,0 1 0 0 0,1 0 0 0 0,-2-1 1 0 0,2 1 0 0 0,0 0 1 0 0,-1 0-1 0 0,1 1 1 0 0,0-1-1 0 0,-1 0 1 0 0,1 0-1 0 0,0 0 1 0 0,-1 0-1 0 0,1 0 1 0 0,0 1-1 0 0,-1-1 1 0 0,1 0-1 0 0,0 0 1 0 0,-1 1-1 0 0,1-1 1 0 0,0 0-1 0 0,0 0 1 0 0,-1 1 0 0 0,1-1-1 0 0,0 0 1 0 0,0 1-1 0 0,0-1 1 0 0,-1 0-1 0 0,1 1 1 0 0,0-1-1 0 0,0 0 1 0 0,0 1-1 0 0,0-1 1 0 0,0 1-1 0 0,-4 13 214 0 0,4-12-158 0 0,-6 27 616 0 0,-1 55-1 0 0,7 30-235 0 0,0-53-483 0 0,2-37-307 0 0,1 7-2571 0 0,-3-28 1135 0 0,0-1 1 0 0,0 0-1 0 0,-1 0 1 0 0,1 1-1 0 0,-1-1 0 0 0,0 3 1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07.9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299 44 20244 0 0,'0'0'3620'0'0,"-22"-3"-3516"0"0,-70-9-46 0 0,26 5-338 0 0,-5-2-1395 0 0,24-3-7781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08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32 21349 0 0,'0'0'1672'0'0,"-6"-5"-1867"0"0,-17-16 250 0 0,23 21-55 0 0,0 0 1 0 0,0 0-1 0 0,0 0 0 0 0,1 0 1 0 0,-1 0-1 0 0,0 0 0 0 0,0 0 1 0 0,0 0-1 0 0,0 0 0 0 0,0 0 1 0 0,0 0-1 0 0,0 0 0 0 0,1 0 1 0 0,-1 0-1 0 0,0 0 0 0 0,0 0 1 0 0,0 0-1 0 0,0-1 0 0 0,0 1 1 0 0,0 0-1 0 0,0 0 0 0 0,0 0 1 0 0,0 0-1 0 0,0 0 0 0 0,1 0 1 0 0,-1 0-1 0 0,0 0 0 0 0,0 0 1 0 0,0-1-1 0 0,0 1 0 0 0,0 0 1 0 0,0 0-1 0 0,0 0 0 0 0,0 0 1 0 0,0 0-1 0 0,0 0 0 0 0,0-1 1 0 0,0 1-1 0 0,0 0 0 0 0,0 0 1 0 0,0 0-1 0 0,0 0 1 0 0,0 0-1 0 0,0 0 0 0 0,0 0 1 0 0,0-1-1 0 0,0 1 0 0 0,0 0 1 0 0,-1 0-1 0 0,1 0 0 0 0,0 0 1 0 0,0 0-1 0 0,0 0 0 0 0,0 0 1 0 0,0 0-1 0 0,0-1 0 0 0,0 1 1 0 0,0 0-1 0 0,0 0 0 0 0,0 0 1 0 0,-1 0-1 0 0,1 0 0 0 0,0 0 1 0 0,0 0-1 0 0,0 0 0 0 0,0 0 1 0 0,9 0-43 0 0,-9 0 40 0 0,6 2 23 0 0,0 0 0 0 0,0 0 1 0 0,-1 0-1 0 0,1 1 1 0 0,-1 0-1 0 0,0 0 1 0 0,1 0-1 0 0,-1 1 1 0 0,-1-1-1 0 0,1 1 0 0 0,4 5 1 0 0,-2-2 83 0 0,0 1 0 0 0,0-1 0 0 0,-1 1 0 0 0,0 1 0 0 0,0-1 0 0 0,-1 1 0 0 0,6 14 0 0 0,-8-17-35 0 0,-1-1-1 0 0,0 1 0 0 0,0 0 1 0 0,-1 1-1 0 0,0-1 0 0 0,0 0 1 0 0,0 0-1 0 0,-1 0 0 0 0,0 1 1 0 0,0-1-1 0 0,0 0 0 0 0,-1 0 1 0 0,-2 10-1 0 0,1-10 13 0 0,-1 0 0 0 0,0 0 0 0 0,0 0 0 0 0,-1-1 0 0 0,0 1 0 0 0,0-1 0 0 0,0 0 0 0 0,0 0-1 0 0,-8 6 1 0 0,5-4-21 0 0,0 0-1 0 0,1 0 0 0 0,-8 12 0 0 0,14-18-55 0 0,-1 0-1 0 0,1-1 0 0 0,-1 1 1 0 0,1 0-1 0 0,-1 0 0 0 0,1 0 0 0 0,0 0 1 0 0,-1 0-1 0 0,1 0 0 0 0,0 0 1 0 0,0 0-1 0 0,0 0 0 0 0,0 0 1 0 0,0 0-1 0 0,0 0 0 0 0,0 0 1 0 0,0 0-1 0 0,0 0 0 0 0,0 0 1 0 0,1 0-1 0 0,-1 1 0 0 0,1-1 4 0 0,0 0-1 0 0,0 0 0 0 0,-1 1 1 0 0,1-1-1 0 0,0 0 0 0 0,0 0 1 0 0,1 0-1 0 0,-1 0 0 0 0,0 0 0 0 0,0 0 1 0 0,0-1-1 0 0,3 2 0 0 0,4 2 17 0 0,0-1 0 0 0,1 0 0 0 0,-1-1 1 0 0,9 2-1 0 0,-8-3-21 0 0,59 11-173 0 0,-3-1-2561 0 0,-23 1-6874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10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13755 0 0,'0'0'7359'0'0,"9"-2"-7335"0"0,32-3-21 0 0,-36 5 1 0 0,-1 0 0 0 0,1 0 0 0 0,0 1 0 0 0,-1-1 0 0 0,1 1 0 0 0,0 0 1 0 0,7 3-1 0 0,5 1 23 0 0,81 11 459 0 0,-39-8 707 0 0,-59-8-1157 0 0,1 0 0 0 0,0 0 1 0 0,-1 0-1 0 0,1 0 1 0 0,0 0-1 0 0,-1 1 1 0 0,1-1-1 0 0,0 0 1 0 0,-1 0-1 0 0,1 1 0 0 0,-1-1 1 0 0,1 0-1 0 0,0 1 1 0 0,-1-1-1 0 0,1 1 1 0 0,-1-1-1 0 0,1 1 1 0 0,-1-1-1 0 0,1 1 1 0 0,-1-1-1 0 0,1 1 0 0 0,-1 1 14 0 0,1-1 1 0 0,-1 1-1 0 0,0-1 0 0 0,1 0 0 0 0,-1 1 0 0 0,0-1 0 0 0,0 1 0 0 0,0 1 0 0 0,0 2-33 0 0,-1 93 1040 0 0,9 256 148 0 0,5 303-314 0 0,-10-229-394 0 0,-3-414-490 0 0,3 36 165 0 0,-4 64 1 0 0,0-102-161 0 0,-1-1-1 0 0,0 1 0 0 0,0-1 1 0 0,-1 0-1 0 0,-1 0 0 0 0,-6 15 0 0 0,7-21-6 0 0,1-1-1 0 0,-1 1 0 0 0,0 0 1 0 0,0-1-1 0 0,-1 1 0 0 0,1-1 1 0 0,-1 0-1 0 0,0 0 0 0 0,0 0 1 0 0,-1-1-1 0 0,1 0 0 0 0,-1 1 0 0 0,1-1 1 0 0,-1-1-1 0 0,-7 4 0 0 0,-2-2-485 0 0,-1 1 0 0 0,0-2 0 0 0,0 0 0 0 0,-1-1 0 0 0,1-1 0 0 0,0 0 0 0 0,-1-1 0 0 0,-20-2 0 0 0,23 0-2436 0 0,5 0-2726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17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2016 290 0 0 0,'0'0'12660'0'0,"0"-3"-11948"0"0,0 2-581 0 0,0-1 0 0 0,0 0 0 0 0,0 1 0 0 0,0-1 0 0 0,-1 1 0 0 0,1-1 0 0 0,0 1 0 0 0,-1-1 0 0 0,0 1-1 0 0,1 0 1 0 0,-1-1 0 0 0,0 1 0 0 0,0 0 0 0 0,1-1 0 0 0,-1 1 0 0 0,0 0 0 0 0,0 0 0 0 0,0 0 0 0 0,-1 0 0 0 0,1 0 0 0 0,0 0 0 0 0,-3-2 0 0 0,-16-12 657 0 0,-2 1 0 0 0,1 1 1 0 0,-2 1-1 0 0,-37-14 0 0 0,-100-27 141 0 0,149 50-852 0 0,-331-80 770 0 0,253 68-678 0 0,-172-5-1 0 0,167 20-78 0 0,-105 15 1 0 0,141-8-127 0 0,-260 30 556 0 0,-1-20-2318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17.7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312 82 10690 0 0,'0'0'13198'0'0,"-21"-8"-12866"0"0,-69-26-95 0 0,75 28-141 0 0,0 1 0 0 0,-29-6 0 0 0,23 7-41 0 0,-53-8 21 0 0,42 10-2757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18.0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 13395 0 0,'0'0'7108'0'0,"7"-2"-7467"0"0,-2 0 336 0 0,-1 1 14 0 0,0 0-1 0 0,-1 0 0 0 0,1 0 1 0 0,0 0-1 0 0,0 0 0 0 0,0 1 1 0 0,0 0-1 0 0,0 0 1 0 0,0 0-1 0 0,-1 0 0 0 0,6 2 1 0 0,28 4 118 0 0,56 4 0 0 0,-21-4 765 0 0,-69-6-680 0 0,1 1-1 0 0,-1-1 1 0 0,1 1 0 0 0,-1 0-1 0 0,1 0 1 0 0,-1 0 0 0 0,7 4 0 0 0,-9-4-126 0 0,1 0 0 0 0,-1 0 0 0 0,0 0 0 0 0,1 1 0 0 0,-1-1 0 0 0,0 0 0 0 0,0 1 0 0 0,0-1 0 0 0,0 1 0 0 0,0-1 0 0 0,0 1 1 0 0,0 0-1 0 0,0-1 0 0 0,-1 1 0 0 0,1 0 0 0 0,-1 0 0 0 0,1 2 0 0 0,1 8 189 0 0,0 1 0 0 0,-1-1-1 0 0,-1 1 1 0 0,0-1 0 0 0,-1 1-1 0 0,-2 16 1 0 0,-22 74 518 0 0,15-68-585 0 0,-5 39-1 0 0,14-65-221 0 0,-1-2-53 0 0,1 1 0 0 0,0-1-1 0 0,1 0 1 0 0,-1 1 0 0 0,1-1-1 0 0,1 0 1 0 0,0 1 0 0 0,3 13-1 0 0,-4-21-83 0 0,0 0 0 0 0,0 1-1 0 0,0-1 1 0 0,1 1 0 0 0,-1-1 0 0 0,0 1-1 0 0,0-1 1 0 0,1 0 0 0 0,-1 1 0 0 0,0-1-1 0 0,1 1 1 0 0,-1-1 0 0 0,1 0 0 0 0,-1 0-1 0 0,0 1 1 0 0,1-1 0 0 0,-1 0-1 0 0,1 0 1 0 0,-1 1 0 0 0,1-1 0 0 0,0 0-1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18.4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387 31 22269 0 0,'0'0'2016'0'0,"-124"-12"-1624"0"0,82 7-288 0 0,-4 1-480 0 0,-5 0-776 0 0,-4 1-1625 0 0,15 2-4088 0 0,12-1-5474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27.0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336 57 14203 0 0,'0'0'10373'0'0,"-17"-6"-10202"0"0,-55-17-57 0 0,60 20-108 0 0,0 0-1 0 0,-1 1 0 0 0,1 0 0 0 0,-17 0 1 0 0,3 0-150 0 0,-7-1-533 0 0,-26-3-2018 0 0,22 2-6193 0 0,24 3-2060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27.4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12035 0 0,'0'0'11755'0'0,"1"20"-11172"0"0,4 65-153 0 0,-1 69 1824 0 0,-4-97-4738 0 0,-1-24-3160 0 0,1 2-4398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10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269 1 13401 0 0,'0'0'1536'0'0,"0"0"-1536"0"0,-6 38 0 0 0,-9-23 76 0 0,-3 2 312 0 0,-6 0-84 0 0,-3-1-304 0 0,-4-2-112 0 0,1-2-608 0 0,-1-3-356 0 0,4-2-636 0 0,3-4-492 0 0,7-1-1104 0 0,-1-5-3265 0 0</inkml:trace>
  <inkml:trace contextRef="#ctx0" brushRef="#br0" timeOffset="171.72">110 50 12389 0 0,'0'0'2580'0'0,"0"0"-2580"0"0,33 44 52 0 0,-24-26 36 0 0,-2 2 88 0 0,4-1-176 0 0,-5-2-172 0 0,2-1-232 0 0,2-3-444 0 0,2 0-276 0 0,-3-2-648 0 0,4-1-824 0 0,-4-4-2385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27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 15875 0 0,'0'0'5855'0'0,"20"2"-6260"0"0,64 5 435 0 0,-66-6 64 0 0,19-1 1 0 0,-8 1 296 0 0,-27-1-362 0 0,-1 0 0 0 0,0 1 0 0 0,0-1-1 0 0,1 1 1 0 0,-1-1 0 0 0,0 1 0 0 0,0-1-1 0 0,0 1 1 0 0,0 0 0 0 0,0 0 0 0 0,0-1 0 0 0,0 1-1 0 0,0 0 1 0 0,0 0 0 0 0,0 0 0 0 0,0 0-1 0 0,0 0 1 0 0,-1 0 0 0 0,1 0 0 0 0,0 1-1 0 0,-1-1 1 0 0,1 0 0 0 0,-1 0 0 0 0,1 0-1 0 0,-1 1 1 0 0,1 1 0 0 0,0 4 155 0 0,0 0 0 0 0,0 0-1 0 0,0 11 1 0 0,-1-13-90 0 0,0 11 219 0 0,0-1 0 0 0,0 1 0 0 0,-2 0 1 0 0,-6 29-1 0 0,-36 82 631 0 0,24-72-778 0 0,19-48-301 0 0,-1-1 0 0 0,1 1 0 0 0,0 0-1 0 0,0-1 1 0 0,1 1 0 0 0,1 11 0 0 0,-1-18 10 0 0,0 1 1 0 0,0 0-1 0 0,0 0 1 0 0,0 0-1 0 0,1-1 0 0 0,-1 1 1 0 0,0 0-1 0 0,1 0 1 0 0,-1-1-1 0 0,0 1 1 0 0,1 0-1 0 0,-1-1 1 0 0,1 1-1 0 0,-1 0 0 0 0,1-1 1 0 0,0 1-1 0 0,-1-1 1 0 0,1 1-1 0 0,-1-1 1 0 0,2 2-1 0 0,7 1-3603 0 0,0-2-4111 0 0</inkml:trace>
  <inkml:trace contextRef="#ctx0" brushRef="#br0" timeOffset="1">378 337 16524 0 0,'0'0'5249'0'0,"-147"-23"-4945"0"0,108 17-168 0 0,-3-1-280 0 0,-4 0-592 0 0,0 0-1137 0 0,10 4-2504 0 0,14 0-7001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28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330 91 20476 0 0,'0'0'5232'0'0,"-23"-6"-5157"0"0,-71-18-54 0 0,-42-13-1195 0 0,99 26-3380 0 0,-2-1-6172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6:37:28.5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272 0 22101 0 0,'0'0'2352'0'0,"-20"5"-2110"0"0,-64 14-45 0 0,78-18-172 0 0,0 1 1 0 0,-1 0-1 0 0,1 0 0 0 0,0 0 1 0 0,0 1-1 0 0,0 0 1 0 0,-11 7-1 0 0,10-5-9 0 0,-4 3-17 0 0,0 0 0 0 0,0 1 1 0 0,1 0-1 0 0,-12 13 1 0 0,18-17-26 0 0,1-1 1 0 0,-1 1-1 0 0,1 0 1 0 0,0 0-1 0 0,0 0 1 0 0,0 0-1 0 0,1 0 1 0 0,0 1-1 0 0,0-1 0 0 0,0 1 1 0 0,0-1-1 0 0,0 10 1 0 0,2-13 23 0 0,0 1 0 0 0,0-1 0 0 0,1 1 0 0 0,-1-1 0 0 0,1 1 1 0 0,0-1-1 0 0,-1 0 0 0 0,1 1 0 0 0,0-1 0 0 0,0 0 0 0 0,1 0 0 0 0,-1 0 0 0 0,0 0 0 0 0,1 0 0 0 0,-1 0 0 0 0,1 0 1 0 0,0 0-1 0 0,-1 0 0 0 0,1-1 0 0 0,0 1 0 0 0,0-1 0 0 0,0 0 0 0 0,0 1 0 0 0,3 0 0 0 0,3 2 12 0 0,-1 0 0 0 0,1-1-1 0 0,0 0 1 0 0,0 0 0 0 0,15 2 0 0 0,-6-2 9 0 0,0-1 0 0 0,0-1 1 0 0,1 0-1 0 0,33-4 0 0 0,-43 2-7 0 0,1 0-1 0 0,-1-1 1 0 0,1 0-1 0 0,-1 0 1 0 0,0-1-1 0 0,0-1 1 0 0,0 1-1 0 0,0-1 1 0 0,-1 0-1 0 0,1-1 1 0 0,11-9-1 0 0,-14 10 53 0 0,-1-1 0 0 0,0 1 0 0 0,0-1-1 0 0,0 0 1 0 0,-1 1 0 0 0,0-2 0 0 0,0 1-1 0 0,0 0 1 0 0,0 0 0 0 0,-1-1 0 0 0,0 0 0 0 0,0 1-1 0 0,0-1 1 0 0,-1 0 0 0 0,1-8 0 0 0,-3 23 87 0 0,0-1 0 0 0,0 1 0 0 0,-3 8 0 0 0,-2 9 86 0 0,-13 162-124 0 0,17-152-725 0 0,1 18-3993 0 0,1-34-3084 0 0,0-6-4257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23.9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0 704 0 0,'0'0'765'0'0,"0"0"-250"0"0,0 0-109 0 0,0 0 33 0 0,0 0 82 0 0,0 0-212 0 0,0 0 14 0 0,0 0 19 0 0,0 0 58 0 0,0 0 453 0 0,0 6-163 0 0,1-3-540 0 0,-1 0 1 0 0,1 1 0 0 0,0-1 0 0 0,0 0 0 0 0,0 0 0 0 0,0 0 0 0 0,1 0 0 0 0,-1 0 0 0 0,1 0 0 0 0,0 0 0 0 0,0 0-1 0 0,0-1 1 0 0,0 1 0 0 0,0 0 0 0 0,1-1 0 0 0,-1 0 0 0 0,1 0 0 0 0,-1 0 0 0 0,1 0 0 0 0,0 0 0 0 0,0 0-1 0 0,0-1 1 0 0,0 1 0 0 0,0-1 0 0 0,0 0 0 0 0,0 0 0 0 0,3 1-151 0 0,15 2 289 0 0,1 0 0 0 0,0-2 1 0 0,-1 0-1 0 0,1-2 0 0 0,0 0 0 0 0,0-1 0 0 0,0-1 1 0 0,0-2-1 0 0,18-4-289 0 0,-18 4 166 0 0,-24 4-2528 0 0,-1 0-1381 0 0,1 0-1946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32.2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0 564 0 0,'0'0'508'0'0,"0"0"-508"0"0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39.3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57 4700 0 0,'0'0'6374'0'0,"0"0"-4055"0"0,0 0-1633 0 0,0 0-21 0 0,0 0 116 0 0,0 0-189 0 0,-6 0-117 0 0,-124 3 434 0 0,45-27-5168 0 0,76 18 1211 0 0,3 1-1605 0 0</inkml:trace>
  <inkml:trace contextRef="#ctx0" brushRef="#br0" timeOffset="248.94">122 1 3240 0 0,'0'0'4525'0'0,"0"0"-1637"0"0,0 0-1564 0 0,0 0 72 0 0,15 44-228 0 0,-15-34-312 0 0,0 0-352 0 0,0 1-228 0 0,-3-2-172 0 0,3 3-40 0 0,-1-3-64 0 0,-2 0-244 0 0,3 1-320 0 0,-1-3-444 0 0,1 0-980 0 0,0-2-3576 0 0,0-5-1413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38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0 330 5701 0 0,'0'0'5327'0'0,"0"0"-3584"0"0,0 0-1228 0 0,3 7 234 0 0,11 93 2094 0 0,-17-110-10034 0 0,2-3-300 0 0</inkml:trace>
  <inkml:trace contextRef="#ctx0" brushRef="#br0" timeOffset="266.12">61 205 12177 0 0,'0'0'4192'0'0,"0"0"-3171"0"0,0 0-277 0 0,0 0 108 0 0,0 0-192 0 0,0 0-416 0 0,0 0-244 0 0,0 0-132 0 0,0 0-124 0 0,0 0-312 0 0,0-21-220 0 0,-3 17-252 0 0,2-1-805 0 0,1 1-2579 0 0,-3 0-2209 0 0</inkml:trace>
  <inkml:trace contextRef="#ctx0" brushRef="#br0" timeOffset="530.28">209 339 3180 0 0,'0'0'8280'0'0,"0"0"-5922"0"0,0 0-1614 0 0,5 8 48 0 0,31 101 1378 0 0,-35-106-2155 0 0,0 0-1 0 0,0 0 1 0 0,-1 0 0 0 0,1 1-1 0 0,-1-1 1 0 0,0 0 0 0 0,0 1-1 0 0,0-1 1 0 0,-1 0 0 0 0,1 0-1 0 0,-1 1 1 0 0,0-1 0 0 0,0 0-1 0 0,0 0 1 0 0,0 0 0 0 0,0 0-1 0 0,-1 0 1 0 0,1 0-1 0 0,-1 0 1 0 0,0 0 0 0 0,0-1-1 0 0,0 1 1 0 0,0-1 0 0 0,0 1-1 0 0,-1-1 1 0 0,1 0 0 0 0,-1 0-1 0 0,0 0 1 0 0,1 0 0 0 0,-1-1-1 0 0,0 1 1 0 0,0-1 0 0 0,0 1-1 0 0,0-1 1 0 0,0 0 0 0 0,-3 1-15 0 0,-30-8-2491 0 0,16-11-5180 0 0,10-1-211 0 0</inkml:trace>
  <inkml:trace contextRef="#ctx0" brushRef="#br0" timeOffset="531.28">329 235 11249 0 0,'0'0'3156'0'0,"0"0"-1968"0"0,0 0-576 0 0,0 0 229 0 0,0 0-221 0 0,0 0-620 0 0,0 0-84 0 0,0 0-412 0 0,0 0-180 0 0,0 0-193 0 0,3-28-827 0 0,-6 25-3340 0 0,3-9-3473 0 0</inkml:trace>
  <inkml:trace contextRef="#ctx0" brushRef="#br0" timeOffset="841.76">333 34 6309 0 0,'0'0'7472'0'0,"0"0"-5528"0"0,0 0-1884 0 0,0 0-349 0 0,0 0 50 0 0,8-5 107 0 0,-4 2 113 0 0,-1 0 1 0 0,1 0-1 0 0,0 1 1 0 0,0-1-1 0 0,0 1 1 0 0,0 0-1 0 0,1 0 1 0 0,-1 0-1 0 0,1 1 1 0 0,-1-1-1 0 0,1 1 1 0 0,-1 0 0 0 0,1 1-1 0 0,0-1 1 0 0,-1 1-1 0 0,1 0 1 0 0,0 0-1 0 0,0 0 1 0 0,-1 1-1 0 0,1 0 1 0 0,0 0-1 0 0,-1 0 1 0 0,1 0-1 0 0,-1 1 1 0 0,0-1-1 0 0,1 1 1 0 0,-1 0-1 0 0,0 1 1 0 0,0-1-1 0 0,0 1 1 0 0,0 0 18 0 0,9 15 179 0 0,0 0 0 0 0,-2 1 0 0 0,0 0 0 0 0,-1 1 0 0 0,-1 0 0 0 0,-1 0 0 0 0,-1 1 0 0 0,-1 0 0 0 0,0 0 0 0 0,-2 1 0 0 0,0 1-179 0 0,17 60 535 0 0,-9 30 314 0 0,-31-64-1424 0 0,-31-28-3285 0 0,39-23-557 0 0,-3-7-2464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37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182 25 2904 0 0,'0'0'2004'0'0,"0"0"2478"0"0,0 0-2112 0 0,0 0-1370 0 0,0 0-373 0 0,0 0-73 0 0,0 0-55 0 0,0 0-82 0 0,0 0-76 0 0,-7 1-176 0 0,-4 1-153 0 0,0-1 0 0 0,0 0-1 0 0,0 0 1 0 0,0-2 0 0 0,0 1 0 0 0,0-1 0 0 0,0-1 0 0 0,0 0 0 0 0,0 0 0 0 0,1-1 0 0 0,-1-1 0 0 0,1 1 0 0 0,0-2-1 0 0,-7-3-11 0 0,25 104 110 0 0,-22 162 432 0 0,14-253-444 0 0,1 0 1 0 0,0-1-1 0 0,1 1 0 0 0,-1 0 1 0 0,1 0-1 0 0,0 0 1 0 0,0-1-1 0 0,0 1 1 0 0,1-1-1 0 0,0 0 0 0 0,-1 0 1 0 0,1 0-1 0 0,1 0 1 0 0,-1 0-1 0 0,1-1 1 0 0,-1 1-1 0 0,1-1 0 0 0,0 0 1 0 0,1 0-1 0 0,-1 0 1 0 0,0-1-1 0 0,1 1 0 0 0,-1-1 1 0 0,1 0-1 0 0,0-1 1 0 0,1 1-99 0 0,18-18-3605 0 0,-18 8-880 0 0,7-4-2749 0 0</inkml:trace>
  <inkml:trace contextRef="#ctx0" brushRef="#br0" timeOffset="469.17">358 278 5489 0 0,'0'0'6695'0'0,"0"0"-4785"0"0,0 0-1552 0 0,0 0-119 0 0,0 0 63 0 0,0 0-100 0 0,0 0-90 0 0,0 0-22 0 0,0 0-2 0 0,5-3 9 0 0,-4 3-94 0 0,1-1 0 0 0,-1 0 0 0 0,1-1 0 0 0,-1 1 0 0 0,0 0 0 0 0,1 0 0 0 0,-1-1 0 0 0,0 1 0 0 0,0 0 0 0 0,0-1 0 0 0,0 0-1 0 0,0 1 1 0 0,0-1 0 0 0,0 1 0 0 0,-1-1 0 0 0,1 0 0 0 0,0 1 0 0 0,-1-1 0 0 0,0 0 0 0 0,1 0 0 0 0,-1 0 0 0 0,0 1 0 0 0,0-1 0 0 0,0 0 0 0 0,0 0 0 0 0,0 0 0 0 0,0 0 0 0 0,-1 1 0 0 0,1-1 0 0 0,0 0-1 0 0,-1 0 1 0 0,0 1 0 0 0,1-1 0 0 0,-1 0 0 0 0,0 1 0 0 0,0-1 0 0 0,0 1 0 0 0,0-1 0 0 0,0 1 0 0 0,0-1 0 0 0,0 1 0 0 0,-1 0 0 0 0,1-1 0 0 0,0 1 0 0 0,-1 0-3 0 0,0-1-20 0 0,0 0 0 0 0,1 0 0 0 0,-1 0 0 0 0,0 0 1 0 0,0 0-1 0 0,0 0 0 0 0,0 1 0 0 0,-1-1 0 0 0,1 1 0 0 0,0 0 1 0 0,-1 0-1 0 0,1-1 0 0 0,-1 2 0 0 0,1-1 0 0 0,-1 0 1 0 0,1 0-1 0 0,-1 1 0 0 0,0-1 0 0 0,1 1 0 0 0,-1 0 0 0 0,0 0 1 0 0,1 0-1 0 0,-1 0 0 0 0,0 1 0 0 0,1-1 0 0 0,-1 0 0 0 0,0 1 1 0 0,1 0-1 0 0,-1 0 0 0 0,1 0 0 0 0,-1 0 0 0 0,1 0 0 0 0,0 0 1 0 0,-1 1-1 0 0,1-1 0 0 0,0 1 0 0 0,0 0 0 0 0,0-1 0 0 0,0 1 1 0 0,0 0-1 0 0,0 0 0 0 0,1 0 0 0 0,-1 0 0 0 0,1 1 0 0 0,-1-1 1 0 0,1 0-1 0 0,0 1 0 0 0,0-1 0 0 0,0 1 0 0 0,0-1 0 0 0,0 1 1 0 0,0-1-1 0 0,1 1 0 0 0,0 0 0 0 0,-1-1 0 0 0,1 1 0 0 0,0 0 1 0 0,0-1-1 0 0,0 1 0 0 0,1 0 0 0 0,-1-1 0 0 0,1 3 20 0 0,-2-1 47 0 0,1 1 0 0 0,-1-1 0 0 0,1 0 0 0 0,0 1 0 0 0,0-1 0 0 0,0 0 0 0 0,1 1 0 0 0,0-1 0 0 0,0 0 0 0 0,0 1 0 0 0,0-1 0 0 0,0 0 0 0 0,1 0-1 0 0,0 0 1 0 0,0 0 0 0 0,0 0 0 0 0,0-1 0 0 0,1 1 0 0 0,-1-1 0 0 0,1 1 0 0 0,0-1 0 0 0,0 0 0 0 0,0 0 0 0 0,1 0 0 0 0,-1 0 0 0 0,1-1 0 0 0,-1 0 0 0 0,1 1 0 0 0,0-1-1 0 0,0 0 1 0 0,0-1 0 0 0,0 1 0 0 0,0-1 0 0 0,0 0 0 0 0,0 0 0 0 0,1 0 0 0 0,-1 0 0 0 0,0-1 0 0 0,1 0 0 0 0,-1 0 0 0 0,0 0 0 0 0,1 0 0 0 0,-1-1 0 0 0,0 1 0 0 0,3-2-47 0 0,21-43-300 0 0,-23 20-137 0 0,15 56-791 0 0,-16-13 832 0 0,7 16 549 0 0,3-22-7622 0 0,-5-11 800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43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14 154 1644 0 0,'0'0'587'0'0,"0"0"374"0"0,0 0 1549 0 0,0 0-351 0 0,0 0-823 0 0,0 0-21 0 0,0 0 115 0 0,0 0-88 0 0,0 0-155 0 0,-4 1-199 0 0,-5 8-131 0 0,21-16 419 0 0,2-71-1402 0 0,-14 78 18 0 0,0 0 20 0 0,0 0 42 0 0,0 0 75 0 0,0 0-6 0 0,0 0-97 0 0,0 0-78 0 0,0 0-68 0 0,0 0-56 0 0,0 0-43 0 0,0 0 51 0 0,0 0 136 0 0,0 0 174 0 0,0 0 64 0 0,0 0 60 0 0,0 0 86 0 0,0 0 75 0 0,0 0 79 0 0,-1-43 51 0 0,-3 7-543 0 0,9 49-273 0 0,3 284 1813 0 0,37-387-4257 0 0,-43 88 2797 0 0,-1 1 1 0 0,1 0-1 0 0,0-1 1 0 0,-1 1-1 0 0,1 0 1 0 0,0 0-1 0 0,0 1 1 0 0,0-1-1 0 0,0 0 0 0 0,0 1 1 0 0,0-1-1 0 0,0 1 1 0 0,0-1-1 0 0,0 1 1 0 0,0 0-1 0 0,0 0 1 0 0,0 0-1 0 0,0 0 1 0 0,0 0-1 0 0,0 1 1 0 0,0-1-1 0 0,0 0 1 0 0,0 1-1 0 0,0 0 0 0 0,0-1 1 0 0,0 1-1 0 0,0 0 1 0 0,0 0-1 0 0,0 0 1 0 0,-1 0-1 0 0,1 0 1 0 0,0 1-1 0 0,-1-1 1 0 0,1 1-1 0 0,-1-1 1 0 0,0 1-1 0 0,1-1 0 0 0,-1 1 1 0 0,0 0-1 0 0,1 1 6 0 0,36 77 1100 0 0,-39-77-1030 0 0,0 0 1 0 0,0 1-1 0 0,0-1 1 0 0,0 0 0 0 0,0 0-1 0 0,0 0 1 0 0,-1 0-1 0 0,0 0 1 0 0,1-1-1 0 0,-1 1 1 0 0,0 0-1 0 0,0-1 1 0 0,-1 1-1 0 0,1-1 1 0 0,-1 0-1 0 0,1 0 1 0 0,-1 0-1 0 0,1 0 1 0 0,-1 0 0 0 0,0 0-1 0 0,0-1 1 0 0,0 0-1 0 0,0 1 1 0 0,0-1-1 0 0,0 0 1 0 0,-1 0-1 0 0,1-1 1 0 0,0 1-1 0 0,0-1 1 0 0,-1 1-1 0 0,0-1-70 0 0,-31-5-3079 0 0,8-18-5093 0 0,21 9 562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6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375 21 17270 0 0,'0'0'0'0'0,"-74"5"-124"0"0,11-5 116 0 0,-11-1-92 0 0,2-6-1721 0 0,24-1-3819 0 0,4-2-3717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43.7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20 383 7777 0 0,'0'0'7828'0'0,"0"0"-7552"0"0,0 0-176 0 0,0 0 493 0 0,0 0 203 0 0,0 0-152 0 0,0 38-188 0 0,-1-34-160 0 0,-3 0-148 0 0,1-1-84 0 0,1-1-64 0 0,0 0-64 0 0,0-2-416 0 0,1 0-384 0 0,-2 0-144 0 0,3-4-605 0 0,-2 1-2499 0 0,2-11-4305 0 0</inkml:trace>
  <inkml:trace contextRef="#ctx0" brushRef="#br0" timeOffset="171.13">70 248 8445 0 0,'0'0'7404'0'0,"0"0"-6347"0"0,0 0-633 0 0,0 0 256 0 0,0 0-212 0 0,0 0-468 0 0,0 0-92 0 0,0 0-700 0 0,0 0-581 0 0,0 0-659 0 0,8-7-3408 0 0,-4 3-3057 0 0</inkml:trace>
  <inkml:trace contextRef="#ctx0" brushRef="#br0" timeOffset="328.66">198 449 4152 0 0,'0'0'7804'0'0,"3"7"-5422"0"0,31 112 2174 0 0,-36-117-4538 0 0,-1 1 1 0 0,0-1-1 0 0,-1 0 1 0 0,1 0-1 0 0,0 0 1 0 0,-1-1-1 0 0,1 1 1 0 0,0-1-1 0 0,-1 0 1 0 0,0 0-1 0 0,1 0 1 0 0,-1 0-1 0 0,0-1 1 0 0,1 1-1 0 0,-1-1 1 0 0,0 0-1 0 0,0 0 1 0 0,1-1-1 0 0,-1 1 1 0 0,0-1-1 0 0,0 1 1 0 0,1-1-1 0 0,-1 0 1 0 0,1-1-1 0 0,-1 1 1 0 0,1-1-1 0 0,-1 1 1 0 0,1-1-1 0 0,0 0 1 0 0,0 0-1 0 0,-1-1-18 0 0,-72-48-5724 0 0,60 32-902 0 0</inkml:trace>
  <inkml:trace contextRef="#ctx0" brushRef="#br0" timeOffset="484.87">298 279 8521 0 0,'0'0'9041'0'0,"0"0"-8237"0"0,0 17-644 0 0,0-17 136 0 0,0 0-76 0 0,0 0-220 0 0,0 0-444 0 0,0 0-308 0 0,0 7 268 0 0,0-7-76 0 0,-11-6-545 0 0,7 2-1531 0 0,-1-1-4480 0 0</inkml:trace>
  <inkml:trace contextRef="#ctx0" brushRef="#br0" timeOffset="841.99">367 34 5733 0 0,'-1'1'9993'0'0,"9"-5"-8538"0"0,87-23-1722 0 0,-77 26 433 0 0,-16 0-183 0 0,-1 1-1 0 0,1 0 0 0 0,-1-1 1 0 0,1 1-1 0 0,0 0 0 0 0,0 0 1 0 0,-1 0-1 0 0,1 0 1 0 0,0 0-1 0 0,-1 0 0 0 0,1 0 1 0 0,0 1-1 0 0,-1-1 0 0 0,1 1 1 0 0,0-1-1 0 0,-1 1 0 0 0,1 0 1 0 0,-1-1-1 0 0,1 1 1 0 0,-1 0-1 0 0,0 0 0 0 0,1 0 1 0 0,-1 0-1 0 0,0 0 0 0 0,1 0 1 0 0,-1 1-1 0 0,0-1 1 0 0,0 0-1 0 0,0 1 0 0 0,0-1 1 0 0,0 1-1 0 0,-1-1 0 0 0,1 1 1 0 0,0-1-1 0 0,-1 1 1 0 0,1-1-1 0 0,-1 1 0 0 0,1 0 1 0 0,-1-1-1 0 0,0 1 0 0 0,0 0 1 0 0,1-1-1 0 0,-1 3 18 0 0,13 54 377 0 0,5 15 658 0 0,-3 1-1 0 0,-3 0 1 0 0,-3 1-1 0 0,-4 9-1034 0 0,-6-78-21 0 0,0 0-1 0 0,0 0 1 0 0,-1 0-1 0 0,0 0 1 0 0,0-1-1 0 0,-1 1 0 0 0,1 0 1 0 0,-1-1-1 0 0,0 0 1 0 0,-1 0-1 0 0,1 0 1 0 0,-1 0-1 0 0,0-1 1 0 0,0 1-1 0 0,-1-1 1 0 0,1 0-1 0 0,-1 0 0 0 0,0 0 1 0 0,0-1-1 0 0,0 0 1 0 0,-1 0-1 0 0,1 0 1 0 0,-1-1-1 0 0,0 0 1 0 0,-1 1 21 0 0,-96 27-5014 0 0,73-28-1550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25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551 1347 68 0 0,'0'0'5'0'0,"0"0"13"0"0,0 0 67 0 0,7-1 113 0 0,118-35 4090 0 0,-118 33-4224 0 0,-1 0 0 0 0,0-1 1 0 0,1 0-1 0 0,-1 0 0 0 0,-1-1 1 0 0,1 1-1 0 0,-1-1 0 0 0,1-1 1 0 0,-2 1-1 0 0,1-1 0 0 0,0 1 1 0 0,-1-1-1 0 0,0-1 0 0 0,-1 1 1 0 0,1 0-1 0 0,-1-1 0 0 0,0 0 1 0 0,-1 0-1 0 0,0 0 0 0 0,0 0 1 0 0,0 0-1 0 0,-1 0 0 0 0,0 0 1 0 0,-1-1-1 0 0,1 1 0 0 0,-1 0 1 0 0,-1 0-1 0 0,1-1 0 0 0,-1 1 1 0 0,-1 0-1 0 0,1-2-64 0 0,-7-19 16 0 0,-2-1 1 0 0,0 1-1 0 0,-2 1 1 0 0,-1 0-1 0 0,-1 0 1 0 0,-1 2-1 0 0,-1-1 1 0 0,-1 2-1 0 0,-2 1 1 0 0,0 0-1 0 0,-2 1 1 0 0,-7-6-17 0 0,18 17-32 0 0,-1 1 0 0 0,1 1 0 0 0,-2 0 0 0 0,1 0 0 0 0,-1 1 0 0 0,0 0 0 0 0,-1 1-1 0 0,0 1 1 0 0,0 0 0 0 0,0 0 0 0 0,-1 1 0 0 0,0 1 0 0 0,0 1 0 0 0,0 0 0 0 0,0 0 0 0 0,-1 2 0 0 0,1 0 0 0 0,0 0 0 0 0,-1 1 0 0 0,1 1 0 0 0,-1 1 0 0 0,1 0 0 0 0,0 0 0 0 0,0 2-1 0 0,0 0 1 0 0,0 0 0 0 0,1 1 0 0 0,-1 1 0 0 0,1 0 0 0 0,1 1 0 0 0,-1 0 0 0 0,1 1 0 0 0,1 1 0 0 0,-1 0 0 0 0,-7 7 32 0 0,7 0-339 0 0,-1 1 0 0 0,2 0 0 0 0,1 1 0 0 0,0 0 1 0 0,1 1-1 0 0,1 0 0 0 0,0 0 0 0 0,2 1 0 0 0,-3 14 339 0 0,7-27 137 0 0,1 0 0 0 0,1 0 0 0 0,-1 0 0 0 0,1 0 0 0 0,1 0 0 0 0,-1 1 0 0 0,1-1 0 0 0,0 0 0 0 0,1 0-1 0 0,0-1 1 0 0,0 1 0 0 0,0 0 0 0 0,1 0 0 0 0,0-1 0 0 0,0 0 0 0 0,1 1 0 0 0,0-1 0 0 0,0-1 0 0 0,1 2-137 0 0,20 18 342 0 0,1-2 0 0 0,1 0 0 0 0,1-2 0 0 0,0-1 0 0 0,2-1 0 0 0,0-2 0 0 0,1-1 0 0 0,11 3-342 0 0,116 22 1507 0 0,-91-46-6904 0 0,-57 2 1659 0 0</inkml:trace>
  <inkml:trace contextRef="#ctx0" brushRef="#br0" timeOffset="651.07">232 254 1356 0 0,'0'0'2090'0'0,"0"0"-921"0"0,0 0-370 0 0,0 0 1334 0 0,0 0-384 0 0,0 0-1039 0 0,0 0-246 0 0,3 8 114 0 0,26 170 1016 0 0,-29-170-1587 0 0,11 51-372 0 0,31-49-6703 0 0,-29-13 3120 0 0</inkml:trace>
  <inkml:trace contextRef="#ctx0" brushRef="#br0" timeOffset="898.87">410 382 912 0 0,'0'0'5548'0'0,"0"0"-3191"0"0,0 0-988 0 0,0 0-501 0 0,0 0-191 0 0,0 0-56 0 0,0 0-192 0 0,0 0-148 0 0,-7 0-220 0 0,5-1-97 0 0,0 1 0 0 0,0 0 1 0 0,0 0-1 0 0,-1 0 0 0 0,1 0 0 0 0,0 0 0 0 0,0 0 0 0 0,-1 0 0 0 0,1 1 0 0 0,0-1 0 0 0,0 1 1 0 0,0-1-1 0 0,0 1 0 0 0,-1 0 0 0 0,1 0 0 0 0,0 0 0 0 0,1 0 0 0 0,-1 1 0 0 0,0-1 0 0 0,0 0 1 0 0,0 1-1 0 0,1-1 0 0 0,-1 1 0 0 0,1-1 0 0 0,-1 1 0 0 0,1 0 0 0 0,0 0 0 0 0,-1 0 0 0 0,1 0 1 0 0,0 0-1 0 0,0 0 0 0 0,1 0 0 0 0,-1 0 0 0 0,0 0 0 0 0,1 0 0 0 0,-1 0 0 0 0,1 1 0 0 0,-1-1 1 0 0,1 0-1 0 0,0 0 0 0 0,0 1 0 0 0,0-1 0 0 0,1 0 0 0 0,-1 0 0 0 0,0 1 0 0 0,1-1 0 0 0,-1 0 1 0 0,1 0-1 0 0,0 0 0 0 0,0 0 0 0 0,0 0 0 0 0,0 1 36 0 0,8 6-67 0 0,1-1-1 0 0,0 0 1 0 0,0-1-1 0 0,0 0 1 0 0,1-1-1 0 0,0 0 1 0 0,0 0-1 0 0,1-1 1 0 0,-1-1-1 0 0,1 0 1 0 0,0 0-1 0 0,5 0 68 0 0,-1 1-955 0 0,-8-3-1757 0 0,1-2-2228 0 0</inkml:trace>
  <inkml:trace contextRef="#ctx0" brushRef="#br0" timeOffset="6460.99">526 705 12 0 0,'6'0'-7'0'0,"3"0"124"0"0,0-1 1 0 0,-1 0-1 0 0,1 0 1 0 0,0-1 0 0 0,-1 0-1 0 0,1 0 1 0 0,-1-1-1 0 0,0 0 1 0 0,0-1-1 0 0,0 0 1 0 0,0 0 0 0 0,0-1-1 0 0,3-3-117 0 0,-5 4 311 0 0,-1 0 0 0 0,0-1 0 0 0,0 0 0 0 0,0 0 1 0 0,-1 0-1 0 0,0-1 0 0 0,0 1 0 0 0,0-1 0 0 0,-1 0 0 0 0,0 0 0 0 0,0 0 0 0 0,0-1 0 0 0,-1 1 0 0 0,0-1 0 0 0,0 1 0 0 0,-1-1 1 0 0,0 0-1 0 0,1-6-311 0 0,-3-14-173 0 0,-1 1-1 0 0,-1-1 1 0 0,-1 0 0 0 0,-1 1 0 0 0,-2 0 0 0 0,0 0 0 0 0,-2 0 0 0 0,-1 1 0 0 0,-1 0-1 0 0,-1 1 1 0 0,-1 1 0 0 0,-9-12 173 0 0,12 19 7 0 0,-1 1 1 0 0,-1 0-1 0 0,0 0 0 0 0,-1 1 0 0 0,-1 1 0 0 0,0 1 0 0 0,-1-1 1 0 0,0 2-1 0 0,0 0 0 0 0,-1 1 0 0 0,-1 1 0 0 0,0 1 1 0 0,0 0-1 0 0,-1 1 0 0 0,0 0 0 0 0,0 2 0 0 0,0 0 1 0 0,-1 1-1 0 0,1 1 0 0 0,-1 1 0 0 0,0 0 0 0 0,0 2 1 0 0,0 0-1 0 0,-5 1-7 0 0,13 4 16 0 0,1 0 1 0 0,1 0 0 0 0,-1 1-1 0 0,1 0 1 0 0,0 0-1 0 0,0 1 1 0 0,1 0-1 0 0,-1 1 1 0 0,2 0-1 0 0,-1 0 1 0 0,1 1 0 0 0,1 0-1 0 0,-1 0 1 0 0,1 0-1 0 0,1 1 1 0 0,0 0-1 0 0,0 0 1 0 0,1 0 0 0 0,1 1-1 0 0,-1 0 1 0 0,2-1-1 0 0,-1 1 1 0 0,2 0-1 0 0,-1 0 1 0 0,2 0-1 0 0,-1 1 1 0 0,1-1 0 0 0,1 0-1 0 0,0 0 1 0 0,1 0-1 0 0,0 0 1 0 0,2 4-17 0 0,3 5 79 0 0,1-1 1 0 0,2 0-1 0 0,0-1 1 0 0,0 0-1 0 0,2-1 0 0 0,0 0 1 0 0,1-1-1 0 0,1 0 1 0 0,0-1-1 0 0,1-1 0 0 0,1 0 1 0 0,0-1-1 0 0,1 0 1 0 0,0-2-1 0 0,1 0 0 0 0,0-1 1 0 0,1-1-1 0 0,0 0 1 0 0,15 4-80 0 0,-23-9-2643 0 0,4-2-1965 0 0</inkml:trace>
  <inkml:trace contextRef="#ctx0" brushRef="#br0" timeOffset="6709.65">801 551 640 0 0,'0'0'0'0'0,"0"0"-640"0"0</inkml:trace>
  <inkml:trace contextRef="#ctx0" brushRef="#br0" timeOffset="15026.97">540 1128 4152 0 0,'0'0'404'0'0,"0"0"793"0"0,0 0 471 0 0,0 0-1552 0 0,0 0-116 0 0,0 0-1052 0 0,0 0-969 0 0,0 0-1095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42.6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1029 315 2672 0 0,'0'0'8540'0'0,"0"0"-6047"0"0,0 0-2238 0 0,0 0-23 0 0,0 0 145 0 0,-6 0 19 0 0,-156-13 521 0 0,173 72-751 0 0,1 3 296 0 0,-4 0-1 0 0,-2 0 1 0 0,-2 0-1 0 0,-5 42-461 0 0,1-90 134 0 0,0-10-102 0 0,0-1 1 0 0,0 1-1 0 0,0-1 0 0 0,0 1 1 0 0,1 0-1 0 0,-1-1 1 0 0,1 1-1 0 0,0-1 1 0 0,0 1-1 0 0,0-1 1 0 0,1 0-1 0 0,-1 0 1 0 0,1 1-1 0 0,0-1 0 0 0,0 0 1 0 0,0 0-1 0 0,0 0 1 0 0,0-1-1 0 0,1 1 1 0 0,-1 0-1 0 0,1-1 1 0 0,0 0-1 0 0,-1 0 1 0 0,1 0-1 0 0,0 0 0 0 0,1 0 1 0 0,-1 0-1 0 0,0-1 1 0 0,0 1-1 0 0,1-1 1 0 0,-1 0-1 0 0,1 0 1 0 0,-1 0-1 0 0,1-1 0 0 0,-1 1 1 0 0,1-1-1 0 0,-1 0 1 0 0,1 0-1 0 0,0 0 1 0 0,-1 0-1 0 0,1-1 1 0 0,-1 1-1 0 0,3-2-32 0 0,11 3-454 0 0,39-1-100 0 0,-30-14-4961 0 0,-20 1-1432 0 0</inkml:trace>
  <inkml:trace contextRef="#ctx0" brushRef="#br0" timeOffset="-1293.81">345 439 8269 0 0,'0'0'4097'0'0,"0"0"-2613"0"0,0 0-846 0 0,0 0 109 0 0,0 0 165 0 0,0 0-209 0 0,-7-1-342 0 0,-115-14 198 0 0,68 6-2734 0 0,56 6-2583 0 0,1 1-594 0 0</inkml:trace>
  <inkml:trace contextRef="#ctx0" brushRef="#br0" timeOffset="-542.64">1 329 9653 0 0,'0'0'4756'0'0,"0"0"-4400"0"0,10 41 172 0 0,-5-21 76 0 0,2 4-75 0 0,-1 0-153 0 0,-2 1-128 0 0,1 0-12 0 0,-1-1-72 0 0,1-2-68 0 0,4 1-8 0 0,-1-2-88 0 0,6-2-296 0 0,-1-1-352 0 0,4-1-749 0 0,-4-6-2855 0 0,11-3-4969 0 0</inkml:trace>
  <inkml:trace contextRef="#ctx0" brushRef="#br0" timeOffset="-1045.05">472 344 12997 0 0,'0'0'1700'0'0,"0"7"-996"0"0,-15 172 1589 0 0,14-150-3813 0 0,7-26-8112 0 0,4-11 3090 0 0</inkml:trace>
  <inkml:trace contextRef="#ctx0" brushRef="#br0" timeOffset="-796.73">634 416 7841 0 0,'0'0'6232'0'0,"0"0"-6032"0"0,0 0-8 0 0,31 49 324 0 0,-24-29 52 0 0,-2-2-204 0 0,-4 3-212 0 0,-1-1-28 0 0,-1 0 16 0 0,-6 1-39 0 0,-3 0-101 0 0,-4-2-125 0 0,-3-1-355 0 0,0-1-300 0 0,-6-4-688 0 0,9-5-2612 0 0,-9-8-4653 0 0</inkml:trace>
  <inkml:trace contextRef="#ctx0" brushRef="#br0" timeOffset="3464.58">356 300 3312 0 0,'0'0'1390'0'0,"0"0"2320"0"0,0 0-2207 0 0,0 0-939 0 0,0 0-4 0 0,0 0 56 0 0,0 0-220 0 0,0 0-170 0 0,0 0 14 0 0,0 0 125 0 0,6-34 1421 0 0,-4 20-1801 0 0,1-1-1 0 0,1 1 1 0 0,0 0 0 0 0,1 0-1 0 0,0 1 1 0 0,1 0 0 0 0,1 0-1 0 0,0 0 1 0 0,0 1 0 0 0,1-1-1 0 0,1 2 1 0 0,0-1 0 0 0,1 2-1 0 0,7-7 16 0 0,-3 8-35 0 0,0 0 1 0 0,1 1-1 0 0,0 1 0 0 0,0 1 0 0 0,1 0 0 0 0,0 0 0 0 0,0 2 0 0 0,0 0 0 0 0,1 1 1 0 0,-1 1-1 0 0,1 0 0 0 0,0 1 0 0 0,0 1 0 0 0,-1 0 0 0 0,1 2 0 0 0,0 0 0 0 0,-1 0 1 0 0,1 2-1 0 0,-1 0 0 0 0,0 1 0 0 0,0 0 0 0 0,-1 2 0 0 0,0 0 0 0 0,0 0 0 0 0,0 1 1 0 0,-1 1-1 0 0,0 1 0 0 0,-1 0 0 0 0,1 1 35 0 0,125 149 776 0 0,-135-171-197 0 0,-4 11-592 0 0,-1-1 0 0 0,1 0 0 0 0,0 0-1 0 0,-1 1 1 0 0,1-1 0 0 0,0 0 0 0 0,0 0 0 0 0,0 0 0 0 0,0 0 0 0 0,0 0 0 0 0,0 1 0 0 0,0-1 0 0 0,0 0 0 0 0,0 0 0 0 0,1 0 0 0 0,-1 0 0 0 0,0 1 0 0 0,0-1 0 0 0,1 0 0 0 0,-1 0 0 0 0,0 1-1 0 0,1-1 1 0 0,-1 0 0 0 0,1 0 0 0 0,-1 1 0 0 0,1-1 0 0 0,-1 0 0 0 0,1 1 0 0 0,0-1 0 0 0,-1 1 0 0 0,1-1 0 0 0,0 1 0 0 0,-1-1 0 0 0,1 1 0 0 0,0 0 0 0 0,0-1 0 0 0,-1 1 0 0 0,1 0 0 0 0,0-1-1 0 0,0 1 1 0 0,0 0 0 0 0,0 0 0 0 0,-1 0 0 0 0,1 0 0 0 0,0 0 0 0 0,0 0 0 0 0,0 0 0 0 0,0 0 0 0 0,-1 0 0 0 0,1 0 0 0 0,0 0 0 0 0,0 0 0 0 0,0 1 0 0 0,0-1 0 0 0,-1 0 0 0 0,1 1 0 0 0,0-1-1 0 0,0 0 1 0 0,-1 1 0 0 0,1-1 0 0 0,0 1 0 0 0,-1-1 0 0 0,1 1 0 0 0,0 0 0 0 0,-1-1 0 0 0,1 1 0 0 0,-1 0 13 0 0,2 0 37 0 0,0 0 1 0 0,-1 0-1 0 0,1 1 1 0 0,0-1-1 0 0,-1 1 1 0 0,1 0-1 0 0,-1-1 0 0 0,0 1 1 0 0,0 0-1 0 0,1 0 1 0 0,-1 0-1 0 0,0 0 1 0 0,-1 0-1 0 0,1 0 0 0 0,0 0 1 0 0,0 0-1 0 0,-1 0 1 0 0,1 0-1 0 0,-1 0 1 0 0,0 0-1 0 0,0 1 0 0 0,0-1 1 0 0,0 0-1 0 0,0 0 1 0 0,0 0-1 0 0,0 0 1 0 0,-1 1-1 0 0,1-1 1 0 0,-1 0-1 0 0,0 0 0 0 0,0 0 1 0 0,1 0-1 0 0,-1 0 1 0 0,0 0-1 0 0,-1 0 1 0 0,1 0-1 0 0,0-1 0 0 0,0 1 1 0 0,-1 0-1 0 0,1-1 1 0 0,-1 1-1 0 0,0-1 1 0 0,1 1-1 0 0,-1-1 0 0 0,0 0 1 0 0,0 0-1 0 0,0 0 1 0 0,0 0-1 0 0,0 0 1 0 0,0 0-1 0 0,0 0 0 0 0,0-1 1 0 0,0 1-1 0 0,0-1 1 0 0,0 0-1 0 0,0 1 1 0 0,-1-1-1 0 0,1 0 1 0 0,0 0-1 0 0,0 0 0 0 0,0-1 1 0 0,-1 1-38 0 0,-14-1-4032 0 0,14-5-3543 0 0</inkml:trace>
  <inkml:trace contextRef="#ctx0" brushRef="#br0" timeOffset="4600.48">451 782 328 0 0,'0'0'97'0'0,"-6"0"143"0"0,-17 2 95 0 0,0-2 0 0 0,0 0 0 0 0,0-2 0 0 0,0 0 0 0 0,0-2 0 0 0,1-1 0 0 0,0 0 0 0 0,0-2 0 0 0,0 0-1 0 0,1-1 1 0 0,0-2 0 0 0,0 0 0 0 0,-7-6-335 0 0,19 5-112 0 0,0-1 0 0 0,1 0 0 0 0,1-1 0 0 0,0 0 0 0 0,0 0 0 0 0,1-1 0 0 0,1 0-1 0 0,0 0 1 0 0,1 0 0 0 0,1 0 0 0 0,0-1 0 0 0,-1-10 112 0 0,1 7-251 0 0,-2-5 141 0 0,1 0-1 0 0,1 0 1 0 0,2-1 0 0 0,0 1-1 0 0,1-1 1 0 0,1 1-1 0 0,2 0 1 0 0,0 0 0 0 0,5-17 110 0 0,-6 32 48 0 0,0 0 0 0 0,1 1 0 0 0,0-1 0 0 0,0 1 0 0 0,0 0 0 0 0,1-1 0 0 0,0 2 0 0 0,1-1 0 0 0,-1 0 0 0 0,1 1 0 0 0,1 0 0 0 0,-1 0 0 0 0,1 0 0 0 0,0 1 0 0 0,0 0 0 0 0,1 0 0 0 0,-1 0 1 0 0,1 1-1 0 0,0 0 0 0 0,0 1 0 0 0,1-1 0 0 0,-1 1 0 0 0,1 1 0 0 0,-1-1 0 0 0,1 1 0 0 0,0 1 0 0 0,0-1 0 0 0,0 2 0 0 0,4-1-48 0 0,8 1 17 0 0,1 0 0 0 0,-1 2 0 0 0,1 0-1 0 0,-1 2 1 0 0,0 0 0 0 0,0 1 0 0 0,-1 1 0 0 0,0 1 0 0 0,0 1 0 0 0,0 0 0 0 0,-1 1-1 0 0,0 1 1 0 0,-1 1 0 0 0,0 1 0 0 0,0 0 0 0 0,-2 1 0 0 0,0 1 0 0 0,0 0 0 0 0,-1 1-1 0 0,-1 1 1 0 0,0 0 0 0 0,-1 0 0 0 0,-1 2 0 0 0,-1-1 0 0 0,0 1 0 0 0,-1 1 0 0 0,-1 0-1 0 0,-1 0 1 0 0,-1 0 0 0 0,0 1 0 0 0,-2 0 0 0 0,0 0 0 0 0,0 7-17 0 0,-2-17 149 0 0,0 0 0 0 0,-1 0 1 0 0,0 1-1 0 0,-1-1 0 0 0,0 0 0 0 0,0 0 1 0 0,-1 0-1 0 0,-1 0 0 0 0,0 0 0 0 0,0 0 1 0 0,0 0-1 0 0,-2 0 0 0 0,1-1 0 0 0,-1 1 1 0 0,0-1-1 0 0,-1 0 0 0 0,-6 8-149 0 0,-60 31-2700 0 0,60-44-205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0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32 2752 0 0,'0'0'2806'0'0,"0"0"1609"0"0,0 0-2297 0 0,0 0-992 0 0,0 0-58 0 0,0 0-67 0 0,-6 0-413 0 0,-220-8-709 0 0,211 4-1315 0 0,10-4-3201 0 0,8-3-1791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0.3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10 7373 0 0,'0'0'3236'0'0,"0"0"-1384"0"0,0 0-896 0 0,0 0 100 0 0,0 0 16 0 0,-71-6-420 0 0,35 6-423 0 0,2 0-213 0 0,3 0-16 0 0,8 0-433 0 0,-2 0-559 0 0,1 0-112 0 0,1 0-504 0 0,9 0-2380 0 0,-3-3-2501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3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248 1 1604 0 0,'0'0'8994'0'0,"0"0"-5631"0"0,0 0-1814 0 0,0 0-340 0 0,-8-1-612 0 0,-232 4-1760 0 0,277 46 1181 0 0,-30-32 92 0 0,-1-1-1 0 0,-1 1 0 0 0,0 0 1 0 0,-1 0-1 0 0,-1 0 0 0 0,-1 1 1 0 0,0-1-1 0 0,-1 1 0 0 0,-1 0 1 0 0,-1-1-1 0 0,0 1 0 0 0,-2-1 1 0 0,0 1-1 0 0,0-1 0 0 0,-5 11-109 0 0,-9 156 255 0 0,17-180-208 0 0,0 0 1 0 0,1 0-1 0 0,-1-1 0 0 0,1 1 0 0 0,0 0 0 0 0,0 0 0 0 0,0 0 1 0 0,1-1-1 0 0,0 1 0 0 0,-1-1 0 0 0,1 1 0 0 0,0-1 0 0 0,1 0 1 0 0,-1 0-1 0 0,0 1 0 0 0,1-2 0 0 0,0 1 0 0 0,0 0 0 0 0,0-1 1 0 0,0 1-1 0 0,0-1 0 0 0,0 0 0 0 0,1 0 0 0 0,-1 0 0 0 0,1 0 1 0 0,-1-1-1 0 0,1 1 0 0 0,0-1 0 0 0,0 0 0 0 0,-1 0 0 0 0,1 0 1 0 0,0-1-1 0 0,0 1 0 0 0,0-1 0 0 0,0 0 0 0 0,0 0 0 0 0,0-1 1 0 0,0 1-1 0 0,0-1 0 0 0,0 0 0 0 0,-1 0 0 0 0,1 0 0 0 0,0 0 1 0 0,1-1-48 0 0,34-11-3229 0 0,-4-6-4052 0 0,-18 9-1415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4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 26 5897 0 0,'0'0'7065'0'0,"0"0"-5102"0"0,0 0-1418 0 0,0 0 326 0 0,0 0-72 0 0,-9-1-510 0 0,-237-19-2304 0 0,246 20 1709 0 0,-4 0-1077 0 0,5-1-3900 0 0,6-3-1559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4.5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5172 0 0,'0'0'5848'0'0,"0"0"-4028"0"0,0 0-1499 0 0,2 8 161 0 0,28 191 2783 0 0,-30-197-3296 0 0,0-1 0 0 0,-1 1-1 0 0,1-1 1 0 0,0 1 0 0 0,0 0 0 0 0,0-1 0 0 0,0 1 0 0 0,0-1 0 0 0,1 1 0 0 0,-1 0 0 0 0,0-1 0 0 0,1 1 0 0 0,-1-1 0 0 0,1 1 0 0 0,0-1 0 0 0,-1 1 0 0 0,1-1 0 0 0,0 0 0 0 0,0 1 0 0 0,0-1 0 0 0,0 0 0 0 0,0 0 0 0 0,0 0 0 0 0,0 1 0 0 0,0-1 0 0 0,1 0 0 0 0,-1-1 0 0 0,0 1 0 0 0,1 0 0 0 0,-1 0 0 0 0,0 0 0 0 0,1-1 0 0 0,-1 1 0 0 0,1-1 0 0 0,0 1 0 0 0,-1-1 0 0 0,1 0 0 0 0,-1 1 0 0 0,1-1 0 0 0,-1 0 0 0 0,1 0-1 0 0,0 0 1 0 0,-1 0 0 0 0,1 0 0 0 0,-1-1 0 0 0,1 1 0 0 0,-1 0 0 0 0,1-1 0 0 0,-1 1 0 0 0,1-1 0 0 0,-1 0 0 0 0,1 1 0 0 0,-1-1 0 0 0,1 0 0 0 0,-1 0 0 0 0,0 0 0 0 0,0 0 0 0 0,1 0 0 0 0,-1 0 0 0 0,0 0 31 0 0,4-1 28 0 0,-1 0 1 0 0,1 0-1 0 0,0 0 1 0 0,0 1-1 0 0,0 0 1 0 0,0 0-1 0 0,1 0 1 0 0,-1 1-1 0 0,0 0 1 0 0,0 0-1 0 0,0 0 0 0 0,1 0 1 0 0,-1 1-1 0 0,0 0 1 0 0,0 0-1 0 0,0 0 1 0 0,0 1-1 0 0,0 0 1 0 0,0 0-1 0 0,-1 0 1 0 0,1 0-1 0 0,-1 1 0 0 0,1 0 1 0 0,-1 0-1 0 0,0 0 1 0 0,0 0-1 0 0,0 1 1 0 0,0 0-1 0 0,-1-1 1 0 0,1 1-1 0 0,-1 1 1 0 0,0-1-1 0 0,-1 0 0 0 0,2 3-28 0 0,-6-3 22 0 0,-1 0 0 0 0,0 0 0 0 0,0 0 0 0 0,0-1 0 0 0,0 1 0 0 0,0-1 0 0 0,-1 1 0 0 0,1-1 0 0 0,-1 0 0 0 0,0-1 0 0 0,0 1 0 0 0,0-1 0 0 0,-1 1 0 0 0,1-1 1 0 0,0-1-1 0 0,-1 1 0 0 0,0 0 0 0 0,1-1 0 0 0,-1 0 0 0 0,0 0 0 0 0,1-1 0 0 0,-1 1 0 0 0,0-1 0 0 0,0 0 0 0 0,0 0 0 0 0,1-1 0 0 0,-1 1 0 0 0,-3-2-22 0 0,-40 0-2555 0 0,20-10-4611 0 0,18 3 613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5.9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3596 0 0,'0'0'0'0'0,"0"0"-252"0"0,0 0 252 0 0,0 0 324 0 0,0 0 980 0 0,0 0-691 0 0,0 0-613 0 0,0 0-1201 0 0,0 0-479 0 0,0 0 312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6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1852 0 0,'0'0'0'0'0,"0"0"-220"0"0,0 0-1084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5.3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502 61 4376 0 0,'0'0'8149'0'0,"0"0"-6469"0"0,0 0-1680 0 0,0 0 0 0 0,-33 2 16 0 0,4-7 324 0 0,-10 0-152 0 0,-14-2-84 0 0,-3-3-104 0 0,4 1-444 0 0,11 1-1528 0 0,18 1-3048 0 0,1-5-2397 0 0</inkml:trace>
  <inkml:trace contextRef="#ctx0" brushRef="#br0" timeOffset="248.93">412 107 13729 0 0,'0'0'3957'0'0,"0"0"-3957"0"0,0 0-1513 0 0,0 0 1225 0 0,-69 19 288 0 0,14-19 0 0 0,-7-6-52 0 0,-5 0-376 0 0,3-3-948 0 0,11-3-2588 0 0,12 4-1645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6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 3460 0 0,'0'0'628'0'0,"0"0"-1256"0"0,0 0 108 0 0,48-2-1100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4.7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2 387 12805 0 0,'0'0'2412'0'0,"0"0"-2412"0"0,0 0 0 0 0,0 0 336 0 0,13 45-36 0 0,-13-36-160 0 0,0 1-64 0 0,0-1 24 0 0,-1-1-20 0 0,-2-1-20 0 0,1-1-48 0 0,-1-2-12 0 0,2-2-164 0 0,1 0-476 0 0,-3-2-308 0 0,3-1-984 0 0,-1-2-1016 0 0,1-10-5005 0 0</inkml:trace>
  <inkml:trace contextRef="#ctx0" brushRef="#br0" timeOffset="251.16">71 242 11161 0 0,'0'0'4248'0'0,"0"0"-4248"0"0,0 0 88 0 0,0 0 76 0 0,0 0-164 0 0,0 0-352 0 0,0 0-292 0 0,0 0-396 0 0,0 0-1044 0 0,0 0-2524 0 0,-22-11-2313 0 0</inkml:trace>
  <inkml:trace contextRef="#ctx0" brushRef="#br0" timeOffset="404.52">235 387 7081 0 0,'3'7'5788'0'0,"26"118"-1732"0"0,-29-122-4027 0 0,0 1 0 0 0,0-1 1 0 0,0 0-1 0 0,-1 1 1 0 0,1-1-1 0 0,-1 0 1 0 0,0 1-1 0 0,0-1 1 0 0,0 0-1 0 0,0 0 1 0 0,-1 0-1 0 0,1 0 1 0 0,-1 0-1 0 0,0 0 1 0 0,1 0-1 0 0,-1 0 0 0 0,-1 0 1 0 0,1-1-1 0 0,0 1 1 0 0,-1-1-1 0 0,1 0 1 0 0,-1 0-1 0 0,0 0 1 0 0,0 0-1 0 0,1 0 1 0 0,-1 0-1 0 0,0-1 1 0 0,-1 0-1 0 0,1 1 1 0 0,0-1-1 0 0,0 0 1 0 0,-1-1-1 0 0,1 1 0 0 0,0 0 1 0 0,-1-1-1 0 0,1 0 1 0 0,0 0-1 0 0,-3 0-29 0 0,-55-16-2140 0 0,29-12-3546 0 0,19 13-788 0 0</inkml:trace>
  <inkml:trace contextRef="#ctx0" brushRef="#br0" timeOffset="575.1">313 177 15769 0 0,'0'0'1753'0'0,"0"0"-1665"0"0,0 0-12 0 0,0 0 208 0 0,0 0-284 0 0,0 0-260 0 0,0 0-548 0 0,0 0 103 0 0,0 0 77 0 0,0 0-204 0 0,-27-17-1508 0 0,25 14-3380 0 0</inkml:trace>
  <inkml:trace contextRef="#ctx0" brushRef="#br0" timeOffset="822.91">354 3 11129 0 0,'0'0'3468'0'0,"0"0"-2612"0"0,0 0-643 0 0,0 0 11 0 0,7-1-169 0 0,-4 0-56 0 0,136 0-617 0 0,-108 66 643 0 0,-15-27 412 0 0,-1 0-1 0 0,-3 1 1 0 0,0 0 0 0 0,-3 1 0 0 0,-2 0 0 0 0,-1 1 0 0 0,-2-1 0 0 0,-1 1-1 0 0,-3 15-436 0 0,-1-49-12 0 0,-1 0-1 0 0,1 0 0 0 0,-1-1 1 0 0,-1 1-1 0 0,1 0 0 0 0,-1-1 1 0 0,0 1-1 0 0,-1-1 0 0 0,1 0 0 0 0,-1 0 1 0 0,-1-1-1 0 0,1 1 0 0 0,-1-1 1 0 0,0 0-1 0 0,0 0 0 0 0,0 0 1 0 0,-1-1-1 0 0,1 0 0 0 0,-1 0 0 0 0,0 0 1 0 0,0-1-1 0 0,-1 1 13 0 0,-45 13-3321 0 0,-5-17-4486 0 0,20-8-68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2.8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275 58 952 0 0,'0'0'12033'0'0,"0"0"-10141"0"0,0 0-1148 0 0,0 0 273 0 0,0 0 179 0 0,0 0-1084 0 0,-37-7-112 0 0,14 3-136 0 0,-3 1 12 0 0,-4 1 48 0 0,2 1 76 0 0,-2-1-4 0 0,3 1-456 0 0,3-2-300 0 0,2 1-625 0 0,5-3-1735 0 0,7 2-3216 0 0</inkml:trace>
  <inkml:trace contextRef="#ctx0" brushRef="#br0" timeOffset="234.08">206 0 4924 0 0,'0'0'7629'0'0,"0"0"-7105"0"0,22 37 176 0 0,-20-23 12 0 0,-2 0 60 0 0,0 0-308 0 0,-5 1-88 0 0,-3-1-276 0 0,-1 0-100 0 0,2 0-212 0 0,0-1-140 0 0,2-1-352 0 0,-4 0-424 0 0,5-3-1160 0 0,3-4-2960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0.9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298 1 4760 0 0,'0'0'4541'0'0,"0"0"-3014"0"0,0 0-891 0 0,0 0-189 0 0,0 0 160 0 0,-10 0-57 0 0,-277 0 648 0 0,328 43-700 0 0,-34-31-438 0 0,0 0 0 0 0,-1 1 1 0 0,0 0-1 0 0,-1 0 0 0 0,-1 1 0 0 0,0-1 1 0 0,-1 1-1 0 0,-1 0 0 0 0,0 0 0 0 0,0 0 1 0 0,-1 0-1 0 0,-1 0 0 0 0,-1 0 0 0 0,0 0 1 0 0,-1 0-1 0 0,-1 3-60 0 0,2 90 103 0 0,1-103-68 0 0,0 0 1 0 0,1 1 0 0 0,0-1-1 0 0,0 0 1 0 0,0 0-1 0 0,0 0 1 0 0,1 0-1 0 0,0 0 1 0 0,0 0 0 0 0,0-1-1 0 0,0 1 1 0 0,0-1-1 0 0,1 1 1 0 0,-1-1 0 0 0,1 0-1 0 0,0 0 1 0 0,0 0-1 0 0,0 0 1 0 0,1-1 0 0 0,-1 1-1 0 0,1-1 1 0 0,-1 0-1 0 0,1 0 1 0 0,0 0-1 0 0,0 0 1 0 0,0 0 0 0 0,0-1-1 0 0,0 0 1 0 0,1 0-36 0 0,47-19-8660 0 0,-39 6 1393 0 0</inkml:trace>
  <inkml:trace contextRef="#ctx0" brushRef="#br0" timeOffset="467.29">484 232 6249 0 0,'0'0'3323'0'0,"0"0"-2357"0"0,0 0-168 0 0,0 0 307 0 0,0 0-87 0 0,0 0-503 0 0,0 0-338 0 0,0 0-74 0 0,0 0 22 0 0,4-3-23 0 0,-2 2-130 0 0,0-1 1 0 0,0 1-1 0 0,0-1 0 0 0,0 1 0 0 0,-1-1 0 0 0,1 0 1 0 0,0 0-1 0 0,-1 0 0 0 0,1 0 0 0 0,-1 0 0 0 0,0 0 0 0 0,0 0 1 0 0,0-1-1 0 0,0 1 0 0 0,0 0 0 0 0,0-1 0 0 0,0 1 0 0 0,-1 0 1 0 0,0-1-1 0 0,1 1 0 0 0,-1-1 0 0 0,0 1 0 0 0,0-1 0 0 0,0 1 1 0 0,0-1-1 0 0,0 1 0 0 0,-1-1 0 0 0,1 1 0 0 0,-1 0 0 0 0,0-1 1 0 0,0 1-1 0 0,0 0 0 0 0,0-1 0 0 0,0 1 0 0 0,0 0 0 0 0,0 0 1 0 0,-1 0-1 0 0,1 0 0 0 0,-1 0 0 0 0,0 0 0 0 0,1 0 0 0 0,-1 1 1 0 0,0-1-1 0 0,0 1 0 0 0,0-1 0 0 0,0 1 0 0 0,0 0 0 0 0,-1-1 1 0 0,1 1-1 0 0,0 0 0 0 0,0 0 0 0 0,-1 1 0 0 0,1-1 0 0 0,-1 1 1 0 0,1-1-1 0 0,-1 1 0 0 0,1 0 0 0 0,-1-1 0 0 0,1 1 1 0 0,0 1-1 0 0,-1-1 0 0 0,0 0 28 0 0,1 0-4 0 0,0 1 1 0 0,0-1-1 0 0,-1 0 1 0 0,1 1-1 0 0,0 0 1 0 0,0-1-1 0 0,0 1 1 0 0,0 0 0 0 0,0 0-1 0 0,0 0 1 0 0,1 0-1 0 0,-1 0 1 0 0,0 1-1 0 0,0-1 1 0 0,1 0-1 0 0,-1 1 1 0 0,1 0-1 0 0,-1-1 1 0 0,1 1-1 0 0,0 0 1 0 0,-1-1-1 0 0,1 1 1 0 0,0 0-1 0 0,0 0 1 0 0,0 0-1 0 0,1 0 1 0 0,-1 0-1 0 0,0 0 1 0 0,1 1-1 0 0,-1-1 1 0 0,1 0 0 0 0,0 0-1 0 0,0 0 1 0 0,0 0-1 0 0,0 1 1 0 0,0-1-1 0 0,0 0 1 0 0,0 0-1 0 0,1 1 4 0 0,19 87 461 0 0,-19-88-423 0 0,0 1 0 0 0,0-1 1 0 0,1 1-1 0 0,-1-1 0 0 0,1 0 1 0 0,0 1-1 0 0,-1-1 0 0 0,1 0 1 0 0,0 0-1 0 0,0 0 0 0 0,1-1 1 0 0,-1 1-1 0 0,0 0 1 0 0,1-1-1 0 0,-1 0 0 0 0,0 1 1 0 0,1-1-1 0 0,0 0 0 0 0,-1 0 1 0 0,1 0-1 0 0,0-1 0 0 0,-1 1 1 0 0,1-1-1 0 0,0 1 1 0 0,0-1-1 0 0,0 0 0 0 0,-1 0 1 0 0,1 0-1 0 0,0-1 0 0 0,0 1 1 0 0,-1 0-1 0 0,1-1 0 0 0,0 0 1 0 0,0 0-1 0 0,-1 0 0 0 0,1 0 1 0 0,-1 0-1 0 0,1 0 1 0 0,-1-1-1 0 0,0 1 0 0 0,1-1 1 0 0,-1 0-1 0 0,0 0 0 0 0,0 0 1 0 0,0 0-1 0 0,0 0 0 0 0,0 0 1 0 0,-1 0-1 0 0,1 0 0 0 0,-1-1 1 0 0,1 1-1 0 0,-1-1 1 0 0,0 1-1 0 0,0-1 0 0 0,0 1 1 0 0,0-1-1 0 0,0 0 0 0 0,-1 0 1 0 0,1 1-1 0 0,-1-1-38 0 0,0 3-14 0 0,0 1 0 0 0,1-1 0 0 0,-1 1 0 0 0,0-1 0 0 0,1 1 0 0 0,-1 0 0 0 0,0-1 0 0 0,1 1 0 0 0,-1-1 0 0 0,1 0 0 0 0,-1 1 0 0 0,1-1 0 0 0,-1 1 0 0 0,1-1 0 0 0,-1 0 0 0 0,1 1 0 0 0,-1-1 0 0 0,1 0 0 0 0,0 1 0 0 0,-1-1 0 0 0,1 0 0 0 0,-1 0 0 0 0,1 0 0 0 0,0 0 0 0 0,-1 1 0 0 0,1-1 1 0 0,0 0-1 0 0,-1 0 0 0 0,1 0 0 0 0,0 0 0 0 0,-1-1 0 0 0,1 1 0 0 0,-1 0 0 0 0,1 0 0 0 0,0 0 0 0 0,-1 0 0 0 0,1-1 0 0 0,-1 1 0 0 0,1 0 0 0 0,0 0 0 0 0,-1-1 0 0 0,1 1 0 0 0,-1-1 0 0 0,1 1 0 0 0,-1 0 0 0 0,1-1 0 0 0,-1 1 0 0 0,0-1 0 0 0,1 1 0 0 0,-1-1 0 0 0,1 1 0 0 0,-1-1 0 0 0,0 0 0 0 0,0 1 0 0 0,1-1 0 0 0,-1 1 0 0 0,0-1 0 0 0,0 0 0 0 0,0 1 0 0 0,1-1 0 0 0,-1 1 0 0 0,0-1 14 0 0,29 51 194 0 0,-24-29-299 0 0,6 17-144 0 0,4-23-5539 0 0,-11-13 1321 0 0</inkml:trace>
  <inkml:trace contextRef="#ctx0" brushRef="#br0" timeOffset="718.69">749 348 4424 0 0,'0'0'5969'0'0,"0"0"-5389"0"0,0 0 180 0 0,0 0 392 0 0,0 0-348 0 0,16 42-396 0 0,-16-33-80 0 0,0-2-148 0 0,0 0-56 0 0,0 0-48 0 0,-1 0 40 0 0,1-3-116 0 0,0-1-496 0 0,0-1-596 0 0,0-2-828 0 0,0 0-2308 0 0,0-9-2037 0 0</inkml:trace>
  <inkml:trace contextRef="#ctx0" brushRef="#br0" timeOffset="969.97">834 217 11805 0 0,'0'0'2592'0'0,"0"0"-1244"0"0,0 0-403 0 0,0 0-273 0 0,0 0-424 0 0,0 0-248 0 0,0 0-460 0 0,0 0-88 0 0,0 0 107 0 0,0 0-251 0 0,-21-11-456 0 0,17 11-1276 0 0,4 3-2648 0 0,0-3-1753 0 0</inkml:trace>
  <inkml:trace contextRef="#ctx0" brushRef="#br0" timeOffset="1141.76">972 387 4652 0 0,'5'6'3552'0'0,"35"112"2396"0"0,-40-114-5879 0 0,1-1 0 0 0,-1 0 0 0 0,0 0-1 0 0,0 1 1 0 0,0-1 0 0 0,-1 0 0 0 0,1 1-1 0 0,-1-1 1 0 0,0 0 0 0 0,0 0 0 0 0,0 0-1 0 0,0 0 1 0 0,0 0 0 0 0,-1 0 0 0 0,1 0 0 0 0,-1 0-1 0 0,0 0 1 0 0,0 0 0 0 0,0-1 0 0 0,0 1-1 0 0,0-1 1 0 0,-1 0 0 0 0,1 0 0 0 0,-1 0-1 0 0,1 0 1 0 0,-1 0 0 0 0,0 0 0 0 0,0 0 0 0 0,0-1-1 0 0,0 0 1 0 0,0 1 0 0 0,0-1 0 0 0,0 0-1 0 0,-1-1 1 0 0,1 1 0 0 0,0-1 0 0 0,0 1-1 0 0,-1-1 1 0 0,0 0-69 0 0,-43-3-1472 0 0,19-15-3612 0 0,14 2-914 0 0</inkml:trace>
  <inkml:trace contextRef="#ctx0" brushRef="#br0" timeOffset="1325.46">1123 222 6857 0 0,'0'0'6696'0'0,"0"0"-5540"0"0,0 0-376 0 0,0 0 193 0 0,0 0 95 0 0,0 0-560 0 0,0 0-408 0 0,0 0-96 0 0,0 0 8 0 0,0 0-12 0 0,5-3-80 0 0,-5 3-144 0 0,0 0-608 0 0,0 0-561 0 0,0 0-1127 0 0,0 0-3580 0 0,0-3-905 0 0,-5 9 7005 0 0</inkml:trace>
  <inkml:trace contextRef="#ctx0" brushRef="#br0" timeOffset="1579.72">1106 24 3116 0 0,'0'0'9832'0'0,"7"1"-7867"0"0,162 4-2405 0 0,-137 75 1295 0 0,-19-40-415 0 0,0-6-124 0 0,-2 1 0 0 0,-1 0 0 0 0,-2 0 0 0 0,-1 1 0 0 0,-2 0 0 0 0,-2 0 0 0 0,0 24-316 0 0,-4-56 10 0 0,0 0 0 0 0,0 0 1 0 0,0 0-1 0 0,0-1 0 0 0,0 1 1 0 0,-1 0-1 0 0,0-1 0 0 0,0 1 0 0 0,0-1 1 0 0,0 1-1 0 0,0-1 0 0 0,-1 0 1 0 0,1 0-1 0 0,-1 0 0 0 0,0 0 1 0 0,0-1-1 0 0,0 1 0 0 0,0-1 1 0 0,-1 1-1 0 0,1-1 0 0 0,0 0 0 0 0,-1-1 1 0 0,0 1-1 0 0,1-1 0 0 0,-1 1 1 0 0,-1-1-11 0 0,-66 4-6796 0 0,58-8 568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1:58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287 129 5184 0 0,'0'0'6833'0'0,"0"0"-5301"0"0,0 0-972 0 0,0 0 88 0 0,0 0-44 0 0,0 0-204 0 0,0 0 80 0 0,-55 1-151 0 0,28-4-157 0 0,-4 1-124 0 0,0-1-44 0 0,1-1 0 0 0,3 1-4 0 0,5-3-617 0 0,2 1-563 0 0,7-3-1056 0 0,6 1-3388 0 0,6-7-1517 0 0</inkml:trace>
  <inkml:trace contextRef="#ctx0" brushRef="#br0" timeOffset="250.18">218 17 3132 0 0,'0'0'6009'0'0,"0"0"-4061"0"0,0 0-1728 0 0,0 0 360 0 0,0 0 368 0 0,-55 11-312 0 0,18-11-636 0 0,-11-7-164 0 0,7-1-2648 0 0,4-4-6685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0.4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4 3768 0 0,'0'0'6146'0'0,"0"0"-3850"0"0,0 0-1507 0 0,0 0-406 0 0,0 0-123 0 0,0 0-22 0 0,-9 0-115 0 0,-246-3 427 0 0,268 32-38 0 0,-5-9-453 0 0,-1 0 0 0 0,-1 0 0 0 0,0 0-1 0 0,-2 1 1 0 0,0-1 0 0 0,-2 1 0 0 0,0 0 0 0 0,-1 0 0 0 0,-1 0 0 0 0,-2 0 0 0 0,1 0 0 0 0,-2 0 0 0 0,-1 0 0 0 0,-1-1 0 0 0,-2 7-59 0 0,4-22 64 0 0,1 0 0 0 0,0 0 1 0 0,0 0-1 0 0,0 0 0 0 0,1 0 0 0 0,0 0 1 0 0,0 0-1 0 0,0 1 0 0 0,0-1 0 0 0,1 0 1 0 0,0 0-1 0 0,0 1 0 0 0,1-1 1 0 0,-1 0-1 0 0,1 1 0 0 0,0-1 0 0 0,0 0 1 0 0,1 0-1 0 0,0 0 0 0 0,0 0 0 0 0,0 0 1 0 0,0 0-1 0 0,1-1 0 0 0,0 1 1 0 0,0-1-1 0 0,0 1 0 0 0,0-1 0 0 0,1 0 1 0 0,0-1-1 0 0,0 1 0 0 0,0 0 0 0 0,0-1 1 0 0,0 0-1 0 0,1 0 0 0 0,-1 0 0 0 0,1-1 1 0 0,0 0-1 0 0,4 2-64 0 0,31 2-387 0 0,-27-8-2717 0 0,0-3-3770 0 0,-3-3-1152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1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90 2792 0 0,'0'0'121'0'0,"0"0"891"0"0,0 0 2093 0 0,0 0-1909 0 0,7 1-906 0 0,-6 0-193 0 0,0 0 0 0 0,0 0-1 0 0,0 0 1 0 0,0 0 0 0 0,0 0 0 0 0,0-1-1 0 0,1 1 1 0 0,-1-1 0 0 0,0 1 0 0 0,0-1 0 0 0,1 1-1 0 0,-1-1 1 0 0,0 1 0 0 0,1-1 0 0 0,-1 0-1 0 0,1 0 1 0 0,-1 0 0 0 0,0 0 0 0 0,1 0-1 0 0,-1 0 1 0 0,1 0 0 0 0,-1-1 0 0 0,0 1 0 0 0,1 0-1 0 0,-1-1 1 0 0,0 1 0 0 0,1-1 0 0 0,-1 1-1 0 0,0-1 1 0 0,0 0 0 0 0,0 1 0 0 0,1-1-1 0 0,-1 0 1 0 0,0 0 0 0 0,0 0 0 0 0,0 0-1 0 0,0 0 1 0 0,0 0 0 0 0,-1 0 0 0 0,1 0 0 0 0,0-1-1 0 0,0 1 1 0 0,-1 0 0 0 0,1 0 0 0 0,-1-1-1 0 0,1 1 1 0 0,-1 0 0 0 0,1-1 0 0 0,-1 1-1 0 0,0 0 1 0 0,0-1 0 0 0,0 1 0 0 0,0 0 0 0 0,0-1-1 0 0,0 1 1 0 0,0-1 0 0 0,0 1 0 0 0,0 0-1 0 0,-1-1 1 0 0,1 1 0 0 0,0 0 0 0 0,-1-1-1 0 0,1 1 1 0 0,-1 0 0 0 0,0-1 0 0 0,0 1-97 0 0,-2-3-20 0 0,1 0 0 0 0,-1 0 0 0 0,-1 0 0 0 0,1 1 0 0 0,0 0 0 0 0,-1-1 0 0 0,0 1 1 0 0,0 0-1 0 0,0 1 0 0 0,0-1 0 0 0,0 1 0 0 0,0 0 0 0 0,-1 0 0 0 0,1 0 0 0 0,-1 1 0 0 0,1-1 0 0 0,-1 1 1 0 0,0 0-1 0 0,0 1 0 0 0,1-1 0 0 0,-1 1 0 0 0,0 0 0 0 0,0 0 0 0 0,0 0 0 0 0,1 1 0 0 0,-1-1 0 0 0,0 1 1 0 0,0 0-1 0 0,1 1 0 0 0,-1-1 0 0 0,1 1 0 0 0,-1 0 0 0 0,1 0 0 0 0,0 0 0 0 0,0 1 0 0 0,0 0 0 0 0,0-1 1 0 0,0 1-1 0 0,-1 2 20 0 0,2-2 28 0 0,-1-1 0 0 0,1 1 1 0 0,0 0-1 0 0,0 1 1 0 0,0-1-1 0 0,0 0 0 0 0,1 1 1 0 0,-1 0-1 0 0,1-1 0 0 0,0 1 1 0 0,0 0-1 0 0,0 0 1 0 0,1 0-1 0 0,0 1 0 0 0,-1-1 1 0 0,1 0-1 0 0,1 0 1 0 0,-1 1-1 0 0,1-1 0 0 0,-1 1 1 0 0,1-1-1 0 0,0 0 1 0 0,1 1-1 0 0,-1-1 0 0 0,1 0 1 0 0,0 1-1 0 0,0-1 0 0 0,0 0 1 0 0,1 0-1 0 0,-1 0 1 0 0,1 0-1 0 0,0 0 0 0 0,0 0 1 0 0,1 0-1 0 0,-1-1 1 0 0,1 1-1 0 0,0-1 0 0 0,0 1 1 0 0,0-1-1 0 0,0 0 0 0 0,0-1 1 0 0,1 1-1 0 0,-1 0 1 0 0,1-1-1 0 0,0 0 0 0 0,0 0 1 0 0,3 2-29 0 0,-3-3 17 0 0,0 1 0 0 0,1 0 0 0 0,-1-1 0 0 0,1 0 0 0 0,-1 0 0 0 0,1 0 0 0 0,0 0 0 0 0,-1-1 0 0 0,1 0 0 0 0,0 0 0 0 0,-1 0 0 0 0,1-1 0 0 0,0 0 0 0 0,-1 1 0 0 0,1-1 0 0 0,-1-1 0 0 0,1 1 0 0 0,-1-1 0 0 0,1 0 0 0 0,-1 0 1 0 0,0 0-1 0 0,0 0 0 0 0,0-1 0 0 0,0 0 0 0 0,-1 0 0 0 0,1 0 0 0 0,-1 0 0 0 0,1 0 0 0 0,-1-1 0 0 0,0 0 0 0 0,0 1 0 0 0,-1-1 0 0 0,1 0 0 0 0,-1 0 0 0 0,0-1 0 0 0,0 1 0 0 0,0 0 0 0 0,-1-1-17 0 0,0-2-93 0 0,0 8 75 0 0,-1-1 0 0 0,1 0 0 0 0,-1 0 0 0 0,1 0 0 0 0,-1 0 0 0 0,0 1 0 0 0,1-1 0 0 0,-1 0 0 0 0,1 0 0 0 0,-1 0 0 0 0,1 0 0 0 0,-1 0 0 0 0,1 0 0 0 0,-1 0 0 0 0,1 0 0 0 0,-1-1 0 0 0,0 1 0 0 0,1 0 0 0 0,-1 0 0 0 0,1 0 0 0 0,-1 0 0 0 0,1-1 0 0 0,-1 1 0 0 0,0 0 0 0 0,1 0 0 0 0,-1-1 0 0 0,0 1 0 0 0,1 0 0 0 0,-1 0 0 0 0,0-1 0 0 0,1 1 0 0 0,-1-1 0 0 0,0 1 0 0 0,0 0 0 0 0,1-1 0 0 0,-1 1 0 0 0,0-1 0 0 0,0 1 0 0 0,0 0 0 0 0,1-1 0 0 0,-1 1 0 0 0,0-1 0 0 0,0 1 0 0 0,0-1 0 0 0,0 1 0 0 0,0-1 0 0 0,0 1 0 0 0,0 0 0 0 0,0-1 0 0 0,0 0 18 0 0,41 124-53 0 0,-41-123 47 0 0,4 8-1764 0 0,2-5-4090 0 0,0-4-1370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2.3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 6473 0 0,'0'0'7332'0'0,"0"0"-6080"0"0,0 0-472 0 0,0 0 101 0 0,0 0 27 0 0,0 0-400 0 0,0 0-300 0 0,0 0-208 0 0,0 0-268 0 0,0 0 20 0 0,4-9 0 0 0,-4 9-424 0 0,0 0-597 0 0,0 0-1047 0 0,0 0-2520 0 0,0 0-1561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2.7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9 12357 0 0,'0'0'2268'0'0,"0"0"-1236"0"0,0 0-376 0 0,0 0 69 0 0,0 0-365 0 0,0 0-360 0 0,0 0-660 0 0,0 0-233 0 0,0 0 341 0 0,0 0-596 0 0,-17-2-2908 0 0,14-4-4945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2.1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1812 0 0,'0'0'8325'0'0,"0"0"-5609"0"0,0 0-1969 0 0,0 0 82 0 0,2 8-59 0 0,23 135 459 0 0,-34-139-6699 0 0,8-8 1073 0 0</inkml:trace>
  <inkml:trace contextRef="#ctx0" brushRef="#br0" timeOffset="391.16">228 41 6369 0 0,'0'0'4810'0'0,"5"7"-3345"0"0,47 103 1781 0 0,-51-107-3196 0 0,0 0 0 0 0,0-1 0 0 0,-1 1 0 0 0,0 0 0 0 0,1 0 0 0 0,-1 0 0 0 0,0 0-1 0 0,0 0 1 0 0,0 0 0 0 0,-1 0 0 0 0,1 0 0 0 0,-1 0 0 0 0,0 0 0 0 0,1 0 0 0 0,-1-1 0 0 0,-1 1 0 0 0,1 0 0 0 0,0 0 0 0 0,-1-1 0 0 0,1 1 0 0 0,-1-1 0 0 0,0 1 0 0 0,1-1 0 0 0,-1 0 0 0 0,-1 0-1 0 0,1 0 1 0 0,0 0 0 0 0,0 0 0 0 0,-1 0 0 0 0,1-1 0 0 0,-1 1 0 0 0,1-1 0 0 0,-1 1 0 0 0,0-1 0 0 0,0 0 0 0 0,1 0 0 0 0,-1 0 0 0 0,0-1 0 0 0,0 1 0 0 0,0-1 0 0 0,0 0 0 0 0,-1 1-50 0 0,-58-3-951 0 0,44-7-2117 0 0,3-6-3924 0 0,9-3 15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02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116 105 6565 0 0,'0'0'6776'0'0,"0"0"-6140"0"0,0 0-544 0 0,0 0-92 0 0,0 0 404 0 0,0 0-204 0 0,0 0-96 0 0,-42 3 60 0 0,26-5-164 0 0,0-1-692 0 0,1 0-800 0 0,3-1-948 0 0,3 1-1828 0 0,4-4-1469 0 0</inkml:trace>
  <inkml:trace contextRef="#ctx0" brushRef="#br0" timeOffset="1">144 12 7293 0 0,'0'0'2544'0'0,"0"0"-1772"0"0,0 0 144 0 0,0 0 596 0 0,0 0-164 0 0,0 0-492 0 0,0 0-728 0 0,0 0-124 0 0,0 0-4 0 0,-46-3 0 0 0,23 2-416 0 0,-1 0-1464 0 0,-2-2-2372 0 0,7 0-805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3.0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0 7917 0 0,'0'0'8109'0'0,"0"6"-7714"0"0,-18 312 270 0 0,23-287-2261 0 0,2-22-4690 0 0,1-8-718 0 0</inkml:trace>
  <inkml:trace contextRef="#ctx0" brushRef="#br0" timeOffset="234.75">165 203 9581 0 0,'0'0'3784'0'0,"0"7"-3050"0"0,-6 109 317 0 0,8-114-974 0 0,0-1 1 0 0,0 1-1 0 0,0-1 1 0 0,0 1-1 0 0,1-1 1 0 0,-1 0-1 0 0,1 0 0 0 0,-1 0 1 0 0,1 0-1 0 0,-1 0 1 0 0,1-1-1 0 0,-1 1 1 0 0,1-1-1 0 0,0 0 0 0 0,-1 1 1 0 0,1-1-1 0 0,0-1 1 0 0,-1 1-1 0 0,1 0 1 0 0,-1-1-1 0 0,1 1 0 0 0,0-1 1 0 0,-1 1-1 0 0,1-1 1 0 0,-1 0-1 0 0,0 0 0 0 0,1-1 1 0 0,-1 1-1 0 0,0 0 1 0 0,1-1-1 0 0,-1 1 1 0 0,0-1-1 0 0,0 0 0 0 0,0 0 1 0 0,-1 0-1 0 0,1 0 1 0 0,0 0-1 0 0,-1 0 1 0 0,1 0-1 0 0,-1-1-77 0 0,2-3-94 0 0,-1 0-1 0 0,-1-1 1 0 0,1 1 0 0 0,-1-1-1 0 0,0 1 1 0 0,-1-1-1 0 0,0 1 1 0 0,0-1 0 0 0,0 1-1 0 0,-1-1 1 0 0,0 1 0 0 0,0-1-1 0 0,0 1 1 0 0,-1 0-1 0 0,0-1 1 0 0,0 1 0 0 0,-1 0-1 0 0,0 0 1 0 0,0 1 0 0 0,0-1-1 0 0,-3-3 95 0 0,-27-44-9700 0 0,30 48 3135 0 0</inkml:trace>
  <inkml:trace contextRef="#ctx0" brushRef="#br0" timeOffset="821.46">402 293 8905 0 0,'0'0'3437'0'0,"0"0"-2171"0"0,0 0-425 0 0,0 0-346 0 0,0 0-516 0 0,-1-6-139 0 0,-1-46-442 0 0,2 51 590 0 0,0 0 1 0 0,0 0 0 0 0,0 0 0 0 0,1 0 0 0 0,-1 0 0 0 0,0 0 0 0 0,0 0 0 0 0,1 1 0 0 0,-1-1 0 0 0,1 0-1 0 0,-1 0 1 0 0,1 0 0 0 0,-1 0 0 0 0,1 0 0 0 0,-1 1 0 0 0,1-1 0 0 0,0 0 0 0 0,-1 0 0 0 0,1 1-1 0 0,0-1 1 0 0,0 1 0 0 0,-1-1 0 0 0,1 1 0 0 0,0-1 0 0 0,0 1 0 0 0,0-1 0 0 0,0 1 0 0 0,0 0 0 0 0,0-1-1 0 0,0 1 1 0 0,0 0 0 0 0,0 0 0 0 0,0-1 0 0 0,0 1 0 0 0,-1 0 0 0 0,1 0 0 0 0,0 0 0 0 0,0 1 0 0 0,0-1-1 0 0,0 0 1 0 0,0 0 0 0 0,0 0 0 0 0,0 1 0 0 0,0-1 0 0 0,0 0 0 0 0,0 1 0 0 0,0-1 0 0 0,0 1-1 0 0,-1-1 1 0 0,1 1 0 0 0,0 0 0 0 0,0-1 0 0 0,0 1 0 0 0,-1 0 0 0 0,1-1 0 0 0,-1 1 0 0 0,1 0 0 0 0,0 0-1 0 0,-1-1 1 0 0,1 1 0 0 0,-1 0 11 0 0,7 7 251 0 0,-1 0 0 0 0,0-1 0 0 0,0 2 0 0 0,-1-1-1 0 0,0 1 1 0 0,0 0 0 0 0,-1 0 0 0 0,0 0 0 0 0,-1 0 0 0 0,0 1 0 0 0,-1 0-1 0 0,1-1 1 0 0,-1 9-251 0 0,14-112-2091 0 0,-14 94 2104 0 0,0 0 0 0 0,0 0 0 0 0,0 1 0 0 0,0-1-1 0 0,0 0 1 0 0,0 1 0 0 0,0-1 0 0 0,0 1 0 0 0,0 0-1 0 0,0 0 1 0 0,-1-1 0 0 0,1 1 0 0 0,0 1 0 0 0,0-1-1 0 0,-1 0 1 0 0,1 0 0 0 0,0 1 0 0 0,-1-1 0 0 0,0 0-1 0 0,1 1 1 0 0,-1 0 0 0 0,0-1 0 0 0,0 1 0 0 0,1 0-1 0 0,-1 0 1 0 0,-1-1 0 0 0,1 1 0 0 0,0 0 0 0 0,0 1-13 0 0,0-2 93 0 0,27 68 398 0 0,6-156-3222 0 0,-34 86 2767 0 0,0 0 0 0 0,1 0 1 0 0,-1 1-1 0 0,1-1 0 0 0,-1 0 0 0 0,1 1 1 0 0,-1-1-1 0 0,1 0 0 0 0,-1 1 0 0 0,1-1 1 0 0,0 1-1 0 0,-1-1 0 0 0,1 1 0 0 0,0-1 1 0 0,-1 1-1 0 0,1-1 0 0 0,0 1 0 0 0,0 0 1 0 0,-1-1-1 0 0,1 1 0 0 0,0 0 0 0 0,0 0 1 0 0,0 0-1 0 0,-1-1 0 0 0,1 1 0 0 0,0 0 1 0 0,0 0-1 0 0,0 0 0 0 0,-1 0 0 0 0,1 0 1 0 0,0 1-1 0 0,0-1 0 0 0,0 0 0 0 0,0 0 1 0 0,-1 1-1 0 0,1-1 0 0 0,0 0 0 0 0,0 1 1 0 0,-1-1-1 0 0,1 0 0 0 0,0 1 1 0 0,-1-1-1 0 0,1 1 0 0 0,0-1 0 0 0,-1 1 1 0 0,1 0-1 0 0,-1-1 0 0 0,1 1 0 0 0,-1 0 1 0 0,1-1-1 0 0,-1 1 0 0 0,1 0 0 0 0,-1-1 1 0 0,0 1-1 0 0,1 0 0 0 0,-1 0 0 0 0,0 0 1 0 0,0-1-1 0 0,0 1 0 0 0,1 0 0 0 0,-1 0 1 0 0,0 0-1 0 0,0 0 0 0 0,0-1 0 0 0,0 1 1 0 0,0 0-1 0 0,-1 0 0 0 0,1 0 0 0 0,0 0 1 0 0,0-1-37 0 0,20 68 29 0 0,-20-60-425 0 0,4 18 617 0 0,8-32-7647 0 0,-4-6-410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6.8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 6 1096 0 0,'0'0'1064'0'0,"0"0"-592"0"0,0 0-510 0 0,0 0-154 0 0,0 0-204 0 0,0 0-7 0 0,21 5 3089 0 0,-13-3 1994 0 0,-7-1 3647 0 0,-243-15-7304 0 0,235 16-2002 0 0,13 3-6929 0 0,2-3 2876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8.6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1252 0 0,'0'0'7988'0'0,"0"0"-4117"0"0,0 0-2359 0 0,0 0-1186 0 0,0 0-486 0 0,4 10 210 0 0,41 202 1042 0 0,-45-210-1113 0 0,0 0-1 0 0,1 0 1 0 0,-1-1-1 0 0,0 1 1 0 0,0 0-1 0 0,1 0 1 0 0,-1 0-1 0 0,1-1 1 0 0,0 1-1 0 0,-1 0 1 0 0,1 0-1 0 0,0-1 1 0 0,0 1-1 0 0,0-1 1 0 0,0 1-1 0 0,1-1 1 0 0,-1 1-1 0 0,0-1 1 0 0,0 0-1 0 0,1 0 1 0 0,-1 1-1 0 0,1-1 1 0 0,-1 0-1 0 0,1 0 1 0 0,0 0-1 0 0,-1-1 1 0 0,1 1-1 0 0,0 0 1 0 0,-1-1-1 0 0,1 1 1 0 0,0-1-1 0 0,0 1 1 0 0,0-1-1 0 0,0 0 1 0 0,-1 0-1 0 0,1 0 1 0 0,0 0-1 0 0,0 0 1 0 0,0 0-1 0 0,0 0 1 0 0,0-1-1 0 0,-1 1 1 0 0,1-1-1 0 0,0 1 1 0 0,0-1-1 0 0,-1 0 1 0 0,1 0-1 0 0,0 0 1 0 0,-1 0-1 0 0,1 0 1 0 0,-1 0-1 0 0,1-1 22 0 0,66 1-907 0 0,-66 1 959 0 0,0 0 1 0 0,1 1-1 0 0,-1-1 0 0 0,0 1 0 0 0,0-1 1 0 0,1 1-1 0 0,-1 0 0 0 0,0 0 1 0 0,0 0-1 0 0,0 0 0 0 0,0 0 1 0 0,0 1-1 0 0,0-1 0 0 0,0 0 0 0 0,0 1 1 0 0,-1 0-1 0 0,1-1 0 0 0,-1 1 1 0 0,1 0-1 0 0,-1 0 0 0 0,0 0 1 0 0,1 0-1 0 0,-1 0 0 0 0,0 0 1 0 0,0 0-1 0 0,0 0 0 0 0,-1 0 0 0 0,1 1 1 0 0,0-1-1 0 0,-1 0 0 0 0,0 1 1 0 0,1-1-1 0 0,-1 0 0 0 0,0 1 1 0 0,0-1-1 0 0,0 0 0 0 0,-1 1 0 0 0,1-1 1 0 0,-1 0-1 0 0,1 0 0 0 0,-1 1 1 0 0,0-1-1 0 0,1 0 0 0 0,-1 0 1 0 0,0 0-1 0 0,-1 0 0 0 0,1 0 1 0 0,0 0-1 0 0,0 0 0 0 0,-1 0 0 0 0,1 0 1 0 0,-1-1-1 0 0,0 1 0 0 0,0 0 1 0 0,1-1-1 0 0,-1 0 0 0 0,0 1 1 0 0,-2 0-53 0 0,-81 10-88 0 0,33-29-6852 0 0,45 12 1000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8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7777 0 0,'0'0'8444'0'0,"0"0"-7843"0"0,0 0-449 0 0,0 0 156 0 0,0 0 412 0 0,0 0-720 0 0,0 0-24 0 0,0 0-384 0 0,0 0-304 0 0,0 0-317 0 0,-1 4-675 0 0,1-3-2260 0 0,1 1 856 0 0,6 0-3065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9.4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 12 9773 0 0,'0'0'6829'0'0,"0"0"-6653"0"0,0 0-176 0 0,0 0 0 0 0,0 0 408 0 0,0 0-408 0 0,0 0-336 0 0,0 0-557 0 0,0 0 1 0 0,0 0-296 0 0,-17-10-1244 0 0,17 9-2812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9.7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35 13461 0 0,'0'0'1768'0'0,"0"0"-1686"0"0,0 0 156 0 0,0 0 130 0 0,0 0-71 0 0,0 0 49 0 0,0 0 78 0 0,-9-19 542 0 0,12 17-1031 0 0,1 0 0 0 0,0 0-1 0 0,-1 0 1 0 0,1 1-1 0 0,0-1 1 0 0,0 1 0 0 0,0 0-1 0 0,0 0 1 0 0,0 0 0 0 0,0 1-1 0 0,0 0 1 0 0,1 0 0 0 0,-1 0-1 0 0,0 0 1 0 0,0 0-1 0 0,0 1 1 0 0,0 0 0 0 0,0-1-1 0 0,0 2 1 0 0,0-1 0 0 0,0 0-1 0 0,0 1 1 0 0,-1 0 0 0 0,1 0-1 0 0,0 0 1 0 0,-1 0-1 0 0,0 0 1 0 0,1 1 0 0 0,-1 0-1 0 0,0-1 1 0 0,0 1 0 0 0,0 2 65 0 0,77 109 114 0 0,-62-62 274 0 0,-3 0 0 0 0,-2 1 0 0 0,-2 1 0 0 0,-3 0-1 0 0,-2 0 1 0 0,-3 0 0 0 0,-1 1 0 0 0,-6 43-388 0 0,4-93-31 0 0,0-1 0 0 0,-1 0 0 0 0,1 1 0 0 0,-1-1 0 0 0,0 0 1 0 0,0 0-1 0 0,0 1 0 0 0,-1-1 0 0 0,0 0 0 0 0,1 0 0 0 0,-2-1 0 0 0,1 1 1 0 0,0 0-1 0 0,-1-1 0 0 0,1 1 0 0 0,-1-1 0 0 0,0 0 0 0 0,0 1 1 0 0,0-2-1 0 0,-1 1 0 0 0,1 0 0 0 0,-1-1 0 0 0,1 1 0 0 0,-1-1 0 0 0,-1 1 31 0 0,-71 7-5106 0 0,54-14-1423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08.8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0 4120 0 0,'0'0'8476'0'0,"0"0"-6556"0"0,0 0-1757 0 0,0 0 313 0 0,1 7-19 0 0,-1 43 609 0 0,-2-12-6764 0 0,2-39-298 0 0</inkml:trace>
  <inkml:trace contextRef="#ctx0" brushRef="#br0" timeOffset="343.52">232 37 9837 0 0,'2'8'1888'0'0,"8"129"2139"0"0,-10-134-4014 0 0,0 0-1 0 0,0 0 1 0 0,-1 1 0 0 0,1-1 0 0 0,-1 0 0 0 0,0 0 0 0 0,0 0-1 0 0,0 0 1 0 0,0 0 0 0 0,-1 0 0 0 0,1 0 0 0 0,-1 0 0 0 0,0 0-1 0 0,0-1 1 0 0,0 1 0 0 0,0-1 0 0 0,0 1 0 0 0,0-1 0 0 0,-1 0-1 0 0,1 0 1 0 0,-1 0 0 0 0,1 0 0 0 0,-1 0 0 0 0,0 0 0 0 0,0-1-1 0 0,0 0 1 0 0,0 1 0 0 0,0-1 0 0 0,0 0 0 0 0,0 0 0 0 0,0-1-1 0 0,-1 1 1 0 0,1-1 0 0 0,0 1 0 0 0,0-1 0 0 0,-1 0 0 0 0,1-1-1 0 0,0 1 1 0 0,0 0 0 0 0,-1-1 0 0 0,1 0 0 0 0,-3 0-13 0 0,-21-13-2074 0 0,12-3-3928 0 0,3-5-1693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06.4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145 161 7597 0 0,'0'0'4985'0'0,"0"0"-3598"0"0,0 0-903 0 0,0 0 138 0 0,0 0-357 0 0,-8-4-359 0 0,1 1 58 0 0,1 1 0 0 0,-1-1-1 0 0,0 1 1 0 0,0 1 0 0 0,0-1 0 0 0,0 1-1 0 0,0 0 1 0 0,0 1 0 0 0,0 0 0 0 0,0 0 0 0 0,0 0-1 0 0,-1 1 1 0 0,1 0 0 0 0,0 1 0 0 0,0-1-1 0 0,1 1 1 0 0,-1 1 0 0 0,-5 1 36 0 0,38 29 245 0 0,3-18-136 0 0,-22-13-89 0 0,0 0-1 0 0,0 0 1 0 0,0 1-1 0 0,-1 0 0 0 0,1 0 1 0 0,-1 1-1 0 0,0-1 0 0 0,0 1 1 0 0,0 1-1 0 0,-1-1 1 0 0,1 1-1 0 0,-1 0 0 0 0,0 0 1 0 0,0 1-1 0 0,-1-1 0 0 0,0 1 1 0 0,0 0-1 0 0,0 0 1 0 0,-1 1-1 0 0,0-1 0 0 0,0 1 1 0 0,0 0-1 0 0,-1-1 0 0 0,2 8-19 0 0,-6-10-29 0 0,-1-1-1 0 0,1 1 0 0 0,-1-1 1 0 0,1 0-1 0 0,-1 0 1 0 0,0 0-1 0 0,0 0 0 0 0,0-1 1 0 0,0 1-1 0 0,-1-1 0 0 0,1 0 1 0 0,0 0-1 0 0,-1 0 0 0 0,0 0 1 0 0,0-1-1 0 0,1 1 0 0 0,-1-1 1 0 0,0 0-1 0 0,0 0 1 0 0,0 0-1 0 0,0-1 0 0 0,0 0 1 0 0,0 1-1 0 0,-1-1 0 0 0,1-1 1 0 0,-2 1 29 0 0,-5-2-3289 0 0,2-10-3397 0 0</inkml:trace>
  <inkml:trace contextRef="#ctx0" brushRef="#br0" timeOffset="327.04">355 299 11817 0 0,'0'0'430'0'0,"0"0"-92"0"0,0 0 80 0 0,0 0-2 0 0,0 0-111 0 0,0 0-103 0 0,0 0 3 0 0,5 6 45 0 0,13 16 59 0 0,-16-21-330 0 0,0-1 1 0 0,0 0-1 0 0,0 1 1 0 0,0-1-1 0 0,0 0 1 0 0,0 0-1 0 0,0 0 1 0 0,1-1-1 0 0,-1 1 0 0 0,0 0 1 0 0,0-1-1 0 0,-1 1 1 0 0,1-1-1 0 0,0 0 1 0 0,0 0-1 0 0,0 0 0 0 0,0 0 1 0 0,0 0-1 0 0,-1 0 1 0 0,1 0-1 0 0,-1 0 1 0 0,1-1-1 0 0,-1 1 0 0 0,1 0 1 0 0,-1-1-1 0 0,0 0 1 0 0,1 1-1 0 0,-1-1 1 0 0,0 0-1 0 0,0 0 1 0 0,0 1-1 0 0,0-3 21 0 0,0 3-21 0 0,0 1 0 0 0,0-1 1 0 0,-1 1-1 0 0,1-1 0 0 0,0 1 0 0 0,-1-1 0 0 0,1 0 1 0 0,0 1-1 0 0,-1-1 0 0 0,1 0 0 0 0,-1 1 0 0 0,1-1 1 0 0,-1 0-1 0 0,1 0 0 0 0,-1 0 0 0 0,0 0 0 0 0,1 0 1 0 0,-1 1-1 0 0,0-1 0 0 0,0 0 0 0 0,1 0 0 0 0,-1 0 1 0 0,0 0-1 0 0,0 0 0 0 0,0 0 0 0 0,0 0 0 0 0,0 0 1 0 0,-1 0-1 0 0,1 1 0 0 0,0-1 0 0 0,0 0 0 0 0,-1 0 1 0 0,1 0-1 0 0,0 0 0 0 0,-1 0 0 0 0,1 1 0 0 0,-1-1 1 0 0,1 0-1 0 0,-1 0 0 0 0,1 0 0 0 0,-1 1 0 0 0,1-1 1 0 0,-1 0-1 0 0,0 1 0 0 0,1-1 0 0 0,-1 1 0 0 0,0-1 0 0 0,0 1 1 0 0,0-1-1 0 0,1 1 0 0 0,-1-1 0 0 0,0 1 0 0 0,0 0 22 0 0,-50 15-493 0 0,-4 49 789 0 0,54-63-262 0 0,0 1 0 0 0,0-1 0 0 0,0 1 0 0 0,0-1 0 0 0,0 1 0 0 0,0 0 0 0 0,1-1 0 0 0,-1 1 0 0 0,1 0 0 0 0,-1-1 0 0 0,1 1 0 0 0,0 0 0 0 0,-1 0 0 0 0,1-1 0 0 0,0 1 0 0 0,0 0 0 0 0,1 0 0 0 0,-1 0 0 0 0,0-1 0 0 0,0 1 1 0 0,1 0-1 0 0,-1 0 0 0 0,1-1 0 0 0,0 1 0 0 0,-1 0 0 0 0,1-1 0 0 0,0 1 0 0 0,0-1 0 0 0,0 1 0 0 0,0-1 0 0 0,0 0 0 0 0,0 1 0 0 0,1-1 0 0 0,-1 0 0 0 0,0 0 0 0 0,1 1 0 0 0,-1-1 0 0 0,1 0 0 0 0,-1 0 0 0 0,1-1 0 0 0,-1 1 1 0 0,1 0-1 0 0,0-1 0 0 0,0 1-35 0 0,107 13 621 0 0,-38-22-5022 0 0,-50 3-63 0 0</inkml:trace>
  <inkml:trace contextRef="#ctx0" brushRef="#br0" timeOffset="586.99">676 121 8221 0 0,'0'0'6920'0'0,"0"0"-6920"0"0,0 0 0 0 0,16 53 176 0 0,-11-31 252 0 0,-3-1 64 0 0,0 3-127 0 0,-2-1-77 0 0,0-1-76 0 0,0-2-128 0 0,-2 1-84 0 0,2-5-124 0 0,0-1-312 0 0,0-2-317 0 0,2-6-559 0 0,4-1-1352 0 0,1-5-2060 0 0,5-5-2089 0 0</inkml:trace>
  <inkml:trace contextRef="#ctx0" brushRef="#br0" timeOffset="853.28">800 252 8353 0 0,'0'0'5196'0'0,"0"0"-5196"0"0,0 0-204 0 0,-43-12 116 0 0,17 9-16 0 0,-6 1 104 0 0,-1 1-4 0 0,0-1-280 0 0,6 1-2840 0 0,-2-5-5821 0 0</inkml:trace>
  <inkml:trace contextRef="#ctx0" brushRef="#br0" timeOffset="1118.66">1011 0 9625 0 0,'0'0'4976'0'0,"-8"7"-5128"0"0,-94 138 1628 0 0,97-133-1415 0 0,1 0-1 0 0,0 1 1 0 0,1-1-1 0 0,0 1 0 0 0,1-1 1 0 0,0 1-1 0 0,1 0 0 0 0,1 0 1 0 0,0 0-1 0 0,1 0 0 0 0,0 0 1 0 0,1-1-1 0 0,0 1 1 0 0,1 0-1 0 0,0-1 0 0 0,5 11-60 0 0,64 41-3582 0 0,-58-60-355 0 0,4-3-1863 0 0</inkml:trace>
  <inkml:trace contextRef="#ctx0" brushRef="#br0" timeOffset="1366.38">1310 142 14929 0 0,'0'0'693'0'0,"-6"-2"-1036"0"0,4 1 304 0 0,-4-1-35 0 0,0-1 0 0 0,1 1-1 0 0,-1 1 1 0 0,0-1 0 0 0,0 1-1 0 0,0 0 1 0 0,0 0 0 0 0,-1 0 0 0 0,1 1-1 0 0,0 0 1 0 0,0 0 0 0 0,0 1-1 0 0,0 0 1 0 0,0 0 0 0 0,0 0 0 0 0,0 1-1 0 0,0-1 1 0 0,0 2 0 0 0,-1-1 74 0 0,59 50 369 0 0,-50-51-318 0 0,1 0-1 0 0,0 0 1 0 0,-1 0-1 0 0,0 1 1 0 0,1-1 0 0 0,-1 0-1 0 0,0 1 1 0 0,1 0 0 0 0,-1-1-1 0 0,0 1 1 0 0,0 0-1 0 0,-1 0 1 0 0,1 0 0 0 0,0 0-1 0 0,-1 1 1 0 0,1-1 0 0 0,-1 0-1 0 0,1 1 1 0 0,-1-1 0 0 0,0 1-1 0 0,0-1 1 0 0,-1 1-1 0 0,1 0 1 0 0,0-1 0 0 0,-1 1-1 0 0,1 0 1 0 0,-1 0 0 0 0,0-1-1 0 0,0 1 1 0 0,0 0-1 0 0,0 0 1 0 0,-1-1 0 0 0,1 1-1 0 0,-1 0 1 0 0,0-1 0 0 0,1 1-1 0 0,-1-1 1 0 0,0 1-1 0 0,-1-1 1 0 0,1 1 0 0 0,0-1-1 0 0,-1 1 1 0 0,1-1 0 0 0,-1 0-1 0 0,0 0 1 0 0,0 0-51 0 0,-61 23 826 0 0,18-22-3169 0 0,33-5-799 0 0,5-7-3133 0 0</inkml:trace>
  <inkml:trace contextRef="#ctx0" brushRef="#br0" timeOffset="1618.78">1468 217 12477 0 0,'1'6'1597'0'0,"2"17"-1178"0"0,-2-1 0 0 0,-1 1 0 0 0,-1 0 0 0 0,-1-1 0 0 0,0 1 0 0 0,-2-1 0 0 0,-1 1 0 0 0,0-1 0 0 0,-2-1 0 0 0,-1 2-419 0 0,22-116-5483 0 0,-10 67 3864 0 0,24-90 415 0 0,-27 114 1303 0 0,0 0 0 0 0,0-1 0 0 0,0 1-1 0 0,0 0 1 0 0,0 0 0 0 0,1 0-1 0 0,-1 0 1 0 0,0 1 0 0 0,1-1-1 0 0,0 0 1 0 0,-1 1 0 0 0,1-1 0 0 0,0 1-1 0 0,0-1 1 0 0,0 1 0 0 0,0 0-1 0 0,0 0 1 0 0,0-1 0 0 0,0 2-1 0 0,0-1 1 0 0,0 0 0 0 0,1 0 0 0 0,-1 1-1 0 0,0-1 1 0 0,0 1 0 0 0,1 0-1 0 0,-1-1 1 0 0,0 1 0 0 0,1 0-1 0 0,-1 1 1 0 0,0-1 0 0 0,1 0 0 0 0,-1 1-1 0 0,0-1 1 0 0,0 1 0 0 0,1 0-1 0 0,-1-1 1 0 0,0 1 0 0 0,0 0-1 0 0,0 1 1 0 0,0-1 0 0 0,0 0 0 0 0,0 0-1 0 0,0 1 1 0 0,0-1-99 0 0,0 1 28 0 0,-1 0 0 0 0,1 0 0 0 0,0 0 1 0 0,0 0-1 0 0,-1 0 0 0 0,1 1 0 0 0,-1-1 0 0 0,0 0 0 0 0,0 1 1 0 0,0-1-1 0 0,0 1 0 0 0,0-1 0 0 0,0 1 0 0 0,-1 0 0 0 0,1-1 1 0 0,-1 1-1 0 0,1-1 0 0 0,-1 1 0 0 0,0 0 0 0 0,0-1 0 0 0,-1 1 1 0 0,1 0-1 0 0,0-1 0 0 0,-1 1 0 0 0,0 0 0 0 0,1-1 0 0 0,-1 1 1 0 0,0-1-1 0 0,-1 1 0 0 0,1-1 0 0 0,0 0 0 0 0,-1 1 0 0 0,1-1 1 0 0,-1 0-1 0 0,1 0 0 0 0,-1 0 0 0 0,0 0 0 0 0,0 0 0 0 0,0-1 1 0 0,0 1-1 0 0,0 0 0 0 0,-1-1 0 0 0,1 0 0 0 0,0 1 0 0 0,-1-1 1 0 0,1 0-1 0 0,-1 0 0 0 0,1 0 0 0 0,-1-1 0 0 0,1 1 0 0 0,-1-1 1 0 0,0 1-1 0 0,1-1 0 0 0,-1 0 0 0 0,0 0 0 0 0,1 0 0 0 0,-1 0 1 0 0,0-1-1 0 0,1 1 0 0 0,-1-1 0 0 0,-1 0-28 0 0,-26-2-2310 0 0,12-7-4187 0 0,8-1-814 0 0</inkml:trace>
  <inkml:trace contextRef="#ctx0" brushRef="#br0" timeOffset="2087.46">1780 354 9673 0 0,'0'0'2274'0'0,"0"0"-1777"0"0,0 0-373 0 0,0 0 373 0 0,0 0 19 0 0,0 0 119 0 0,0 0 72 0 0,0 0-189 0 0,6-2-342 0 0,-3 0-194 0 0,1 0 0 0 0,-1 0-1 0 0,0 0 1 0 0,1 0 0 0 0,-1-1 0 0 0,0 1 0 0 0,0-1 0 0 0,-1 0 0 0 0,1 1 0 0 0,-1-1 0 0 0,1-1 0 0 0,-1 1 0 0 0,0 0 0 0 0,0-1-1 0 0,0 1 1 0 0,0-1 0 0 0,-1 1 0 0 0,0-1 0 0 0,1 0 0 0 0,-2 1 0 0 0,1-1 0 0 0,0 0 0 0 0,-1 0 0 0 0,1 0 0 0 0,-1 0-1 0 0,0 0 1 0 0,0 0 0 0 0,-1 0 0 0 0,1 0 0 0 0,-1-1 18 0 0,-2 4-31 0 0,0-1-1 0 0,0 0 1 0 0,0 1-1 0 0,0-1 1 0 0,0 1-1 0 0,0 0 1 0 0,0 0-1 0 0,0 0 1 0 0,-1 1-1 0 0,1-1 1 0 0,0 1-1 0 0,-1-1 1 0 0,1 1-1 0 0,0 0 1 0 0,-1 0-1 0 0,1 1 1 0 0,0-1-1 0 0,-1 1 1 0 0,1 0-1 0 0,0 0 1 0 0,0 0-1 0 0,0 0 1 0 0,0 0-1 0 0,0 1 1 0 0,0-1-1 0 0,0 1 1 0 0,0 0-1 0 0,0 0 1 0 0,1 0-1 0 0,-1 0 1 0 0,1 0-1 0 0,-1 1 1 0 0,1-1-1 0 0,0 1 1 0 0,0-1-1 0 0,0 1 1 0 0,0 0-1 0 0,1 0 1 0 0,-1 0-1 0 0,1 0 1 0 0,-1 2 31 0 0,1-3 13 0 0,0 1 1 0 0,0-1 0 0 0,1 1 0 0 0,-1-1 0 0 0,1 1 0 0 0,-1-1 0 0 0,1 1 0 0 0,0 0-1 0 0,0-1 1 0 0,0 1 0 0 0,0-1 0 0 0,1 1 0 0 0,-1 0 0 0 0,1-1 0 0 0,0 1 0 0 0,-1-1-1 0 0,1 1 1 0 0,0-1 0 0 0,0 0 0 0 0,1 1 0 0 0,-1-1 0 0 0,0 0 0 0 0,1 0 0 0 0,-1 0-1 0 0,1 0 1 0 0,0 0 0 0 0,0 0 0 0 0,0 0 0 0 0,0 0 0 0 0,0-1 0 0 0,0 1 0 0 0,0-1-1 0 0,0 0 1 0 0,1 0 0 0 0,-1 1 0 0 0,1-1 0 0 0,-1-1 0 0 0,1 1 0 0 0,-1 0 0 0 0,1-1-1 0 0,-1 1 1 0 0,1-1 0 0 0,-1 0 0 0 0,1 1 0 0 0,0-1 0 0 0,-1-1 0 0 0,1 1 0 0 0,-1 0-1 0 0,1-1 1 0 0,0 1 0 0 0,-1-1 0 0 0,1 0 0 0 0,-1 0 0 0 0,0 0 0 0 0,1 0 0 0 0,-1 0 0 0 0,0 0-1 0 0,1-1 1 0 0,-1 1 0 0 0,0-1 0 0 0,0 0 0 0 0,0 1 0 0 0,-1-1 0 0 0,1 0 0 0 0,0 0-1 0 0,-1 0 1 0 0,1 0 0 0 0,-1-1 0 0 0,1 1-14 0 0,-2 1 7 0 0,1 0 1 0 0,0 0-1 0 0,-1 1 0 0 0,1-1 0 0 0,0 0 1 0 0,0 0-1 0 0,0 1 0 0 0,-1-1 1 0 0,1 0-1 0 0,0 1 0 0 0,0-1 0 0 0,0 1 1 0 0,0-1-1 0 0,0 1 0 0 0,0 0 0 0 0,0-1 1 0 0,0 1-1 0 0,0 0 0 0 0,0 0 1 0 0,0-1-1 0 0,1 1 0 0 0,-1 0 0 0 0,0 0 1 0 0,0 0-1 0 0,0 0 0 0 0,0 1 1 0 0,0-1-1 0 0,0 0 0 0 0,0 0 0 0 0,0 1 1 0 0,0-1-1 0 0,0 0 0 0 0,0 1 0 0 0,0-1 1 0 0,0 1-1 0 0,0 0 0 0 0,0-1 1 0 0,0 1-1 0 0,0 0 0 0 0,-1-1 0 0 0,1 1 1 0 0,0 0-1 0 0,0 0 0 0 0,-1 0 0 0 0,1 0 1 0 0,-1-1-1 0 0,1 1 0 0 0,-1 0 1 0 0,1 0-1 0 0,-1 0 0 0 0,1 0 0 0 0,-1 0 1 0 0,0 0-1 0 0,0 1 0 0 0,1-1 1 0 0,-1 0-1 0 0,0 0 0 0 0,0 0 0 0 0,0 0 1 0 0,0 1-8 0 0,0 70 1493 0 0,0-72-6978 0 0,5-7-191 0 0</inkml:trace>
  <inkml:trace contextRef="#ctx0" brushRef="#br0" timeOffset="2460.92">2140 287 12793 0 0,'0'0'1353'0'0,"0"0"-1064"0"0,-8-5-267 0 0,4 3 14 0 0,2 0-39 0 0,1 1 0 0 0,-1-1 0 0 0,0 0 0 0 0,1 1 0 0 0,-1 0 1 0 0,0-1-1 0 0,0 1 0 0 0,0 0 0 0 0,0 0 0 0 0,0 0 0 0 0,-1 0 0 0 0,1 1 1 0 0,0-1-1 0 0,0 0 0 0 0,0 1 0 0 0,-1 0 0 0 0,1-1 0 0 0,0 1 1 0 0,-1 0-1 0 0,1 0 0 0 0,0 1 0 0 0,-1-1 0 0 0,1 0 0 0 0,0 1 0 0 0,0-1 1 0 0,-1 1-1 0 0,1 0 0 0 0,0-1 0 0 0,0 1 0 0 0,0 0 0 0 0,0 1 1 0 0,0-1-1 0 0,0 0 0 0 0,0 0 0 0 0,0 1 0 0 0,1-1 0 0 0,-1 1 0 0 0,1 0 1 0 0,-1-1-1 0 0,1 1 0 0 0,-1 0 0 0 0,1 0 0 0 0,0 0 0 0 0,0 0 3 0 0,-2 3 79 0 0,1 0-1 0 0,0 0 0 0 0,0 0 0 0 0,0 0 1 0 0,1 1-1 0 0,0-1 0 0 0,0 0 1 0 0,0 1-1 0 0,1-1 0 0 0,-1 0 0 0 0,1 1 1 0 0,1-1-1 0 0,-1 1 0 0 0,1-1 0 0 0,0 1 1 0 0,0-1-1 0 0,0 0 0 0 0,1 0 1 0 0,0 0-1 0 0,0 0 0 0 0,0 0 0 0 0,1 0 1 0 0,0 0-1 0 0,0-1 0 0 0,0 1 0 0 0,0-1 1 0 0,1 0-1 0 0,-1 0 0 0 0,1 0 1 0 0,0 0-1 0 0,0-1 0 0 0,1 1 0 0 0,-1-1 1 0 0,1 0-1 0 0,-1-1 0 0 0,1 1 0 0 0,0-1 1 0 0,0 0-1 0 0,0 0 0 0 0,1 0 1 0 0,-1-1-1 0 0,0 0 0 0 0,0 0 0 0 0,1 0 1 0 0,3 0-79 0 0,-5 0-2 0 0,-1 0 0 0 0,1 0 0 0 0,0 0 0 0 0,0-1 0 0 0,-1 1 0 0 0,1-1 0 0 0,0 0 0 0 0,0 0 0 0 0,0 0 0 0 0,0-1 0 0 0,-1 1 0 0 0,1-1 0 0 0,0 0 0 0 0,0 0 0 0 0,-1 0 0 0 0,1 0 0 0 0,-1-1 0 0 0,1 0 0 0 0,-1 0 0 0 0,0 0 0 0 0,1 0 0 0 0,-1 0 0 0 0,0 0 0 0 0,0-1 0 0 0,-1 1 0 0 0,1-1 0 0 0,0 0 0 0 0,-1 0 0 0 0,0 0 0 0 0,1 0 0 0 0,-1-1 0 0 0,-1 1 0 0 0,1 0 0 0 0,0-1 0 0 0,-1 1 0 0 0,0-1 0 0 0,1 0 0 0 0,-2 0 0 0 0,1 1 0 0 0,0-1 0 0 0,-1 0 0 0 0,1 0 0 0 0,-1 0 2 0 0,-1 2-37 0 0,0 1-1 0 0,0-1 1 0 0,0 1 0 0 0,0 0-1 0 0,0-1 1 0 0,0 1-1 0 0,0 0 1 0 0,0 0-1 0 0,0 0 1 0 0,0 0 0 0 0,-1 0-1 0 0,1 0 1 0 0,0 0-1 0 0,-1 0 1 0 0,1 1-1 0 0,-1-1 1 0 0,1 0-1 0 0,-1 1 1 0 0,1-1 0 0 0,-1 1-1 0 0,0 0 1 0 0,1-1-1 0 0,-1 1 1 0 0,1 0-1 0 0,-1 0 1 0 0,0 0 0 0 0,1 0-1 0 0,-1 0 1 0 0,0 1-1 0 0,1-1 1 0 0,-1 0-1 0 0,1 1 1 0 0,-1-1 0 0 0,1 1-1 0 0,-1 0 1 0 0,1-1-1 0 0,-1 1 1 0 0,1 0-1 0 0,0 0 1 0 0,-1 0-1 0 0,1 0 1 0 0,0 0 0 0 0,0 0-1 0 0,-1 0 1 0 0,1 0-1 0 0,0 1 1 0 0,0-1-1 0 0,0 0 1 0 0,1 1 0 0 0,-1-1-1 0 0,0 1 1 0 0,0-1-1 0 0,1 1 1 0 0,-1-1-1 0 0,1 1 1 0 0,0-1 0 0 0,-1 1-1 0 0,1-1 1 0 0,0 1-1 0 0,0 0 1 0 0,0 1 37 0 0,-1-1 50 0 0,0 1 0 0 0,1-1 0 0 0,-1 1 1 0 0,1 0-1 0 0,0-1 0 0 0,0 1 0 0 0,0 0 0 0 0,0-1 1 0 0,0 1-1 0 0,1 0 0 0 0,-1-1 0 0 0,1 1 1 0 0,-1-1-1 0 0,1 1 0 0 0,0 0 0 0 0,0-1 0 0 0,0 0 1 0 0,1 1-1 0 0,-1-1 0 0 0,1 0 0 0 0,-1 0 1 0 0,1 1-1 0 0,-1-1 0 0 0,1-1 0 0 0,0 1 0 0 0,0 0 1 0 0,0 0-1 0 0,0-1 0 0 0,1 1 0 0 0,-1-1 0 0 0,0 1 1 0 0,1-1-1 0 0,-1 0 0 0 0,1 0 0 0 0,-1 0 1 0 0,1 0-1 0 0,-1-1 0 0 0,3 1-50 0 0,104 14-3854 0 0,-96-17 297 0 0,2-6-2817 0 0</inkml:trace>
  <inkml:trace contextRef="#ctx0" brushRef="#br0" timeOffset="2709.53">2586 234 15381 0 0,'17'37'908'0'0,"-3"2"-856"0"0,-1-1 333 0 0,-9-11-85 0 0,-4-5-100 0 0,-3 2-28 0 0,-3 1-164 0 0,-6 6-8 0 0,-12-1-172 0 0,-12 1-164 0 0,-13-1-533 0 0,5-7-883 0 0,1-14-4444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0.4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82 105 5765 0 0,'0'0'4441'0'0,"0"0"-4212"0"0,0 0-378 0 0,0 0 405 0 0,0 0 151 0 0,0 0 0 0 0,0 5-38 0 0,-2 15-7 0 0,45-21 3034 0 0,-41 0-3387 0 0,0 0 0 0 0,0 0 0 0 0,0 1 0 0 0,0-1 0 0 0,0 0 0 0 0,-1 0 0 0 0,1-1 0 0 0,0 1 0 0 0,0 0 1 0 0,-1-1-1 0 0,1 1 0 0 0,-1-1 0 0 0,1 1 0 0 0,-1-1 0 0 0,0 0 0 0 0,1 1 0 0 0,-1-1 0 0 0,0 0 0 0 0,0 0 0 0 0,0 0 0 0 0,-1 0 0 0 0,1 0 0 0 0,0 0 1 0 0,-1 0-1 0 0,1 0 0 0 0,-1 0 0 0 0,0 0 0 0 0,0 0 0 0 0,0-1 0 0 0,0 1 0 0 0,0 0 0 0 0,0 0 0 0 0,0 0 0 0 0,-1 0 0 0 0,1 0 0 0 0,-1 0 1 0 0,0 0-1 0 0,1 0 0 0 0,-1 0 0 0 0,0 0 0 0 0,0 0 0 0 0,0 0 0 0 0,0 0 0 0 0,-1 0 0 0 0,1 1 0 0 0,0-1 0 0 0,-1 1 0 0 0,1-1 0 0 0,-1 1 0 0 0,0-1 1 0 0,1 1-1 0 0,-1 0-9 0 0,-3-3-112 0 0,0 0 0 0 0,0 0 0 0 0,0 0 0 0 0,0 1 0 0 0,0 0 0 0 0,-1 0 0 0 0,1 1 0 0 0,-1-1 0 0 0,0 1 0 0 0,0 0 0 0 0,0 1 0 0 0,0-1 0 0 0,0 1 0 0 0,0 1 0 0 0,0-1 0 0 0,-1 1 0 0 0,1 0 0 0 0,-3 0 112 0 0,7 3 18 0 0,-1-1 1 0 0,1 0 0 0 0,0 1 0 0 0,0 0 0 0 0,0-1 0 0 0,0 1-1 0 0,1 0 1 0 0,-1 0 0 0 0,1 0 0 0 0,0 0 0 0 0,0 0 0 0 0,0 0 0 0 0,0 0-1 0 0,0 1 1 0 0,1-1 0 0 0,-1 0 0 0 0,1 0 0 0 0,0 1 0 0 0,0-1-1 0 0,0 0 1 0 0,0 1 0 0 0,1-1 0 0 0,-1 0 0 0 0,1 0 0 0 0,0 0-1 0 0,0 1 1 0 0,0-1 0 0 0,0 0 0 0 0,1 0 0 0 0,-1 0 0 0 0,1 0-1 0 0,0-1 1 0 0,0 1 0 0 0,0 0 0 0 0,1 0-19 0 0,41 29-339 0 0,-11-21-3833 0 0,-18-9-511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3.3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 8293 0 0,'0'0'7808'0'0,"0"0"-7692"0"0,0 0-108 0 0,7 41 469 0 0,-11-30-53 0 0,-3 0-176 0 0,1-3-36 0 0,-3-1-64 0 0,4-2-48 0 0,-4 0 0 0 0,2-4-100 0 0,3 1-424 0 0,-2-2-520 0 0,4-4-417 0 0,2-1-1307 0 0,0-10-6605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3.5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 8 5308 0 0,'0'0'10077'0'0,"0"0"-9625"0"0,0 0-340 0 0,0 0-112 0 0,0 0 188 0 0,0 0-188 0 0,0 0-36 0 0,0 0-440 0 0,0 0-356 0 0,0 0-476 0 0,-12-2-1744 0 0,12-3-3481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30.8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48 1820 0 0,'0'0'8'0'0,"0"0"364"0"0,0 0 4673 0 0,0 0-4149 0 0,0 0-844 0 0,0 0-52 0 0,0 0-124 0 0,0 0-512 0 0,0 0-224 0 0,0 0-429 0 0,-10-27-207 0 0,10 26-84 0 0,-1 1-260 0 0</inkml:trace>
  <inkml:trace contextRef="#ctx0" brushRef="#br0" timeOffset="499.94">86 42 4500 0 0,'0'0'5679'0'0,"0"0"-3998"0"0,0 0-1447 0 0,0 0 60 0 0,0 0 31 0 0,0 0 33 0 0,0 0 175 0 0,0 0 141 0 0,0 0 7 0 0,1-5-311 0 0,0 4-392 0 0,-1 0 0 0 0,0 0 0 0 0,0-1 0 0 0,1 1 0 0 0,-1 0 0 0 0,0 0 0 0 0,0 0 0 0 0,0-1 0 0 0,0 1 0 0 0,-1 0 0 0 0,1 0 0 0 0,0-1 0 0 0,0 1 0 0 0,-1 0 0 0 0,1 0 0 0 0,-1 0 0 0 0,1 0 0 0 0,-1 0 0 0 0,1 0 0 0 0,-1 0 0 0 0,0-1 0 0 0,0 2 0 0 0,1-1 0 0 0,-1 0 0 0 0,0 0 0 0 0,0 0 0 0 0,0 0 0 0 0,0 0 0 0 0,0 1 0 0 0,0-1 0 0 0,0 0 0 0 0,0 1 0 0 0,0-1 0 0 0,0 1 0 0 0,-1-1 0 0 0,1 1 0 0 0,0 0 0 0 0,0 0 0 0 0,0-1 0 0 0,-1 1 0 0 0,1 0 0 0 0,0 0 0 0 0,0 0 0 0 0,0 0 0 0 0,-1 0 0 0 0,1 0 0 0 0,0 1 0 0 0,0-1 0 0 0,-1 0 0 0 0,1 1 0 0 0,0-1 0 0 0,0 0 0 0 0,0 1 0 0 0,0 0 0 0 0,0-1 0 0 0,0 1 0 0 0,0 0 0 0 0,0-1 0 0 0,0 1 0 0 0,0 0 0 0 0,0 0 0 0 0,0 0 0 0 0,0 0 0 0 0,1 0 0 0 0,-1 0 0 0 0,0 0 0 0 0,1 0 22 0 0,-36 93 554 0 0,38-93-537 0 0,1 1 1 0 0,-1-2-1 0 0,0 1 0 0 0,1 0 0 0 0,-1 0 0 0 0,1-1 0 0 0,-1 1 1 0 0,1-1-1 0 0,-1 0 0 0 0,1 0 0 0 0,-1 0 0 0 0,1 0 1 0 0,-1 0-1 0 0,1-1 0 0 0,-1 1 0 0 0,1-1 0 0 0,-1 1 0 0 0,0-1 1 0 0,1 0-1 0 0,-1 0 0 0 0,0 0 0 0 0,1 0 0 0 0,-1 0 0 0 0,0-1 1 0 0,0 1-1 0 0,0-1 0 0 0,0 1 0 0 0,1-3-17 0 0,24-40-413 0 0,-20 92 409 0 0,-3 30-1477 0 0,1-75-1524 0 0,2-4-3522 0 0,-3-3 3067 0 0</inkml:trace>
  <inkml:trace contextRef="#ctx0" brushRef="#br0" timeOffset="796.22">199 81 5320 0 0,'0'0'4944'0'0,"0"0"-3542"0"0,0 0-1197 0 0,0 0-80 0 0,5 5 282 0 0,-2-4-345 0 0,-1 1 0 0 0,0 0-1 0 0,1-1 1 0 0,-1 1 0 0 0,0 0 0 0 0,0 1 0 0 0,0-1-1 0 0,-1 0 1 0 0,1 0 0 0 0,0 1 0 0 0,-1-1 0 0 0,0 1-1 0 0,1 0 1 0 0,-1-1 0 0 0,0 1 0 0 0,0 0-1 0 0,-1 0 1 0 0,1 0 0 0 0,0-1 0 0 0,-1 1 0 0 0,0 0-1 0 0,0 0 1 0 0,0 0 0 0 0,0 0 0 0 0,0 0 0 0 0,0 0-1 0 0,-1 0 1 0 0,0-1 0 0 0,1 1 0 0 0,-2 2-62 0 0,38-55-3289 0 0,-35 49 3378 0 0,1-1 0 0 0,0 1 0 0 0,0-1 0 0 0,0 1 0 0 0,0 0 0 0 0,0 0 0 0 0,0 0 0 0 0,1 0 0 0 0,-1 0 0 0 0,0 0 0 0 0,0 1 0 0 0,1-1 0 0 0,-1 1 0 0 0,0 0 0 0 0,1-1 0 0 0,-1 1 0 0 0,1 0 0 0 0,-1 0 0 0 0,0 1 0 0 0,1-1 0 0 0,-1 0 0 0 0,0 1 0 0 0,1 0 0 0 0,-1-1 0 0 0,0 1 0 0 0,0 0 0 0 0,1 0 0 0 0,-1 0 1 0 0,0 0-1 0 0,0 1 0 0 0,0-1 0 0 0,0 0 0 0 0,-1 1 0 0 0,1 0 0 0 0,0-1 0 0 0,-1 1 0 0 0,1 0 0 0 0,-1 0 0 0 0,1 0 0 0 0,-1 0 0 0 0,0 0 0 0 0,1 1-89 0 0,0 0 5 0 0,-1 0-1 0 0,1 0 1 0 0,-1 0-1 0 0,1 0 1 0 0,-1 0 0 0 0,0 0-1 0 0,0 0 1 0 0,0 0-1 0 0,-1 1 1 0 0,1-1 0 0 0,-1 0-1 0 0,0 1 1 0 0,0-1 0 0 0,0 0-1 0 0,0 1 1 0 0,0-1-1 0 0,-1 0 1 0 0,0 1 0 0 0,1-1-1 0 0,-1 0 1 0 0,-1 0-1 0 0,1 0 1 0 0,0 0 0 0 0,-1 0-1 0 0,1 0 1 0 0,-1 0 0 0 0,0 0-1 0 0,0-1 1 0 0,0 1-1 0 0,-2 2-4 0 0,-3-2-900 0 0,7-7-3687 0 0,3-7-2907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4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8 7173 0 0,'0'0'5688'0'0,"0"0"-4950"0"0,3 7-652 0 0,-3-4-29 0 0,1 0 0 0 0,0 0 0 0 0,0 0 1 0 0,0 0-1 0 0,1 0 0 0 0,-1 0 0 0 0,1 0 0 0 0,-1-1 0 0 0,1 1 0 0 0,0-1 0 0 0,0 1 0 0 0,0-1 0 0 0,0 1 0 0 0,1-1 0 0 0,-1 0 0 0 0,1 0 0 0 0,-1 0 1 0 0,1-1-1 0 0,0 1 0 0 0,0 0 0 0 0,-1-1 0 0 0,1 0 0 0 0,0 0 0 0 0,0 0 0 0 0,1 0 0 0 0,-1 0 0 0 0,0-1 0 0 0,0 1 0 0 0,0-1 0 0 0,0 0 0 0 0,1 0 1 0 0,-1 0-1 0 0,0 0 0 0 0,0 0 0 0 0,0-1 0 0 0,0 0 0 0 0,0 1 0 0 0,1-1 0 0 0,-1 0 0 0 0,2-1-57 0 0,-4 1-24 0 0,0 1 0 0 0,1 0 0 0 0,-1 0 0 0 0,1-1 0 0 0,-1 1 0 0 0,1-1 0 0 0,-1 1 0 0 0,0-1 0 0 0,0 0 0 0 0,1 1 0 0 0,-1-1 0 0 0,0 0 0 0 0,0 0 1 0 0,0 0-1 0 0,1 0 0 0 0,-1 0 0 0 0,0 0 0 0 0,-1 0 0 0 0,1 0 0 0 0,0 0 0 0 0,0-1 0 0 0,0 1 0 0 0,-1 0 0 0 0,1 0 0 0 0,0-1 0 0 0,-1 1 0 0 0,0-1 0 0 0,1 1 0 0 0,-1 0 0 0 0,0-1 0 0 0,1 1 0 0 0,-1-1 0 0 0,0 1 0 0 0,0-1 0 0 0,0 1 0 0 0,0-1 0 0 0,-1 1 0 0 0,1-1 0 0 0,0 1 0 0 0,-1 0 0 0 0,1-1 0 0 0,-1 1 0 0 0,1 0 0 0 0,-1-1 0 0 0,1 1 0 0 0,-1 0 0 0 0,0-1 0 0 0,0 1 0 0 0,0 0 0 0 0,0 0 1 0 0,0 0-1 0 0,0 0 0 0 0,0 0 0 0 0,0 0 0 0 0,0 0 0 0 0,0 0 0 0 0,0 0 0 0 0,-1 1 0 0 0,1-1 0 0 0,0 0 0 0 0,-1 1 0 0 0,1-1 0 0 0,0 1 0 0 0,-1 0 0 0 0,1-1 0 0 0,-1 1 0 0 0,1 0 0 0 0,-1 0 24 0 0,-1 1 29 0 0,0 0 1 0 0,-1 1-1 0 0,1 0 0 0 0,0 0 1 0 0,0 0-1 0 0,0 0 0 0 0,1 0 1 0 0,-1 0-1 0 0,0 1 0 0 0,1-1 1 0 0,0 1-1 0 0,-1 0 0 0 0,1 0 1 0 0,0 0-1 0 0,0 0 0 0 0,1 0 1 0 0,-1 0-1 0 0,1 0 0 0 0,0 1 1 0 0,-1-1-1 0 0,1 1 0 0 0,1-1 1 0 0,-1 1-1 0 0,0-1 0 0 0,1 1 1 0 0,0-1-1 0 0,0 1 0 0 0,0-1 1 0 0,0 1-1 0 0,0-1 0 0 0,1 1 1 0 0,0-1-1 0 0,0 1 0 0 0,0-1 1 0 0,0 1-1 0 0,0-1 0 0 0,1 0 1 0 0,-1 0-1 0 0,1 0 0 0 0,0 1 1 0 0,0-2-1 0 0,0 1 0 0 0,0 0 1 0 0,1 0-30 0 0,82 57 1085 0 0,-17-42-6811 0 0,-44-20-2010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7.0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32 134 12953 0 0,'0'0'1432'0'0,"0"0"-1934"0"0,0 0 556 0 0,0 0 281 0 0,0 0 49 0 0,0 0 45 0 0,-5-2-220 0 0,4 2-233 0 0,-1-1-1 0 0,1 1 1 0 0,-1-1-1 0 0,1 0 1 0 0,0 0-1 0 0,-1 1 1 0 0,1-1-1 0 0,0 0 1 0 0,-1 0 0 0 0,1 0-1 0 0,0 0 1 0 0,0-1-1 0 0,0 1 1 0 0,0 0-1 0 0,0 0 1 0 0,0-1-1 0 0,0 1 1 0 0,0 0 0 0 0,1-1-1 0 0,-1 1 1 0 0,1-1-1 0 0,-1 1 1 0 0,1-1-1 0 0,-1 1 1 0 0,1-1-1 0 0,0 0 1 0 0,-1 1 0 0 0,1-1-1 0 0,0 1 1 0 0,0-1-1 0 0,0 1 1 0 0,1-1-1 0 0,-1 0 1 0 0,0 1-1 0 0,1-1 1 0 0,-1 1 0 0 0,1-1-1 0 0,-1 1 1 0 0,1-2 24 0 0,1 3 23 0 0,0 0 1 0 0,1 1 0 0 0,-1-1-1 0 0,0 0 1 0 0,0 1 0 0 0,0-1-1 0 0,0 1 1 0 0,0-1 0 0 0,0 1-1 0 0,0 0 1 0 0,0 0 0 0 0,0 0-1 0 0,0 0 1 0 0,-1 0 0 0 0,1 0 0 0 0,0 1-1 0 0,-1-1 1 0 0,1 1 0 0 0,-1-1-1 0 0,1 1 1 0 0,-1-1 0 0 0,0 1-1 0 0,1 0 1 0 0,-1 0 0 0 0,0-1-1 0 0,0 1 1 0 0,-1 0 0 0 0,1 0-1 0 0,0 0 1 0 0,0 0 0 0 0,-1 2-24 0 0,22 106 1927 0 0,-22-110-1703 0 0,20-51-1145 0 0,-19 49 930 0 0,-1 0 0 0 0,1 1 0 0 0,0-1 0 0 0,0 0 0 0 0,0 1 0 0 0,1-1 0 0 0,-1 0 0 0 0,0 1 0 0 0,0 0-1 0 0,1-1 1 0 0,-1 1 0 0 0,1 0 0 0 0,0-1 0 0 0,-1 1 0 0 0,1 0 0 0 0,0 0 0 0 0,-1 1 0 0 0,1-1 0 0 0,0 0-1 0 0,0 0 1 0 0,0 1 0 0 0,0-1 0 0 0,0 1 0 0 0,0 0 0 0 0,0 0 0 0 0,0-1 0 0 0,0 1 0 0 0,0 0 0 0 0,0 1-1 0 0,0-1 1 0 0,-1 0 0 0 0,1 1 0 0 0,0-1 0 0 0,0 1 0 0 0,0-1 0 0 0,0 1 0 0 0,0 0 0 0 0,0 0 0 0 0,-1 0-1 0 0,1 0 1 0 0,0 0 0 0 0,-1 0 0 0 0,1 0 0 0 0,-1 1 0 0 0,1-1 0 0 0,-1 0 0 0 0,0 1 0 0 0,0-1 0 0 0,1 1-1 0 0,-1 0 1 0 0,0-1 0 0 0,0 1 0 0 0,0 0 0 0 0,-1 0 0 0 0,1 0 0 0 0,0-1 0 0 0,-1 1 0 0 0,1 0 0 0 0,-1 0-1 0 0,0 0 1 0 0,0 0 0 0 0,1 0 0 0 0,-1 0 0 0 0,0 0 0 0 0,-1 0 0 0 0,1 0 0 0 0,0 0 0 0 0,-1 0 0 0 0,0 2-9 0 0,-4 20 273 0 0,4-39-650 0 0,1 13 374 0 0,-1 0 1 0 0,1 1-1 0 0,0-1 1 0 0,0 0-1 0 0,0 0 0 0 0,0 0 1 0 0,1 0-1 0 0,-1 0 1 0 0,0 0-1 0 0,1 0 1 0 0,-1 0-1 0 0,1 1 1 0 0,0-1-1 0 0,0 0 1 0 0,-1 0-1 0 0,1 1 1 0 0,0-1-1 0 0,0 0 1 0 0,1 1-1 0 0,-1-1 1 0 0,0 1-1 0 0,0 0 1 0 0,1-1-1 0 0,-1 1 1 0 0,1 0-1 0 0,-1 0 1 0 0,1 0-1 0 0,0 0 1 0 0,-1 0-1 0 0,1 0 1 0 0,0 0-1 0 0,0 1 1 0 0,0-1-1 0 0,-1 0 1 0 0,1 1-1 0 0,0 0 1 0 0,0-1-1 0 0,0 1 1 0 0,0 0-1 0 0,0 0 1 0 0,0 0-1 0 0,0 0 1 0 0,0 1-1 0 0,0-1 1 0 0,-1 0-1 0 0,1 1 1 0 0,0-1-1 0 0,0 1 1 0 0,0 0-1 0 0,-1-1 1 0 0,3 2 2 0 0,14 92-1347 0 0,-11-87-3556 0 0,-3-6-699 0 0</inkml:trace>
  <inkml:trace contextRef="#ctx0" brushRef="#br0" timeOffset="403.68">481 252 11401 0 0,'0'0'1423'0'0,"0"0"-896"0"0,0 0 43 0 0,0 0 38 0 0,0 0-260 0 0,0 0-348 0 0,0 0-172 0 0,0 0 42 0 0,-2-6 100 0 0,-27-74-453 0 0,29 79 470 0 0,-1-1-1 0 0,1 1 1 0 0,-1-1 0 0 0,1 1 0 0 0,-1 0-1 0 0,0-1 1 0 0,0 1 0 0 0,0 0 0 0 0,0 0-1 0 0,0-1 1 0 0,0 1 0 0 0,0 0 0 0 0,0 0-1 0 0,-1 0 1 0 0,1 0 0 0 0,0 1 0 0 0,0-1 0 0 0,-1 0-1 0 0,1 0 1 0 0,-1 1 0 0 0,1-1 0 0 0,-1 1-1 0 0,1-1 1 0 0,-1 1 0 0 0,1 0 0 0 0,-1-1-1 0 0,1 1 1 0 0,-1 0 0 0 0,1 0 0 0 0,-1 0 0 0 0,0 0-1 0 0,1 1 1 0 0,-1-1 0 0 0,1 0 0 0 0,-1 1-1 0 0,1-1 1 0 0,-1 0 0 0 0,1 1 0 0 0,0 0-1 0 0,-1-1 1 0 0,1 1 0 0 0,-1 0 0 0 0,1 0-1 0 0,0 0 1 0 0,0 0 0 0 0,0 0 0 0 0,-1 0 0 0 0,1 0-1 0 0,0 0 1 0 0,0 0 0 0 0,0 1 0 0 0,1-1-1 0 0,-1 0 1 0 0,0 1 0 0 0,0 0 13 0 0,-1-1 43 0 0,-1 0 0 0 0,1 0 0 0 0,-1 1 0 0 0,1-1 0 0 0,0 1 1 0 0,0 0-1 0 0,0 0 0 0 0,0 0 0 0 0,0 0 0 0 0,0 0 0 0 0,0 0 0 0 0,1 0 0 0 0,-1 1 1 0 0,1-1-1 0 0,-1 0 0 0 0,1 1 0 0 0,0-1 0 0 0,0 1 0 0 0,0 0 0 0 0,0-1 0 0 0,1 1 0 0 0,-1 0 1 0 0,1-1-1 0 0,0 1 0 0 0,-1 0 0 0 0,1 0 0 0 0,1 0 0 0 0,-1-1 0 0 0,0 1 0 0 0,1 0 0 0 0,-1 0 1 0 0,1-1-1 0 0,0 1 0 0 0,-1-1 0 0 0,1 1 0 0 0,1 0 0 0 0,-1-1 0 0 0,0 1 0 0 0,1-1 0 0 0,-1 0 1 0 0,1 0-1 0 0,0 1 0 0 0,0-1 0 0 0,-1 0 0 0 0,1-1 0 0 0,1 1 0 0 0,-1 0 0 0 0,0 0 1 0 0,0-1-1 0 0,1 1 0 0 0,-1-1 0 0 0,1 0 0 0 0,-1 0 0 0 0,1 0 0 0 0,-1 0 0 0 0,1 0 0 0 0,1 0-43 0 0,35-10 284 0 0,-37 8-289 0 0,-1 0 0 0 0,1 0 0 0 0,0 0 1 0 0,0 0-1 0 0,-1 1 0 0 0,1-1 1 0 0,0 0-1 0 0,0 1 0 0 0,0-1 1 0 0,0 1-1 0 0,0 0 0 0 0,0-1 1 0 0,0 1-1 0 0,0 0 0 0 0,0 0 1 0 0,0 1-1 0 0,0-1 0 0 0,0 0 1 0 0,0 1-1 0 0,0-1 0 0 0,0 1 1 0 0,0-1-1 0 0,0 1 0 0 0,0 0 1 0 0,0 0-1 0 0,-1 0 0 0 0,1 0 1 0 0,0 0-1 0 0,-1 0 0 0 0,1 1 0 0 0,-1-1 1 0 0,1 0-1 0 0,-1 1 5 0 0,26 92 453 0 0,-31-111-7863 0 0,4 2-297 0 0</inkml:trace>
  <inkml:trace contextRef="#ctx0" brushRef="#br0" timeOffset="650.24">623 1 5076 0 0,'0'0'6929'0'0,"4"8"-5339"0"0,36 167 2913 0 0,-49-92-4925 0 0,7-79 552 0 0,1-3-2603 0 0,1 0-4425 0 0,3-6 79 0 0</inkml:trace>
  <inkml:trace contextRef="#ctx0" brushRef="#br0" timeOffset="900.21">774 175 13373 0 0,'0'0'0'0'0,"0"0"-320"0"0,0 0 320 0 0,0 0 696 0 0,-49-5-212 0 0,32 0-120 0 0,0 0-272 0 0,1-1 44 0 0,1 1-136 0 0,3 0-504 0 0,1-2-436 0 0,3 0-996 0 0,2 2-2368 0 0,6-3-2837 0 0</inkml:trace>
  <inkml:trace contextRef="#ctx0" brushRef="#br0" timeOffset="1148.54">859 304 6461 0 0,'0'0'5045'0'0,"0"0"-3634"0"0,0 0-996 0 0,1 6 142 0 0,-2 60 1684 0 0,9-111-233 0 0,-6 37-1905 0 0,0 0-1 0 0,1 0 0 0 0,0 1 1 0 0,0-1-1 0 0,0 1 0 0 0,1-1 0 0 0,0 1 1 0 0,1 0-1 0 0,0 1 0 0 0,0-1 1 0 0,0 1-1 0 0,1 0 0 0 0,0 0 0 0 0,4-3-102 0 0,4-6-1427 0 0,-9 9-9748 0 0,-1 2 4207 0 0</inkml:trace>
  <inkml:trace contextRef="#ctx0" brushRef="#br0" timeOffset="1445.09">1046 253 3360 0 0,'0'0'9121'0'0,"0"0"-7997"0"0,0 0-616 0 0,0 0 200 0 0,12 47 88 0 0,-12-35-128 0 0,-5 3-219 0 0,-2-4-209 0 0,2 2-144 0 0,-1-2 4 0 0,2-4-24 0 0,0 0-16 0 0,-1-3-60 0 0,5-1-660 0 0,0-3-533 0 0,0 0-415 0 0,2-1-1360 0 0,6-12-7273 0 0</inkml:trace>
  <inkml:trace contextRef="#ctx0" brushRef="#br0" timeOffset="1692.53">1117 172 13073 0 0,'0'0'2696'0'0,"0"0"-2568"0"0,0 0-128 0 0,0 0-76 0 0,0 0 0 0 0,0 0-176 0 0,0 0-252 0 0,0 0 164 0 0,0 0-788 0 0,0 0-2996 0 0,-10-1-3193 0 0</inkml:trace>
  <inkml:trace contextRef="#ctx0" brushRef="#br0" timeOffset="1958.29">1351 212 1616 0 0,'0'0'8939'0'0,"0"0"-7044"0"0,-7-1-1663 0 0,4 0-213 0 0,-1 0-1 0 0,1 1 0 0 0,-1-1 0 0 0,1 1 0 0 0,-1 0 0 0 0,0 0 1 0 0,1 0-1 0 0,-1 0 0 0 0,1 1 0 0 0,-1-1 0 0 0,0 1 0 0 0,1 0 1 0 0,-1 0-1 0 0,1 0 0 0 0,0 1 0 0 0,-1-1 0 0 0,1 1 0 0 0,0 0 1 0 0,0-1-1 0 0,0 2 0 0 0,0-1 0 0 0,0 0 0 0 0,1 0 0 0 0,-1 1 1 0 0,0 0-1 0 0,1-1 0 0 0,0 1 0 0 0,0 0 0 0 0,-2 3-18 0 0,1-3 52 0 0,0 0 1 0 0,0 0-1 0 0,0 0 0 0 0,0 0 0 0 0,1 0 1 0 0,-1 1-1 0 0,1-1 0 0 0,0 1 0 0 0,0 0 0 0 0,0 0 1 0 0,1 0-1 0 0,-1 0 0 0 0,1 0 0 0 0,0 0 1 0 0,0 0-1 0 0,0 0 0 0 0,1 0 0 0 0,-1 1 0 0 0,1-1 1 0 0,0 0-1 0 0,0 0 0 0 0,1 1 0 0 0,-1-1 1 0 0,1 0-1 0 0,0 0 0 0 0,0 0 0 0 0,0 0 0 0 0,1 0 1 0 0,-1 0-1 0 0,1 0 0 0 0,0 0 0 0 0,0 0 1 0 0,1-1-1 0 0,-1 1 0 0 0,1-1 0 0 0,-1 0 0 0 0,1 0 1 0 0,0 0-1 0 0,0 0 0 0 0,1 0 0 0 0,-1 0 1 0 0,0-1-1 0 0,1 0 0 0 0,0 0 0 0 0,0 0 0 0 0,-1 0 1 0 0,1 0-1 0 0,0-1 0 0 0,3 1-52 0 0,-3 0-25 0 0,0 0-1 0 0,1-1 1 0 0,-1 0-1 0 0,0 0 1 0 0,1 0 0 0 0,-1 0-1 0 0,1-1 1 0 0,-1 0-1 0 0,1 0 1 0 0,-1 0-1 0 0,1 0 1 0 0,-1-1 0 0 0,1 1-1 0 0,-1-1 1 0 0,0 0-1 0 0,1-1 1 0 0,-1 1-1 0 0,0-1 1 0 0,0 0 0 0 0,0 0-1 0 0,0 0 1 0 0,0 0-1 0 0,0-1 1 0 0,-1 0 0 0 0,1 1-1 0 0,-1-1 1 0 0,0-1-1 0 0,1 1 1 0 0,-2 0-1 0 0,1-1 1 0 0,0 0 0 0 0,-1 1-1 0 0,1-1 1 0 0,-1 0-1 0 0,0 0 1 0 0,-1 0-1 0 0,1-1 1 0 0,0-1 25 0 0,-2 5-19 0 0,0 1 0 0 0,0-1 0 0 0,0 0 0 0 0,-1 1 0 0 0,1-1 0 0 0,0 0 0 0 0,0 1 0 0 0,-1-1 0 0 0,1 0 1 0 0,0 1-1 0 0,-1-1 0 0 0,1 1 0 0 0,-1-1 0 0 0,1 1 0 0 0,-1-1 0 0 0,1 1 0 0 0,-1-1 0 0 0,1 1 0 0 0,-1-1 0 0 0,1 1 0 0 0,-1-1 0 0 0,0 1 0 0 0,1 0 0 0 0,-1-1 0 0 0,1 1 0 0 0,-1 0 0 0 0,0 0 0 0 0,0 0 0 0 0,1-1 0 0 0,-1 1 1 0 0,0 0-1 0 0,1 0 0 0 0,-1 0 0 0 0,0 0 0 0 0,1 0 0 0 0,-1 0 0 0 0,0 0 0 0 0,0 0 0 0 0,1 1 0 0 0,-1-1 0 0 0,0 0 0 0 0,1 0 0 0 0,-1 1 0 0 0,0-1 0 0 0,1 0 0 0 0,-1 1 0 0 0,1-1 0 0 0,-1 0 0 0 0,0 1 0 0 0,1-1 0 0 0,-1 1 1 0 0,1-1-1 0 0,-1 1 0 0 0,1-1 0 0 0,-1 1 0 0 0,1-1 0 0 0,0 1 0 0 0,-1 0 0 0 0,1-1 0 0 0,0 1 0 0 0,-1 0 0 0 0,1-1 0 0 0,0 1 0 0 0,0 0 0 0 0,0-1 0 0 0,0 1 19 0 0,-2 4 132 0 0,1 0-1 0 0,0 0 0 0 0,1 0 0 0 0,-1-1 1 0 0,1 1-1 0 0,0 0 0 0 0,1 0 1 0 0,-1 0-1 0 0,1 0 0 0 0,0 0 1 0 0,0 0-1 0 0,0 0 0 0 0,0-1 0 0 0,1 1 1 0 0,0-1-1 0 0,0 1 0 0 0,0-1 1 0 0,1 1-1 0 0,0-1 0 0 0,0 0 0 0 0,0 0 1 0 0,0-1-1 0 0,0 1 0 0 0,1 0 1 0 0,-1-1-1 0 0,1 0 0 0 0,0 0 1 0 0,2 1-132 0 0,54 19-7363 0 0,-45-22 282 0 0</inkml:trace>
  <inkml:trace contextRef="#ctx0" brushRef="#br0" timeOffset="2238.45">1738 296 13153 0 0,'0'0'1492'0'0,"0"0"-1282"0"0,0 0-610 0 0,0 0-48 0 0,0 0 104 0 0,0 0 23 0 0,-7-2 49 0 0,-23-9 86 0 0,30 11 198 0 0,-1 1 0 0 0,0-1 0 0 0,0 1 1 0 0,0 0-1 0 0,0-1 0 0 0,1 1 0 0 0,-1 0 1 0 0,0-1-1 0 0,1 1 0 0 0,-1 0 0 0 0,1 0 0 0 0,-1 0 1 0 0,1 0-1 0 0,-1 0 0 0 0,1-1 0 0 0,-1 1 0 0 0,1 0 1 0 0,0 0-1 0 0,-1 0 0 0 0,1 0 0 0 0,0 0 1 0 0,0 0-1 0 0,0 0 0 0 0,0 0 0 0 0,0 0 0 0 0,0 0 1 0 0,0 0-1 0 0,0 0 0 0 0,0 0 0 0 0,1 0 0 0 0,-1 0 1 0 0,0 0-1 0 0,1 0 0 0 0,-1 0 0 0 0,0 0 1 0 0,1 0-1 0 0,-1 0 0 0 0,1 0 0 0 0,0 0 0 0 0,-1-1 1 0 0,1 1-1 0 0,0 0 0 0 0,-1 0 0 0 0,1-1 0 0 0,0 1 1 0 0,0-1-1 0 0,0 1-12 0 0,10 16 110 0 0,-5-11 85 0 0,-1 1-1 0 0,0-1 1 0 0,-1 1 0 0 0,1 0 0 0 0,-1 0-1 0 0,-1 1 1 0 0,1-1 0 0 0,-2 1 0 0 0,1 0 0 0 0,-1 0-1 0 0,0 0 1 0 0,0 0 0 0 0,-1 0 0 0 0,0 0 0 0 0,0 7-195 0 0,-3-12 13 0 0,1 0 0 0 0,-1-1 0 0 0,0 0 0 0 0,1 1 0 0 0,-1-1 0 0 0,0 0 0 0 0,0 0 0 0 0,-1 0 0 0 0,1 0 0 0 0,0 0 0 0 0,-1 0 0 0 0,1-1 0 0 0,-1 1 0 0 0,0-1 1 0 0,1 0-1 0 0,-1 0 0 0 0,0 0 0 0 0,0 0 0 0 0,0 0 0 0 0,1 0 0 0 0,-1-1 0 0 0,0 0 0 0 0,0 1 0 0 0,0-1 0 0 0,0 0 0 0 0,0 0 0 0 0,0-1 0 0 0,-1 1-13 0 0,-28-4-2302 0 0,7-4-3512 0 0,3-7-2857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5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54 7929 0 0,'0'0'6214'0'0,"0"0"-4894"0"0,0 0-1384 0 0,0 0 154 0 0,0 0 155 0 0,0 0 118 0 0,0 0 106 0 0,-6-44 56 0 0,7 43-545 0 0,0 0 1 0 0,1 0-1 0 0,-1 0 1 0 0,0 1-1 0 0,0-1 0 0 0,0 0 1 0 0,1 0-1 0 0,-1 1 1 0 0,0-1-1 0 0,1 1 0 0 0,-1-1 1 0 0,1 1-1 0 0,-1 0 1 0 0,0 0-1 0 0,1-1 1 0 0,-1 1-1 0 0,1 0 0 0 0,-1 0 1 0 0,1 0-1 0 0,-1 0 1 0 0,1 1-1 0 0,-1-1 0 0 0,0 0 1 0 0,1 1-1 0 0,-1-1 1 0 0,1 1-1 0 0,-1-1 1 0 0,0 1-1 0 0,1 0 0 0 0,-1-1 1 0 0,0 1-1 0 0,0 0 1 0 0,0 0-1 0 0,0 0 0 0 0,0 0 1 0 0,1 0-1 0 0,-2 0 1 0 0,1 0-1 0 0,0 0 1 0 0,0 0-1 0 0,0 1 0 0 0,0-1 1 0 0,-1 0-1 0 0,1 1 1 0 0,-1-1-1 0 0,1 0 0 0 0,-1 1 1 0 0,1-1-1 0 0,-1 1 1 0 0,0-1-1 0 0,0 1 20 0 0,32 133 1579 0 0,-3-186-2423 0 0,8-4 1369 0 0,-9 124-385 0 0,-27-56-151 0 0,1 13 629 0 0,10-43-1330 0 0,31-55 291 0 0,-42 71 430 0 0,0 0 1 0 0,0 0-1 0 0,0 0 0 0 0,0 0 1 0 0,0 0-1 0 0,0 0 1 0 0,1 0-1 0 0,-1 0 0 0 0,0 0 1 0 0,0 1-1 0 0,1-1 1 0 0,-1 0-1 0 0,1 1 0 0 0,-1-1 1 0 0,1 1-1 0 0,-1 0 0 0 0,1-1 1 0 0,-1 1-1 0 0,1 0 1 0 0,-1 0-1 0 0,1 0 0 0 0,-1 0 1 0 0,1 0-1 0 0,-1 0 0 0 0,1 1 1 0 0,-1-1-1 0 0,1 0 1 0 0,-1 1-1 0 0,0-1 0 0 0,1 1 1 0 0,-1-1-1 0 0,1 1 0 0 0,-1 0 1 0 0,0 0-1 0 0,0-1 1 0 0,1 1-1 0 0,-1 0 0 0 0,0 0 1 0 0,0 0-1 0 0,0 1 0 0 0,0-1 1 0 0,0 0-1 0 0,0 0 1 0 0,0 0-1 0 0,0 1 0 0 0,-1-1 1 0 0,1 0-1 0 0,-1 1 1 0 0,1-1-1 0 0,-1 1 0 0 0,1-1 1 0 0,-1 1-10 0 0,4 5-5 0 0,-1 0 0 0 0,0 0 1 0 0,-1 0-1 0 0,1 0 1 0 0,-2 1-1 0 0,1-1 1 0 0,-1 1-1 0 0,0-1 0 0 0,0 1 1 0 0,-1-1-1 0 0,0 1 1 0 0,0 0-1 0 0,-1-1 0 0 0,0 1 1 0 0,-1-1-1 0 0,0 3 5 0 0,1-5-1300 0 0,7-3-7131 0 0,4-5 810 0 0</inkml:trace>
  <inkml:trace contextRef="#ctx0" brushRef="#br0" timeOffset="267.93">611 128 5216 0 0,'0'0'8277'0'0,"0"0"-8261"0"0,8 36 108 0 0,-9-20 512 0 0,-6-1-128 0 0,0 1-220 0 0,-6-3-112 0 0,-1-1 0 0 0,-3-2-160 0 0,-1-1-16 0 0,-2-4-268 0 0,5-2-312 0 0,-1-3-688 0 0,6 0-1736 0 0,2-9-3685 0 0</inkml:trace>
  <inkml:trace contextRef="#ctx0" brushRef="#br0" timeOffset="454.89">529 129 13581 0 0,'0'0'1180'0'0,"0"0"-880"0"0,23 45-96 0 0,-15-26 184 0 0,-2-1-176 0 0,-3-2-84 0 0,-2-2-128 0 0,2-3-24 0 0,-3-3-128 0 0,0 0-212 0 0,0-3-268 0 0,0-2-292 0 0,1-2-1028 0 0,2-1-524 0 0,7-2-3641 0 0</inkml:trace>
  <inkml:trace contextRef="#ctx0" brushRef="#br0" timeOffset="717.8">808 190 6473 0 0,'0'0'4676'0'0,"4"9"-3310"0"0,-1-3-1207 0 0,0 1 0 0 0,-1 0 0 0 0,0 0 0 0 0,0 0 0 0 0,0 0 0 0 0,-1 1 0 0 0,0-1 0 0 0,0 0 0 0 0,-1 1 0 0 0,0-1 0 0 0,0 0 0 0 0,-1 1 0 0 0,0-1 0 0 0,0 0-1 0 0,0 0 1 0 0,-1 1 0 0 0,-1 2-159 0 0,30-72-3190 0 0,-25 59 3269 0 0,-1 1-1 0 0,0-1 1 0 0,1 0 0 0 0,-1 1-1 0 0,1-1 1 0 0,0 1 0 0 0,0 0-1 0 0,0-1 1 0 0,0 1 0 0 0,0 0-1 0 0,0 0 1 0 0,0 0 0 0 0,1 0-1 0 0,-1 1 1 0 0,1-1-1 0 0,0 1 1 0 0,-1-1 0 0 0,1 1-1 0 0,0 0 1 0 0,0 0 0 0 0,0 0-1 0 0,0 1 1 0 0,0-1 0 0 0,0 1-1 0 0,0-1 1 0 0,0 1 0 0 0,0 0-1 0 0,0 0 1 0 0,0 0 0 0 0,0 1-1 0 0,0-1 1 0 0,0 1 0 0 0,-1-1-1 0 0,1 1 1 0 0,0 0-1 0 0,0 0 1 0 0,0 1 0 0 0,-1-1-1 0 0,1 0 1 0 0,0 1 0 0 0,-1 0-1 0 0,1-1 1 0 0,-1 1 0 0 0,0 0-1 0 0,0 0 1 0 0,0 1 0 0 0,0-1-1 0 0,0 0 1 0 0,0 1 0 0 0,0-1-1 0 0,-1 1 1 0 0,1-1-1 0 0,-1 1 1 0 0,1 2-79 0 0,14 82-8 0 0,-39-58-6389 0 0,19-29 500 0 0</inkml:trace>
  <inkml:trace contextRef="#ctx0" brushRef="#br0" timeOffset="886.69">1143 488 168 0 0,'0'0'10319'0'0,"-8"-1"-7825"0"0,-474-80 181 0 0,325 72-2155 0 0,12 1-963 0 0,50-2-3753 0 0,88 10 201 0 0,6-2-1619 0 0</inkml:trace>
  <inkml:trace contextRef="#ctx0" brushRef="#br0" timeOffset="1040.95">930 577 6977 0 0,'0'0'7512'0'0,"0"0"-7512"0"0,-48 9 0 0 0,3-13 0 0 0,-17-6 532 0 0,-10-3-232 0 0,1-4-96 0 0,8 4-204 0 0,6-1-12 0 0,4 1-1088 0 0,9 2-568 0 0,16 4-2268 0 0,1-3-2929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3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7 12045 0 0,'3'8'1425'0'0,"2"6"-1120"0"0,0 1 1 0 0,-1 0-1 0 0,0 0 1 0 0,-1 0-1 0 0,-1 1 0 0 0,-1-1 1 0 0,0 1-1 0 0,-1-1 1 0 0,0 1-1 0 0,-1-1 0 0 0,-1 0 1 0 0,-1 1-1 0 0,0-1 1 0 0,-3 8-306 0 0,47-68-5439 0 0,-39 44 5506 0 0,0-1-1 0 0,0 1 1 0 0,-1-1-1 0 0,1 1 1 0 0,0 0-1 0 0,1 0 0 0 0,-1 0 1 0 0,0 0-1 0 0,0 0 1 0 0,0 0-1 0 0,0 1 1 0 0,1-1-1 0 0,-1 1 1 0 0,0-1-1 0 0,1 1 1 0 0,-1 0-1 0 0,0 0 1 0 0,1 0-1 0 0,-1 0 0 0 0,0 1 1 0 0,1-1-1 0 0,-1 1 1 0 0,0-1-1 0 0,1 1 1 0 0,-1 0-1 0 0,0-1 1 0 0,0 1-1 0 0,0 1 1 0 0,0-1-1 0 0,0 0 1 0 0,0 0-1 0 0,1 2-66 0 0,-1-2 77 0 0,0 1 0 0 0,0 0 0 0 0,0 0 0 0 0,0 0 0 0 0,0 0 0 0 0,0 0 0 0 0,-1 0 0 0 0,1 1 0 0 0,-1-1 0 0 0,0 0 0 0 0,0 1 0 0 0,0-1 0 0 0,0 1 0 0 0,0 0 0 0 0,0-1 0 0 0,-1 1 0 0 0,1-1 0 0 0,-1 1 0 0 0,1 0 0 0 0,-1 0 0 0 0,0-1 0 0 0,0 1 0 0 0,-1 0 0 0 0,1-1 0 0 0,0 1 0 0 0,-1 0 0 0 0,0-1 0 0 0,0 1 0 0 0,0-1 0 0 0,0 1 0 0 0,0-1 0 0 0,0 1 0 0 0,0-1 0 0 0,-1 1 0 0 0,1-1 0 0 0,-1 0 0 0 0,0 0 0 0 0,0 0 0 0 0,1 0 0 0 0,-1 0 0 0 0,-1-1 0 0 0,1 1 0 0 0,0 0 0 0 0,0-1 0 0 0,-1 1-77 0 0,0 0-119 0 0,-1-1 0 0 0,1 1 1 0 0,-1-1-1 0 0,1 1 1 0 0,-1-1-1 0 0,1 0 0 0 0,-1 0 1 0 0,0-1-1 0 0,0 1 0 0 0,1-1 1 0 0,-1 0-1 0 0,0 0 0 0 0,0 0 1 0 0,1 0-1 0 0,-1-1 1 0 0,0 1-1 0 0,1-1 0 0 0,-1 0 1 0 0,0 0-1 0 0,1-1 0 0 0,-1 1 1 0 0,0-1 118 0 0,-8-6-3858 0 0,4-4-4569 0 0</inkml:trace>
  <inkml:trace contextRef="#ctx0" brushRef="#br0" timeOffset="249.99">272 0 8553 0 0,'0'0'7921'0'0,"25"44"-7797"0"0,-17-20 212 0 0,-2 5 136 0 0,-2 2-60 0 0,-2 0-68 0 0,-2-3-96 0 0,0 0-112 0 0,-3-2-136 0 0,-4-4-44 0 0,3-2-132 0 0,-1-4-232 0 0,4-2-196 0 0,1-4-296 0 0,0-3-421 0 0,6-5-967 0 0,-2 0-2848 0 0,9-6-2533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2.1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31 3284 0 0,'0'0'7588'0'0,"0"0"-5337"0"0,0 0-1633 0 0,0 0 382 0 0,0 0-272 0 0,4 9-485 0 0,30 168 2308 0 0,-37-139-2130 0 0,1-4-1195 0 0,5-36-8583 0 0,3-17 860 0 0</inkml:trace>
  <inkml:trace contextRef="#ctx0" brushRef="#br0" timeOffset="265.51">129 1 5745 0 0,'0'0'6871'0'0,"8"6"-5492"0"0,53 65 16 0 0,-60-70-1381 0 0,0 1-1 0 0,1-1 1 0 0,-1 0-1 0 0,0 1 1 0 0,0-1 0 0 0,0 0-1 0 0,0 1 1 0 0,0 0-1 0 0,-1-1 1 0 0,1 1-1 0 0,0-1 1 0 0,-1 1 0 0 0,1 0-1 0 0,-1 0 1 0 0,0-1-1 0 0,1 1 1 0 0,-1 0-1 0 0,0 0 1 0 0,0-1 0 0 0,0 1-1 0 0,0 0 1 0 0,0 0-1 0 0,-1-1 1 0 0,1 1-1 0 0,0 0 1 0 0,-1-1 0 0 0,0 1-1 0 0,1 0 1 0 0,-1-1-1 0 0,0 1 1 0 0,0 0-1 0 0,1-1 1 0 0,-1 0 0 0 0,-1 1-1 0 0,1-1 1 0 0,0 1-1 0 0,0-1 1 0 0,0 0-1 0 0,-1 0 1 0 0,1 0 0 0 0,-1 0-1 0 0,1 0 1 0 0,-1 0-1 0 0,1 0 1 0 0,-1 0-1 0 0,1-1 1 0 0,-1 1 0 0 0,0 0-1 0 0,1-1 1 0 0,-1 1-1 0 0,0-1 1 0 0,0 0-1 0 0,1 0 1 0 0,-1 0 0 0 0,0 0-1 0 0,0 0 1 0 0,1 0-1 0 0,-1 0 1 0 0,0 0-14 0 0,-54-7-4716 0 0,42 1-978 0 0</inkml:trace>
  <inkml:trace contextRef="#ctx0" brushRef="#br0" timeOffset="484.17">315 193 5869 0 0,'0'0'5027'0'0,"0"0"-3505"0"0,6 3-1165 0 0,-2-1-523 0 0,-3-1 240 0 0,0 0 0 0 0,0 0 0 0 0,0 0 1 0 0,1-1-1 0 0,-1 1 0 0 0,0 0 0 0 0,1 0 1 0 0,-1-1-1 0 0,1 1 0 0 0,-1-1 0 0 0,1 1 0 0 0,-1-1 1 0 0,1 1-1 0 0,-1-1 0 0 0,1 0 0 0 0,-1 0 1 0 0,1 0-1 0 0,-1 0 0 0 0,1 0 0 0 0,0 0 0 0 0,-1 0 1 0 0,1-1-1 0 0,-1 1 0 0 0,1 0 0 0 0,-1-1 1 0 0,1 1-1 0 0,-1-1 0 0 0,0 0 0 0 0,1 1 0 0 0,-1-1 1 0 0,0 0-1 0 0,1 0 0 0 0,0-1-74 0 0,9-20-612 0 0,-8 19 579 0 0,-1-1 1 0 0,0 0-1 0 0,1 0 0 0 0,-2 0 1 0 0,1 0-1 0 0,0 0 0 0 0,-1 0 1 0 0,1-1-1 0 0,-1 1 0 0 0,0 0 1 0 0,-1-1-1 0 0,1 1 0 0 0,-1-1 1 0 0,0 1-1 0 0,0-1 0 0 0,0 1 1 0 0,-1 0-1 0 0,1-1 0 0 0,-2-2 33 0 0,0 6-17 0 0,0 1-1 0 0,0-1 0 0 0,0 0 1 0 0,0 0-1 0 0,0 1 0 0 0,0-1 1 0 0,-1 1-1 0 0,1 0 0 0 0,0-1 1 0 0,0 1-1 0 0,-1 0 0 0 0,1 0 1 0 0,0 1-1 0 0,0-1 0 0 0,0 0 1 0 0,-1 1-1 0 0,1-1 1 0 0,0 1-1 0 0,0 0 0 0 0,0 0 1 0 0,0 0-1 0 0,0 0 0 0 0,0 0 1 0 0,0 0-1 0 0,0 0 0 0 0,1 1 1 0 0,-1-1-1 0 0,0 1 0 0 0,1-1 1 0 0,-1 1-1 0 0,1 0 0 0 0,-1-1 1 0 0,1 1-1 0 0,0 0 0 0 0,0 0 1 0 0,0 0-1 0 0,0 0 1 0 0,0 0-1 0 0,0 0 0 0 0,0 1 18 0 0,-18 76 392 0 0,39-58-7930 0 0,-5-20 1565 0 0</inkml:trace>
  <inkml:trace contextRef="#ctx0" brushRef="#br0" timeOffset="746.66">672 62 11805 0 0,'0'0'2506'0'0,"0"0"-1679"0"0,0 0-752 0 0,0 0-372 0 0,-8-6-6 0 0,6 2 264 0 0,-1 1 0 0 0,0 0 0 0 0,-1 1 0 0 0,1-1 1 0 0,0 0-1 0 0,-1 1 0 0 0,0 0 0 0 0,1 0 0 0 0,-1 0 1 0 0,0 0-1 0 0,0 0 0 0 0,0 1 0 0 0,0 0 0 0 0,-1 0 1 0 0,1 0-1 0 0,0 0 0 0 0,0 1 0 0 0,-1 0 0 0 0,1-1 1 0 0,0 2-1 0 0,0-1 0 0 0,-1 0 0 0 0,1 1 0 0 0,0 0 1 0 0,0 0-1 0 0,0 0 0 0 0,-1 0 0 0 0,1 1 0 0 0,0 0 1 0 0,0 0 38 0 0,4 1 16 0 0,0-1 0 0 0,1 1 1 0 0,-1 0-1 0 0,1 0 1 0 0,0-1-1 0 0,0 1 1 0 0,0-1-1 0 0,0 1 1 0 0,0-1-1 0 0,1 1 1 0 0,-1-1-1 0 0,1 0 1 0 0,-1 1-1 0 0,1-1 1 0 0,0 0-1 0 0,0 0 0 0 0,0 0 1 0 0,0 0-1 0 0,0-1 1 0 0,0 1-1 0 0,1-1 1 0 0,-1 1-1 0 0,1-1 1 0 0,-1 0-1 0 0,1 0 1 0 0,-1 0-1 0 0,3 1-16 0 0,3 3-1 0 0,41 43 932 0 0,-48-47-921 0 0,0 0-1 0 0,-1 0 1 0 0,1 0-1 0 0,-1 0 0 0 0,1 0 1 0 0,-1 0-1 0 0,1 0 1 0 0,-1 0-1 0 0,0 0 0 0 0,0 1 1 0 0,0-1-1 0 0,1 0 1 0 0,-1 0-1 0 0,0 0 1 0 0,0 1-1 0 0,-1-1 0 0 0,1 0 1 0 0,0 0-1 0 0,0 0 1 0 0,-1 1-1 0 0,1-1 0 0 0,0 0 1 0 0,-1 0-1 0 0,1 0 1 0 0,-1 0-1 0 0,0 0 0 0 0,1 0 1 0 0,-1 0-1 0 0,0 0 1 0 0,0 0-1 0 0,1 0 0 0 0,-1 0 1 0 0,0-1-1 0 0,0 1 1 0 0,0 0-1 0 0,0 0 1 0 0,0-1-1 0 0,0 1 0 0 0,0-1 1 0 0,0 1-1 0 0,0-1 1 0 0,0 1-1 0 0,-1-1 0 0 0,1 0 1 0 0,0 1-1 0 0,0-1 1 0 0,0 0-1 0 0,-1 0 0 0 0,1 0 1 0 0,0 0-1 0 0,0 0 1 0 0,0 0-1 0 0,-1 0-9 0 0,-53 7-89 0 0,19-12-7671 0 0,27-2 287 0 0</inkml:trace>
  <inkml:trace contextRef="#ctx0" brushRef="#br0" timeOffset="1027.33">844 67 6657 0 0,'0'0'4911'0'0,"0"0"-3431"0"0,0 0-1068 0 0,0 0 377 0 0,0 0-46 0 0,0 0-928 0 0,0 0-263 0 0,0 0 130 0 0,-5-3 149 0 0,5 3 154 0 0,-1-1-27 0 0,0 0 0 0 0,0 0 0 0 0,0 0 1 0 0,0 0-1 0 0,-1 0 0 0 0,1 1 0 0 0,0-1 1 0 0,0 0-1 0 0,-1 1 0 0 0,1-1 0 0 0,0 1 1 0 0,-1-1-1 0 0,1 1 0 0 0,-1-1 1 0 0,1 1-1 0 0,-1 0 0 0 0,1 0 0 0 0,0 0 1 0 0,-1 0-1 0 0,1 0 0 0 0,-1 0 0 0 0,1 0 1 0 0,-1 0-1 0 0,1 1 0 0 0,0-1 0 0 0,-1 0 1 0 0,1 1-1 0 0,-1-1 0 0 0,1 1 1 0 0,0 0-1 0 0,0-1 0 0 0,-1 1 0 0 0,1 0 1 0 0,0 0-1 0 0,0 0 0 0 0,0 0 0 0 0,0 0 1 0 0,0 0-1 0 0,0 0 0 0 0,0 0 0 0 0,0 0 1 0 0,0 1-1 0 0,1-1 0 0 0,-1 0 1 0 0,0 0-1 0 0,1 1 0 0 0,-1 0 42 0 0,106 102 2842 0 0,-103-103-2820 0 0,-1 0-1 0 0,1 0 1 0 0,-1 0-1 0 0,0 1 1 0 0,0-1-1 0 0,0 0 1 0 0,1 1-1 0 0,-1-1 1 0 0,0 1-1 0 0,-1 0 1 0 0,1-1-1 0 0,0 1 1 0 0,0-1-1 0 0,-1 1 1 0 0,1 0-1 0 0,-1 0 1 0 0,0-1-1 0 0,1 1 1 0 0,-1 0-1 0 0,0 0 1 0 0,0 0-1 0 0,0-1 1 0 0,0 1-1 0 0,0 0 1 0 0,-1 0-1 0 0,1 0 0 0 0,0-1 1 0 0,-1 1-1 0 0,1 0 1 0 0,-1-1-1 0 0,0 1 1 0 0,0 0-1 0 0,0-1 1 0 0,1 1-1 0 0,-1-1 1 0 0,-1 1-1 0 0,1-1 1 0 0,0 1-1 0 0,0-1 1 0 0,0 0-1 0 0,-1 0 1 0 0,1 0-1 0 0,-1 0 1 0 0,1 0-1 0 0,-1 0 1 0 0,1 0-1 0 0,-1 0 1 0 0,0 0-1 0 0,1-1 1 0 0,-1 1-1 0 0,0 0 1 0 0,1-1-1 0 0,-1 0 1 0 0,0 1-1 0 0,0-1 1 0 0,0 0-1 0 0,1 0 1 0 0,-1 0-1 0 0,0 0 1 0 0,0 0-1 0 0,0-1 1 0 0,1 1-1 0 0,-1 0 0 0 0,0-1 1 0 0,1 0-1 0 0,-2 0-21 0 0,-33-2-1183 0 0,13-6-3330 0 0,7-4-3230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1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141 178 5945 0 0,'0'0'3501'0'0,"0"0"-2580"0"0,0 0-768 0 0,0 0 74 0 0,-2-7 163 0 0,-31-63 335 0 0,33 68-735 0 0,-1 1 0 0 0,1-1 1 0 0,-1 1-1 0 0,0-1 0 0 0,0 1 1 0 0,0 0-1 0 0,0 0 1 0 0,0-1-1 0 0,0 1 0 0 0,0 0 1 0 0,-1 0-1 0 0,1 0 0 0 0,0 0 1 0 0,0 0-1 0 0,-1 0 0 0 0,1 0 1 0 0,-1 0-1 0 0,1 1 0 0 0,-1-1 1 0 0,1 1-1 0 0,-1-1 1 0 0,0 1-1 0 0,1-1 0 0 0,-1 1 1 0 0,1 0-1 0 0,-1 0 0 0 0,0 0 1 0 0,1 0-1 0 0,-1 0 0 0 0,0 0 1 0 0,1 0-1 0 0,-1 1 1 0 0,1-1-1 0 0,-1 0 0 0 0,0 1 1 0 0,1 0-1 0 0,-1-1 0 0 0,1 1 1 0 0,-1 0-1 0 0,1 0 0 0 0,0-1 1 0 0,-1 1-1 0 0,1 0 0 0 0,0 0 1 0 0,0 1-1 0 0,-1-1 1 0 0,1 0-1 0 0,0 0 0 0 0,0 1 1 0 0,0-1-1 0 0,1 0 0 0 0,-2 1 10 0 0,-34 89 1071 0 0,39-89-950 0 0,1 1 0 0 0,-1-1 0 0 0,1 0 0 0 0,0 0 0 0 0,-1 0 0 0 0,1-1 0 0 0,0 1 0 0 0,0-1 0 0 0,0 0 0 0 0,0 0 0 0 0,1 0 0 0 0,-1-1 0 0 0,0 1 0 0 0,0-1 0 0 0,0 0 0 0 0,1 0 0 0 0,-1-1 0 0 0,0 1 0 0 0,0-1 0 0 0,0 0 0 0 0,0 0 0 0 0,1 0 0 0 0,2-2-121 0 0,-4 2-23 0 0,0-1-1 0 0,0 1 1 0 0,1 0 0 0 0,-1 0-1 0 0,0 1 1 0 0,1-1 0 0 0,-1 1-1 0 0,0-1 1 0 0,1 1 0 0 0,-1 0-1 0 0,0 1 1 0 0,1-1 0 0 0,-1 0-1 0 0,0 1 1 0 0,1 0 0 0 0,-1 0-1 0 0,0 0 1 0 0,0 0 0 0 0,0 0-1 0 0,0 1 1 0 0,0-1 0 0 0,0 1-1 0 0,0 0 1 0 0,0 0 0 0 0,0 0-1 0 0,-1 0 1 0 0,1 0 0 0 0,-1 1-1 0 0,0-1 1 0 0,0 1 0 0 0,2 1 23 0 0,7 48-3945 0 0,-11-51-352 0 0</inkml:trace>
  <inkml:trace contextRef="#ctx0" brushRef="#br0" timeOffset="200.48">316 1 9701 0 0,'0'0'6725'0'0,"0"0"-6725"0"0,0 0-24 0 0,21 53 24 0 0,-15-32 588 0 0,-2 3-104 0 0,-4-1-136 0 0,3-1-64 0 0,-3 0-136 0 0,-3-2-36 0 0,2-1-112 0 0,1-3-16 0 0,0-4-192 0 0,0-3-360 0 0,1 0-352 0 0,6-4-529 0 0,-1-2-1335 0 0,-2-3-2812 0 0</inkml:trace>
  <inkml:trace contextRef="#ctx0" brushRef="#br0" timeOffset="386.29">444 27 3116 0 0,'0'0'10557'0'0,"0"0"-9745"0"0,0 0-572 0 0,19 51 252 0 0,-16-30 236 0 0,-3 3-47 0 0,0-1-245 0 0,-3 1-212 0 0,-3-1-224 0 0,1-1-100 0 0,-3-2-572 0 0,4-2-625 0 0,0-5-1471 0 0,4-4-4501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10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4 139 10153 0 0,'0'0'2970'0'0,"0"0"-2489"0"0,0 0-198 0 0,6 3 143 0 0,-5-2-418 0 0,1 1-8 0 0,-1 0 1 0 0,1-1 0 0 0,-1 1 0 0 0,1 0-1 0 0,0-1 1 0 0,0 1 0 0 0,0-1 0 0 0,0 0-1 0 0,0 1 1 0 0,0-1 0 0 0,0 0 0 0 0,0 0 0 0 0,0-1-1 0 0,1 1 1 0 0,-1 0 0 0 0,0-1 0 0 0,1 1-1 0 0,-1-1 1 0 0,0 0 0 0 0,1 1 0 0 0,-1-1 0 0 0,0-1-1 0 0,1 1 1 0 0,-1 0 0 0 0,0 0 0 0 0,1-1-1 0 0,-1 1 1 0 0,0-1 0 0 0,0 0 0 0 0,1 0 0 0 0,-1 0-1 0 0,0 0 1 0 0,0 0 0 0 0,0 0 0 0 0,0-1-1 0 0,0 1 1 0 0,0 0 0 0 0,-1-1 0 0 0,1 0 0 0 0,0 1-1 0 0,-1-1 1 0 0,1 0 0 0 0,-1 0 0 0 0,0 0-1 0 0,1 0 1 0 0,-1 0 0 0 0,0 0 0 0 0,0 0 0 0 0,0-1-1 0 0,0-1 0 0 0,0-1-87 0 0,-1 0-1 0 0,1 0 1 0 0,-1 0-1 0 0,0 0 0 0 0,-1-1 1 0 0,1 1-1 0 0,-1 0 0 0 0,0 0 1 0 0,0 0-1 0 0,-1 0 1 0 0,1 0-1 0 0,-1 1 0 0 0,0-1 1 0 0,-1 0-1 0 0,1 1 1 0 0,-1-1-1 0 0,1 1 0 0 0,-2 0 1 0 0,1 0-1 0 0,0 0 1 0 0,-1 0-1 0 0,1 1 0 0 0,-1 0 1 0 0,0-1-1 0 0,0 1 1 0 0,-1 0-1 0 0,1 1 0 0 0,-1-1 88 0 0,-14 63 1605 0 0,16 206 1274 0 0,11-233-3905 0 0,18-16-4928 0 0,-16-16 1524 0 0</inkml:trace>
  <inkml:trace contextRef="#ctx0" brushRef="#br0" timeOffset="248.21">164 282 8053 0 0,'0'0'2456'0'0,"0"0"-808"0"0,0 0-76 0 0,0 0-1432 0 0,0 0-140 0 0,0 0-268 0 0,-55-14 164 0 0,28 14 104 0 0,-1-1 0 0 0,5 0-2020 0 0,-8-4-3956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2:55.0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969 3073 392 0 0,'0'0'175'0'0,"0"0"-127"0"0,0 0 14 0 0,0 0 99 0 0,0 0 112 0 0,0 0 39 0 0,0 0-16 0 0,0 0 28 0 0,-4 4-94 0 0,-80 56 3436 0 0,49-49-3511 0 0,-1-1 1 0 0,0-1-1 0 0,0-2 0 0 0,-1-2 1 0 0,0-2-1 0 0,-4 0-155 0 0,32-3 146 0 0,-24 3 29 0 0,0-2 0 0 0,0-2 1 0 0,0-1-1 0 0,0-1 0 0 0,1-2 1 0 0,-1-1-1 0 0,1-2 0 0 0,-10-4-175 0 0,27 10 169 0 0,1-2 0 0 0,0 1-1 0 0,0-2 1 0 0,0 0-1 0 0,1-1 1 0 0,0 0 0 0 0,0-1-1 0 0,0 0 1 0 0,1-1-1 0 0,0 0 1 0 0,0-1-1 0 0,1-1 1 0 0,0 1 0 0 0,1-2-1 0 0,0 0 1 0 0,0 0-1 0 0,1 0 1 0 0,1-1-1 0 0,0-1 1 0 0,-1-3-169 0 0,-3-16 209 0 0,3 16-184 0 0,2-1-1 0 0,-1 0 1 0 0,2 0-1 0 0,1 0 0 0 0,0-1 1 0 0,1 1-1 0 0,0-1 0 0 0,2 0 1 0 0,0-1-1 0 0,1 1 1 0 0,1 0-1 0 0,1 0 0 0 0,1-1 1 0 0,0 1-1 0 0,1 0 0 0 0,5-15-24 0 0,0 13-58 0 0,1 0 0 0 0,1 1 0 0 0,1 1 0 0 0,0 0 0 0 0,1 0-1 0 0,1 1 1 0 0,1 1 0 0 0,1 0 0 0 0,0 1 0 0 0,0 0 0 0 0,2 1-1 0 0,0 1 1 0 0,0 1 0 0 0,1 0 0 0 0,1 1 0 0 0,3 0 58 0 0,3-3-56 0 0,0 1 1 0 0,1 1-1 0 0,1 2 1 0 0,0 0-1 0 0,0 2 1 0 0,1 1-1 0 0,0 1 1 0 0,0 2-1 0 0,1 0 1 0 0,-1 2-1 0 0,1 1 1 0 0,-1 2-1 0 0,1 0 1 0 0,-1 2-1 0 0,0 1 1 0 0,1 1-1 0 0,-2 2 1 0 0,10 4 55 0 0,-11-3-8 0 0,-1 2 0 0 0,0 1 0 0 0,0 0 0 0 0,-2 2 0 0 0,1 1 0 0 0,-1 1 0 0 0,-1 1 0 0 0,-1 1 0 0 0,-1 1 0 0 0,0 1 0 0 0,-1 0 0 0 0,-1 2 0 0 0,-1 0 0 0 0,-1 0 0 0 0,0 2 0 0 0,4 11 8 0 0,13 191 551 0 0,-32-219-510 0 0,-1 1-1 0 0,0-1 1 0 0,0 1 0 0 0,0 0 0 0 0,-1-1 0 0 0,0 1 0 0 0,-1-1 0 0 0,1 1 0 0 0,-1-1 0 0 0,0 0 0 0 0,-1 1 0 0 0,0-1 0 0 0,0 0-1 0 0,0-1 1 0 0,0 1 0 0 0,-1-1 0 0 0,0 1 0 0 0,0-1 0 0 0,-1 0 0 0 0,1 0 0 0 0,-1-1 0 0 0,0 1 0 0 0,-1-1 0 0 0,1-1 0 0 0,0 1-1 0 0,-1 0 1 0 0,0-1 0 0 0,0 0 0 0 0,0-1 0 0 0,-1 1-41 0 0,-137 62 916 0 0,80-55-4038 0 0,59-10-1258 0 0</inkml:trace>
  <inkml:trace contextRef="#ctx0" brushRef="#br0" timeOffset="9129.61">596 2252 1344 0 0,'0'0'809'0'0,"0"0"-574"0"0,0 0-115 0 0,0 0 338 0 0,0 0 990 0 0,0 0 262 0 0,0 0-828 0 0,0 0-612 0 0,-24-17 1189 0 0,-9-139 1828 0 0,28 102-3042 0 0,-98-825 1245 0 0,101 836-1356 0 0,-4-24-132 0 0,2 0 1 0 0,3-1 0 0 0,4 1 0 0 0,2-1 0 0 0,3 1 0 0 0,3 1 0 0 0,6-12-3 0 0,-11 63-30 0 0,0 0 0 0 0,1 1 0 0 0,0 0 1 0 0,1 0-1 0 0,1 0 0 0 0,0 1 0 0 0,1 1 1 0 0,1 0-1 0 0,0 0 0 0 0,0 1 0 0 0,1 0 1 0 0,0 1-1 0 0,1 0 0 0 0,0 1 0 0 0,1 0 1 0 0,0 1-1 0 0,0 1 0 0 0,0 1 0 0 0,1-1 1 0 0,0 2-1 0 0,1 0 0 0 0,0 1 30 0 0,39-9-35 0 0,1 2 0 0 0,1 2 1 0 0,0 3-1 0 0,0 2 0 0 0,28 3 35 0 0,117 1 419 0 0,-273-29-408 0 0,38 12 292 0 0,44 20-201 0 0,123 89 464 0 0,-132-90-564 0 0,-1-1 1 0 0,0 1-1 0 0,1 0 0 0 0,-1 0 0 0 0,0-1 0 0 0,0 1 0 0 0,0 0 1 0 0,0 0-1 0 0,-1 0 0 0 0,1 0 0 0 0,-1 0 0 0 0,1 0 0 0 0,-1 0 1 0 0,1 1-1 0 0,-1-1 0 0 0,0 0 0 0 0,0 0 0 0 0,0 0 0 0 0,0 0 0 0 0,-1 0 1 0 0,1 0-1 0 0,-1 0 0 0 0,1 0 0 0 0,-1 0 0 0 0,1 0 0 0 0,-1 0 1 0 0,0 0-1 0 0,0 0 0 0 0,0 0 0 0 0,0 0 0 0 0,-1-1 0 0 0,1 1 0 0 0,0 0 1 0 0,-1-1-1 0 0,1 1 0 0 0,-1-1 0 0 0,1 1 0 0 0,-1-1 0 0 0,0 0 1 0 0,1 0-1 0 0,-1 0 0 0 0,0 0 0 0 0,0 0 0 0 0,0 0 0 0 0,0 0 0 0 0,0-1-2 0 0,-99 39-648 0 0,97-38 443 0 0,-85 19-5503 0 0,52-17-281 0 0</inkml:trace>
  <inkml:trace contextRef="#ctx0" brushRef="#br0" timeOffset="9780.37">1688 95 1644 0 0,'0'0'7527'0'0,"0"0"-4619"0"0,0 0-1782 0 0,0 0-725 0 0,0 0-279 0 0,0 0-4 0 0,0 0 305 0 0,0 7 51 0 0,-7 144 951 0 0,6-158-10346 0 0,5-8 1674 0 0</inkml:trace>
  <inkml:trace contextRef="#ctx0" brushRef="#br0" timeOffset="9935.49">1845 30 13625 0 0,'0'0'1848'0'0,"0"0"-1848"0"0,0 0-576 0 0,-37-4 576 0 0,12 3 340 0 0,-8-1 88 0 0,-11 2-124 0 0,5-1-180 0 0,2 0-112 0 0,6 1-12 0 0,6 0-1320 0 0,1-1-956 0 0,0-1-2956 0 0,6-7-2045 0 0</inkml:trace>
  <inkml:trace contextRef="#ctx0" brushRef="#br0" timeOffset="10277.45">1893 1 7765 0 0,'0'0'1663'0'0,"0"0"-805"0"0,1 8 20 0 0,-11 142 2673 0 0,2-51-3079 0 0,29-133-2957 0 0,-21 32 2501 0 0,0 0-1 0 0,0 0 1 0 0,0 0 0 0 0,0 0-1 0 0,0 0 1 0 0,0 1 0 0 0,1-1 0 0 0,-1 0-1 0 0,1 0 1 0 0,-1 0 0 0 0,1 1-1 0 0,0-1 1 0 0,0 0 0 0 0,0 0-1 0 0,0 1 1 0 0,0-1 0 0 0,0 1 0 0 0,0-1-1 0 0,0 1 1 0 0,0 0 0 0 0,1-1-1 0 0,-1 1 1 0 0,1 0 0 0 0,-1 0 0 0 0,1 0-1 0 0,-1 0 1 0 0,1 0 0 0 0,0 0-1 0 0,0 0 1 0 0,-1 0 0 0 0,1 1 0 0 0,0-1-1 0 0,0 1 1 0 0,0 0 0 0 0,-1-1-1 0 0,1 1 1 0 0,0 0 0 0 0,0 0 0 0 0,0 0-1 0 0,0 0 1 0 0,0 0 0 0 0,0 1-1 0 0,-1-1 1 0 0,1 0 0 0 0,0 1 0 0 0,0 0-1 0 0,0-1 1 0 0,-1 1 0 0 0,1 0-1 0 0,0 0 1 0 0,-1 0 0 0 0,1 0-1 0 0,-1 0 1 0 0,1 0 0 0 0,1 2-16 0 0,-1 0 33 0 0,1 0 1 0 0,0 0-1 0 0,-1 1 1 0 0,1-1-1 0 0,-1 1 1 0 0,0-1-1 0 0,-1 1 1 0 0,1 0-1 0 0,0 0 1 0 0,-1 0-1 0 0,0 0 1 0 0,0 0-1 0 0,0 0 1 0 0,-1 1-1 0 0,1-1 1 0 0,-1 0-1 0 0,0 0 1 0 0,0 0-1 0 0,0 1 1 0 0,-1-1-1 0 0,1 0 1 0 0,-1 0-1 0 0,0 0 1 0 0,-1 1-34 0 0,-1 17-1351 0 0,3-17-1477 0 0,0-2-2399 0 0</inkml:trace>
  <inkml:trace contextRef="#ctx0" brushRef="#br0" timeOffset="10589.19">2141 213 10677 0 0,'0'0'2412'0'0,"0"0"-1649"0"0,0 0-264 0 0,0 0-73 0 0,0 0-113 0 0,0 0-108 0 0,0 0-63 0 0,4 5 44 0 0,-4-4-174 0 0,1 0-1 0 0,-1 1 0 0 0,0-1 0 0 0,1 0 0 0 0,0 0 0 0 0,-1 0 0 0 0,1 0 0 0 0,0 0 0 0 0,0 0 0 0 0,-1 0 0 0 0,1 0 0 0 0,0 0 0 0 0,0 0 1 0 0,0 0-1 0 0,0 0 0 0 0,0-1 0 0 0,0 1 0 0 0,1 0 0 0 0,-1-1 0 0 0,0 1 0 0 0,0-1 0 0 0,0 1 0 0 0,1-1 0 0 0,-1 0 0 0 0,0 1 0 0 0,0-1 1 0 0,1 0-1 0 0,-1 0 0 0 0,0 0 0 0 0,0 0 0 0 0,1 0 0 0 0,-1 0 0 0 0,0 0 0 0 0,1-1 0 0 0,-1 1 0 0 0,0 0 0 0 0,0-1 0 0 0,1 1 0 0 0,-1-1 1 0 0,0 1-1 0 0,0-1 0 0 0,0 1 0 0 0,0-1 0 0 0,0 0 0 0 0,0 0 0 0 0,0 1 0 0 0,0-1 0 0 0,0 0 0 0 0,0 0 0 0 0,0 0 0 0 0,0 0 0 0 0,-1 0 1 0 0,1 0-1 0 0,0-1 0 0 0,-1 1 0 0 0,1 0 0 0 0,-1 0 0 0 0,1 0 0 0 0,-1-1 0 0 0,0 1 0 0 0,1 0 0 0 0,-1 0 0 0 0,0-1 0 0 0,0 1 0 0 0,0-1-11 0 0,0 0-46 0 0,0 1 0 0 0,-1-1 0 0 0,1 1 0 0 0,-1 0 0 0 0,1-1 0 0 0,-1 1-1 0 0,0 0 1 0 0,1-1 0 0 0,-1 1 0 0 0,0 0 0 0 0,0 0 0 0 0,0 0 0 0 0,0 0-1 0 0,0 0 1 0 0,0 0 0 0 0,0 0 0 0 0,0 0 0 0 0,0 0 0 0 0,-1 0-1 0 0,1 0 1 0 0,0 1 0 0 0,0-1 0 0 0,-1 1 0 0 0,1-1 0 0 0,-1 1 0 0 0,1-1-1 0 0,0 1 1 0 0,-1 0 0 0 0,1-1 0 0 0,-1 1 0 0 0,1 0 0 0 0,-1 0-1 0 0,1 0 1 0 0,-1 0 0 0 0,1 1 0 0 0,0-1 0 0 0,-1 0 0 0 0,1 1 0 0 0,-1-1-1 0 0,1 0 1 0 0,0 1 0 0 0,-1 0 0 0 0,1-1 0 0 0,0 1 0 0 0,-1 0 0 0 0,1 0-1 0 0,0 0 1 0 0,0-1 0 0 0,0 1 0 0 0,0 0 0 0 0,0 1 0 0 0,0-1-1 0 0,0 0 1 0 0,0 0 0 0 0,0 0 0 0 0,1 0 0 0 0,-1 1 0 0 0,0-1 0 0 0,1 0-1 0 0,-1 1 1 0 0,1-1 0 0 0,-1 1 0 0 0,1-1 46 0 0,-3 2 40 0 0,1 0 0 0 0,0 0 0 0 0,-1 0 1 0 0,1 0-1 0 0,0 0 0 0 0,1 0 0 0 0,-1 1 0 0 0,0-1 0 0 0,1 0 0 0 0,0 1 1 0 0,0 0-1 0 0,0-1 0 0 0,0 1 0 0 0,1 0 0 0 0,-1-1 0 0 0,1 1 1 0 0,0 0-1 0 0,0-1 0 0 0,0 1 0 0 0,1 0 0 0 0,-1-1 0 0 0,1 1 0 0 0,0 0 1 0 0,0-1-1 0 0,0 1 0 0 0,0-1 0 0 0,1 1 0 0 0,-1-1 0 0 0,1 0 0 0 0,0 1 1 0 0,0-1-1 0 0,0 0 0 0 0,1 0 0 0 0,-1-1 0 0 0,1 1 0 0 0,-1 0 1 0 0,1-1-1 0 0,0 0 0 0 0,0 1 0 0 0,0-1 0 0 0,0 0 0 0 0,1 0 0 0 0,-1-1 1 0 0,0 1-1 0 0,1-1 0 0 0,-1 0 0 0 0,1 0 0 0 0,-1 0 0 0 0,3 0-40 0 0,56 11-287 0 0,-19-14-7294 0 0,-22-5 46 0 0</inkml:trace>
  <inkml:trace contextRef="#ctx0" brushRef="#br0" timeOffset="29195.05">410 2893 1420 0 0,'0'0'450'0'0,"0"0"915"0"0,0 0 1042 0 0,0 0-1236 0 0,0 0-658 0 0,5-7 86 0 0,-1 3-571 0 0,0-1 1 0 0,-1 1-1 0 0,0-1 0 0 0,0 0 0 0 0,-1 1 0 0 0,1-1 0 0 0,-1-1 0 0 0,0 1 0 0 0,-1 0 0 0 0,1 0 0 0 0,-1-1 0 0 0,0 1 0 0 0,0-1 1 0 0,0 1-1 0 0,-1-1 0 0 0,0 0 0 0 0,0 1 0 0 0,-1-1 0 0 0,1 1 0 0 0,-1-1 0 0 0,0 1 0 0 0,-1-1 0 0 0,0 1 0 0 0,1 0 0 0 0,-3-4-28 0 0,-5-5-116 0 0,0 1-1 0 0,-1 0 1 0 0,0 0-1 0 0,-1 2 1 0 0,0-1-1 0 0,-1 1 0 0 0,0 1 1 0 0,-1 0-1 0 0,0 1 1 0 0,-1 0-1 0 0,0 1 1 0 0,0 0-1 0 0,0 1 0 0 0,-1 1 1 0 0,0 0-1 0 0,-1 1 1 0 0,1 1-1 0 0,-1 1 1 0 0,-2-1 116 0 0,11 7-29 0 0,1 1 0 0 0,-1-1 1 0 0,1 1-1 0 0,0 0 0 0 0,0 0 1 0 0,0 1-1 0 0,1 0 0 0 0,-1 0 1 0 0,1 0-1 0 0,1 1 0 0 0,-1-1 1 0 0,1 1-1 0 0,0 0 0 0 0,0 1 1 0 0,0-1-1 0 0,1 1 0 0 0,0-1 1 0 0,0 1-1 0 0,1 0 1 0 0,0 0-1 0 0,0 0 0 0 0,1 0 1 0 0,0 1-1 0 0,0-1 0 0 0,0 0 1 0 0,1 5 28 0 0,-5 12-584 0 0,-8 33-2024 0 0,10-37 704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22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4 1828 0 0,'0'0'6515'0'0,"0"0"-3782"0"0,0 0-1545 0 0,0 0-517 0 0,3 7-389 0 0,35 147 1786 0 0,-38-154-2040 0 0,-1 1-1 0 0,1-1 0 0 0,-1 1 0 0 0,1-1 0 0 0,-1 1 1 0 0,1-1-1 0 0,-1 1 0 0 0,0-1 0 0 0,1 1 0 0 0,-1-1 1 0 0,0 0-1 0 0,1 1 0 0 0,-1-1 0 0 0,0 0 0 0 0,1 0 1 0 0,-1 1-1 0 0,0-1 0 0 0,0 0 0 0 0,1 0 0 0 0,-1 0 1 0 0,0 0-1 0 0,0 0 0 0 0,1 0 0 0 0,-1 0 0 0 0,0 0 1 0 0,0 0-1 0 0,1-1 0 0 0,-1 1 0 0 0,0 0 0 0 0,1 0 1 0 0,-1-1-1 0 0,0 1 0 0 0,1 0 0 0 0,-1-1 0 0 0,0 1 1 0 0,1 0-1 0 0,-1-1 0 0 0,1 1 0 0 0,-1-1 0 0 0,0 1 1 0 0,1-1-1 0 0,-1 0 0 0 0,1 1 0 0 0,0-1 0 0 0,-1 1 1 0 0,1-1-1 0 0,0 0 0 0 0,-1 1 0 0 0,1-1 0 0 0,0 0 1 0 0,-1 0-1 0 0,1 1 0 0 0,0-1 0 0 0,0 0 0 0 0,0 0 1 0 0,0 1-1 0 0,0-1 0 0 0,0 0 0 0 0,0 0 0 0 0,0 1 1 0 0,0-1-1 0 0,0 0 0 0 0,0 1 0 0 0,1-2-27 0 0,8-99-691 0 0,-9 99 655 0 0,0-1-1 0 0,1 1 1 0 0,-1 0 0 0 0,1 0-1 0 0,-1 0 1 0 0,1 0 0 0 0,0 0-1 0 0,0 0 1 0 0,0 0 0 0 0,0 0 0 0 0,0 0-1 0 0,0 0 1 0 0,1 0 0 0 0,-1 1-1 0 0,1-1 1 0 0,-1 1 0 0 0,1-1 0 0 0,0 1-1 0 0,-1-1 1 0 0,1 1 0 0 0,0 0-1 0 0,0 0 1 0 0,0 0 0 0 0,0 0 0 0 0,0 0-1 0 0,0 0 1 0 0,0 1 0 0 0,0-1-1 0 0,0 1 1 0 0,1-1 0 0 0,-1 1-1 0 0,0 0 1 0 0,0 0 0 0 0,0 0 0 0 0,0 0-1 0 0,1 0 1 0 0,-1 0 0 0 0,0 1-1 0 0,0-1 1 0 0,0 1 0 0 0,0-1 0 0 0,0 1-1 0 0,1 0 1 0 0,-1 0 36 0 0,18 18-2796 0 0,-13-2-3321 0 0,-7-8 692 0 0</inkml:trace>
  <inkml:trace contextRef="#ctx0" brushRef="#br0" timeOffset="836.62">240 126 7277 0 0,'0'0'2229'0'0,"0"0"-1235"0"0,0 0-428 0 0,0 0 120 0 0,0 0 54 0 0,0 0-187 0 0,0 0-212 0 0,7 4-148 0 0,-3 1-91 0 0,1-1 0 0 0,0-1 0 0 0,0 1 0 0 0,1-1 0 0 0,-1 0 0 0 0,1 0 1 0 0,-1 0-1 0 0,1-1 0 0 0,0 0 0 0 0,0 0 0 0 0,0 0 0 0 0,1-1 0 0 0,-1 0 0 0 0,0 0 1 0 0,0-1-1 0 0,1 0 0 0 0,-1 0 0 0 0,0 0 0 0 0,0-1 0 0 0,1 1 0 0 0,-1-2 0 0 0,0 1 1 0 0,0-1-1 0 0,0 0 0 0 0,0 0 0 0 0,0 0 0 0 0,4-3-102 0 0,-10 3-51 0 0,1 1 0 0 0,0 0-1 0 0,-1-1 1 0 0,1 1 0 0 0,-1-1-1 0 0,1 1 1 0 0,-1-1 0 0 0,0 1-1 0 0,1-1 1 0 0,-1 0 0 0 0,0 1 0 0 0,0-1-1 0 0,0 1 1 0 0,0-1 0 0 0,-1 1-1 0 0,1-1 1 0 0,0 1 0 0 0,-1-1 0 0 0,1 1-1 0 0,-1-1 1 0 0,1 1 0 0 0,-1-1-1 0 0,0 1 1 0 0,1 0 0 0 0,-1-1-1 0 0,0 1 1 0 0,0 0 0 0 0,0-1 0 0 0,0 1-1 0 0,0 0 1 0 0,0 0 0 0 0,-1 0-1 0 0,1 0 1 0 0,0 0 0 0 0,0 0-1 0 0,-1 1 1 0 0,1-1 0 0 0,-1 0 0 0 0,1 1-1 0 0,-1-1 1 0 0,1 1 0 0 0,-1-1-1 0 0,1 1 1 0 0,-1 0 0 0 0,1 0-1 0 0,-1-1 1 0 0,1 1 0 0 0,-1 0 0 0 0,1 0-1 0 0,-1 1 1 0 0,0-1 0 0 0,1 0-1 0 0,-1 0 1 0 0,1 1 0 0 0,-1-1 0 0 0,1 1-1 0 0,-1-1 1 0 0,1 1 0 0 0,0 0-1 0 0,-1 0 1 0 0,1-1 0 0 0,0 1-1 0 0,-1 0 1 0 0,1 0 0 0 0,0 0 0 0 0,0 1 51 0 0,-2 0 61 0 0,0 1 0 0 0,0 0 0 0 0,0 0 0 0 0,1 1 0 0 0,-1-1 0 0 0,1 1 0 0 0,0-1 0 0 0,0 1 0 0 0,0 0 0 0 0,0-1 0 0 0,1 1 0 0 0,0 0 0 0 0,-1 0 0 0 0,1 0 0 0 0,1 0 0 0 0,-1 0 1 0 0,1 0-1 0 0,-1 1 0 0 0,1-1 0 0 0,1 0 0 0 0,-1 0 0 0 0,0 0 0 0 0,1 0 0 0 0,0 0 0 0 0,0 0 0 0 0,0 0 0 0 0,0 0 0 0 0,1 0 0 0 0,0 0 0 0 0,-1 0 0 0 0,2-1 0 0 0,-1 1 0 0 0,0-1 1 0 0,1 1-1 0 0,-1-1 0 0 0,1 0 0 0 0,0 0 0 0 0,0 0 0 0 0,0-1 0 0 0,0 1 0 0 0,1-1 0 0 0,-1 1 0 0 0,1-1 0 0 0,-1 0 0 0 0,1 0 0 0 0,0-1 0 0 0,0 1 0 0 0,0-1 0 0 0,0 0 0 0 0,0 0-61 0 0,108 6 877 0 0,-110-7-905 0 0,1 0-1 0 0,0 0 1 0 0,-1-1-1 0 0,1 1 1 0 0,-1-1-1 0 0,1 1 1 0 0,-1-1 0 0 0,1 0-1 0 0,-1 0 1 0 0,1 0-1 0 0,-1 0 1 0 0,0 0-1 0 0,1-1 1 0 0,-1 1-1 0 0,0-1 1 0 0,0 0-1 0 0,0 1 1 0 0,0-1-1 0 0,-1 0 1 0 0,1 0-1 0 0,0 0 1 0 0,-1-1-1 0 0,1 1 1 0 0,-1 0 0 0 0,0 0-1 0 0,0-1 1 0 0,0 1-1 0 0,0-1 1 0 0,0 1-1 0 0,0-1 1 0 0,-1 1-1 0 0,1-1 1 0 0,-1 1-1 0 0,1-1 1 0 0,-1 0-1 0 0,0 1 1 0 0,0-1-1 0 0,-1 0 1 0 0,1 1-1 0 0,-1-2 29 0 0,1 5-40 0 0,0 0-1 0 0,0 0 1 0 0,0 0-1 0 0,0 0 1 0 0,0 1 0 0 0,-1-1-1 0 0,1 0 1 0 0,0 0-1 0 0,-1 0 1 0 0,1 0-1 0 0,-1 0 1 0 0,1 0-1 0 0,-1 0 1 0 0,0 0-1 0 0,1 0 1 0 0,-1 0-1 0 0,0 0 1 0 0,0-1-1 0 0,0 1 1 0 0,1 0-1 0 0,-1 0 1 0 0,0-1-1 0 0,0 1 1 0 0,0 0-1 0 0,0-1 1 0 0,0 1-1 0 0,0-1 1 0 0,0 0-1 0 0,0 1 1 0 0,-1-1-1 0 0,1 0 1 0 0,0 1-1 0 0,0-1 1 0 0,0 0-1 0 0,0 0 1 0 0,0 0-1 0 0,-1 0 1 0 0,1 0-1 0 0,0 0 1 0 0,0-1-1 0 0,0 1 1 0 0,0 0 0 0 0,0 0-1 0 0,0-1 1 0 0,-1 1-1 0 0,1-1 1 0 0,0 1-1 0 0,0-1 1 0 0,0 1-1 0 0,0-1 1 0 0,1 0-1 0 0,-1 1 1 0 0,0-1-1 0 0,0 0 1 0 0,0 0-1 0 0,0 0 1 0 0,1 0-1 0 0,-1 0 1 0 0,0 0-1 0 0,1 0 1 0 0,-1 0-1 0 0,1 0 1 0 0,-1 0-1 0 0,1 0 1 0 0,0 0-1 0 0,-1 0 1 0 0,1 0-1 0 0,0 0 1 0 0,0-1 40 0 0,-1 4 71 0 0,0 1-1 0 0,0-1 1 0 0,0 1 0 0 0,0-1 0 0 0,1 0-1 0 0,-1 1 1 0 0,1-1 0 0 0,0 1 0 0 0,0-1-1 0 0,0 1 1 0 0,0-1 0 0 0,0 1 0 0 0,0-1 0 0 0,1 1-1 0 0,-1-1 1 0 0,1 1 0 0 0,-1-1 0 0 0,1 0-1 0 0,0 1 1 0 0,0-1 0 0 0,0 0 0 0 0,1 0-1 0 0,-1 0 1 0 0,0 1 0 0 0,1-1 0 0 0,0-1-1 0 0,-1 1 1 0 0,1 0 0 0 0,0 0 0 0 0,0-1-1 0 0,0 1 1 0 0,0-1 0 0 0,0 1 0 0 0,0-1 0 0 0,0 0-1 0 0,0 0 1 0 0,1 0 0 0 0,-1 0 0 0 0,1 0-1 0 0,-1 0 1 0 0,0-1 0 0 0,1 1 0 0 0,-1-1-1 0 0,1 0 1 0 0,-1 0-71 0 0,15-43-1989 0 0,-16 33 1935 0 0,9 29 366 0 0,0 5 149 0 0,-10-20-348 0 0,0-1 1 0 0,1 1-1 0 0,-1-1 1 0 0,1 1 0 0 0,0 0-1 0 0,0-1 1 0 0,0 1-1 0 0,1-1 1 0 0,-1 0-1 0 0,1 1 1 0 0,0-1-1 0 0,0 0 1 0 0,0 0-1 0 0,0 0 1 0 0,0 0-1 0 0,1 0 1 0 0,-1-1-1 0 0,1 1 1 0 0,0-1-1 0 0,-1 0 1 0 0,1 0-1 0 0,0 1 1 0 0,1-2-1 0 0,-1 1 1 0 0,0 0-1 0 0,0-1 1 0 0,1 1-1 0 0,-1-1 1 0 0,1 0-1 0 0,-1 0 1 0 0,1-1-1 0 0,0 1 1 0 0,-1-1-1 0 0,1 0 1 0 0,0 0 0 0 0,-1 0-1 0 0,1 0 1 0 0,0 0-1 0 0,-1-1 1 0 0,1 0-1 0 0,-1 0 1 0 0,1 0-1 0 0,0 0-113 0 0,7-5-51 0 0,-1 1 0 0 0,-1-1-1 0 0,1-1 1 0 0,-1 0 0 0 0,0 0-1 0 0,-1-1 1 0 0,0 0 0 0 0,0-1 0 0 0,0 0-1 0 0,-1 0 1 0 0,-1 0 0 0 0,1-1-1 0 0,-2 0 1 0 0,1 0 0 0 0,-1-1-1 0 0,-1 1 1 0 0,0-1 0 0 0,-1 0 0 0 0,0 0-1 0 0,0 0 1 0 0,-1-1 0 0 0,0 1-1 0 0,-1-1 1 0 0,-1 1 0 0 0,0-1 0 0 0,0 1-1 0 0,-1-1 1 0 0,-1 1 0 0 0,0-1-1 0 0,-2-6 52 0 0,2 18-65 0 0,0 1-1 0 0,1-1 0 0 0,-1 0 0 0 0,0 1 1 0 0,0 0-1 0 0,1-1 0 0 0,-1 1 0 0 0,0 0 1 0 0,1 0-1 0 0,-1 0 0 0 0,1 0 0 0 0,-1 0 1 0 0,1 0-1 0 0,0 0 0 0 0,-1 0 0 0 0,1 1 1 0 0,0-1-1 0 0,0 0 0 0 0,0 1 0 0 0,0-1 1 0 0,0 1-1 0 0,0-1 0 0 0,0 1 0 0 0,0 0 1 0 0,1-1-1 0 0,-1 1 0 0 0,1 0 0 0 0,-1 0 1 0 0,1-1-1 0 0,0 1 0 0 0,-1 0 0 0 0,1 0 1 0 0,0 0-1 0 0,0-1 0 0 0,0 1 0 0 0,1 2 66 0 0,-4 6 140 0 0,1 0-1 0 0,0 1 1 0 0,0-1 0 0 0,1 1-1 0 0,1 0 1 0 0,0-1-1 0 0,0 1 1 0 0,1 0-1 0 0,0-1 1 0 0,1 1-1 0 0,0-1 1 0 0,1 0-1 0 0,0 1 1 0 0,1-1-1 0 0,0-1 1 0 0,2 5-140 0 0,62 31-2095 0 0,-58-44-1238 0 0,-3-1-2668 0 0</inkml:trace>
  <inkml:trace contextRef="#ctx0" brushRef="#br0" timeOffset="1066.07">1089 348 7081 0 0,'0'0'4723'0'0,"-6"5"-4141"0"0,-14 2-308 0 0,1 0 0 0 0,-1-2 0 0 0,0 0 0 0 0,0-1-1 0 0,0-1 1 0 0,-1-1 0 0 0,1-1 0 0 0,-1 0 0 0 0,1-2-1 0 0,-1-1 1 0 0,1 0 0 0 0,-15-4-274 0 0,-8 2 96 0 0,-711-49-769 0 0,746 54-77 0 0,18 5-7540 0 0,23-3 3523 0 0</inkml:trace>
  <inkml:trace contextRef="#ctx0" brushRef="#br0" timeOffset="1332.72">827 447 9609 0 0,'0'0'2988'0'0,"0"0"-2988"0"0,0 0 116 0 0,-37 4-116 0 0,-15-4 636 0 0,-23-7-12 0 0,-14-4-64 0 0,-4 1-284 0 0,0 0-160 0 0,11 6-16 0 0,-1 0-100 0 0,7-1-1448 0 0,22 1-3052 0 0,6-3-4513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55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165 133 9097 0 0,'0'0'1512'0'0,"0"0"-1512"0"0,0 0 336 0 0,0 0-64 0 0,0 0 600 0 0,-44-4-116 0 0,25-2-272 0 0,-2 1-292 0 0,0-3-192 0 0,1 1-844 0 0,2-1-616 0 0,5 1-932 0 0,5 0-1509 0 0</inkml:trace>
  <inkml:trace contextRef="#ctx0" brushRef="#br0" timeOffset="1">211 50 1292 0 0,'0'0'8381'0'0,"0"0"-7013"0"0,0 0-728 0 0,0 0-624 0 0,0 0 136 0 0,0 0 720 0 0,0 0-32 0 0,-54-17-252 0 0,30 11-400 0 0,-1 0-188 0 0,-2 0-1168 0 0,9 1-1788 0 0,-5-5-3365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29.3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 1552 0 0,'0'0'9210'0'0,"0"0"-6819"0"0,5 8-2006 0 0,1-2-265 0 0,-1 1 1 0 0,0 0-1 0 0,-1 1 1 0 0,0-1-1 0 0,0 1 1 0 0,0 0-1 0 0,-1 0 1 0 0,0 0-1 0 0,0 0 1 0 0,-1 1-1 0 0,0-1 1 0 0,-1 1-1 0 0,0-1 0 0 0,0 1 1 0 0,-1 0-1 0 0,0 5-120 0 0,-5-55 2353 0 0,7 34-2389 0 0,0 1 0 0 0,0-1 0 0 0,1 1 0 0 0,0 0 0 0 0,0-1-1 0 0,0 1 1 0 0,1 1 0 0 0,0-1 0 0 0,0 0 0 0 0,0 1 0 0 0,1 0-1 0 0,0 0 1 0 0,0 0 0 0 0,0 1 0 0 0,0 0 0 0 0,1 0 0 0 0,0 0 0 0 0,0 0-1 0 0,0 1 1 0 0,0 0 0 0 0,0 1 0 0 0,4-2 36 0 0,29 26-5849 0 0,-33-13 456 0 0</inkml:trace>
  <inkml:trace contextRef="#ctx0" brushRef="#br0" timeOffset="278.08">348 146 14309 0 0,'0'0'2016'0'0,"0"0"-1903"0"0,0 0-254 0 0,0 0 249 0 0,0 0 167 0 0,0 0 52 0 0,27-17-524 0 0,-25 15 57 0 0,-1-1 1 0 0,0 0-1 0 0,1 0 1 0 0,-1 0-1 0 0,0 0 1 0 0,-1-1-1 0 0,1 1 1 0 0,0 0-1 0 0,-1 0 1 0 0,0 0-1 0 0,0 0 1 0 0,0-1-1 0 0,0 1 1 0 0,0 0 0 0 0,-1 0-1 0 0,1 0 1 0 0,-1-1-1 0 0,0 1 1 0 0,0 0-1 0 0,0 0 1 0 0,0 0-1 0 0,-1 0 1 0 0,1 0-1 0 0,-1 1 1 0 0,1-1-1 0 0,-1 0 1 0 0,0 1 0 0 0,-1-1 139 0 0,-36 72 998 0 0,40-16-758 0 0,32-38-4933 0 0,-23-15-145 0 0</inkml:trace>
  <inkml:trace contextRef="#ctx0" brushRef="#br0" timeOffset="649.41">523 62 1684 0 0,'0'0'8416'0'0,"0"0"-6451"0"0,3 5-1708 0 0,11 109 2483 0 0,-8-113-376 0 0,19-19-2401 0 0,-23 17 9 0 0,0 0 1 0 0,0 1 0 0 0,0 0-1 0 0,0-1 1 0 0,0 1-1 0 0,0 0 1 0 0,0 0-1 0 0,0 0 1 0 0,0 0-1 0 0,0 1 1 0 0,0-1-1 0 0,0 0 1 0 0,0 1 0 0 0,0-1-1 0 0,0 1 1 0 0,0 0-1 0 0,0 0 1 0 0,-1 0-1 0 0,1 0 1 0 0,0 0-1 0 0,-1 0 1 0 0,1 0-1 0 0,0 0 1 0 0,-1 1 0 0 0,1-1-1 0 0,-1 0 1 0 0,0 1-1 0 0,0 0 1 0 0,1-1-1 0 0,-1 1 1 0 0,0 0-1 0 0,0-1 1 0 0,0 1-1 0 0,-1 0 1 0 0,1 0 0 0 0,0 0-1 0 0,-1 0 1 0 0,1 0-1 0 0,-1 0 1 0 0,0 1 27 0 0,28 32 1097 0 0,3-83 1739 0 0,-10-104-5382 0 0,5 161-7515 0 0,-18 0 5676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55.0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253 285 3952 0 0,'0'0'533'0'0,"0"0"190"0"0,0 0 935 0 0,0 0-61 0 0,0 0-460 0 0,0 0-221 0 0,0 0-20 0 0,0 0-74 0 0,-3 2-127 0 0,-6 9-69 0 0,6-8-22 0 0,3-3 49 0 0,4-33 2025 0 0,-1 15-2744 0 0,-1 0 1 0 0,-2 0 0 0 0,1-1-1 0 0,-2 1 1 0 0,-1 0 0 0 0,0 0-1 0 0,-1 0 1 0 0,-1 1 0 0 0,0-1-1 0 0,-2 1 1 0 0,0 0 0 0 0,-1 0-1 0 0,0 1 1 0 0,-4-5 65 0 0,9 21-5 0 0,-1 0 1 0 0,1 0-1 0 0,-1 1 1 0 0,0-1-1 0 0,1 0 1 0 0,-1 1-1 0 0,1-1 1 0 0,-1 1-1 0 0,1 0 1 0 0,0 0-1 0 0,-1 0 1 0 0,1 0-1 0 0,0 0 0 0 0,0 1 1 0 0,-1-1-1 0 0,1 1 1 0 0,0-1-1 0 0,0 1 1 0 0,1 0-1 0 0,-1 0 1 0 0,0 0-1 0 0,1 0 1 0 0,-1 0-1 0 0,1 0 1 0 0,-1 0-1 0 0,1 0 1 0 0,0 1-1 0 0,0-1 1 0 0,0 0-1 0 0,0 1 0 0 0,1-1 1 0 0,-1 1-1 0 0,0 0 5 0 0,-9 13 68 0 0,-111 145 237 0 0,126-119-1094 0 0,24-30-4424 0 0,-17-11 234 0 0</inkml:trace>
  <inkml:trace contextRef="#ctx0" brushRef="#br0" timeOffset="249.83">271 219 7141 0 0,'0'0'2892'0'0,"0"0"-1512"0"0,0 0-1200 0 0,0 0 52 0 0,0 0 716 0 0,0 0-96 0 0,0 0 64 0 0,-47-4-148 0 0,26-3-428 0 0,-4 1-212 0 0,2 1-128 0 0,1 0-104 0 0,3 0-1016 0 0,5 1-380 0 0,3-1-2392 0 0,2 3-1953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57.7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22 160 6717 0 0,'0'0'4321'0'0,"0"0"-3091"0"0,0 7-527 0 0,-17 106 3600 0 0,15-107-4349 0 0,-1 2-32 0 0,5-10-7135 0 0,3-11-1036 0 0</inkml:trace>
  <inkml:trace contextRef="#ctx0" brushRef="#br0" timeOffset="267.18">106 5 10725 0 0,'0'0'4160'0'0,"0"0"-3392"0"0,0 0-352 0 0,0 0 277 0 0,0 0-121 0 0,0 0-276 0 0,0 0-296 0 0,0 0-148 0 0,0 0-112 0 0,0 0 48 0 0,-3 11-641 0 0,2-10-799 0 0,1 1-2424 0 0,0-3-4021 0 0</inkml:trace>
  <inkml:trace contextRef="#ctx0" brushRef="#br0" timeOffset="529.94">307 224 5989 0 0,'1'6'5952'0'0,"-12"134"-594"0"0,10-136-5354 0 0,0 0 0 0 0,0 0 0 0 0,-1 0 0 0 0,1 0 0 0 0,-1 0 0 0 0,1-1 0 0 0,-1 1 0 0 0,0 0 0 0 0,-1-1 0 0 0,1 0 0 0 0,-1 1 0 0 0,1-1 0 0 0,-1 0 0 0 0,0 0 0 0 0,0-1 0 0 0,-1 1 0 0 0,1 0 0 0 0,0-1 0 0 0,-1 0 0 0 0,1 0 0 0 0,-1 0 0 0 0,0 0 0 0 0,0-1 0 0 0,0 0 0 0 0,0 1 0 0 0,0-1 0 0 0,0-1 0 0 0,0 1 0 0 0,0 0 1 0 0,0-1-1 0 0,0 0 0 0 0,0 0 0 0 0,0 0 0 0 0,-1-1-4 0 0,-36-21-2193 0 0,22-5-4419 0 0,11-4-1911 0 0</inkml:trace>
  <inkml:trace contextRef="#ctx0" brushRef="#br0" timeOffset="530.94">329 5 7645 0 0,'0'0'7812'0'0,"0"0"-6715"0"0,0 0-941 0 0,0 0-152 0 0,0 0 4 0 0,0 0 68 0 0,0 0-76 0 0,0 0-905 0 0,0 0-899 0 0,0 0-2584 0 0,3-4-3381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56.6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230 13 9681 0 0,'0'0'989'0'0,"0"0"-661"0"0,0 0-214 0 0,0 0 169 0 0,-7 0 194 0 0,-182-12-1057 0 0,199 49 1854 0 0,-4 6-918 0 0,-1 1-1 0 0,-2 0 0 0 0,-2 0 0 0 0,-2 0 0 0 0,-2 0 0 0 0,-2-1 0 0 0,-2 1 0 0 0,-2-1 0 0 0,-2 2-355 0 0,6-22 55 0 0,-13 94 714 0 0,71-106 1499 0 0,121 3-2991 0 0,-173-14 254 0 0,1-1-1087 0 0,-2-1-2636 0 0,0-5-3842 0 0</inkml:trace>
  <inkml:trace contextRef="#ctx0" brushRef="#br0" timeOffset="845.77">467 351 2752 0 0,'0'0'951'0'0,"0"0"1213"0"0,0 0 1099 0 0,0 0-1604 0 0,0 0-707 0 0,0 0-285 0 0,0 0-166 0 0,0 0-195 0 0,0 0-118 0 0,6 1-42 0 0,-4 0-127 0 0,0-1 0 0 0,0 1-1 0 0,1-1 1 0 0,-1 0 0 0 0,0 1 0 0 0,0-1-1 0 0,0 0 1 0 0,0 0 0 0 0,0-1-1 0 0,0 1 1 0 0,1 0 0 0 0,-1-1 0 0 0,0 1-1 0 0,0-1 1 0 0,0 0 0 0 0,0 0-1 0 0,0 0 1 0 0,0 0 0 0 0,-1 0 0 0 0,1 0-1 0 0,0 0 1 0 0,0 0 0 0 0,-1-1-1 0 0,1 1 1 0 0,-1-1 0 0 0,1 1 0 0 0,-1-1-1 0 0,0 0 1 0 0,1 1 0 0 0,-1-1-1 0 0,0 0 1 0 0,0 0 0 0 0,0 0 0 0 0,0 0-1 0 0,-1 0 1 0 0,1 0 0 0 0,-1 0-1 0 0,1 0 1 0 0,-1 0 0 0 0,0 0 0 0 0,1-1-1 0 0,-1-1-18 0 0,-1-3-46 0 0,1 0 0 0 0,-1 1 0 0 0,0-1 0 0 0,0 0 0 0 0,-1 0 0 0 0,0 1 0 0 0,0-1 0 0 0,-1 1 0 0 0,0-1 0 0 0,0 1 0 0 0,0 0 0 0 0,-1 0 0 0 0,0 1-1 0 0,0-1 1 0 0,-5-4 46 0 0,8 8-5 0 0,-1 0 1 0 0,1 0-1 0 0,-1 0 0 0 0,0 1 0 0 0,0-1 0 0 0,0 1 0 0 0,0-1 0 0 0,0 1 0 0 0,0 0 0 0 0,0 0 0 0 0,-1 0 0 0 0,1 0 0 0 0,0 0 0 0 0,0 0 0 0 0,-1 0 0 0 0,1 1 0 0 0,-1 0 0 0 0,1-1 0 0 0,-1 1 0 0 0,1 0 0 0 0,-1 0 1 0 0,1 0-1 0 0,-1 0 0 0 0,1 1 0 0 0,0-1 0 0 0,-1 1 0 0 0,1-1 0 0 0,-1 1 0 0 0,1 0 0 0 0,0 0 0 0 0,0 0 0 0 0,-1 0 0 0 0,1 0 0 0 0,0 1 0 0 0,0-1 0 0 0,0 1 0 0 0,0-1 0 0 0,1 1 0 0 0,-1 0 0 0 0,0-1 0 0 0,1 1 0 0 0,-1 0 1 0 0,1 0-1 0 0,-1 1 5 0 0,-4 5 46 0 0,1 1 1 0 0,0 0 0 0 0,0 0 0 0 0,1 0 0 0 0,0 1 0 0 0,0-1 0 0 0,1 1 0 0 0,1 0 0 0 0,-1 0 0 0 0,2 0 0 0 0,-1 1 0 0 0,2-1 0 0 0,-1 0-1 0 0,1 7-46 0 0,0-13 58 0 0,0 0-1 0 0,0 0 1 0 0,1-1-1 0 0,-1 1 1 0 0,1 0-1 0 0,0 0 1 0 0,0 0-1 0 0,0-1 0 0 0,0 1 1 0 0,1 0-1 0 0,0-1 1 0 0,-1 1-1 0 0,1-1 1 0 0,1 0-1 0 0,-1 0 0 0 0,0 0 1 0 0,1 0-1 0 0,-1 0 1 0 0,1 0-1 0 0,0 0 1 0 0,0-1-1 0 0,0 0 1 0 0,0 1-1 0 0,1-1 0 0 0,-1 0 1 0 0,0-1-1 0 0,1 1 1 0 0,0 0-1 0 0,-1-1 1 0 0,1 0-1 0 0,0 0 0 0 0,0 0 1 0 0,-1-1-1 0 0,1 1 1 0 0,0-1-1 0 0,0 0 1 0 0,0 0-1 0 0,0 0 1 0 0,0 0-59 0 0,-1-1-8 0 0,0 1 0 0 0,-1-1 0 0 0,1 1 0 0 0,0-1 0 0 0,0 0 0 0 0,-1 0 0 0 0,1 0 0 0 0,-1-1 0 0 0,1 1 0 0 0,-1 0 0 0 0,1-1 0 0 0,-1 0-1 0 0,0 0 1 0 0,1 0 0 0 0,-1 0 0 0 0,0 0 0 0 0,-1 0 0 0 0,1 0 0 0 0,0 0 0 0 0,0-1 0 0 0,-1 1 0 0 0,0-1 0 0 0,1 1 0 0 0,-1-1-1 0 0,0 0 1 0 0,0-1 9 0 0,28-36-247 0 0,-12 91 403 0 0,-16 68-421 0 0,2-113-1231 0 0,0-3-2292 0 0,6-3-3255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1.4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21 2508 0 0,'0'0'2132'0'0,"0"0"2245"0"0,0 0-2237 0 0,0 0-834 0 0,0 0-206 0 0,0 0-219 0 0,0 0-388 0 0,0 0-368 0 0,2 7 74 0 0,3 7-52 0 0,-1 0 1 0 0,0 0-1 0 0,-1 0 1 0 0,-1 0 0 0 0,0 1-1 0 0,-1-1 1 0 0,0 1-1 0 0,-1-1 1 0 0,-1 1-1 0 0,0-1 1 0 0,-1 0 0 0 0,-1 1-1 0 0,0-1 1 0 0,-1 0-1 0 0,-4 12-147 0 0,26-64-8637 0 0,12-46 6774 0 0,-18 47 2648 0 0,-8 26-513 0 0,-4 6-39 0 0,1 0 0 0 0,0 1 0 0 0,0-1 1 0 0,0 1-1 0 0,0-1 0 0 0,1 1 0 0 0,-1-1 0 0 0,1 1 1 0 0,1 0-1 0 0,-1 0 0 0 0,0 0 0 0 0,1 0 0 0 0,0 0 1 0 0,0 1-1 0 0,0-1 0 0 0,0 1 0 0 0,1 0 0 0 0,-1 0 1 0 0,1 0-1 0 0,0 0 0 0 0,0 0 0 0 0,0 1 0 0 0,0 0 1 0 0,0 0-1 0 0,0 0 0 0 0,5-1-233 0 0,-6 6 21 0 0,0 0 0 0 0,0 0 0 0 0,0 0 0 0 0,-1 1 0 0 0,1-1 0 0 0,-1 1 0 0 0,0 0 0 0 0,0-1 0 0 0,0 1 0 0 0,0 0 0 0 0,-1 0 0 0 0,0 0 1 0 0,0 0-1 0 0,0 0 0 0 0,0 1 0 0 0,-1-1 0 0 0,1 0 0 0 0,-1 0 0 0 0,0 1 0 0 0,0-1 0 0 0,-1 0 0 0 0,1 0 0 0 0,-1 0 0 0 0,0 1 0 0 0,0-1-21 0 0,-33 5-1615 0 0,42 2 946 0 0,-6-9 741 0 0,71 129 2817 0 0,-71-126-2841 0 0,-1-1 0 0 0,1 1 0 0 0,-1-1 0 0 0,0 1 0 0 0,0-1 0 0 0,0 1 0 0 0,-1 0 0 0 0,1-1 0 0 0,-1 1 0 0 0,0 0 0 0 0,-1-1 0 0 0,1 1 0 0 0,-1 0 0 0 0,0-1 0 0 0,0 1 0 0 0,0-1 0 0 0,-1 1 0 0 0,0-1 0 0 0,0 1 0 0 0,0-1 0 0 0,0 0 0 0 0,0 0-1 0 0,-1 0 1 0 0,0 0 0 0 0,0-1 0 0 0,0 1 0 0 0,0-1 0 0 0,-1 0 0 0 0,1 1 0 0 0,-2 0-48 0 0,-33 6-719 0 0,14-15-5046 0 0,17-5-2235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3.5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94 29 184 0 0,'0'0'9325'0'0,"0"0"-5975"0"0,0 0-2902 0 0,0 7-257 0 0,4 134 1206 0 0,2-134-3853 0 0,-1-7-2419 0 0,2-5-1637 0 0</inkml:trace>
  <inkml:trace contextRef="#ctx0" brushRef="#br0" timeOffset="171.73">201 0 6413 0 0,'0'0'5796'0'0,"0"0"-4620"0"0,0 0-1176 0 0,0 0 0 0 0,0 0 228 0 0,-38 5 444 0 0,16-5-112 0 0,-3 1-208 0 0,-3 1-352 0 0,-3-2-1240 0 0,8 0-1716 0 0,-11-6-5289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2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1 256 1580 0 0,'0'0'388'0'0,"0"0"-100"0"0,0 0-284 0 0,0 0-4 0 0,0 0-196 0 0,0 0-284 0 0,0 0-684 0 0</inkml:trace>
  <inkml:trace contextRef="#ctx0" brushRef="#br0" timeOffset="955.87">122 340 3940 0 0,'0'0'4426'0'0,"0"0"-2608"0"0,0 0-1436 0 0,0 0-131 0 0,0 0 165 0 0,0 0 145 0 0,0 0 111 0 0,0 0 41 0 0,0 0-267 0 0,-2-3-293 0 0,0-10-244 0 0,1 1-1 0 0,0 0 1 0 0,0-1 0 0 0,1 1-1 0 0,1-1 1 0 0,0 1 0 0 0,0 0 0 0 0,2 0-1 0 0,-1-1 1 0 0,2 1 0 0 0,-1 1-1 0 0,6-12 92 0 0,6-28-318 0 0,18-64 1031 0 0,-30 115-699 0 0,-1 0 0 0 0,1 0 0 0 0,0 0 0 0 0,-1 0 0 0 0,1 0 0 0 0,0 1 0 0 0,-1-1 0 0 0,1 1 1 0 0,-1 0-1 0 0,1-1 0 0 0,-1 1 0 0 0,1 0 0 0 0,-1 1 0 0 0,1-1 0 0 0,-1 0 0 0 0,0 1 0 0 0,0-1 1 0 0,0 1-1 0 0,0 0 0 0 0,0-1 0 0 0,0 1 0 0 0,0 0 0 0 0,0 0 0 0 0,-1 1 0 0 0,1-1 0 0 0,-1 0 0 0 0,0 0 1 0 0,0 1-1 0 0,1-1 0 0 0,-1 1 0 0 0,-1-1 0 0 0,1 1 0 0 0,0-1 0 0 0,0 3-14 0 0,2 1 66 0 0,7 14 166 0 0,0 1 0 0 0,-1 0 1 0 0,-1 1-1 0 0,-1 0 0 0 0,-1 0 0 0 0,-1 1 1 0 0,-1-1-1 0 0,-1 1 0 0 0,-1 5-232 0 0,2-7 828 0 0,-2-15-2354 0 0,-2-2-3759 0 0,0-7 724 0 0</inkml:trace>
  <inkml:trace contextRef="#ctx0" brushRef="#br0" timeOffset="1204.87">362 241 9145 0 0,'0'0'4348'0'0,"0"0"-3952"0"0,0 0-396 0 0,0 0 0 0 0,0 0 204 0 0,0 0 300 0 0,-37-6-112 0 0,20 2-240 0 0,-1-2-152 0 0,0-2-964 0 0,-5 1-820 0 0,6 0-1440 0 0,-1-9-4581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1.67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147 111 5733 0 0,'0'0'7196'0'0,"0"0"-5948"0"0,0 0-932 0 0,0 0-216 0 0,0 0 116 0 0,0 0 240 0 0,0 0 184 0 0,0 0-147 0 0,-48 7-229 0 0,29-7-228 0 0,1-4-36 0 0,0-2-529 0 0,1 1-479 0 0,4-4-600 0 0,5-1-1132 0 0,2 3-3093 0 0</inkml:trace>
  <inkml:trace contextRef="#ctx0" brushRef="#br0" timeOffset="279.21">165 24 3332 0 0,'0'0'7061'0'0,"0"0"-5809"0"0,0 0-1252 0 0,0 0 100 0 0,0 0 28 0 0,0 0 464 0 0,-49-2-68 0 0,28-4-524 0 0,-2-2-1000 0 0,6 1-3844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4.8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18 1604 0 0,'0'0'9869'0'0,"0"0"-7809"0"0,0 0-1160 0 0,0 0-796 0 0,0 0 172 0 0,0 0-268 0 0,0 0 172 0 0,0 0 232 0 0,-38 10-72 0 0,18-7-112 0 0,-1-3-204 0 0,0 0-24 0 0,1 0-680 0 0,0-3-544 0 0,9-4-908 0 0,0 2-2440 0 0,9-11-2825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5.1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170 53 6201 0 0,'0'0'5096'0'0,"0"0"-3760"0"0,0 0-904 0 0,0 0-428 0 0,0 0 328 0 0,0 0-12 0 0,-40 0 264 0 0,18-4-220 0 0,-6-6-364 0 0,-2 1-1268 0 0,7-1-2588 0 0,-3-9-5517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7.5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66 15241 0 0,'0'0'1325'0'0,"0"0"-1325"0"0,0 0-337 0 0,0 0 337 0 0,0 0 253 0 0,-48 10-105 0 0,30-16-148 0 0,-4-2-184 0 0,4-4-913 0 0,0-4-1099 0 0,8 5-2628 0 0,1-11-2913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26.8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0 120 456 0 0,'0'0'8063'0'0,"0"0"-5370"0"0,0 0-1820 0 0,0 0 171 0 0,0 0 31 0 0,0 0-233 0 0,0 0-311 0 0,0 0-359 0 0,40 6-593 0 0,-36-6 474 0 0,0 1 1 0 0,-1 0-1 0 0,1-1 1 0 0,0 0-1 0 0,-1 0 1 0 0,1 0-1 0 0,0-1 0 0 0,-1 1 1 0 0,1-1-1 0 0,0 0 1 0 0,-1 0-1 0 0,1 0 0 0 0,-1 0 1 0 0,1-1-1 0 0,-1 1 1 0 0,0-1-1 0 0,0 0 0 0 0,1 0 1 0 0,-1 0-1 0 0,-1 0 1 0 0,1-1-1 0 0,0 1 0 0 0,0-1 1 0 0,-1 1-1 0 0,0-1 1 0 0,1 0-1 0 0,-1 0 0 0 0,0 0 1 0 0,0-2-54 0 0,-3 3-86 0 0,0 0 0 0 0,0 1 1 0 0,0-1-1 0 0,-1 0 0 0 0,1 0 1 0 0,-1 1-1 0 0,1-1 0 0 0,-1 1 0 0 0,1 0 1 0 0,-1-1-1 0 0,0 1 0 0 0,0 0 1 0 0,0 0-1 0 0,0 0 0 0 0,0 0 0 0 0,0 0 1 0 0,0 1-1 0 0,0-1 0 0 0,0 0 1 0 0,0 1-1 0 0,0 0 0 0 0,0-1 0 0 0,0 1 1 0 0,-1 0-1 0 0,1 0 0 0 0,0 0 1 0 0,0 0-1 0 0,0 1 0 0 0,0-1 0 0 0,0 1 1 0 0,0-1-1 0 0,0 1 0 0 0,0 0 0 0 0,0 0 1 0 0,0-1-1 0 0,0 2 0 0 0,0-1 1 0 0,0 0-1 0 0,0 0 86 0 0,-1 2 58 0 0,0 0-1 0 0,0 0 1 0 0,0 1 0 0 0,1-1-1 0 0,-1 0 1 0 0,1 1 0 0 0,0-1-1 0 0,0 1 1 0 0,0 0 0 0 0,0 0-1 0 0,1 0 1 0 0,0 0 0 0 0,0 0-1 0 0,0 0 1 0 0,0 0 0 0 0,0 0-1 0 0,1 1 1 0 0,0-1 0 0 0,0 0-1 0 0,0 0 1 0 0,0 0 0 0 0,1 1-1 0 0,-1-1 1 0 0,1 0 0 0 0,0 0-1 0 0,1 0 1 0 0,-1 0 0 0 0,1 0-1 0 0,-1 0 1 0 0,1-1 0 0 0,1 1-1 0 0,-1 0 1 0 0,0-1 0 0 0,1 0-1 0 0,-1 1 1 0 0,1-1 0 0 0,0 0-1 0 0,0 0 1 0 0,1-1 0 0 0,-1 1-1 0 0,0-1 1 0 0,1 1 0 0 0,-1-1-1 0 0,3 0-57 0 0,82-10 863 0 0,-49-36-3022 0 0,-39 43 2148 0 0,0-1-1 0 0,1 1 0 0 0,-1 0 0 0 0,1-1 0 0 0,0 1 1 0 0,-1 0-1 0 0,1 0 0 0 0,0 0 0 0 0,0 0 0 0 0,-1 0 1 0 0,1 0-1 0 0,0 0 0 0 0,0 0 0 0 0,0 0 0 0 0,0 0 1 0 0,1 0-1 0 0,-1 0 0 0 0,0 1 0 0 0,0-1 1 0 0,0 0-1 0 0,1 1 0 0 0,-1-1 0 0 0,0 1 0 0 0,0 0 1 0 0,1-1-1 0 0,-1 1 0 0 0,0 0 0 0 0,1 0 0 0 0,-1 0 1 0 0,1 0-1 0 0,-1 0 0 0 0,0 0 0 0 0,1 0 0 0 0,-1 0 1 0 0,0 0-1 0 0,1 1 0 0 0,-1-1 0 0 0,0 1 0 0 0,1-1 1 0 0,-1 1-1 0 0,0-1 0 0 0,0 1 0 0 0,0 0 1 0 0,1-1-1 0 0,-1 1 0 0 0,0 0 0 0 0,0 0 0 0 0,0 0 1 0 0,0 0-1 0 0,0 0 0 0 0,-1 0 0 0 0,1 0 0 0 0,0 0 1 0 0,0 1-1 0 0,-1-1 0 0 0,1 0 0 0 0,0 1 12 0 0,39 76 920 0 0,-38-59-1114 0 0,8-28 1585 0 0,-9 8-1434 0 0,1-5-33 0 0,-2 4 75 0 0,0 0-1 0 0,0 0 0 0 0,0 0 0 0 0,0 0 0 0 0,0 0 1 0 0,1 0-1 0 0,-1 0 0 0 0,0 0 0 0 0,1 0 0 0 0,0 0 0 0 0,-1 0 1 0 0,1 1-1 0 0,0-1 0 0 0,0 0 0 0 0,0 0 0 0 0,0 1 1 0 0,0-1-1 0 0,0 0 0 0 0,1 1 0 0 0,-1-1 0 0 0,1 1 1 0 0,-1 0-1 0 0,1-1 0 0 0,-1 1 0 0 0,1 0 0 0 0,0 0 0 0 0,-1 0 1 0 0,1 0-1 0 0,0 0 0 0 0,0 1 0 0 0,0-1 0 0 0,0 0 1 0 0,0 1-1 0 0,0 0 0 0 0,0-1 0 0 0,0 1 0 0 0,0 0 0 0 0,0 0 1 0 0,0 0-1 0 0,0 0 0 0 0,0 0 0 0 0,-1 0 0 0 0,1 1 1 0 0,0-1-1 0 0,0 1 0 0 0,0-1 0 0 0,0 1 0 0 0,0 0 0 0 0,0 0 1 0 0,0 0-1 0 0,-1 0 0 0 0,1 0 0 0 0,0 0 0 0 0,-1 0 1 0 0,1 1-1 0 0,-1-1 0 0 0,0 0 0 0 0,1 1 2 0 0,33 91-441 0 0,-35-93 416 0 0,3 5-2015 0 0,1-5-2783 0 0,3-3-1252 0 0</inkml:trace>
  <inkml:trace contextRef="#ctx0" brushRef="#br0" timeOffset="262.15">579 1 4528 0 0,'0'0'7593'0'0,"3"6"-6358"0"0,4 14-980 0 0,-1 1 0 0 0,-1-1 0 0 0,-1 1 0 0 0,0 1 1 0 0,-2-1-1 0 0,0 1 0 0 0,-2-1 0 0 0,-1 9-255 0 0,5 58-262 0 0,2-79-2430 0 0,1-14-3307 0 0,1-7-445 0 0</inkml:trace>
  <inkml:trace contextRef="#ctx0" brushRef="#br0" timeOffset="542.39">699 130 5957 0 0,'0'0'5504'0'0,"0"0"-3736"0"0,0 0-1768 0 0,0 0-256 0 0,0 0 256 0 0,0 0 204 0 0,-48-3 24 0 0,28 3-228 0 0,1 0-52 0 0,-1 0-1508 0 0,6-1-2328 0 0,0-4-2269 0 0</inkml:trace>
  <inkml:trace contextRef="#ctx0" brushRef="#br0" timeOffset="807.72">792 216 1800 0 0,'0'0'6048'0'0,"0"0"-4606"0"0,0 0-1244 0 0,2 6 453 0 0,4 30 844 0 0,-17-35 2162 0 0,11-7-3720 0 0,0 0-1 0 0,1-1 1 0 0,0 1 0 0 0,0-1 0 0 0,1 1 0 0 0,0 0 0 0 0,0 0-1 0 0,0 0 1 0 0,1 0 0 0 0,0 0 0 0 0,0 1 0 0 0,0-1 0 0 0,1 1-1 0 0,0 0 1 0 0,0 0 0 0 0,0 0 0 0 0,1 0 0 0 0,-1 1 0 0 0,2-1 63 0 0,11 8-2238 0 0,-10 9-2001 0 0,-6-11 3589 0 0,3 6-4110 0 0</inkml:trace>
  <inkml:trace contextRef="#ctx0" brushRef="#br0" timeOffset="1055.05">969 213 4712 0 0,'0'0'8413'0'0,"0"0"-6575"0"0,2 6-1868 0 0,20 90 584 0 0,-20-96-479 0 0,0 1-1 0 0,0-1 1 0 0,1 0 0 0 0,-1 1 0 0 0,0-1-1 0 0,0-1 1 0 0,1 1 0 0 0,-1 0 0 0 0,0 0 0 0 0,1-1-1 0 0,-1 1 1 0 0,0-1 0 0 0,0 0 0 0 0,0 0 0 0 0,0 0-1 0 0,0 0 1 0 0,0 0 0 0 0,0 0 0 0 0,0 0-1 0 0,0-1 1 0 0,0 1 0 0 0,0-1 0 0 0,-1 1 0 0 0,1-1-1 0 0,-1 0 1 0 0,1 1 0 0 0,-1-1 0 0 0,0 0 0 0 0,1 0-1 0 0,-1-1-74 0 0,32-45 260 0 0,-13 85-1786 0 0,-13-19 1656 0 0,0 0 1 0 0,-2 0 0 0 0,1 1-1 0 0,-2 0 1 0 0,-1 0 0 0 0,0 0-1 0 0,-2 0 1 0 0,0 16-131 0 0,-2-32 25 0 0,0-1-1 0 0,0 0 1 0 0,0 1 0 0 0,0-1 0 0 0,0 0-1 0 0,-1 0 1 0 0,1 1 0 0 0,-1-1 0 0 0,0 0 0 0 0,0-1-1 0 0,0 1 1 0 0,0 0 0 0 0,0 0 0 0 0,0-1-1 0 0,0 0 1 0 0,0 1 0 0 0,-1-1 0 0 0,1 0-1 0 0,0 0 1 0 0,-1 0 0 0 0,1 0 0 0 0,-1 0-1 0 0,1-1 1 0 0,-1 1 0 0 0,1-1 0 0 0,-1 0-1 0 0,0 1 1 0 0,1-1 0 0 0,-1 0 0 0 0,0-1-1 0 0,1 1 1 0 0,-1 0 0 0 0,1-1 0 0 0,-1 0 0 0 0,1 1-1 0 0,-1-1 1 0 0,1 0 0 0 0,-1 0 0 0 0,1 0-1 0 0,0-1 1 0 0,0 1 0 0 0,-1-1 0 0 0,1 1-1 0 0,0-1 1 0 0,0 1 0 0 0,0-1 0 0 0,1 0-1 0 0,-1 0 1 0 0,0 0 0 0 0,1 0 0 0 0,-1-1-1 0 0,0-1-24 0 0,-1-1-23 0 0,-1 0-1 0 0,1 0 0 0 0,1-1 1 0 0,-1 0-1 0 0,1 1 0 0 0,0-1 1 0 0,0 0-1 0 0,1 0 0 0 0,0 0 1 0 0,0 0-1 0 0,0 0 0 0 0,1 0 1 0 0,0-1-1 0 0,0 1 0 0 0,0 0 0 0 0,1 0 1 0 0,0 0-1 0 0,0 0 0 0 0,0 0 1 0 0,1 0-1 0 0,0 0 0 0 0,0 0 1 0 0,2-1 23 0 0,53-19-9621 0 0,-41 26 1986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7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104 0 6189 0 0,'0'0'8400'0'0,"0"0"-7300"0"0,0 0-1100 0 0,0 0-428 0 0,0 0 428 0 0,0 0 388 0 0,0 0-136 0 0,0 0-252 0 0,-48 19-440 0 0,28-19-1192 0 0,6 0-2892 0 0,-7-14-4729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5.6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203 0 4316 0 0,'0'0'6598'0'0,"0"0"-4555"0"0,0 0-1825 0 0,0 0 308 0 0,-8 4 6 0 0,-5 1-479 0 0,0-2-1 0 0,-1 1 0 0 0,1-2 1 0 0,-1 0-1 0 0,0 0 0 0 0,0-1 1 0 0,0-1-1 0 0,0 0 0 0 0,0-1 1 0 0,-9-2-53 0 0,22 2-8 0 0,0 1 0 0 0,0 0 0 0 0,0-1-1 0 0,0 1 1 0 0,0 0 0 0 0,0 0 0 0 0,0 0 0 0 0,0-1 0 0 0,0 1 0 0 0,0 0 0 0 0,0 0 0 0 0,0 1 0 0 0,0-1 0 0 0,0 0 0 0 0,0 0 0 0 0,0 0 0 0 0,0 1 0 0 0,0-1 0 0 0,0 1 0 0 0,0-1-1 0 0,0 1 1 0 0,0-1 0 0 0,0 1 0 0 0,0-1 0 0 0,0 1 0 0 0,0 0 0 0 0,1-1 0 0 0,-1 1 0 0 0,0 0 0 0 0,0 0 0 0 0,1 0 0 0 0,-1 0 0 0 0,1 0 0 0 0,-1-1 0 0 0,1 1 0 0 0,-1 0 0 0 0,1 0 0 0 0,-1 0-1 0 0,1 0 1 0 0,0 1 0 0 0,0-1 0 0 0,-1 0 0 0 0,1 0 0 0 0,0 0 0 0 0,0 0 0 0 0,0 0 0 0 0,0 0 0 0 0,0 0 0 0 0,0 0 0 0 0,1 0 0 0 0,-1 0 0 0 0,0 0 0 0 0,1 0 0 0 0,-1 0 0 0 0,0 0-1 0 0,1 0 1 0 0,-1 0 0 0 0,1 0 0 0 0,0 1 8 0 0,23 147 1245 0 0,1 85 716 0 0,-27-227-1912 0 0,0 1 0 0 0,1 0 0 0 0,0 0 0 0 0,0 0 0 0 0,1 0-1 0 0,0 0 1 0 0,0 0 0 0 0,1 0 0 0 0,0-1 0 0 0,0 1 0 0 0,1 0 0 0 0,0 0 0 0 0,1-1 0 0 0,-1 1 0 0 0,1-1 0 0 0,1 0 0 0 0,-1 0 0 0 0,1 0 0 0 0,1 0-1 0 0,-1-1 1 0 0,1 1 0 0 0,0-1 0 0 0,1 0 0 0 0,-1-1 0 0 0,1 1 0 0 0,0-1 0 0 0,0 0 0 0 0,1-1 0 0 0,3 3-49 0 0,12-7-466 0 0,-7-9-6059 0 0,-2-2-1522 0 0</inkml:trace>
  <inkml:trace contextRef="#ctx0" brushRef="#br0" timeOffset="512.84">341 133 1828 0 0,'0'0'7315'0'0,"0"0"-4459"0"0,0 0-1862 0 0,0 0-662 0 0,1 10 197 0 0,3 57 891 0 0,-1-41-1045 0 0,-1 0 0 0 0,-1 0 1 0 0,-1 0-1 0 0,-2 0 0 0 0,0 0 1 0 0,-2 0-1 0 0,-5 20-375 0 0,53-76-2670 0 0,-42 27 2706 0 0,0 0 0 0 0,0 0 0 0 0,1 0 0 0 0,-1 1 0 0 0,1-1 0 0 0,0 1 0 0 0,-1 0 0 0 0,1-1 0 0 0,0 1 0 0 0,1 0 0 0 0,-1 1 0 0 0,0-1 0 0 0,1 1 0 0 0,-1-1 0 0 0,1 1 0 0 0,-1 0 0 0 0,1 0 0 0 0,-1 1 0 0 0,1-1 0 0 0,0 1 0 0 0,-1-1 0 0 0,1 1 0 0 0,0 0 0 0 0,-1 1 0 0 0,1-1 0 0 0,0 1 0 0 0,-1-1 0 0 0,1 1 0 0 0,-1 0 0 0 0,1 0 0 0 0,-1 1 0 0 0,1-1 0 0 0,-1 1 0 0 0,0 0 0 0 0,0 0 0 0 0,0 0 0 0 0,0 0 0 0 0,0 0 0 0 0,0 1 0 0 0,0-1 1 0 0,-1 1-1 0 0,2 1-36 0 0,-2-2 18 0 0,-1 1 0 0 0,1-1 0 0 0,-1 0 1 0 0,1 1-1 0 0,-1-1 0 0 0,0 1 0 0 0,0 0 1 0 0,0-1-1 0 0,0 1 0 0 0,0 0 0 0 0,-1-1 1 0 0,1 1-1 0 0,-1 0 0 0 0,0 0 0 0 0,1 0 1 0 0,-1-1-1 0 0,-1 1 0 0 0,1 0 0 0 0,0 0 1 0 0,-1 0-1 0 0,1-1 0 0 0,-1 1 0 0 0,0 0 1 0 0,0 0-1 0 0,0-1 0 0 0,0 1 0 0 0,-1-1 1 0 0,1 1-1 0 0,-1-1 0 0 0,1 0 0 0 0,-1 1 1 0 0,0-1-1 0 0,0 0 0 0 0,0 0 0 0 0,0 0 1 0 0,0-1-1 0 0,0 1 0 0 0,-1 0 0 0 0,1-1 1 0 0,-1 1-1 0 0,1-1 0 0 0,-1 0 0 0 0,1 0 1 0 0,-1 0-1 0 0,0 0 0 0 0,1 0 0 0 0,-1-1 1 0 0,0 1-1 0 0,0-1 0 0 0,0 0 0 0 0,1 0 1 0 0,-1 0-1 0 0,0 0 0 0 0,-1 0-18 0 0,-52-4-332 0 0,25-15-6113 0 0,23 5-1155 0 0</inkml:trace>
  <inkml:trace contextRef="#ctx0" brushRef="#br0" timeOffset="774.01">632 584 7401 0 0,'0'0'5780'0'0,"0"0"-4391"0"0,0 0-1209 0 0,0 7 287 0 0,-5 77 1895 0 0,4-66-4659 0 0,1-12-4080 0 0,6-21-2092 0 0</inkml:trace>
  <inkml:trace contextRef="#ctx0" brushRef="#br0" timeOffset="930.99">698 413 11117 0 0,'0'0'3132'0'0,"0"0"-2160"0"0,0 0-844 0 0,0 0 48 0 0,0 0-28 0 0,0 0-148 0 0,0 0-196 0 0,0 0 8 0 0,0 0-568 0 0,0 0-900 0 0,-1 20-1260 0 0,5-20-4093 0 0</inkml:trace>
  <inkml:trace contextRef="#ctx0" brushRef="#br0" timeOffset="1084.1">849 634 6037 0 0,'2'7'5185'0'0,"-2"130"559"0"0,-47-53-4960 0 0,25-79-2410 0 0,10-16-3049 0 0,9-6-1886 0 0</inkml:trace>
  <inkml:trace contextRef="#ctx0" brushRef="#br0" timeOffset="1256.96">907 454 13965 0 0,'0'0'2208'0'0,"0"0"-1443"0"0,0 0-353 0 0,0 0-340 0 0,0 0 16 0 0,0 0-52 0 0,0 0-36 0 0,0 0-768 0 0,0 0-893 0 0,0 0-639 0 0,3-2-2984 0 0,1-8-2249 0 0</inkml:trace>
  <inkml:trace contextRef="#ctx0" brushRef="#br0" timeOffset="1598.87">955 149 6293 0 0,'0'0'7134'0'0,"0"0"-5248"0"0,0 0-1849 0 0,0 0-252 0 0,0 0-64 0 0,7 1 146 0 0,180 20-88 0 0,-183-16 302 0 0,0-1 1 0 0,-1 1-1 0 0,1 0 0 0 0,-1 0 1 0 0,-1 0-1 0 0,1 1 0 0 0,-1-1 1 0 0,0 1-1 0 0,0-1 0 0 0,0 1 1 0 0,-1 0-1 0 0,0-1 0 0 0,0 1 1 0 0,0 0-1 0 0,-1 0 0 0 0,0 0 1 0 0,0 0-1 0 0,0 0-81 0 0,1 11 312 0 0,4 29 1 0 0,5 29 193 0 0,-4 1-1 0 0,-3 0 1 0 0,-3 0 0 0 0,-6 29-506 0 0,6-104-28 0 0,0 6-78 0 0,-1 0 0 0 0,1 0 1 0 0,-1-1-1 0 0,-1 1 0 0 0,1 0 1 0 0,-1-1-1 0 0,0 1 0 0 0,0-1 1 0 0,-1 0-1 0 0,0 0 0 0 0,0 0 1 0 0,-1 0-1 0 0,1 0 0 0 0,-1 0 1 0 0,-1-1-1 0 0,0 1 106 0 0,-5-9-4987 0 0,8-2-428 0 0</inkml:trace>
  <inkml:trace contextRef="#ctx0" brushRef="#br0" timeOffset="10090.15">1045 992 3796 0 0,'0'0'776'0'0,"0"0"1450"0"0,0 0-818 0 0,0 0-695 0 0,0 0-256 0 0,0 0-110 0 0,0 0-330 0 0,-20 20-334 0 0,15-16 358 0 0,1-1 1 0 0,-1 0 0 0 0,0 0-1 0 0,1-1 1 0 0,-1 0-1 0 0,0 0 1 0 0,-1 0-1 0 0,1 0 1 0 0,0-1 0 0 0,0 0-1 0 0,-1 0 1 0 0,1 0-1 0 0,-1-1 1 0 0,1 1-1 0 0,-1-1 1 0 0,1-1 0 0 0,0 1-1 0 0,-1-1 1 0 0,1 0-1 0 0,-1 0 1 0 0,1 0-1 0 0,0-1 1 0 0,0 0 0 0 0,0 0-1 0 0,0 0 1 0 0,0-1-1 0 0,0 0 1 0 0,1 0-1 0 0,-1 0 1 0 0,1 0 0 0 0,0-1-1 0 0,0 1 1 0 0,0-1-1 0 0,0 0 1 0 0,1-1-1 0 0,-1 1 1 0 0,1 0 0 0 0,0-1-1 0 0,1 0 1 0 0,-1-1-42 0 0,-60 21-187 0 0,47-14 332 0 0,0 0 0 0 0,1-2-1 0 0,-1 0 1 0 0,0 0 0 0 0,1-2 0 0 0,0 0 0 0 0,-1 0 0 0 0,1-2-1 0 0,0 0 1 0 0,1-1 0 0 0,-1 0 0 0 0,1-1 0 0 0,1 0 0 0 0,-9-7-145 0 0,21 13 117 0 0,1 1-279 0 0,-9 1 223 0 0,-1 0 1 0 0,1-1-1 0 0,-1 0 0 0 0,1-1 1 0 0,-1 0-1 0 0,1 0 0 0 0,-1-1 1 0 0,1 0-1 0 0,0-1 0 0 0,0 0 1 0 0,0 0-1 0 0,0-1 0 0 0,0 0 1 0 0,1-1-1 0 0,0 0 0 0 0,0 0 1 0 0,-7-6-62 0 0,-23-29-1099 0 0,16 11-2911 0 0,16 18-1022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21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485 52 2768 0 0,'0'0'309'0'0,"-6"1"442"0"0,-93 1 2801 0 0,-64-27-2815 0 0,80 10-443 0 0,48 10-233 0 0,-16-3-3596 0 0,44 6 514 0 0</inkml:trace>
  <inkml:trace contextRef="#ctx0" brushRef="#br0" timeOffset="264.72">457 117 364 0 0,'0'0'6159'0'0,"-7"0"-4425"0"0,-70 1-1002 0 0,0-5 0 0 0,0-2 0 0 0,-65-15-732 0 0,65 10 867 0 0,83 14 126 0 0,8 3-7881 0 0,-7-3 3047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09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24 3544 0 0,'0'0'5166'0'0,"0"0"-3532"0"0,0 0-1103 0 0,0 0-226 0 0,0 0-196 0 0,0 0 44 0 0,-7 0 274 0 0,-192-24 1499 0 0,200 76-139 0 0,5 3-1482 0 0,-2 1 1 0 0,-3 1-1 0 0,-3-1 1 0 0,-2 0-1 0 0,-2 0 0 0 0,-10 33-305 0 0,12-81 35 0 0,1 1 0 0 0,-1 0-1 0 0,1 0 1 0 0,1 0 0 0 0,0 0-1 0 0,0 0 1 0 0,1 1 0 0 0,0-1-1 0 0,0 1 1 0 0,1-1 0 0 0,0 1 0 0 0,1-1-1 0 0,0 0 1 0 0,1 1 0 0 0,0-1-1 0 0,0 0 1 0 0,1 0 0 0 0,0 0-1 0 0,1 0 1 0 0,0 0 0 0 0,0-1-1 0 0,0 0 1 0 0,1 0 0 0 0,1 0 0 0 0,-1 0-1 0 0,2-1 1 0 0,-1 0 0 0 0,0 0-1 0 0,1-1 1 0 0,1 0 0 0 0,-1 0-1 0 0,1 0 1 0 0,0-1-35 0 0,1-2-509 0 0,69 17 1315 0 0,-53-22-3772 0 0,-7-11-4192 0 0,-6-5-1534 0 0</inkml:trace>
  <inkml:trace contextRef="#ctx0" brushRef="#br0" timeOffset="1382.68">1044 602 7989 0 0,'0'0'5762'0'0,"-2"7"-4384"0"0,-35 176 1237 0 0,51-163-3186 0 0,1-29-6641 0 0,-5-11-269 0 0</inkml:trace>
  <inkml:trace contextRef="#ctx0" brushRef="#br0" timeOffset="1550.66">1125 451 5336 0 0,'0'0'9121'0'0,"0"0"-7637"0"0,0 0-579 0 0,0 0-393 0 0,0 0-424 0 0,0 0-88 0 0,0 0-176 0 0,0 0-248 0 0,0 0-229 0 0,0 0-539 0 0,-15-6-1212 0 0,11 2-3768 0 0</inkml:trace>
  <inkml:trace contextRef="#ctx0" brushRef="#br0" timeOffset="1875.66">1116 135 14789 0 0,'0'0'1369'0'0,"0"0"-985"0"0,0 0-335 0 0,0 0-193 0 0,0 0-30 0 0,0 0-68 0 0,7 2-198 0 0,216 30 1233 0 0,-220-30-801 0 0,-1-1 1 0 0,1 1-1 0 0,-1 0 1 0 0,0 0 0 0 0,0 0-1 0 0,0 1 1 0 0,0-1 0 0 0,0 0-1 0 0,0 1 1 0 0,-1-1 0 0 0,1 1-1 0 0,-1 0 1 0 0,0-1 0 0 0,0 1-1 0 0,0 0 1 0 0,0 0 0 0 0,0 0-1 0 0,0 0 1 0 0,-1 0-1 0 0,0 0 1 0 0,1 0 0 0 0,-1 0-1 0 0,0 0 1 0 0,0 0 0 0 0,-1 0-1 0 0,1 0 1 0 0,-1 1 7 0 0,2 10 290 0 0,4 31 5 0 0,9 78 683 0 0,-6 0 0 0 0,-6 104-978 0 0,-2-219-21 0 0,-1 0 1 0 0,-1 0 0 0 0,1 0 0 0 0,-1 0 0 0 0,0 0-1 0 0,-1 0 1 0 0,0-1 0 0 0,0 0 0 0 0,-1 1-1 0 0,0-1 1 0 0,0 0 0 0 0,0-1 0 0 0,-1 1-1 0 0,0-1 1 0 0,-1 0 0 0 0,1 0 0 0 0,-1-1-1 0 0,0 1 1 0 0,-7 3 20 0 0,-57 2-5063 0 0,49-19-2346 0 0</inkml:trace>
  <inkml:trace contextRef="#ctx0" brushRef="#br0" timeOffset="562.72">488 406 4308 0 0,'0'0'1096'0'0,"0"0"2242"0"0,0 0-1476 0 0,0 0-728 0 0,0 0 106 0 0,0 0-21 0 0,0 0-332 0 0,0 0-409 0 0,0 0-293 0 0,3 1-115 0 0,-1-1-80 0 0,1 1 0 0 0,-1-1 0 0 0,0 0 0 0 0,1-1 0 0 0,-1 1 0 0 0,1 0 0 0 0,-1-1 0 0 0,0 1 0 0 0,0-1 0 0 0,1 0 0 0 0,-1 0 0 0 0,0 1 0 0 0,0-2 0 0 0,0 1 0 0 0,0 0 0 0 0,0 0 0 0 0,0-1 0 0 0,0 1 0 0 0,0-1 0 0 0,0 1 0 0 0,-1-1 0 0 0,1 0 0 0 0,-1 0 0 0 0,1 0 0 0 0,-1 0 0 0 0,0 0 0 0 0,0 0 0 0 0,0 0 0 0 0,0 0-1 0 0,0 0 1 0 0,0 0 0 0 0,0-1 0 0 0,-1 1 0 0 0,1 0 0 0 0,-1-1 0 0 0,0 1 0 0 0,0 0 0 0 0,0-1 0 0 0,0 1 0 0 0,0-1 0 0 0,0 0 10 0 0,1-2-41 0 0,0 1-1 0 0,0-1 1 0 0,-1 0-1 0 0,0 0 0 0 0,0 0 1 0 0,0 0-1 0 0,0 0 1 0 0,-1 0-1 0 0,0 0 0 0 0,0 0 1 0 0,0 0-1 0 0,-1 0 1 0 0,1 1-1 0 0,-1-1 0 0 0,0 1 1 0 0,0-1-1 0 0,-1 1 0 0 0,0 0 1 0 0,1-1-1 0 0,-1 1 1 0 0,-2-1 41 0 0,1 5-13 0 0,0 1 0 0 0,0-1 0 0 0,0 1 0 0 0,0 0 0 0 0,0 0 0 0 0,0 0-1 0 0,0 0 1 0 0,1 1 0 0 0,-1-1 0 0 0,0 1 0 0 0,1 0 0 0 0,-1 0 0 0 0,1 0 0 0 0,0 1 0 0 0,0-1 0 0 0,0 1 0 0 0,0 0 0 0 0,0 0 0 0 0,0 0 0 0 0,1 0 0 0 0,-1 0 0 0 0,1 1 0 0 0,0-1 0 0 0,0 1 0 0 0,0-1 0 0 0,1 1 0 0 0,-1 0 0 0 0,1 1 13 0 0,-34 113 782 0 0,35-115-740 0 0,1 0 0 0 0,-1 1 0 0 0,0-1 0 0 0,1 0 0 0 0,0 0 0 0 0,0 0 0 0 0,0 0 0 0 0,0 0 0 0 0,0 0 0 0 0,1 0 0 0 0,-1 0 0 0 0,1 0 0 0 0,0-1 0 0 0,0 1 0 0 0,0 0 0 0 0,0-1 0 0 0,0 0 0 0 0,1 1 1 0 0,-1-1-1 0 0,1 0 0 0 0,-1 0 0 0 0,1-1 0 0 0,0 1 0 0 0,0 0 0 0 0,0-1 0 0 0,0 0 0 0 0,0 0 0 0 0,0 0 0 0 0,0 0 0 0 0,0 0 0 0 0,0 0 0 0 0,1-1 0 0 0,-1 1 0 0 0,0-1 0 0 0,0 0 0 0 0,2 0-42 0 0,-1 0 16 0 0,-1 0 0 0 0,1-1 0 0 0,-1 1 1 0 0,1 0-1 0 0,-1-1 0 0 0,1 0 0 0 0,-1 0 0 0 0,0 0 0 0 0,1 0 1 0 0,-1 0-1 0 0,0-1 0 0 0,0 1 0 0 0,0-1 0 0 0,0 0 1 0 0,0 0-1 0 0,0 0 0 0 0,-1-1 0 0 0,1 1 0 0 0,-1 0 1 0 0,1-1-1 0 0,-1 0 0 0 0,0 0 0 0 0,0 1 0 0 0,0-1 0 0 0,0 0 1 0 0,-1-1-1 0 0,1 1-16 0 0,16-22 199 0 0,-20 69-1197 0 0,1-33 736 0 0,-4 75 1361 0 0,20-35-5656 0 0,-10-45-1023 0 0</inkml:trace>
  <inkml:trace contextRef="#ctx0" brushRef="#br0" timeOffset="979.55">777 550 1120 0 0,'0'0'2422'0'0,"0"0"266"0"0,0 0-1075 0 0,0 0-574 0 0,0 0-185 0 0,0 0-94 0 0,0 0-80 0 0,0 0-75 0 0,0 0 40 0 0,-6-5 5207 0 0,5 3-6139 0 0,10 90-283 0 0,-5 82 515 0 0,-5-168 80 0 0,0 0 0 0 0,1 0 1 0 0,-1 0-1 0 0,0-1 1 0 0,0 1-1 0 0,0 0 1 0 0,0-1-1 0 0,0 1 0 0 0,0-1 1 0 0,0 1-1 0 0,-1-1 1 0 0,1 0-1 0 0,-1 1 0 0 0,1-1 1 0 0,-1 0-1 0 0,1 0 1 0 0,-1 0-1 0 0,0 0 1 0 0,1 0-1 0 0,-1 0 0 0 0,0-1 1 0 0,0 1-1 0 0,1-1 1 0 0,-1 1-1 0 0,0-1 1 0 0,0 1-1 0 0,0-1 0 0 0,0 0 1 0 0,0 0-1 0 0,0 0 1 0 0,0 0-1 0 0,1 0 0 0 0,-1-1 1 0 0,0 1-1 0 0,0-1 1 0 0,0 1-1 0 0,0-1 1 0 0,0 1-1 0 0,1-1 0 0 0,-1 0 1 0 0,0 0-1 0 0,1 0 1 0 0,-1 0-1 0 0,1 0 1 0 0,-1 0-1 0 0,-1-2-25 0 0,-40-30-939 0 0,16-3-3893 0 0,18 8-1783 0 0</inkml:trace>
  <inkml:trace contextRef="#ctx0" brushRef="#br0" timeOffset="1227.36">824 381 4408 0 0,'0'0'9497'0'0,"0"0"-8381"0"0,0 0-1116 0 0,0 0 0 0 0,0 0 528 0 0,0 0-28 0 0,0 0-256 0 0,0 0-244 0 0,0 0 0 0 0,0 0-732 0 0,-10 25-960 0 0,8-24-1484 0 0,4-1-5761 0 0</inkml:trace>
  <inkml:trace contextRef="#ctx0" brushRef="#br0" timeOffset="13970.73">1151 998 612 0 0,'0'0'1243'0'0,"0"0"-1014"0"0,0 0 123 0 0,0 0 152 0 0,0 0 178 0 0,0 0 773 0 0,-8 4-651 0 0,1-1-611 0 0,-1 1 1 0 0,1-1 0 0 0,-1 0-1 0 0,0-1 1 0 0,0 0 0 0 0,0 0-1 0 0,-1 0 1 0 0,1-1 0 0 0,0-1 0 0 0,0 1-1 0 0,-1-1 1 0 0,1-1 0 0 0,0 0-1 0 0,-1 0 1 0 0,1 0 0 0 0,0-1 0 0 0,-3-1-194 0 0,-147-73 419 0 0,103 116 1305 0 0,40-38-1599 0 0,-1 0 0 0 0,1-1-1 0 0,-1-1 1 0 0,1 0 0 0 0,-1-1 0 0 0,1-1 0 0 0,0-1-1 0 0,0 0 1 0 0,0 0 0 0 0,0-2 0 0 0,0 0 0 0 0,1 0-1 0 0,0-2 1 0 0,0 1 0 0 0,0-2 0 0 0,1 0-125 0 0,-38-15-9 0 0,-33 15 6 0 0,78 6-112 0 0,-22-6-1236 0 0,9-2-3516 0 0,2-3-2102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3:58.5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11477 0 0,'0'0'5131'0'0,"0"0"-4337"0"0,0 0-1019 0 0,0 0 25 0 0,0 0-415 0 0,8 0-144 0 0,184 22-133 0 0,-189-19 960 0 0,-1-1-1 0 0,0 0 1 0 0,0 1 0 0 0,0 0 0 0 0,0-1 0 0 0,0 1 0 0 0,-1 0 0 0 0,1 0 0 0 0,-1 0-1 0 0,0 0 1 0 0,1 0 0 0 0,-2 1 0 0 0,1-1 0 0 0,0 0 0 0 0,-1 0 0 0 0,1 1 0 0 0,-1-1-1 0 0,0 0 1 0 0,0 1 0 0 0,0-1 0 0 0,-1 0 0 0 0,1 0 0 0 0,-1 1 0 0 0,0-1 0 0 0,1 0-1 0 0,-2 2-67 0 0,1 7 346 0 0,-8 402 992 0 0,11-411-1385 0 0,0 1-1 0 0,-1 0 1 0 0,1 0-1 0 0,0 0 1 0 0,-1 0 0 0 0,0 1-1 0 0,0-1 1 0 0,0 0-1 0 0,-1 0 1 0 0,0 1-1 0 0,1-1 1 0 0,-1 0 0 0 0,-1 1-1 0 0,1-1 1 0 0,-1 0-1 0 0,1 1 1 0 0,-1-1 0 0 0,-1 0-1 0 0,1 0 1 0 0,0 0-1 0 0,-1 0 1 0 0,0 0-1 0 0,0 0 1 0 0,0 0 0 0 0,0-1-1 0 0,-1 1 1 0 0,0-1-1 0 0,1 0 1 0 0,-1 1 0 0 0,0-1-1 0 0,-1 0 1 0 0,1-1-1 0 0,0 1 1 0 0,-1-1-1 0 0,0 1 1 0 0,1-1 0 0 0,-1 0-1 0 0,0 0 1 0 0,0-1-1 0 0,0 1 1 0 0,0-1 0 0 0,-1 0-1 0 0,-2 1 48 0 0,-8-9-3934 0 0,-2-9-4808 0 0</inkml:trace>
  <inkml:trace contextRef="#ctx0" brushRef="#br0" timeOffset="1425.89">1067 894 10185 0 0,'1'7'3462'0'0,"8"137"416"0"0,-8-152-5032 0 0,23-83-5021 0 0,23 48 8906 0 0,-1 69 828 0 0,-18 72-2860 0 0,-27-90-563 0 0,1 65-170 0 0,-10-43-2768 0 0,6-27-2060 0 0,1-7-4497 0 0</inkml:trace>
  <inkml:trace contextRef="#ctx0" brushRef="#br0" timeOffset="773.43">411 723 3220 0 0,'0'0'7220'0'0,"0"0"-4923"0"0,0 0-1906 0 0,0 0-81 0 0,0 0 227 0 0,0 0 179 0 0,0 0 18 0 0,0 0-280 0 0,0-4-831 0 0,18-87-927 0 0,9 142 2766 0 0,-18 89 358 0 0,-9-139-1637 0 0,12-39-1549 0 0,24-32-199 0 0,-35 69 1593 0 0,0 0 0 0 0,-1 0 0 0 0,1 0 0 0 0,0 0 0 0 0,0 0 0 0 0,0 0 0 0 0,0 0 0 0 0,0 0 0 0 0,0 1 0 0 0,0-1 0 0 0,0 0 0 0 0,0 1 0 0 0,0-1 0 0 0,0 1 0 0 0,0-1 0 0 0,0 1 0 0 0,1 0 0 0 0,-1-1 0 0 0,0 1 0 0 0,0 0 0 0 0,1 0 0 0 0,-1 0 0 0 0,0 0 0 0 0,0 0 0 0 0,0 0 0 0 0,1 0 0 0 0,-1 0 0 0 0,0 0 0 0 0,0 1 0 0 0,0-1 0 0 0,1 1 0 0 0,-1-1 0 0 0,0 1 0 0 0,0-1 0 0 0,0 1 0 0 0,0-1 0 0 0,0 1 0 0 0,0 0 0 0 0,0 0 0 0 0,0-1 0 0 0,0 1 0 0 0,0 0 0 0 0,-1 0 1 0 0,1 0-1 0 0,0 0 0 0 0,0 0 0 0 0,-1 0 0 0 0,1 0 0 0 0,-1 0 0 0 0,1 0 0 0 0,-1 1 0 0 0,1-1 0 0 0,-1 0 0 0 0,0 0 0 0 0,0 0 0 0 0,1 1 0 0 0,-1-1 0 0 0,0 1-28 0 0,10 91 1385 0 0,-10-93-1211 0 0,13-31-1433 0 0,30-19 1115 0 0,-42 49 160 0 0,0 1 0 0 0,0-1 0 0 0,0 1-1 0 0,0-1 1 0 0,1 1 0 0 0,-1-1 0 0 0,0 1 0 0 0,0 0 0 0 0,0 0 0 0 0,0-1 0 0 0,0 1 0 0 0,0 0 0 0 0,1 0 0 0 0,-1 0 0 0 0,0 0-1 0 0,0 0 1 0 0,0 1 0 0 0,0-1 0 0 0,0 0 0 0 0,0 0 0 0 0,1 1 0 0 0,-1-1 0 0 0,0 1 0 0 0,0-1 0 0 0,0 1 0 0 0,0-1 0 0 0,0 1-1 0 0,0-1 1 0 0,-1 1 0 0 0,1 0 0 0 0,0 0 0 0 0,0 0 0 0 0,0-1 0 0 0,-1 1 0 0 0,1 0 0 0 0,0 0 0 0 0,-1 0 0 0 0,1 0 0 0 0,-1 0-1 0 0,1 0 1 0 0,-1 0 0 0 0,1 0 0 0 0,-1 0 0 0 0,0 1 0 0 0,1-1 0 0 0,-1 0 0 0 0,0 0 0 0 0,0 0 0 0 0,0 0 0 0 0,0 0 0 0 0,0 1-1 0 0,0-1 1 0 0,0 0 0 0 0,-1 0 0 0 0,1 1-16 0 0,-9 61-2296 0 0,12-63-5166 0 0,8-1-164 0 0</inkml:trace>
  <inkml:trace contextRef="#ctx0" brushRef="#br0" timeOffset="1071.99">899 819 40 0 0,'0'0'11641'0'0,"0"0"-9697"0"0,9 44-1420 0 0,-9-28 308 0 0,-7 1 152 0 0,1-1-455 0 0,-7-3-229 0 0,1 1-88 0 0,-2-4-112 0 0,-3-3-100 0 0,1-2-140 0 0,1-4-244 0 0,3-1-409 0 0,0-4-999 0 0,3-1-2268 0 0,5-13-3769 0 0</inkml:trace>
  <inkml:trace contextRef="#ctx0" brushRef="#br0" timeOffset="1225.85">810 801 7201 0 0,'0'0'6900'0'0,"0"0"-6456"0"0,13 49-244 0 0,-9-29 420 0 0,2 1 84 0 0,-2 0-51 0 0,0-1-153 0 0,-2-3-264 0 0,1-1-152 0 0,1-2-84 0 0,-4-3-92 0 0,1-1-32 0 0,2-3-200 0 0,1-2-517 0 0,1-3-747 0 0,-1 0-1216 0 0,7-5-4549 0 0</inkml:trace>
  <inkml:trace contextRef="#ctx0" brushRef="#br0" timeOffset="29823.95">401 1007 260 0 0,'0'0'873'0'0,"-8"-7"14"0"0,-5-4-340 0 0,1-1-1 0 0,1 0 1 0 0,0-1-1 0 0,0 0 1 0 0,2 0-1 0 0,-1-1 1 0 0,2-1-1 0 0,0 1 1 0 0,-5-14-547 0 0,8 18 22 0 0,0 0 1 0 0,1-1-1 0 0,0 1 1 0 0,0-1 0 0 0,2 0-1 0 0,-1 0 1 0 0,1 0-1 0 0,1 0 1 0 0,0-1 0 0 0,0 1-1 0 0,2 0 1 0 0,-1 0-1 0 0,1-1 1 0 0,1 1 0 0 0,0 0-1 0 0,0 0 1 0 0,1 0-1 0 0,1 0 1 0 0,-1 1 0 0 0,2-1-1 0 0,0 1 1 0 0,0 0-1 0 0,1 1 1 0 0,0-1 0 0 0,0 1-1 0 0,1 0 1 0 0,0 0-1 0 0,1 1 1 0 0,8-7-23 0 0,12-2-292 0 0,0 2 0 0 0,0 0 0 0 0,2 3 0 0 0,-1 0 0 0 0,2 2 0 0 0,-1 1 0 0 0,1 1 0 0 0,1 2 0 0 0,-1 1 0 0 0,1 1 0 0 0,24 2 292 0 0,-13 3 128 0 0,0 3-1 0 0,0 1 1 0 0,-1 2-1 0 0,0 2 1 0 0,0 2-1 0 0,0 2 1 0 0,-2 1-1 0 0,0 3 1 0 0,0 1-1 0 0,-2 1 1 0 0,0 3-1 0 0,-2 1 1 0 0,0 1-1 0 0,-2 2 0 0 0,-1 2 1 0 0,11 12-128 0 0,-29-28-15 0 0,-2 0-1 0 0,1 1 1 0 0,-2 1-1 0 0,0 0 1 0 0,0 1-1 0 0,-1 0 1 0 0,-1 0 0 0 0,-1 1-1 0 0,0 1 1 0 0,-1 0-1 0 0,-1 0 1 0 0,0 0 0 0 0,-1 1-1 0 0,-1 0 1 0 0,-1 0-1 0 0,-1 0 1 0 0,0 0 0 0 0,-1 1-1 0 0,-1 15 16 0 0,-6-21 120 0 0,1 0 1 0 0,-2-1-1 0 0,0 1 0 0 0,0-1 0 0 0,-1 0 0 0 0,-1-1 0 0 0,0 0 1 0 0,0 0-1 0 0,-1 0 0 0 0,-1-1 0 0 0,0-1 0 0 0,0 0 1 0 0,-1 0-1 0 0,0-1 0 0 0,0 0 0 0 0,-1-1 0 0 0,0 0 0 0 0,0-1 1 0 0,-1 0-1 0 0,1-1 0 0 0,-1-1 0 0 0,0 0 0 0 0,-1 0 0 0 0,-2-1-120 0 0,-12 5 80 0 0,0-2 0 0 0,0-1 0 0 0,-1-1 0 0 0,0-1 0 0 0,0-2-1 0 0,1-1 1 0 0,-1-1 0 0 0,0-2 0 0 0,0 0 0 0 0,1-2-1 0 0,0-1 1 0 0,0-2 0 0 0,0 0 0 0 0,-20-10-80 0 0,19 5-59 0 0,0 0 0 0 0,1-2 1 0 0,1-1-1 0 0,0-2 0 0 0,1 0 0 0 0,0-2 1 0 0,2 0-1 0 0,-9-12 59 0 0,-122-139-3518 0 0,124 133-377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34.0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2844 0 0,'0'0'29'0'0,"0"0"683"0"0,0 0 2200 0 0,0 0-1198 0 0,0 0-496 0 0,0 0-33 0 0,0 0-159 0 0,0 0-106 0 0,4 0-298 0 0,-3 1-634 0 0,1-1 1 0 0,0 0-1 0 0,-1 1 1 0 0,1 0-1 0 0,0-1 1 0 0,-1 1-1 0 0,1 0 1 0 0,-1 0-1 0 0,1 0 1 0 0,-1 0-1 0 0,0 0 1 0 0,1 0-1 0 0,-1 0 1 0 0,0 0-1 0 0,0 1 1 0 0,0-1-1 0 0,0 0 1 0 0,0 1-1 0 0,0-1 1 0 0,0 1-1 0 0,0-1 1 0 0,0 1-1 0 0,-1 0 1 0 0,1-1-1 0 0,-1 1 1 0 0,1 0-1 0 0,-1-1 1 0 0,0 1-1 0 0,1 0 1 0 0,-1-1-1 0 0,0 1 1 0 0,0 0-1 0 0,0 0 1 0 0,-1-1-1 0 0,1 1 1 0 0,0 0-1 0 0,-1-1 1 0 0,1 1-1 0 0,-1 0 1 0 0,0 0 11 0 0,1 15-16 0 0,1 12 2395 0 0,11-49-250 0 0,-10 16-2021 0 0,31-65-626 0 0,-32 68 466 0 0,0 0 0 0 0,0 0-1 0 0,0 0 1 0 0,0 0 0 0 0,1 0-1 0 0,-1 0 1 0 0,0 0 0 0 0,0 1-1 0 0,1-1 1 0 0,-1 0 0 0 0,1 1-1 0 0,-1-1 1 0 0,0 1 0 0 0,1-1-1 0 0,-1 1 1 0 0,1 0 0 0 0,-1 0-1 0 0,1 0 1 0 0,-1 0 0 0 0,1 0-1 0 0,-1 0 1 0 0,1 0 0 0 0,-1 0-1 0 0,1 0 1 0 0,-1 1 0 0 0,1-1-1 0 0,-1 1 1 0 0,0-1 0 0 0,1 1-1 0 0,-1-1 1 0 0,0 1 0 0 0,1 0-1 0 0,-1 0 1 0 0,0 0 0 0 0,0-1-1 0 0,0 1 1 0 0,0 0 0 0 0,0 1-1 0 0,0-1 1 0 0,0 0 0 0 0,0 0-1 0 0,0 0 1 0 0,0 1 0 0 0,0-1-1 0 0,-1 0 1 0 0,1 1 0 0 0,-1-1-1 0 0,1 0 1 0 0,-1 1 52 0 0,4 4 97 0 0,0 1 1 0 0,0 0 0 0 0,-1 0-1 0 0,0 1 1 0 0,-1-1-1 0 0,0 1 1 0 0,0-1-1 0 0,0 1 1 0 0,-1 0-1 0 0,0-1 1 0 0,-1 1-1 0 0,1 0 1 0 0,-2 0-1 0 0,1 0 1 0 0,-1 3-98 0 0,0 18-1104 0 0,3-23-2372 0 0,2-5-2200 0 0,1-3 229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34.2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139 0 7749 0 0,'0'0'2976'0'0,"0"0"-2848"0"0,0 0 492 0 0,0 0 660 0 0,-14 38 136 0 0,1-27-772 0 0,-1 0-452 0 0,-3-1-192 0 0,-1 1-316 0 0,1-1-292 0 0,0-2-372 0 0,6-2-520 0 0,-1-5-1132 0 0,7-1-2545 0 0</inkml:trace>
  <inkml:trace contextRef="#ctx0" brushRef="#br0" timeOffset="247.52">42 4 4652 0 0,'0'0'3901'0'0,"0"0"-3057"0"0,0 0 228 0 0,39 46 136 0 0,-26-29-144 0 0,-3 0-208 0 0,0-2-360 0 0,-3 2-204 0 0,1-4-116 0 0,-2 0-100 0 0,-2-3-76 0 0,0 1-88 0 0,0-3-380 0 0,1-3-576 0 0,0-1-624 0 0,2-2-888 0 0,-1-1-2269 0 0</inkml:trace>
  <inkml:trace contextRef="#ctx0" brushRef="#br0" timeOffset="653.84">327 132 132 0 0,'0'0'1594'0'0,"0"0"-655"0"0,0 0 391 0 0,0 0 1166 0 0,0 0-850 0 0,0 0-874 0 0,0 0-257 0 0,0 0-66 0 0,0 0 45 0 0,-4-1 87 0 0,3-1-502 0 0,-1 0 1 0 0,0 1 0 0 0,1-1-1 0 0,0 0 1 0 0,-1 0 0 0 0,1 0-1 0 0,0 0 1 0 0,0 0 0 0 0,0 0-1 0 0,0 0 1 0 0,0-1 0 0 0,1 1-1 0 0,-1 0 1 0 0,1 0 0 0 0,-1-1-1 0 0,1 1 1 0 0,0 0 0 0 0,0-1-1 0 0,0 1 1 0 0,0 0 0 0 0,0-1-1 0 0,1 1 1 0 0,-1 0 0 0 0,1 0-1 0 0,-1-1 1 0 0,1 1 0 0 0,0 0-1 0 0,0 0 1 0 0,1-2-80 0 0,-1 4 26 0 0,1-1 0 0 0,0 1 0 0 0,-1-1 1 0 0,1 1-1 0 0,0 0 0 0 0,-1-1 0 0 0,1 1 0 0 0,0 0 1 0 0,0 0-1 0 0,-1 0 0 0 0,1 1 0 0 0,0-1 0 0 0,0 0 1 0 0,-1 1-1 0 0,1-1 0 0 0,0 1 0 0 0,-1-1 0 0 0,1 1 1 0 0,-1 0-1 0 0,1 0 0 0 0,-1 0 0 0 0,1 0 0 0 0,-1 0 1 0 0,0 0-1 0 0,1 0 0 0 0,-1 0 0 0 0,0 0 0 0 0,0 1 1 0 0,0-1-1 0 0,0 1 0 0 0,0-1 0 0 0,0 1 0 0 0,0-1 1 0 0,0 1-1 0 0,-1-1 0 0 0,1 1 0 0 0,0 1-26 0 0,4 3 103 0 0,0 1 0 0 0,-1 0 0 0 0,0 0-1 0 0,0 0 1 0 0,-1 1 0 0 0,0-1 0 0 0,0 1-1 0 0,0 0 1 0 0,-1 0 0 0 0,0 0 0 0 0,-1 0-1 0 0,0 0 1 0 0,0 0 0 0 0,-1 1 0 0 0,0 2-103 0 0,0-11 249 0 0,8-27-764 0 0,-6 22 423 0 0,-2 4 92 0 0,-1-1-1 0 0,1 1 1 0 0,0-1 0 0 0,0 0 0 0 0,0 1 0 0 0,0-1-1 0 0,0 0 1 0 0,0 1 0 0 0,0-1 0 0 0,1 1-1 0 0,-1-1 1 0 0,1 0 0 0 0,-1 1 0 0 0,1-1-1 0 0,-1 1 1 0 0,1-1 0 0 0,0 1 0 0 0,0-1-1 0 0,0 1 1 0 0,0 0 0 0 0,0-1 0 0 0,0 1-1 0 0,0 0 1 0 0,0 0 0 0 0,0 0 0 0 0,1 0-1 0 0,-1 0 1 0 0,0 0 0 0 0,1 0 0 0 0,-1 0-1 0 0,1 0 1 0 0,-1 1 0 0 0,1-1 0 0 0,-1 1 0 0 0,1-1-1 0 0,0 1 1 0 0,-1 0 0 0 0,1-1 0 0 0,-1 1-1 0 0,1 0 1 0 0,0 0 0 0 0,-1 0 0 0 0,1 0-1 0 0,0 0 1 0 0,-1 1 0 0 0,1-1 0 0 0,0 0-1 0 0,-1 1 1 0 0,1-1 0 0 0,-1 1 0 0 0,1 0-1 0 0,-1-1 1 0 0,1 1 0 0 0,-1 0 0 0 0,0 0-1 0 0,1 0 1 0 0,-1 0 0 0 0,0 0 0 0 0,1 1 0 0 0,11 38 549 0 0,-8-42-188 0 0,10-15-985 0 0,-13 15 623 0 0,0-1 1 0 0,0 0-1 0 0,0 1 0 0 0,1-1 0 0 0,-1 1 0 0 0,1 0 0 0 0,-1 0 0 0 0,1 0 0 0 0,0 0 0 0 0,0 1 0 0 0,0-1 0 0 0,0 1 0 0 0,0-1 0 0 0,0 1 0 0 0,1 0 0 0 0,-1 0 0 0 0,0 1 0 0 0,0-1 0 0 0,1 1 0 0 0,-1-1 1 0 0,1 1-1 0 0,-1 0 0 0 0,0 0 0 0 0,1 1 0 0 0,-1-1 0 0 0,0 1 0 0 0,1-1 0 0 0,-1 1 0 0 0,0 0 0 0 0,0 0 0 0 0,0 1 0 0 0,0-1 0 0 0,0 1 0 0 0,0-1 0 0 0,0 1 0 0 0,0 0 0 0 0,0 0 0 0 0,-1 1 0 0 0,1-1 1 0 0,-1 0-1 0 0,0 1 0 0 0,0-1 0 0 0,1 1 0 0 0,-2 0 0 0 0,1 0 0 0 0,0 0 0 0 0,-1 0 0 0 0,1 0 0 0 0,-1 0 0 0 0,0 0 0 0 0,0 0 0 0 0,0 0 0 0 0,0 1 0 0 0,-1-1 0 0 0,1 0 0 0 0,-1 1 0 0 0,0 0 1 0 0,0 7-1853 0 0,-4-4-3126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4:43.0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371 1564 1736 0 0,'0'0'872'0'0,"0"0"-556"0"0,0 0 31 0 0,0 0-226 0 0,0 0 87 0 0,0 0 196 0 0,0 0-60 0 0,0 0-291 0 0,0 3-82 0 0,0-3-77 0 0,1 0 0 0 0,-1 0 0 0 0,0 0 0 0 0,0 0 0 0 0,1-1 0 0 0,-1 1 0 0 0,0 0 0 0 0,0 0 0 0 0,1 0 0 0 0,-1 0 1 0 0,0 0-1 0 0,0 0 0 0 0,1 0 0 0 0,-1 0 0 0 0,0 1 0 0 0,1-1 0 0 0,-1 0 0 0 0,0 0 0 0 0,0 0 0 0 0,1 0 0 0 0,-1 0 0 0 0,0 0 0 0 0,0 0 0 0 0,1 1 1 0 0,-1-1-1 0 0,0 0 0 0 0,0 0 0 0 0,0 0 0 0 0,1 0 0 0 0,-1 1 0 0 0,0-1 0 0 0,0 0 106 0 0,-7 14-982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3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81 2460 0 0,'0'0'4729'0'0,"0"0"-3805"0"0,0 0-224 0 0,0 0 308 0 0,0 0 140 0 0,0 0-492 0 0,-47 11-372 0 0,31-11-284 0 0,5 0-360 0 0,0 0-748 0 0,1-2-572 0 0,4-1-1076 0 0,4-4-2613 0 0</inkml:trace>
  <inkml:trace contextRef="#ctx0" brushRef="#br0" timeOffset="1">160 20 7737 0 0,'0'0'1928'0'0,"0"0"-1048"0"0,0 0 496 0 0,0 0-848 0 0,0 0-352 0 0,0 0-112 0 0,-49-12-48 0 0,28 11-8 0 0,-2 1-8 0 0,2 0-52 0 0,2 0-1708 0 0,5-1-2228 0 0,2-5-2613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3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204 310 1292 0 0,'0'0'6211'0'0,"0"0"-3624"0"0,0 0-1568 0 0,0 0-534 0 0,0 0 121 0 0,0 0 237 0 0,0 0 22 0 0,0 0-213 0 0,0 0-213 0 0,-3-32 897 0 0,3 13-1397 0 0,-1 0 1 0 0,0 0-1 0 0,-2 0 1 0 0,0 0-1 0 0,-1 1 0 0 0,-1-1 1 0 0,0 1-1 0 0,-2 0 1 0 0,0 1-1 0 0,-1-1 1 0 0,0 1-1 0 0,-2 1 0 0 0,-10-14 61 0 0,20 29-1 0 0,0 0-1 0 0,-1 1 0 0 0,1-1 0 0 0,-1 0 0 0 0,1 1 0 0 0,-1-1 0 0 0,1 0 1 0 0,-1 1-1 0 0,1-1 0 0 0,-1 1 0 0 0,0-1 0 0 0,1 1 0 0 0,-1-1 1 0 0,0 1-1 0 0,0 0 0 0 0,1-1 0 0 0,-1 1 0 0 0,0 0 0 0 0,0-1 0 0 0,0 1 1 0 0,1 0-1 0 0,-1 0 0 0 0,0 0 0 0 0,0 0 0 0 0,0 0 0 0 0,1 0 1 0 0,-1 0-1 0 0,0 0 0 0 0,0 0 0 0 0,0 0 0 0 0,0 0 0 0 0,1 0 0 0 0,-1 1 1 0 0,0-1-1 0 0,0 0 0 0 0,1 1 0 0 0,-1-1 0 0 0,0 0 0 0 0,0 1 1 0 0,1-1-1 0 0,-1 1 0 0 0,1-1 0 0 0,-1 1 0 0 0,0 0 0 0 0,1-1 0 0 0,-1 1 1 0 0,1 0-1 0 0,-1-1 0 0 0,1 1 0 0 0,-1 0 0 0 0,1-1 0 0 0,0 1 1 0 0,-1 0-1 0 0,1 0 0 0 0,0-1 0 0 0,0 1 0 0 0,0 0 0 0 0,-1 0 0 0 0,1 0 1 0 0,0 0-1 0 0,0 0 2 0 0,-20 69 1186 0 0,15-50-1073 0 0,-53 173 464 0 0,89-193-7562 0 0,-22-6 2408 0 0</inkml:trace>
  <inkml:trace contextRef="#ctx0" brushRef="#br0" timeOffset="263.95">230 193 3512 0 0,'0'0'3049'0'0,"0"0"-1049"0"0,0 0-1572 0 0,0 0 284 0 0,0 0 320 0 0,0 0 100 0 0,0 0-28 0 0,0 0-264 0 0,-43 24-372 0 0,23-20-276 0 0,-1 0-104 0 0,2-1-88 0 0,-2-3-596 0 0,4 1-792 0 0,3-1-1432 0 0,6 0-3233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02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160 118 184 0 0,'0'0'7389'0'0,"0"0"-4850"0"0,0 0-1892 0 0,0 0-146 0 0,0 0 97 0 0,0 0-42 0 0,0 0-74 0 0,-6 0-107 0 0,-147-6 1261 0 0,152 6-1326 0 0,20 45-688 0 0,-11-5 478 0 0,-2 0 1 0 0,-1 0 0 0 0,-2 1 0 0 0,-2-1 0 0 0,-2 1-1 0 0,-1 0 1 0 0,-3-1 0 0 0,-8 37-101 0 0,13-76 0 0 0,-10 85 181 0 0,84-58 2335 0 0,-48-22-2608 0 0,19 4 93 0 0,-16-7-4141 0 0,-21-5-1400 0 0,-2-6-3019 0 0</inkml:trace>
  <inkml:trace contextRef="#ctx0" brushRef="#br0" timeOffset="1481.03">451 359 272 0 0,'0'0'519'0'0,"0"0"-85"0"0,0 0-92 0 0,0 0 331 0 0,0 0 1474 0 0,0 0-239 0 0,0 0-914 0 0,0 0-452 0 0,0 0-163 0 0,7 14 1170 0 0,-5-14-1454 0 0,0 0 0 0 0,0 0 0 0 0,0 0 1 0 0,0 0-1 0 0,0 0 0 0 0,0 0 0 0 0,0-1 1 0 0,0 1-1 0 0,0-1 0 0 0,0 1 0 0 0,0-1 0 0 0,0 0 1 0 0,0 0-1 0 0,0 0 0 0 0,0 0 0 0 0,-1 0 0 0 0,1 0 1 0 0,0 0-1 0 0,-1-1 0 0 0,1 1 0 0 0,-1-1 0 0 0,1 1 1 0 0,-1-1-1 0 0,0 1 0 0 0,0-1 0 0 0,0 0 0 0 0,0 0 1 0 0,0 1-1 0 0,0-1 0 0 0,0 0 0 0 0,0 0 0 0 0,-1 0 1 0 0,1 0-1 0 0,-1 0 0 0 0,1 0 0 0 0,-1 0 0 0 0,0 0 1 0 0,0 0-1 0 0,0 0 0 0 0,0-1 0 0 0,0 1 0 0 0,-1 0-95 0 0,-42-76-170 0 0,41 76 144 0 0,-1 1 1 0 0,1-1 0 0 0,-1 1 0 0 0,1 0-1 0 0,-1 0 1 0 0,0 0 0 0 0,1 0-1 0 0,-1 0 1 0 0,0 0 0 0 0,0 1 0 0 0,0 0-1 0 0,0-1 1 0 0,0 1 0 0 0,1 0 0 0 0,-1 1-1 0 0,0-1 1 0 0,0 0 0 0 0,0 1 0 0 0,0-1-1 0 0,1 1 1 0 0,-1 0 0 0 0,0 0 0 0 0,0 0-1 0 0,1 1 1 0 0,-1-1 0 0 0,1 0-1 0 0,-1 1 1 0 0,1 0 0 0 0,0-1 0 0 0,0 1-1 0 0,-1 0 1 0 0,1 0 0 0 0,1 0 0 0 0,-1 1-1 0 0,0-1 1 0 0,0 0 0 0 0,1 1 0 0 0,-1-1-1 0 0,1 1 1 0 0,0 0 25 0 0,-30 115 184 0 0,34-115-114 0 0,-1 0 0 0 0,1 0 0 0 0,-1 0 0 0 0,1-1 0 0 0,0 1 0 0 0,1-1 0 0 0,-1 1-1 0 0,0-1 1 0 0,1 0 0 0 0,-1 0 0 0 0,1-1 0 0 0,-1 1 0 0 0,1-1 0 0 0,0 1 0 0 0,0-1 0 0 0,0-1 0 0 0,-1 1 0 0 0,1 0 0 0 0,0-1 0 0 0,0 0 0 0 0,0 0 0 0 0,0 0 0 0 0,0 0 0 0 0,0-1 0 0 0,0 1 0 0 0,0-1 0 0 0,0 0 0 0 0,0 0 0 0 0,-1-1-1 0 0,1 1 1 0 0,0-1 0 0 0,-1 0 0 0 0,1 1 0 0 0,-1-2 0 0 0,0 1 0 0 0,0 0 0 0 0,1-1 0 0 0,-2 1 0 0 0,4-4-70 0 0,18-67 133 0 0,0 110-1317 0 0,-5 57 762 0 0,-11-84-3013 0 0,-4-7-804 0 0</inkml:trace>
  <inkml:trace contextRef="#ctx0" brushRef="#br0" timeOffset="1780.01">700 486 432 0 0,'0'0'6319'0'0,"0"0"-5264"0"0,0 0-1132 0 0,0 0 89 0 0,0 0-166 0 0,-5 14 5662 0 0,12 40-2788 0 0,-9-36-4188 0 0,-2-5-3427 0 0,7-17-1613 0 0</inkml:trace>
  <inkml:trace contextRef="#ctx0" brushRef="#br0" timeOffset="2028.23">768 343 10225 0 0,'0'0'4540'0'0,"0"0"-4076"0"0,0 0 4 0 0,0 0 124 0 0,0 0-67 0 0,0 0-525 0 0,0 0-260 0 0,0 0-337 0 0,0 0-295 0 0,0 0 84 0 0,-8-3-592 0 0,5 3-2536 0 0,-1 0-2565 0 0</inkml:trace>
  <inkml:trace contextRef="#ctx0" brushRef="#br0" timeOffset="2276">832 496 5004 0 0,'0'0'2529'0'0,"0"0"-1145"0"0,3 7-295 0 0,0 0-584 0 0,30 101 3423 0 0,-32-105-3907 0 0,0 0-1 0 0,0 1 1 0 0,-1-1-1 0 0,1 0 1 0 0,-1 0-1 0 0,0 0 1 0 0,0 0-1 0 0,0 0 1 0 0,0 1-1 0 0,-1-1 1 0 0,1 0-1 0 0,-1 0 0 0 0,0 0 1 0 0,0 0-1 0 0,0 0 1 0 0,0 0-1 0 0,-1 0 1 0 0,1 0-1 0 0,-1-1 1 0 0,1 1-1 0 0,-1 0 1 0 0,0-1-1 0 0,0 0 1 0 0,0 1-1 0 0,-1-1 1 0 0,1 0-1 0 0,0 0 1 0 0,-1 0-1 0 0,0 0 0 0 0,1-1 1 0 0,-1 1-1 0 0,0-1 1 0 0,0 1-1 0 0,-2 0-20 0 0,-23-2-4435 0 0,20-4-800 0 0</inkml:trace>
  <inkml:trace contextRef="#ctx0" brushRef="#br0" timeOffset="2508.76">927 365 3312 0 0,'0'0'10789'0'0,"0"0"-9889"0"0,0 0-900 0 0,0 0-544 0 0,0 0 36 0 0,0 0-372 0 0,0 0-1608 0 0,0 0-2584 0 0</inkml:trace>
  <inkml:trace contextRef="#ctx0" brushRef="#br0" timeOffset="2772.5">1015 137 380 0 0,'0'0'6240'0'0,"0"0"-4445"0"0,0 0-1461 0 0,0 0 107 0 0,0 0 169 0 0,0 0-11 0 0,0 0-236 0 0,5-1-483 0 0,69-5 1215 0 0,-50 69-376 0 0,-8-22-143 0 0,-3 1 0 0 0,-2 1 0 0 0,-1-1-1 0 0,-2 2 1 0 0,-3-1 0 0 0,1 38-576 0 0,-6-77 37 0 0,-1 0-1 0 0,0 1 1 0 0,0-1 0 0 0,0 0 0 0 0,0 0-1 0 0,-1 0 1 0 0,0 1 0 0 0,0-2 0 0 0,0 1-1 0 0,0 0 1 0 0,0 0 0 0 0,-1-1 0 0 0,0 1-1 0 0,0-1 1 0 0,0 0 0 0 0,0 0 0 0 0,0 0 0 0 0,0 0-1 0 0,-1 0 1 0 0,0-1 0 0 0,1 1 0 0 0,-1-1-1 0 0,-2 1-36 0 0,-39 3-2271 0 0,39-10-468 0 0,0-5-2998 0 0</inkml:trace>
  <inkml:trace contextRef="#ctx0" brushRef="#br0" timeOffset="3379.69">1275 703 6341 0 0,'0'0'5281'0'0,"0"0"-4645"0"0,0 0-886 0 0,0 0 508 0 0,0 0-17 0 0,0 0-172 0 0,-4-4-201 0 0,-24-35-1343 0 0,57 57 2341 0 0,10 76 1861 0 0,-39-94-2454 0 0,4-28-927 0 0,-5 27 657 0 0,0 0-1 0 0,1 1 0 0 0,-1-1 1 0 0,1 0-1 0 0,0 0 1 0 0,-1 0-1 0 0,1 0 0 0 0,0 0 1 0 0,-1 0-1 0 0,1 1 1 0 0,0-1-1 0 0,0 0 1 0 0,0 0-1 0 0,0 0 0 0 0,0 0 1 0 0,0 0-1 0 0,0 0 1 0 0,0 0-1 0 0,0 0 1 0 0,1 0-1 0 0,-1 0 0 0 0,0 0 1 0 0,0 0-1 0 0,1 1 1 0 0,-1-1-1 0 0,1 0 1 0 0,-1 0-1 0 0,1 0 0 0 0,-1 1 1 0 0,1-1-1 0 0,-1 0 1 0 0,1 0-1 0 0,0 1 0 0 0,-1-1 1 0 0,1 0-1 0 0,0 1 1 0 0,0-1-1 0 0,-1 1 1 0 0,1-1-1 0 0,0 1 0 0 0,0 0 1 0 0,0-1-1 0 0,0 1 1 0 0,0 0-1 0 0,0-1 1 0 0,0 1-1 0 0,-1 0 0 0 0,1 0 1 0 0,0 0-1 0 0,0 0 1 0 0,0 0-1 0 0,0 0 0 0 0,0 0 1 0 0,0 0-1 0 0,0 0 1 0 0,0 0-1 0 0,0 1 1 0 0,0-1-1 0 0,0 0 0 0 0,-1 1 1 0 0,1-1-1 0 0,0 1 1 0 0,0-1-1 0 0,0 1 1 0 0,0-1-1 0 0,-1 1 0 0 0,1-1 1 0 0,0 1-1 0 0,-1 0 1 0 0,2 0-3 0 0,1 2 105 0 0,1 1 1 0 0,-1-1-1 0 0,1 1 1 0 0,-1 0 0 0 0,0 0-1 0 0,-1 0 1 0 0,1 0-1 0 0,-1 0 1 0 0,1 1-1 0 0,-1-1 1 0 0,-1 1 0 0 0,1 0-1 0 0,-1-1 1 0 0,1 1-1 0 0,-1 0 1 0 0,-1 0-1 0 0,1 0 1 0 0,-1 0 0 0 0,0 0-1 0 0,0 4-105 0 0,0-9 218 0 0,16-34-1331 0 0,-16 32 1115 0 0,0 1 0 0 0,0-1-1 0 0,0 0 1 0 0,0 1 0 0 0,0-1 0 0 0,0 1 0 0 0,0-1-1 0 0,1 1 1 0 0,-1-1 0 0 0,0 1 0 0 0,1-1 0 0 0,-1 1-1 0 0,1-1 1 0 0,0 1 0 0 0,-1 0 0 0 0,1-1 0 0 0,0 1-1 0 0,0 0 1 0 0,0 0 0 0 0,0-1 0 0 0,0 1 0 0 0,0 0-1 0 0,0 0 1 0 0,0 0 0 0 0,1 0 0 0 0,-1 0 0 0 0,0 1-1 0 0,0-1 1 0 0,1 0 0 0 0,-1 1 0 0 0,1-1 0 0 0,-1 0-1 0 0,1 1 1 0 0,-1 0 0 0 0,1-1 0 0 0,-1 1 0 0 0,1 0-1 0 0,-1 0 1 0 0,1 0 0 0 0,-1 0 0 0 0,1 0 0 0 0,-1 0-1 0 0,1 0 1 0 0,-1 0 0 0 0,1 1 0 0 0,-1-1 0 0 0,1 1-1 0 0,-1-1 1 0 0,1 1 0 0 0,-1-1 0 0 0,0 1 0 0 0,1 0-1 0 0,-1 0 1 0 0,1 0-2 0 0,1 1 18 0 0,0 0 0 0 0,-1 0 0 0 0,1 1 1 0 0,-1-1-1 0 0,0 1 0 0 0,0-1 0 0 0,0 1 0 0 0,0 0 0 0 0,0-1 0 0 0,0 1 0 0 0,-1 0 0 0 0,0 0 1 0 0,1 0-1 0 0,-1 1 0 0 0,0-1 0 0 0,0 0 0 0 0,-1 0 0 0 0,1 1 0 0 0,-1-1 0 0 0,1 0 0 0 0,-1 1 1 0 0,0-1-1 0 0,0 0 0 0 0,-1 1 0 0 0,1-1 0 0 0,-1 1-18 0 0,1 10-1120 0 0,0-13-657 0 0,1-2-2548 0 0,2 0-2288 0 0</inkml:trace>
  <inkml:trace contextRef="#ctx0" brushRef="#br0" timeOffset="3628.21">1714 782 11149 0 0,'0'0'2360'0'0,"0"0"-1968"0"0,0 0-392 0 0,0 0 596 0 0,0 0-28 0 0,-20 34-100 0 0,12-25-92 0 0,-5 2-140 0 0,-1-2-92 0 0,0 1-144 0 0,0-2-168 0 0,1 0-356 0 0,4-3-208 0 0,-1-1-308 0 0,3-3-1004 0 0,3-1-2044 0 0,1-5-1777 0 0</inkml:trace>
  <inkml:trace contextRef="#ctx0" brushRef="#br0" timeOffset="3879.13">1599 758 1668 0 0,'0'0'7782'0'0,"0"0"-5614"0"0,0 0-1673 0 0,4 7 305 0 0,50 120 2068 0 0,-36-108-3941 0 0,-1-19-5227 0 0,-7-8-240 0 0</inkml:trace>
  <inkml:trace contextRef="#ctx0" brushRef="#br0" timeOffset="4051.82">1858 822 8141 0 0,'0'0'4431'0'0,"3"6"-3462"0"0,-1 0-815 0 0,1-1 1 0 0,-1 1-1 0 0,0 0 1 0 0,0 0-1 0 0,-1-1 1 0 0,0 1 0 0 0,0 0-1 0 0,0 1 1 0 0,-1-1-1 0 0,0 0 1 0 0,0 0-1 0 0,0 0 1 0 0,-1 0-1 0 0,0 0 1 0 0,0 0 0 0 0,-1 0-1 0 0,-1 3-154 0 0,16-34-2029 0 0,-13 22 2086 0 0,1 0-1 0 0,0-1 1 0 0,0 1 0 0 0,0 0 0 0 0,1-1 0 0 0,-1 1 0 0 0,1 0 0 0 0,0 0 0 0 0,-1 0 0 0 0,1 1 0 0 0,1-1 0 0 0,-1 0 0 0 0,0 1 0 0 0,1-1 0 0 0,-1 1 0 0 0,1 0 0 0 0,-1 0 0 0 0,1 0 0 0 0,0 0-1 0 0,0 0 1 0 0,0 1 0 0 0,0-1 0 0 0,1 1 0 0 0,-1 0 0 0 0,0 0 0 0 0,0 0 0 0 0,1 0 0 0 0,-1 0 0 0 0,1 1 0 0 0,-1 0 0 0 0,1 0 0 0 0,-1 0 0 0 0,0 0 0 0 0,1 0 0 0 0,-1 1 0 0 0,1-1 0 0 0,0 1-58 0 0,69 57 1620 0 0,-54 3-4522 0 0,-17-50-2167 0 0,2-5-4589 0 0</inkml:trace>
  <inkml:trace contextRef="#ctx0" brushRef="#br0" timeOffset="22636.08">924 113 3240 0 0,'0'0'867'0'0,"0"0"2095"0"0,0 0-1283 0 0,0 0-925 0 0,0 0 146 0 0,0 0-144 0 0,0 0-357 0 0,0 0-193 0 0,-7-7-8 0 0,-142-66 1562 0 0,125 65-1694 0 0,-1 1 0 0 0,0 2 0 0 0,-1 0 0 0 0,1 1 0 0 0,-1 2 0 0 0,1 1 0 0 0,-1 1 0 0 0,0 0 0 0 0,0 3 0 0 0,1 0 0 0 0,-1 1 0 0 0,1 1 0 0 0,0 2 0 0 0,-1 1-66 0 0,2 15-1570 0 0,41-17-4854 0 0,-2-9 69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3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20 335 6021 0 0,'0'0'5237'0'0,"0"0"-4131"0"0,0 0-840 0 0,0 0 379 0 0,0 0 40 0 0,0 0-128 0 0,0 0-204 0 0,0 0-184 0 0,-4 3-41 0 0,-12-7 725 0 0,29-33-951 0 0,-10 30-281 0 0,11-38-240 0 0,37-61 720 0 0,-47 107-24 0 0,0 0-1 0 0,0 0 0 0 0,0 0 0 0 0,0 0 1 0 0,0 1-1 0 0,0-1 0 0 0,-1 1 0 0 0,1 0 1 0 0,0 0-1 0 0,-1 0 0 0 0,0 1 0 0 0,0-1 1 0 0,1 1-1 0 0,-2 0 0 0 0,1 0 1 0 0,0 0-1 0 0,0 0 0 0 0,-1 0 0 0 0,0 1 1 0 0,0-1-1 0 0,0 1 0 0 0,0 0 0 0 0,0-1 1 0 0,-1 1-1 0 0,1 0 0 0 0,-1 0 0 0 0,0 0 1 0 0,0 0-1 0 0,-1 2-76 0 0,19 143-1 0 0,-19-148-284 0 0,3 9-1242 0 0,2-8-3985 0 0,-1-3 24 0 0</inkml:trace>
  <inkml:trace contextRef="#ctx0" brushRef="#br0" timeOffset="248.34">225 279 12613 0 0,'0'0'1884'0'0,"0"0"-1832"0"0,0 0 164 0 0,0 0-128 0 0,-43 0 88 0 0,29 0-176 0 0,-4 0-112 0 0,4 0-1464 0 0,-3 0-1660 0 0,4 0-2325 0 0</inkml:trace>
  <inkml:trace contextRef="#ctx0" brushRef="#br0" timeOffset="494.62">350 33 7129 0 0,'0'0'6872'0'0,"0"0"-6468"0"0,9 37 100 0 0,-9-20 128 0 0,0 0 20 0 0,0 1-223 0 0,-5 0-77 0 0,1-3-168 0 0,0 1-96 0 0,0-4 0 0 0,-1-2-88 0 0,5-3-484 0 0,0-2-421 0 0,0-4-555 0 0,5-1-924 0 0,-1-3-2064 0 0,9-13-3205 0 0</inkml:trace>
  <inkml:trace contextRef="#ctx0" brushRef="#br0" timeOffset="495.62">469 16 10517 0 0,'0'0'4500'0'0,"0"0"-4160"0"0,0 0-176 0 0,-48-4-88 0 0,21 3 388 0 0,-7-1-111 0 0,-1 2-189 0 0,-3-1-164 0 0,0 0-845 0 0,2-3-1611 0 0,9 1-3580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34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5989 0 0,'0'0'5114'0'0,"-7"1"-3887"0"0,-137 3-2521 0 0,152 1 3171 0 0,-1 8-1635 0 0,-1 1 1 0 0,-1 0-1 0 0,-1 0 0 0 0,0 0 0 0 0,0 0 1 0 0,-1 1-1 0 0,-1 0 0 0 0,-1-1 0 0 0,0 1 1 0 0,-1 0-1 0 0,0 0 0 0 0,-3 13-242 0 0,7 92 1270 0 0,-3-115-1273 0 0,1 0 1 0 0,0 0-1 0 0,0-1 1 0 0,0 1-1 0 0,1 0 1 0 0,0-1-1 0 0,0 1 1 0 0,0-1 0 0 0,0 0-1 0 0,1 0 1 0 0,0 0-1 0 0,-1-1 1 0 0,1 1-1 0 0,1-1 1 0 0,-1 0-1 0 0,0 0 1 0 0,1 0 0 0 0,0-1-1 0 0,-1 1 1 0 0,1-1-1 0 0,0 0 1 0 0,0-1-1 0 0,0 1 1 0 0,1-1-1 0 0,-1 0 1 0 0,0 0 0 0 0,0-1-1 0 0,1 0 1 0 0,-1 0-1 0 0,0 0 1 0 0,1 0-1 0 0,-1-1 1 0 0,3 0 2 0 0,10-8-2778 0 0,-5 0-3088 0 0,2-6-2387 0 0</inkml:trace>
  <inkml:trace contextRef="#ctx0" brushRef="#br0" timeOffset="483.03">459 189 8797 0 0,'0'0'2693'0'0,"0"0"-1607"0"0,0 0-726 0 0,0 0 210 0 0,0 0 10 0 0,0 0-155 0 0,0 0-200 0 0,0 0-186 0 0,13-31-49 0 0,-13 28 6 0 0,0 0 1 0 0,0 0 0 0 0,0 0 0 0 0,0 0-1 0 0,0 0 1 0 0,-1 1 0 0 0,1-1 0 0 0,-1 0 0 0 0,0 0-1 0 0,0 1 1 0 0,0-1 0 0 0,0 0 0 0 0,0 1-1 0 0,-1-1 1 0 0,1 1 0 0 0,-1-1 0 0 0,0 1-1 0 0,0 0 1 0 0,1 0 0 0 0,-1-1 0 0 0,-1 1-1 0 0,1 1 1 0 0,0-1 0 0 0,0 0 0 0 0,-1 1-1 0 0,1-1 1 0 0,-1 1 0 0 0,1-1 0 0 0,-1 1 0 0 0,0 0-1 0 0,1 0 1 0 0,-1 1 0 0 0,0-1 0 0 0,0 0-1 0 0,0 1 1 0 0,0 0 0 0 0,1-1 0 0 0,-1 1-1 0 0,0 0 1 0 0,0 1 0 0 0,0-1 0 0 0,0 0-1 0 0,0 1 1 0 0,1 0 0 0 0,-1 0 0 0 0,0 0-1 0 0,0 0 1 0 0,1 0 0 0 0,-1 0 0 0 0,1 0 0 0 0,-1 1-1 0 0,1 0 1 0 0,0-1 0 0 0,-1 1 0 0 0,1 0-1 0 0,0 0 1 0 0,0 0 0 0 0,0 0 0 0 0,0 1-1 0 0,1-1 1 0 0,-1 0 0 0 0,1 1 0 0 0,-2 2 3 0 0,-9 91 417 0 0,12-94-386 0 0,1 0 0 0 0,-1 0 0 0 0,0 0 0 0 0,1 0 0 0 0,0 0 0 0 0,-1 0 0 0 0,1-1 0 0 0,0 1 0 0 0,0 0 0 0 0,0 0 0 0 0,0 0 0 0 0,0-1 0 0 0,1 1 0 0 0,-1-1 0 0 0,0 1 0 0 0,1-1 0 0 0,-1 1 1 0 0,1-1-1 0 0,-1 0 0 0 0,1 0 0 0 0,0 0 0 0 0,-1 0 0 0 0,1 0 0 0 0,0 0 0 0 0,0 0 0 0 0,0-1 0 0 0,0 1 0 0 0,0 0 0 0 0,0-1 0 0 0,0 0 0 0 0,0 0 0 0 0,0 1 0 0 0,0-1 0 0 0,0 0 0 0 0,0 0 0 0 0,0-1 0 0 0,0 1 0 0 0,0 0 1 0 0,0-1-1 0 0,0 1 0 0 0,0-1 0 0 0,0 0 0 0 0,-1 1 0 0 0,1-1 0 0 0,1-1-31 0 0,49-56-58 0 0,-29 19-732 0 0,-21 39 830 0 0,0 1-1 0 0,0 0 0 0 0,0 0 1 0 0,0 0-1 0 0,0 1 0 0 0,-1-1 1 0 0,1 0-1 0 0,-1 1 0 0 0,1-1 1 0 0,-1 1-1 0 0,1-1 0 0 0,-1 1 1 0 0,0 0-1 0 0,0-1 0 0 0,1 1 1 0 0,-1 0-1 0 0,-1 0 0 0 0,1 0 1 0 0,0 0-1 0 0,0 0 0 0 0,-1 0 1 0 0,1 0-1 0 0,-1 0 0 0 0,0 0 1 0 0,1 0-1 0 0,-1 0 1 0 0,0 0-1 0 0,0 1 0 0 0,-1-1-39 0 0,1 10-347 0 0,3 36 1847 0 0,3-38-4304 0 0,5-7-3637 0 0,-5-4 297 0 0</inkml:trace>
  <inkml:trace contextRef="#ctx0" brushRef="#br0" timeOffset="745.83">656 275 2752 0 0,'0'0'7316'0'0,"0"0"-5174"0"0,0 0-1736 0 0,0 0 275 0 0,2 6 214 0 0,-2 66 1929 0 0,-4-66-2664 0 0,3-5-6778 0 0,1-3 2429 0 0</inkml:trace>
  <inkml:trace contextRef="#ctx0" brushRef="#br0" timeOffset="903.71">680 172 9413 0 0,'0'0'4212'0'0,"0"0"-3676"0"0,0 0-448 0 0,0 0 520 0 0,0 0 148 0 0,0 0-180 0 0,0 0-576 0 0,0 0-88 0 0,0 0-288 0 0,0 0-456 0 0,4-1 100 0 0,-4-1-236 0 0,3 2-504 0 0,-2-2-1496 0 0,5-4-4293 0 0</inkml:trace>
  <inkml:trace contextRef="#ctx0" brushRef="#br0" timeOffset="1091.92">906 297 5412 0 0,'0'0'4495'0'0,"3"9"-2958"0"0,0 1-1202 0 0,0 0 1 0 0,-1 1 0 0 0,0-1-1 0 0,-1 1 1 0 0,0 0 0 0 0,0-1-1 0 0,-1 1 1 0 0,-1 0 0 0 0,1 0-1 0 0,-2-1 1 0 0,0 1 0 0 0,0-1-1 0 0,-1 1 1 0 0,-2 4-336 0 0,-41 24-13 0 0,3-52-2956 0 0,27 3-406 0 0,-3-9-2891 0 0</inkml:trace>
  <inkml:trace contextRef="#ctx0" brushRef="#br0" timeOffset="1353.76">947 142 12821 0 0,'0'0'2476'0'0,"0"0"-2084"0"0,0 0-332 0 0,0 0-60 0 0,0 0 0 0 0,0 0-136 0 0,0 0-92 0 0,0 0-704 0 0,0 0-1428 0 0,0 0-3000 0 0,-10 0-1373 0 0</inkml:trace>
  <inkml:trace contextRef="#ctx0" brushRef="#br0" timeOffset="1603.99">961 32 9793 0 0,'0'0'3720'0'0,"0"0"-2844"0"0,0 0-690 0 0,0 0 118 0 0,0 0-340 0 0,6 1-344 0 0,158 1-2854 0 0,-161-2 3361 0 0,1 1 0 0 0,-1 0 0 0 0,1 0 0 0 0,-1 0 0 0 0,1 0 0 0 0,-1 0 0 0 0,0 1 0 0 0,0-1 0 0 0,0 1 0 0 0,0 0 0 0 0,0 0 0 0 0,0 0 0 0 0,0 1 0 0 0,-1-1 0 0 0,1 1 0 0 0,-1-1 0 0 0,1 1 0 0 0,-1 0 0 0 0,0 0 0 0 0,0 0 0 0 0,-1 0 0 0 0,1 0 0 0 0,0 0 0 0 0,-1 1 0 0 0,0-1 0 0 0,0 1 0 0 0,0-1 0 0 0,0 1 0 0 0,-1-1 0 0 0,1 3-127 0 0,13 111 2314 0 0,-27 72-1699 0 0,-45-154-586 0 0,34-35-2841 0 0,4-8-4068 0 0,10-1-1189 0 0</inkml:trace>
  <inkml:trace contextRef="#ctx0" brushRef="#br0" timeOffset="2177.06">1325 481 3404 0 0,'0'0'2963'0'0,"0"0"-437"0"0,0 0-1295 0 0,0 0-517 0 0,0 0 136 0 0,0 0 44 0 0,0 0-345 0 0,0 0-339 0 0,0 0-132 0 0,-8-32-584 0 0,10 32 538 0 0,-1-1 0 0 0,1 1 1 0 0,0 0-1 0 0,-1-1 0 0 0,1 1 0 0 0,0 0 0 0 0,-1 0 0 0 0,1 0 0 0 0,0 0 1 0 0,-1 1-1 0 0,1-1 0 0 0,0 0 0 0 0,-1 1 0 0 0,1-1 0 0 0,0 1 0 0 0,-1 0 0 0 0,1-1 1 0 0,-1 1-1 0 0,1 0 0 0 0,-1 0 0 0 0,0 0 0 0 0,1 0 0 0 0,-1 0 0 0 0,0 0 1 0 0,1 0-1 0 0,-1 1 0 0 0,0-1 0 0 0,0 0 0 0 0,0 1 0 0 0,0-1 0 0 0,-1 1 0 0 0,1-1 1 0 0,0 1-1 0 0,0-1 0 0 0,-1 1 0 0 0,1-1 0 0 0,-1 1 0 0 0,0 0 0 0 0,1-1 0 0 0,-1 1 1 0 0,0 1-33 0 0,17 92 2777 0 0,-17-95-2609 0 0,17-37-2145 0 0,-17 35 2008 0 0,0 0-1 0 0,1 1 0 0 0,-1-1 0 0 0,1 0 0 0 0,-1 1 0 0 0,1-1 0 0 0,0 1 1 0 0,0-1-1 0 0,-1 1 0 0 0,1-1 0 0 0,0 1 0 0 0,1-1 0 0 0,-1 1 1 0 0,0 0-1 0 0,0 0 0 0 0,0 0 0 0 0,1-1 0 0 0,-1 1 0 0 0,1 0 0 0 0,-1 1 1 0 0,1-1-1 0 0,-1 0 0 0 0,1 0 0 0 0,-1 1 0 0 0,1-1 0 0 0,0 1 1 0 0,-1-1-1 0 0,1 1 0 0 0,0-1 0 0 0,-1 1 0 0 0,1 0 0 0 0,0 0 1 0 0,0 0-1 0 0,-1 0 0 0 0,1 0 0 0 0,0 1 0 0 0,-1-1 0 0 0,1 0 0 0 0,0 1 1 0 0,-1-1-1 0 0,1 1 0 0 0,0 0 0 0 0,-1 0 0 0 0,1-1 0 0 0,-1 1 1 0 0,1 0-1 0 0,-1 0 0 0 0,0 0 0 0 0,1 0 0 0 0,-1 1 0 0 0,0-1 0 0 0,0 0 1 0 0,0 0-1 0 0,0 1 0 0 0,0-1 0 0 0,0 1 0 0 0,0-1 0 0 0,0 1 1 0 0,0-1-1 0 0,-1 1 0 0 0,1 0 0 0 0,-1-1 0 0 0,1 1 0 0 0,-1 0 0 0 0,0-1 1 0 0,0 1-1 0 0,1 0 0 0 0,-1 0 0 0 0,0-1 0 0 0,-1 1-30 0 0,1-3-26 0 0,1 1-1 0 0,-1-1 1 0 0,0 0-1 0 0,0 1 1 0 0,0-1 0 0 0,0 0-1 0 0,0 1 1 0 0,1-1-1 0 0,-1 0 1 0 0,0 1-1 0 0,0-1 1 0 0,1 1-1 0 0,-1-1 1 0 0,1 0 0 0 0,-1 1-1 0 0,0-1 1 0 0,1 1-1 0 0,-1-1 1 0 0,1 1-1 0 0,0-1 1 0 0,-1 1-1 0 0,1 0 1 0 0,-1-1 0 0 0,1 1-1 0 0,-1 0 1 0 0,1-1-1 0 0,0 1 1 0 0,-1 0-1 0 0,1 0 1 0 0,0-1-1 0 0,-1 1 1 0 0,1 0 0 0 0,0 0-1 0 0,-1 0 1 0 0,1 0-1 0 0,0 0 1 0 0,0 0-1 0 0,-1 0 1 0 0,1 0-1 0 0,0 0 1 0 0,-1 0-1 0 0,1 1 1 0 0,0-1 0 0 0,-1 0-1 0 0,1 0 1 0 0,0 1-1 0 0,-1-1 1 0 0,1 0-1 0 0,-1 1 1 0 0,1-1-1 0 0,-1 1 1 0 0,1-1 0 0 0,0 0-1 0 0,-1 1 1 0 0,0-1-1 0 0,1 1 1 0 0,-1 0-1 0 0,1-1 1 0 0,-1 1-1 0 0,0-1 1 0 0,1 1 0 0 0,-1 0-1 0 0,0-1 1 0 0,1 1-1 0 0,-1 0 1 0 0,0 0 26 0 0,6-8-208 0 0,-7 9 246 0 0,1-1-1 0 0,-1 1 1 0 0,1 0-1 0 0,0-1 1 0 0,-1 1-1 0 0,1 0 1 0 0,0-1-1 0 0,0 1 1 0 0,0 0-1 0 0,0 0 1 0 0,1-1 0 0 0,-1 1-1 0 0,0 0 1 0 0,1-1-1 0 0,-1 1 1 0 0,1 0-1 0 0,0-1 1 0 0,-1 1-1 0 0,1-1 1 0 0,0 1-1 0 0,0-1 1 0 0,0 1-1 0 0,0-1 1 0 0,0 0-1 0 0,0 1 1 0 0,1-1-1 0 0,-1 0 1 0 0,0 0-1 0 0,1 0 1 0 0,-1 0-1 0 0,0 0 1 0 0,1 0-1 0 0,-1 0 1 0 0,1-1-1 0 0,0 1 1 0 0,-1 0-1 0 0,1-1 1 0 0,0 1-1 0 0,-1-1 1 0 0,1 0-1 0 0,0 1 1 0 0,-1-1-1 0 0,1 0 1 0 0,0 0-1 0 0,0 0 1 0 0,-1 0-1 0 0,1-1 1 0 0,0 1-1 0 0,-1 0 1 0 0,1-1-1 0 0,0 1 1 0 0,-1-1-1 0 0,1 0 1 0 0,0 1-1 0 0,-1-1 1 0 0,1 0-1 0 0,-1 0 1 0 0,0 0-1 0 0,1 0 1 0 0,-1 0-1 0 0,0 0 1 0 0,1-1-1 0 0,-1 1 1 0 0,0 0-1 0 0,0-1 1 0 0,0 1-1 0 0,0 0 1 0 0,0-1 0 0 0,0 1-1 0 0,-1-2-37 0 0,-1 25 182 0 0,-1-18-3368 0 0,1-1-3393 0 0,5-9-341 0 0</inkml:trace>
  <inkml:trace contextRef="#ctx0" brushRef="#br0" timeOffset="2332.03">1765 562 3860 0 0,'0'0'8365'0'0,"0"0"-7801"0"0,0 0-424 0 0,0 0 280 0 0,0 0 92 0 0,0 0-44 0 0,-10 43-76 0 0,-4-36-164 0 0,0 2-76 0 0,-2-2-152 0 0,1 0-392 0 0,-1-4-380 0 0,2-2-364 0 0,4-1-944 0 0,2 0-1912 0 0,1-10-1905 0 0</inkml:trace>
  <inkml:trace contextRef="#ctx0" brushRef="#br0" timeOffset="2487.61">1654 527 6413 0 0,'0'0'3305'0'0,"0"0"-2397"0"0,0 0-470 0 0,0 0 568 0 0,5 7 162 0 0,43 89 1345 0 0,-46-88-2822 0 0,9 26 618 0 0,8-30-7252 0 0,-11-10 1035 0 0</inkml:trace>
  <inkml:trace contextRef="#ctx0" brushRef="#br0" timeOffset="2752.25">1874 597 10417 0 0,'0'0'1163'0'0,"0"0"-585"0"0,2 7 86 0 0,0-4-547 0 0,0 0 0 0 0,0 1 0 0 0,-1-1 1 0 0,0 1-1 0 0,1-1 0 0 0,-1 1 0 0 0,-1 0 0 0 0,1-1 1 0 0,0 1-1 0 0,-1 0 0 0 0,0 0 0 0 0,0 0 0 0 0,0-1 1 0 0,0 1-1 0 0,-1 0 0 0 0,1 0 0 0 0,-1-1 0 0 0,0 1 1 0 0,0 0-1 0 0,0-1 0 0 0,-1 1 0 0 0,1-1 0 0 0,-3 4-117 0 0,3-7-223 0 0,14-34-1953 0 0,-12 32 2228 0 0,-1 0 1 0 0,0 0 0 0 0,0-1-1 0 0,1 1 1 0 0,0 0-1 0 0,-1 0 1 0 0,1 0 0 0 0,0 0-1 0 0,0 0 1 0 0,0 0-1 0 0,0 0 1 0 0,0 0 0 0 0,1 0-1 0 0,-1 0 1 0 0,0 1-1 0 0,1-1 1 0 0,-1 0 0 0 0,1 1-1 0 0,0-1 1 0 0,0 1-1 0 0,0 0 1 0 0,-1 0-1 0 0,1 0 1 0 0,0-1 0 0 0,0 2-1 0 0,0-1 1 0 0,1 0-1 0 0,-1 0 1 0 0,0 1 0 0 0,0-1-1 0 0,0 1 1 0 0,1 0-1 0 0,-1-1 1 0 0,0 1 0 0 0,0 0-1 0 0,0 0 1 0 0,1 1-1 0 0,-1-1 1 0 0,0 0 0 0 0,0 1-1 0 0,0-1 1 0 0,1 1-1 0 0,-1 0 1 0 0,0 0 0 0 0,0 0-1 0 0,0 0 1 0 0,0 0-1 0 0,0 0 1 0 0,-1 0-1 0 0,1 1 1 0 0,0-1 0 0 0,0 1-1 0 0,-1-1 1 0 0,1 1-1 0 0,-1 0 1 0 0,0 0 0 0 0,1-1-1 0 0,-1 1 1 0 0,1 1-53 0 0,21 66 846 0 0,-39-47-5355 0 0,11-23-2128 0 0</inkml:trace>
  <inkml:trace contextRef="#ctx0" brushRef="#br0" timeOffset="4034.38">1912 299 1056 0 0,'0'0'621'0'0,"0"0"22"0"0,0 0 942 0 0,0 0 59 0 0,0 0-274 0 0,0 0-52 0 0,0 0-17 0 0,0 0-396 0 0,0 0-437 0 0,13 12 1250 0 0,28-5-1282 0 0,1-2-1 0 0,-1-1 1 0 0,1-3-1 0 0,-1-1 1 0 0,1-2-1 0 0,5-2-435 0 0,99-21 2448 0 0,-168-10-5745 0 0,6 21 3076 0 0,60 27 27 0 0,-41-12 246 0 0,0-1 0 0 0,0 1-1 0 0,-1-1 1 0 0,1 1 0 0 0,0 0 0 0 0,0 0-1 0 0,-1 0 1 0 0,1 0 0 0 0,-1 1 0 0 0,1-1 0 0 0,-1 1-1 0 0,1-1 1 0 0,-1 1 0 0 0,0 0 0 0 0,0 0 0 0 0,0 0-1 0 0,0 0 1 0 0,0 0 0 0 0,0 0 0 0 0,-1 1 0 0 0,1-1-1 0 0,-1 1 1 0 0,1-1 0 0 0,-1 1 0 0 0,0 0-1 0 0,0-1 1 0 0,0 1 0 0 0,0 0 0 0 0,-1 0 0 0 0,1 0-1 0 0,-1-1 1 0 0,0 1 0 0 0,0 0 0 0 0,0 0 0 0 0,0 0-1 0 0,0 0 1 0 0,0 0 0 0 0,-1-1 0 0 0,0 1 0 0 0,1 0-1 0 0,-1 0 1 0 0,0-1 0 0 0,0 1 0 0 0,0 0 0 0 0,-1-1-1 0 0,1 1 1 0 0,-1-1 0 0 0,0 0 0 0 0,1 1-1 0 0,-1-1 1 0 0,0 0 0 0 0,0 0 0 0 0,0 0 0 0 0,0 0-1 0 0,-1 0 1 0 0,-1 0-52 0 0,-32 11-596 0 0,11-13-6427 0 0,15-5-1792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3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13253 0 0,'0'0'4001'0'0,"0"0"-3977"0"0,0 0-24 0 0,0 0-324 0 0,0 0 324 0 0,0 0 88 0 0,-44 7-36 0 0,26-4-48 0 0,-3 0-4 0 0,-2-1-624 0 0,3-1-449 0 0,-1-1-1091 0 0,7 0-2844 0 0,1-11-3221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39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13 11805 0 0,'0'0'4032'0'0,"0"0"-4032"0"0,0 0-1008 0 0,0 0 656 0 0,-53 0 264 0 0,28-2 80 0 0,-2 2-436 0 0,9-2-2232 0 0,-13-6-5885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53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1004 0 0,'0'0'729'0'0,"0"0"-398"0"0,0 0 907 0 0,0 0 2363 0 0,0 0-1548 0 0,0 0-907 0 0,0 0-204 0 0,0 0-137 0 0,-4 31 1465 0 0,21 98 1509 0 0,-16-138-3961 0 0,0 1-1 0 0,1-1 0 0 0,0 1 1 0 0,0-1-1 0 0,1 1 0 0 0,0 0 1 0 0,1 0-1 0 0,-1 0 0 0 0,2 1 0 0 0,-1-1 1 0 0,1 1-1 0 0,0 0 0 0 0,5-5 183 0 0,-9 11 23 0 0,0 1-1 0 0,1-1 1 0 0,-1 1 0 0 0,1 0-1 0 0,-1-1 1 0 0,1 1-1 0 0,-1 0 1 0 0,1 0-1 0 0,-1 0 1 0 0,1 0-1 0 0,-1 0 1 0 0,1 0-1 0 0,-1 0 1 0 0,1 1-1 0 0,-1-1 1 0 0,0 1-1 0 0,1-1 1 0 0,-1 1-1 0 0,1-1 1 0 0,-1 1-1 0 0,0 0 1 0 0,1-1-1 0 0,-1 1 1 0 0,0 0-1 0 0,0 0 1 0 0,0 0 0 0 0,0 0-1 0 0,0 0 1 0 0,0 0-1 0 0,0 1 1 0 0,0-1-1 0 0,0 0 1 0 0,0 0-1 0 0,-1 1 1 0 0,1-1-1 0 0,0 0 1 0 0,-1 1-1 0 0,1-1 1 0 0,-1 1-1 0 0,0-1 1 0 0,1 1-1 0 0,-1-1 1 0 0,0 1-1 0 0,0 0-22 0 0,12 68 706 0 0,-21-37 405 0 0,4-21-3155 0 0,3-3-6374 0 0,2-14 2605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53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4 3756 0 0,'0'0'5949'0'0,"0"0"-3538"0"0,0 0-1882 0 0,0 0 115 0 0,-2 7 274 0 0,-1 1-813 0 0,-1 0 0 0 0,1 1 0 0 0,-2-1 0 0 0,1-1 0 0 0,-1 1 0 0 0,0-1 0 0 0,0 0 0 0 0,-1 0 0 0 0,0 0 0 0 0,-1-1 0 0 0,1 0 0 0 0,-1 0 0 0 0,0-1 0 0 0,0 1 0 0 0,-1-2 0 0 0,-7 5-105 0 0,2-17-5731 0 0,11 1 587 0 0</inkml:trace>
  <inkml:trace contextRef="#ctx0" brushRef="#br0" timeOffset="262.53">13 0 3708 0 0,'0'0'2303'0'0,"0"0"1327"0"0,5 7-1829 0 0,93 148 3864 0 0,-89-145-6087 0 0,-5-10-7402 0 0,0-5 823 0 0</inkml:trace>
  <inkml:trace contextRef="#ctx0" brushRef="#br0" timeOffset="697.63">242 121 2612 0 0,'0'0'5903'0'0,"0"0"-3854"0"0,0 0-1654 0 0,0 0-3 0 0,0 0 75 0 0,0 0-77 0 0,0 0-204 0 0,0 0-91 0 0,-8-36-838 0 0,7 35 756 0 0,1 0-1 0 0,0 0 0 0 0,0 0 0 0 0,0 0 1 0 0,0 0-1 0 0,1 0 0 0 0,-1 0 0 0 0,0 0 0 0 0,0 0 1 0 0,1 0-1 0 0,-1 0 0 0 0,0 0 0 0 0,1 0 1 0 0,-1 0-1 0 0,1 0 0 0 0,-1 1 0 0 0,1-1 1 0 0,-1 0-1 0 0,1 0 0 0 0,0 0 0 0 0,0 1 1 0 0,-1-1-1 0 0,1 0 0 0 0,0 1 0 0 0,0-1 0 0 0,0 1 1 0 0,-1-1-1 0 0,1 1 0 0 0,0-1 0 0 0,0 1 1 0 0,0-1-1 0 0,0 1 0 0 0,0 0 0 0 0,0 0 1 0 0,0 0-1 0 0,0-1 0 0 0,0 1 0 0 0,0 0 0 0 0,0 0 1 0 0,0 0-1 0 0,0 0 0 0 0,0 1 0 0 0,0-1 1 0 0,0 0-1 0 0,0 0 0 0 0,0 1 0 0 0,0-1 1 0 0,0 0-1 0 0,0 1 0 0 0,0-1 0 0 0,0 1 0 0 0,-1-1 1 0 0,1 1-1 0 0,0-1 0 0 0,0 1 0 0 0,0 0 1 0 0,-1-1-1 0 0,1 1 0 0 0,0 0 0 0 0,-1 0 1 0 0,1 0-1 0 0,-1 0 0 0 0,1 0-12 0 0,42 54 2964 0 0,-30 13-2081 0 0,7-121-3328 0 0,-19 52 2474 0 0,0 0-1 0 0,0 1 0 0 0,0-1 0 0 0,0 0 0 0 0,0 1 1 0 0,1-1-1 0 0,-1 1 0 0 0,0-1 0 0 0,0 1 1 0 0,0-1-1 0 0,0 1 0 0 0,1 0 0 0 0,-1 0 0 0 0,0 0 1 0 0,0-1-1 0 0,1 1 0 0 0,-1 0 0 0 0,0 1 1 0 0,0-1-1 0 0,1 0 0 0 0,-1 0 0 0 0,0 0 0 0 0,0 1 1 0 0,0-1-1 0 0,0 1 0 0 0,1-1 0 0 0,-1 1 1 0 0,0-1-1 0 0,0 1 0 0 0,0-1 0 0 0,0 1 0 0 0,0 0 1 0 0,0 0-1 0 0,0 0 0 0 0,0 0 0 0 0,-1-1 1 0 0,1 1-1 0 0,0 0 0 0 0,0 0 0 0 0,-1 1 0 0 0,1-1 1 0 0,0 0-29 0 0,26 72 2103 0 0,-12-145-6030 0 0,-14 71 3990 0 0,-1-1 1 0 0,1 0-1 0 0,0 1 1 0 0,0-1-1 0 0,0 0 1 0 0,1 1-1 0 0,-1 0 1 0 0,0-1-1 0 0,1 1 1 0 0,-1 0 0 0 0,0-1-1 0 0,1 1 1 0 0,0 0-1 0 0,-1 0 1 0 0,1 0-1 0 0,0 0 1 0 0,-1 1-1 0 0,1-1 1 0 0,0 0-1 0 0,0 1 1 0 0,0-1-1 0 0,-1 1 1 0 0,1 0-1 0 0,0-1 1 0 0,0 1-1 0 0,0 0 1 0 0,0 0-1 0 0,0 0 1 0 0,0 1 0 0 0,0-1-1 0 0,-1 0 1 0 0,1 1-1 0 0,0-1 1 0 0,0 1-1 0 0,0-1 1 0 0,-1 1-1 0 0,1 0 1 0 0,1 1-64 0 0,1 0 111 0 0,-1 0-1 0 0,0 0 1 0 0,0 1 0 0 0,1-1 0 0 0,-2 1-1 0 0,1 0 1 0 0,0 0 0 0 0,0 0 0 0 0,-1 0 0 0 0,0 1-1 0 0,0-1 1 0 0,0 1 0 0 0,0-1 0 0 0,0 1 0 0 0,-1 0-1 0 0,1-1 1 0 0,-1 1 0 0 0,0 0 0 0 0,0 0-1 0 0,-1 0 1 0 0,1 1-111 0 0,-2 55-2065 0 0,-1-56-1193 0 0,2-3-3803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55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3604 0 0,'0'0'5383'0'0,"0"0"-3332"0"0,0 0-1228 0 0,0 0-33 0 0,0 0 165 0 0,0 0-36 0 0,0 0-177 0 0,0 0-222 0 0,39 8 405 0 0,410 19 503 0 0,-511-66-4343 0 0,94 48 3449 0 0,-30-9-497 0 0,1 0 0 0 0,-1 1 0 0 0,0-1 0 0 0,1 1 0 0 0,-1 0 0 0 0,0 0 0 0 0,0 0 0 0 0,1 0 0 0 0,-1 0 0 0 0,0 1 0 0 0,0-1 0 0 0,0 1 0 0 0,0-1 1 0 0,-1 1-1 0 0,1 0 0 0 0,0-1 0 0 0,-1 1 0 0 0,1 0 0 0 0,-1 0 0 0 0,1 0 0 0 0,-1 1 0 0 0,0-1 0 0 0,0 0 0 0 0,0 0 0 0 0,0 1 0 0 0,-1-1 0 0 0,1 0 0 0 0,0 1 0 0 0,-1-1 0 0 0,0 0 0 0 0,0 1 0 0 0,1-1 1 0 0,-1 1-1 0 0,-1-1 0 0 0,1 1 0 0 0,0-1 0 0 0,-1 1 0 0 0,1-1 0 0 0,-1 0 0 0 0,1 1 0 0 0,-1-1 0 0 0,0 0 0 0 0,0 0 0 0 0,0 1 0 0 0,-1-1 0 0 0,1 0 0 0 0,0 0 0 0 0,-1 0 0 0 0,0 0 0 0 0,1-1 0 0 0,-1 1 1 0 0,0 0-1 0 0,0-1 0 0 0,-1 2-37 0 0,-45 11-220 0 0,15-11-5313 0 0,18-3-2418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51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865 410 3372 0 0,'0'0'3959'0'0,"0"0"-2064"0"0,2 7-599 0 0,3 114 4183 0 0,-1-116-7738 0 0,4-9-4826 0 0,-1-6 428 0 0</inkml:trace>
  <inkml:trace contextRef="#ctx0" brushRef="#br0" timeOffset="155.21">932 341 6049 0 0,'0'0'8172'0'0,"0"0"-6948"0"0,0 0-636 0 0,0 0 45 0 0,0 0 27 0 0,0 0-352 0 0,0 0-308 0 0,0 0-80 0 0,0 0 72 0 0,0 0-232 0 0,-10 13-580 0 0,7-13-641 0 0,2 0-2407 0 0,1-7-3829 0 0</inkml:trace>
  <inkml:trace contextRef="#ctx0" brushRef="#br0" timeOffset="555.28">994 43 11969 0 0,'0'0'2327'0'0,"0"0"-1752"0"0,0 0-435 0 0,0 0 32 0 0,0 0-27 0 0,7 3-72 0 0,5 2-201 0 0,0-1-1 0 0,0-1 1 0 0,1 0-1 0 0,0-1 0 0 0,0 0 1 0 0,0-1-1 0 0,-1 0 0 0 0,1-1 1 0 0,0 0-1 0 0,0-1 1 0 0,12-3 128 0 0,-17 66 1939 0 0,56 267-80 0 0,-61-324-1849 0 0,-1-1 0 0 0,0 1 0 0 0,0 0 0 0 0,0 0 0 0 0,-1 0 0 0 0,1 0 0 0 0,-1 1 0 0 0,-1-1 0 0 0,1 0 0 0 0,-1 0 0 0 0,0 1 0 0 0,0-1 0 0 0,0 0 0 0 0,-1 0 0 0 0,0 1 0 0 0,0-1 0 0 0,0 0 0 0 0,-1 0 0 0 0,1 0 0 0 0,-1 0 0 0 0,0 0 0 0 0,-1-1 0 0 0,1 1 0 0 0,-1 0 0 0 0,0-1 0 0 0,0 0 0 0 0,0 0 0 0 0,-1 0 0 0 0,0 0 0 0 0,1 0 0 0 0,-1-1 1 0 0,-1 0-1 0 0,1 0 0 0 0,0 0 0 0 0,-1 0 0 0 0,1 0 0 0 0,-1-1 0 0 0,0 0 0 0 0,-1 0-10 0 0,-64 8 148 0 0,26-19-4153 0 0,33-1-1909 0 0</inkml:trace>
  <inkml:trace contextRef="#ctx0" brushRef="#br0" timeOffset="-8958.88">175 10 1304 0 0,'0'0'503'0'0,"0"0"13"0"0,0 0 1503 0 0,0 0 1286 0 0,0 0-1580 0 0,0 0-631 0 0,0 0-72 0 0,0 0-163 0 0,0 0-328 0 0,-39 2-74 0 0,-50-14-265 0 0,89 12-352 0 0,0 31 578 0 0,-10 231 1940 0 0,-24-37-1830 0 0,34-224-482 0 0,-1 1 0 0 0,1-1 1 0 0,-1 1-1 0 0,1-1 0 0 0,0 1 0 0 0,0-1 0 0 0,0 1 1 0 0,0 0-1 0 0,0-1 0 0 0,0 1 0 0 0,0-1 1 0 0,0 1-1 0 0,0-1 0 0 0,1 1 0 0 0,-1-1 1 0 0,1 1-1 0 0,-1-1 0 0 0,1 1 0 0 0,0-1 0 0 0,-1 1 1 0 0,1-1-1 0 0,0 0 0 0 0,0 0 0 0 0,0 1 1 0 0,0-1-1 0 0,0 0 0 0 0,0 0 0 0 0,0 0 1 0 0,1 0-1 0 0,-1 0 0 0 0,0 0 0 0 0,1 0 0 0 0,-1 0 1 0 0,0-1-1 0 0,1 1 0 0 0,-1-1 0 0 0,1 1 1 0 0,-1-1-1 0 0,1 1 0 0 0,-1-1 0 0 0,1 0 0 0 0,0 0 1 0 0,-1 1-1 0 0,1-1 0 0 0,-1 0 0 0 0,1-1 1 0 0,-1 1-1 0 0,1 0 0 0 0,0 0 0 0 0,-1-1 1 0 0,1 1-1 0 0,-1-1 0 0 0,1 1 0 0 0,0-1-46 0 0,7 1-47 0 0,21 3 27 0 0,32 2 320 0 0,-23-7-2996 0 0,-37 0-2348 0 0,-3-8-4760 0 0</inkml:trace>
  <inkml:trace contextRef="#ctx0" brushRef="#br0" timeOffset="-810.83">442 252 1840 0 0,'0'0'396'0'0,"0"0"105"0"0,0 0 947 0 0,0 0 209 0 0,0 0-908 0 0,0 0-515 0 0,0 0 41 0 0,0 0 10 0 0,14 10 1194 0 0,6-26 3615 0 0,-53-52-4911 0 0,29 65-182 0 0,0 1 1 0 0,0-1 0 0 0,0 1 0 0 0,-1 0 0 0 0,1 0 0 0 0,-1 1 0 0 0,1 0 0 0 0,-1-1-1 0 0,0 1 1 0 0,0 1 0 0 0,1-1 0 0 0,-1 1 0 0 0,0 0 0 0 0,0 0 0 0 0,0 0 0 0 0,1 1-1 0 0,-1-1 1 0 0,0 1 0 0 0,0 1 0 0 0,1-1 0 0 0,-1 0 0 0 0,1 1 0 0 0,-1 0-1 0 0,1 0 1 0 0,0 1 0 0 0,0-1 0 0 0,0 1 0 0 0,0 0 0 0 0,0 0 0 0 0,0 0 0 0 0,1 0-1 0 0,0 1 1 0 0,-1-1 0 0 0,1 1 0 0 0,0 0 0 0 0,1 0 0 0 0,-1 0 0 0 0,1 0 0 0 0,0 1-1 0 0,0-1 1 0 0,0 1 0 0 0,1-1 0 0 0,-1 1 0 0 0,1-1 0 0 0,0 1 0 0 0,0 0-1 0 0,1 0 1 0 0,0 0 0 0 0,-1-1 0 0 0,2 1 0 0 0,-1 0 0 0 0,0 0 0 0 0,1 0 0 0 0,0-1-1 0 0,0 1 1 0 0,1 0-2 0 0,0-2 86 0 0,1-1-1 0 0,-1 1 1 0 0,1 0-1 0 0,0-1 1 0 0,0 0 0 0 0,0 0-1 0 0,0 0 1 0 0,0 0-1 0 0,1 0 1 0 0,-1 0-1 0 0,0-1 1 0 0,1 0-1 0 0,-1 0 1 0 0,1 0-1 0 0,0 0 1 0 0,-1 0-1 0 0,1-1 1 0 0,0 1 0 0 0,0-1-1 0 0,-1 0 1 0 0,1 0-1 0 0,0-1 1 0 0,-1 1-1 0 0,1-1 1 0 0,0 0-1 0 0,-1 0 1 0 0,1 0-1 0 0,-1 0 1 0 0,1-1-1 0 0,-1 1 1 0 0,1-1 0 0 0,-1 0-1 0 0,0 0 1 0 0,0 0-1 0 0,0 0 1 0 0,0-1-1 0 0,0 1-85 0 0,46-82-899 0 0,-26 128 792 0 0,6 71 714 0 0,-29-115-1476 0 0,2 1 1071 0 0,-2-2-9113 0 0,0-2 1546 0 0</inkml:trace>
  <inkml:trace contextRef="#ctx0" brushRef="#br0" timeOffset="-500.85">675 396 1120 0 0,'0'0'5155'0'0,"0"0"-2671"0"0,0 0-884 0 0,0 0-183 0 0,0 0-314 0 0,0 0-357 0 0,0 0-151 0 0,2 7 205 0 0,-1-2-544 0 0,3 4-137 0 0,0 0 0 0 0,-1 1-1 0 0,0 0 1 0 0,0-1 0 0 0,-1 1 0 0 0,-1 0 0 0 0,1 0 0 0 0,-2 0 0 0 0,1 0 0 0 0,-1 0 0 0 0,-1 0 0 0 0,0 0 0 0 0,0 0 0 0 0,-1 0 0 0 0,-1 0 0 0 0,1 0 0 0 0,-1-1 0 0 0,-1 1 0 0 0,0-1 0 0 0,0 0 0 0 0,-5 6-119 0 0,-45-12 594 0 0,44-18-3451 0 0,6-9-4450 0 0,4 2-877 0 0</inkml:trace>
  <inkml:trace contextRef="#ctx0" brushRef="#br0" timeOffset="-250">710 255 7113 0 0,'0'0'6436'0'0,"0"0"-5016"0"0,0 0-476 0 0,0 0-263 0 0,0 0 27 0 0,0 0-212 0 0,0 0-260 0 0,0 0-236 0 0,0 0-296 0 0,0 0-912 0 0,-4 1-313 0 0,2-1-1599 0 0,0-3-3821 0 0</inkml:trace>
  <inkml:trace contextRef="#ctx0" brushRef="#br0" timeOffset="8464.4">349 136 612 0 0,'0'0'719'0'0,"0"0"-383"0"0,0 0-196 0 0,4-7 299 0 0,73-68 3826 0 0,-63 68-4281 0 0,0 1 0 0 0,1 1 0 0 0,0 0 0 0 0,0 0 0 0 0,1 2 0 0 0,-1 0 0 0 0,1 0 0 0 0,0 2 0 0 0,12 0 16 0 0,1 0 57 0 0,-1 3 0 0 0,1 0 0 0 0,-1 1 0 0 0,0 2 1 0 0,0 1-1 0 0,-1 1 0 0 0,0 2 0 0 0,0 0 1 0 0,-1 2-1 0 0,0 1 0 0 0,-1 1 0 0 0,0 1 1 0 0,-1 1-1 0 0,-1 1 0 0 0,0 1 0 0 0,-1 1 0 0 0,-1 1 1 0 0,8 10-58 0 0,-19-22-18 0 0,-1 0 0 0 0,1 1-1 0 0,-2 0 1 0 0,1 0 0 0 0,-1 1 0 0 0,0 0 0 0 0,-1 1 0 0 0,0 0 0 0 0,0 0 0 0 0,-1 0 0 0 0,0 1 0 0 0,-1 0 0 0 0,-1 0-1 0 0,1 0 1 0 0,-2 0 0 0 0,1 1 0 0 0,-2 0 0 0 0,0 0 0 0 0,0 0 0 0 0,-1 0 0 0 0,0 0 0 0 0,-1 0 0 0 0,-1 0 0 0 0,0 5 18 0 0,-3-3 104 0 0,0 0 0 0 0,-1-1 0 0 0,0 0 1 0 0,-1 0-1 0 0,-1 0 0 0 0,0-1 0 0 0,-1 1 1 0 0,0-2-1 0 0,0 1 0 0 0,-1-1 0 0 0,-1-1 1 0 0,0 0-1 0 0,-1 0 0 0 0,1-1 0 0 0,-2 0 1 0 0,1-1-1 0 0,-1 0 0 0 0,-1-1 0 0 0,1 0 0 0 0,-7 1-104 0 0,2 2-100 0 0,-1-1 0 0 0,-1-1-1 0 0,1 0 1 0 0,-1-2 0 0 0,0 0-1 0 0,-1-1 1 0 0,1-1 0 0 0,-1-1-1 0 0,0 0 1 0 0,0-2 0 0 0,0 0-1 0 0,0-1 1 0 0,0-2 0 0 0,0 0-1 0 0,0 0 1 0 0,0-2 0 0 0,1-1-1 0 0,0 0 1 0 0,-1-1 0 0 0,2-2-1 0 0,-1 1 1 0 0,1-2 0 0 0,1-1-1 0 0,-8-4 101 0 0,-144-165-91 0 0,158 164 403 0 0,2-1-1 0 0,-1 0 0 0 0,2 0 1 0 0,0 0-1 0 0,2-1 0 0 0,-1 0 1 0 0,2-1-1 0 0,0 1 0 0 0,1-1 1 0 0,1 0-1 0 0,1 0 0 0 0,0-11-311 0 0,3 23 30 0 0,-1 0-1 0 0,2 0 1 0 0,-1 1 0 0 0,1-1-1 0 0,0 0 1 0 0,0 0-1 0 0,0 1 1 0 0,1-1-1 0 0,0 1 1 0 0,0 0-1 0 0,1 0 1 0 0,-1 0 0 0 0,1 0-1 0 0,0 0 1 0 0,0 1-1 0 0,4-3-29 0 0,28-26-2371 0 0,-18 16-599 0 0,-4 3-1910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6:56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193 529 2552 0 0,'0'0'1648'0'0,"0"0"875"0"0,0 0-1065 0 0,0 0-401 0 0,0 0 59 0 0,0 0 89 0 0,0 0-167 0 0,0 0-161 0 0,0 0-64 0 0,-7 7 2280 0 0,55-189-4151 0 0,-48 183 1063 0 0,0 1 0 0 0,1-1 0 0 0,-1 0 0 0 0,0 0 0 0 0,1 1 0 0 0,-1-1 0 0 0,1 0 1 0 0,0 0-1 0 0,-1 0 0 0 0,1 1 0 0 0,0-1 0 0 0,0 0 0 0 0,-1 0 0 0 0,1 0 0 0 0,0 0 0 0 0,0-1 0 0 0,0 1 0 0 0,0 0 0 0 0,0 0 0 0 0,0 0 0 0 0,1-1 0 0 0,-1 1 0 0 0,0-1 0 0 0,0 1 0 0 0,0-1 0 0 0,1 1 0 0 0,-1-1 0 0 0,0 0 1 0 0,1 0-1 0 0,-1 1 0 0 0,0-1 0 0 0,1 0 0 0 0,-1 0 0 0 0,0 0 0 0 0,0 0 0 0 0,1-1 0 0 0,-1 1 0 0 0,0 0 0 0 0,1 0 0 0 0,-1-1 0 0 0,0 1 0 0 0,0-1 0 0 0,0 1 0 0 0,1-1 0 0 0,-1 0 0 0 0,0 1 0 0 0,0-1 0 0 0,0 0 0 0 0,0 0 0 0 0,0 0 1 0 0,0 0-1 0 0,0 0 0 0 0,0 0 0 0 0,-1 0 0 0 0,1 0 0 0 0,0 0 0 0 0,0 0 0 0 0,-1 0 0 0 0,1 0 0 0 0,-1-1 0 0 0,1 1 0 0 0,-1 0 0 0 0,0 0 0 0 0,1-1 0 0 0,-1 0-5 0 0,58 148 1588 0 0,-48-41-5541 0 0,-10-105-183 0 0,-2-5-2169 0 0</inkml:trace>
  <inkml:trace contextRef="#ctx0" brushRef="#br0" timeOffset="247.01">399 474 1564 0 0,'0'0'12553'0'0,"0"0"-10873"0"0,0 0-1680 0 0,0 0-332 0 0,0 0 332 0 0,0 0 428 0 0,0 0-116 0 0,-39 4-95 0 0,24-6-153 0 0,1-1-60 0 0,-3-1-4 0 0,-1 1-381 0 0,0-1-663 0 0,-2 1-792 0 0,6-2-2640 0 0,-3-7-2713 0 0</inkml:trace>
  <inkml:trace contextRef="#ctx0" brushRef="#br0" timeOffset="402">505 164 4316 0 0,'0'0'7619'0'0,"0"0"-5326"0"0,3 7-1888 0 0,16 112 840 0 0,-19-130-8102 0 0,0-4-1068 0 0</inkml:trace>
  <inkml:trace contextRef="#ctx0" brushRef="#br0" timeOffset="590.04">611 107 5793 0 0,'0'0'7952'0'0,"0"0"-7064"0"0,0 0-888 0 0,0 0 0 0 0,0 0 368 0 0,-47 0 44 0 0,27 0-44 0 0,-2 0-80 0 0,-4 0-188 0 0,1 0-100 0 0,-2 0-368 0 0,-1 0-692 0 0,-2 0-360 0 0,2 0-1092 0 0,7 0-2500 0 0</inkml:trace>
  <inkml:trace contextRef="#ctx0" brushRef="#br0" timeOffset="838.16">145 156 3360 0 0,'0'0'1079'0'0,"0"0"1885"0"0,0 0-1700 0 0,0 0-118 0 0,0 0 361 0 0,-9 7-219 0 0,0-2-1179 0 0,-1 1-1 0 0,1 1 0 0 0,0-1 0 0 0,0 1 0 0 0,1 1 0 0 0,0 0 0 0 0,0 0 0 0 0,1 0 0 0 0,0 1 0 0 0,1 0 1 0 0,-1 0-1 0 0,2 1 0 0 0,-1 0 0 0 0,1 0 0 0 0,1 0 0 0 0,0 1 0 0 0,1-1 0 0 0,0 1 0 0 0,0 0 0 0 0,1 0 0 0 0,0 0 1 0 0,1 0-1 0 0,1 0 0 0 0,-1 0 0 0 0,2 1 0 0 0,0-1 0 0 0,0 0 0 0 0,1 0 0 0 0,0 0 0 0 0,1 0 0 0 0,0-1 0 0 0,1 3-108 0 0,120 106 169 0 0,-58-93-3468 0 0,-52-25 17 0 0,3-3-2989 0 0</inkml:trace>
  <inkml:trace contextRef="#ctx0" brushRef="#br0" timeOffset="1104.33">791 274 10997 0 0,'0'0'3321'0'0,"4"6"-2768"0"0,3 9-360 0 0,0 0 0 0 0,-1 1 0 0 0,-1 0 0 0 0,-1 0 1 0 0,0 0-1 0 0,-1 0 0 0 0,0 0 0 0 0,-1 1 0 0 0,-2 0 1 0 0,1-1-1 0 0,-2 1 0 0 0,0-1 0 0 0,-1 1 0 0 0,0-1 1 0 0,-2 1-1 0 0,0 1-193 0 0,1-9-161 0 0,0 0 1 0 0,-1 0-1 0 0,0 0 1 0 0,0-1 0 0 0,-1 1-1 0 0,0-1 1 0 0,0 0-1 0 0,-1 0 1 0 0,0-1 0 0 0,-1 0-1 0 0,1 0 1 0 0,-1 0-1 0 0,-1-1 1 0 0,1 0 0 0 0,-1 0-1 0 0,0-1 1 0 0,0 0-1 0 0,-1-1 1 0 0,-1 1 160 0 0,-9 1-3367 0 0,-5-6-3052 0 0</inkml:trace>
  <inkml:trace contextRef="#ctx0" brushRef="#br0" timeOffset="1383.62">958 13 7949 0 0,'0'0'7172'0'0,"0"0"-7172"0"0,0 0-40 0 0,20 38 40 0 0,-16-19 668 0 0,3 2 1 0 0,-3 1-217 0 0,-3 1-128 0 0,1 0-128 0 0,-2-4-48 0 0,0-1-148 0 0,-2-4-72 0 0,2-4-176 0 0,-1-1-228 0 0,1-4-441 0 0,0-3-495 0 0,0-2-1448 0 0,0-2-1960 0 0</inkml:trace>
  <inkml:trace contextRef="#ctx0" brushRef="#br0" timeOffset="1559.18">1097 18 6917 0 0,'0'0'7656'0'0,"0"0"-6936"0"0,0 0-720 0 0,0 0 0 0 0,0 0 316 0 0,-39 0 300 0 0,16 0-127 0 0,-5-2-265 0 0,-11 1-180 0 0,-6-2-44 0 0,-9 0-1017 0 0,0 0-331 0 0,11-1-984 0 0,13 2-3432 0 0</inkml:trace>
  <inkml:trace contextRef="#ctx0" brushRef="#br0" timeOffset="1868.68">1351 754 12465 0 0,'0'0'2668'0'0,"0"0"-2100"0"0,0 0-444 0 0,0 0 100 0 0,0 0 109 0 0,0 0 55 0 0,0 0-52 0 0,-45 1-200 0 0,27-4-128 0 0,-5 0-8 0 0,1-1-460 0 0,-1-3-573 0 0,5 3-1431 0 0,1-11-4212 0 0</inkml:trace>
  <inkml:trace contextRef="#ctx0" brushRef="#br0" timeOffset="2041.03">1406 588 8037 0 0,'0'0'8272'0'0,"0"0"-7471"0"0,0 0-801 0 0,0 0-100 0 0,0 0 100 0 0,0 0 0 0 0,-55-5 160 0 0,15 3-160 0 0,-14-1-24 0 0,-5-2-941 0 0,2-3-1243 0 0,18 1-3480 0 0,6-3-2597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7:0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17 5521 0 0,'0'0'5454'0'0,"0"0"-3747"0"0,0 0-1184 0 0,0 0-213 0 0,0 0-215 0 0,0 0 64 0 0,-9 0 84 0 0,-207-16 6 0 0,228 88 431 0 0,-8-39-391 0 0,-2 0 0 0 0,-2 1 0 0 0,-1-1 0 0 0,-2 1 0 0 0,-1-1 0 0 0,-6 23-289 0 0,-9 120 290 0 0,20-173-216 0 0,-1 0 0 0 0,0 1 1 0 0,1-1-1 0 0,0 0 0 0 0,0 0 0 0 0,0 0 1 0 0,0 0-1 0 0,0 0 0 0 0,1 0 0 0 0,-1-1 1 0 0,1 1-1 0 0,-1 0 0 0 0,1-1 0 0 0,0 1 1 0 0,0-1-1 0 0,1 0 0 0 0,-1 1 0 0 0,0-1 1 0 0,1 0-1 0 0,-1 0 0 0 0,1-1 0 0 0,0 1 1 0 0,0 0-1 0 0,-1-1 0 0 0,1 0 0 0 0,0 0 1 0 0,0 0-1 0 0,0 0 0 0 0,0 0 0 0 0,1 0 1 0 0,-1-1-1 0 0,0 0 0 0 0,0 1 0 0 0,0-1 0 0 0,0 0 1 0 0,1-1-1 0 0,0 1-74 0 0,62-12-857 0 0,-16-21-8438 0 0,-39 17 987 0 0</inkml:trace>
  <inkml:trace contextRef="#ctx0" brushRef="#br0" timeOffset="747.96">436 324 404 0 0,'0'0'1007'0'0,"0"0"25"0"0,0 0 928 0 0,0 0-1095 0 0,0 0-973 0 0,0 0-126 0 0,4 1-96 0 0,8 0 9279 0 0,-9-2-8019 0 0,-1-2-940 0 0,0 0 0 0 0,0 0 0 0 0,-1 0 1 0 0,1 0-1 0 0,-1-1 0 0 0,0 1 1 0 0,0 0-1 0 0,0-1 0 0 0,0 1 0 0 0,0 0 1 0 0,-1-1-1 0 0,1 1 0 0 0,-1-1 0 0 0,0 1 1 0 0,0-1-1 0 0,-1 1 0 0 0,1-1 0 0 0,-1 1 1 0 0,0 0-1 0 0,1-1 0 0 0,-1 1 1 0 0,-1 0-1 0 0,1-1 0 0 0,0 1 0 0 0,-1 0 1 0 0,0 0-1 0 0,0 0 0 0 0,0 0 0 0 0,0 1 1 0 0,0-1-1 0 0,0 0 0 0 0,-1 1 1 0 0,1-1-1 0 0,-1 1 0 0 0,0 0 0 0 0,0 0 1 0 0,0 0-1 0 0,0 0 0 0 0,0 1 0 0 0,0-1 1 0 0,0 1-1 0 0,0 0 0 0 0,-1 0 0 0 0,1 0 1 0 0,0 0-1 0 0,-1 0 0 0 0,1 1 1 0 0,-1 0-1 0 0,1 0 0 0 0,-1 0 0 0 0,1 0 1 0 0,-2 0 9 0 0,-1 2 45 0 0,0 0 1 0 0,0 1 0 0 0,1 0 0 0 0,-1 0 0 0 0,1 0 0 0 0,-1 1 0 0 0,1-1-1 0 0,0 1 1 0 0,1 0 0 0 0,-1 1 0 0 0,1-1 0 0 0,0 1 0 0 0,0 0 0 0 0,0 0-1 0 0,1 0 1 0 0,-1 1 0 0 0,1-1 0 0 0,0 1 0 0 0,1 0 0 0 0,0 0 0 0 0,0 0-1 0 0,0 0 1 0 0,0 0 0 0 0,1 0 0 0 0,0 0 0 0 0,1 0 0 0 0,-1 1 0 0 0,1-1-1 0 0,0 0 1 0 0,1 1 0 0 0,0 3-46 0 0,2-7 67 0 0,-1 1 0 0 0,1-1 0 0 0,0 1 0 0 0,1-1-1 0 0,-1 0 1 0 0,1-1 0 0 0,-1 1 0 0 0,1 0 0 0 0,0-1 0 0 0,0 0 0 0 0,0 0 0 0 0,0 0-1 0 0,0-1 1 0 0,0 1 0 0 0,1-1 0 0 0,-1 0 0 0 0,0 0 0 0 0,1 0 0 0 0,-1-1 0 0 0,1 1-1 0 0,-1-1 1 0 0,1 0 0 0 0,-1-1 0 0 0,1 1 0 0 0,-1-1 0 0 0,1 0 0 0 0,-1 0 0 0 0,0 0-1 0 0,1-1 1 0 0,-1 1 0 0 0,0-1 0 0 0,0 0 0 0 0,0 0 0 0 0,0-1 0 0 0,-1 1 0 0 0,1-1-1 0 0,0 0 1 0 0,-1 0 0 0 0,0 0 0 0 0,0 0-67 0 0,48-65-482 0 0,-42 113-163 0 0,-2-3 1188 0 0,0 1-751 0 0,2-17-3775 0 0,-8-22-1688 0 0,2-5-1948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55.5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 35 3696 0 0,'0'0'9025'0'0,"0"0"-7853"0"0,0 0-968 0 0,0 0-192 0 0,0 0 432 0 0,-34-3-256 0 0,16-1-148 0 0,1-1-40 0 0,-1 1-952 0 0,-1-1-196 0 0,4 1-572 0 0,3-1-840 0 0,6 0-2573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7:05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20 347 3088 0 0,'0'0'6069'0'0,"0"0"-2626"0"0,0 0-2248 0 0,0 0-893 0 0,0 6 196 0 0,-9 130 1981 0 0,2-138-4835 0 0,6-10-2106 0 0,0 9 2547 0 0,-1-15-6374 0 0</inkml:trace>
  <inkml:trace contextRef="#ctx0" brushRef="#br0" timeOffset="261.84">21 243 12209 0 0,'0'0'2344'0'0,"0"0"-1976"0"0,0 0-320 0 0,0 0 368 0 0,0 0 312 0 0,0 0-111 0 0,0 0-465 0 0,0 0-152 0 0,0 0-240 0 0,0 0 28 0 0,0 3-281 0 0,0-1-827 0 0,0 0-2528 0 0,6-2-4081 0 0</inkml:trace>
  <inkml:trace contextRef="#ctx0" brushRef="#br0" timeOffset="526.62">222 400 7313 0 0,'0'0'4527'0'0,"2"7"-3358"0"0,1 2-1000 0 0,1 1 1 0 0,-2 0-1 0 0,1 0 0 0 0,-1 0 0 0 0,-1 0 0 0 0,0 0 0 0 0,0 0 1 0 0,-1 0-1 0 0,0 0 0 0 0,-1 0 0 0 0,0 0 0 0 0,-1 0 0 0 0,0 0 1 0 0,0 0-1 0 0,-1 0 0 0 0,-1-1 0 0 0,1 1 0 0 0,-1-1 0 0 0,-1 0 1 0 0,0 0-1 0 0,0-1 0 0 0,-1 1 0 0 0,0-1 0 0 0,0 0 0 0 0,-1-1 1 0 0,-4 4-170 0 0,-49-8-399 0 0,27-27-4316 0 0,20 0-1590 0 0</inkml:trace>
  <inkml:trace contextRef="#ctx0" brushRef="#br0" timeOffset="527.62">305 294 7265 0 0,'0'0'7968'0'0,"0"0"-6671"0"0,0 0-1145 0 0,0 0-80 0 0,0 0-56 0 0,0 0 40 0 0,0 0-56 0 0,0 0-537 0 0,0 0-711 0 0,0 0-1472 0 0,-21-4-3576 0 0</inkml:trace>
  <inkml:trace contextRef="#ctx0" brushRef="#br0" timeOffset="1024.25">371 1 6645 0 0,'0'0'3794'0'0,"0"0"-2688"0"0,0 0-664 0 0,0 0 342 0 0,0 0-46 0 0,0 0-264 0 0,0 0-386 0 0,7-1-274 0 0,179 10-504 0 0,-173 59 2518 0 0,-1 74 265 0 0,-6-108-2001 0 0,-2 0 0 0 0,-2 0 0 0 0,-1 0 1 0 0,-2 0-1 0 0,-1 0 0 0 0,-1 0 0 0 0,-2 0 0 0 0,-2 0-92 0 0,7-31-41 0 0,0 0 0 0 0,-1 0 1 0 0,1 0-1 0 0,-1 0 0 0 0,0-1 0 0 0,1 1 1 0 0,-2 0-1 0 0,1 0 0 0 0,0-1 0 0 0,0 1 1 0 0,-1 0-1 0 0,1-1 0 0 0,-1 0 0 0 0,0 1 1 0 0,0-1-1 0 0,0 0 0 0 0,0 0 0 0 0,0 0 1 0 0,0 0-1 0 0,-1 0 0 0 0,1 0 1 0 0,-1-1-1 0 0,1 1 0 0 0,-1-1 0 0 0,0 0 1 0 0,1 0-1 0 0,-1 0 0 0 0,0 0 0 0 0,0 0 1 0 0,0 0-1 0 0,0-1 0 0 0,0 1 0 0 0,0-1 1 0 0,0 0-1 0 0,0 0 0 0 0,0 0 0 0 0,1-1 1 0 0,-1 1-1 0 0,0 0 0 0 0,0-1 0 0 0,0 0 1 0 0,0 0-1 0 0,-2-1 41 0 0,-20-5-3091 0 0,-6-6-3778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7:09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10 1292 0 0,'0'0'545'0'0,"0"0"302"0"0,0 0 1172 0 0,0 0-885 0 0,0 0-1029 0 0,0 0-266 0 0,0 0-98 0 0,-11 5 793 0 0,5-5 7506 0 0,6 2-8037 0 0,1-1 1 0 0,-1 0-1 0 0,1 0 0 0 0,0 0 0 0 0,-1 0 1 0 0,1 0-1 0 0,0 0 0 0 0,0 0 1 0 0,0 0-1 0 0,0 0 0 0 0,0 0 0 0 0,0-1 1 0 0,0 1-1 0 0,0 0 0 0 0,0-1 1 0 0,0 1-1 0 0,0-1 0 0 0,0 1 1 0 0,1-1-1 0 0,-1 1 0 0 0,0-1 0 0 0,0 0 1 0 0,0 1-1 0 0,1-1 0 0 0,-1 0 1 0 0,0 0-1 0 0,1 0 0 0 0,-1 0 0 0 0,0 0 1 0 0,0-1-1 0 0,1 1 0 0 0,-1 0 1 0 0,0 0-1 0 0,0-1 0 0 0,0 1 0 0 0,1-1 1 0 0,-1 1-1 0 0,0-1 0 0 0,0 1 1 0 0,0-1-1 0 0,0 0 0 0 0,0 0 1 0 0,0 0-1 0 0,0 1 0 0 0,0-1 0 0 0,0 0 1 0 0,0 0-1 0 0,-1 0 0 0 0,1 0 1 0 0,0 0-1 0 0,-1 0 0 0 0,1-1 0 0 0,-1 1 1 0 0,1 0-1 0 0,-1 0 0 0 0,1 0 1 0 0,-1-1-1 0 0,0 1 0 0 0,0 0 1 0 0,1 0-1 0 0,-1-1 0 0 0,0 1 0 0 0,0 0 1 0 0,0 0-1 0 0,0-1 0 0 0,-1 1-3 0 0,25 106 2078 0 0,-24-80-1887 0 0,0-25-108 0 0,0 0-16 0 0,0 0 5 0 0,0 0-7 0 0,0 0 17 0 0,11-81-1716 0 0,-10 79 1628 0 0,0 1 0 0 0,-1 0 1 0 0,1 0-1 0 0,0 0 0 0 0,0-1 0 0 0,-1 1 1 0 0,1 0-1 0 0,0 0 0 0 0,0 0 0 0 0,0 0 1 0 0,0 1-1 0 0,1-1 0 0 0,-1 0 0 0 0,0 0 1 0 0,0 1-1 0 0,0-1 0 0 0,1 0 0 0 0,-1 1 1 0 0,0-1-1 0 0,1 1 0 0 0,-1 0 1 0 0,0-1-1 0 0,1 1 0 0 0,-1 0 0 0 0,1 0 1 0 0,-1 0-1 0 0,0 0 0 0 0,1 0 0 0 0,-1 0 1 0 0,0 0-1 0 0,1 1 0 0 0,-1-1 0 0 0,0 0 1 0 0,1 1-1 0 0,-1-1 0 0 0,0 1 0 0 0,1 0 1 0 0,-1-1-1 0 0,0 1 0 0 0,0 0 1 0 0,0 0-1 0 0,0-1 0 0 0,0 1 0 0 0,0 0 1 0 0,0 0-1 0 0,0 0 0 0 0,0 0 0 0 0,0 1 1 0 0,0-1-1 0 0,0 0 0 0 0,-1 0 0 0 0,1 0 1 0 0,-1 1-1 0 0,1-1 0 0 0,-1 0 6 0 0,44 72 1259 0 0,-38-19-634 0 0,-7-57-629 0 0,1 1 0 0 0,-1-1 1 0 0,1 1-1 0 0,0 0 0 0 0,0-1 0 0 0,0 1 1 0 0,0 0-1 0 0,0-1 0 0 0,0 1 0 0 0,1-1 1 0 0,-1 1-1 0 0,1 0 0 0 0,0-1 1 0 0,-1 1-1 0 0,1 0 0 0 0,0 0 0 0 0,0 0 1 0 0,0 0-1 0 0,1-1 0 0 0,-1 1 0 0 0,1 1 1 0 0,-1-1-1 0 0,1 0 0 0 0,-1 0 0 0 0,1 1 1 0 0,0-1-1 0 0,0 1 0 0 0,0-1 0 0 0,0 1 1 0 0,0 0-1 0 0,0 0 0 0 0,0 0 1 0 0,0 0-1 0 0,1 0 0 0 0,-1 0 0 0 0,0 0 1 0 0,1 1-1 0 0,-1-1 0 0 0,0 1 0 0 0,1 0 1 0 0,-1 0-1 0 0,1 0 0 0 0,-1 0 0 0 0,0 0 1 0 0,1 0-1 0 0,-1 1 0 0 0,0-1 0 0 0,1 1 1 0 0,-1-1-1 0 0,0 1 0 0 0,1 0 0 0 0,-1 0 1 0 0,0 0-1 0 0,0 0 0 0 0,0 1 1 0 0,0-1-1 0 0,0 1 0 0 0,0-1 0 0 0,0 1 1 0 0,-1-1-1 0 0,1 1 0 0 0,-1 0 0 0 0,1 0 1 0 0,-1 0-1 0 0,1 0 0 0 0,-1 0 4 0 0,9 60-945 0 0,-10-56-119 0 0,0-5-2676 0 0,-1-2 554 0 0,1-4-2469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7:09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7341 0 0,'0'0'5399'0'0,"5"8"-3756"0"0,0-2-1493 0 0,-1 0 0 0 0,0 1 0 0 0,0 0 0 0 0,0 0 1 0 0,-1 0-1 0 0,0 0 0 0 0,0 1 0 0 0,-1-1 0 0 0,0 1 1 0 0,0-1-1 0 0,-1 1 0 0 0,0 0 0 0 0,-1 0 0 0 0,1 0 1 0 0,-1 0-1 0 0,-1-1 0 0 0,0 1 0 0 0,0 0-150 0 0,8-37-10864 0 0,13 4 7950 0 0,4 8 3583 0 0,-21 16-145 0 0,1-1 1 0 0,-1 1-1 0 0,1 0 1 0 0,-1 0-1 0 0,1 0 1 0 0,0 0-1 0 0,0 1 1 0 0,-1-1-1 0 0,1 1 1 0 0,0 0 0 0 0,0 0-1 0 0,-1 0 1 0 0,1 1-1 0 0,0-1 1 0 0,0 1-1 0 0,-1 0 1 0 0,1 0-1 0 0,-1 1 1 0 0,1-1-1 0 0,-1 0 1 0 0,1 1 0 0 0,1 1-525 0 0,28 27 1455 0 0,-7 25-746 0 0,-30-16-3879 0 0,-2-33-1245 0 0,-3-4-2525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7:1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23 275 8565 0 0,'0'0'4336'0'0,"0"0"-3499"0"0,0 0-482 0 0,0 0 107 0 0,0 0 30 0 0,0 0 12 0 0,0 0-114 0 0,-7-24-156 0 0,11 2-622 0 0,1 0-1 0 0,1 0 1 0 0,0 0 0 0 0,2 1 0 0 0,1 1-1 0 0,0-1 1 0 0,2 1 0 0 0,0 1-1 0 0,10-13 389 0 0,-20 30 49 0 0,-1 0-1 0 0,1 1 1 0 0,0-1-1 0 0,0 0 1 0 0,0 1-1 0 0,0-1 1 0 0,1 0-1 0 0,-1 1 0 0 0,0 0 1 0 0,1-1-1 0 0,-1 1 1 0 0,1 0-1 0 0,-1 0 1 0 0,1 0-1 0 0,0 0 0 0 0,-1 0 1 0 0,1 0-1 0 0,0 0 1 0 0,0 0-1 0 0,0 1 1 0 0,0-1-1 0 0,-1 1 0 0 0,1-1 1 0 0,0 1-1 0 0,0 0 1 0 0,0 0-1 0 0,0 0 1 0 0,0 0-1 0 0,0 0 1 0 0,0 0-1 0 0,0 0 0 0 0,0 1 1 0 0,0-1-1 0 0,0 1 1 0 0,-1 0-1 0 0,1-1 1 0 0,0 1-1 0 0,0 0 0 0 0,-1 0 1 0 0,1 0-1 0 0,0 0 1 0 0,-1 0-1 0 0,1 0 1 0 0,-1 1-1 0 0,1-1 0 0 0,-1 0 1 0 0,0 1-1 0 0,0-1 1 0 0,1 1-1 0 0,-1 0 1 0 0,0-1-1 0 0,0 2-48 0 0,42 96 1557 0 0,-30 94-689 0 0,-11-186-2157 0 0,-1-7-5160 0 0,0-6 379 0 0</inkml:trace>
  <inkml:trace contextRef="#ctx0" brushRef="#br0" timeOffset="229.8">288 208 7173 0 0,'0'0'10157'0'0,"0"0"-9813"0"0,0 0-344 0 0,0 0-496 0 0,-54-5 460 0 0,11-4 36 0 0,-11-4 0 0 0,-4-4-584 0 0,14 2-3661 0 0,9-3-7572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7:1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237 161 1420 0 0,'0'0'12233'0'0,"0"0"-10373"0"0,0 0-1860 0 0,0 0-168 0 0,0 0 168 0 0,0 0 388 0 0,0 0 52 0 0,-55-1-123 0 0,30-3-181 0 0,1 0-84 0 0,-3-1-44 0 0,0 0-8 0 0,2-2 0 0 0,6 0-645 0 0,2 0-663 0 0,5-2-1008 0 0,6 2-2624 0 0,6-7-2537 0 0</inkml:trace>
  <inkml:trace contextRef="#ctx0" brushRef="#br0" timeOffset="263.12">253 46 11025 0 0,'0'0'4476'0'0,"0"0"-4476"0"0,0 0-528 0 0,0 0 528 0 0,-43 5 480 0 0,24-9-140 0 0,-8 1-152 0 0,0-1-116 0 0,0-1-72 0 0,-1 0-980 0 0,1-2-1204 0 0,12 0-3296 0 0,-2-8-1929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7:09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0 10697 0 0,'0'0'4024'0'0,"0"0"-4024"0"0,0 0 64 0 0,6 40 224 0 0,-12-29 268 0 0,-2 1-168 0 0,-2-2-108 0 0,-3 0-91 0 0,1-1-29 0 0,-5 0-160 0 0,3-3-172 0 0,-1-2-361 0 0,1-2-483 0 0,2-2-748 0 0,3 0-2444 0 0,4-9-2501 0 0</inkml:trace>
  <inkml:trace contextRef="#ctx0" brushRef="#br0" timeOffset="265.84">60 27 11569 0 0,'0'0'1740'0'0,"0"0"-1436"0"0,0 0 536 0 0,27 47-96 0 0,-22-32-152 0 0,-1-3-228 0 0,1 2-160 0 0,-1-3-91 0 0,-1-1-65 0 0,-2 0 16 0 0,2-3-64 0 0,-2 0-225 0 0,2-3-507 0 0,-1-2-732 0 0,2-2-1144 0 0,-3 0-2424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8:00.651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665 703 652 0 0,'0'0'383'0'0,"0"0"-102"0"0,0 0-78 0 0,0 0 24 0 0,0 0 287 0 0,0 0 920 0 0,0 0-114 0 0,0 0-691 0 0,4 0-341 0 0,99-62 1908 0 0,-65 31-1566 0 0,-26 25-603 0 0,-1 0-1 0 0,0-1 0 0 0,0 0 0 0 0,0 0 0 0 0,-1-1 0 0 0,0-1 0 0 0,-1 0 0 0 0,0 0 0 0 0,0 0 0 0 0,-1-1 0 0 0,-1-1 0 0 0,1 1 0 0 0,-2-1 0 0 0,1-1 0 0 0,-1 1 1 0 0,-1-1-1 0 0,0 0 0 0 0,-1 0 0 0 0,0-1 0 0 0,-1 1 0 0 0,0-1 0 0 0,-1 1 0 0 0,-1-1 0 0 0,0 0 0 0 0,-1 0 0 0 0,0 0 0 0 0,0 0 0 0 0,-2 0 0 0 0,0 1 0 0 0,0-1 0 0 0,-1 0 1 0 0,-1-1-27 0 0,-6-4-2 0 0,-1 0 0 0 0,-1 0 1 0 0,0 2-1 0 0,-1 0 1 0 0,-1 0-1 0 0,-1 1 1 0 0,0 1-1 0 0,0 0 0 0 0,-2 1 1 0 0,0 1-1 0 0,0 0 1 0 0,-1 2-1 0 0,0 0 1 0 0,-1 0-1 0 0,0 2 0 0 0,-1 1 1 0 0,1 0-1 0 0,-1 1 1 0 0,-1 2-1 0 0,-18-3 2 0 0,30 6 6 0 0,-1 1 0 0 0,1 1 0 0 0,-1 0-1 0 0,0 0 1 0 0,1 1 0 0 0,0 0 0 0 0,-1 0-1 0 0,1 1 1 0 0,0 0 0 0 0,0 1 0 0 0,0 0-1 0 0,1 0 1 0 0,0 1 0 0 0,-1 0 0 0 0,2 1 0 0 0,-1 0-1 0 0,1 0 1 0 0,-1 1 0 0 0,2-1 0 0 0,-1 1-1 0 0,1 1 1 0 0,-3 4-6 0 0,-111 184 101 0 0,117-190-80 0 0,-70 188 196 0 0,71-186-231 0 0,0 0 0 0 0,1 0 0 0 0,1 0 0 0 0,-1 1 0 0 0,1-1 0 0 0,1 0 0 0 0,-1 0 0 0 0,1 0 0 0 0,1 0 0 0 0,0 0 0 0 0,0 0 1 0 0,0 0-1 0 0,1 0 0 0 0,0-1 0 0 0,1 1 0 0 0,-1-1 0 0 0,1 0 0 0 0,1 0 0 0 0,-1 0 0 0 0,1-1 0 0 0,1 1 0 0 0,-1-1 0 0 0,7 5 14 0 0,2 0 83 0 0,2 0 0 0 0,0-1 1 0 0,0 0-1 0 0,0-1 0 0 0,1-1 0 0 0,1-1 0 0 0,-1 0 1 0 0,1-1-1 0 0,1-1 0 0 0,-1-1 0 0 0,0 0 0 0 0,4-1-83 0 0,85 6-3226 0 0,-92-8-1407 0 0</inkml:trace>
  <inkml:trace contextRef="#ctx0" brushRef="#br0" timeOffset="553.36">1628 773 964 0 0,'0'0'-267'0'0,"0"0"73"0"0,7-4 418 0 0,44-25 268 0 0,-36 22 113 0 0,0 0 0 0 0,-1-1 0 0 0,0-1-1 0 0,-1 0 1 0 0,0-1 0 0 0,0 0 0 0 0,-1-1 0 0 0,0-1 0 0 0,-1 0-1 0 0,3-5-604 0 0,-8 9 6 0 0,0-1-1 0 0,0 0 1 0 0,-1-1-1 0 0,-1 1 1 0 0,1-1-1 0 0,-2 0 1 0 0,1 0-1 0 0,-1 0 1 0 0,-1-1-1 0 0,0 1 1 0 0,0-1-1 0 0,-1 1 1 0 0,0-1-1 0 0,-1 1 1 0 0,0-1-1 0 0,-1 0 0 0 0,0 1 1 0 0,-1-1-1 0 0,0 1 1 0 0,-1 0-1 0 0,0-1 1 0 0,0 1-1 0 0,-1 0 1 0 0,0 1-1 0 0,-1-1 1 0 0,0 1-1 0 0,-1 0 1 0 0,0 0-1 0 0,0 0 1 0 0,-1 1-1 0 0,0 0 1 0 0,-4-3-6 0 0,-3-4 18 0 0,-1 1-1 0 0,0 1 1 0 0,-1 1 0 0 0,0 0 0 0 0,-1 1 0 0 0,0 0 0 0 0,-1 2 0 0 0,0 0-1 0 0,-1 1 1 0 0,0 0 0 0 0,0 2 0 0 0,0 0 0 0 0,-1 2 0 0 0,0 0 0 0 0,-5 0-18 0 0,17 7-23 0 0,0 0 1 0 0,0 1 0 0 0,0 0 0 0 0,0 0-1 0 0,0 0 1 0 0,1 1 0 0 0,0 0-1 0 0,0 1 1 0 0,0 0 0 0 0,1 0 0 0 0,0 0-1 0 0,0 1 1 0 0,1 0 0 0 0,-1 0 0 0 0,1 0-1 0 0,1 1 1 0 0,0-1 0 0 0,0 1-1 0 0,0 0 1 0 0,1 1 0 0 0,0-1 0 0 0,0 0-1 0 0,1 1 1 0 0,1 0 0 0 0,-1-1 0 0 0,1 1-1 0 0,1 0 1 0 0,0 2 22 0 0,-1-9 5 0 0,-6 25 36 0 0,1 1 0 0 0,2 0 0 0 0,0 0 0 0 0,2 0 0 0 0,1 0-1 0 0,2 0 1 0 0,1 6-41 0 0,-2-25 44 0 0,2 0-1 0 0,-1-1 1 0 0,1 1-1 0 0,1-1 0 0 0,-1 1 1 0 0,1-1-1 0 0,1 0 1 0 0,0 0-1 0 0,0-1 0 0 0,0 1 1 0 0,1-1-1 0 0,0 0 1 0 0,0 0-1 0 0,1 0 0 0 0,0-1 1 0 0,0 1-1 0 0,1-2 1 0 0,-1 1-1 0 0,1-1 0 0 0,1 0 1 0 0,-1 0-1 0 0,1-1 1 0 0,-1 0-1 0 0,1 0 0 0 0,1-1-43 0 0,117 20-572 0 0,-124-24-1963 0 0,-1-5-2117 0 0</inkml:trace>
  <inkml:trace contextRef="#ctx0" brushRef="#br1" timeOffset="10678.07">6116 233 680 0 0,'0'0'880'0'0,"0"0"-170"0"0,0 0-386 0 0,0 0-110 0 0,0 0 31 0 0,0 0 316 0 0,0 0 375 0 0,-1 7 131 0 0,6 330 3503 0 0,-14-146-4967 0 0,12-182-306 0 0,-2-10-3934 0 0,1-12 571 0 0</inkml:trace>
  <inkml:trace contextRef="#ctx0" brushRef="#br1" timeOffset="12163.26">6137 241 1604 0 0,'0'0'1334'0'0,"0"0"-1000"0"0,0 0-223 0 0,-7-3 335 0 0,-22-8-37 0 0,0 1 0 0 0,-2 1-1 0 0,1 2 1 0 0,-1 1 0 0 0,1 2 0 0 0,-1 0 0 0 0,-3 3-409 0 0,-68-12 264 0 0,-510-43-1711 0 0,147 31-779 0 0,122 4 5833 0 0,-180 17-3607 0 0,-1063 65-636 0 0,865-69 17 0 0,-322-60 619 0 0,983 63 58 0 0,21 2-44 0 0,-14-3-124 0 0,-1 3-1 0 0,1 1 1 0 0,0 4 0 0 0,0 1-1 0 0,-22 6 111 0 0,70-5 120 0 0,0 1-1 0 0,1-1 0 0 0,0 1 0 0 0,0 0 0 0 0,1 0 1 0 0,-1 1-1 0 0,1-1 0 0 0,0 1 0 0 0,0-1 0 0 0,1 1 1 0 0,0 0-1 0 0,0 0 0 0 0,0 0 0 0 0,1 0 1 0 0,0 1-1 0 0,0-1 0 0 0,1 0 0 0 0,-1 0 0 0 0,1 1 1 0 0,0-1-1 0 0,1 0 0 0 0,0 0 0 0 0,0 1 0 0 0,0-1 1 0 0,1 0-1 0 0,0 0 0 0 0,0 0 0 0 0,0 0 0 0 0,1-1 1 0 0,1 2-120 0 0,-1 9 58 0 0,45 297-110 0 0,-43-300 65 0 0,0 0 0 0 0,1 0 0 0 0,0 0 0 0 0,1-1 0 0 0,0 0 0 0 0,1 0 0 0 0,0-1 0 0 0,1 0 0 0 0,1-1 0 0 0,-1 1 0 0 0,2-2 0 0 0,-1 0 0 0 0,1 0 0 0 0,1-1 0 0 0,-1 0 0 0 0,2-1 0 0 0,-1 0 0 0 0,1-1 0 0 0,-1 0 0 0 0,2-1 0 0 0,0 0-13 0 0,37 15-60 0 0,0-1 0 0 0,2-3 0 0 0,-1-2 0 0 0,2-2 0 0 0,0-3 0 0 0,0-2 0 0 0,0-2 0 0 0,1-3 0 0 0,22-3 60 0 0,1437 22 809 0 0,-862-12-3975 0 0,-216-15 3977 0 0,-356 5-102 0 0,1329 41-65 0 0,-545-4-1551 0 0,-689-31 1707 0 0,14 1-797 0 0,-64-4-3284 0 0,-114-2 233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9:18.1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 5613 0 0,'0'0'5565'0'0,"0"0"-3706"0"0,0 0-1315 0 0,0 0 10 0 0,0 0-79 0 0,0 0-159 0 0,0 0-161 0 0,0 0-80 0 0,1 7 148 0 0,-1 152 355 0 0,-3-156-2457 0 0,2-4-1449 0 0,1-2-877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9:18.4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8613 0 0,'0'0'7224'0'0,"0"0"-6539"0"0,0 0-677 0 0,0 0 84 0 0,0 0 496 0 0,0 0-280 0 0,0 0-132 0 0,0 0-176 0 0,0 0-212 0 0,0 0-608 0 0,6 0-465 0 0,-5 0-679 0 0,-1 0-972 0 0,5 0-3965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9:17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214 115 860 0 0,'0'0'449'0'0,"0"0"-339"0"0,0 0-18 0 0,0 0 112 0 0,0 0 63 0 0,0 0 196 0 0,0 0 1081 0 0,0 0 1774 0 0,0 0-1369 0 0,0 0-913 0 0,-4 0-303 0 0,4 0-702 0 0,0 0 0 0 0,1-1 0 0 0,-1 1 0 0 0,0 0 0 0 0,0-1 0 0 0,0 1 0 0 0,1 0 0 0 0,-1-1 0 0 0,0 1 0 0 0,0-1 0 0 0,0 1 0 0 0,0 0 0 0 0,0-1 0 0 0,1 1 0 0 0,-1-1 1 0 0,0 1-1 0 0,0 0 0 0 0,0-1 0 0 0,0 1 0 0 0,0-1 0 0 0,-1 1 0 0 0,1-1 0 0 0,0 1 0 0 0,0 0 0 0 0,0-1 0 0 0,0 1 0 0 0,0-1 0 0 0,0 1 0 0 0,-1 0 0 0 0,1-1 0 0 0,0 1 0 0 0,0 0 0 0 0,-1-1 0 0 0,1 1 0 0 0,0 0 0 0 0,0-1 0 0 0,-1 1 0 0 0,1 0 0 0 0,0 0 0 0 0,-1-1 0 0 0,1 1 0 0 0,0 0 0 0 0,-1 0 0 0 0,1 0 0 0 0,-1-1 0 0 0,1 1 0 0 0,0 0 1 0 0,-1 0-1 0 0,1 0 0 0 0,-1 0 0 0 0,1 0 0 0 0,0 0 0 0 0,-1 0 0 0 0,1 0 0 0 0,-1 0 0 0 0,1 0 0 0 0,-1 0 0 0 0,1 0 0 0 0,0 0 0 0 0,-1 0 0 0 0,1 0 0 0 0,-1 1 0 0 0,1-1 0 0 0,0 0 0 0 0,-1 0-31 0 0,6-40 193 0 0,-7 36-217 0 0,1 1 1 0 0,-1-1 0 0 0,0 1 0 0 0,0-1 0 0 0,-1 1 0 0 0,1 0 0 0 0,-1-1 0 0 0,0 1-1 0 0,1 1 1 0 0,-1-1 0 0 0,0 0 0 0 0,-1 1 0 0 0,1-1 0 0 0,0 1 0 0 0,-1 0-1 0 0,1 0 1 0 0,-1 1 0 0 0,0-1 0 0 0,0 1 0 0 0,0 0 0 0 0,1-1 0 0 0,-1 2 0 0 0,0-1-1 0 0,0 0 1 0 0,0 1 0 0 0,-1 0 0 0 0,1 0 0 0 0,0 0 0 0 0,0 0 0 0 0,0 1 0 0 0,0 0-1 0 0,0-1 1 0 0,0 1 0 0 0,1 1 0 0 0,-1-1 0 0 0,0 1 0 0 0,0-1 0 0 0,1 1 0 0 0,-1 0-1 0 0,1 0 1 0 0,0 1 0 0 0,-1-1 0 0 0,1 1 0 0 0,0-1 0 0 0,0 2 23 0 0,-3 4 71 0 0,0 0 1 0 0,1 0-1 0 0,0 1 1 0 0,1 0 0 0 0,0 0-1 0 0,0 0 1 0 0,0 1-1 0 0,2-1 1 0 0,-1 1-1 0 0,1-1 1 0 0,0 1-1 0 0,1 0 1 0 0,0 0-1 0 0,1 0 1 0 0,0 0 0 0 0,2 9-72 0 0,0-15 59 0 0,2-1 1 0 0,-1 0 0 0 0,0 1-1 0 0,0-1 1 0 0,1 0 0 0 0,0-1 0 0 0,0 1-1 0 0,0-1 1 0 0,0 1 0 0 0,0-1-1 0 0,0 0 1 0 0,0-1 0 0 0,1 1 0 0 0,-1-1-1 0 0,1 0 1 0 0,-1 0 0 0 0,1 0 0 0 0,-1 0-1 0 0,1-1 1 0 0,-1 0 0 0 0,1 0-1 0 0,0 0 1 0 0,-1-1 0 0 0,1 1 0 0 0,-1-1-1 0 0,1 0 1 0 0,-1-1 0 0 0,1 1-1 0 0,-1-1 1 0 0,0 0 0 0 0,0 0 0 0 0,1 0-1 0 0,-1 0 1 0 0,-1-1 0 0 0,1 1 0 0 0,0-1-1 0 0,-1 0 1 0 0,1-1 0 0 0,-1 1-1 0 0,3-4-59 0 0,8-14-293 0 0,-14 20 288 0 0,0 0 0 0 0,1-1 0 0 0,-1 1 0 0 0,0 0-1 0 0,1-1 1 0 0,-1 1 0 0 0,0 0 0 0 0,1 0 0 0 0,0-1 0 0 0,-1 1 0 0 0,1 0 0 0 0,0 0 0 0 0,-1 0 0 0 0,1 0 0 0 0,0 0 0 0 0,0 0 0 0 0,0 0 0 0 0,0 0 0 0 0,0 0 0 0 0,0 0 0 0 0,0 1-1 0 0,0-1 1 0 0,0 0 0 0 0,1 1 0 0 0,-1-1 0 0 0,0 1 0 0 0,0-1 0 0 0,1 1 0 0 0,-1 0 0 0 0,0-1 0 0 0,1 1 0 0 0,-1 0 0 0 0,0 0 0 0 0,0 0 0 0 0,1 0 0 0 0,-1 0 0 0 0,0 0 0 0 0,1 0-1 0 0,-1 0 1 0 0,0 1 0 0 0,1-1 0 0 0,-1 1 0 0 0,0-1 0 0 0,0 1 0 0 0,1-1 0 0 0,-1 1 0 0 0,0-1 0 0 0,0 1 0 0 0,0 0 0 0 0,0 0 0 0 0,0 0 0 0 0,1 0 5 0 0,40 92 863 0 0,-30-53-1737 0 0,6-3-3759 0 0,-16-33-570 0 0</inkml:trace>
  <inkml:trace contextRef="#ctx0" brushRef="#br0" timeOffset="250.31">441 333 7857 0 0,'0'0'6020'0'0,"0"0"-4740"0"0,2 7-1212 0 0,8 99 1165 0 0,-14-98-2038 0 0,2-8-1881 0 0,1-3-3588 0 0,0-8-419 0 0</inkml:trace>
  <inkml:trace contextRef="#ctx0" brushRef="#br0" timeOffset="516.07">494 197 10637 0 0,'0'0'5024'0'0,"0"0"-5024"0"0,0 0-124 0 0,0 0 124 0 0,0 0 428 0 0,0 0 13 0 0,0 0-5 0 0,0 0-232 0 0,0 0-204 0 0,0 0-136 0 0,3 1-276 0 0,-3-1-433 0 0,0 0-607 0 0,0 0-1460 0 0,0-1-3369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55.8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36 5793 0 0,'0'0'5084'0'0,"0"0"-3608"0"0,0 0-604 0 0,0 0-468 0 0,0 0-32 0 0,0 0 248 0 0,-33-5 136 0 0,14 0-480 0 0,-2 1-276 0 0,1-1-996 0 0,-3-1-616 0 0,3 0-1228 0 0,3 2-2845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02.5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59 8249 0 0,'0'0'5497'0'0,"0"0"-3988"0"0,1-6-1339 0 0,10-47-168 0 0,2 62 4 0 0,-1 0-1 0 0,0 0 1 0 0,-1 1-1 0 0,0 0 1 0 0,0 1-1 0 0,-1 1 1 0 0,0-1-1 0 0,-1 2 1 0 0,-1-1-1 0 0,0 1 0 0 0,2 6-5 0 0,-9-18 8 0 0,-1 1-1 0 0,0-1 0 0 0,0 1 0 0 0,0-1 0 0 0,0 0 0 0 0,0 1 0 0 0,0-1 0 0 0,-1 0 0 0 0,1 1 0 0 0,0-1 0 0 0,-1 0 0 0 0,1 0 0 0 0,0 1 1 0 0,-1-1-1 0 0,0 0 0 0 0,1 0 0 0 0,-1 0 0 0 0,0 0 0 0 0,0 1 0 0 0,1-1 0 0 0,-1 0 0 0 0,0 0 0 0 0,0-1 0 0 0,0 1 0 0 0,0 0 0 0 0,0 0 1 0 0,-1 0-1 0 0,1-1 0 0 0,0 1 0 0 0,0 0 0 0 0,0-1 0 0 0,-1 1 0 0 0,1-1 0 0 0,0 0 0 0 0,-1 1 0 0 0,1-1 0 0 0,0 0 0 0 0,-1 0 1 0 0,1 0-1 0 0,0 0 0 0 0,-1 0 0 0 0,1 0 0 0 0,0 0 0 0 0,-1 0 0 0 0,1-1 0 0 0,0 1 0 0 0,-1 0 0 0 0,1-1 0 0 0,0 1 0 0 0,0-1 0 0 0,-1 1 1 0 0,1-1-1 0 0,0 0 0 0 0,0 0 0 0 0,0 1 0 0 0,0-1 0 0 0,0 0 0 0 0,0 0 0 0 0,0 0 0 0 0,0-1-7 0 0,-17 0 105 0 0,41 42-331 0 0,-13-20 272 0 0,-7-16-5 0 0,0 0 0 0 0,-1 0 0 0 0,1 0 0 0 0,-1 1 0 0 0,0-1 0 0 0,0 1 0 0 0,-1-1 0 0 0,0 1 0 0 0,1 0 1 0 0,-1 0-1 0 0,-1 0 0 0 0,1 0 0 0 0,-1 0 0 0 0,0-1 0 0 0,0 1 0 0 0,0 0 0 0 0,-1 0 0 0 0,0 3-41 0 0,-1-7 4 0 0,0 1 0 0 0,1 0 0 0 0,-1-1-1 0 0,0 1 1 0 0,0-1 0 0 0,0 1 0 0 0,0-1 0 0 0,0 0-1 0 0,-1 0 1 0 0,1 0 0 0 0,0 0 0 0 0,0 0 0 0 0,-1-1-1 0 0,1 1 1 0 0,-1-1 0 0 0,1 1 0 0 0,0-1 0 0 0,-1 0-1 0 0,1 0 1 0 0,-1 0 0 0 0,1 0 0 0 0,-1-1 0 0 0,1 1-1 0 0,0 0 1 0 0,-1-1 0 0 0,1 0 0 0 0,0 0 0 0 0,-1 0-1 0 0,1 0 1 0 0,0 0 0 0 0,0 0 0 0 0,-1-1-4 0 0,-42-22-4638 0 0,38 16-332 0 0,5-3-1912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03.5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92 13817 0 0,'0'0'1188'0'0,"0"0"-1070"0"0,0 0-271 0 0,1-6-20 0 0,19-79-1372 0 0,-18 85 1546 0 0,0 1-1 0 0,-1 0 1 0 0,1 0-1 0 0,0 0 1 0 0,-1 0 0 0 0,1 0-1 0 0,-1 0 1 0 0,1 1-1 0 0,-1-1 1 0 0,0 0 0 0 0,1 1-1 0 0,-1-1 1 0 0,0 1 0 0 0,0-1-1 0 0,0 1 1 0 0,0 0-1 0 0,0-1 1 0 0,0 1 0 0 0,-1 0-1 0 0,1 0 1 0 0,-1-1 0 0 0,1 1-1 0 0,-1 0 1 0 0,0 0-1 0 0,1 0 1 0 0,-1 0 0 0 0,0 0-1 0 0,0 0 1 0 0,0-1 0 0 0,-1 2-1 0 0,14 132 2909 0 0,-13-135-2770 0 0,15-44 400 0 0,-15 43-558 0 0,-1 0-1 0 0,1 0 0 0 0,0 0 1 0 0,0-1-1 0 0,1 1 0 0 0,-1 0 1 0 0,0 0-1 0 0,0 0 0 0 0,0 0 0 0 0,1 0 1 0 0,-1 0-1 0 0,0 0 0 0 0,1 0 1 0 0,-1 0-1 0 0,1 0 0 0 0,0 0 1 0 0,-1 0-1 0 0,1 0 0 0 0,0 1 1 0 0,-1-1-1 0 0,1 0 0 0 0,0 0 1 0 0,0 1-1 0 0,0-1 0 0 0,-1 0 1 0 0,1 1-1 0 0,0-1 0 0 0,0 1 1 0 0,0-1-1 0 0,0 1 0 0 0,0-1 1 0 0,0 1-1 0 0,0 0 0 0 0,0 0 1 0 0,1-1-1 0 0,-1 1 0 0 0,0 0 1 0 0,0 0-1 0 0,0 0 0 0 0,0 0 1 0 0,0 0-1 0 0,0 0 0 0 0,0 1 1 0 0,0-1-1 0 0,0 0 0 0 0,0 0 1 0 0,0 1-1 0 0,0-1 0 0 0,0 1 1 0 0,0-1-1 0 0,0 1 0 0 0,0-1 1 0 0,0 1-1 0 0,0 0 0 0 0,0-1 1 0 0,0 1-1 0 0,-1 0 0 0 0,1 0 0 0 0,0 0 1 0 0,-1-1-1 0 0,1 1 0 0 0,0 0 1 0 0,-1 0-1 0 0,1 0 0 0 0,-1 1 20 0 0,3 9 1310 0 0,-30-35-1427 0 0,-33 8-794 0 0,70 50 1405 0 0,20 33-493 0 0,-32-70-428 0 0,-11-11-1254 0 0,9 4-2382 0 0,4 5-1690 0 0</inkml:trace>
  <inkml:trace contextRef="#ctx0" brushRef="#br0" timeOffset="405.09">235 53 11969 0 0,'0'0'3315'0'0,"0"0"-3029"0"0,0 0-391 0 0,0 0 95 0 0,0 0-74 0 0,0 0-142 0 0,6 0-140 0 0,-2 1 348 0 0,-1 0-1 0 0,0 0 1 0 0,1 0 0 0 0,-1 1-1 0 0,0-1 1 0 0,0 1-1 0 0,0-1 1 0 0,0 1-1 0 0,0 0 1 0 0,0 0 0 0 0,0 0-1 0 0,0 1 1 0 0,-1-1-1 0 0,0 1 1 0 0,1-1 0 0 0,-1 1-1 0 0,0 0 1 0 0,0 0-1 0 0,0 0 1 0 0,-1 0-1 0 0,1 0 1 0 0,-1 1 0 0 0,1-1-1 0 0,-1 0 1 0 0,0 3 18 0 0,-58 5-390 0 0,64 19 30 0 0,-1-17 608 0 0,0 0 1 0 0,-1 1-1 0 0,-1-1 1 0 0,-1 1-1 0 0,0 0 1 0 0,0-1 0 0 0,-1 1-1 0 0,-1 1 1 0 0,-1-1-1 0 0,0 0 1 0 0,0 1-249 0 0,-4-11 12 0 0,1-1 1 0 0,0 0 0 0 0,-1 0-1 0 0,0 0 1 0 0,0 0-1 0 0,0 0 1 0 0,0-1 0 0 0,0 0-1 0 0,0 0 1 0 0,-1 0-1 0 0,1 0 1 0 0,-1-1-1 0 0,1 0 1 0 0,-1 0 0 0 0,0 0-1 0 0,1 0 1 0 0,-1-1-1 0 0,0 0 1 0 0,0 0 0 0 0,1 0-1 0 0,-1 0 1 0 0,0-1-1 0 0,1 0 1 0 0,-1 0 0 0 0,0 0-1 0 0,1 0 1 0 0,-1-1-1 0 0,1 0 1 0 0,0 0-1 0 0,0 0 1 0 0,-1 0 0 0 0,1-1-1 0 0,-2-2-12 0 0,0 2-249 0 0,-21-10-1853 0 0,8 0-2227 0 0,-9-12-4181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02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14 5653 0 0,'0'0'8636'0'0,"0"0"-8052"0"0,-9 40-584 0 0,-3-28 0 0 0,0 0 88 0 0,-5-1 0 0 0,-1-3-36 0 0,-2-3-52 0 0,0-3-52 0 0,2 0-504 0 0,1-2-192 0 0,5-2-120 0 0,2-2-592 0 0,3-4-1668 0 0,2 2-2189 0 0,5-9 2345 0 0</inkml:trace>
  <inkml:trace contextRef="#ctx0" brushRef="#br0" timeOffset="170.93">105 1 4408 0 0,'0'0'8505'0'0,"0"0"-7945"0"0,14 38-408 0 0,-13-21 460 0 0,4 0-4 0 0,-3 0-268 0 0,-2-2-264 0 0,2-1-76 0 0,-2-2 0 0 0,0 0-4 0 0,0-2-276 0 0,3-2-492 0 0,-2 0-600 0 0,2-2-1264 0 0,-2-3-2393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18:42.8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1556 301 5368 0 0,'0'0'5572'0'0,"0"0"-3673"0"0,0 0-1249 0 0,0 0-89 0 0,0 0 98 0 0,0 0-89 0 0,0 0-372 0 0,0 0-257 0 0,8-23-876 0 0,-3 24 965 0 0,1 1 1 0 0,-1 0-1 0 0,0 0 1 0 0,0 1 0 0 0,0-1-1 0 0,0 1 1 0 0,-1 0-1 0 0,1 1 1 0 0,-1-1 0 0 0,0 1-1 0 0,0-1 1 0 0,0 1-1 0 0,0 1 1 0 0,0-1 0 0 0,-1 0-1 0 0,0 1 1 0 0,0 0-1 0 0,0 0 1 0 0,-1 0 0 0 0,0 0-1 0 0,1 0 1 0 0,-2 0-1 0 0,1 1 1 0 0,-1-1-1 0 0,0 1 1 0 0,0-1-31 0 0,4 51 320 0 0,-6-57-324 0 0,0-1 0 0 0,1 1-1 0 0,-1 0 1 0 0,0-1 0 0 0,1 1 0 0 0,0-1-1 0 0,-1 1 1 0 0,1-1 0 0 0,0 1 0 0 0,0-1-1 0 0,0 1 1 0 0,-1-1 0 0 0,2 0 0 0 0,-1 1-1 0 0,0-1 1 0 0,0 1 0 0 0,0-1 0 0 0,1 1-1 0 0,-1-1 1 0 0,1 1 0 0 0,-1-1 0 0 0,1 1-1 0 0,0 0 1 0 0,-1-1 0 0 0,1 1 0 0 0,0 0-1 0 0,0-1 1 0 0,0 1 0 0 0,0 0 0 0 0,0 0 0 0 0,0 0-1 0 0,1 0 1 0 0,-1 0 0 0 0,0 0 0 0 0,0 0-1 0 0,1 0 1 0 0,-1 1 0 0 0,0-1 0 0 0,1 0-1 0 0,-1 1 1 0 0,1-1 0 0 0,-1 1 0 0 0,1 0-1 0 0,-1-1 1 0 0,1 1 0 0 0,-1 0 0 0 0,1 0-1 0 0,0 0 1 0 0,-1 0 0 0 0,1 0 0 0 0,-1 0-1 0 0,1 0 1 0 0,-1 1 0 0 0,1-1 0 0 0,-1 1-1 0 0,1-1 1 0 0,-1 1 0 0 0,1-1 0 0 0,-1 1-1 0 0,0 0 1 0 0,1 0 0 0 0,-1-1 0 0 0,0 1-1 0 0,0 0 1 0 0,0 0 0 0 0,1 1 0 0 0,-1-1-1 0 0,0 0 5 0 0,6 53 542 0 0,-1-95-1923 0 0,-6 40 1415 0 0,1-1 1 0 0,-1 0-1 0 0,1 0 0 0 0,0 1 0 0 0,0-1 1 0 0,0 0-1 0 0,0 1 0 0 0,0-1 1 0 0,1 1-1 0 0,-1-1 0 0 0,0 1 0 0 0,1-1 1 0 0,-1 1-1 0 0,1 0 0 0 0,-1 0 0 0 0,1 0 1 0 0,-1 0-1 0 0,1 0 0 0 0,0 0 1 0 0,0 0-1 0 0,-1 0 0 0 0,1 1 0 0 0,0-1 1 0 0,0 1-1 0 0,0 0 0 0 0,0-1 1 0 0,0 1-1 0 0,0 0 0 0 0,0 0 0 0 0,-1 0 1 0 0,1 0-1 0 0,0 0 0 0 0,0 1 1 0 0,0-1-1 0 0,0 0 0 0 0,0 1 0 0 0,0 0 1 0 0,-1-1-1 0 0,1 1 0 0 0,0 0 0 0 0,0 0 1 0 0,-1 0-1 0 0,1 0 0 0 0,-1 0 1 0 0,1 0-1 0 0,-1 1 0 0 0,1-1 0 0 0,-1 0 1 0 0,0 1-1 0 0,1 0-34 0 0,2 2-16 0 0,-1-1 1 0 0,0 1-1 0 0,1 0 0 0 0,-1-1 1 0 0,-1 1-1 0 0,1 1 1 0 0,-1-1-1 0 0,1 0 0 0 0,-1 1 1 0 0,-1-1-1 0 0,1 1 0 0 0,-1 0 1 0 0,1-1-1 0 0,-1 1 1 0 0,-1 0-1 0 0,1 0 0 0 0,-1 0 1 0 0,1 0-1 0 0,-1-1 0 0 0,-1 6 16 0 0,-3 5-3356 0 0,3-12 695 0 0,0-2-3669 0 0</inkml:trace>
  <inkml:trace contextRef="#ctx0" brushRef="#br0" timeOffset="-913.47">1035 35 6625 0 0,'0'0'4035'0'0,"0"0"-2621"0"0,0 0-892 0 0,0 0 97 0 0,0 0 257 0 0,0 0-122 0 0,0 0-528 0 0,-4-5-352 0 0,1 2 111 0 0,-1 0-1 0 0,0 0 1 0 0,0 0 0 0 0,0 1-1 0 0,0-1 1 0 0,0 1-1 0 0,0 0 1 0 0,-1 0-1 0 0,1 1 1 0 0,-1-1-1 0 0,1 1 1 0 0,-1 0 0 0 0,0 0-1 0 0,0 1 1 0 0,1-1-1 0 0,-1 1 1 0 0,0 0-1 0 0,0 0 1 0 0,1 1-1 0 0,-1 0 1 0 0,0-1-1 0 0,1 1 1 0 0,-2 1 15 0 0,7-1-26 0 0,0-1 0 0 0,0 1 0 0 0,0 0 1 0 0,0-1-1 0 0,0 1 0 0 0,0 0 0 0 0,-1 0 0 0 0,1 0 0 0 0,0 0 0 0 0,0 0 1 0 0,0 0-1 0 0,-1 0 0 0 0,1 0 0 0 0,-1 0 0 0 0,1 0 0 0 0,-1 0 0 0 0,1 0 1 0 0,-1 1-1 0 0,0-1 0 0 0,1 0 0 0 0,-1 0 0 0 0,0 0 0 0 0,0 1 0 0 0,0-1 1 0 0,0 0-1 0 0,0 0 0 0 0,0 0 0 0 0,0 1 0 0 0,0-1 0 0 0,0 0 0 0 0,-1 0 0 0 0,1 0 1 0 0,-1 1-1 0 0,1-1 0 0 0,-1 0 0 0 0,1 0 0 0 0,-1 0 0 0 0,1 0 0 0 0,-1 0 1 0 0,0 0-1 0 0,0 0 0 0 0,1 0 0 0 0,-1 0 0 0 0,0 0 0 0 0,0-1 0 0 0,0 1 1 0 0,0 0-1 0 0,0 0 0 0 0,0-1 0 0 0,0 1 0 0 0,0-1 0 0 0,-1 1 0 0 0,1-1 1 0 0,0 1-1 0 0,0-1 0 0 0,0 0 0 0 0,-1 0 0 0 0,1 0 0 0 0,0 1 0 0 0,0-1 1 0 0,0 0-1 0 0,-1 0 0 0 0,1-1 0 0 0,0 1 0 0 0,0 0 0 0 0,-1 0 0 0 0,1 0 1 0 0,0-1-1 0 0,0 1 0 0 0,-1-1 26 0 0,20 14 62 0 0,-7-7 117 0 0,0 1-1 0 0,0 0 1 0 0,-1 1-1 0 0,0 0 1 0 0,0 1 0 0 0,-1 0-1 0 0,0 0 1 0 0,0 1 0 0 0,-1 0-1 0 0,-1 1 1 0 0,1-1 0 0 0,-2 2-1 0 0,0-1 1 0 0,0 1-1 0 0,3 9-178 0 0,-9-18 42 0 0,0-1 0 0 0,-1 0 0 0 0,1 1 0 0 0,-1-1 0 0 0,0 0-1 0 0,1 0 1 0 0,-1 0 0 0 0,0 0 0 0 0,0 0 0 0 0,0 0 0 0 0,-1 0-1 0 0,1 0 1 0 0,0 0 0 0 0,-1 0 0 0 0,1-1 0 0 0,-1 1 0 0 0,0 0-1 0 0,0-1 1 0 0,1 1 0 0 0,-1-1 0 0 0,0 0 0 0 0,0 0 0 0 0,0 0-1 0 0,0 0 1 0 0,0 0 0 0 0,-1 0 0 0 0,1 0 0 0 0,0-1 0 0 0,0 1-1 0 0,-1-1 1 0 0,1 0 0 0 0,0 1 0 0 0,0-1 0 0 0,-1 0 0 0 0,0 0-42 0 0,-85 0-2526 0 0,76-4-927 0 0,6-5-3242 0 0</inkml:trace>
  <inkml:trace contextRef="#ctx0" brushRef="#br0" timeOffset="-539.85">1214 152 11249 0 0,'0'0'1233'0'0,"0"0"-920"0"0,-1 7 309 0 0,-20 113 1698 0 0,24-117-2267 0 0,1 0 0 0 0,-1 0-1 0 0,0-1 1 0 0,1 1 0 0 0,-1-1-1 0 0,1 1 1 0 0,0-1-1 0 0,0 0 1 0 0,0-1 0 0 0,0 1-1 0 0,0-1 1 0 0,0 1-1 0 0,1-1 1 0 0,-1-1 0 0 0,0 1-1 0 0,1-1 1 0 0,-1 1-1 0 0,0-1 1 0 0,1 0 0 0 0,-1-1-1 0 0,0 1 1 0 0,1-1 0 0 0,2 0-53 0 0,-5 1-6 0 0,1-1 0 0 0,0 1-1 0 0,0 0 1 0 0,0-1 0 0 0,0 0 0 0 0,0 1 0 0 0,-1-1 0 0 0,1 0 0 0 0,0-1 0 0 0,-1 1 0 0 0,1 0 0 0 0,-1-1 0 0 0,1 1 0 0 0,-1-1 0 0 0,0 0 0 0 0,1 0 0 0 0,-1 0 0 0 0,0 0 0 0 0,0 0 0 0 0,-1 0 0 0 0,1-1 0 0 0,0 1 0 0 0,-1-1 0 0 0,1 1 0 0 0,-1-1 0 0 0,0 0 0 0 0,0 1 0 0 0,0-1 0 0 0,0 0 0 0 0,0 0 0 0 0,-1 1 0 0 0,1-1 0 0 0,-1 0 0 0 0,0 0 0 0 0,0 0 0 0 0,0-3 6 0 0,6 28 5 0 0,-1-1 0 0 0,0 1-1 0 0,-2 0 1 0 0,0-1 0 0 0,-2 1 0 0 0,0 1 0 0 0,-2-1 0 0 0,-2 15-5 0 0,-15-4-1715 0 0,-5-23-5659 0 0,11-11 257 0 0</inkml:trace>
  <inkml:trace contextRef="#ctx0" brushRef="#br0" timeOffset="559.35">1986 443 5565 0 0,'0'0'6878'0'0,"0"0"-5026"0"0,0 0-1652 0 0,0 0 194 0 0,0 0 245 0 0,0 0-146 0 0,0 0-451 0 0,0 0-251 0 0,-4-23-1129 0 0,4 22 1321 0 0,1 0-1 0 0,-1-1 1 0 0,1 1-1 0 0,0 0 1 0 0,-1 0 0 0 0,1 0-1 0 0,0 0 1 0 0,0-1 0 0 0,-1 1-1 0 0,1 0 1 0 0,0 0 0 0 0,0 0-1 0 0,0 1 1 0 0,0-1-1 0 0,1 0 1 0 0,-1 0 0 0 0,0 1-1 0 0,0-1 1 0 0,0 0 0 0 0,1 1-1 0 0,-1-1 1 0 0,0 1-1 0 0,1 0 1 0 0,-1-1 0 0 0,0 1-1 0 0,1 0 1 0 0,-1 0 0 0 0,0 0-1 0 0,1 0 1 0 0,-1 0-1 0 0,0 0 1 0 0,1 0 0 0 0,-1 0-1 0 0,1 1 1 0 0,-1-1 0 0 0,0 0-1 0 0,0 1 1 0 0,1-1-1 0 0,-1 1 1 0 0,0 0 0 0 0,0-1-1 0 0,0 1 1 0 0,1 0 0 0 0,-1 0-1 0 0,0-1 1 0 0,0 1-1 0 0,0 0 1 0 0,0 0 0 0 0,0 0-1 0 0,-1 1 1 0 0,1-1 0 0 0,0 0-1 0 0,0 1 18 0 0,33 67 2318 0 0,-48-18-1739 0 0,8-98-2820 0 0,29 1-533 0 0,-20 46 2900 0 0,0-1 1 0 0,0 1-1 0 0,0-1 1 0 0,0 1-1 0 0,0 0 1 0 0,0 0-1 0 0,0 0 1 0 0,0 1-1 0 0,0-1 1 0 0,0 1-1 0 0,0-1 1 0 0,0 1-1 0 0,0 0 1 0 0,0 0-1 0 0,0 0 1 0 0,-1 1-1 0 0,1-1 1 0 0,0 1-1 0 0,-1 0 1 0 0,1-1-1 0 0,-1 1 1 0 0,0 0-1 0 0,1 0 1 0 0,-1 1-1 0 0,0-1 1 0 0,0 0 0 0 0,0 1-1 0 0,-1-1 1 0 0,1 1-1 0 0,-1 0 1 0 0,1-1-1 0 0,-1 1 1 0 0,0 0-1 0 0,0 0 1 0 0,0 0-1 0 0,0 0 1 0 0,-1 0-1 0 0,1 1-126 0 0,3 6-2319 0 0,10-44-220 0 0,-12 32 2647 0 0,0 0-1 0 0,0 0 0 0 0,0 0 0 0 0,0 0 1 0 0,0 0-1 0 0,1 1 0 0 0,-1-1 1 0 0,0 1-1 0 0,1-1 0 0 0,-1 1 0 0 0,1 0 1 0 0,0 0-1 0 0,-1 0 0 0 0,1 0 1 0 0,0 0-1 0 0,-1 1 0 0 0,1-1 0 0 0,0 1 1 0 0,0 0-1 0 0,0 0 0 0 0,0 0 0 0 0,-1 0 1 0 0,1 0-1 0 0,0 1 0 0 0,0-1 1 0 0,0 1-1 0 0,-1 0 0 0 0,1 0 0 0 0,0 0 1 0 0,-1 0-1 0 0,1 0 0 0 0,-1 0 1 0 0,1 1-1 0 0,-1-1 0 0 0,0 1 0 0 0,0 0 1 0 0,1 0-1 0 0,-1 0 0 0 0,0 0 0 0 0,-1 0 1 0 0,1 0-1 0 0,0 0 0 0 0,0 1 1 0 0,-1-1-1 0 0,0 0 0 0 0,1 1 0 0 0,-1 0 1 0 0,0-1-1 0 0,0 1 0 0 0,0 0 1 0 0,0 1-108 0 0,8 59-508 0 0,-10-61 219 0 0,0 12-1218 0 0,2-6-2923 0 0,2-6-2690 0 0</inkml:trace>
  <inkml:trace contextRef="#ctx0" brushRef="#br0" timeOffset="3357.82">4084 615 17542 0 0,'0'0'2268'0'0,"0"0"-2268"0"0,0 0-676 0 0,0 0-48 0 0,0 0 636 0 0,0 0 4 0 0,0 0-4 0 0,0 0-1188 0 0,0 0-1193 0 0,0 0-1943 0 0,-23 15-3173 0 0</inkml:trace>
  <inkml:trace contextRef="#ctx0" brushRef="#br0" timeOffset="3591.93">4046 789 10937 0 0,'0'0'7401'0'0,"0"0"-7401"0"0,0 0-1324 0 0,0 0 623 0 0,0 0 373 0 0,0 0-1464 0 0,0 0-2864 0 0,0 0-4169 0 0</inkml:trace>
  <inkml:trace contextRef="#ctx0" brushRef="#br0" timeOffset="869.98">2519 540 6857 0 0,'0'0'6400'0'0,"0"0"-4566"0"0,0 0-1579 0 0,0 0 166 0 0,0 0 126 0 0,0 0-178 0 0,0 0-146 0 0,0 0-204 0 0,28-7-1987 0 0,-18-17-147 0 0,-32 30 3739 0 0,18-2-1572 0 0,1 0-1 0 0,0 0 1 0 0,0 0 0 0 0,0 1-1 0 0,1-1 1 0 0,0 1 0 0 0,0-1-1 0 0,0 1 1 0 0,0 0 0 0 0,0 0-1 0 0,1 0 1 0 0,0 0 0 0 0,0 0-1 0 0,1 0 1 0 0,-1 0 0 0 0,1 0-1 0 0,0 0 1 0 0,0 0 0 0 0,1 0-1 0 0,0 0 1 0 0,0 0 0 0 0,0 0-1 0 0,0 0 1 0 0,1 0 0 0 0,-1 0-1 0 0,1-1 1 0 0,1 1 0 0 0,-1 0-1 0 0,1-1 1 0 0,-1 0 0 0 0,1 0-1 0 0,1 0 1 0 0,-1 0 0 0 0,0 0-1 0 0,1 0 1 0 0,0-1 0 0 0,0 0-1 0 0,0 0 1 0 0,0 0 0 0 0,0 0-1 0 0,1-1 1 0 0,-1 1 0 0 0,1-1-1 0 0,0 0 1 0 0,0-1 0 0 0,-1 1-1 0 0,3 0-51 0 0,24-18-5869 0 0,-25 9 385 0 0</inkml:trace>
  <inkml:trace contextRef="#ctx0" brushRef="#br0" timeOffset="1120.34">2821 354 2720 0 0,'0'0'7601'0'0,"0"0"-6337"0"0,27 56-560 0 0,-20-30 356 0 0,2 2 184 0 0,-5 2-348 0 0,-4-1-368 0 0,0-1-184 0 0,-4-2-143 0 0,-2-2-129 0 0,-1-4-72 0 0,4-2-80 0 0,-1-5-48 0 0,1-2-225 0 0,3-3-463 0 0,0-2-692 0 0,4-3-1296 0 0,9-3-5153 0 0</inkml:trace>
  <inkml:trace contextRef="#ctx0" brushRef="#br0" timeOffset="1291.35">2982 532 6049 0 0,'0'0'9760'0'0,"0"0"-9496"0"0,0 0-72 0 0,-48-10-31 0 0,27 2 315 0 0,-3 0-340 0 0,1 1-136 0 0,-2 0-500 0 0,5 4-621 0 0,3-1-431 0 0,5 3-572 0 0,6 0-972 0 0,2 0-2981 0 0</inkml:trace>
  <inkml:trace contextRef="#ctx0" brushRef="#br0" timeOffset="1477.41">3068 727 2796 0 0,'0'0'6730'0'0,"0"0"-4746"0"0,1 6-1180 0 0,3 29 1315 0 0,-23-31 794 0 0,2-37-2896 0 0,20 18-162 0 0,0 1 0 0 0,1-1 0 0 0,1 1 0 0 0,0 0 0 0 0,1 0 1 0 0,0 0-1 0 0,1 1 0 0 0,1 0 0 0 0,0 0 0 0 0,1 1 0 0 0,0 0 0 0 0,2-1 145 0 0,11-7 554 0 0,-17 21-2980 0 0,-6 9-3490 0 0,1-8-576 0 0</inkml:trace>
  <inkml:trace contextRef="#ctx0" brushRef="#br0" timeOffset="1633.31">3242 628 5673 0 0,'0'0'6644'0'0,"0"0"-6504"0"0,0 0 228 0 0,2 38 552 0 0,-2-29 196 0 0,0-1-300 0 0,0 0-288 0 0,-2 0-159 0 0,0 0-181 0 0,-1-1-76 0 0,1 0-52 0 0,-1 1-60 0 0,1-3-140 0 0,0 1-285 0 0,0 0-407 0 0,-1-2-532 0 0,2-3-1064 0 0,1 0-2764 0 0</inkml:trace>
  <inkml:trace contextRef="#ctx0" brushRef="#br0" timeOffset="2066.92">3343 475 7249 0 0,'0'0'10049'0'0,"0"0"-8833"0"0,0 0-1008 0 0,0 0-84 0 0,0 0 108 0 0,0 0-232 0 0,0 0-24 0 0,0 0-444 0 0,0 0-632 0 0,0 0-201 0 0,-5 1-539 0 0,6 4-44 0 0,3-1-860 0 0,5 0-4493 0 0</inkml:trace>
  <inkml:trace contextRef="#ctx0" brushRef="#br0" timeOffset="2314.21">3601 610 11189 0 0,'0'0'3775'0'0,"0"0"-2837"0"0,0 0-879 0 0,0 0 40 0 0,-6-3 211 0 0,3 2-308 0 0,0-1 0 0 0,0 1 0 0 0,0 0 0 0 0,-1 0 0 0 0,1 0 0 0 0,0 0 1 0 0,0 1-1 0 0,-1-1 0 0 0,1 1 0 0 0,0 0 0 0 0,-1 0 0 0 0,1 0 0 0 0,0 0 0 0 0,-1 1 0 0 0,1-1 0 0 0,0 1 0 0 0,0 0 0 0 0,-1 0 0 0 0,1 0 0 0 0,0 0 0 0 0,0 1 0 0 0,0-1 0 0 0,0 1 0 0 0,1 0 0 0 0,-1 0 0 0 0,0 0 0 0 0,0 1-1 0 0,-62 61-98 0 0,63-63 124 0 0,1 1 0 0 0,-1 0-1 0 0,1-1 1 0 0,0 1 0 0 0,0 0 0 0 0,-1 0 0 0 0,1 0 0 0 0,0 0 0 0 0,1 0 0 0 0,-1 0-1 0 0,0 0 1 0 0,1 0 0 0 0,-1 0 0 0 0,1 1 0 0 0,-1-1 0 0 0,1 0 0 0 0,0 0 0 0 0,0 0-1 0 0,0 1 1 0 0,0-1 0 0 0,1 0 0 0 0,-1 0 0 0 0,0 0 0 0 0,1 1 0 0 0,0-1 0 0 0,-1 0-1 0 0,1 0 1 0 0,0 0 0 0 0,0 0 0 0 0,0 0 0 0 0,0 0 0 0 0,1-1 0 0 0,-1 1 0 0 0,0 0-1 0 0,1 0 1 0 0,-1-1 0 0 0,1 1 0 0 0,0-1 0 0 0,0 1-27 0 0,14 7-51 0 0,1 0 1 0 0,0-1-1 0 0,0-1 0 0 0,0-1 1 0 0,1 0-1 0 0,0-1 1 0 0,0-1-1 0 0,1-1 0 0 0,-1-1 1 0 0,1 0-1 0 0,13-1 51 0 0,-30-1-416 0 0,13-3-1575 0 0,-14-5-4262 0 0,-12-8-1887 0 0</inkml:trace>
  <inkml:trace contextRef="#ctx0" brushRef="#br0" timeOffset="2827.06">2587 595 1096 0 0,'0'0'2140'0'0,"0"0"1517"0"0,0 0-1887 0 0,0 0-995 0 0,0 0-291 0 0,0 0-161 0 0,0 0-114 0 0,0 0-2 0 0,0 0 6 0 0,0 3-64 0 0,0-2-89 0 0,1 1 0 0 0,-1-1 0 0 0,1 0 0 0 0,-1 0 0 0 0,1 0 0 0 0,-1 0 1 0 0,1 0-1 0 0,-1 0 0 0 0,1 0 0 0 0,0 0 0 0 0,-1 0 0 0 0,1 0 0 0 0,0-1 0 0 0,0 1 0 0 0,0 0 0 0 0,0 0 0 0 0,0-1 0 0 0,0 1 0 0 0,0 0 0 0 0,0-1 1 0 0,0 1-1 0 0,0-1 0 0 0,0 0 0 0 0,0 1 0 0 0,0-1 0 0 0,0 0 0 0 0,1 1 0 0 0,-1-1 0 0 0,0 0 0 0 0,0 0 0 0 0,0 0 0 0 0,1 0 0 0 0,-1 0 1 0 0,0 0-1 0 0,0-1 0 0 0,0 1 0 0 0,0 0 0 0 0,0-1 0 0 0,1 1 0 0 0,-1 0 0 0 0,0-1 0 0 0,0 0 0 0 0,0 1 0 0 0,0-1 0 0 0,0 1 0 0 0,0-1 1 0 0,-1 0-1 0 0,1 0 0 0 0,0 0 0 0 0,0 1 0 0 0,0-1 0 0 0,-1 0 0 0 0,1 0 0 0 0,0 0 0 0 0,-1 0 0 0 0,1 0 0 0 0,-1 0 0 0 0,1-1-60 0 0,49-39 529 0 0,-77 31-5807 0 0,18 8 244 0 0</inkml:trace>
  <inkml:trace contextRef="#ctx0" brushRef="#br0" timeOffset="6340.52">2299 1425 14793 0 0,'0'0'699'0'0,"-8"-1"-1115"0"0,-28-5 599 0 0,11 1-242 0 0,0 0 0 0 0,0 2 1 0 0,0 1-1 0 0,0 1 0 0 0,0 1 1 0 0,0 2-1 0 0,-1 0 0 0 0,1 1 59 0 0,21 0 27 0 0,0 0-1 0 0,0 1 0 0 0,1-1 1 0 0,-1 1-1 0 0,1 0 0 0 0,0-1 1 0 0,0 1-1 0 0,0 1 1 0 0,0-1-1 0 0,1 0 0 0 0,0 1 1 0 0,0-1-1 0 0,0 1 0 0 0,0 0 1 0 0,1 0-1 0 0,-1-1 0 0 0,1 1 1 0 0,1 0-1 0 0,-1 0 0 0 0,1 0 1 0 0,0 0-1 0 0,0 0 1 0 0,0 0-1 0 0,0 0 0 0 0,1 0 1 0 0,0 0-1 0 0,0 0 0 0 0,1 0 1 0 0,-1 0-1 0 0,1-1 0 0 0,0 1 1 0 0,0 0-1 0 0,1-1 0 0 0,-1 0 1 0 0,4 4-27 0 0,5 36 255 0 0,10 132 288 0 0,-7 0-1 0 0,-9 1 0 0 0,-7 3-542 0 0,2-79 339 0 0,-12 50 138 0 0,7-119-349 0 0,2 1 0 0 0,0 0 0 0 0,3-1 0 0 0,0 1 0 0 0,2 0 0 0 0,2-1 0 0 0,2 9-128 0 0,-4-35 38 0 0,0 0 0 0 0,1 0-1 0 0,-1 0 1 0 0,1 0-1 0 0,1 0 1 0 0,-1-1 0 0 0,1 1-1 0 0,0-1 1 0 0,0 0-1 0 0,0 0 1 0 0,1 0 0 0 0,0-1-1 0 0,0 0 1 0 0,0 0-1 0 0,0 0 1 0 0,1 0 0 0 0,-1-1-1 0 0,1 0 1 0 0,0 0-1 0 0,0-1 1 0 0,0 1 0 0 0,0-1-1 0 0,1-1 1 0 0,-1 1 0 0 0,1-1-1 0 0,-1 0 1 0 0,1-1-1 0 0,-1 1 1 0 0,1-1 0 0 0,4-1-38 0 0,1 2-261 0 0,52 1-91 0 0,-28-15-5707 0 0,-28 7-403 0 0</inkml:trace>
  <inkml:trace contextRef="#ctx0" brushRef="#br0" timeOffset="5718.96">1676 2287 13197 0 0,'0'0'2352'0'0,"0"0"-2352"0"0,0 0-328 0 0,0 0 328 0 0,0 0 304 0 0,0 0-40 0 0,-37-7-104 0 0,20 2-160 0 0,-1 2-408 0 0,-2-1-588 0 0,1-3-760 0 0,5 2-1524 0 0,6-8-4797 0 0</inkml:trace>
  <inkml:trace contextRef="#ctx0" brushRef="#br0" timeOffset="5873.36">1742 2205 1656 0 0,'0'0'14209'0'0,"0"0"-13276"0"0,0 0-933 0 0,0 0-513 0 0,0 0 513 0 0,0 0 361 0 0,-44-10-209 0 0,26 1-152 0 0,-3 2-757 0 0,1-2-903 0 0,-4-3-1136 0 0,10 3-2996 0 0</inkml:trace>
  <inkml:trace contextRef="#ctx0" brushRef="#br0" timeOffset="5316.44">1328 2312 7241 0 0,'0'0'4917'0'0,"0"0"-3757"0"0,0 0-878 0 0,0 0 79 0 0,0 0 54 0 0,0 0 26 0 0,-4-34 453 0 0,6-2-912 0 0,1 17 22 0 0,-2 0 0 0 0,-1 0 0 0 0,0 0 1 0 0,-1 0-1 0 0,-1 0 0 0 0,-1 1 0 0 0,0-1 1 0 0,-2 1-1 0 0,-4-12-4 0 0,-50-85-720 0 0,57 115 759 0 0,-1 1-1 0 0,1-1 1 0 0,-1 1-1 0 0,1 0 1 0 0,0-1-1 0 0,-1 1 1 0 0,1 0-1 0 0,0 0 1 0 0,0 0-1 0 0,0 1 1 0 0,0-1-1 0 0,0 0 1 0 0,0 1-1 0 0,0 0 0 0 0,0-1 1 0 0,0 1-1 0 0,1 0 1 0 0,-1 0-1 0 0,1 0 1 0 0,-1 0-1 0 0,1 0 1 0 0,0 0-1 0 0,0 0 1 0 0,0 1-1 0 0,0-1 1 0 0,0 0-1 0 0,0 0 1 0 0,1 1-1 0 0,-1-1 1 0 0,1 1-1 0 0,-1-1 1 0 0,1 3-39 0 0,-2 0 13 0 0,-114 221 799 0 0,120-227-6550 0 0,7-10-872 0 0</inkml:trace>
  <inkml:trace contextRef="#ctx0" brushRef="#br0" timeOffset="5564.82">1352 2154 14853 0 0,'0'0'1044'0'0,"0"0"-1044"0"0,0 0-212 0 0,0 0 212 0 0,-40 2 460 0 0,21-5-203 0 0,1 1-257 0 0,-3-1-37 0 0,0 1-819 0 0,2 1-408 0 0,2 0-1084 0 0,6-1-2164 0 0,2-3-2845 0 0</inkml:trace>
  <inkml:trace contextRef="#ctx0" brushRef="#br0" timeOffset="18715.94">4030 2889 1288 0 0,'0'0'416'0'0,"0"0"-416"0"0,0 0-116 0 0,0 0-172 0 0,0 0-340 0 0,0 0 4 0 0</inkml:trace>
  <inkml:trace contextRef="#ctx0" brushRef="#br0" timeOffset="19059.6">4030 2889 996 0 0,'-7'0'9763'0'0,"15"3"-5222"0"0,102 19-4799 0 0,-108-22 294 0 0,1 0 0 0 0,-1 0 1 0 0,0 1-1 0 0,0-1 0 0 0,0 0 0 0 0,0 1 1 0 0,0 0-1 0 0,0-1 0 0 0,0 1 0 0 0,0 0 0 0 0,0 0 1 0 0,-1 0-1 0 0,1 0 0 0 0,0 1 0 0 0,0-1 1 0 0,-1 0-1 0 0,1 1 0 0 0,-1-1 0 0 0,1 1 0 0 0,-1-1 1 0 0,0 1-1 0 0,0 0 0 0 0,1 0 0 0 0,-1-1 1 0 0,0 1-1 0 0,-1 0 0 0 0,1 0 0 0 0,0 0 0 0 0,0 0 1 0 0,-1 0-1 0 0,0 0 0 0 0,1 0 0 0 0,-1 0 1 0 0,0 1-1 0 0,0-1 0 0 0,0 0 0 0 0,0 0 0 0 0,0 0 1 0 0,0 0-1 0 0,-1 0 0 0 0,1 0 0 0 0,-1 0 1 0 0,1 0-1 0 0,-1 0 0 0 0,0 0 0 0 0,0 0 0 0 0,0 0 1 0 0,0 0-1 0 0,-1 1-36 0 0,-37 205 997 0 0,56-190-2722 0 0,2-18-7133 0 0,-10-6 1627 0 0</inkml:trace>
  <inkml:trace contextRef="#ctx0" brushRef="#br0" timeOffset="19324.7">4294 3114 11249 0 0,'0'0'4820'0'0,"0"0"-4820"0"0,0 0 0 0 0,-55-11 0 0 0,30 5 228 0 0,-1 0-228 0 0,0 1-416 0 0,-3-2-616 0 0,0 5-1052 0 0,2-3-772 0 0,7 2-2481 0 0</inkml:trace>
  <inkml:trace contextRef="#ctx0" brushRef="#br0" timeOffset="24982.68">4627 1584 1200 0 0,'0'0'7433'0'0,"0"0"-4898"0"0,0 0-1861 0 0,0 0-499 0 0,7 0-204 0 0,134-1 1440 0 0,-115 52-1595 0 0,60 414 3331 0 0,-68-354-2880 0 0,-6 0-1 0 0,-4 0 1 0 0,-5 1-1 0 0,-5 0 1 0 0,-5 0 0 0 0,-8 20-267 0 0,5-57 95 0 0,3-1 0 0 0,4 1 0 0 0,2 0 0 0 0,6 19-95 0 0,-5-89 25 0 0,-4 112 44 0 0,3-114-71 0 0,0 0-1 0 0,0 0 0 0 0,0 0 1 0 0,-1 0-1 0 0,1 0 0 0 0,-1 0 0 0 0,1 0 1 0 0,-1-1-1 0 0,0 1 0 0 0,0-1 1 0 0,0 1-1 0 0,-1-1 0 0 0,1 0 0 0 0,0 0 1 0 0,-1 0-1 0 0,0 0 0 0 0,1 0 1 0 0,-1 0-1 0 0,0-1 0 0 0,0 0 0 0 0,0 1 1 0 0,0-1-1 0 0,0 0 0 0 0,0 0 1 0 0,0-1-1 0 0,0 1 0 0 0,-1-1 1 0 0,1 1-1 0 0,0-1 0 0 0,0 0 0 0 0,-1 0 1 0 0,1-1-1 0 0,-2 1 3 0 0,-43-8-1764 0 0,15-7-3962 0 0,-1-9-2487 0 0</inkml:trace>
  <inkml:trace contextRef="#ctx0" brushRef="#br0" timeOffset="20136.91">3569 2812 4396 0 0,'0'0'6443'0'0,"0"0"-4161"0"0,0 0-1468 0 0,0 0-288 0 0,0 0-223 0 0,0 0-232 0 0,0 0 38 0 0,0 0 170 0 0,-7 8 47 0 0,-75 146 483 0 0,80-150-781 0 0,1 1-1 0 0,-1-1 1 0 0,1 0-1 0 0,0 1 0 0 0,0-1 1 0 0,0 1-1 0 0,1-1 1 0 0,0 1-1 0 0,0-1 0 0 0,0 1 1 0 0,0 0-1 0 0,1-1 0 0 0,0 1 1 0 0,0-1-1 0 0,0 0 1 0 0,0 1-1 0 0,1-1 0 0 0,-1 0 1 0 0,1 0-1 0 0,0 1 0 0 0,0-1 1 0 0,1-1-1 0 0,-1 1 1 0 0,1 0-1 0 0,0-1 0 0 0,0 1 1 0 0,0-1-1 0 0,1 0 0 0 0,-1 0 1 0 0,1 0-1 0 0,-1-1 1 0 0,1 1-1 0 0,0-1 0 0 0,0 0 1 0 0,0 0-1 0 0,0 0 0 0 0,1 0 1 0 0,-1-1-1 0 0,1 1-27 0 0,-2-3-2 0 0,0 0 0 0 0,-1 1 0 0 0,1-1 0 0 0,0 0 0 0 0,-1 0-1 0 0,1 0 1 0 0,-1-1 0 0 0,0 1 0 0 0,1-1 0 0 0,-1 1 0 0 0,0-1 0 0 0,0 0-1 0 0,0 0 1 0 0,0 0 0 0 0,0 0 0 0 0,0 0 0 0 0,0 0 0 0 0,-1 0 0 0 0,1-1-1 0 0,-1 1 1 0 0,0 0 0 0 0,0-1 0 0 0,0 1 0 0 0,0-1 0 0 0,0 0 0 0 0,0 1-1 0 0,-1-1 1 0 0,1 0 0 0 0,-1 0 0 0 0,0 1 0 0 0,0-1 0 0 0,0 0 0 0 0,0 0-1 0 0,0 1 1 0 0,0-1 0 0 0,-1 0 0 0 0,0 1 0 0 0,1-1 0 0 0,-1 0 0 0 0,0 1-1 0 0,0-1 1 0 0,0 1 0 0 0,-1-1 0 0 0,1 1 0 0 0,-1 0 0 0 0,1-1 0 0 0,-1 1 0 0 0,0 0-1 0 0,0 0 1 0 0,1 0 0 0 0,-2 0 0 0 0,1 0 0 0 0,0 1 0 0 0,0-1 0 0 0,0 1-1 0 0,-1-1 1 0 0,-1 0 2 0 0,-46 0-1427 0 0,8 1-6747 0 0,18-2 471 0 0</inkml:trace>
  <inkml:trace contextRef="#ctx0" brushRef="#br0" timeOffset="28415.47">3608 3377 1396 0 0,'0'0'427'0'0,"7"-2"-125"0"0,113-36-288 0 0,-112 35 197 0 0,0 0 0 0 0,0-1 0 0 0,-1 0 0 0 0,1 0 0 0 0,-1-1 1 0 0,0 0-1 0 0,0 0 0 0 0,0-1 0 0 0,-1 1 0 0 0,0-1 0 0 0,0-1 0 0 0,0 1 0 0 0,-1-1 0 0 0,0 0 0 0 0,0 0 0 0 0,-1-1 1 0 0,0 0-1 0 0,0 1 0 0 0,-1-1 0 0 0,0 0 0 0 0,2-8-211 0 0,-2-9-445 0 0,-1 1 1 0 0,-1-1-1 0 0,-2 1 1 0 0,0-1-1 0 0,-1 1 1 0 0,-2-1-1 0 0,0 1 1 0 0,-2 0-1 0 0,0 0 0 0 0,-2 1 1 0 0,-1 0-1 0 0,-5-11 445 0 0,9 23 56 0 0,0 0 0 0 0,-1 0 0 0 0,0 1 0 0 0,-1 0 0 0 0,0 0 1 0 0,0 1-1 0 0,-1-1 0 0 0,0 2 0 0 0,-1-1 0 0 0,0 1 0 0 0,0 0 0 0 0,-1 1 0 0 0,0 0 0 0 0,0 1 0 0 0,0 0 0 0 0,-1 1 0 0 0,0 0 0 0 0,0 0 0 0 0,-1 1 0 0 0,1 1 0 0 0,-1 0 0 0 0,0 0 0 0 0,0 1 0 0 0,0 1 0 0 0,0 0 0 0 0,-2 0-56 0 0,1 4 77 0 0,0 0-1 0 0,1 1 1 0 0,-1 0-1 0 0,1 0 1 0 0,0 2-1 0 0,0-1 1 0 0,0 2-1 0 0,1-1 1 0 0,0 2-1 0 0,0-1 1 0 0,1 2-1 0 0,0-1 1 0 0,0 1-1 0 0,1 1 1 0 0,0 0-1 0 0,1 0 1 0 0,0 1-1 0 0,0-1 1 0 0,1 2-1 0 0,1-1 0 0 0,0 1 1 0 0,1 0-1 0 0,0 0 1 0 0,0 1-1 0 0,2 0 1 0 0,-1-1-1 0 0,2 1 1 0 0,0 0-1 0 0,0 0 1 0 0,1 1-1 0 0,1-1 1 0 0,0 0-1 0 0,1 0 1 0 0,0 0-1 0 0,1 0 1 0 0,0 0-1 0 0,1 0 1 0 0,1 0-1 0 0,0 0 1 0 0,1-1-1 0 0,0 0 1 0 0,1 0-1 0 0,2 3-76 0 0,4 1 436 0 0,1-1 0 0 0,1 0 0 0 0,1-1-1 0 0,0 0 1 0 0,0-1 0 0 0,1-1 0 0 0,1 0 0 0 0,0-1-1 0 0,1-1 1 0 0,0-1 0 0 0,10 4-436 0 0,-26 25 708 0 0,-2-38-466 0 0,0 0-29 0 0,0 0-66 0 0,0 0-42 0 0,0 0-35 0 0,-3 9 1074 0 0,0 3-1448 0 0,0-9-9514 0 0,3-3 6534 0 0</inkml:trace>
  <inkml:trace contextRef="#ctx0" brushRef="#br0" timeOffset="15033.43">4235 2238 5929 0 0,'0'0'4224'0'0,"0"0"-2434"0"0,0 0-1139 0 0,0 0-40 0 0,0 0 161 0 0,0 0-75 0 0,0 0-326 0 0,0 0-307 0 0,0 0-40 0 0,-8 2 83 0 0,-1 3-50 0 0,0 0 0 0 0,0 0 0 0 0,0 1-1 0 0,1 0 1 0 0,0 1 0 0 0,0 0 0 0 0,1 0 0 0 0,0 0-1 0 0,0 1 1 0 0,0 0 0 0 0,1 1 0 0 0,0-1 0 0 0,0 3-57 0 0,4-9 34 0 0,-1 1 1 0 0,1 0-1 0 0,-1 0 1 0 0,1 0 0 0 0,0 0-1 0 0,0 0 1 0 0,0 1-1 0 0,1-1 1 0 0,-1 1-1 0 0,1-1 1 0 0,0 1 0 0 0,0 0-1 0 0,0-1 1 0 0,0 1-1 0 0,0 0 1 0 0,1 0-1 0 0,0-1 1 0 0,0 1 0 0 0,0 0-1 0 0,0 0 1 0 0,1 0-1 0 0,-1-1 1 0 0,1 1-1 0 0,0 0 1 0 0,0-1-1 0 0,0 1 1 0 0,1-1 0 0 0,-1 1-1 0 0,1-1 1 0 0,0 1-1 0 0,0-1 1 0 0,0 0-1 0 0,1 0 1 0 0,-1 0 0 0 0,0 0-1 0 0,1-1 1 0 0,0 1-1 0 0,0-1 1 0 0,0 1-1 0 0,0-1 1 0 0,0 0 0 0 0,0 0-1 0 0,1 0 1 0 0,-1-1-1 0 0,1 1 1 0 0,-1-1-1 0 0,1 0 1 0 0,-1 0 0 0 0,1 0-1 0 0,0 0 1 0 0,1 0-35 0 0,-7-2 13 0 0,1 0-1 0 0,-1 0 1 0 0,1 0 0 0 0,-1 0 0 0 0,1-1 0 0 0,-1 1 0 0 0,1 0 0 0 0,-1-1 0 0 0,1 1 0 0 0,0-1 0 0 0,0 1-1 0 0,0-1 1 0 0,0 0 0 0 0,0 1 0 0 0,0-1 0 0 0,0 0 0 0 0,1 0 0 0 0,-1 1 0 0 0,1-1 0 0 0,-1 0 0 0 0,1 0 0 0 0,0 0-1 0 0,-1 0 1 0 0,1 0 0 0 0,0 0 0 0 0,0 0 0 0 0,1 0 0 0 0,-1 1 0 0 0,0-1 0 0 0,1 0 0 0 0,-1 0 0 0 0,1 0 0 0 0,-1 0-1 0 0,1 0 1 0 0,0 1 0 0 0,0-1 0 0 0,0 0 0 0 0,0 1 0 0 0,0-1 0 0 0,0 1 0 0 0,0-1 0 0 0,0 1 0 0 0,1-1-1 0 0,-1 1 1 0 0,1 0 0 0 0,-1 0 0 0 0,1-1 0 0 0,-1 1 0 0 0,1 0 0 0 0,0 1 0 0 0,-1-1 0 0 0,1 0 0 0 0,0 0 0 0 0,0 1-1 0 0,0-1 1 0 0,0 1 0 0 0,-1-1 0 0 0,1 1 0 0 0,0 0 0 0 0,0 0 0 0 0,0 0 0 0 0,0 0 0 0 0,0 0 0 0 0,0 0 0 0 0,0 1-1 0 0,0-1 1 0 0,0 1 0 0 0,-1-1 0 0 0,1 1 0 0 0,0 0-13 0 0,-2-2-49 0 0,-1-1 1 0 0,0 1-1 0 0,0 0 1 0 0,0 0-1 0 0,0 0 1 0 0,0 0-1 0 0,0 0 0 0 0,0 1 1 0 0,0-1-1 0 0,-1 0 1 0 0,1 0-1 0 0,0 1 0 0 0,0-1 1 0 0,-1 1-1 0 0,1-1 1 0 0,0 1-1 0 0,-1-1 1 0 0,1 1-1 0 0,0 0 0 0 0,-1 0 1 0 0,1 0-1 0 0,-1 0 1 0 0,1 0-1 0 0,0 0 1 0 0,-1 0-1 0 0,1 0 0 0 0,0 0 1 0 0,-1 1-1 0 0,1-1 1 0 0,-1 0-1 0 0,1 1 0 0 0,0-1 1 0 0,0 1-1 0 0,-1 0 1 0 0,1-1-1 0 0,-1 2 49 0 0,-15 11-3258 0 0,1-1-2738 0 0,5-6-1646 0 0</inkml:trace>
  <inkml:trace contextRef="#ctx0" brushRef="#br0" timeOffset="26382.58">4246 2575 612 0 0,'0'0'831'0'0,"0"0"-582"0"0,0 0-252 0 0,0 0 74 0 0,0 0 11 0 0,0 0-24 0 0,7 3-28 0 0,5 4-277 0 0,-8-3 443 0 0,1-1 0 0 0,-1-1 0 0 0,1 1 0 0 0,-1-1 0 0 0,1 1 0 0 0,0-1 0 0 0,0-1 0 0 0,0 1 0 0 0,0-1 0 0 0,0 0 0 0 0,0 0 0 0 0,1 0 0 0 0,-1-1 0 0 0,0 1 0 0 0,0-1 0 0 0,1-1 0 0 0,-1 1 0 0 0,0-1 0 0 0,0 0 0 0 0,1 0-196 0 0,4-6 11 0 0,0 0 0 0 0,0-1 0 0 0,-1 0 0 0 0,-1-1 0 0 0,1 0 0 0 0,-1 0 0 0 0,-1-1 0 0 0,0 0 0 0 0,0 0 0 0 0,-1-1 0 0 0,0 0 0 0 0,-1 0 0 0 0,0 0 0 0 0,-1-1 0 0 0,0 1 0 0 0,-1-1 0 0 0,0 0 0 0 0,-1 0 0 0 0,-1 0 0 0 0,1 0 0 0 0,-2-1 0 0 0,0 1 0 0 0,0 0 0 0 0,-1 0 0 0 0,-1 0 0 0 0,0 0 0 0 0,0 0 0 0 0,-2 0 0 0 0,1 0 0 0 0,-5-8-11 0 0,4 10-53 0 0,-1-1 0 0 0,-1 1 0 0 0,0 1 0 0 0,0-1 0 0 0,-1 1 0 0 0,0 0 0 0 0,-1 0 0 0 0,0 1 0 0 0,0 0 0 0 0,-1 1 0 0 0,0 0 0 0 0,0 0 0 0 0,0 1 0 0 0,-1 0 0 0 0,0 0 1 0 0,0 1-1 0 0,-1 1 0 0 0,-1-1 53 0 0,6 3-159 0 0,1 0 0 0 0,-1 1 0 0 0,0 0 1 0 0,1 0-1 0 0,-1 0 0 0 0,0 1 0 0 0,0-1 1 0 0,0 1-1 0 0,0 1 0 0 0,0-1 1 0 0,0 1-1 0 0,1 0 0 0 0,-1 1 0 0 0,0-1 1 0 0,1 1-1 0 0,-1 0 0 0 0,1 0 0 0 0,0 1 1 0 0,-1 0-1 0 0,1 0 0 0 0,0 0 0 0 0,-3 3 159 0 0,-10 10-1403 0 0</inkml:trace>
  <inkml:trace contextRef="#ctx0" brushRef="#br0" timeOffset="26631.36">4023 2574 732 0 0,'0'0'508'0'0,"0"0"-416"0"0,0 0 156 0 0,34 41-144 0 0,-23-31 12 0 0,5-1 68 0 0,-2-1-4 0 0,0-1-36 0 0,3-1-12 0 0,-3-2 1484 0 0,-1-1-1616 0 0,-3-1 0 0 0,-2-1-572 0 0,-1 1-184 0 0,-4-2-288 0 0</inkml:trace>
  <inkml:trace contextRef="#ctx0" brushRef="#br0" timeOffset="27114.2">4267 2503 2288 0 0,'0'0'180'0'0,"0"0"-180"0"0,0 0 212 0 0,0 0 2941 0 0,0 0-1721 0 0,0 0-732 0 0,0 0-312 0 0,0 0-336 0 0,0 0-52 0 0,0 0-804 0 0,19 0-808 0 0,-24 0-449 0 0,4 0 277 0 0,-3-3-360 0 0</inkml:trace>
  <inkml:trace contextRef="#ctx0" brushRef="#br0" timeOffset="17685.45">2762 2819 1540 0 0,'0'0'1222'0'0,"0"0"1166"0"0,0 0 109 0 0,0 0-1311 0 0,0 0-517 0 0,0 0-28 0 0,0 0 63 0 0,0 0-63 0 0,0 0-176 0 0,-1-6-44 0 0,1 4-385 0 0,0 1-1 0 0,0 0 0 0 0,0 0 0 0 0,0-1 0 0 0,0 1 1 0 0,0 0-1 0 0,0-1 0 0 0,0 1 0 0 0,1 0 1 0 0,-1 0-1 0 0,0-1 0 0 0,1 1 0 0 0,-1 0 0 0 0,1 0 1 0 0,-1 0-1 0 0,1-1 0 0 0,0 1 0 0 0,-1 0 0 0 0,1 0 1 0 0,0 0-1 0 0,0 0 0 0 0,0 0 0 0 0,0 1 0 0 0,0-1 1 0 0,0 0-1 0 0,0 0 0 0 0,0 0 0 0 0,0 1 0 0 0,0-1 1 0 0,0 1-1 0 0,0-1 0 0 0,1 1 0 0 0,-1-1 1 0 0,0 1-1 0 0,0 0 0 0 0,1-1 0 0 0,-1 1 0 0 0,0 0 1 0 0,0 0-1 0 0,1 0 0 0 0,-1 0 0 0 0,0 0 0 0 0,1 0 1 0 0,-1 0-1 0 0,0 1 0 0 0,0-1 0 0 0,1 0 0 0 0,-1 1 1 0 0,0-1-1 0 0,0 1 0 0 0,0-1 0 0 0,0 1 0 0 0,1 0 1 0 0,-1-1-1 0 0,0 1 0 0 0,0 0 0 0 0,0 0 0 0 0,-1 0 1 0 0,1 0-1 0 0,0 0 0 0 0,0 0 0 0 0,0 0 1 0 0,-1 0-1 0 0,1 0 0 0 0,0 0 0 0 0,-1 0 0 0 0,1 1-35 0 0,1-1 33 0 0,0 1-1 0 0,0-1 0 0 0,0 0 0 0 0,0 1 1 0 0,0-1-1 0 0,0 1 0 0 0,0-1 0 0 0,-1 1 1 0 0,1 0-1 0 0,-1 0 0 0 0,1 0 0 0 0,-1 0 1 0 0,0 0-1 0 0,0 0 0 0 0,0 0 1 0 0,0 0-1 0 0,0 1 0 0 0,0-1 0 0 0,0 0 1 0 0,-1 0-1 0 0,0 1 0 0 0,1-1 0 0 0,-1 1 1 0 0,0-1-1 0 0,0 0 0 0 0,0 1 0 0 0,0-1 1 0 0,0 0-1 0 0,-1 1 0 0 0,1-1 0 0 0,-1 0 1 0 0,0 1-1 0 0,1-1 0 0 0,-1 0 0 0 0,0 0 1 0 0,0 1-1 0 0,0-1 0 0 0,-1 0 1 0 0,1 0-1 0 0,0 0 0 0 0,-1-1 0 0 0,0 1 1 0 0,1 0-1 0 0,-1 0 0 0 0,0-1 0 0 0,0 1 1 0 0,0-1-1 0 0,0 0 0 0 0,0 0 0 0 0,0 1 1 0 0,0-1-1 0 0,0 0 0 0 0,0-1 0 0 0,-1 1 1 0 0,1 0-1 0 0,0-1 0 0 0,-1 1 0 0 0,1-1 1 0 0,0 0-1 0 0,-1 1 0 0 0,1-1 1 0 0,-2-1-33 0 0,-17 5-485 0 0,35 2-368 0 0,19 7 743 0 0,26 47 1139 0 0,-59-59-1010 0 0,1 1 0 0 0,0-1 1 0 0,0 0-1 0 0,-1 0 1 0 0,1 0-1 0 0,-1 1 0 0 0,1-1 1 0 0,-1 0-1 0 0,1 1 1 0 0,-1-1-1 0 0,0 0 0 0 0,0 1 1 0 0,0-1-1 0 0,0 1 1 0 0,0-1-1 0 0,0 0 0 0 0,0 1 1 0 0,0-1-1 0 0,0 0 1 0 0,-1 1-1 0 0,1-1 0 0 0,0 0 1 0 0,-1 1-1 0 0,1-1 1 0 0,-1 0-1 0 0,0 0 0 0 0,1 1 1 0 0,-1-1-1 0 0,0 0 1 0 0,0 0-1 0 0,0 0 0 0 0,1 0 1 0 0,-1 0-1 0 0,-1 0 0 0 0,1 0 1 0 0,0 0-1 0 0,0-1 1 0 0,0 1-1 0 0,0 0 0 0 0,0 0 1 0 0,-1-1-1 0 0,1 1 1 0 0,0-1-1 0 0,-1 0 0 0 0,1 1 1 0 0,0-1-1 0 0,-1 0 1 0 0,1 1-1 0 0,0-1 0 0 0,-1 0 1 0 0,1 0-1 0 0,-1 0 1 0 0,1-1-1 0 0,0 1 0 0 0,-1 0 1 0 0,1 0-1 0 0,-1-1-19 0 0,-81-7 611 0 0,33-18-7880 0 0,41 16 615 0 0</inkml:trace>
  <inkml:trace contextRef="#ctx0" brushRef="#br0" timeOffset="25717.4">2911 3175 2816 0 0,'0'0'1318'0'0,"0"0"2537"0"0,9 5-2465 0 0,119 34-1012 0 0,-124-39-325 0 0,0 0 1 0 0,0 0 0 0 0,0 0-1 0 0,0 0 1 0 0,0-1 0 0 0,-1 1 0 0 0,1-1-1 0 0,0 0 1 0 0,0-1 0 0 0,0 1-1 0 0,-1 0 1 0 0,1-1 0 0 0,-1 0-1 0 0,1 0 1 0 0,-1 0 0 0 0,0 0-1 0 0,0-1 1 0 0,0 1 0 0 0,0-1-1 0 0,0 0 1 0 0,-1 0 0 0 0,1 0 0 0 0,-1 0-1 0 0,1 0 1 0 0,-1 0 0 0 0,0-1-1 0 0,-1 1 1 0 0,1-1 0 0 0,0 0-1 0 0,-1 1 1 0 0,0-1 0 0 0,0 0-1 0 0,0 0 1 0 0,-1 0 0 0 0,1-1-54 0 0,1-18-211 0 0,-1 1 1 0 0,-1-1 0 0 0,-1 0-1 0 0,-1 1 1 0 0,-1-1 0 0 0,0 1-1 0 0,-2 0 1 0 0,-1 0 0 0 0,-1 0-1 0 0,-1 1 1 0 0,0 0 0 0 0,-2 0-1 0 0,0 1 1 0 0,-1 0 0 0 0,-7-7 210 0 0,14 20 51 0 0,0 0 0 0 0,-1 0 0 0 0,1 0 0 0 0,-1 1 0 0 0,-1 0-1 0 0,1 0 1 0 0,-1 0 0 0 0,0 1 0 0 0,0 0 0 0 0,-1 0 0 0 0,1 0 0 0 0,-1 1 0 0 0,0 0 0 0 0,-1 0 0 0 0,1 1 0 0 0,-1 0 0 0 0,1 0 0 0 0,-1 1 0 0 0,0 0 0 0 0,0 0 0 0 0,0 1 0 0 0,0 0 0 0 0,0 0-1 0 0,0 1 1 0 0,0 0 0 0 0,0 1 0 0 0,0-1 0 0 0,0 2 0 0 0,0-1 0 0 0,0 1 0 0 0,0 0 0 0 0,0 1 0 0 0,1-1 0 0 0,-1 2 0 0 0,1-1 0 0 0,0 1 0 0 0,0 0 0 0 0,0 1 0 0 0,-5 4-51 0 0,0 4 75 0 0,1 1 1 0 0,0 0-1 0 0,1 1 1 0 0,1 0-1 0 0,0 1 1 0 0,1 0 0 0 0,1 0-1 0 0,0 1 1 0 0,1 0-1 0 0,1 0 1 0 0,1 0-1 0 0,0 1 1 0 0,1-1-1 0 0,1 1 1 0 0,1 0 0 0 0,1 0-1 0 0,0-1 1 0 0,1 2-76 0 0,3-9 24 0 0,0 0 1 0 0,1 0 0 0 0,0 0 0 0 0,1-1-1 0 0,0 0 1 0 0,0 0 0 0 0,1 0-1 0 0,0-1 1 0 0,0 0 0 0 0,1-1-1 0 0,0 1 1 0 0,1-1 0 0 0,0-1 0 0 0,0 0-1 0 0,0 0 1 0 0,0-1 0 0 0,1 0-1 0 0,0 0 1 0 0,0-1 0 0 0,2 0-25 0 0,58 18-945 0 0,-18-21-4627 0 0,-18-7-233 0 0</inkml:trace>
  <inkml:trace contextRef="#ctx0" brushRef="#br0" timeOffset="8964.42">4183 1535 5565 0 0,'0'0'4844'0'0,"0"0"-2943"0"0,0 0-1366 0 0,0 0-13 0 0,7-1 220 0 0,-2 1-658 0 0,-1 0 0 0 0,1 0 1 0 0,0 0-1 0 0,0 0 0 0 0,-1 1 0 0 0,1 0 1 0 0,0 0-1 0 0,-1 0 0 0 0,1 0 1 0 0,-1 1-1 0 0,1 0 0 0 0,-1 0 0 0 0,0 0 1 0 0,1 0-1 0 0,-1 1 0 0 0,-1-1 1 0 0,1 1-1 0 0,0 0 0 0 0,-1 1 0 0 0,1-1 1 0 0,0 2-85 0 0,-1-4 8 0 0,-1-1 0 0 0,0 1 1 0 0,0 0-1 0 0,-1 0 0 0 0,1 1 1 0 0,0-1-1 0 0,0 0 0 0 0,0 1 1 0 0,-1-1-1 0 0,1 1 0 0 0,-1-1 0 0 0,1 1 1 0 0,-1 0-1 0 0,0-1 0 0 0,1 1 1 0 0,-1 0-1 0 0,0 0 0 0 0,0 0 1 0 0,0 0-1 0 0,-1 0 0 0 0,1 0 1 0 0,0 0-1 0 0,-1 0 0 0 0,1 0 0 0 0,-1 1 1 0 0,0-1-1 0 0,0 0 0 0 0,0 0 1 0 0,0 0-1 0 0,0 1 0 0 0,0-1 1 0 0,0 0-1 0 0,-1 0 0 0 0,1 0 0 0 0,-1 0 1 0 0,0 0-1 0 0,0 0 0 0 0,0 0 1 0 0,0 0-1 0 0,0 0 0 0 0,0 0 1 0 0,0 0-1 0 0,0 0 0 0 0,-1 0 1 0 0,1-1-1 0 0,-1 1 0 0 0,1-1 0 0 0,-1 1 1 0 0,0-1-1 0 0,1 0 0 0 0,-1 1 1 0 0,0-1-1 0 0,0 0 0 0 0,0 0 1 0 0,0 0-1 0 0,0-1 0 0 0,0 1 1 0 0,0 0-1 0 0,-1-1-8 0 0,-48 4-982 0 0,56-2 1039 0 0,0-1 1 0 0,0 2-1 0 0,0-1 1 0 0,0 1 0 0 0,0-1-1 0 0,-1 2 1 0 0,1-1-1 0 0,-1 0 1 0 0,0 1 0 0 0,0 0-1 0 0,0-1 1 0 0,0 2-1 0 0,0-1 1 0 0,-1 0 0 0 0,0 1-1 0 0,0 0 1 0 0,0-1-1 0 0,-1 1 1 0 0,0 0-1 0 0,0 0 1 0 0,0 1 0 0 0,0-1-1 0 0,-1 0 1 0 0,0 1-1 0 0,0-1 1 0 0,0 1 0 0 0,-1-1-58 0 0,-4-1 0 0 0,0 0-1 0 0,-1-1 1 0 0,1 0 0 0 0,-1 0 0 0 0,0 0 0 0 0,0 0 0 0 0,0-1 0 0 0,0 0 0 0 0,0 0 0 0 0,-1-1 0 0 0,1 1 0 0 0,-1-1 0 0 0,1 0 0 0 0,-1 0 0 0 0,1-1 0 0 0,-1 0 0 0 0,0 0 0 0 0,1 0 0 0 0,-1 0 0 0 0,-4-2 0 0 0,2 2-289 0 0,0 0-45 0 0,-31-4-5521 0 0,15-5-2496 0 0</inkml:trace>
  <inkml:trace contextRef="#ctx0" brushRef="#br0" timeOffset="16759.84">4219 1405 444 0 0,'0'0'444'0'0,"-49"3"-444"0"0,29 9-4 0 0,-7 2 0 0 0,-1 7-272 0 0,4 3-156 0 0,2 4 260 0 0</inkml:trace>
  <inkml:trace contextRef="#ctx0" brushRef="#br0" timeOffset="17025.28">4005 1671 316 0 0,'0'0'616'0'0,"13"63"-136"0"0,1-34-308 0 0,0-3-4 0 0,4-5 108 0 0,3-3 1236 0 0,1-6-1332 0 0,-4-3-180 0 0,-1-2-1092 0 0,-2-7-1244 0 0</inkml:trace>
  <inkml:trace contextRef="#ctx0" brushRef="#br0" timeOffset="24406.1">4335 1935 1604 0 0,'0'0'319'0'0,"0"0"-57"0"0,0 0-15 0 0,7 1 249 0 0,-3 0-395 0 0,1-1-1 0 0,0 1 0 0 0,-1-1 0 0 0,1 0 1 0 0,0-1-1 0 0,-1 1 0 0 0,1-1 0 0 0,-1 0 1 0 0,1 0-1 0 0,-1 0 0 0 0,1-1 1 0 0,-1 0-1 0 0,0 0 0 0 0,1 0 0 0 0,-1 0 1 0 0,0 0-1 0 0,-1-1 0 0 0,1 0 1 0 0,0 0-1 0 0,-1 0 0 0 0,1 0 0 0 0,-1 0 1 0 0,0-1-1 0 0,0 0 0 0 0,2-3-100 0 0,2-7 61 0 0,-1 0 1 0 0,-1-1-1 0 0,0 1 0 0 0,-1-1 1 0 0,0-1-1 0 0,-1 1 0 0 0,-1 0 0 0 0,-1-1 1 0 0,0 1-1 0 0,0-1 0 0 0,-2 1 1 0 0,0-1-1 0 0,-1 1 0 0 0,0-1 0 0 0,-2 1 1 0 0,1 0-1 0 0,-2 0 0 0 0,0 0 1 0 0,-1 1-1 0 0,0 0 0 0 0,-1 0 0 0 0,-1 0 1 0 0,0 1-1 0 0,-1 0 0 0 0,0 1 0 0 0,-1 0 1 0 0,0 0-1 0 0,-1 1 0 0 0,-1 0 1 0 0,1 1-1 0 0,-2 1 0 0 0,1 0 0 0 0,-1 0 1 0 0,-1 1-1 0 0,-11-5-61 0 0,18 11-12 0 0,0-1-1 0 0,1 2 1 0 0,-1-1 0 0 0,0 1-1 0 0,0 0 1 0 0,0 0 0 0 0,0 1-1 0 0,0 0 1 0 0,0 0 0 0 0,0 0-1 0 0,0 1 1 0 0,0 0 0 0 0,0 1-1 0 0,0 0 1 0 0,0 0 0 0 0,1 0-1 0 0,-1 1 1 0 0,1 0-1 0 0,-1 0 1 0 0,1 0 0 0 0,0 1-1 0 0,0 0 1 0 0,1 0 0 0 0,-1 1-1 0 0,1 0 1 0 0,0 0 0 0 0,0 0-1 0 0,1 0 1 0 0,-1 1 0 0 0,1-1-1 0 0,0 1 1 0 0,1 0 0 0 0,-2 3 12 0 0,-7 13-84 0 0,1-1 1 0 0,0 2-1 0 0,2-1 1 0 0,0 1 0 0 0,2 1-1 0 0,0 0 1 0 0,2-1-1 0 0,1 2 1 0 0,0 1 83 0 0,3-19 1 0 0,-1 0 1 0 0,1 0-1 0 0,1 0 1 0 0,-1 0-1 0 0,1 0 1 0 0,0 0-1 0 0,1 0 0 0 0,-1 0 1 0 0,1 0-1 0 0,1-1 1 0 0,-1 1-1 0 0,1 0 1 0 0,1 0-1 0 0,-1-1 1 0 0,1 1-1 0 0,0-1 0 0 0,0 0 1 0 0,1 0-1 0 0,0 0 1 0 0,0 0-1 0 0,1-1 1 0 0,-1 0-1 0 0,1 0 1 0 0,0 0-1 0 0,0 0 0 0 0,1-1 1 0 0,-1 1-1 0 0,1-2 1 0 0,0 1-1 0 0,0-1 1 0 0,2 1-2 0 0,43 17 110 0 0,-15-18-3713 0 0,-16-7 629 0 0</inkml:trace>
  <inkml:trace contextRef="#ctx0" brushRef="#br0" timeOffset="6918.69">2626 1457 1056 0 0,'0'0'6820'0'0,"0"0"-4746"0"0,0 0-1615 0 0,0 0 20 0 0,0 0 348 0 0,0 0 427 0 0,0 7 54 0 0,-2 23-877 0 0,1 1 0 0 0,1-1 1 0 0,2 1-1 0 0,1-1 1 0 0,2 0-1 0 0,1 0 0 0 0,1 1-431 0 0,3-9-1786 0 0,1-12-3027 0 0,-1-6-2324 0 0</inkml:trace>
  <inkml:trace contextRef="#ctx0" brushRef="#br0" timeOffset="10894.95">2677 2142 1344 0 0,'0'0'500'0'0,"0"0"271"0"0,0 0 1377 0 0,0 0 1148 0 0,0 0-1866 0 0,0 0-1009 0 0,0 0-175 0 0,0 0 65 0 0,0 0 43 0 0,-14 10 1558 0 0,13-10-1908 0 0,1-1 0 0 0,-1 1 0 0 0,0-1 0 0 0,0 1 0 0 0,0-1 0 0 0,1 0 0 0 0,-1 1 0 0 0,0-1 0 0 0,1 0 0 0 0,-1 1 0 0 0,1-1 0 0 0,-1 0 0 0 0,1 0 0 0 0,-1 0 0 0 0,1 1 0 0 0,0-1 0 0 0,-1 0 0 0 0,1 0 0 0 0,0 0 0 0 0,-1 0 0 0 0,1 0 0 0 0,0 0 0 0 0,0 0 0 0 0,0 0 0 0 0,0 0 0 0 0,0 1 0 0 0,0-1 0 0 0,0 0 0 0 0,0 0 0 0 0,1 0 0 0 0,-1 0 0 0 0,0 0 0 0 0,0 0 0 0 0,1 0 0 0 0,-1 0 0 0 0,1 1 0 0 0,-1-1 0 0 0,1 0 0 0 0,-1 0 0 0 0,1 0 0 0 0,-1 1 0 0 0,1-1 0 0 0,0 0 0 0 0,-1 1 0 0 0,1-1 0 0 0,0 1 0 0 0,-1-1 0 0 0,1 1 0 0 0,0-1 0 0 0,0 1 0 0 0,0-1 0 0 0,0 1 0 0 0,-1 0 0 0 0,1-1 0 0 0,0 1 0 0 0,0 0 0 0 0,0 0 0 0 0,0-1 0 0 0,0 1 0 0 0,0 0 0 0 0,0 0 0 0 0,0 0 0 0 0,0 0 0 0 0,0 1 0 0 0,-1-1 0 0 0,1 0 0 0 0,0 0 0 0 0,0 0 0 0 0,1 1-4 0 0,3 0 83 0 0,0-1 1 0 0,0 1 0 0 0,0 1-1 0 0,0-1 1 0 0,0 1 0 0 0,0 0 0 0 0,0 0-1 0 0,-1 0 1 0 0,1 1 0 0 0,-1 0-1 0 0,1 0 1 0 0,-1 0 0 0 0,0 0 0 0 0,0 1-1 0 0,0-1 1 0 0,-1 1 0 0 0,1 0-1 0 0,-1 0 1 0 0,0 0 0 0 0,0 1 0 0 0,0-1-1 0 0,-1 1 1 0 0,0 0 0 0 0,0-1-1 0 0,0 1 1 0 0,0 0 0 0 0,-1 0 0 0 0,1 0-1 0 0,-1 1 1 0 0,-1-1 0 0 0,1 0-1 0 0,-1 0 1 0 0,0 0 0 0 0,0 1 0 0 0,0-1-1 0 0,-1 0 1 0 0,0 0 0 0 0,0 0-1 0 0,0 0 1 0 0,-1 1 0 0 0,0 0-84 0 0,-3 1-2 0 0,-1 0 0 0 0,0 0 0 0 0,-1 0-1 0 0,0 0 1 0 0,0-1 0 0 0,0 0 0 0 0,0-1 0 0 0,-1 0 0 0 0,0 0 0 0 0,0 0 0 0 0,-1-1 0 0 0,1-1-1 0 0,-1 1 1 0 0,0-1 0 0 0,0-1 0 0 0,0 1 0 0 0,0-2 0 0 0,-3 1 2 0 0,34-38 487 0 0,-14 34-447 0 0,-1 0 1 0 0,1 0 0 0 0,-1 1 0 0 0,1 0 0 0 0,0 0 0 0 0,0 1 0 0 0,-1 0 0 0 0,1 0 0 0 0,0 1-1 0 0,0 0 1 0 0,-1 0 0 0 0,1 1 0 0 0,-1 0 0 0 0,1 0 0 0 0,-1 1 0 0 0,0 0 0 0 0,2 1-41 0 0,41 24-4456 0 0,-45-25-694 0 0,4-2-2829 0 0</inkml:trace>
  <inkml:trace contextRef="#ctx0" brushRef="#br0" timeOffset="12030.54">3335 2151 2416 0 0,'0'0'158'0'0,"0"0"914"0"0,0 0 2821 0 0,0 0-1729 0 0,0 0-824 0 0,0 0-164 0 0,0 0-280 0 0,0 0-337 0 0,0 0-236 0 0,-4 22 881 0 0,-34 86-20 0 0,97-105-2188 0 0,-54-3 1039 0 0,0-1 0 0 0,0 1-1 0 0,0 1 1 0 0,0-1-1 0 0,-1 1 1 0 0,1 0 0 0 0,0 0-1 0 0,0 0 1 0 0,0 1 0 0 0,-1 0-1 0 0,1-1 1 0 0,-1 2-1 0 0,1-1 1 0 0,-1 0 0 0 0,0 1-1 0 0,0 0 1 0 0,0 0-1 0 0,0 0 1 0 0,-1 1 0 0 0,1-1-1 0 0,-1 1 1 0 0,0 0 0 0 0,0 0-1 0 0,0 0 1 0 0,0 0-1 0 0,-1 0 1 0 0,0 1 0 0 0,0-1-1 0 0,0 1 1 0 0,0-1-1 0 0,-1 1 1 0 0,0 0 0 0 0,0 0-1 0 0,0 0 1 0 0,0-1 0 0 0,-1 4-35 0 0,-2-5 27 0 0,0 0 1 0 0,0-1 0 0 0,0 1 0 0 0,0-1 0 0 0,-1 1 0 0 0,1-1 0 0 0,-1 0-1 0 0,1 0 1 0 0,-1 0 0 0 0,0 0 0 0 0,0-1 0 0 0,0 1 0 0 0,0-1 0 0 0,0 1 0 0 0,0-1-1 0 0,-1 0 1 0 0,1-1 0 0 0,0 1 0 0 0,-1 0 0 0 0,1-1 0 0 0,0 0 0 0 0,-1 0 0 0 0,1 0-1 0 0,-1 0 1 0 0,1 0 0 0 0,0-1 0 0 0,-1 1 0 0 0,1-1 0 0 0,0 0 0 0 0,0 0 0 0 0,-1 0-1 0 0,1-1-27 0 0,-35-16-4648 0 0,33 11 67 0 0,5-6-2657 0 0</inkml:trace>
  <inkml:trace contextRef="#ctx0" brushRef="#br0" timeOffset="12184.49">3623 2165 9733 0 0,'0'0'6472'0'0,"0"0"-6472"0"0,0 0-176 0 0,0 0 176 0 0,0 0 633 0 0,0 0 11 0 0,-44-4-456 0 0,20-2-188 0 0,-6 0-808 0 0,2-1-701 0 0,-2 0-1083 0 0,9 0-2560 0 0,-3-5-2281 0 0</inkml:trace>
  <inkml:trace contextRef="#ctx0" brushRef="#br0" timeOffset="8463.59">3326 1532 5533 0 0,'0'0'2725'0'0,"0"0"-620"0"0,0 0-1074 0 0,0 0-265 0 0,0 0 92 0 0,0 0 36 0 0,3-7-185 0 0,-3 6-683 0 0,0-1-1 0 0,0 0 1 0 0,0 1 0 0 0,1-1-1 0 0,-1 0 1 0 0,0 1-1 0 0,1-1 1 0 0,0 1-1 0 0,-1-1 1 0 0,1 1 0 0 0,0-1-1 0 0,-1 1 1 0 0,1-1-1 0 0,0 1 1 0 0,0 0-1 0 0,0-1 1 0 0,0 1-1 0 0,0 0 1 0 0,1 0 0 0 0,-1 0-1 0 0,0 0 1 0 0,1 0-1 0 0,-1 0 1 0 0,0 0-1 0 0,1 0 1 0 0,-1 1 0 0 0,1-1-1 0 0,-1 0 1 0 0,1 1-1 0 0,0-1 1 0 0,-1 1-1 0 0,1 0 1 0 0,-1 0-1 0 0,1-1 1 0 0,0 1 0 0 0,-1 0-1 0 0,1 0 1 0 0,0 0-1 0 0,-1 1 1 0 0,1-1-1 0 0,-1 0 1 0 0,1 1-1 0 0,0-1 1 0 0,-1 1 0 0 0,1-1-1 0 0,-1 1 1 0 0,1 0-1 0 0,-1 0 1 0 0,1-1-1 0 0,-1 1 1 0 0,0 0 0 0 0,0 0-1 0 0,1 0 1 0 0,-1 1-1 0 0,0-1 1 0 0,1 1-26 0 0,1-1 23 0 0,-1 1 0 0 0,1 0 0 0 0,0-1 0 0 0,0 1 0 0 0,-1 1 1 0 0,1-1-1 0 0,-1 0 0 0 0,0 1 0 0 0,0-1 0 0 0,0 1 0 0 0,0-1 0 0 0,0 1 0 0 0,0 0 1 0 0,-1 0-1 0 0,1 0 0 0 0,-1 0 0 0 0,0 0 0 0 0,0 0 0 0 0,0 0 0 0 0,0 1 1 0 0,-1-1-1 0 0,1 0 0 0 0,-1 1 0 0 0,0-1 0 0 0,0 0 0 0 0,0 0 0 0 0,0 1 0 0 0,0-1 1 0 0,-1 0-1 0 0,0 1 0 0 0,1-1 0 0 0,-1 0 0 0 0,-1 0 0 0 0,1 0 0 0 0,0 0 0 0 0,-1 0 1 0 0,1 0-1 0 0,-1 0 0 0 0,0 0 0 0 0,0-1 0 0 0,0 1 0 0 0,0-1 0 0 0,-1 1 1 0 0,1-1-1 0 0,-1 0 0 0 0,1 0 0 0 0,-1 0 0 0 0,0 0 0 0 0,0-1 0 0 0,1 1 0 0 0,-1-1 1 0 0,-3 2-24 0 0,-67 12 99 0 0,100 9-234 0 0,-12-15 72 0 0,0-1 0 0 0,1-1 0 0 0,0-1 0 0 0,0 0 0 0 0,0-1 0 0 0,1 0 0 0 0,0-2 0 0 0,-1 0 1 0 0,16 1 62 0 0,-31-4-1291 0 0,-1 0-1287 0 0,-1-1-2478 0 0,-1-2-2525 0 0</inkml:trace>
  <inkml:trace contextRef="#ctx0" brushRef="#br0" timeOffset="21362.16">3414 1883 768 0 0,'0'0'787'0'0,"0"0"-163"0"0,8 3 3 0 0,1 0-328 0 0,0 1 0 0 0,0-1 1 0 0,0-1-1 0 0,1 0 0 0 0,-1 0 1 0 0,1-1-1 0 0,-1 0 0 0 0,1 0 1 0 0,-1-1-1 0 0,1 0 0 0 0,-1-1 1 0 0,1 0-1 0 0,-1-1 0 0 0,0 0 1 0 0,1 0-1 0 0,-1-1 0 0 0,0 0 1 0 0,0-1-1 0 0,-1 0 0 0 0,1 0 1 0 0,-1-1-1 0 0,0 0 0 0 0,0 0 1 0 0,0-1-1 0 0,-1 0 0 0 0,2-2-299 0 0,0 0-7 0 0,-1-1 1 0 0,1 0-1 0 0,-2-1 0 0 0,1 0 0 0 0,-1 0 0 0 0,-1 0 0 0 0,0-1 0 0 0,0 0 0 0 0,-1 0 1 0 0,0 0-1 0 0,-1-1 0 0 0,-1 1 0 0 0,1-1 0 0 0,-2 0 0 0 0,0 0 0 0 0,0-1 0 0 0,-1 1 1 0 0,-1 0-1 0 0,0 0 0 0 0,-1-1 0 0 0,0 1 0 0 0,0 0 0 0 0,-2 0 0 0 0,1 0 0 0 0,-2 0 1 0 0,1 0-1 0 0,-2 1 0 0 0,1 0 0 0 0,-7-11 7 0 0,3 10 6 0 0,-1 1 0 0 0,0 0 0 0 0,0 0 1 0 0,-1 1-1 0 0,0 0 0 0 0,-1 0 0 0 0,0 1 0 0 0,-1 1 0 0 0,0 0 0 0 0,0 1 1 0 0,-1 0-1 0 0,1 1 0 0 0,-2 0 0 0 0,1 1 0 0 0,0 0 0 0 0,-1 1 1 0 0,0 1-1 0 0,0 0 0 0 0,0 1 0 0 0,0 1 0 0 0,-1 0 0 0 0,1 0 0 0 0,0 2 1 0 0,-1 0-1 0 0,1 0 0 0 0,0 2 0 0 0,0-1 0 0 0,0 2 0 0 0,1 0 1 0 0,-1 1-1 0 0,1 0 0 0 0,0 1 0 0 0,0 0 0 0 0,0 1 0 0 0,1 0 1 0 0,0 1-1 0 0,1 1 0 0 0,0 0 0 0 0,-8 8-6 0 0,11-8-8 0 0,1 0 0 0 0,0 1 0 0 0,0 0 0 0 0,1 1 0 0 0,0-1 0 0 0,0 1 0 0 0,2 1 0 0 0,-1-1 0 0 0,1 1 0 0 0,1-1 0 0 0,0 1 0 0 0,1 0 0 0 0,0 0-1 0 0,1 0 1 0 0,0 0 0 0 0,1 1 0 0 0,0-1 0 0 0,1 0 0 0 0,0 0 0 0 0,1 0 0 0 0,1 0 0 0 0,0 0 0 0 0,0 0 0 0 0,1-1 0 0 0,0 1 0 0 0,1-1 0 0 0,1 0 0 0 0,0-1 0 0 0,0 1 0 0 0,1-1 0 0 0,0 0 0 0 0,1-1 0 0 0,0 0 0 0 0,0 0 0 0 0,1-1 0 0 0,0 0 0 0 0,1 0 0 0 0,1 0 8 0 0,121 59 1075 0 0,-71-60-3777 0 0,-40-9-2807 0 0</inkml:trace>
  <inkml:trace contextRef="#ctx0" brushRef="#br0" timeOffset="22909.79">3515 1384 2912 0 0,'0'0'1764'0'0,"0"0"1187"0"0,0 0-1838 0 0,0 0-954 0 0,0 0-57 0 0,0 0 342 0 0,0 0 202 0 0,0 0-38 0 0,0 0-238 0 0,0 0-251 0 0,0 0-244 0 0,0 1-8477 0 0,0-2 6141 0 0</inkml:trace>
  <inkml:trace contextRef="#ctx0" brushRef="#br0" timeOffset="23594.45">2777 2439 600 0 0,'0'0'895'0'0,"0"0"-554"0"0,0 0-169 0 0,0 0-52 0 0,8 5-10 0 0,-2-1 139 0 0,0 0-1 0 0,0 0 0 0 0,1 0 1 0 0,-1-1-1 0 0,1 0 0 0 0,0 0 1 0 0,0 0-1 0 0,0-1 1 0 0,0 0-1 0 0,0-1 0 0 0,1 0 1 0 0,-1 0-1 0 0,0 0 1 0 0,1-1-1 0 0,-1 0 0 0 0,1-1 1 0 0,-1 1-1 0 0,0-1 0 0 0,1-1 1 0 0,-1 1-1 0 0,0-1 1 0 0,0-1-1 0 0,0 1 0 0 0,0-1 1 0 0,-1 0-1 0 0,1-1-248 0 0,-1-2-41 0 0,-1 1 0 0 0,0-2 0 0 0,0 1 0 0 0,-1 0 0 0 0,1-1 0 0 0,-2 0 0 0 0,1 0 0 0 0,-1 0-1 0 0,0 0 1 0 0,0 0 0 0 0,-1-1 0 0 0,0 1 0 0 0,0-1 0 0 0,-1 0 0 0 0,0 0 0 0 0,0 1 0 0 0,-1-1 0 0 0,0 0 0 0 0,0 0 0 0 0,-1 0 0 0 0,0 0-1 0 0,-1-2 42 0 0,-54-165-2515 0 0,53 168 2563 0 0,0 0-1 0 0,0 0 1 0 0,-1 1 0 0 0,1-1-1 0 0,-2 1 1 0 0,1 0 0 0 0,-1 0-1 0 0,1 0 1 0 0,-2 1 0 0 0,1-1-1 0 0,-1 1 1 0 0,1 0 0 0 0,-1 1-1 0 0,-1 0 1 0 0,1 0 0 0 0,-1 0-1 0 0,1 0 1 0 0,-1 1 0 0 0,0 0-1 0 0,0 1 1 0 0,-1 0 0 0 0,1 0-1 0 0,0 0 1 0 0,-1 1 0 0 0,1 0-1 0 0,-1 0 1 0 0,1 1 0 0 0,-1 0-1 0 0,1 1 1 0 0,-1-1 0 0 0,1 1-1 0 0,-1 1 1 0 0,1-1 0 0 0,0 1-1 0 0,0 1 1 0 0,-1-1 0 0 0,2 1-1 0 0,-1 1 1 0 0,-5 2-48 0 0,1 0 52 0 0,1 0 0 0 0,-1 1 1 0 0,1 1-1 0 0,0-1 0 0 0,1 2 0 0 0,0-1 0 0 0,0 1 1 0 0,1 1-1 0 0,0-1 0 0 0,1 1 0 0 0,0 1 0 0 0,1-1 0 0 0,0 1 1 0 0,0 1-1 0 0,1-1 0 0 0,1 1 0 0 0,0-1 0 0 0,0 1 1 0 0,1 0-1 0 0,1 1 0 0 0,0-1 0 0 0,0 0 0 0 0,2 1 1 0 0,-1-1-1 0 0,2 1 0 0 0,0-1 0 0 0,0 1 0 0 0,1-1 1 0 0,0 0-1 0 0,1 0 0 0 0,1 0 0 0 0,0 1-52 0 0,1-6 154 0 0,0 0 1 0 0,0 0-1 0 0,1 0 0 0 0,0-1 0 0 0,0 1 1 0 0,1-2-1 0 0,0 1 0 0 0,0-1 0 0 0,0 0 1 0 0,0 0-1 0 0,1-1 0 0 0,0 0 0 0 0,0 0 1 0 0,0-1-1 0 0,0 0 0 0 0,1 0 1 0 0,-1-1-1 0 0,1 0 0 0 0,0-1 0 0 0,-1 0 1 0 0,1 0-1 0 0,6-1-154 0 0,2-3-1426 0 0,-9-7-3075 0 0,-1-6-1772 0 0</inkml:trace>
  <inkml:trace contextRef="#ctx0" brushRef="#br0" timeOffset="30684.61">2538 1525 1472 0 0,'0'0'387'0'0,"0"0"-146"0"0,0 0-87 0 0,0 0 104 0 0,0 0 488 0 0,0 0 23 0 0,0 0-412 0 0,0 0-239 0 0,0 0-17 0 0,0 0 36 0 0,-6 0-31 0 0,-22-2-25 0 0,54 44 1934 0 0,321 349-2551 0 0,76 37 898 0 0,-20-13 1073 0 0,21 62-2961 0 0,-410-459 1587 0 0,2 0 0 0 0,0-2 0 0 0,1 1 0 0 0,1-2 1 0 0,0-1-1 0 0,1 0 0 0 0,0-1 0 0 0,1-1 0 0 0,1-1 0 0 0,0-1 0 0 0,0 0 0 0 0,1-2 0 0 0,0-1 0 0 0,4 1-61 0 0,-20-7 28 0 0,0-1 0 0 0,0 1 0 0 0,0-1 0 0 0,0-1-1 0 0,-1 1 1 0 0,1-1 0 0 0,0 0 0 0 0,0 0 0 0 0,0 0 0 0 0,-1-1 0 0 0,1 0 0 0 0,-1 0-1 0 0,1 0 1 0 0,-1-1 0 0 0,0 0 0 0 0,0 0 0 0 0,0 0 0 0 0,0-1 0 0 0,0 1 0 0 0,-1-1-1 0 0,0-1 1 0 0,0 1 0 0 0,0 0 0 0 0,0-1 0 0 0,-1 0 0 0 0,1 0 0 0 0,-1 0 0 0 0,-1 0-1 0 0,1 0 1 0 0,-1-1 0 0 0,1 1 0 0 0,-2-1 0 0 0,1 1 0 0 0,-1-1 0 0 0,1 0-1 0 0,-2 0 1 0 0,1 0 0 0 0,-1 0 0 0 0,0 1 0 0 0,0-1 0 0 0,0 0 0 0 0,-1 0 0 0 0,0 0-1 0 0,0 0 1 0 0,0 0 0 0 0,-1 1 0 0 0,0-1 0 0 0,0 1 0 0 0,0-1 0 0 0,-1 1 0 0 0,0 0-1 0 0,-2-3-27 0 0,-228-345-1204 0 0,-188-164 877 0 0,75 97 2425 0 0,300 363-1794 0 0,-3 2 0 0 0,-2 2 0 0 0,-2 2 0 0 0,-3 3 0 0 0,-24-15-304 0 0,1 2-77 0 0,1-3-44 0 0,-2 4 0 0 0,-3 3 0 0 0,-2 4 0 0 0,-3 4 0 0 0,-4 2 121 0 0,91 46-10 0 0,-1-1 0 0 0,1 1 0 0 0,0 0 0 0 0,-1 0 0 0 0,1 0 0 0 0,-1 0 0 0 0,0 0-1 0 0,1 0 1 0 0,-1 0 0 0 0,0 0 0 0 0,0 1 0 0 0,1-1 0 0 0,-1 1 0 0 0,0-1 0 0 0,0 1 0 0 0,0 0-1 0 0,0-1 1 0 0,0 1 0 0 0,0 0 0 0 0,1 0 0 0 0,-1 1 0 0 0,0-1 0 0 0,0 0 0 0 0,0 1 0 0 0,0-1 0 0 0,0 1-1 0 0,1-1 1 0 0,-1 1 0 0 0,0 0 0 0 0,1 0 0 0 0,-1 0 0 0 0,0 0 0 0 0,1 0 0 0 0,-1 0 0 0 0,1 0-1 0 0,-1 1 1 0 0,1-1 0 0 0,0 0 0 0 0,0 1 0 0 0,-1-1 0 0 0,1 1 0 0 0,0-1 0 0 0,0 1 0 0 0,1 0 0 0 0,-1-1-1 0 0,0 1 1 0 0,0 0 0 0 0,1 0 0 0 0,-1 0 0 0 0,1-1 0 0 0,-1 3 10 0 0,-2 204 534 0 0,28-126-3830 0 0,-19-67-249 0 0</inkml:trace>
  <inkml:trace contextRef="#ctx0" brushRef="#br0" timeOffset="36658.19">809 1180 14513 0 0,'0'0'2381'0'0,"0"0"-2381"0"0,0 0-88 0 0,0 0 88 0 0,0 0 200 0 0,0 0-12 0 0,0 0-164 0 0,0 0-24 0 0,0 0-236 0 0,0 0-364 0 0,4 6-57 0 0,-6-4-427 0 0,2 0-1308 0 0,-2 1-2572 0 0,4-3-2321 0 0</inkml:trace>
  <inkml:trace contextRef="#ctx0" brushRef="#br0" timeOffset="36984.62">1018 1266 7597 0 0,'0'0'8476'0'0,"0"0"-7599"0"0,0 0-877 0 0,0 0-24 0 0,0 0 24 0 0,0 0 212 0 0,0 0-212 0 0,0 0-224 0 0,0 0-905 0 0,0 0 525 0 0,-6 6-484 0 0,-1-6-1544 0 0,3 0-3132 0 0</inkml:trace>
  <inkml:trace contextRef="#ctx0" brushRef="#br0" timeOffset="35752.66">249 1270 7249 0 0,'0'0'6496'0'0,"0"0"-6496"0"0,0 0-52 0 0,0 0 52 0 0,0 0 520 0 0,-48 3 0 0 0,26-4-140 0 0,-5-1-216 0 0,0-2-152 0 0,-1 3-12 0 0,2-2-692 0 0,1-1-412 0 0,5 0-520 0 0,6-1-928 0 0,3 0-2409 0 0</inkml:trace>
  <inkml:trace contextRef="#ctx0" brushRef="#br0" timeOffset="35753.66">251 1147 836 0 0,'0'0'11269'0'0,"0"0"-9913"0"0,0 0-1356 0 0,0 0 64 0 0,0 0-28 0 0,-37-11 336 0 0,16 4-96 0 0,-2 3-200 0 0,-1-1-76 0 0,-3 0-888 0 0,2 1-1032 0 0,7 1-2244 0 0,1-6-2789 0 0</inkml:trace>
  <inkml:trace contextRef="#ctx0" brushRef="#br0" timeOffset="36252.28">512 1195 5977 0 0,'0'0'4506'0'0,"6"-2"-3417"0"0,-2 0-1076 0 0,1 1 0 0 0,-1-1 0 0 0,1 0 0 0 0,-1 0 0 0 0,0 0 0 0 0,1-1 0 0 0,-1 1 0 0 0,-1-1 0 0 0,1 0 0 0 0,0 0 0 0 0,-1 0 0 0 0,1-1 0 0 0,-1 0 0 0 0,0 1 0 0 0,0-1 0 0 0,0 0 0 0 0,-1 0 0 0 0,1 0 0 0 0,-1-1 0 0 0,0 1 0 0 0,-1-1 0 0 0,1 1 0 0 0,-1-1 0 0 0,1 1 0 0 0,-1-1 0 0 0,-1 0 0 0 0,1 0 0 0 0,-1 1-1 0 0,1-1 1 0 0,-2 0 0 0 0,1 0 0 0 0,0 0 0 0 0,-1 1 0 0 0,0-1 0 0 0,0 0 0 0 0,0 1 0 0 0,-1-1 0 0 0,1 1 0 0 0,-1-1 0 0 0,-2-1-13 0 0,2 1 6 0 0,0 0-1 0 0,-1 1 1 0 0,0 0-1 0 0,0-1 1 0 0,0 1-1 0 0,0 0 1 0 0,-1 0-1 0 0,0 1 0 0 0,1-1 1 0 0,-1 1-1 0 0,-1 0 1 0 0,1 0-1 0 0,0 0 1 0 0,-1 1-1 0 0,1-1 1 0 0,-1 1-1 0 0,0 0 1 0 0,0 1-1 0 0,0-1 1 0 0,0 1-1 0 0,0 0 1 0 0,0 0-1 0 0,0 0 1 0 0,0 1-1 0 0,-1 0 1 0 0,1 0-1 0 0,0 0 1 0 0,0 1-1 0 0,0-1 1 0 0,0 1-1 0 0,0 1 1 0 0,0-1-1 0 0,0 1 1 0 0,0-1-1 0 0,0 1 1 0 0,0 1-1 0 0,1-1 1 0 0,-1 1-1 0 0,1 0 1 0 0,0 0-1 0 0,0 0 1 0 0,0 0-1 0 0,0 1 1 0 0,0-1-1 0 0,1 1 0 0 0,0 0 1 0 0,0 0-1 0 0,0 1 1 0 0,0-1-1 0 0,0 1 1 0 0,1-1-1 0 0,0 1 1 0 0,0 0-1 0 0,0 0 1 0 0,1 0-1 0 0,-1 0 1 0 0,1 3-6 0 0,0-2 59 0 0,0 0 1 0 0,1 0 0 0 0,0-1-1 0 0,0 1 1 0 0,0 0 0 0 0,1 0-1 0 0,-1-1 1 0 0,1 1 0 0 0,1 0-1 0 0,-1-1 1 0 0,1 1 0 0 0,0-1-1 0 0,1 1 1 0 0,-1-1 0 0 0,1 0-1 0 0,0 0 1 0 0,0 0 0 0 0,0-1-1 0 0,1 1 1 0 0,0-1 0 0 0,0 1-1 0 0,0-1 1 0 0,0-1 0 0 0,1 1-1 0 0,-1 0 1 0 0,1-1 0 0 0,0 0-1 0 0,0 0 1 0 0,0-1 0 0 0,1 1-1 0 0,-1-1 1 0 0,1 0-1 0 0,-1-1 1 0 0,1 1 0 0 0,-1-1-1 0 0,1 0 1 0 0,0-1 0 0 0,0 1-1 0 0,-1-1 1 0 0,1 0 0 0 0,0 0-1 0 0,0-1 1 0 0,-1 0 0 0 0,7-1-60 0 0,36-42-1843 0 0,-26 12 799 0 0,5 73 2929 0 0,-18 24-292 0 0,-2-10-5585 0 0,-5-51 276 0 0,1-1-3048 0 0</inkml:trace>
  <inkml:trace contextRef="#ctx0" brushRef="#br0" timeOffset="36500.79">778 1401 12057 0 0,'0'0'2038'0'0,"2"6"-1373"0"0,-3 96 911 0 0,-1-109-10889 0 0,2-6 2290 0 0</inkml:trace>
  <inkml:trace contextRef="#ctx0" brushRef="#br0" timeOffset="36814.25">1018 1507 5368 0 0,'2'9'6420'0'0,"1"3"-6024"0"0,0 1 0 0 0,-1-1-1 0 0,0 1 1 0 0,-1 0-1 0 0,-1-1 1 0 0,0 1 0 0 0,-1 0-1 0 0,0 0 1 0 0,-1-1-1 0 0,0 1 1 0 0,-1-1 0 0 0,0 0-1 0 0,-1 0 1 0 0,-5 11-396 0 0,-12-24-1799 0 0,11-14-2747 0 0,5-1-1748 0 0</inkml:trace>
  <inkml:trace contextRef="#ctx0" brushRef="#br0" timeOffset="38572.51">988 1507 1892 0 0,'0'0'187'0'0,"0"0"304"0"0,0 0 940 0 0,0 0 689 0 0,0 0-766 0 0,0 0-573 0 0,0 0-176 0 0,0 0 56 0 0,0 0 38 0 0,-2 1 1458 0 0,22 185 1956 0 0,-18-184-1863 0 0,-9-125-2624 0 0,6 44 382 0 0,19 101-215 0 0,-14-15 132 0 0,0 0-1 0 0,-1 0 0 0 0,0 0 0 0 0,0 0 0 0 0,-1 1 0 0 0,0-1 1 0 0,0 1-1 0 0,-1-1 0 0 0,0 1 0 0 0,0 0 0 0 0,-1 0 1 0 0,0 0-1 0 0,0-1 0 0 0,0 1 0 0 0,-1 0 0 0 0,-1 0 1 0 0,1-1-1 0 0,-1 1 0 0 0,-1-1 0 0 0,1 1 0 0 0,-1-1 0 0 0,-1 0 1 0 0,1 0-1 0 0,-3 3 76 0 0,-5-5-5134 0 0,6-4-300 0 0</inkml:trace>
  <inkml:trace contextRef="#ctx0" brushRef="#br0" timeOffset="38822.6">792 1489 2632 0 0,'0'0'5001'0'0,"0"0"-2785"0"0,0 0-980 0 0,30 42 12 0 0,-22-25-136 0 0,-2 0-148 0 0,-2 0-268 0 0,-2-2-220 0 0,1 0-124 0 0,-3-3-124 0 0,0-3-76 0 0,0-2-152 0 0,-3-3-88 0 0,3-1-440 0 0,-2-3-392 0 0,1 0-628 0 0,1 0-1420 0 0,0-6-3945 0 0</inkml:trace>
  <inkml:trace contextRef="#ctx0" brushRef="#br0" timeOffset="62834.85">4513 3712 380 0 0,'26'0'380'0'0,"0"-1"1"0"0,-1-2-1 0 0,1 0 1 0 0,-1-2-1 0 0,1 0 1 0 0,-1-2-1 0 0,-1-1 1 0 0,0-1-1 0 0,0-1 0 0 0,0-1 1 0 0,-1-1-1 0 0,-1-1 1 0 0,0-1-1 0 0,-1-1 1 0 0,3-4-381 0 0,-12 10 42 0 0,54-38 387 0 0,-1-3 0 0 0,-3-3-1 0 0,-3-3 1 0 0,-2-2-1 0 0,-2-2 1 0 0,-3-3 0 0 0,-3-2-1 0 0,-3-2 1 0 0,-1-4-429 0 0,-28 31 61 0 0,-2-1-1 0 0,-2-1 1 0 0,-2 0 0 0 0,-2-1-1 0 0,-1 0 1 0 0,-2 0 0 0 0,-2-1-1 0 0,-2 1 1 0 0,-2-1 0 0 0,-2 1-1 0 0,-2-1 1 0 0,-2 1 0 0 0,-10-41-61 0 0,-6-6-107 0 0,-4 2 1 0 0,-4 0 0 0 0,-3 3 0 0 0,-5 0-1 0 0,-2 3 1 0 0,-11-10 106 0 0,-7-6-63 0 0,-5 2-1 0 0,-3 4 1 0 0,-5 2 0 0 0,-3 3-1 0 0,-5 4 1 0 0,-2 3-1 0 0,-7 2 64 0 0,12 19-138 0 0,-3 3 0 0 0,-3 3-1 0 0,-2 4 1 0 0,-1 4 0 0 0,-3 4-1 0 0,-1 3 1 0 0,-2 5 0 0 0,-1 3-1 0 0,-2 5 1 0 0,0 3 0 0 0,-43-1 138 0 0,37 11 23 0 0,-1 6 1 0 0,0 3-1 0 0,0 6 1 0 0,0 3 0 0 0,1 5-1 0 0,0 4 1 0 0,1 5-1 0 0,1 4 1 0 0,-38 16-24 0 0,51-2 19 0 0,1 3 1 0 0,3 4 0 0 0,1 3-1 0 0,2 4 1 0 0,3 3 0 0 0,2 3-1 0 0,3 4 1 0 0,-57 65-20 0 0,97-100-14 0 0,1 2 1 0 0,2 1-1 0 0,1 1 0 0 0,1 2 0 0 0,2 0 1 0 0,1 1-1 0 0,2 2 0 0 0,1 0 0 0 0,2 1 1 0 0,2 0-1 0 0,1 1 0 0 0,2 1 0 0 0,2 0 1 0 0,1 1-1 0 0,2 0 0 0 0,-1 25 14 0 0,9 22 46 0 0,3 1 1 0 0,4-2-1 0 0,3 1 0 0 0,5-2 0 0 0,3 1 0 0 0,25 65-46 0 0,-24-97 27 0 0,2-2 0 0 0,2 0-1 0 0,2-2 1 0 0,2-1 0 0 0,3-1-1 0 0,2-2 1 0 0,1-1-1 0 0,3-1 1 0 0,1-2 0 0 0,24 18-27 0 0,24 15 25 0 0,2-4 0 0 0,4-4 0 0 0,3-3 0 0 0,79 38-25 0 0,-84-54 114 0 0,2-4-1 0 0,2-4 1 0 0,1-3-1 0 0,2-5 1 0 0,1-5-1 0 0,1-3 1 0 0,51 2-114 0 0,499 38-1194 0 0,-605-63 602 0 0,-17-3-2627 0 0,-13 0-457 0 0</inkml:trace>
  <inkml:trace contextRef="#ctx0" brushRef="#br0" timeOffset="78661.25">5165 3484 3908 0 0,'0'0'1071'0'0,"0"0"1681"0"0,0 0-2071 0 0,0 0-498 0 0,0 0 617 0 0,0 0 344 0 0,0 0-95 0 0,0 0-258 0 0,-3-2-219 0 0,1 1-510 0 0,1-1-1 0 0,-1 1 0 0 0,1 0 0 0 0,0-1 1 0 0,-1 0-1 0 0,1 1 0 0 0,0-1 1 0 0,0 0-1 0 0,0 1 0 0 0,0-1 1 0 0,1 0-1 0 0,-1 0 0 0 0,0 0 1 0 0,1 0-1 0 0,-1 0 0 0 0,1 0 1 0 0,0 0-1 0 0,-1 0 0 0 0,1 0 1 0 0,0 0-1 0 0,0 0 0 0 0,1 0 1 0 0,-1 0-1 0 0,0 0 0 0 0,1 1 1 0 0,-1-1-1 0 0,1 0 0 0 0,-1 0 1 0 0,1 0-1 0 0,0 0 0 0 0,0 0 0 0 0,0 1 1 0 0,0-1-1 0 0,0 0 0 0 0,0 1 1 0 0,1-1-1 0 0,0-1-61 0 0,0 4-21 0 0,1 0 0 0 0,-1 0 0 0 0,0 0 0 0 0,0 0 0 0 0,0 0 0 0 0,0 0 0 0 0,0 0 0 0 0,0 1 0 0 0,0-1 0 0 0,0 1 0 0 0,-1-1 0 0 0,1 1 0 0 0,0 0 0 0 0,-1 0 0 0 0,1 0 0 0 0,-1 0 0 0 0,0 0 0 0 0,0 0 0 0 0,0 0 0 0 0,0 0 0 0 0,0 0 0 0 0,0 1 0 0 0,0-1 0 0 0,-1 0 0 0 0,1 1 0 0 0,-1 1 21 0 0,1-1 85 0 0,31 139 1063 0 0,-32-142-979 0 0,2-36 1093 0 0,24-48-2421 0 0,-24 84 1145 0 0,-1 0-1 0 0,1 0 0 0 0,-1 0 1 0 0,1 0-1 0 0,0 0 1 0 0,-1 0-1 0 0,1 1 0 0 0,-1-1 1 0 0,1 1-1 0 0,-1-1 0 0 0,1 1 1 0 0,-1-1-1 0 0,1 1 0 0 0,-1 0 1 0 0,0 0-1 0 0,1 0 0 0 0,-1 0 1 0 0,0 0-1 0 0,0 0 0 0 0,0 0 1 0 0,1 0-1 0 0,-1 0 0 0 0,0 1 1 0 0,-1-1-1 0 0,1 0 0 0 0,0 1 1 0 0,0-1-1 0 0,0 0 0 0 0,-1 1 1 0 0,1-1-1 0 0,-1 1 0 0 0,1-1 1 0 0,-1 1-1 0 0,0 0 0 0 0,1 0 15 0 0,1 1 47 0 0,43 125 1254 0 0,-45-127-1234 0 0,10-44-107 0 0,-11 44 7 0 0,1 0 0 0 0,0 1 0 0 0,0-1 0 0 0,1 0-1 0 0,-1 0 1 0 0,0 0 0 0 0,0 0 0 0 0,0 1 0 0 0,1-1 0 0 0,-1 0 0 0 0,1 0 0 0 0,-1 0 0 0 0,1 0 0 0 0,-1 0-1 0 0,1 0 1 0 0,0 0 0 0 0,-1 0 0 0 0,1 0 0 0 0,0 0 0 0 0,0 0 0 0 0,0-1 0 0 0,0 1 0 0 0,0 0 0 0 0,-1 0-1 0 0,1-1 1 0 0,1 1 0 0 0,-1-1 0 0 0,0 1 0 0 0,0-1 0 0 0,0 1 0 0 0,0-1 0 0 0,0 0 0 0 0,0 1 0 0 0,0-1-1 0 0,1 0 1 0 0,-1 0 0 0 0,0 0 0 0 0,0 0 0 0 0,0 0 0 0 0,1 0 0 0 0,-1 0 0 0 0,0 0 0 0 0,0-1 0 0 0,0 1 0 0 0,0 0-1 0 0,0-1 1 0 0,1 1 0 0 0,-1-1 0 0 0,0 1 0 0 0,0-1 0 0 0,0 1 0 0 0,0-1 0 0 0,0 0 0 0 0,0 0 0 0 0,-1 1-1 0 0,1-1 1 0 0,0 0 0 0 0,0 0 0 0 0,0 0 0 0 0,-1 0 0 0 0,1 0 0 0 0,-1 0 0 0 0,1 0 0 0 0,-1 0 0 0 0,1 0-1 0 0,-1 0 1 0 0,1-1 33 0 0,8 39-806 0 0,-22-23-4982 0 0,13-14 3650 0 0,0 0-417 0 0</inkml:trace>
  <inkml:trace contextRef="#ctx0" brushRef="#br0" timeOffset="79328.94">5421 3525 40 0 0,'0'0'4990'0'0,"0"0"-1315"0"0,0 0-2849 0 0,0 0-108 0 0,0 0-40 0 0,0 0-228 0 0,-2 8-137 0 0,1-3-268 0 0,0-1 1 0 0,0 1 0 0 0,0 0 0 0 0,1 0-1 0 0,-1 0 1 0 0,1 0 0 0 0,0-1-1 0 0,0 1 1 0 0,1 0 0 0 0,0 0 0 0 0,0 0-1 0 0,0 0 1 0 0,0-1 0 0 0,1 1-1 0 0,-1-1 1 0 0,1 1 0 0 0,1-1-1 0 0,-1 1 1 0 0,0-1 0 0 0,1 0 0 0 0,0 0-1 0 0,0 0 1 0 0,0-1 0 0 0,1 1-1 0 0,-1-1 1 0 0,1 0 0 0 0,2 2-46 0 0,-21-48-616 0 0,10 34 663 0 0,0 2-1 0 0,0-1 0 0 0,0 1 0 0 0,-1 0 0 0 0,0 0 0 0 0,-1 0 0 0 0,1 1 0 0 0,-1 0 0 0 0,0 0 0 0 0,-1 1 0 0 0,0 0 0 0 0,1 0 0 0 0,-1 1 0 0 0,-1 0 1 0 0,1 0-1 0 0,-1 1 0 0 0,0 0 0 0 0,1 0 0 0 0,-1 1 0 0 0,-8-1-46 0 0,15 5 65 0 0,0 0-1 0 0,0 1 1 0 0,1-1 0 0 0,-1 0 0 0 0,0 0 0 0 0,1 1-1 0 0,0-1 1 0 0,-1 1 0 0 0,1-1 0 0 0,0 1-1 0 0,0 0 1 0 0,0 0 0 0 0,1-1 0 0 0,-1 1 0 0 0,1 0-1 0 0,0 0 1 0 0,-1 0 0 0 0,1-1 0 0 0,0 1 0 0 0,1 0-1 0 0,-1 0 1 0 0,0 0 0 0 0,1 0 0 0 0,0-1-1 0 0,-1 1 1 0 0,1 0 0 0 0,0-1 0 0 0,1 1 0 0 0,-1-1-1 0 0,0 1 1 0 0,1-1 0 0 0,-1 1 0 0 0,1-1-1 0 0,0 0 1 0 0,0 0 0 0 0,0 0 0 0 0,0 0 0 0 0,0 0-1 0 0,0 0 1 0 0,0 0 0 0 0,1-1 0 0 0,-1 1-1 0 0,2 0-64 0 0,86 52 1310 0 0,-85-62-4356 0 0,-6 1-3504 0 0,0 3 757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18.2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214 20 5428 0 0,'0'0'6697'0'0,"0"0"-5129"0"0,0 0-944 0 0,0 0 160 0 0,0 0 601 0 0,0 0-413 0 0,0 0-588 0 0,0 0-200 0 0,0 0-176 0 0,1-11 68 0 0,-19 11 20 0 0,-5 2-80 0 0,-5-2-16 0 0,-3 2-432 0 0,-3-2-436 0 0,1 0-565 0 0,11-2-1279 0 0,-3-8-4228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18.4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294 37 548 0 0,'0'0'12977'0'0,"0"0"-11105"0"0,0 0-1544 0 0,0 0-264 0 0,0 0-64 0 0,-36-7 188 0 0,6 3-100 0 0,-12 1-88 0 0,-11 0-760 0 0,0-3-1112 0 0,9 3-2724 0 0,9-7-3181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18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200 281 6553 0 0,'0'0'3670'0'0,"0"0"-2561"0"0,0 0-565 0 0,0 0 62 0 0,0 0 409 0 0,0 0 187 0 0,0 0-376 0 0,-1 4-265 0 0,5-25-679 0 0,-1 0 0 0 0,-1-1 0 0 0,-1 1 0 0 0,-1-1 0 0 0,-1 1 0 0 0,-1-1 0 0 0,-1 1 0 0 0,-3-11 118 0 0,-33-50 769 0 0,16 115-434 0 0,-88 147 744 0 0,100-140-3187 0 0,17-29-5986 0 0,10-10 971 0 0</inkml:trace>
  <inkml:trace contextRef="#ctx0" brushRef="#br0" timeOffset="169.2">311 163 8401 0 0,'0'0'8829'0'0,"0"0"-8545"0"0,0 0-284 0 0,-71 2-88 0 0,20-2 76 0 0,-9 0-348 0 0,2-3-1145 0 0,18-1-3135 0 0,9-5-5933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22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59 8809 0 0,'0'0'4800'0'0,"0"0"-4228"0"0,0 0 136 0 0,0 0-16 0 0,0 0-140 0 0,0 0-95 0 0,-50 1-157 0 0,28-4-300 0 0,-2 0-28 0 0,0-1-837 0 0,1-3-155 0 0,3-1-120 0 0,5-1-1072 0 0,5 0-2484 0 0,6-8-2177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22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0 7785 0 0,'0'0'4144'0'0,"0"0"-3388"0"0,0 0-216 0 0,0 0 156 0 0,0 0-312 0 0,0 0-4 0 0,-41 2-168 0 0,18-2-212 0 0,-6 0-632 0 0,2 0-1496 0 0,4-2-3716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22.3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231 508 1472 0 0,'0'0'6261'0'0,"0"0"-3708"0"0,0 0-1642 0 0,0 0-180 0 0,0 0 77 0 0,0 0 168 0 0,0 0 93 0 0,0 0-53 0 0,1-15 1614 0 0,-1-47-2763 0 0,-4 42 35 0 0,-1 1 0 0 0,0-1 1 0 0,-2 1-1 0 0,0 1 0 0 0,-2-1 0 0 0,1 1 1 0 0,-2 1-1 0 0,-1-1 0 0 0,0 2 1 0 0,-1-1-1 0 0,-4-2 98 0 0,14 20-18 0 0,-1 1 1 0 0,1-1 0 0 0,-1 1-1 0 0,1-1 1 0 0,-1 1-1 0 0,1 0 1 0 0,0 0 0 0 0,0 0-1 0 0,0 0 1 0 0,0 0-1 0 0,0 1 1 0 0,0-1-1 0 0,1 1 1 0 0,-1-1 0 0 0,1 1-1 0 0,-1-1 1 0 0,1 1-1 0 0,0 0 1 0 0,0 0-1 0 0,0-1 1 0 0,1 1 0 0 0,-1 0-1 0 0,1 0 1 0 0,0 0-1 0 0,-1 1 18 0 0,-4 10 103 0 0,-75 153 868 0 0,81-143-2606 0 0,14-18-4266 0 0,-4-9-524 0 0</inkml:trace>
  <inkml:trace contextRef="#ctx0" brushRef="#br0" timeOffset="164.09">255 395 5685 0 0,'0'0'6452'0'0,"0"0"-5712"0"0,0 0-484 0 0,0 0 280 0 0,-48 8 236 0 0,29-6-428 0 0,-7-2-344 0 0,4 0-708 0 0,-1 0-1132 0 0,9-1-2304 0 0,-4-8-2893 0 0</inkml:trace>
  <inkml:trace contextRef="#ctx0" brushRef="#br0" timeOffset="165.09">436 23 6537 0 0,'0'0'5388'0'0,"0"0"-4252"0"0,2 7-971 0 0,1 5 232 0 0,-1 0-1 0 0,0 1 1 0 0,-1-1 0 0 0,0 1 0 0 0,-1-1-1 0 0,0 0 1 0 0,-1 1 0 0 0,0-1 0 0 0,-1 1-1 0 0,-1-1 1 0 0,0 0 0 0 0,-1 0-397 0 0,3 24-811 0 0,22-36-6238 0 0,-7-11-414 0 0</inkml:trace>
  <inkml:trace contextRef="#ctx0" brushRef="#br0" timeOffset="166.09">609 1 7737 0 0,'0'0'6868'0'0,"0"0"-5784"0"0,0 0-1036 0 0,0 0-48 0 0,-43 2 721 0 0,16 0-113 0 0,-4 0-332 0 0,-3 1-276 0 0,2 0-336 0 0,-1 0-1057 0 0,-1 0-47 0 0,6-2-484 0 0,7-1-1364 0 0,-6-3-3637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56.8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7 1828 0 0,'0'0'1612'0'0,"0"0"1915"0"0,0 0-1908 0 0,0 0-823 0 0,0 0-89 0 0,0 0 226 0 0,-5 1 53 0 0,-202-8 341 0 0,208 62-639 0 0,-12 317 1809 0 0,12-369-2353 0 0,1 0 0 0 0,-1-1 0 0 0,1 1 0 0 0,0 0 0 0 0,0-1 0 0 0,0 0 0 0 0,0 1 1 0 0,0-1-1 0 0,0 0 0 0 0,1 0 0 0 0,-1 0 0 0 0,1-1 0 0 0,-1 1 0 0 0,1-1 0 0 0,0 1 1 0 0,0-1-1 0 0,0 0 0 0 0,-1 0 0 0 0,1 0 0 0 0,0 0 0 0 0,0-1 0 0 0,0 1 0 0 0,0-1 1 0 0,1 1-1 0 0,1-1-144 0 0,82 1-1978 0 0,-67-7-3021 0 0,-12 4-1158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29.8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253 0 5428 0 0,'0'0'7244'0'0,"0"0"-5646"0"0,-7 0-2097 0 0,-239 15 1777 0 0,272 29-1933 0 0,-19-15 998 0 0,-2 1-1 0 0,-1-1 1 0 0,-2 1 0 0 0,0 0-1 0 0,-2 0 1 0 0,-2 0-1 0 0,0-1 1 0 0,-2 1 0 0 0,-5 14-343 0 0,0 27 243 0 0,-9 113-6 0 0,18-181-210 0 0,0-1 0 0 0,1 1-1 0 0,-1 0 1 0 0,1-1 0 0 0,0 1 0 0 0,0 0-1 0 0,0-1 1 0 0,0 1 0 0 0,1-1 0 0 0,-1 1-1 0 0,1-1 1 0 0,-1 0 0 0 0,1 0 0 0 0,0 0-1 0 0,0 1 1 0 0,0-2 0 0 0,0 1-1 0 0,0 0 1 0 0,0 0 0 0 0,1-1 0 0 0,-1 1-1 0 0,1-1 1 0 0,-1 0 0 0 0,1 0 0 0 0,-1 0-1 0 0,1 0 1 0 0,0 0 0 0 0,-1 0-1 0 0,1-1 1 0 0,0 1 0 0 0,0-1 0 0 0,-1 0-1 0 0,1 0 1 0 0,0 0 0 0 0,2 0-27 0 0,104-7 712 0 0,-102 5-1015 0 0,40-9 423 0 0,-25-6-6323 0 0,-17 2-1889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34.8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5533 0 0,'0'0'6167'0'0,"0"0"-4303"0"0,0 0-1448 0 0,4 8 273 0 0,-1-2-545 0 0,0 0-1 0 0,-1 0 0 0 0,0 0 1 0 0,0 0-1 0 0,0 0 0 0 0,-1 1 1 0 0,0-1-1 0 0,0 1 0 0 0,0-1 0 0 0,-1 1 1 0 0,0-1-1 0 0,-1 1 0 0 0,1-1 1 0 0,-1 1-1 0 0,0-1 0 0 0,-1 1 1 0 0,1-1-1 0 0,-1 0 0 0 0,-1 0 1 0 0,-1 5-144 0 0,16-61-2041 0 0,-11 47 2079 0 0,-1 1 1 0 0,1 0-1 0 0,0-1 0 0 0,-1 1 1 0 0,1 0-1 0 0,0 0 1 0 0,1 0-1 0 0,-1 0 0 0 0,0 0 1 0 0,1 0-1 0 0,-1 0 1 0 0,1 0-1 0 0,-1 0 1 0 0,1 1-1 0 0,0-1 0 0 0,0 1 1 0 0,0-1-1 0 0,0 1 1 0 0,0 0-1 0 0,0-1 0 0 0,0 1 1 0 0,0 0-1 0 0,0 1 1 0 0,1-1-1 0 0,-1 0 0 0 0,0 1 1 0 0,1-1-1 0 0,-1 1 1 0 0,0-1-1 0 0,1 1 1 0 0,-1 0-1 0 0,1 0 0 0 0,-1 1 1 0 0,0-1-1 0 0,1 0 1 0 0,-1 1-1 0 0,0-1 0 0 0,1 1 1 0 0,-1 0-1 0 0,0 0 1 0 0,0-1-1 0 0,1 2 1 0 0,-1-1-1 0 0,0 0 0 0 0,0 0 1 0 0,0 1-1 0 0,0-1 1 0 0,-1 1-1 0 0,1-1 0 0 0,0 1 1 0 0,-1 0-1 0 0,1 0 1 0 0,-1 0-1 0 0,1 0 0 0 0,-1 0 1 0 0,0 0-1 0 0,0 1-38 0 0,7 73-238 0 0,-33-63-8497 0 0,14-17 24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34.1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0 588 0 0,'0'0'7925'0'0,"0"0"-5272"0"0,0 0-1930 0 0,0 0-64 0 0,0 0-87 0 0,0 0-370 0 0,1 4 33 0 0,25 129 2746 0 0,27-237-4504 0 0,-50 103 1582 0 0,0 0 0 0 0,0 0-1 0 0,0 1 1 0 0,0-1 0 0 0,0 1 0 0 0,1-1 0 0 0,-1 1 0 0 0,0 0 0 0 0,0 0 0 0 0,0 0 0 0 0,0 1 0 0 0,1-1 0 0 0,-1 1 0 0 0,0 0 0 0 0,0 0 0 0 0,0 0-1 0 0,0 0 1 0 0,0 0 0 0 0,-1 1 0 0 0,1-1 0 0 0,0 1 0 0 0,-1 0 0 0 0,1 0 0 0 0,-1 0 0 0 0,1 0 0 0 0,-1 0 0 0 0,0 0 0 0 0,0 1 0 0 0,0-1-1 0 0,0 1 1 0 0,0-1 0 0 0,-1 1 0 0 0,1 0 0 0 0,-1 0 0 0 0,1 0 0 0 0,-1 0 0 0 0,0 0 0 0 0,0 0 0 0 0,-1 0 0 0 0,1 0 0 0 0,-1 0 0 0 0,1 0 0 0 0,-1 0-1 0 0,0 0 1 0 0,0 1 0 0 0,-1-1 0 0 0,1 0 0 0 0,0 0 0 0 0,-1 0 0 0 0,0 1-59 0 0,-6 21 209 0 0,0 3-3683 0 0,12-28-3346 0 0,2-5 44 0 0</inkml:trace>
  <inkml:trace contextRef="#ctx0" brushRef="#br0" timeOffset="264.9">463 92 11341 0 0,'0'0'2924'0'0,"0"0"-2924"0"0,0 0 192 0 0,0 0-68 0 0,0 0 532 0 0,-26 42-28 0 0,13-29-132 0 0,-5-1-247 0 0,1 1-149 0 0,-3-3-100 0 0,0 1-569 0 0,5-4-395 0 0,-2-2-404 0 0,4-4-1232 0 0,7-1-2476 0 0</inkml:trace>
  <inkml:trace contextRef="#ctx0" brushRef="#br0" timeOffset="530.06">344 94 3252 0 0,'0'0'9301'0'0,"0"0"-8585"0"0,0 0-460 0 0,0 0 456 0 0,25 48-104 0 0,-21-35-92 0 0,-1 1-88 0 0,4-1-92 0 0,-3 1-144 0 0,1-1-91 0 0,-1-2-101 0 0,1 0-61 0 0,0-1-371 0 0,0-4-512 0 0,2 0-652 0 0,-2-3-1328 0 0,3-3-3825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31.6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12 515 4956 0 0,'0'0'4166'0'0,"0"0"-2793"0"0,0 0-634 0 0,1 8 235 0 0,-14 94 2678 0 0,22-72-3629 0 0,9-45-6509 0 0,-11-2-1323 0 0</inkml:trace>
  <inkml:trace contextRef="#ctx0" brushRef="#br0" timeOffset="263.3">72 368 15133 0 0,'0'0'2045'0'0,"0"0"-1821"0"0,0 0-212 0 0,0 0 88 0 0,0 0 100 0 0,0 0-100 0 0,0 0-100 0 0,0 0-80 0 0,0 0-840 0 0,0 0-565 0 0,2 1-643 0 0,-2-4-2880 0 0,0-9-3185 0 0</inkml:trace>
  <inkml:trace contextRef="#ctx0" brushRef="#br0" timeOffset="560.57">76 0 13165 0 0,'0'0'1655'0'0,"0"0"-1133"0"0,0 0-383 0 0,0 0 152 0 0,0 0 17 0 0,0 0-199 0 0,0 0-228 0 0,0 0-145 0 0,32 12 48 0 0,130-9-211 0 0,-158 0 520 0 0,0 0-1 0 0,0 1 0 0 0,0-1 0 0 0,0 1 1 0 0,-1 0-1 0 0,0 0 0 0 0,0 0 0 0 0,0 0 1 0 0,0 1-1 0 0,-1-1 0 0 0,1 1 1 0 0,-1 0-1 0 0,0-1 0 0 0,-1 1 0 0 0,1 0 1 0 0,-1 0-1 0 0,1 4-92 0 0,1-1 110 0 0,89 343 1871 0 0,-88-344-1992 0 0,-2 0 1 0 0,1 1-1 0 0,-1 0 0 0 0,0 0 0 0 0,-1-1 1 0 0,1 1-1 0 0,-2 0 0 0 0,1 0 1 0 0,-1 0-1 0 0,0 0 0 0 0,-1 0 0 0 0,0 0 1 0 0,0 0-1 0 0,-1 0 0 0 0,0 0 1 0 0,0 0-1 0 0,-1-1 0 0 0,0 1 0 0 0,0-1 1 0 0,-1 0-1 0 0,0 0 0 0 0,0 0 1 0 0,0-1-1 0 0,-1 1 0 0 0,0-1 0 0 0,-1 0 1 0 0,1 0-1 0 0,-1-1 0 0 0,0 0 1 0 0,0 0-1 0 0,-1 0 0 0 0,0-1 0 0 0,1 0 1 0 0,-2 0-1 0 0,1 0 0 0 0,0-1 0 0 0,-1 0 1 0 0,1-1-1 0 0,-2 1 11 0 0,-30-5-5280 0 0,23-11-2657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30.8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155 95 4940 0 0,'0'0'2419'0'0,"0"0"-408"0"0,0 0-1215 0 0,0 0-374 0 0,0 0 220 0 0,0 0 236 0 0,0 0-32 0 0,0 0-254 0 0,0 0-305 0 0,16-30 1359 0 0,-17 26-1682 0 0,-1 1 1 0 0,1-1-1 0 0,-1 0 1 0 0,0 1 0 0 0,0 0-1 0 0,0-1 1 0 0,0 1-1 0 0,0 0 1 0 0,-1 0-1 0 0,1 0 1 0 0,-1 0-1 0 0,0 1 1 0 0,0-1 0 0 0,0 1-1 0 0,0-1 1 0 0,-1 1-1 0 0,1 0 1 0 0,0 1-1 0 0,-1-1 1 0 0,1 0-1 0 0,-1 1 1 0 0,0 0 0 0 0,0 0-1 0 0,1 0 1 0 0,-1 0-1 0 0,0 1 1 0 0,0-1-1 0 0,0 1 1 0 0,0 0-1 0 0,0 0 1 0 0,0 1 0 0 0,1-1-1 0 0,-1 1 1 0 0,0 0-1 0 0,0 0 1 0 0,0 0-1 0 0,-1 1 36 0 0,-1 5 45 0 0,1 0-1 0 0,0 1 0 0 0,0 0 1 0 0,0 0-1 0 0,1 1 0 0 0,0-1 0 0 0,1 1 1 0 0,0 0-1 0 0,0 0 0 0 0,1 0 1 0 0,0 0-1 0 0,1 0 0 0 0,0 0 1 0 0,0 1-1 0 0,1-1 0 0 0,0 0 0 0 0,1 1 1 0 0,0-1-1 0 0,0 0 0 0 0,1 2-44 0 0,-1-8 26 0 0,-1-1-1 0 0,1 1 0 0 0,0 0 0 0 0,0-1 0 0 0,0 1 1 0 0,0-1-1 0 0,0 0 0 0 0,0 1 0 0 0,0-1 0 0 0,1 0 1 0 0,0 0-1 0 0,-1 0 0 0 0,1 0 0 0 0,0 0 0 0 0,0 0 1 0 0,0 0-1 0 0,0-1 0 0 0,0 1 0 0 0,0-1 0 0 0,0 1 1 0 0,1-1-1 0 0,-1 0 0 0 0,1 0 0 0 0,-1 0 0 0 0,1 0 1 0 0,-1 0-1 0 0,1-1 0 0 0,-1 1 0 0 0,1-1 1 0 0,-1 0-1 0 0,1 1 0 0 0,0-1 0 0 0,-1 0 0 0 0,1-1 1 0 0,0 1-1 0 0,-1 0 0 0 0,1-1 0 0 0,-1 1 0 0 0,1-1 1 0 0,1-1-26 0 0,2 1 43 0 0,-1-1 1 0 0,1 0 0 0 0,-1 0 0 0 0,1 0 0 0 0,-1-1 0 0 0,0 1 0 0 0,0-2 0 0 0,0 1 0 0 0,0 0-1 0 0,-1-1 1 0 0,1 0 0 0 0,-1 0 0 0 0,0 0 0 0 0,0 0 0 0 0,-1-1 0 0 0,1 0 0 0 0,-1 0 0 0 0,1-1-44 0 0,5-72-900 0 0,23 229 2047 0 0,-23-141-3823 0 0,1-7-4429 0 0,-2-5-213 0 0</inkml:trace>
  <inkml:trace contextRef="#ctx0" brushRef="#br0" timeOffset="388.73">437 310 2568 0 0,'0'0'3507'0'0,"0"0"1011"0"0,0 0-2579 0 0,0 0-788 0 0,0 0-244 0 0,0 0-368 0 0,0 0-281 0 0,0 0 178 0 0,3 7 167 0 0,1-1-539 0 0,0 1 0 0 0,0-1 0 0 0,-1 1 1 0 0,0 0-1 0 0,0 0 0 0 0,-1 0 0 0 0,0 0 1 0 0,0 1-1 0 0,0-1 0 0 0,-1 0 0 0 0,0 1 1 0 0,-1-1-1 0 0,1 1 0 0 0,-2-1 0 0 0,1 1 1 0 0,-1-1-1 0 0,0 1 0 0 0,0-1 0 0 0,-1 0 1 0 0,0 1-1 0 0,-1-1 0 0 0,1 0 0 0 0,-1 0 1 0 0,-1-1-1 0 0,1 1 0 0 0,-1 0 0 0 0,0-1 1 0 0,-1 0-1 0 0,1 0 0 0 0,-1-1 0 0 0,0 1 1 0 0,-1-1-1 0 0,1 0 0 0 0,-1 0 1 0 0,0-1-1 0 0,0 0 0 0 0,-3 2-64 0 0,-76 6-278 0 0,43-41-6158 0 0,39 7-441 0 0</inkml:trace>
  <inkml:trace contextRef="#ctx0" brushRef="#br0" timeOffset="591.71">468 162 13209 0 0,'0'0'2156'0'0,"0"0"-1440"0"0,0 0-263 0 0,0 0 71 0 0,0 0-52 0 0,0 0 24 0 0,0 0 0 0 0,0 0-372 0 0,0 0-124 0 0,0 0-164 0 0,0-4-340 0 0,-1 3-416 0 0,-2-3-749 0 0,2 1-2131 0 0,1-5-4821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11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5279 789 9609 0 0,'0'0'5908'0'0,"25"43"-5220"0"0,-17-21 117 0 0,1 4-109 0 0,-3 3-240 0 0,-2-3-208 0 0,-3 0-76 0 0,-1-1-72 0 0,0-4-40 0 0,-4-1 4 0 0,3-4 12 0 0,-1-5-76 0 0,-1-3-272 0 0,3-5-480 0 0,0-3-468 0 0,0-4-189 0 0,0-3-1463 0 0,6-12-6553 0 0</inkml:trace>
  <inkml:trace contextRef="#ctx0" brushRef="#br0" timeOffset="248.39">5434 918 12509 0 0,'0'0'2328'0'0,"0"0"-2216"0"0,0 0-24 0 0,0 0 264 0 0,0 0 212 0 0,0 0-31 0 0,-54 6-209 0 0,33-6-324 0 0,1 0-164 0 0,2-2-1129 0 0,2-1-835 0 0,5-2-3124 0 0,4-5-2721 0 0</inkml:trace>
  <inkml:trace contextRef="#ctx0" brushRef="#br0" timeOffset="497.49">5549 1052 11509 0 0,'0'0'1915'0'0,"2"7"-1096"0"0,3 40 741 0 0,-5-46-1528 0 0,0 0-1 0 0,1 0 0 0 0,-1 0 0 0 0,0-1 0 0 0,0 1 0 0 0,0 0 0 0 0,0 0 0 0 0,0 0 0 0 0,0 0 0 0 0,0 0 0 0 0,0 0 0 0 0,-1 0 0 0 0,1 0 1 0 0,0 0-1 0 0,0 0 0 0 0,-1 0 0 0 0,1-1 0 0 0,-1 1 0 0 0,1 0 0 0 0,-1 0 0 0 0,1 0 0 0 0,-1-1 0 0 0,1 1 0 0 0,-1 0 0 0 0,0-1 0 0 0,1 1 0 0 0,-1 0 1 0 0,0-1-1 0 0,0 1 0 0 0,1-1 0 0 0,-1 1 0 0 0,0-1 0 0 0,0 1 0 0 0,0-1 0 0 0,0 0 0 0 0,0 1 0 0 0,0-1 0 0 0,1 0 0 0 0,-1 0 1 0 0,0 0-1 0 0,0 0 0 0 0,0 0 0 0 0,0 0 0 0 0,0 0 0 0 0,0 0 0 0 0,0 0 0 0 0,0 0 0 0 0,0 0 0 0 0,0 0 0 0 0,0-1 0 0 0,0 1 0 0 0,1 0 1 0 0,-1-1-1 0 0,0 1 0 0 0,0-1 0 0 0,0 1 0 0 0,1-1 0 0 0,-1 1 0 0 0,0-1-31 0 0,-1-3-121 0 0,-1-1 0 0 0,1 1 0 0 0,0-1 0 0 0,1 1 0 0 0,-1-1 0 0 0,1 0 0 0 0,0 1 0 0 0,0-1 0 0 0,0 0 0 0 0,1 0 0 0 0,0 0 0 0 0,0 0 0 0 0,0 0 0 0 0,0 1 0 0 0,1-1 0 0 0,0 0 0 0 0,0 0 0 0 0,0 0 0 0 0,0 1 0 0 0,1-1 0 0 0,0 1 0 0 0,0-1 0 0 0,0 1 0 0 0,2-3 121 0 0,-1 2 111 0 0,0 0 0 0 0,0 0 0 0 0,0 0 0 0 0,1 0 0 0 0,-1 1 0 0 0,1-1 0 0 0,1 1 0 0 0,-1 0-1 0 0,0 1 1 0 0,1-1 0 0 0,0 1 0 0 0,0-1 0 0 0,0 1 0 0 0,0 1 0 0 0,0-1 0 0 0,1 1 0 0 0,-1 0 0 0 0,1 0-1 0 0,-1 1 1 0 0,1-1 0 0 0,2 1-111 0 0,-1 10-2157 0 0,-9-1-2584 0 0,-1-4-691 0 0</inkml:trace>
  <inkml:trace contextRef="#ctx0" brushRef="#br0" timeOffset="650.71">5692 1023 2704 0 0,'0'0'4581'0'0,"0"0"-2594"0"0,2 7-626 0 0,-1-5-1265 0 0,15 93 6365 0 0,-31-62-6120 0 0,14-48-6752 0 0,1 7 707 0 0</inkml:trace>
  <inkml:trace contextRef="#ctx0" brushRef="#br0" timeOffset="820.7">5761 877 1512 0 0,'0'0'11573'0'0,"0"0"-9565"0"0,0 0-1216 0 0,0 0 325 0 0,0 0-337 0 0,0 0-468 0 0,0 0-312 0 0,0 0 0 0 0,0 0-188 0 0,0 0-516 0 0,0 0 4 0 0,0-3-385 0 0,0 0-839 0 0,0 1-2864 0 0,9-7-3917 0 0</inkml:trace>
  <inkml:trace contextRef="#ctx0" brushRef="#br0" timeOffset="1087.22">6007 980 5917 0 0,'0'0'8776'0'0,"0"0"-8008"0"0,-2 48-404 0 0,-6-31 140 0 0,-1 3-175 0 0,-3-3-169 0 0,2 0-48 0 0,-3-4-12 0 0,0-2-100 0 0,3-1-424 0 0,-1-4-433 0 0,1-3-379 0 0,2-3-584 0 0,4-1-2164 0 0,-2-13-3005 0 0</inkml:trace>
  <inkml:trace contextRef="#ctx0" brushRef="#br0" timeOffset="1088.22">5936 1037 11385 0 0,'0'0'3156'0'0,"0"0"-2324"0"0,40 45-256 0 0,-28-24 281 0 0,5 2-221 0 0,-6-1-252 0 0,1-2-124 0 0,-2-1-164 0 0,-2-1-96 0 0,-2-2-260 0 0,2-1-920 0 0,-2-5-1885 0 0,9-6-6304 0 0</inkml:trace>
  <inkml:trace contextRef="#ctx0" brushRef="#br0" timeOffset="-593.19">4558 864 4528 0 0,'0'0'7235'0'0,"0"0"-5150"0"0,0 0-1846 0 0,0 0-105 0 0,0 0 117 0 0,0 0-92 0 0,-3-6-97 0 0,-7-31-462 0 0,12 36 413 0 0,-1 0 0 0 0,1 1 1 0 0,0 0-1 0 0,0-1 0 0 0,0 1 0 0 0,0 0 1 0 0,0 0-1 0 0,0 0 0 0 0,-1 0 1 0 0,1 0-1 0 0,0 0 0 0 0,0 1 0 0 0,0-1 1 0 0,0 1-1 0 0,0-1 0 0 0,-1 1 1 0 0,1 0-1 0 0,0 0 0 0 0,-1-1 0 0 0,1 1 1 0 0,0 0-1 0 0,-1 1 0 0 0,1-1 1 0 0,-1 0-1 0 0,1 0 0 0 0,-1 1 1 0 0,0-1-1 0 0,0 0 0 0 0,0 1 0 0 0,0 0 1 0 0,1 1-14 0 0,48 99 2025 0 0,-10-179-4551 0 0,-39 76 2583 0 0,0-1 1 0 0,0 1-1 0 0,0 0 0 0 0,0 0 1 0 0,0 0-1 0 0,0 0 0 0 0,0 0 0 0 0,1 0 1 0 0,-1 0-1 0 0,0 0 0 0 0,1 1 0 0 0,-1-1 1 0 0,1 0-1 0 0,-1 1 0 0 0,1-1 0 0 0,-1 1 1 0 0,1-1-1 0 0,-1 1 0 0 0,1 0 0 0 0,-1 0 1 0 0,1 0-1 0 0,-1 0 0 0 0,1 0 0 0 0,-1 0 1 0 0,1 0-1 0 0,-1 0 0 0 0,1 1 0 0 0,-1-1 1 0 0,1 0-1 0 0,-1 1 0 0 0,1-1 0 0 0,-1 1 1 0 0,1 0-1 0 0,-1 0 0 0 0,0-1 1 0 0,1 1-1 0 0,-1 0 0 0 0,0 0 0 0 0,0 0 1 0 0,0 0-1 0 0,0 0 0 0 0,1 1 0 0 0,-2-1 1 0 0,1 0-1 0 0,0 0 0 0 0,0 1 0 0 0,0-1 1 0 0,-1 0-1 0 0,1 1 0 0 0,0-1 0 0 0,-1 1 1 0 0,1-1-1 0 0,-1 1-57 0 0,1 0 22 0 0,1 0 0 0 0,-1 0 0 0 0,0 1 0 0 0,0-1 0 0 0,0 0 0 0 0,-1 0 0 0 0,1 1 0 0 0,0-1 0 0 0,-1 1 0 0 0,0-1 0 0 0,1 0 0 0 0,-1 1 0 0 0,0-1 0 0 0,0 1 0 0 0,0-1 0 0 0,-1 1 0 0 0,1-1 0 0 0,-1 0 0 0 0,1 1 0 0 0,-1-1 0 0 0,0 0 0 0 0,0 1 0 0 0,0-1 0 0 0,0 0 0 0 0,0 0 0 0 0,0 0 0 0 0,0 0 0 0 0,-1 0 0 0 0,0 0-22 0 0,6-35-1487 0 0,-5 31 1511 0 0,1 0 0 0 0,0 0 0 0 0,0 0 1 0 0,0 0-1 0 0,1 0 0 0 0,-1 0 1 0 0,0 0-1 0 0,1 0 0 0 0,-1 0 1 0 0,1 0-1 0 0,0 0 0 0 0,0 0 1 0 0,0 0-1 0 0,0 0 0 0 0,0 0 1 0 0,0 0-1 0 0,0 1 0 0 0,0-1 1 0 0,1 0-1 0 0,-1 1 0 0 0,1-1 1 0 0,-1 1-1 0 0,1 0 0 0 0,0-1 1 0 0,-1 1-1 0 0,1 0 0 0 0,0 0 1 0 0,0 0-1 0 0,0 0 0 0 0,0 0 1 0 0,0 1-1 0 0,0-1 0 0 0,0 1 1 0 0,0-1-1 0 0,0 1 0 0 0,0 0 1 0 0,0-1-1 0 0,0 1 0 0 0,0 0 1 0 0,0 0-1 0 0,1 1 0 0 0,-1-1 1 0 0,0 0-1 0 0,0 1 0 0 0,0-1 1 0 0,0 1-1 0 0,0 0 0 0 0,0 0 1 0 0,0 0-1 0 0,-1 0 0 0 0,1 0 1 0 0,0 0-1 0 0,0 0 0 0 0,-1 0 1 0 0,1 1-1 0 0,0-1 0 0 0,-1 1 1 0 0,0-1-1 0 0,1 1 0 0 0,-1 0 1 0 0,1 1-25 0 0,16 58 560 0 0,-17-33-4448 0 0,-1-26 3491 0 0,1-1-3799 0 0,5-2-1905 0 0</inkml:trace>
  <inkml:trace contextRef="#ctx0" brushRef="#br0" timeOffset="-250.54">5027 939 9865 0 0,'0'0'1423'0'0,"0"0"-901"0"0,0 0 42 0 0,0 0 126 0 0,0 0-157 0 0,0 0-111 0 0,0 0-51 0 0,0 0-110 0 0,4 0-112 0 0,-2 0-179 0 0,-1 0-1 0 0,0 0 1 0 0,0 0 0 0 0,1-1-1 0 0,-1 1 1 0 0,0 0 0 0 0,0-1 0 0 0,0 1-1 0 0,1-1 1 0 0,-1 1 0 0 0,0-1-1 0 0,0 0 1 0 0,0 0 0 0 0,0 1-1 0 0,0-1 1 0 0,0 0 0 0 0,0 0 0 0 0,0 0-1 0 0,-1 0 1 0 0,1 0 0 0 0,0 0-1 0 0,-1 0 1 0 0,1 0 0 0 0,0 0-1 0 0,-1-1 1 0 0,1 1 0 0 0,-1 0-1 0 0,0 0 1 0 0,1 0 0 0 0,-1-1 0 0 0,0 1-1 0 0,0 0 1 0 0,0-1 0 0 0,0 1-1 0 0,0 0 1 0 0,0 0 0 0 0,0-1-1 0 0,0 1 1 0 0,0 0 0 0 0,-1 0-1 0 0,1-1 1 0 0,0 1 0 0 0,-1 0 0 0 0,1 0-1 0 0,-1 0 1 0 0,0 0 0 0 0,1-1-1 0 0,-1 1 1 0 0,0 0 0 0 0,0 0-1 0 0,1 0 1 0 0,-1 1 0 0 0,0-1-1 0 0,0 0 1 0 0,0 0 0 0 0,0 0 0 0 0,0 0 30 0 0,-3 1 32 0 0,1 1 1 0 0,0-1 0 0 0,0 1 0 0 0,0-1-1 0 0,0 1 1 0 0,0 0 0 0 0,0 0-1 0 0,0 0 1 0 0,0 1 0 0 0,0-1 0 0 0,1 1-1 0 0,-1-1 1 0 0,0 1 0 0 0,1 0 0 0 0,0 0-1 0 0,-1 0 1 0 0,1 0 0 0 0,0 0 0 0 0,0 1-1 0 0,0-1 1 0 0,0 1 0 0 0,0 0 0 0 0,1-1-1 0 0,-1 1 1 0 0,1 0 0 0 0,0 0 0 0 0,0 0-1 0 0,0 0 1 0 0,0 0 0 0 0,0 0 0 0 0,1 0-1 0 0,-1 0 1 0 0,1 0 0 0 0,0 0 0 0 0,0 0-1 0 0,0 0 1 0 0,0 2-33 0 0,1-4 50 0 0,-1 1 1 0 0,1-1-1 0 0,-1 1 0 0 0,1-1 1 0 0,0 0-1 0 0,-1 1 0 0 0,1-1 1 0 0,0 0-1 0 0,0 1 0 0 0,0-1 1 0 0,0 0-1 0 0,0 0 0 0 0,1 0 1 0 0,-1 0-1 0 0,0 0 0 0 0,0 0 1 0 0,1 0-1 0 0,-1-1 0 0 0,0 1 1 0 0,1 0-1 0 0,-1-1 0 0 0,1 1 1 0 0,-1-1-1 0 0,1 1 0 0 0,-1-1 1 0 0,1 0-1 0 0,-1 0 0 0 0,1 1 1 0 0,-1-1-1 0 0,1 0 0 0 0,0 0 1 0 0,-1-1-1 0 0,1 1 0 0 0,-1 0 1 0 0,1 0-1 0 0,-1-1 0 0 0,1 1 1 0 0,1-2-51 0 0,50 17 142 0 0,-42 29 894 0 0,-11-35-5308 0 0,0-9 2573 0 0,0-6-3368 0 0</inkml:trace>
  <inkml:trace contextRef="#ctx0" brushRef="#br0" timeOffset="-2313.27">5205 300 4912 0 0,'0'0'5575'0'0,"0"0"-4260"0"0,0 0-767 0 0,0 0 232 0 0,0 8 79 0 0,-2 8-313 0 0,0-6-393 0 0,0 0-1 0 0,1-1 1 0 0,0 1 0 0 0,1 0 0 0 0,0 0-1 0 0,0 0 1 0 0,1-1 0 0 0,1 1-1 0 0,-1 0 1 0 0,1-1 0 0 0,1 1-1 0 0,0-1 1 0 0,0 0 0 0 0,2 2-153 0 0,-3-10-15 0 0,0 1 1 0 0,1-1-1 0 0,-1 0 1 0 0,1-1-1 0 0,-1 1 0 0 0,0 0 1 0 0,1-1-1 0 0,0 1 1 0 0,-1-1-1 0 0,1 0 0 0 0,-1 0 1 0 0,1 0-1 0 0,-1 0 1 0 0,1 0-1 0 0,-1 0 1 0 0,1-1-1 0 0,-1 1 0 0 0,1-1 1 0 0,-1 0-1 0 0,1 0 1 0 0,-1 0-1 0 0,0 0 0 0 0,1 0 1 0 0,-1 0-1 0 0,0-1 1 0 0,0 1-1 0 0,0-1 1 0 0,0 1-1 0 0,0-1 0 0 0,0 0 1 0 0,0 0-1 0 0,-1 0 1 0 0,1 0-1 0 0,-1 0 1 0 0,1 0-1 0 0,-1 0 0 0 0,0-1 1 0 0,0 1-1 0 0,0 0 1 0 0,0-1-1 0 0,0 1 0 0 0,-1-1 1 0 0,1 1-1 0 0,-1-1 1 0 0,1 1-1 0 0,-1-1 1 0 0,0 1-1 0 0,0-1 0 0 0,0 1 1 0 0,0-1-1 0 0,-1 0 1 0 0,1 1-1 0 0,-1-1 0 0 0,0 0 15 0 0,2-62 101 0 0,17 117 659 0 0,-15-19-441 0 0,6 31-120 0 0,14-36-7935 0 0,-17-27 1272 0 0</inkml:trace>
  <inkml:trace contextRef="#ctx0" brushRef="#br0" timeOffset="-1881.27">5517 440 11085 0 0,'0'0'1193'0'0,"0"0"-1057"0"0,0 0-128 0 0,0 0 155 0 0,0 0 121 0 0,0 0 11 0 0,6-34-686 0 0,-21-18 6 0 0,14 51 399 0 0,1 1 0 0 0,-1-1 0 0 0,0 1 0 0 0,1-1 0 0 0,-1 1 0 0 0,0-1 0 0 0,0 1-1 0 0,1-1 1 0 0,-1 1 0 0 0,0 0 0 0 0,0-1 0 0 0,0 1 0 0 0,0 0 0 0 0,0 0 0 0 0,1 0-1 0 0,-1-1 1 0 0,0 1 0 0 0,0 0 0 0 0,0 0 0 0 0,0 0 0 0 0,0 1 0 0 0,0-1 0 0 0,1 0-1 0 0,-1 0 1 0 0,0 0 0 0 0,0 1 0 0 0,0-1 0 0 0,0 0 0 0 0,1 1 0 0 0,-1-1 0 0 0,0 1-1 0 0,0-1 1 0 0,1 1 0 0 0,-1-1 0 0 0,0 1 0 0 0,1-1 0 0 0,-1 1 0 0 0,0 0 0 0 0,1-1-1 0 0,-1 1 1 0 0,1 0 0 0 0,-1 0 0 0 0,1-1 0 0 0,0 1 0 0 0,-1 0 0 0 0,1 0 0 0 0,0 0-1 0 0,-1-1 1 0 0,1 1 0 0 0,0 0 0 0 0,0 0 0 0 0,0 0 0 0 0,0 0 0 0 0,0 0 0 0 0,0 0-1 0 0,0-1 1 0 0,0 1 0 0 0,0 1-14 0 0,-1-1 33 0 0,-1 1 0 0 0,0-1 0 0 0,1 1-1 0 0,-1 0 1 0 0,1-1 0 0 0,0 1 0 0 0,0 0 0 0 0,-1 0-1 0 0,1 0 1 0 0,1 0 0 0 0,-1 0 0 0 0,0 0 0 0 0,0 0 0 0 0,1 0-1 0 0,-1 0 1 0 0,1 0 0 0 0,-1 0 0 0 0,1 0 0 0 0,0 1-1 0 0,0-1 1 0 0,0 0 0 0 0,0 0 0 0 0,0 0 0 0 0,1 1-1 0 0,-1-1 1 0 0,1 0 0 0 0,-1 0 0 0 0,1 0 0 0 0,0 0-1 0 0,0 0 1 0 0,0 0 0 0 0,0 0 0 0 0,0 0 0 0 0,0-1-1 0 0,1 1 1 0 0,-1 0 0 0 0,0 0 0 0 0,1-1 0 0 0,0 1 0 0 0,-1-1-1 0 0,1 0 1 0 0,0 1 0 0 0,0-1 0 0 0,-1 0 0 0 0,1 0-1 0 0,0 0 1 0 0,0 0 0 0 0,0 0 0 0 0,0-1 0 0 0,1 1-1 0 0,-1-1 1 0 0,0 1 0 0 0,0-1 0 0 0,0 0 0 0 0,0 0-1 0 0,0 1 1 0 0,1-2 0 0 0,-1 1 0 0 0,0 0 0 0 0,0 0-1 0 0,0-1 1 0 0,0 1 0 0 0,2-1-33 0 0,-4 0 14 0 0,1 0-1 0 0,0 0 1 0 0,-1 1 0 0 0,1-1-1 0 0,0 1 1 0 0,0-1 0 0 0,0 0-1 0 0,-1 1 1 0 0,1-1 0 0 0,0 1-1 0 0,0 0 1 0 0,0-1 0 0 0,0 1-1 0 0,0 0 1 0 0,0 0 0 0 0,0-1-1 0 0,0 1 1 0 0,0 0 0 0 0,0 0-1 0 0,0 0 1 0 0,0 0 0 0 0,0 0-1 0 0,0 0 1 0 0,-1 0 0 0 0,1 1-1 0 0,0-1 1 0 0,0 0 0 0 0,0 0-1 0 0,0 1 1 0 0,0-1 0 0 0,0 1-1 0 0,0-1 1 0 0,0 1 0 0 0,-1-1-1 0 0,1 1 1 0 0,0-1 0 0 0,0 1-1 0 0,-1 0 1 0 0,1-1 0 0 0,0 1-1 0 0,-1 0 1 0 0,1 0 0 0 0,-1 0-1 0 0,1-1 1 0 0,-1 1 0 0 0,1 0-1 0 0,-1 0 1 0 0,0 0 0 0 0,1 0-1 0 0,-1 0 1 0 0,0 0 0 0 0,0 0-1 0 0,1 0 1 0 0,-1 0 0 0 0,0 0-1 0 0,0 0 1 0 0,0 0-1 0 0,0 0 1 0 0,-1 0-14 0 0,13 65 1800 0 0,-22-86-7772 0 0,9 11 483 0 0</inkml:trace>
  <inkml:trace contextRef="#ctx0" brushRef="#br0" timeOffset="-1373.15">5652 393 6949 0 0,'0'0'4535'0'0,"0"0"-3404"0"0,0 0-872 0 0,5 6 141 0 0,-2-1-246 0 0,0-1 0 0 0,0 1 1 0 0,-1 0-1 0 0,0 0 0 0 0,1 0 0 0 0,-2 0 0 0 0,1 0 1 0 0,0 0-1 0 0,-1 1 0 0 0,0-1 0 0 0,-1 1 0 0 0,1-1 1 0 0,-1 1-1 0 0,0-1 0 0 0,0 1 0 0 0,0-1 1 0 0,-1 0-1 0 0,0 1 0 0 0,0-1 0 0 0,-1 1 0 0 0,1-1 1 0 0,-1 0-1 0 0,-1 2-154 0 0,9-49 397 0 0,-5 39-449 0 0,0-2 2 0 0,-1 1 1 0 0,0-1-1 0 0,1 1 0 0 0,0 0 0 0 0,0-1 0 0 0,1 1 1 0 0,-1 0-1 0 0,1 0 0 0 0,-1 0 0 0 0,1 0 0 0 0,1 0 1 0 0,-1 0-1 0 0,1 1 0 0 0,-1-1 0 0 0,1 1 1 0 0,0-1-1 0 0,0 1 0 0 0,0 0 0 0 0,1 0 0 0 0,-1 1 1 0 0,1-1-1 0 0,-1 1 0 0 0,1-1 0 0 0,0 1 0 0 0,0 0 1 0 0,0 1-1 0 0,0-1 0 0 0,5 0 50 0 0,20 26-3654 0 0,-10-3 126 0 0,2-15 4035 0 0,30 12 5885 0 0,-40-10-6386 0 0,13-26 2387 0 0,-24 17-2414 0 0,1 1 0 0 0,-1-1 0 0 0,1 1 0 0 0,0-1 0 0 0,-1 0 1 0 0,1 1-1 0 0,-1-1 0 0 0,1 0 0 0 0,-1 1 0 0 0,0-1 0 0 0,1 0 1 0 0,-1 0-1 0 0,0 1 0 0 0,1-1 0 0 0,-1 0 0 0 0,0 0 1 0 0,0 1-1 0 0,0-1 0 0 0,0 0 0 0 0,0 0 0 0 0,1 0 0 0 0,-2 1 1 0 0,1-1-1 0 0,0 0 0 0 0,0 0 0 0 0,0 0 0 0 0,0 1 0 0 0,0-1 1 0 0,-1 0-1 0 0,1 0 0 0 0,0 0 0 0 0,-1 1 0 0 0,1-1 1 0 0,0 0-1 0 0,-1 1 0 0 0,1-1 0 0 0,-1 0 0 0 0,1 1 0 0 0,-1-1 1 0 0,0 1-1 0 0,1-1 0 0 0,-1 1 0 0 0,1-1 0 0 0,-1 1 0 0 0,0-1 1 0 0,0 1-1 0 0,1-1 0 0 0,-1 1 0 0 0,0 0 0 0 0,0 0 1 0 0,1-1-1 0 0,-1 1 0 0 0,0 0 0 0 0,0 0 0 0 0,0 0 0 0 0,1 0 1 0 0,-1 0-1 0 0,0 0 0 0 0,0 0 0 0 0,0 0 0 0 0,1 0 0 0 0,-1 0 1 0 0,0 0-1 0 0,0 0 0 0 0,0 1 0 0 0,1-1 0 0 0,-1 0 1 0 0,0 1 20 0 0,0 1 20 0 0,-1 0 1 0 0,1 1-1 0 0,0-1 1 0 0,1 0 0 0 0,-1 1-1 0 0,0-1 1 0 0,1 0-1 0 0,-1 1 1 0 0,1-1 0 0 0,0 1-1 0 0,0-1 1 0 0,0 1-1 0 0,0-1 1 0 0,0 1 0 0 0,0-1-1 0 0,1 1 1 0 0,-1-1-1 0 0,1 0 1 0 0,0 1 0 0 0,0-1-1 0 0,0 0 1 0 0,0 1 0 0 0,0-1-1 0 0,0 0 1 0 0,1 0-1 0 0,-1 0 1 0 0,0 0 0 0 0,1 0-1 0 0,0 0 1 0 0,0-1-1 0 0,-1 1 1 0 0,1 0 0 0 0,0-1-1 0 0,0 1 1 0 0,0-1-1 0 0,1 0 1 0 0,-1 0 0 0 0,0 0-1 0 0,0 0 1 0 0,1 0-1 0 0,-1 0 1 0 0,0-1 0 0 0,1 1-1 0 0,-1-1 1 0 0,2 1-21 0 0,72 28-821 0 0,-22-18-3275 0 0,-30-11-1369 0 0</inkml:trace>
  <inkml:trace contextRef="#ctx0" brushRef="#br0" timeOffset="-3138.48">4692 190 900 0 0,'0'0'7978'0'0,"0"0"-5510"0"0,0 0-1564 0 0,0 0 191 0 0,0 0-492 0 0,0 0-491 0 0,0 0-59 0 0,-8-4 24 0 0,-44-9-101 0 0,51 13 7 0 0,0-1 0 0 0,0 0 0 0 0,0 1 0 0 0,0 0 0 0 0,0-1 0 0 0,0 1 0 0 0,0 0-1 0 0,0-1 1 0 0,0 1 0 0 0,0 0 0 0 0,0 0 0 0 0,0 0 0 0 0,0 0 0 0 0,0 0 0 0 0,-1 0 0 0 0,1 0-1 0 0,0 1 1 0 0,0-1 0 0 0,0 0 0 0 0,0 0 0 0 0,0 1 0 0 0,0-1 0 0 0,0 1 0 0 0,0-1 0 0 0,0 1 0 0 0,0-1-1 0 0,1 1 1 0 0,-1 0 0 0 0,0-1 0 0 0,0 1 0 0 0,0 0 0 0 0,1 0 0 0 0,-1-1 0 0 0,0 1 0 0 0,1 0-1 0 0,-1 0 1 0 0,1 0 0 0 0,-1 0 0 0 0,1 0 0 0 0,-1 0 0 0 0,1 0 0 0 0,0 0 0 0 0,-1 0 0 0 0,1 0-1 0 0,0 0 1 0 0,0 0 0 0 0,0 0 0 0 0,0 0 0 0 0,0 0 0 0 0,0 0 0 0 0,0 0 0 0 0,0 1 0 0 0,0-1 0 0 0,0 0-1 0 0,1 0 1 0 0,-1 0 0 0 0,0 0 17 0 0,97 90 2151 0 0,-96-91-2114 0 0,55 61 1881 0 0,-56-59-1902 0 0,1-1 1 0 0,0 0 0 0 0,0 1 0 0 0,-1-1 0 0 0,1 1-1 0 0,-1-1 1 0 0,1 1 0 0 0,-1-1 0 0 0,0 1-1 0 0,0 0 1 0 0,1-1 0 0 0,-1 1 0 0 0,0-1-1 0 0,0 1 1 0 0,-1 0 0 0 0,1-1 0 0 0,0 1 0 0 0,0-1-1 0 0,-1 1 1 0 0,1-1 0 0 0,-1 1 0 0 0,1-1-1 0 0,-1 1 1 0 0,0-1 0 0 0,0 1 0 0 0,0-1-1 0 0,1 0 1 0 0,-1 0 0 0 0,0 1 0 0 0,-1-1 0 0 0,1 0-1 0 0,0 0 1 0 0,0 0 0 0 0,0 0 0 0 0,-1 0-1 0 0,1 0 1 0 0,0 0 0 0 0,-1-1 0 0 0,1 1-1 0 0,-1 0 1 0 0,1-1 0 0 0,-1 1 0 0 0,1-1-1 0 0,-1 0 1 0 0,1 1 0 0 0,-1-1 0 0 0,0 0 0 0 0,1 0-1 0 0,-1 0-16 0 0,-36 6-1150 0 0,14-9-3800 0 0,14-5-1335 0 0</inkml:trace>
  <inkml:trace contextRef="#ctx0" brushRef="#br0" timeOffset="-2671.26">4907 373 11085 0 0,'0'0'1531'0'0,"0"0"-1150"0"0,0 0-165 0 0,0 0 124 0 0,0 0-156 0 0,0 0-66 0 0,0 0 104 0 0,0 0-13 0 0,0 0-87 0 0,4 0 25 0 0,-1 0-154 0 0,-1 0-1 0 0,1 0 0 0 0,-1 0 0 0 0,0 0 0 0 0,1-1 0 0 0,-1 1 1 0 0,1-1-1 0 0,-1 0 0 0 0,0 0 0 0 0,1 1 0 0 0,-1-2 1 0 0,0 1-1 0 0,0 0 0 0 0,0 0 0 0 0,0-1 0 0 0,0 1 0 0 0,0-1 1 0 0,0 1-1 0 0,0-1 0 0 0,-1 0 0 0 0,1 0 0 0 0,-1 0 0 0 0,1 0 1 0 0,-1 0-1 0 0,0 0 0 0 0,0 0 0 0 0,0 0 0 0 0,0-1 1 0 0,0 1-1 0 0,0 0 0 0 0,0-1 0 0 0,-1 1 0 0 0,1 0 0 0 0,-1-1 1 0 0,0 1-1 0 0,0-1 0 0 0,0 1 0 0 0,0-1 0 0 0,0 1 1 0 0,0-1-1 0 0,-1 1 0 0 0,1 0 0 0 0,-1-1 0 0 0,0 1 0 0 0,0 0 1 0 0,0-1-1 0 0,0 1 0 0 0,0 0 0 0 0,0 0 0 0 0,0 0 1 0 0,-1 0-1 0 0,1 0 0 0 0,-1 0 0 0 0,1 0 0 0 0,-3-1 8 0 0,1 3 14 0 0,1 0 0 0 0,-1 0-1 0 0,0 1 1 0 0,1 0 0 0 0,-1-1 0 0 0,1 1-1 0 0,-1 0 1 0 0,1 0 0 0 0,-1 0-1 0 0,1 0 1 0 0,-1 1 0 0 0,1-1 0 0 0,0 1-1 0 0,0-1 1 0 0,0 1 0 0 0,0 0-1 0 0,0 0 1 0 0,0 0 0 0 0,0 0-1 0 0,0 0 1 0 0,1 0 0 0 0,-1 0 0 0 0,1 1-1 0 0,0-1 1 0 0,0 1 0 0 0,0-1-1 0 0,0 1 1 0 0,0-1 0 0 0,0 1 0 0 0,1-1-1 0 0,-1 1 1 0 0,1 0 0 0 0,0 0-1 0 0,-1-1 1 0 0,1 1 0 0 0,1 0 0 0 0,-1-1-1 0 0,0 1 1 0 0,1 0 0 0 0,-1-1-1 0 0,1 1 1 0 0,0-1 0 0 0,0 1 0 0 0,0 0-1 0 0,0-1 1 0 0,0 0 0 0 0,0 1-1 0 0,1-1 1 0 0,-1 0 0 0 0,1 0-1 0 0,0 0 1 0 0,0 0 0 0 0,-1 0 0 0 0,1 0-1 0 0,0 0 1 0 0,1 0 0 0 0,-1-1-1 0 0,0 1 1 0 0,0-1 0 0 0,1 0 0 0 0,-1 0-1 0 0,1 0 1 0 0,-1 0 0 0 0,1 0-14 0 0,2-2-38 0 0,0 1 0 0 0,0-2 0 0 0,0 1-1 0 0,0 0 1 0 0,0-1 0 0 0,0 0 0 0 0,-1 0 0 0 0,1-1 0 0 0,-1 1 0 0 0,1-1 0 0 0,-1 0 0 0 0,0 0 0 0 0,0 0 0 0 0,0-1 0 0 0,-1 1 0 0 0,1-1 0 0 0,-1 0-1 0 0,0 0 1 0 0,0-1 0 0 0,0 1 0 0 0,2-5 38 0 0,5 43 1018 0 0,-6 100 1485 0 0,-4-93-4825 0 0,3-38-5337 0 0,1-7 560 0 0</inkml:trace>
  <inkml:trace contextRef="#ctx0" brushRef="#br0" timeOffset="-3542.53">4273 302 11309 0 0,'0'0'1059'0'0,"0"0"-1373"0"0,0 0 51 0 0,0 0 379 0 0,0 0 289 0 0,0 0-19 0 0,0 0-290 0 0,18-4 1455 0 0,-16 2-1572 0 0,-1 1-1 0 0,1-1 1 0 0,-1 0 0 0 0,0 0-1 0 0,1 1 1 0 0,-1-1-1 0 0,0 0 1 0 0,0 0-1 0 0,0 0 1 0 0,0 0-1 0 0,-1 0 1 0 0,1 0-1 0 0,0-1 1 0 0,-1 1 0 0 0,0 0-1 0 0,1 0 1 0 0,-1 0-1 0 0,0-1 1 0 0,0 1-1 0 0,0 0 1 0 0,0 0-1 0 0,-1 0 1 0 0,1-1 0 0 0,-1 1-1 0 0,1 0 1 0 0,-1 0-1 0 0,0 0 1 0 0,0 0-1 0 0,1 0 1 0 0,-2 0-1 0 0,1 0 1 0 0,0 0-1 0 0,0 0 1 0 0,-1 1 0 0 0,1-1-1 0 0,0 0 1 0 0,-1 1-1 0 0,0-1 1 0 0,1 1-1 0 0,-1 0 1 0 0,0-1-1 0 0,0 1 1 0 0,0 0-1 0 0,0 0 1 0 0,0 0 0 0 0,0 0-1 0 0,0 1 1 0 0,0-1-1 0 0,0 0 1 0 0,0 1-1 0 0,-1-1 1 0 0,1 1-1 0 0,0 0 1 0 0,0 0 0 0 0,0 0-1 0 0,-1 0 1 0 0,1 0-1 0 0,-1 1 22 0 0,-1 2 49 0 0,0 1-1 0 0,1 0 1 0 0,0 0 0 0 0,0 0-1 0 0,0 0 1 0 0,0 1-1 0 0,1-1 1 0 0,-1 1-1 0 0,1 0 1 0 0,0-1 0 0 0,1 1-1 0 0,-1 0 1 0 0,1 0-1 0 0,0 0 1 0 0,0 0 0 0 0,1 0-1 0 0,-1 1 1 0 0,1-1-1 0 0,0 0 1 0 0,1 0-1 0 0,-1 0 1 0 0,1 0 0 0 0,1 3-49 0 0,-1-6 31 0 0,0 0 0 0 0,0-1 0 0 0,0 1 0 0 0,1 0 0 0 0,-1-1 0 0 0,0 0 0 0 0,1 1 0 0 0,0-1 0 0 0,-1 0 0 0 0,1 1 0 0 0,0-1 1 0 0,-1 0-1 0 0,1 0 0 0 0,0 0 0 0 0,0-1 0 0 0,0 1 0 0 0,0 0 0 0 0,0-1 0 0 0,0 1 0 0 0,0-1 0 0 0,0 0 0 0 0,0 0 0 0 0,0 0 1 0 0,0 0-1 0 0,0 0 0 0 0,0 0 0 0 0,0 0 0 0 0,1-1 0 0 0,-1 1 0 0 0,0-1 0 0 0,-1 1 0 0 0,1-1 0 0 0,0 0 0 0 0,0 0 0 0 0,0 0 0 0 0,0 0 1 0 0,0 0-1 0 0,-1 0 0 0 0,1 0 0 0 0,-1-1 0 0 0,1 1 0 0 0,-1 0 0 0 0,1-1 0 0 0,-1 0 0 0 0,0 1 0 0 0,0-1 0 0 0,1 0 0 0 0,-1 0 0 0 0,0 1 1 0 0,-1-1-1 0 0,1 0 0 0 0,0 0-31 0 0,9-7-110 0 0,-6 10 151 0 0,-1 0 0 0 0,1 0 0 0 0,0 1 0 0 0,-1-1 0 0 0,0 1 0 0 0,1-1 0 0 0,-1 1 0 0 0,0 0 0 0 0,0 0 0 0 0,0 1 0 0 0,0-1 0 0 0,0 1 0 0 0,-1-1 0 0 0,1 1 0 0 0,-1 0 1 0 0,0 0-1 0 0,0 0 0 0 0,0 0 0 0 0,0 0 0 0 0,0 1 0 0 0,0-1 0 0 0,-1 0 0 0 0,1 3-41 0 0,15 39 534 0 0,-10-13-6129 0 0,-7-28 180 0 0</inkml:trace>
  <inkml:trace contextRef="#ctx0" brushRef="#br0" timeOffset="-109737.24">630 878 5076 0 0,'0'0'195'0'0,"0"0"341"0"0,0 0 1043 0 0,0 0-368 0 0,0 0-254 0 0,0 0-141 0 0,0 0-84 0 0,0 0-206 0 0,-12-39 2521 0 0,11 36-3059 0 0,0 0 0 0 0,-1 0 1 0 0,0 0-1 0 0,1 0 0 0 0,-1 1 1 0 0,0-1-1 0 0,0 1 0 0 0,0-1 1 0 0,0 1-1 0 0,-1 0 0 0 0,1 0 1 0 0,-1 0-1 0 0,1 0 0 0 0,-1 0 1 0 0,0 1-1 0 0,0-1 0 0 0,0 1 1 0 0,0 0-1 0 0,0 0 0 0 0,0 0 1 0 0,0 0-1 0 0,0 0 0 0 0,0 0 1 0 0,0 1-1 0 0,0 0 0 0 0,-1 0 0 0 0,1 0 1 0 0,0 0-1 0 0,0 0 0 0 0,0 0 1 0 0,-1 1-1 0 0,1 0 0 0 0,0-1 1 0 0,0 1-1 0 0,0 0 0 0 0,0 1 1 0 0,0-1-1 0 0,0 0 0 0 0,1 1 1 0 0,-1 0-1 0 0,0 0 0 0 0,1 0 1 0 0,-1 0-1 0 0,1 0 0 0 0,0 0 1 0 0,0 0-1 0 0,-1 1 0 0 0,1-1 1 0 0,1 1-1 0 0,-1 0 0 0 0,0-1 1 0 0,1 1-1 0 0,-1 0 0 0 0,1 0 1 0 0,-1 2 11 0 0,2 9 56 0 0,-1 0 0 0 0,2 0 1 0 0,0 0-1 0 0,1 0 1 0 0,0 0-1 0 0,1-1 0 0 0,0 1 1 0 0,1-1-1 0 0,1 0 0 0 0,0 0 1 0 0,1 0-1 0 0,0-1 1 0 0,1 1-1 0 0,6 6-56 0 0,-9-16 58 0 0,1-1 1 0 0,0 1-1 0 0,-1-1 1 0 0,1 0-1 0 0,0-1 0 0 0,1 1 1 0 0,-1-1-1 0 0,0 0 1 0 0,0 0-1 0 0,0-1 1 0 0,1 1-1 0 0,-1-1 0 0 0,0-1 1 0 0,1 1-1 0 0,-1-1 1 0 0,0 1-1 0 0,0-1 0 0 0,0-1 1 0 0,1 1-1 0 0,-1-1 1 0 0,-1 0-1 0 0,1 0 1 0 0,0 0-1 0 0,0-1 0 0 0,-1 0 1 0 0,1 0-1 0 0,-1 0 1 0 0,0 0-1 0 0,0-1 0 0 0,0 0 1 0 0,-1 1-1 0 0,1-1 1 0 0,-1-1-1 0 0,0 1 0 0 0,0 0 1 0 0,0-1-1 0 0,-1 0 1 0 0,1 1-1 0 0,-1-1 1 0 0,0 0-1 0 0,-1 0-58 0 0,15-62-255 0 0,-5 114-1100 0 0,-10-13 1534 0 0,4 44 237 0 0,23-44-7002 0 0,-17-30 882 0 0</inkml:trace>
  <inkml:trace contextRef="#ctx0" brushRef="#br0" timeOffset="-109488.6">903 1071 1472 0 0,'0'0'4565'0'0,"0"0"-2124"0"0,0 0-1387 0 0,0 0-83 0 0,0 0 16 0 0,1 7-131 0 0,1 4-460 0 0,6 85 2583 0 0,-30-42-4432 0 0,22-54 1067 0 0,-1 0 89 0 0,1-1-4076 0 0,0-6-2507 0 0</inkml:trace>
  <inkml:trace contextRef="#ctx0" brushRef="#br0" timeOffset="-109239.43">903 939 7189 0 0,'0'0'6456'0'0,"0"0"-4788"0"0,0 0-632 0 0,0 0-127 0 0,0 0-165 0 0,0 0-348 0 0,0 0-256 0 0,0 0-140 0 0,0 0-284 0 0,0 0-460 0 0,2-2-188 0 0,-2 2-241 0 0,0 1-939 0 0,0 0-2092 0 0,3-1-1733 0 0</inkml:trace>
  <inkml:trace contextRef="#ctx0" brushRef="#br0" timeOffset="-108990.93">1081 1178 5673 0 0,'0'0'2498'0'0,"0"0"-1303"0"0,1 7-363 0 0,3 128 3970 0 0,-36-49-4435 0 0,-23-76-3791 0 0,33-23-2489 0 0,6-4-117 0 0</inkml:trace>
  <inkml:trace contextRef="#ctx0" brushRef="#br0" timeOffset="-108836.06">1140 970 14201 0 0,'0'0'1792'0'0,"0"0"-1335"0"0,0 0-49 0 0,0 0-8 0 0,0 0-400 0 0,0 0-224 0 0,0 0-236 0 0,0 0-561 0 0,0 0-1335 0 0,0 0-3876 0 0,-12-13-733 0 0</inkml:trace>
  <inkml:trace contextRef="#ctx0" brushRef="#br0" timeOffset="-108256.94">1936 1202 3484 0 0,'0'0'6100'0'0,"0"0"-4198"0"0,0 0-1620 0 0,-7 0 50 0 0,-291-15 1657 0 0,295 15-2249 0 0,-19-3-919 0 0,15-4-2498 0 0,7 3-272 0 0</inkml:trace>
  <inkml:trace contextRef="#ctx0" brushRef="#br0" timeOffset="-108007.57">1895 1089 9609 0 0,'0'0'2372'0'0,"0"0"-2280"0"0,0 0-4 0 0,0 0 476 0 0,-53 0 328 0 0,27 0-104 0 0,-5-3-284 0 0,0 2-504 0 0,0-2-112 0 0,0 3-1156 0 0,4-3-432 0 0,9 2-1308 0 0,1-5-3553 0 0</inkml:trace>
  <inkml:trace contextRef="#ctx0" brushRef="#br0" timeOffset="-107419.71">2361 1086 4092 0 0,'0'0'3650'0'0,"0"0"-1440"0"0,0 0-1751 0 0,0 0-240 0 0,0 0 476 0 0,0 0 140 0 0,0 0-397 0 0,4-1-291 0 0,-1 0-149 0 0,1-1 1 0 0,-1 0 0 0 0,1 0 0 0 0,-1 0 0 0 0,0 0 0 0 0,0 0 0 0 0,0-1-1 0 0,0 1 1 0 0,0-1 0 0 0,0 0 0 0 0,-1 0 0 0 0,1 0 0 0 0,-1 0 0 0 0,0-1-1 0 0,0 1 1 0 0,0 0 0 0 0,-1-1 0 0 0,1 1 0 0 0,-1-1 0 0 0,1 0 0 0 0,-1 0-1 0 0,-1 1 1 0 0,1-1 0 0 0,0 0 0 0 0,-1 0 0 0 0,0 0 0 0 0,0 0 0 0 0,0 0-1 0 0,0 0 1 0 0,-1 0 0 0 0,1 1 0 0 0,-1-1 0 0 0,0 0 0 0 0,0 0 0 0 0,0 1-1 0 0,-1-1 1 0 0,0 0 0 0 0,1 1 0 0 0,-1 0 0 0 0,0-1 0 0 0,-1 1 0 0 0,1 0-1 0 0,0 0 1 0 0,-1 0 0 0 0,0 0 0 0 0,0 1 0 0 0,0-1 0 0 0,0 1 0 0 0,0-1-1 0 0,0 1 1 0 0,-1 0 0 0 0,0 0 1 0 0,1-1 20 0 0,-1 0 0 0 0,1 0 0 0 0,-1 0 0 0 0,0 1 0 0 0,1-1 0 0 0,-1 1 0 0 0,0 0 0 0 0,0 0 0 0 0,0 1 0 0 0,-1-1 0 0 0,1 1 0 0 0,0 0 0 0 0,-1 0 0 0 0,1 0 0 0 0,-1 1 0 0 0,1 0 0 0 0,-1-1 0 0 0,1 2 0 0 0,0-1 0 0 0,-1 0 0 0 0,1 1 0 0 0,-1 0 0 0 0,1 0 0 0 0,0 0 0 0 0,-1 0 0 0 0,1 1-1 0 0,0 0 1 0 0,0 0 0 0 0,0 0 0 0 0,0 0 0 0 0,1 1 0 0 0,-1-1 0 0 0,0 1 0 0 0,1 0 0 0 0,0 0 0 0 0,0 0 0 0 0,0 1 0 0 0,0-1 0 0 0,0 1 0 0 0,1 0 0 0 0,-1-1 0 0 0,1 1 0 0 0,0 0 0 0 0,0 0 0 0 0,1 1 0 0 0,-1-1 0 0 0,1 0 0 0 0,0 0 0 0 0,0 3-20 0 0,-1-3 49 0 0,0 1-1 0 0,0 0 1 0 0,0 0 0 0 0,1-1-1 0 0,0 1 1 0 0,0 0 0 0 0,0 0-1 0 0,1 0 1 0 0,0 0 0 0 0,0 0-1 0 0,0 0 1 0 0,0 1 0 0 0,1-1 0 0 0,0 0-1 0 0,0-1 1 0 0,0 1 0 0 0,1 0-1 0 0,0 0 1 0 0,-1 0 0 0 0,2-1-1 0 0,-1 1 1 0 0,0-1 0 0 0,1 0-1 0 0,0 0 1 0 0,0 0 0 0 0,0 0-1 0 0,1 0 1 0 0,-1 0 0 0 0,1-1-1 0 0,0 0 1 0 0,0 0 0 0 0,0 0 0 0 0,0 0-1 0 0,1 0 1 0 0,-1-1 0 0 0,1 0-1 0 0,-1 0 1 0 0,1 0 0 0 0,0-1-1 0 0,0 1 1 0 0,0-1 0 0 0,0 0-1 0 0,0-1 1 0 0,0 1 0 0 0,0-1-1 0 0,0 0 1 0 0,0 0 0 0 0,0-1-49 0 0,0 0-74 0 0,0-1 1 0 0,0 1-1 0 0,0-1 1 0 0,-1-1-1 0 0,1 1 0 0 0,-1-1 1 0 0,1 0-1 0 0,-1 0 1 0 0,0 0-1 0 0,0 0 1 0 0,0-1-1 0 0,-1 1 0 0 0,1-1 1 0 0,-1 0-1 0 0,0 0 1 0 0,0 0-1 0 0,0-1 1 0 0,-1 1-1 0 0,0-1 0 0 0,0 1 1 0 0,0-1-1 0 0,1-3 74 0 0,7-11 97 0 0,14 79 978 0 0,-21-28-762 0 0,3 18-177 0 0,7-21-4057 0 0,-9-26-495 0 0,6-2-2430 0 0</inkml:trace>
  <inkml:trace contextRef="#ctx0" brushRef="#br0" timeOffset="-107201.75">2615 1200 9157 0 0,'0'0'3559'0'0,"0"0"-2808"0"0,0 0-504 0 0,2 8 378 0 0,-9 122 2812 0 0,6-127-3506 0 0,-1 1-1 0 0,1 0 1 0 0,-1-1-1 0 0,1 0 1 0 0,-1 1-1 0 0,0-1 1 0 0,-1 0-1 0 0,1 0 1 0 0,0 0-1 0 0,-1 0 1 0 0,0 0-1 0 0,0 0 1 0 0,1-1 0 0 0,-2 0-1 0 0,1 1 1 0 0,0-1-1 0 0,0 0 1 0 0,-1 0-1 0 0,1-1 1 0 0,-1 1-1 0 0,1-1 1 0 0,-1 0-1 0 0,0 0 1 0 0,0 0-1 0 0,1 0 1 0 0,-1-1-1 0 0,0 1 1 0 0,0-1 0 0 0,0 0-1 0 0,0 0 1 0 0,0-1-1 0 0,1 1 1 0 0,-1-1-1 0 0,0 1 1 0 0,-1-2 69 0 0,4 2-124 0 0,-12-5-2355 0 0,5-2-2504 0 0,0-11-2776 0 0</inkml:trace>
  <inkml:trace contextRef="#ctx0" brushRef="#br0" timeOffset="-107013.78">2650 1052 14101 0 0,'0'0'2092'0'0,"0"0"-1711"0"0,0 0-245 0 0,0 0 224 0 0,0 0-296 0 0,0 0-64 0 0,0 0-260 0 0,0 0-365 0 0,0 0-763 0 0,0 0-376 0 0,-7 0-2188 0 0,7-3-3093 0 0</inkml:trace>
  <inkml:trace contextRef="#ctx0" brushRef="#br0" timeOffset="-106750.42">2894 1282 4804 0 0,'0'0'4896'0'0,"0"0"-3245"0"0,0 0-1150 0 0,0 0 87 0 0,0 0 16 0 0,0 0-346 0 0,0 0-127 0 0,0 0 159 0 0,-2 7 151 0 0,-18 75 1038 0 0,32-33-1993 0 0,26-53-3193 0 0,-31-1-1174 0 0</inkml:trace>
  <inkml:trace contextRef="#ctx0" brushRef="#br0" timeOffset="-106581.31">2931 1123 5793 0 0,'0'0'9724'0'0,"0"0"-8892"0"0,0 0-832 0 0,0 0-276 0 0,0 0 272 0 0,0 0-56 0 0,0 0-292 0 0,0 0-920 0 0,0 0-168 0 0,0 0-1760 0 0,-2 12-3933 0 0</inkml:trace>
  <inkml:trace contextRef="#ctx0" brushRef="#br0" timeOffset="-106333.88">3123 915 7525 0 0,'4'11'6235'0'0,"16"61"-5581"0"0,-4 0 1 0 0,-3 1-1 0 0,-2 0 0 0 0,-5 1 0 0 0,-1 26-654 0 0,-4-75 52 0 0,30 135-2088 0 0,-23-161-2859 0 0,-8-7 19 0 0</inkml:trace>
  <inkml:trace contextRef="#ctx0" brushRef="#br0" timeOffset="-105662.14">2905 772 5412 0 0,'-255'-82'3801'0'0,"-147"22"-4548"0"0,276 46 1246 0 0,-459-47 1355 0 0,-38 25-1854 0 0,-184 37 191 0 0,700 9 211 0 0,111 38 1199 0 0,11 21-1272 0 0,-3 1 0 0 0,-3 1 1 0 0,-3-1-1 0 0,-4 1 1 0 0,-2 0-1 0 0,-7 37-329 0 0,5-71 44 0 0,-2 6-96 0 0,1-1 1 0 0,3 1 0 0 0,1 0 0 0 0,3 0 0 0 0,1-1 0 0 0,5 16 51 0 0,-6-44 78 0 0,2 0-1 0 0,0 0 1 0 0,0 0 0 0 0,2-1-1 0 0,-1 0 1 0 0,2 0 0 0 0,0-1-1 0 0,0 0 1 0 0,1-1 0 0 0,0 0-1 0 0,1 0 1 0 0,1-1 0 0 0,-1-1-1 0 0,2 0 1 0 0,-1 0 0 0 0,1-1-1 0 0,0-1 1 0 0,1 0 0 0 0,0-1-1 0 0,8 2-77 0 0,27 10 68 0 0,1-3 0 0 0,0-3 0 0 0,1-1-1 0 0,1-3 1 0 0,18 0-68 0 0,284 16 359 0 0,352-23-359 0 0,-407-6 265 0 0,551-7 186 0 0,-834 11-717 0 0,29-5-386 0 0,-19-6-2572 0 0,-14-1-2502 0 0</inkml:trace>
  <inkml:trace contextRef="#ctx0" brushRef="#br0" timeOffset="-104605.17">713 48 312 0 0,'0'0'1259'0'0,"0"0"-636"0"0,0 0-269 0 0,0 0 64 0 0,0 0-70 0 0,0 0 92 0 0,0 0 514 0 0,0 0-213 0 0,-6-6-81 0 0,-13-10-654 0 0,-62-10 7905 0 0,41 30-7150 0 0,38-4-760 0 0,1 0-1 0 0,0-1 1 0 0,0 1-1 0 0,0 0 0 0 0,0 0 1 0 0,0 0-1 0 0,-1 0 1 0 0,1 1-1 0 0,0-1 1 0 0,0 0-1 0 0,0 0 0 0 0,0 1 1 0 0,0-1-1 0 0,0 0 1 0 0,0 1-1 0 0,0-1 1 0 0,0 1-1 0 0,0 0 0 0 0,0-1 1 0 0,0 1-1 0 0,0 0 1 0 0,0-1-1 0 0,0 1 1 0 0,1 0-1 0 0,-1 0 0 0 0,0 0 1 0 0,0 0-1 0 0,1 0 1 0 0,-1 0-1 0 0,1 0 1 0 0,-1 0-1 0 0,1 0 0 0 0,-1 0 1 0 0,1 0-1 0 0,0 0 1 0 0,-1 0-1 0 0,1 0 1 0 0,0 1-1 0 0,0-1 0 0 0,0 0 1 0 0,0 0-1 0 0,0 0 1 0 0,0 0-1 0 0,0 0 0 0 0,0 1 1 0 0,1-1-1 0 0,-1 0 1 0 0,0 0-1 0 0,1 0 1 0 0,-1 0-1 0 0,1 0 0 0 0,-1 0 1 0 0,1 0-1 0 0,-1 0 1 0 0,1 0-1 0 0,0 0 1 0 0,-1 0-1 0 0,1 0 0 0 0,1 0 0 0 0,66 53 752 0 0,-43-37-823 0 0,-23-16 85 0 0,1 0 0 0 0,0 1 0 0 0,-1-1 0 0 0,1 1 0 0 0,-1 0 0 0 0,0 0 0 0 0,1 0 0 0 0,-1 0 0 0 0,0 0 0 0 0,0 0 0 0 0,0 0-1 0 0,0 1 1 0 0,-1-1 0 0 0,1 1 0 0 0,-1-1 0 0 0,0 1 0 0 0,1 0 0 0 0,-1-1 0 0 0,0 1 0 0 0,0 0 0 0 0,-1 0 0 0 0,1 0 0 0 0,-1 0-1 0 0,1 0 1 0 0,-1 0 0 0 0,0 0 0 0 0,0 0 0 0 0,0 0 0 0 0,-1 0 0 0 0,1 0 0 0 0,-1 0 0 0 0,1-1 0 0 0,-1 1 0 0 0,0 0 0 0 0,0 0-1 0 0,0 0 1 0 0,-1-1 0 0 0,1 1 0 0 0,-1-1 0 0 0,1 1 0 0 0,-1-1 0 0 0,0 1 0 0 0,0-1 0 0 0,0 0 0 0 0,0 0 0 0 0,0 0-1 0 0,-1 0 1 0 0,1 0 0 0 0,-1-1 0 0 0,1 1 0 0 0,-1-1 0 0 0,1 1 0 0 0,-1-1 0 0 0,0 0 0 0 0,-2 1-14 0 0,-14-3-2517 0 0,8-5-3544 0 0,5-6-1620 0 0</inkml:trace>
  <inkml:trace contextRef="#ctx0" brushRef="#br0" timeOffset="-104228.38">820 93 4620 0 0,'0'0'4768'0'0,"0"0"-3096"0"0,0 0-1109 0 0,0 0 8 0 0,0 0-55 0 0,0 0-81 0 0,0 0 89 0 0,0 0 0 0 0,1 8-212 0 0,1 7-201 0 0,-2-11-66 0 0,-1 1 0 0 0,1-1 0 0 0,0 1 0 0 0,0 0 0 0 0,1-1 0 0 0,0 1 0 0 0,-1-1 1 0 0,1 1-1 0 0,1-1 0 0 0,-1 1 0 0 0,1-1 0 0 0,0 0 0 0 0,0 1 0 0 0,0-1 0 0 0,0 0 1 0 0,1-1-1 0 0,-1 1 0 0 0,1 0 0 0 0,0-1 0 0 0,1 1 0 0 0,-1-1 0 0 0,0 0 0 0 0,1 0 0 0 0,0 0 1 0 0,0-1-1 0 0,-1 1 0 0 0,1-1 0 0 0,1 0 0 0 0,-1 0 0 0 0,0 0 0 0 0,1-1 0 0 0,2 2-45 0 0,-5-3 15 0 0,1-1 0 0 0,-1 1 0 0 0,0 0 0 0 0,0 0 0 0 0,0-1 0 0 0,0 1 0 0 0,0-1-1 0 0,0 0 1 0 0,0 1 0 0 0,0-1 0 0 0,0 0 0 0 0,-1 0 0 0 0,1 0 0 0 0,0 0-1 0 0,0-1 1 0 0,-1 1 0 0 0,1 0 0 0 0,-1-1 0 0 0,1 1 0 0 0,-1-1 0 0 0,0 0 0 0 0,1 1-1 0 0,-1-1 1 0 0,0 0 0 0 0,0 0 0 0 0,0 0 0 0 0,0 0 0 0 0,-1 0 0 0 0,1 0-1 0 0,0 0 1 0 0,-1 0 0 0 0,0 0 0 0 0,1 0 0 0 0,-1 0 0 0 0,0 0 0 0 0,0 0 0 0 0,0 0-1 0 0,0 0 1 0 0,0 0 0 0 0,-1-1 0 0 0,1 1 0 0 0,-1 0 0 0 0,1 0 0 0 0,-1 0-1 0 0,0 0 1 0 0,0 0-15 0 0,0-20 295 0 0,15 97-965 0 0,-27-6 1749 0 0,3-36-1805 0 0,6 0-3943 0 0,5-30-593 0 0,3-5-1528 0 0</inkml:trace>
  <inkml:trace contextRef="#ctx0" brushRef="#br0" timeOffset="-103674.19">1135 196 3252 0 0,'0'0'8512'0'0,"0"0"-6071"0"0,0 0-2082 0 0,0 0 25 0 0,0 0-65 0 0,0 0-45 0 0,0 0-54 0 0,0 0-240 0 0,-18-17-1825 0 0,19 16 1848 0 0,0 0 0 0 0,1-1 0 0 0,0 1 0 0 0,-1 0 0 0 0,1 0 0 0 0,0 0 0 0 0,-1 0 0 0 0,1 0 0 0 0,0 1 0 0 0,0-1 0 0 0,0 0 0 0 0,0 1 0 0 0,0 0 0 0 0,0-1 0 0 0,-1 1 0 0 0,1 0 0 0 0,0 0 0 0 0,0 0 0 0 0,0 0 0 0 0,0 0 0 0 0,0 0 0 0 0,0 1 0 0 0,0-1 0 0 0,0 1 0 0 0,0-1 0 0 0,0 1 0 0 0,0 0 0 0 0,-1 0 0 0 0,1 0 0 0 0,0 0 0 0 0,-1 0 0 0 0,1 0 0 0 0,0 0 0 0 0,-1 0 0 0 0,1 1 0 0 0,-1-1 0 0 0,0 0 0 0 0,0 1 0 0 0,1 0 0 0 0,-1-1 0 0 0,0 1 0 0 0,1 1-3 0 0,0 0 99 0 0,0 0 0 0 0,0 0-1 0 0,0 1 1 0 0,0-1 0 0 0,-1 0 0 0 0,1 1-1 0 0,-1-1 1 0 0,0 1 0 0 0,0 0 0 0 0,0-1 0 0 0,0 1-1 0 0,-1 0 1 0 0,1 0 0 0 0,-1-1 0 0 0,0 1 0 0 0,0 0-1 0 0,-1 0 1 0 0,1-1 0 0 0,-1 1 0 0 0,1 0-1 0 0,-1 0 1 0 0,-1-1 0 0 0,1 1 0 0 0,-1 0-99 0 0,3-19-836 0 0,-1 13 829 0 0,-1 1 0 0 0,1 0 0 0 0,-1 0 0 0 0,1 0 0 0 0,-1-1 0 0 0,1 1 0 0 0,0 0 0 0 0,0 0 0 0 0,0-1 0 0 0,0 1 0 0 0,0 0 0 0 0,0 0 0 0 0,0-1 0 0 0,0 1 1 0 0,0 0-1 0 0,0 0 0 0 0,1-1 0 0 0,-1 1 0 0 0,0 0 0 0 0,1 0 0 0 0,-1-1 0 0 0,1 1 0 0 0,0 0 0 0 0,-1 0 0 0 0,1 0 0 0 0,0 0 0 0 0,0 0 0 0 0,-1 0 0 0 0,1 0 0 0 0,0 0 0 0 0,0 0 0 0 0,0 1 0 0 0,0-1 0 0 0,0 0 0 0 0,0 1 0 0 0,1-1 0 0 0,-1 0 0 0 0,0 1 0 0 0,0-1 0 0 0,0 1 0 0 0,1 0 0 0 0,-1-1 1 0 0,0 1-1 0 0,0 0 0 0 0,1 0 0 0 0,-1 0 0 0 0,0 0 0 0 0,0 0 0 0 0,1 0 0 0 0,-1 0 0 0 0,0 0 0 0 0,1 0 0 0 0,-1 1 0 0 0,0-1 0 0 0,0 1 0 0 0,0-1 0 0 0,1 1 7 0 0,0 0 55 0 0,0 0 0 0 0,0 1 1 0 0,0-1-1 0 0,0 1 0 0 0,0 0 0 0 0,0 0 1 0 0,0-1-1 0 0,0 1 0 0 0,-1 0 0 0 0,1 1 0 0 0,-1-1 1 0 0,1 0-1 0 0,-1 0 0 0 0,0 1 0 0 0,0-1 1 0 0,0 0-1 0 0,0 1 0 0 0,-1-1 0 0 0,1 1 0 0 0,-1 0 1 0 0,1-1-1 0 0,-1 1 0 0 0,0-1 0 0 0,0 1 0 0 0,0-1 1 0 0,0 1-1 0 0,0 0-55 0 0,0-5-244 0 0,-1 1 234 0 0,0-1 0 0 0,0 0-1 0 0,0 0 1 0 0,0 1-1 0 0,0-1 1 0 0,1 0 0 0 0,-1 0-1 0 0,1 0 1 0 0,0 0-1 0 0,-1 0 1 0 0,1 0 0 0 0,0 0-1 0 0,0 0 1 0 0,0 0 0 0 0,0 0-1 0 0,1 1 1 0 0,-1-1-1 0 0,1 0 1 0 0,-1 0 0 0 0,1 0-1 0 0,-1 0 1 0 0,1 0 0 0 0,0 1-1 0 0,0-1 1 0 0,0 0-1 0 0,0 1 1 0 0,0-1 0 0 0,0 0-1 0 0,0 1 1 0 0,1-1 0 0 0,-1 1-1 0 0,1 0 1 0 0,-1 0-1 0 0,1-1 1 0 0,-1 1 0 0 0,1 0-1 0 0,0 0 1 0 0,-1 0-1 0 0,1 1 1 0 0,0-1 0 0 0,0 0-1 0 0,0 1 1 0 0,0-1 0 0 0,-1 1-1 0 0,1-1 1 0 0,0 1-1 0 0,0 0 1 0 0,0 0 0 0 0,0 0-1 0 0,0 0 1 0 0,0 0 0 0 0,0 0-1 0 0,0 1 1 0 0,1-1 10 0 0,-1 2-4 0 0,0 0 0 0 0,0 0-1 0 0,0 0 1 0 0,0 0 0 0 0,-1 0 0 0 0,1 0 0 0 0,-1 1 0 0 0,1-1 0 0 0,-1 0 0 0 0,0 1 0 0 0,0-1 0 0 0,0 1 0 0 0,0-1-1 0 0,-1 1 1 0 0,1 0 0 0 0,0-1 0 0 0,-1 1 0 0 0,0 0 0 0 0,0-1 0 0 0,0 1 0 0 0,0 0 0 0 0,0-1 0 0 0,0 1-1 0 0,-1 0 1 0 0,1-1 0 0 0,-2 3 4 0 0,0 19-9038 0 0,2-25 2336 0 0</inkml:trace>
  <inkml:trace contextRef="#ctx0" brushRef="#br0" timeOffset="-103117.21">1486 237 5929 0 0,'0'0'4981'0'0,"0"0"-3497"0"0,0 0-1123 0 0,0 0 359 0 0,0 0 141 0 0,0 0-152 0 0,0 0-333 0 0,0 0-335 0 0,-4-8-1430 0 0,6 7 1426 0 0,-1-1 1 0 0,1 1 0 0 0,0 0-1 0 0,-1-1 1 0 0,1 1 0 0 0,0 0-1 0 0,0 0 1 0 0,0 0 0 0 0,0 1-1 0 0,0-1 1 0 0,0 0 0 0 0,0 1-1 0 0,0-1 1 0 0,0 1 0 0 0,0 0-1 0 0,0-1 1 0 0,1 1-1 0 0,-1 0 1 0 0,0 1 0 0 0,0-1-1 0 0,0 0 1 0 0,0 0 0 0 0,0 1-1 0 0,0-1 1 0 0,0 1 0 0 0,0 0-1 0 0,0 0 1 0 0,0 0 0 0 0,0 0-1 0 0,0 0 1 0 0,0 0 0 0 0,-1 0-1 0 0,1 0 1 0 0,0 1 0 0 0,-1-1-1 0 0,1 1 1 0 0,-1-1 0 0 0,1 1-1 0 0,-1 0 1 0 0,0-1 0 0 0,0 1-1 0 0,0 0 1 0 0,0 0 0 0 0,0 0-1 0 0,0 0 1 0 0,0 0 0 0 0,-1 0-1 0 0,1 0 1 0 0,-1 0 0 0 0,0 0-1 0 0,1 0 1 0 0,-1 0 0 0 0,0 1-1 0 0,0-1 1 0 0,0 0 0 0 0,0 0-1 0 0,-1 0 1 0 0,1 0 0 0 0,-1 0-1 0 0,1 0 1 0 0,-1 0-1 0 0,0 1-36 0 0,0 20 83 0 0,0-38-1282 0 0,20-35 509 0 0,-17 49 725 0 0,0 1 0 0 0,-1-1 1 0 0,1 1-1 0 0,0 0 0 0 0,0 0 1 0 0,-1 0-1 0 0,1 0 0 0 0,0 0 1 0 0,0 0-1 0 0,-1 0 0 0 0,1 1 1 0 0,0-1-1 0 0,-1 1 0 0 0,1-1 1 0 0,0 1-1 0 0,-1 0 0 0 0,1-1 1 0 0,-1 1-1 0 0,1 0 0 0 0,-1 0 1 0 0,1 0-1 0 0,-1 0 0 0 0,0 0 1 0 0,0 1-1 0 0,1-1 0 0 0,-1 0 1 0 0,0 1-1 0 0,0-1 0 0 0,0 0 1 0 0,0 1-1 0 0,0-1 0 0 0,-1 1 1 0 0,1 0-1 0 0,0-1 0 0 0,-1 1 1 0 0,1 0-1 0 0,-1-1 0 0 0,0 1 1 0 0,1 0-1 0 0,-1-1 0 0 0,0 1 1 0 0,0 0-1 0 0,0 0 0 0 0,0-1 1 0 0,0 1-1 0 0,-1 0 0 0 0,1 0 1 0 0,0-1-1 0 0,-1 1 1 0 0,0 0-1 0 0,1-1 0 0 0,-1 1 1 0 0,0-1-1 0 0,1 1 0 0 0,-1-1 1 0 0,-1 1-37 0 0,1-1-99 0 0,-2-43-2184 0 0,4 41 2331 0 0,1-1 1 0 0,-1 1-1 0 0,1 0 1 0 0,-1-1-1 0 0,1 1 1 0 0,0 0-1 0 0,0 0 1 0 0,0 0-1 0 0,-1 0 1 0 0,1 0-1 0 0,0 0 1 0 0,0 1-1 0 0,0-1 1 0 0,0 1-1 0 0,0-1 1 0 0,0 1-1 0 0,0 0 0 0 0,1 0 1 0 0,-1 0-1 0 0,0 0 1 0 0,0 0-1 0 0,0 0 1 0 0,0 1-1 0 0,0-1 1 0 0,0 1-1 0 0,0-1 1 0 0,0 1-1 0 0,0 0 1 0 0,0 0-1 0 0,-1 0 1 0 0,1 0-1 0 0,0 0 1 0 0,0 0-1 0 0,-1 0 0 0 0,1 1 1 0 0,0-1-1 0 0,-1 0 1 0 0,0 1-1 0 0,1-1 1 0 0,-1 1-1 0 0,0 0 1 0 0,0 0-1 0 0,0-1 1 0 0,0 1-1 0 0,0 0 1 0 0,0 0-1 0 0,0 1-48 0 0,1 25 290 0 0,-3-11-1396 0 0,4-6-4335 0 0,1-9-2194 0 0</inkml:trace>
  <inkml:trace contextRef="#ctx0" brushRef="#br0" timeOffset="-102678.49">1914 254 704 0 0,'0'0'1266'0'0,"0"0"1484"0"0,0 0 140 0 0,0 0-1445 0 0,0 0-1020 0 0,0 0-112 0 0,0 0 48 0 0,0 0 61 0 0,0 0-48 0 0,-13 2 1115 0 0,16-1-1457 0 0,-1 0 1 0 0,1-1-1 0 0,0 1 0 0 0,-1-1 0 0 0,1 1 1 0 0,0-1-1 0 0,-1 0 0 0 0,1 0 1 0 0,0 0-1 0 0,-1 0 0 0 0,1-1 0 0 0,-1 1 1 0 0,1-1-1 0 0,0 0 0 0 0,-1 1 0 0 0,1-1 1 0 0,-1 0-1 0 0,1-1 0 0 0,-1 1 1 0 0,0 0-1 0 0,0-1 0 0 0,1 1 0 0 0,-1-1 1 0 0,0 0-1 0 0,0 0 0 0 0,0 1 0 0 0,-1-1 1 0 0,1 0-1 0 0,0-1 0 0 0,-1 1 0 0 0,1 0 1 0 0,-1 0-1 0 0,0-1 0 0 0,0 1 1 0 0,0-1-1 0 0,0 1 0 0 0,0-1 0 0 0,-1 1 1 0 0,1-1-1 0 0,0-1-32 0 0,-4 3-4 0 0,0 0 1 0 0,1 0-1 0 0,-1 0 0 0 0,0 0 1 0 0,1 1-1 0 0,-1-1 0 0 0,0 1 1 0 0,0 0-1 0 0,0 0 0 0 0,1 0 1 0 0,-1 0-1 0 0,0 0 0 0 0,0 0 1 0 0,0 1-1 0 0,1 0 0 0 0,-1-1 1 0 0,0 1-1 0 0,1 0 0 0 0,-1 0 1 0 0,0 1-1 0 0,1-1 0 0 0,-1 0 1 0 0,1 1-1 0 0,0 0 0 0 0,0-1 1 0 0,-1 1-1 0 0,1 0 0 0 0,0 0 1 0 0,1 0-1 0 0,-1 0 0 0 0,0 1 1 0 0,1-1-1 0 0,-1 0 0 0 0,1 1 1 0 0,-1-1-1 0 0,1 1 0 0 0,0 0 1 0 0,0-1-1 0 0,0 1 0 0 0,1 0 1 0 0,-1-1-1 0 0,0 3 4 0 0,0-2 25 0 0,0 0-1 0 0,0 0 1 0 0,0 0 0 0 0,0 1 0 0 0,1-1-1 0 0,-1 0 1 0 0,1 0 0 0 0,-1 0 0 0 0,1 0-1 0 0,0 1 1 0 0,1-1 0 0 0,-1 0 0 0 0,0 0-1 0 0,1 0 1 0 0,0 0 0 0 0,0 0 0 0 0,0 0-1 0 0,0 0 1 0 0,0 0 0 0 0,0 0 0 0 0,1 0-1 0 0,-1 0 1 0 0,1-1 0 0 0,0 1 0 0 0,0 0-1 0 0,0-1 1 0 0,0 0 0 0 0,1 1-1 0 0,-1-1 1 0 0,0 0 0 0 0,1 0 0 0 0,0-1-1 0 0,-1 1 1 0 0,1 0 0 0 0,0-1 0 0 0,0 0-1 0 0,0 1 1 0 0,0-1 0 0 0,0 0 0 0 0,0-1-1 0 0,0 1 1 0 0,0-1 0 0 0,1 1 0 0 0,-1-1-1 0 0,0 0 1 0 0,0 0 0 0 0,0 0 0 0 0,0 0-1 0 0,1-1 1 0 0,-1 1 0 0 0,0-1 0 0 0,0 0-1 0 0,3-1-24 0 0,21 0-4999 0 0,-11-6-1877 0 0</inkml:trace>
  <inkml:trace contextRef="#ctx0" brushRef="#br0" timeOffset="-102397.02">2247 115 11985 0 0,'0'0'2032'0'0,"0"0"-1652"0"0,18 47 540 0 0,-15-27-240 0 0,-2 1-175 0 0,-1-1-45 0 0,-1 0-124 0 0,-4-1-136 0 0,1-1-200 0 0,-3-3-8 0 0,6-1-152 0 0,-1-4-88 0 0,2-1-252 0 0,0-3-557 0 0,0-4-995 0 0,3-1-1144 0 0,1-1-3017 0 0</inkml:trace>
  <inkml:trace contextRef="#ctx0" brushRef="#br0" timeOffset="-102115.15">2352 224 6461 0 0,'0'0'6588'0'0,"0"0"-5760"0"0,0 0-824 0 0,0 0 236 0 0,-38-8 52 0 0,18 5 12 0 0,-1 0-304 0 0,-1 1-76 0 0,-1 0-1372 0 0,9 0-1416 0 0,-3-6-4825 0 0</inkml:trace>
  <inkml:trace contextRef="#ctx0" brushRef="#br0" timeOffset="-102114.15">2478 346 10225 0 0,'0'0'1969'0'0,"0"0"-1162"0"0,2 6 206 0 0,4 35 1653 0 0,-6-41-2644 0 0,-1 0 1 0 0,0 0 0 0 0,0 0 0 0 0,0 0 0 0 0,1 0-1 0 0,-1 0 1 0 0,0 0 0 0 0,0 0 0 0 0,0 0 0 0 0,1 0-1 0 0,-1-1 1 0 0,0 1 0 0 0,0 0 0 0 0,1-1 0 0 0,-1 1-1 0 0,0 0 1 0 0,1-1 0 0 0,-1 1 0 0 0,0-1 0 0 0,1 1-1 0 0,-1-1 1 0 0,1 0 0 0 0,-1 1 0 0 0,0-1 0 0 0,1 1-1 0 0,0-1 1 0 0,-1 0 0 0 0,1 0 0 0 0,-1 1 0 0 0,1-1-1 0 0,0 0 1 0 0,0 0 0 0 0,-1 1 0 0 0,1-1 0 0 0,0 0-1 0 0,0 0 1 0 0,0 1 0 0 0,0-1 0 0 0,0 0 0 0 0,0 0-1 0 0,0 0 1 0 0,0 0 0 0 0,0 1 0 0 0,0-1 0 0 0,0 0-1 0 0,1 0 1 0 0,-1 1 0 0 0,0-1 0 0 0,1 0 0 0 0,-1 0-1 0 0,0 1 1 0 0,1-1 0 0 0,-1 0 0 0 0,1 1 0 0 0,-1-1-1 0 0,1 0-22 0 0,-1-4-146 0 0,0 0 0 0 0,1 0 0 0 0,-1 1-1 0 0,1-1 1 0 0,0 0 0 0 0,1 0 0 0 0,-1 0 0 0 0,1 1-1 0 0,0-1 1 0 0,0 1 0 0 0,0 0 0 0 0,1-1 0 0 0,-1 1-1 0 0,1 0 1 0 0,0 0 0 0 0,1 1 0 0 0,-1-1 0 0 0,0 1-1 0 0,1-1 1 0 0,0 1 0 0 0,0 0 0 0 0,0 0 0 0 0,0 1-1 0 0,0-1 1 0 0,1 1 0 0 0,-1 0 0 0 0,1 0 0 0 0,-1 1-1 0 0,1-1 1 0 0,0 1 0 0 0,1 0 146 0 0,0 4-3100 0 0,-1 1-2924 0 0</inkml:trace>
  <inkml:trace contextRef="#ctx0" brushRef="#br0" timeOffset="-101866.3">2664 393 13745 0 0,'0'0'2628'0'0,"0"0"-2391"0"0,0 0 11 0 0,0 0 176 0 0,0 0 48 0 0,0 0-64 0 0,10 37-112 0 0,-10-32-148 0 0,-1 1-96 0 0,1 0-52 0 0,-3-1-12 0 0,-1 3-76 0 0,2-3-84 0 0,2-1-260 0 0,0 0-300 0 0,0-2-637 0 0,4-2-1595 0 0,9-4-4384 0 0</inkml:trace>
  <inkml:trace contextRef="#ctx0" brushRef="#br0" timeOffset="-101696.51">2797 210 14497 0 0,'0'0'2117'0'0,"0"0"-1869"0"0,0 0-96 0 0,0 0-140 0 0,0 0-12 0 0,0 0-524 0 0,0 0-533 0 0,0 0-855 0 0,0 0-2980 0 0,0 0-3617 0 0</inkml:trace>
  <inkml:trace contextRef="#ctx0" brushRef="#br0" timeOffset="-101413.59">2994 243 10965 0 0,'0'0'2439'0'0,"0"0"-1892"0"0,0 0-439 0 0,-8 5 304 0 0,3-2-366 0 0,0 0 1 0 0,-1-1-1 0 0,1 2 0 0 0,1-1 0 0 0,-1 0 0 0 0,0 1 0 0 0,1 0 0 0 0,0 0 0 0 0,0 1 0 0 0,0-1 1 0 0,1 1-1 0 0,-1 0 0 0 0,1-1 0 0 0,0 2 0 0 0,0-1 0 0 0,1 0 0 0 0,0 0 0 0 0,-1 1 0 0 0,2 0 0 0 0,-1-1 1 0 0,1 1-1 0 0,0 0 0 0 0,0 0 0 0 0,0-1 0 0 0,1 1 0 0 0,0 6-46 0 0,2-9 84 0 0,0 0 1 0 0,0 0-1 0 0,1-1 1 0 0,-1 1-1 0 0,0-1 0 0 0,1 1 1 0 0,0-1-1 0 0,-1 0 0 0 0,1 0 1 0 0,0 0-1 0 0,0 0 1 0 0,0 0-1 0 0,0-1 0 0 0,1 1 1 0 0,-1-1-1 0 0,0 0 0 0 0,1 0 1 0 0,-1 0-1 0 0,1-1 1 0 0,-1 1-1 0 0,1-1 0 0 0,-1 0 1 0 0,1 0-1 0 0,2 0-84 0 0,52 0-2257 0 0,-43-4-585 0 0,-1-7-2813 0 0</inkml:trace>
  <inkml:trace contextRef="#ctx0" brushRef="#br0" timeOffset="-16955.19">465 687 2660 0 0,'0'0'5923'0'0,"0"0"-3938"0"0,0 0-1487 0 0,0 0-287 0 0,-7 0 98 0 0,-177-12 1955 0 0,215 78-1301 0 0,-33 109-167 0 0,-7-69-675 0 0,58 178 953 0 0,16-269-282 0 0,-47-14-1460 0 0,24 0-1278 0 0,-13-5-4739 0 0,-1-7-1612 0 0</inkml:trace>
  <inkml:trace contextRef="#ctx0" brushRef="#br0" timeOffset="-16406.92">1152 735 1580 0 0,'0'0'5123'0'0,"0"0"-2799"0"0,0 0-997 0 0,0 0-213 0 0,0 0-75 0 0,0 0-101 0 0,0 0-160 0 0,0 0-268 0 0,14-19-656 0 0,128-3 620 0 0,-109 81-732 0 0,-1 34 884 0 0,-5 2 0 0 0,-3 0 0 0 0,-5 2-1 0 0,-1 25-625 0 0,-16-115 35 0 0,-1-2-12 0 0,1 0 1 0 0,0 1-1 0 0,-1-1 1 0 0,0 0-1 0 0,0 1 1 0 0,0-1 0 0 0,-1 1-1 0 0,0-1 1 0 0,0 1-1 0 0,-1-1 1 0 0,1 1-1 0 0,-1-1 1 0 0,0 1-1 0 0,0-1 1 0 0,-1 0-1 0 0,0 1 1 0 0,0-1-1 0 0,0 0 1 0 0,-1 0-1 0 0,1 0 1 0 0,-1-1-1 0 0,0 1 1 0 0,0-1-1 0 0,-1 1 1 0 0,0-1-1 0 0,1 0 1 0 0,-1-1-1 0 0,-1 1 1 0 0,1-1-1 0 0,0 1 1 0 0,-1-1-1 0 0,0 0 1 0 0,0-1-1 0 0,1 1 1 0 0,-2-1-1 0 0,1 0 1 0 0,-4 1-24 0 0,-50 6-126 0 0,34-10-2631 0 0,21-1-2223 0 0,3-9-4916 0 0</inkml:trace>
  <inkml:trace contextRef="#ctx0" brushRef="#br0" timeOffset="-15784.46">2207 775 3220 0 0,'0'0'6736'0'0,"0"0"-4688"0"0,-8-3-1832 0 0,-194-24-72 0 0,202 27 55 0 0,24 43 1257 0 0,-13-15-1298 0 0,-2 1-1 0 0,0 1 1 0 0,-2 0 0 0 0,-1-1-1 0 0,-2 2 1 0 0,-1-1-1 0 0,-1 1 1 0 0,-2-1-1 0 0,-1 1 1 0 0,-1-1 0 0 0,-1 0-1 0 0,-8 28-157 0 0,-3 168 290 0 0,14-224-213 0 0,1 1 0 0 0,-1 0 0 0 0,1-1 0 0 0,0 1 0 0 0,0 0 0 0 0,0-1 1 0 0,0 1-1 0 0,0-1 0 0 0,1 0 0 0 0,-1 1 0 0 0,1-1 0 0 0,0 0 0 0 0,-1 0 0 0 0,1 0 0 0 0,0 0 0 0 0,0 0 0 0 0,0-1 0 0 0,1 1 0 0 0,-1 0 0 0 0,0-1 0 0 0,1 0 0 0 0,-1 1 0 0 0,1-1 0 0 0,-1 0 1 0 0,1 0-1 0 0,-1-1 0 0 0,1 1 0 0 0,0 0 0 0 0,-1-1 0 0 0,1 0 0 0 0,0 1 0 0 0,0-1 0 0 0,-1 0 0 0 0,3-1-77 0 0,107-7-866 0 0,-96 6 56 0 0,-8 1 323 0 0,25-7-6159 0 0,-9-4-2937 0 0</inkml:trace>
  <inkml:trace contextRef="#ctx0" brushRef="#br0" timeOffset="-15224.85">2989 822 9097 0 0,'0'0'2401'0'0,"0"0"-1689"0"0,0 0-554 0 0,0 0 165 0 0,0 0 169 0 0,0 0 78 0 0,0 0-102 0 0,22-17-179 0 0,1 10-208 0 0,-19 4-82 0 0,0 1-1 0 0,0 0 0 0 0,0 0 1 0 0,0 0-1 0 0,0 0 0 0 0,1 0 1 0 0,-1 1-1 0 0,1 0 0 0 0,-1 0 1 0 0,1 0-1 0 0,-1 0 0 0 0,1 1 1 0 0,-1 0-1 0 0,1 0 0 0 0,0 0 1 0 0,-1 1-1 0 0,1-1 0 0 0,-1 1 1 0 0,1 0-1 0 0,-1 0 0 0 0,1 1 1 0 0,-1-1-1 0 0,0 1 1 0 0,0 0-1 0 0,0 0 0 0 0,0 0 1 0 0,0 1-1 0 0,0 0 0 0 0,0-1 1 0 0,-1 1-1 0 0,1 1 0 0 0,-1-1 1 0 0,0 0-1 0 0,0 1 0 0 0,1 2 2 0 0,16 41 396 0 0,-3 1-1 0 0,-2 0 0 0 0,-2 1 0 0 0,-2 1 1 0 0,-3 0-1 0 0,0 16-395 0 0,-3-31 135 0 0,-5-35-134 0 0,5 17 73 0 0,-1 0 1 0 0,-1 1-1 0 0,-1-1 1 0 0,0 1-1 0 0,-1-1 1 0 0,-1 1 0 0 0,-1-1-1 0 0,0 1 1 0 0,-1-1-1 0 0,-1 1 1 0 0,-1-1-1 0 0,0 0 1 0 0,-1 0 0 0 0,-1-1-1 0 0,-1 1 1 0 0,0-1-1 0 0,-3 3-74 0 0,4-14 32 0 0,0 0-1 0 0,-1 0 1 0 0,1-1 0 0 0,-1 1-1 0 0,0-1 1 0 0,0-1-1 0 0,-1 1 1 0 0,1-1-1 0 0,-1-1 1 0 0,0 1 0 0 0,1-1-1 0 0,-1-1 1 0 0,0 0-1 0 0,0 0 1 0 0,0 0-1 0 0,0-1 1 0 0,0 0 0 0 0,-5-1-32 0 0,-48-15-5862 0 0,45 5-3133 0 0</inkml:trace>
  <inkml:trace contextRef="#ctx0" brushRef="#br0" timeOffset="-4431.4">3578 243 1552 0 0,'0'0'522'0'0,"0"0"-362"0"0,0 0 50 0 0,0 0 501 0 0,0 0 13 0 0,0 0 219 0 0,0 0 452 0 0,-4 8 7543 0 0,1 0-8205 0 0,5 8 296 0 0,-2 35 399 0 0,-14-31-5988 0 0,12-20 227 0 0,-1-5-943 0 0</inkml:trace>
  <inkml:trace contextRef="#ctx0" brushRef="#br0" timeOffset="-4181.59">3681 80 1840 0 0,'0'0'12025'0'0,"0"0"-10221"0"0,0 0-1664 0 0,0 0 84 0 0,0 0-224 0 0,0 0-148 0 0,0 0 140 0 0,0 0-8 0 0,0 0-900 0 0,0 0-1168 0 0,-21 17-2900 0 0,21-17-2893 0 0</inkml:trace>
  <inkml:trace contextRef="#ctx0" brushRef="#br0" timeOffset="-3916.87">3856 171 10965 0 0,'0'0'3646'0'0,"0"0"-2972"0"0,0 0-315 0 0,0 0-35 0 0,-7 4-162 0 0,0 0 80 0 0,5-4-309 0 0,0 0-1 0 0,0 0 1 0 0,0 0-1 0 0,0 0 1 0 0,0 0-1 0 0,0 1 1 0 0,0-1-1 0 0,0 1 0 0 0,0 0 1 0 0,0-1-1 0 0,0 1 1 0 0,1 0-1 0 0,-1 0 1 0 0,0 0-1 0 0,0 0 0 0 0,1 1 1 0 0,-1-1-1 0 0,0 0 1 0 0,1 1-1 0 0,0-1 1 0 0,-1 1-1 0 0,1-1 0 0 0,0 1 1 0 0,0 0-1 0 0,0 0 1 0 0,0-1-1 0 0,0 1 1 0 0,0 0-1 0 0,0 0 1 0 0,1 0-1 0 0,-1 0 0 0 0,0 0 1 0 0,1 0-1 0 0,0 0 1 0 0,0 0-1 0 0,-1 0 1 0 0,1 0-1 0 0,0 0 0 0 0,1 0 1 0 0,-1 0-1 0 0,0 0 1 0 0,1 0-1 0 0,-1 0 1 0 0,1 0-1 0 0,-1 0 1 0 0,1 0 67 0 0,124 83 2595 0 0,-124-83-2560 0 0,-1-1-1 0 0,0 1 1 0 0,1-1-1 0 0,-1 1 1 0 0,0-1-1 0 0,0 1 0 0 0,0-1 1 0 0,0 1-1 0 0,0 0 1 0 0,0-1-1 0 0,0 1 1 0 0,0-1-1 0 0,-1 1 1 0 0,1-1-1 0 0,-1 1 1 0 0,1-1-1 0 0,-1 1 1 0 0,1-1-1 0 0,-1 1 1 0 0,0-1-1 0 0,0 0 1 0 0,0 1-1 0 0,0-1 1 0 0,0 0-1 0 0,0 0 1 0 0,0 0-1 0 0,0 0 1 0 0,0 0-1 0 0,-1 0 1 0 0,1 0-1 0 0,0 0 0 0 0,-1 0 1 0 0,1-1-1 0 0,-1 1 1 0 0,1 0-1 0 0,-1-1 1 0 0,1 1-1 0 0,-1-1 1 0 0,1 0-1 0 0,-1 1 1 0 0,1-1-1 0 0,-1 0 1 0 0,1 0-1 0 0,-1 0 1 0 0,-1 0-35 0 0,-45 1-6432 0 0,38-8-1264 0 0</inkml:trace>
  <inkml:trace contextRef="#ctx0" brushRef="#br0" timeOffset="2281.89">1379 1594 4348 0 0,'0'0'2521'0'0,"0"0"1078"0"0,0 0-2165 0 0,0 0-1098 0 0,0 0-10 0 0,0 0 355 0 0,2 8 167 0 0,1-3-705 0 0,-1 1 1 0 0,0 0-1 0 0,0-1 1 0 0,0 1-1 0 0,-1 0 1 0 0,0 0-1 0 0,0 0 1 0 0,-1 0-1 0 0,0 0 1 0 0,0 0-1 0 0,0 0 1 0 0,-1 0-1 0 0,1 0 1 0 0,-1 0-1 0 0,-1 0 1 0 0,1 0-1 0 0,-1 0 1 0 0,0 0-1 0 0,-1-1 1 0 0,1 1-144 0 0,8-57-3618 0 0,38-4 3030 0 0,-42 54 681 0 0,0-1 1 0 0,0 1-1 0 0,0 0 1 0 0,1 0-1 0 0,-1 0 1 0 0,0 0 0 0 0,0 1-1 0 0,1-1 1 0 0,-1 1-1 0 0,0-1 1 0 0,1 1-1 0 0,-1 0 1 0 0,1 0-1 0 0,-1 0 1 0 0,0 0 0 0 0,1 0-1 0 0,-1 0 1 0 0,1 1-1 0 0,-1-1 1 0 0,0 1-1 0 0,1 0 1 0 0,-1 0 0 0 0,0 0-1 0 0,0 0 1 0 0,0 0-1 0 0,1 0 1 0 0,-1 0-1 0 0,0 1 1 0 0,-1-1-1 0 0,1 1 1 0 0,0-1 0 0 0,0 1-1 0 0,-1 0 1 0 0,1 0-1 0 0,-1 0 1 0 0,1 0-1 0 0,-1 0 1 0 0,0 0 0 0 0,0 0-1 0 0,0 0 1 0 0,0 1-1 0 0,1 1-93 0 0,-1 0-6 0 0,0 0 0 0 0,0 0 0 0 0,0 0 0 0 0,0 0 0 0 0,-1 0 0 0 0,0 0 0 0 0,0 0 0 0 0,0 0 0 0 0,0 0 0 0 0,0 0 0 0 0,-1 0 0 0 0,0 0 0 0 0,0 0 0 0 0,0 0 0 0 0,0 0 0 0 0,-1 0 0 0 0,1 0 0 0 0,-1 0 0 0 0,0-1 0 0 0,0 1 0 0 0,-1 0 6 0 0,3-3-422 0 0,-1-1-234 0 0,1-1-5257 0 0,0-5-332 0 0</inkml:trace>
  <inkml:trace contextRef="#ctx0" brushRef="#br0" timeOffset="2529.63">1660 1638 7053 0 0,'0'0'4424'0'0,"0"0"-4156"0"0,0 0 428 0 0,0 0 284 0 0,0 0 64 0 0,-2 42-188 0 0,-5-30-212 0 0,1-1-340 0 0,-2 1-179 0 0,0 0-125 0 0,2-3-317 0 0,-3-2-791 0 0,1-3-668 0 0,1-1-2292 0 0,0-4-2737 0 0</inkml:trace>
  <inkml:trace contextRef="#ctx0" brushRef="#br0" timeOffset="2779.42">1610 1655 9093 0 0,'0'0'1888'0'0,"0"0"-388"0"0,0 0 184 0 0,0 0-332 0 0,33 48-335 0 0,-26-36-493 0 0,-3 0-260 0 0,0-2-32 0 0,-2 0-56 0 0,-1-1-168 0 0,2-3-8 0 0,-2-1-124 0 0,2-1-648 0 0,1-2-949 0 0,1-2-1219 0 0,-4 0-2900 0 0</inkml:trace>
  <inkml:trace contextRef="#ctx0" brushRef="#br0" timeOffset="3026.71">1785 1654 4044 0 0,'0'0'5695'0'0,"0"0"-3477"0"0,0 0-907 0 0,5 7-35 0 0,0 1-1044 0 0,0 0 0 0 0,0 0 0 0 0,-1 1 0 0 0,-1-1 0 0 0,1 1 0 0 0,-1 0 1 0 0,-1 0-1 0 0,0 1 0 0 0,0-1 0 0 0,-1 0 0 0 0,0 1 0 0 0,-1-1 0 0 0,0 2-232 0 0,21-99-4194 0 0,-21 86 4261 0 0,1 0 0 0 0,0 1 0 0 0,-1-1 0 0 0,1 0 0 0 0,0 1 0 0 0,0-1-1 0 0,0 1 1 0 0,0-1 0 0 0,0 1 0 0 0,0 0 0 0 0,1-1 0 0 0,-1 1-1 0 0,0 0 1 0 0,1 0 0 0 0,-1 0 0 0 0,1 0 0 0 0,-1 0 0 0 0,1 0 0 0 0,-1 0-1 0 0,1 0 1 0 0,0 1 0 0 0,-1-1 0 0 0,1 0 0 0 0,0 1 0 0 0,0 0-1 0 0,-1-1 1 0 0,1 1 0 0 0,0 0 0 0 0,0 0 0 0 0,0 0 0 0 0,0 0-1 0 0,-1 0 1 0 0,1 1 0 0 0,0-1 0 0 0,0 0 0 0 0,-1 1 0 0 0,1-1 0 0 0,0 1-1 0 0,-1 0 1 0 0,1 0 0 0 0,0-1 0 0 0,-1 1 0 0 0,1 0 0 0 0,-1 0-1 0 0,1 1 1 0 0,-1-1 0 0 0,0 0 0 0 0,1 0 0 0 0,-1 1 0 0 0,0-1 0 0 0,0 1-1 0 0,0-1 1 0 0,1 2-67 0 0,28 80 1499 0 0,-19-28-4531 0 0,-9-52-2470 0 0,6-5-4105 0 0</inkml:trace>
  <inkml:trace contextRef="#ctx0" brushRef="#br0" timeOffset="3728.66">3286 1591 1332 0 0,'0'0'2672'0'0,"0"0"856"0"0,0 0-2359 0 0,0 0-875 0 0,0 0 401 0 0,0 0 284 0 0,0 0 40 0 0,0 0-236 0 0,0 0-267 0 0,2-23 2619 0 0,62 111-1430 0 0,-49-33-545 0 0,-14-58-1401 0 0,-1-6 91 0 0,1 1 1 0 0,1 0-1 0 0,0-1 0 0 0,0 1 0 0 0,0 0 0 0 0,1 0 0 0 0,1 0 0 0 0,-1 1 0 0 0,1-1 0 0 0,0 1 0 0 0,1-1 0 0 0,0 2 0 0 0,0-1 1 0 0,2-1 149 0 0,-6 7 29 0 0,0 1 0 0 0,0-1 1 0 0,1 1-1 0 0,-1-1 0 0 0,0 1 1 0 0,1 0-1 0 0,-1 0 0 0 0,0-1 1 0 0,1 1-1 0 0,-1 0 0 0 0,0 0 1 0 0,1 0-1 0 0,-1 1 0 0 0,0-1 1 0 0,1 0-1 0 0,-1 0 0 0 0,0 1 1 0 0,1-1-1 0 0,-1 1 1 0 0,0-1-1 0 0,0 1 0 0 0,1 0 1 0 0,-1-1-1 0 0,0 1 0 0 0,0 0 1 0 0,0 0-1 0 0,0 0 0 0 0,0 0 1 0 0,0 0-1 0 0,0 0 0 0 0,0 0 1 0 0,-1 0-1 0 0,1 0 0 0 0,0 0 1 0 0,-1 0-1 0 0,1 0 1 0 0,0 1-1 0 0,-1-1 0 0 0,0 0 1 0 0,1 1-1 0 0,-1-1 0 0 0,0 0 1 0 0,1 1-1 0 0,-1-1 0 0 0,0 0 1 0 0,0 1-1 0 0,0-1-29 0 0,8 67 366 0 0,-10-50 582 0 0,2-13-2649 0 0,1-11-6723 0 0,0-3 1688 0 0</inkml:trace>
  <inkml:trace contextRef="#ctx0" brushRef="#br0" timeOffset="5037.82">3756 1584 512 0 0,'0'0'811'0'0,"0"0"119"0"0,0 0 1753 0 0,0 0 132 0 0,0 0-709 0 0,0 0-429 0 0,0 0-262 0 0,0 0-543 0 0,0 0-448 0 0,2 20 1273 0 0,-57 62-216 0 0,3-53-7211 0 0,45-30 938 0 0,1-5-2109 0 0</inkml:trace>
  <inkml:trace contextRef="#ctx0" brushRef="#br0" timeOffset="5284.67">3667 1593 5613 0 0,'0'0'6704'0'0,"0"0"-5912"0"0,0 0-652 0 0,29 37 624 0 0,-21-22 260 0 0,0 0-20 0 0,1 0-259 0 0,-3-1-333 0 0,-2 0-240 0 0,0-1-124 0 0,0-2-48 0 0,-2-2-24 0 0,0-2-336 0 0,3-2-425 0 0,0-2-719 0 0,0-1-1400 0 0,7-5-3625 0 0</inkml:trace>
  <inkml:trace contextRef="#ctx0" brushRef="#br0" timeOffset="5628.64">3931 1669 9581 0 0,'0'0'3475'0'0,"0"0"-2705"0"0,0 0-600 0 0,0 0 216 0 0,1 6-43 0 0,-6 38 629 0 0,6-44-861 0 0,-1 0 1 0 0,0 0-1 0 0,0 0 0 0 0,1 0 1 0 0,-1 0-1 0 0,0 0 0 0 0,1 0 1 0 0,-1 0-1 0 0,0 0 0 0 0,0 0 1 0 0,1 0-1 0 0,-1 0 1 0 0,0 0-1 0 0,0 0 0 0 0,1 0 1 0 0,-1 1-1 0 0,0-1 0 0 0,0 0 1 0 0,1 0-1 0 0,-1 0 0 0 0,0 0 1 0 0,0 1-1 0 0,0-1 1 0 0,0 0-1 0 0,1 0 0 0 0,-1 1 1 0 0,0-1-112 0 0,0-3-27 0 0,0-1 1 0 0,0 1 0 0 0,0 0 0 0 0,1-1-1 0 0,-1 1 1 0 0,1 0 0 0 0,0-1 0 0 0,0 1-1 0 0,0 0 1 0 0,0 0 0 0 0,1 0 0 0 0,-1 0-1 0 0,1 0 1 0 0,0 0 0 0 0,0 1 0 0 0,0-1-1 0 0,0 0 1 0 0,0 1 0 0 0,0 0 0 0 0,1-1-1 0 0,-1 1 1 0 0,1 0 0 0 0,0 0 0 0 0,0 0-1 0 0,0 1 1 0 0,0-1 0 0 0,0 1 0 0 0,0-1-1 0 0,0 1 1 0 0,0 0 0 0 0,0 0-1 0 0,1 1 1 0 0,-1-1 0 0 0,0 1 0 0 0,0-1-1 0 0,1 1 1 0 0,-1 0 0 0 0,0 0 0 0 0,1 1-1 0 0,-1-1 1 0 0,0 1 0 0 0,1-1 0 0 0,-1 1-1 0 0,0 0 1 0 0,0 0 0 0 0,0 1 0 0 0,3 0 26 0 0,-2 1 7 0 0,0 1 0 0 0,1-1 0 0 0,-1 1 0 0 0,0-1 0 0 0,-1 1 1 0 0,1 0-1 0 0,-1 1 0 0 0,1-1 0 0 0,-1 0 0 0 0,0 1 0 0 0,-1 0 1 0 0,1 0-1 0 0,-1 0 0 0 0,0 0 0 0 0,-1 0 0 0 0,1 0 0 0 0,-1 0 1 0 0,0 1-1 0 0,0-1 0 0 0,0 1-7 0 0,-10 41-3712 0 0,2-38-1965 0 0,0-7-2547 0 0</inkml:trace>
  <inkml:trace contextRef="#ctx0" brushRef="#br0" timeOffset="15597.92">1614 1677 1500 0 0,'0'0'0'0'0,"0"0"-940"0"0</inkml:trace>
  <inkml:trace contextRef="#ctx0" brushRef="#br0" timeOffset="17400.94">948 1236 468 0 0,'0'0'424'0'0,"0"0"-424"0"0,0 0-208 0 0,0 0-380 0 0</inkml:trace>
  <inkml:trace contextRef="#ctx0" brushRef="#br0" timeOffset="17651.18">1263 1360 1840 0 0,'0'0'324'0'0,"0"0"-324"0"0,0 0 0 0 0,0 0-12 0 0,0 0-196 0 0</inkml:trace>
  <inkml:trace contextRef="#ctx0" brushRef="#br0" timeOffset="17900.52">843 1191 3192 0 0,'0'0'912'0'0,"0"0"-404"0"0,0 0-508 0 0,0 0-2932 0 0</inkml:trace>
  <inkml:trace contextRef="#ctx0" brushRef="#br0" timeOffset="21593.8">1932 1757 3908 0 0,'0'0'4825'0'0,"0"0"-2973"0"0,0 0-1852 0 0,0 0-544 0 0,0 0 544 0 0,0 0 116 0 0,0 0 220 0 0,0 0-336 0 0,0 0-492 0 0,0 0-840 0 0,-7 6-940 0 0,4-5 1099 0 0,-1-1 457 0 0,0 0-1188 0 0,-9-4-496 0 0</inkml:trace>
  <inkml:trace contextRef="#ctx0" brushRef="#br0" timeOffset="21842.42">1389 1711 756 0 0,'0'0'6597'0'0,"0"0"-5169"0"0,0 0-1428 0 0,0 0-636 0 0,0 0 312 0 0,0 0 184 0 0,0 0 88 0 0,0 0-224 0 0,0 0-72 0 0,0 0 72 0 0,0 9-1193 0 0,0-7-1099 0 0,2-2-124 0 0</inkml:trace>
  <inkml:trace contextRef="#ctx0" brushRef="#br0" timeOffset="22092.24">2014 1787 1852 0 0,'0'0'6017'0'0,"0"0"-4889"0"0,0 0-908 0 0,0 0-220 0 0,0 0-192 0 0,0 0 192 0 0,0 0 128 0 0,0 0-128 0 0,-47 0-236 0 0,37 0-868 0 0,0 0-324 0 0,-1 1-1021 0 0,3-1-435 0 0</inkml:trace>
  <inkml:trace contextRef="#ctx0" brushRef="#br0" timeOffset="22246.68">1403 1722 520 0 0,'0'0'7013'0'0,"0"0"-5705"0"0,0 0-1076 0 0,0 0-228 0 0,0 0 80 0 0,0 0-4 0 0,0 0-80 0 0,0 0-1116 0 0,0 0-1669 0 0,0 0 569 0 0,3 8-908 0 0</inkml:trace>
  <inkml:trace contextRef="#ctx0" brushRef="#br0" timeOffset="26810.14">731 1113 4396 0 0,'0'0'924'0'0,"0"0"2221"0"0,0 0-2821 0 0,0 0-324 0 0,0 0-1116 0 0,0 0-988 0 0,0 0-177 0 0,0 0 181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39.6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171 30 3572 0 0,'0'0'9029'0'0,"0"0"-7765"0"0,0 0-772 0 0,0 0 256 0 0,0 0 344 0 0,0 0-687 0 0,0 0-293 0 0,0 0 24 0 0,0 0 4 0 0,-37-6-68 0 0,16 5-72 0 0,-1 1-8 0 0,-1 0 0 0 0,2 0-416 0 0,1-2-809 0 0,5-1-843 0 0,5-1-3052 0 0,8-9-3057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39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219 17 12209 0 0,'0'0'2332'0'0,"0"0"-2332"0"0,0 0-216 0 0,0 0 12 0 0,-45 0 200 0 0,21 0 4 0 0,-2-2 0 0 0,0 1-44 0 0,-1 1-988 0 0,0-3-1072 0 0,9 2-2432 0 0,-8-9-1865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43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8673 0 0,'0'0'3377'0'0,"0"0"-2475"0"0,3 8-281 0 0,7 112 2508 0 0,23-190-9314 0 0,-32 68 6270 0 0,1 1-1 0 0,-1-1 1 0 0,1 1-1 0 0,0 0 1 0 0,-1-1 0 0 0,1 1-1 0 0,0 0 1 0 0,0 0 0 0 0,0 1-1 0 0,0-1 1 0 0,0 0 0 0 0,0 1-1 0 0,0-1 1 0 0,0 1 0 0 0,0-1-1 0 0,0 1 1 0 0,0 0 0 0 0,0 0-1 0 0,1 0 1 0 0,-1 0 0 0 0,0 0-1 0 0,0 1 1 0 0,0-1 0 0 0,0 1-1 0 0,0-1 1 0 0,0 1 0 0 0,0 0-1 0 0,0-1 1 0 0,0 1 0 0 0,0 0-1 0 0,0 1 1 0 0,-1-1 0 0 0,1 0-1 0 0,0 0 1 0 0,-1 1 0 0 0,1-1-1 0 0,0 1-84 0 0,41 85 4463 0 0,-45-67-7966 0 0,-5-2-4335 0 0,12-25 1067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44.1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29 10001 0 0,'0'0'5192'0'0,"0"0"-4084"0"0,0 0-147 0 0,0 0-429 0 0,0 0-284 0 0,0 0-100 0 0,-40 1-60 0 0,26-1-80 0 0,-4 0-8 0 0,-4 0-48 0 0,4 0 40 0 0,0 0-4 0 0,2 0-272 0 0,6-3-660 0 0,5-2-1129 0 0,2 0-3959 0 0,11-12-2853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57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 5004 0 0,'0'0'6586'0'0,"0"0"-4257"0"0,0 0-1719 0 0,0 0-323 0 0,0 0 73 0 0,0 6 259 0 0,-4 136 1317 0 0,17-122-3850 0 0,5-15-5451 0 0,-3-5-975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44.27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40 6281 0 0,'0'0'10105'0'0,"0"0"-8985"0"0,0 0-1008 0 0,0 0-100 0 0,-38-8-12 0 0,16 5 12 0 0,-2 0-4 0 0,-3 0-8 0 0,-3 1-56 0 0,3 0-740 0 0,2-1-853 0 0,10-1-4099 0 0,2-8-3653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44.6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0 262 5440 0 0,'0'0'7346'0'0,"0"0"-5019"0"0,0 0-1834 0 0,0 0 82 0 0,0 0-54 0 0,0 0-200 0 0,0 0-119 0 0,0 0-60 0 0,0-8-209 0 0,1-10-230 0 0,1 1 0 0 0,1-1 0 0 0,1 0 1 0 0,0 1-1 0 0,1 0 0 0 0,1 0 0 0 0,1 0 1 0 0,0 1-1 0 0,1 0 0 0 0,1 0 0 0 0,0 1 1 0 0,6-6 296 0 0,-14 18 84 0 0,2 1 0 0 0,-1-1 0 0 0,0 1 0 0 0,0 0 1 0 0,1 0-1 0 0,-1 0 0 0 0,1 0 0 0 0,-1 0 0 0 0,1 1 1 0 0,0-1-1 0 0,0 1 0 0 0,0-1 0 0 0,0 1 0 0 0,0 0 1 0 0,0 0-1 0 0,0 1 0 0 0,0-1 0 0 0,0 1 0 0 0,1-1 1 0 0,-1 1-1 0 0,0 0 0 0 0,0 0 0 0 0,0 0 0 0 0,1 1 1 0 0,-1-1-1 0 0,0 1 0 0 0,0 0 0 0 0,0 0 0 0 0,0 0 1 0 0,0 0-1 0 0,0 0 0 0 0,0 1 0 0 0,0-1 0 0 0,0 1 1 0 0,-1 0-1 0 0,1 0 0 0 0,-1 0 0 0 0,1 0 0 0 0,-1 0 1 0 0,1 1-85 0 0,4 4 101 0 0,-1-1 1 0 0,1 1 0 0 0,-1 0-1 0 0,-1 1 1 0 0,0-1-1 0 0,0 1 1 0 0,0 0 0 0 0,-1 1-1 0 0,0-1 1 0 0,0 1-1 0 0,-1-1 1 0 0,0 1 0 0 0,0 6-102 0 0,-1 87 529 0 0,-3-53-5535 0 0,1-48-1208 0 0,4-6-1523 0 0</inkml:trace>
  <inkml:trace contextRef="#ctx0" brushRef="#br0" timeOffset="260.97">319 194 732 0 0,'0'0'15373'0'0,"0"0"-14280"0"0,0 0-921 0 0,-45 3-172 0 0,17-3 236 0 0,-3 0-148 0 0,-2 0-88 0 0,-2-3-696 0 0,11 0-2049 0 0,-11-9-8312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43.3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1 5653 0 0,'0'0'7928'0'0,"0"0"-7156"0"0,0 0-772 0 0,0 0 608 0 0,9 38-80 0 0,-15-28-112 0 0,-4 1-88 0 0,-3 1-87 0 0,-2-2-241 0 0,1-1-269 0 0,-3-2-407 0 0,3-2-472 0 0,1-4-596 0 0,3-1-1164 0 0,2-2-2845 0 0</inkml:trace>
  <inkml:trace contextRef="#ctx0" brushRef="#br0" timeOffset="279.57">59 19 9473 0 0,'0'0'3192'0'0,"0"0"-2504"0"0,0 0 204 0 0,26 44 192 0 0,-21-29-316 0 0,-1 0-339 0 0,0-2-189 0 0,-4 0-80 0 0,3-1-160 0 0,-3-2-12 0 0,0-2-276 0 0,0-2-405 0 0,0-3-427 0 0,0-2-964 0 0,0-1-2508 0 0,4-10-2961 0 0</inkml:trace>
  <inkml:trace contextRef="#ctx0" brushRef="#br0" timeOffset="544.63">253 63 2916 0 0,'0'0'8379'0'0,"0"0"-5754"0"0,5 7-2090 0 0,-2-3-460 0 0,-1-1-1 0 0,1 0 1 0 0,-1 1 0 0 0,0 0 0 0 0,1-1 0 0 0,-2 1 0 0 0,1 0 0 0 0,0 0 0 0 0,-1 0 0 0 0,0 1-1 0 0,0-1 1 0 0,0 0 0 0 0,0 0 0 0 0,-1 1 0 0 0,0-1 0 0 0,1 0 0 0 0,-2 1 0 0 0,1-1 0 0 0,0 0-1 0 0,-1 0 1 0 0,0 1 0 0 0,0-1 0 0 0,0 0 0 0 0,-1 0 0 0 0,1 0 0 0 0,-1 0 0 0 0,0 0 0 0 0,0 0-75 0 0,13-47-4920 0 0,23 4 4454 0 0,-31 39 664 0 0,1-1-1 0 0,-1 1 1 0 0,1 0-1 0 0,-1 0 1 0 0,1 0-1 0 0,-1 0 1 0 0,1 1-1 0 0,-1-1 1 0 0,0 1-1 0 0,1 0 1 0 0,-1 0-1 0 0,0 0 1 0 0,1 1-1 0 0,-1-1 1 0 0,0 1-1 0 0,0-1 1 0 0,0 1-1 0 0,0 0 1 0 0,0 0-1 0 0,-1 1 1 0 0,1-1-1 0 0,-1 1 1 0 0,1-1-1 0 0,-1 1 1 0 0,0 0-1 0 0,0-1 1 0 0,0 1-1 0 0,0 0 1 0 0,1 4-198 0 0,12 81 1165 0 0,-30-65-3277 0 0,-16-14-3404 0 0,10-12-2699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41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5 397 7129 0 0,'0'0'5301'0'0,"0"0"-4065"0"0,0 0-1037 0 0,1 6 411 0 0,1 136 2126 0 0,-7-149-11725 0 0,3-6 899 0 0</inkml:trace>
  <inkml:trace contextRef="#ctx0" brushRef="#br0" timeOffset="171.11">5 267 6689 0 0,'0'0'7352'0'0,"0"0"-6288"0"0,0 0-448 0 0,0 0 365 0 0,0 0-221 0 0,0 0-192 0 0,0 0-248 0 0,0 0-320 0 0,0 0-24 0 0,0 0-332 0 0,4-3-428 0 0,-5 0-229 0 0,-2 1-727 0 0,3 0-2548 0 0,0-8-3589 0 0</inkml:trace>
  <inkml:trace contextRef="#ctx0" brushRef="#br0" timeOffset="496.15">218 427 3648 0 0,'0'0'6222'0'0,"0"0"-3966"0"0,0 0-1515 0 0,0 0-279 0 0,0 0-46 0 0,0 0 387 0 0,4 9 340 0 0,3 8-544 0 0,-1-8-486 0 0,0 1 0 0 0,-1 0 1 0 0,0 1-1 0 0,-1-1 0 0 0,0 1 1 0 0,0 0-1 0 0,-1 0 0 0 0,-1 0 0 0 0,0 1 1 0 0,0-1-1 0 0,-1 0 0 0 0,-1 1 1 0 0,0-1-1 0 0,0 1 0 0 0,-1-1 1 0 0,0 1-1 0 0,-1-1 0 0 0,-1 0 0 0 0,0 0 1 0 0,0 0-1 0 0,-1 0 0 0 0,-5 10-113 0 0,-78 8-63 0 0,34-53-6625 0 0,44 3-1263 0 0</inkml:trace>
  <inkml:trace contextRef="#ctx0" brushRef="#br0" timeOffset="744.04">338 320 8129 0 0,'0'0'6460'0'0,"0"0"-5424"0"0,0 0-696 0 0,0 0 153 0 0,0 0-493 0 0,0 0-64 0 0,0 0-293 0 0,0 0-331 0 0,0 0-792 0 0,0 0-2444 0 0,-2-26-2201 0 0</inkml:trace>
  <inkml:trace contextRef="#ctx0" brushRef="#br0" timeOffset="1082.34">287 2 11625 0 0,'0'0'1726'0'0,"0"0"-1292"0"0,0 0-312 0 0,0 0 105 0 0,0 0-68 0 0,7 1-238 0 0,156-3-1146 0 0,-160 3 1289 0 0,0 1 0 0 0,0 0 0 0 0,0-1 0 0 0,0 1 0 0 0,0 1 0 0 0,-1-1 0 0 0,1 0 0 0 0,-1 1 0 0 0,1-1 0 0 0,-1 1 0 0 0,0 0 0 0 0,0 0 0 0 0,0 0 0 0 0,0 0 0 0 0,-1 0 0 0 0,1 0 0 0 0,-1 0 0 0 0,0 1 1 0 0,0-1-1 0 0,0 0 0 0 0,0 1 0 0 0,-1-1 0 0 0,0 1 0 0 0,1-1 0 0 0,-1 2-64 0 0,3 8 277 0 0,13 54 486 0 0,-3 0-1 0 0,-4 0 0 0 0,-2 1 0 0 0,-3 1 0 0 0,-5 66-762 0 0,1-121 28 0 0,-15 9-1199 0 0,-6-24-4424 0 0,12-6-1065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0:40.2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231 1 11385 0 0,'0'0'549'0'0,"-7"0"-635"0"0,-217 0 730 0 0,261 67 269 0 0,-28-37-489 0 0,0 0-1 0 0,-2 0 1 0 0,-1 1 0 0 0,-1 0-1 0 0,-2 0 1 0 0,-1 1-1 0 0,-2-1 1 0 0,-1 1 0 0 0,-2 8-424 0 0,-63 262 716 0 0,70-297-666 0 0,-1 0 1 0 0,1 0-1 0 0,0-1 1 0 0,0 1 0 0 0,1-1-1 0 0,-1 0 1 0 0,1 0-1 0 0,0 0 1 0 0,0-1 0 0 0,1 1-1 0 0,-1-1 1 0 0,0-1-1 0 0,1 1 1 0 0,0-1 0 0 0,0 0-1 0 0,0 0 1 0 0,0-1-1 0 0,0 1 1 0 0,0-1 0 0 0,0-1-1 0 0,0 1 1 0 0,0-1-1 0 0,0 0 1 0 0,0 0 0 0 0,1-1-1 0 0,-1 0 1 0 0,3-1-51 0 0,0 2 9 0 0,66 1-388 0 0,-68-5-2212 0 0,-11-4-5570 0 0,-7-7-17 0 0</inkml:trace>
  <inkml:trace contextRef="#ctx0" brushRef="#br0" timeOffset="1164.69">546 404 2660 0 0,'0'0'4921'0'0,"0"0"-3451"0"0,0 0-1223 0 0,0 0 117 0 0,0 0 312 0 0,0 0-98 0 0,0 0-187 0 0,0 0-83 0 0,0 0-103 0 0,0-6-39 0 0,1-2-122 0 0,-1 4 9 0 0,1 0 0 0 0,-1 0 1 0 0,1 0-1 0 0,-1 0 0 0 0,0 0 0 0 0,0 0 0 0 0,-1 0 0 0 0,1 0 0 0 0,-1 0 0 0 0,0 0 0 0 0,0 1 0 0 0,0-1 0 0 0,-1 0 0 0 0,1 0 0 0 0,-1 1 0 0 0,0-1 0 0 0,0 1 0 0 0,0-1 0 0 0,-1 1 0 0 0,1 0 0 0 0,-1 0 0 0 0,1 0 0 0 0,-1 0 0 0 0,0 1 0 0 0,0-1 0 0 0,-1 1-53 0 0,0-2 7 0 0,0 1-1 0 0,0 0 0 0 0,0 1 1 0 0,-1-1-1 0 0,0 1 1 0 0,1 0-1 0 0,-1 0 0 0 0,0 0 1 0 0,0 1-1 0 0,0-1 1 0 0,0 1-1 0 0,0 0 0 0 0,0 1 1 0 0,0-1-1 0 0,0 1 1 0 0,0 0-1 0 0,-1 0 0 0 0,1 1 1 0 0,0 0-1 0 0,0 0 1 0 0,0 0-1 0 0,0 0 0 0 0,0 1 1 0 0,0 0-1 0 0,1 0 1 0 0,-1 0-1 0 0,1 0 0 0 0,-1 1 1 0 0,1 0-1 0 0,0 0 1 0 0,0 0-1 0 0,0 0 0 0 0,0 1 1 0 0,0-1-1 0 0,1 1 1 0 0,0 0-1 0 0,-1 0 0 0 0,2 0 1 0 0,-1 1-1 0 0,0-1 1 0 0,1 1-1 0 0,0 0 0 0 0,0-1 1 0 0,0 1-1 0 0,1 0 1 0 0,-1 0-1 0 0,1 4-6 0 0,0-4 72 0 0,1 0 0 0 0,0-1 0 0 0,1 1 0 0 0,-1 0 0 0 0,1 0 0 0 0,0-1 0 0 0,0 1 0 0 0,0 0 1 0 0,1-1-1 0 0,-1 1 0 0 0,1-1 0 0 0,0 1 0 0 0,0-1 0 0 0,1 0 0 0 0,0 0 0 0 0,-1 0 0 0 0,1 0 0 0 0,1 0 0 0 0,-1-1 0 0 0,0 0 0 0 0,1 1 0 0 0,0-1 0 0 0,-1 0 0 0 0,1-1 1 0 0,1 1-1 0 0,-1-1 0 0 0,0 0 0 0 0,0 0 0 0 0,1 0 0 0 0,0 0 0 0 0,-1-1 0 0 0,1 0 0 0 0,0 0 0 0 0,-1 0 0 0 0,1 0 0 0 0,0-1 0 0 0,0 0 0 0 0,0 0 0 0 0,-1 0 0 0 0,1-1 1 0 0,0 1-1 0 0,0-1 0 0 0,-1 0 0 0 0,1-1 0 0 0,0 1 0 0 0,3-3-72 0 0,-4 1-25 0 0,1 0 0 0 0,-1 0 0 0 0,0-1 1 0 0,0 1-1 0 0,0-1 0 0 0,-1 0 0 0 0,1 0 0 0 0,-1-1 1 0 0,0 1-1 0 0,0-1 0 0 0,-1 0 0 0 0,1 1 0 0 0,-1-1 1 0 0,0 0-1 0 0,-1 0 0 0 0,1-1 0 0 0,0-1 25 0 0,8-21-670 0 0,29 66 1012 0 0,1 104 835 0 0,-35-131-2725 0 0,1-6-3126 0 0,-1-4-1144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1:38.2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2 3588 0 0,'0'0'6712'0'0,"0"0"-4480"0"0,0 0-1569 0 0,0 0 102 0 0,0 0-113 0 0,0 0-433 0 0,0 0-251 0 0,0 0-102 0 0,-8-2-443 0 0,108 17 458 0 0,-98-14 169 0 0,0 0-1 0 0,0 0 1 0 0,0 0-1 0 0,-1 0 1 0 0,1 0 0 0 0,0 0-1 0 0,-1 0 1 0 0,1 1-1 0 0,-1-1 1 0 0,1 1-1 0 0,-1-1 1 0 0,0 1-1 0 0,1-1 1 0 0,-1 1-1 0 0,0 0 1 0 0,0-1 0 0 0,0 1-1 0 0,0 0 1 0 0,-1 0-1 0 0,1 0 1 0 0,0 0-1 0 0,-1 0 1 0 0,0 0-1 0 0,1 0 1 0 0,-1 0-1 0 0,0 0 1 0 0,0 0 0 0 0,0 0-1 0 0,0 0 1 0 0,0 0-1 0 0,0 0 1 0 0,-1 0-1 0 0,1 0 1 0 0,-1 0-1 0 0,1 0 1 0 0,-1 0-1 0 0,0-1 1 0 0,0 1 0 0 0,0 0-1 0 0,0 0 1 0 0,0-1-1 0 0,0 1 1 0 0,0 0-1 0 0,-1-1 1 0 0,1 1-1 0 0,-1-1 1 0 0,1 0 0 0 0,-1 1-51 0 0,-54 60 1294 0 0,119-55-983 0 0,-43-7-635 0 0,55-3-997 0 0,-25-1-5879 0 0,-29 0 595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1:39.7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1 8809 0 0,'0'0'4816'0'0,"0"0"-3429"0"0,0 0-1151 0 0,0 0 245 0 0,0 0-23 0 0,0 0-472 0 0,0 0-256 0 0,0 0-90 0 0,43 13-422 0 0,-41-13 823 0 0,0 0-1 0 0,0 0 1 0 0,-1 0-1 0 0,1 1 0 0 0,0-1 1 0 0,0 1-1 0 0,0-1 1 0 0,-1 1-1 0 0,1 0 0 0 0,0-1 1 0 0,0 1-1 0 0,-1 0 1 0 0,1 0-1 0 0,-1 0 0 0 0,1 0 1 0 0,-1 1-1 0 0,1-1 1 0 0,-1 0-1 0 0,0 1 0 0 0,0-1 1 0 0,1 1-1 0 0,-1-1 1 0 0,0 1-1 0 0,0-1 1 0 0,-1 1-1 0 0,1 0 0 0 0,0 0 1 0 0,0-1-1 0 0,-1 1 1 0 0,1 0-1 0 0,-1 0 0 0 0,0 0 1 0 0,1 0-1 0 0,-1-1 1 0 0,0 1-1 0 0,0 0 0 0 0,0 0 1 0 0,0 0-1 0 0,-1 0 1 0 0,1 0-1 0 0,0-1 0 0 0,-1 1 1 0 0,0 0-1 0 0,1 0 1 0 0,-1 0-1 0 0,0-1 0 0 0,0 1 1 0 0,0 0-1 0 0,0-1 1 0 0,0 1-1 0 0,0-1 0 0 0,0 1 1 0 0,0-1-1 0 0,-1 0 1 0 0,1 1-1 0 0,0-1 0 0 0,-1 0 1 0 0,0 0-41 0 0,-85 43 539 0 0,134-33-110 0 0,28-11-733 0 0,-25 0-7147 0 0,-45 0 1353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1:39.9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800 0 4880 0 0,'0'0'4949'0'0,"0"0"-3780"0"0,-6 3-681 0 0,-36 11 260 0 0,0-3 0 0 0,-1-1 0 0 0,-1-2 0 0 0,1-2 0 0 0,-27 0-748 0 0,25-2 159 0 0,-231 0-854 0 0,102-56-8583 0 0,159 44 6214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1:40.5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796 12 1292 0 0,'0'0'1454'0'0,"0"0"2052"0"0,-9 4-1468 0 0,-210 46 3550 0 0,-16-39-4220 0 0,181-15-1605 0 0,1-2 0 0 0,1-3-1 0 0,-1-2 1 0 0,2-2 0 0 0,-6-4 237 0 0,57 17-120 0 0,-13-7-814 0 0,18 3-3511 0 0,8-1-1328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1:39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19 992 0 0,'0'0'6203'0'0,"0"0"-3429"0"0,0 0-1667 0 0,0 0-315 0 0,0 0-63 0 0,0 0-282 0 0,7-3-290 0 0,-5 2-129 0 0,0-1 0 0 0,0 1-1 0 0,0-1 1 0 0,0 1-1 0 0,1-1 1 0 0,-1 1 0 0 0,0 0-1 0 0,1 0 1 0 0,-1 0 0 0 0,1 1-1 0 0,-1-1 1 0 0,1 1 0 0 0,-1-1-1 0 0,1 1 1 0 0,-1 0 0 0 0,1 0-1 0 0,0 0 1 0 0,-1 0-1 0 0,1 0 1 0 0,-1 1 0 0 0,1-1-1 0 0,-1 1 1 0 0,1-1 0 0 0,-1 1-1 0 0,1 0 1 0 0,-1 0 0 0 0,0 0-1 0 0,1 0 1 0 0,-1 1 0 0 0,0-1-1 0 0,0 1 1 0 0,0-1 0 0 0,0 1-1 0 0,0 0 1 0 0,0 0-1 0 0,0 0 1 0 0,-1 0 0 0 0,1 0-1 0 0,-1 0 1 0 0,0 0 0 0 0,1 0-1 0 0,-1 1 1 0 0,0-1 0 0 0,0 1-1 0 0,0 1-27 0 0,-61 102 3037 0 0,63-103-3023 0 0,0 0-1 0 0,0 0 1 0 0,0 0-1 0 0,0 0 1 0 0,0 0-1 0 0,1-1 0 0 0,-1 0 1 0 0,1 0-1 0 0,0 0 1 0 0,0 0-1 0 0,0 0 1 0 0,0-1-1 0 0,0 1 1 0 0,0-1-1 0 0,0 0 1 0 0,0-1-1 0 0,0 1 0 0 0,0-1 1 0 0,1 0-1 0 0,-1 0 1 0 0,0 0-1 0 0,0 0 1 0 0,3-1-14 0 0,-5 1-4 0 0,53-2-1062 0 0,-19-13-6782 0 0,-22 4 1730 0 0</inkml:trace>
  <inkml:trace contextRef="#ctx0" brushRef="#br0" timeOffset="246.17">471 18 5929 0 0,'0'0'6220'0'0,"0"0"-5644"0"0,0 0-348 0 0,0 0 56 0 0,0 0 1100 0 0,-3 47-124 0 0,-5-33-331 0 0,-3 0-357 0 0,-2 0-436 0 0,-1 0-136 0 0,-2 1-532 0 0,2-4-501 0 0,2 0-123 0 0,2-3 700 0 0,0-4-1648 0 0,6-1-1796 0 0,-1-1-1433 0 0</inkml:trace>
  <inkml:trace contextRef="#ctx0" brushRef="#br0" timeOffset="399.72">399 78 4272 0 0,'0'0'4977'0'0,"0"0"-3361"0"0,0 0-552 0 0,33 40 192 0 0,-25-27-188 0 0,-2-1-460 0 0,1 0-308 0 0,-3-1-196 0 0,-1 0-104 0 0,4 0-164 0 0,-6 0-380 0 0,4-4-612 0 0,2 2-1060 0 0,-6-5-2012 0 0,8-3-2249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57.7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18 7277 0 0,'0'0'4068'0'0,"0"0"-2444"0"0,0 0-856 0 0,0 0-164 0 0,0 0-202 0 0,0 0-192 0 0,0 0-66 0 0,0 0-74 0 0,4-4-96 0 0,-3 3 24 0 0,1 0 0 0 0,0-1 0 0 0,-1 1 0 0 0,1 0-1 0 0,-1 0 1 0 0,1 0 0 0 0,0 0 0 0 0,0 0 0 0 0,0 1-1 0 0,-1-1 1 0 0,1 0 0 0 0,0 1 0 0 0,0 0 0 0 0,0-1-1 0 0,0 1 1 0 0,0 0 0 0 0,0 0 0 0 0,0 0 0 0 0,0 0-1 0 0,0 0 1 0 0,0 1 0 0 0,0-1 0 0 0,0 0 0 0 0,0 1 0 0 0,0 0-1 0 0,-1-1 1 0 0,1 1 0 0 0,0 0 0 0 0,0 0 0 0 0,-1 0-1 0 0,1 0 1 0 0,0 0 0 0 0,-1 0 0 0 0,1 1 0 0 0,-1-1-1 0 0,0 0 1 0 0,1 1 0 0 0,-1-1 0 0 0,0 1 0 0 0,0 0-1 0 0,1 1 3 0 0,1-1 40 0 0,0 0 0 0 0,-1 0 0 0 0,1 0-1 0 0,-1 0 1 0 0,0 1 0 0 0,0-1 0 0 0,1 1-1 0 0,-2-1 1 0 0,1 1 0 0 0,0 0 0 0 0,0 0-1 0 0,-1 0 1 0 0,0 0 0 0 0,1 0 0 0 0,-1 0-1 0 0,0 0 1 0 0,-1 0 0 0 0,1 0-1 0 0,0 1 1 0 0,-1-1 0 0 0,0 0 0 0 0,0 0-1 0 0,0 1 1 0 0,0-1 0 0 0,0 0 0 0 0,-1 0-1 0 0,0 1 1 0 0,1-1 0 0 0,-1 0 0 0 0,0 0-1 0 0,0 0 1 0 0,-1 0 0 0 0,1 0 0 0 0,-1 0-1 0 0,1 0 1 0 0,-1-1 0 0 0,0 1 0 0 0,0 0-1 0 0,0-1 1 0 0,-1 1 0 0 0,1-1 0 0 0,0 0-1 0 0,-1 0 1 0 0,0 0 0 0 0,1 0 0 0 0,-1-1-1 0 0,0 1 1 0 0,0 0 0 0 0,0-1-1 0 0,0 0 1 0 0,-1 1-40 0 0,4-2-4 0 0,1 0-1 0 0,-1 0 1 0 0,0 0-1 0 0,1 0 1 0 0,-1 1-1 0 0,1-1 1 0 0,-1 0 0 0 0,1 0-1 0 0,-1 1 1 0 0,1-1-1 0 0,-1 0 1 0 0,0 1-1 0 0,1-1 1 0 0,-1 0-1 0 0,0 1 1 0 0,1-1-1 0 0,-1 0 1 0 0,0 1 0 0 0,1-1-1 0 0,-1 1 1 0 0,0-1-1 0 0,0 1 1 0 0,0-1-1 0 0,1 1 1 0 0,-1-1-1 0 0,0 1 1 0 0,0-1-1 0 0,0 1 1 0 0,0-1 0 0 0,0 1-1 0 0,0-1 1 0 0,0 1-1 0 0,0-1 1 0 0,0 1-1 0 0,0-1 1 0 0,0 1-1 0 0,0-1 1 0 0,-1 1-1 0 0,1-1 1 0 0,0 1-1 0 0,0-1 1 0 0,0 1 0 0 0,-1-1-1 0 0,1 1 1 0 0,0-1-1 0 0,-1 0 1 0 0,1 1-1 0 0,0-1 5 0 0,11 3 50 0 0,106 26 37 0 0,-67-14-4898 0 0,-47-14 32 0 0,1-2-2584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1:37.7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2027 1131 5396 0 0,'0'0'7129'0'0,"0"0"-6849"0"0,0 0-152 0 0,0 0 472 0 0,-2 39 212 0 0,-6-25-28 0 0,-5 4-156 0 0,-1 0-264 0 0,-1 1-196 0 0,-1-2-92 0 0,1-1-76 0 0,3 0-44 0 0,0-4-384 0 0,2 1-352 0 0,3-5-308 0 0,2-1-328 0 0,4-5-1272 0 0,1-1-2149 0 0</inkml:trace>
  <inkml:trace contextRef="#ctx0" brushRef="#br0" timeOffset="170.65">1942 1197 2540 0 0,'0'0'6465'0'0,"0"0"-4977"0"0,0 0-444 0 0,0 0 364 0 0,28 48-248 0 0,-19-35-452 0 0,-2-1-304 0 0,-1 0-304 0 0,2 1-24 0 0,-2-1-76 0 0,2 0-280 0 0,1-1-732 0 0,-1-1-416 0 0,1-3-1480 0 0,0-5-3433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10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4288 0 0,'0'0'2409'0'0,"0"0"-749"0"0,0 0-1308 0 0,0 0-352 0 0,0 0-700 0 0,0 0-68 0 0,0 0-156 0 0,0 0-1405 0 0,0 0-711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12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1720 0 0,'0'0'2628'0'0,"0"0"-1483"0"0,0 0-885 0 0,0 0 99 0 0,0 0 104 0 0,0 0-177 0 0,-4 0-156 0 0,-11 1-100 0 0,12 0 197 0 0,3-2-402 0 0,0 1-6910 0 0,0 0 7592 0 0,0 2-1002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14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1 628 0 0,'0'0'517'0'0,"0"0"-213"0"0,0 0-38 0 0,0 0 849 0 0,0 0 824 0 0,0 0-972 0 0,0 0-714 0 0,0 0-164 0 0,-4-1 61 0 0,2 1-109 0 0,1 0 0 0 0,-1 0 0 0 0,0 1 0 0 0,0-1 0 0 0,1 0 0 0 0,-1 1-1 0 0,0-1 1 0 0,0 1 0 0 0,1-1 0 0 0,-1 1 0 0 0,1 0 0 0 0,-1 0 0 0 0,0 0 0 0 0,1 0 0 0 0,0 0 0 0 0,-1 0 0 0 0,1 0 0 0 0,0 0 0 0 0,-1 1 0 0 0,1-1 0 0 0,0 0-1 0 0,0 1 1 0 0,0-1 0 0 0,0 1 0 0 0,0-1 0 0 0,0 1 0 0 0,1 0 0 0 0,-1-1 0 0 0,0 1 0 0 0,1 0 0 0 0,0-1 0 0 0,-1 1 0 0 0,1 0 0 0 0,0 0 0 0 0,0 0 0 0 0,0-1-1 0 0,0 1 1 0 0,0 0 0 0 0,0 0 0 0 0,0-1 0 0 0,1 1 0 0 0,-1 0 0 0 0,1 0 0 0 0,-1-1 0 0 0,1 1 0 0 0,0 0 0 0 0,-1-1 0 0 0,1 1-41 0 0,3 15 103 0 0,0 0 1 0 0,1-1-1 0 0,1 0 1 0 0,0 1-1 0 0,1-2 1 0 0,1 1-1 0 0,1-1 1 0 0,0 0-1 0 0,1-1 1 0 0,0 0 0 0 0,1-1-1 0 0,1 0 1 0 0,0-1-1 0 0,0 0 1 0 0,1-1-1 0 0,1 0 1 0 0,0-1-1 0 0,1 0 1 0 0,0-2-1 0 0,0 1 1 0 0,0-2-1 0 0,11 4-103 0 0,-26-12 3 0 0,0 0-1 0 0,0 1 1 0 0,-1-1-1 0 0,1 0 1 0 0,0 1-1 0 0,0-1 1 0 0,0 0-1 0 0,0 0 1 0 0,0 1-1 0 0,0-1 1 0 0,0 0-1 0 0,0 0 1 0 0,0 1-1 0 0,0-1 1 0 0,0 0-1 0 0,0 0 1 0 0,1 1-1 0 0,-1-1 1 0 0,0 0-1 0 0,1 1 1 0 0,-1-1-1 0 0,0 0 1 0 0,1 1-1 0 0,-1-1 1 0 0,1 0-1 0 0,-1 1 1 0 0,1-1-1 0 0,-1 1 1 0 0,1-1-1 0 0,-1 1 1 0 0,1-1-1 0 0,-1 1 1 0 0,1 0-1 0 0,0-1 1 0 0,-1 1-1 0 0,1 0 1 0 0,0-1-1 0 0,0 1 1 0 0,-1 0-1 0 0,1 0 1 0 0,0-1-1 0 0,-1 1 1 0 0,1 0 0 0 0,0 0-1 0 0,0 0 1 0 0,-1 0-1 0 0,1 0 1 0 0,0 0-1 0 0,0 0 1 0 0,-1 1-1 0 0,1-1 1 0 0,0 0-1 0 0,0 0 1 0 0,-1 0-1 0 0,1 1 1 0 0,0-1-1 0 0,-1 0 1 0 0,2 1-3 0 0,-8-24 784 0 0,34 48-562 0 0,23 57 1083 0 0,-96-75-261 0 0,-46-14-2145 0 0,89 6-2760 0 0,2 1-464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14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5 704 0 0,'0'0'692'0'0,"0"0"-172"0"0,0 0 1060 0 0,0 0 2461 0 0,0 0-4041 0 0,0 0-92 0 0,0 0-920 0 0,0 0-281 0 0,0 0-1039 0 0,-12-4-476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15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1396 0 0,'0'0'0'0'0,"0"0"-852"0"0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07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191 157 964 0 0,'0'0'4263'0'0,"0"0"-1271"0"0,0 0-1294 0 0,0 0-539 0 0,0 0-155 0 0,0 0-270 0 0,0 0-353 0 0,-2-3-230 0 0,2 2-160 0 0,-1 0 1 0 0,1 0-1 0 0,0 0 1 0 0,0 0 0 0 0,-1 0-1 0 0,1 0 1 0 0,0 0-1 0 0,0 0 1 0 0,0 0-1 0 0,0 0 1 0 0,0 0-1 0 0,1 0 1 0 0,-1 0-1 0 0,0 0 1 0 0,0 0-1 0 0,1 1 1 0 0,-1-1 0 0 0,0 0-1 0 0,1 0 1 0 0,-1 0-1 0 0,1 0 1 0 0,-1 0-1 0 0,1 1 1 0 0,0-1-1 0 0,-1 0 1 0 0,1 0-1 0 0,0 1 1 0 0,-1-1-1 0 0,1 0 1 0 0,0 1 0 0 0,0-1-1 0 0,0 1 1 0 0,-1-1-1 0 0,1 1 1 0 0,0 0-1 0 0,0-1 1 0 0,0 1-1 0 0,0 0 1 0 0,0-1-1 0 0,0 1 1 0 0,0 0-1 0 0,0 0 1 0 0,0 0-1 0 0,0 0 1 0 0,0 0 0 0 0,0 0-1 0 0,0 0 1 0 0,0 0-1 0 0,0 0 1 0 0,0 1-1 0 0,0-1 1 0 0,-1 0-1 0 0,1 1 1 0 0,0-1-1 0 0,0 0 1 0 0,0 1-1 0 0,0-1 1 0 0,0 1 0 0 0,-1 0-1 0 0,1-1 1 0 0,0 1-1 0 0,0 0 9 0 0,7-1 140 0 0,0 1-1 0 0,0 1 1 0 0,0-1-1 0 0,0 1 1 0 0,0 1-1 0 0,0 0 1 0 0,0 0-1 0 0,-1 0 0 0 0,1 1 1 0 0,-1 0-1 0 0,0 0 1 0 0,0 1-1 0 0,-1 0 1 0 0,1 0-1 0 0,2 4-139 0 0,-9-5 24 0 0,0 1-1 0 0,-1-1 1 0 0,1 1-1 0 0,-1-1 1 0 0,0 1-1 0 0,0-1 1 0 0,-1 1-1 0 0,1-1 1 0 0,-1 0-1 0 0,0 0 1 0 0,0 0-1 0 0,-1 0 1 0 0,1 0-1 0 0,-1 0 1 0 0,0-1-1 0 0,0 1 1 0 0,0-1-1 0 0,0 0 1 0 0,-1 0-1 0 0,1 0 1 0 0,-1 0-1 0 0,0 0 1 0 0,1-1-1 0 0,-1 0 1 0 0,-1 0-1 0 0,1 0 1 0 0,0 0-1 0 0,0-1 1 0 0,-1 1-1 0 0,1-1 1 0 0,-2 0-24 0 0,-4 4 7 0 0,10-4-10 0 0,1-1 0 0 0,-1 0 0 0 0,0 1 0 0 0,1-1 0 0 0,-1 1 0 0 0,0-1-1 0 0,1 0 1 0 0,-1 1 0 0 0,0-1 0 0 0,0 1 0 0 0,1-1 0 0 0,-1 1 0 0 0,0-1 0 0 0,0 1-1 0 0,0-1 1 0 0,0 1 0 0 0,0-1 0 0 0,0 1 0 0 0,0-1 0 0 0,0 1 0 0 0,0-1-1 0 0,0 1 1 0 0,0-1 0 0 0,0 1 0 0 0,0-1 0 0 0,0 1 0 0 0,0-1 0 0 0,0 1 0 0 0,0-1-1 0 0,-1 1 1 0 0,1-1 0 0 0,0 1 0 0 0,0-1 0 0 0,-1 0 0 0 0,1 1 0 0 0,0-1-1 0 0,-1 1 1 0 0,1-1 0 0 0,0 0 0 0 0,-1 1 0 0 0,1-1 0 0 0,-1 0 0 0 0,1 1 0 0 0,0-1-1 0 0,-1 0 1 0 0,1 0 0 0 0,-1 0 0 0 0,1 1 0 0 0,-1-1 0 0 0,1 0 0 0 0,-1 0-1 0 0,1 0 1 0 0,-1 0 0 0 0,1 0 0 0 0,-1 0 0 0 0,1 0 0 0 0,-1 0 0 0 0,1 0 0 0 0,-1 0 3 0 0,49 0 696 0 0,-35 0-654 0 0,101-8 118 0 0,-108 15-2877 0 0,-8-1-3597 0 0,-4-5-338 0 0</inkml:trace>
  <inkml:trace contextRef="#ctx0" brushRef="#br0" timeOffset="496.06">401 451 28 0 0,'0'0'1269'0'0,"0"0"-708"0"0,0 0 309 0 0,8 0 2228 0 0,2 0-2664 0 0,0-2 0 0 0,1 1 0 0 0,-1-1 0 0 0,0-1 1 0 0,0 0-1 0 0,0 0 0 0 0,0-1 0 0 0,0 0 0 0 0,-1-1 0 0 0,0 0 1 0 0,0 0-1 0 0,4-4-434 0 0,-7 6 29 0 0,-1-1 1 0 0,1 0-1 0 0,0 0 1 0 0,-1-1 0 0 0,0 0-1 0 0,0 0 1 0 0,0 0-1 0 0,-1-1 1 0 0,0 1 0 0 0,0-1-1 0 0,0 0 1 0 0,-1 0-1 0 0,0 0 1 0 0,0-1 0 0 0,0 1-1 0 0,-1-1 1 0 0,0 0-1 0 0,0 1 1 0 0,-1-1 0 0 0,1 0-1 0 0,-2 0 1 0 0,1 0-1 0 0,-1 0 1 0 0,0 0 0 0 0,0 0-1 0 0,-1 0 1 0 0,0 0-1 0 0,0 0 1 0 0,-1 0 0 0 0,0 0-1 0 0,0 1 1 0 0,-1-1-1 0 0,1 1 1 0 0,-2-1 0 0 0,1 1-1 0 0,0 0 1 0 0,-1 0-1 0 0,-2-2-29 0 0,-4-5-6 0 0,1 0 0 0 0,-1 1-1 0 0,-1 0 1 0 0,0 0-1 0 0,-1 1 1 0 0,0 1-1 0 0,-1 0 1 0 0,0 1-1 0 0,0 0 1 0 0,-1 1-1 0 0,0 1 1 0 0,-1 0-1 0 0,0 1 1 0 0,0 0 0 0 0,0 1-1 0 0,0 1 1 0 0,-1 0-1 0 0,0 1 1 0 0,0 1-1 0 0,1 1 1 0 0,-1 0-1 0 0,0 1 1 0 0,0 0-1 0 0,0 2 1 0 0,0 0 0 0 0,0 0-1 0 0,0 2 1 0 0,1 0-1 0 0,-1 0 1 0 0,1 2-1 0 0,0 0 1 0 0,-5 3 6 0 0,12-5 16 0 0,1 0 0 0 0,0 0 0 0 0,0 1 0 0 0,0 0 0 0 0,0 0 0 0 0,1 1 0 0 0,0-1 0 0 0,0 2 0 0 0,0-1 0 0 0,1 0-1 0 0,0 1 1 0 0,0 0 0 0 0,0 0 0 0 0,1 1 0 0 0,0-1 0 0 0,1 1 0 0 0,0 0 0 0 0,0 0 0 0 0,1 0 0 0 0,0 0 0 0 0,0 0 0 0 0,1 0 0 0 0,0 1 0 0 0,0-1 0 0 0,1 1 0 0 0,0-1 0 0 0,0 1 0 0 0,1-1 0 0 0,0 0 0 0 0,1 1 0 0 0,0-1 0 0 0,0 0 0 0 0,1 0 0 0 0,0 0 0 0 0,0 0 0 0 0,1-1 0 0 0,0 1 0 0 0,0-1 0 0 0,1 0 0 0 0,-1 0 0 0 0,2-1 0 0 0,-1 1 0 0 0,1-1 0 0 0,0 0 0 0 0,0-1 0 0 0,1 1 0 0 0,0-1 0 0 0,0 0-1 0 0,3 1-14 0 0,165 37 881 0 0,-97-38-5992 0 0,-58-5-1255 0 0</inkml:trace>
  <inkml:trace contextRef="#ctx0" brushRef="#br0" timeOffset="2748.61">472 368 456 0 0,'0'0'848'0'0,"0"0"-548"0"0,0 0-196 0 0,0 0 548 0 0,0 0 312 0 0,0 0-780 0 0,0 0-104 0 0,0 0-80 0 0,0 0 0 0 0,0 0-1084 0 0,0 0-652 0 0</inkml:trace>
  <inkml:trace contextRef="#ctx0" brushRef="#br0" timeOffset="3994.75">527 361 292 0 0,'0'0'1136'0'0,"0"0"3001"0"0,0 0-3097 0 0,0 0-664 0 0,0 0-88 0 0,0 0-80 0 0,0 0-116 0 0,0 0-92 0 0,0 0-220 0 0,0 0-676 0 0,-7 7-1201 0 0,7-4-643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1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343 400 872 0 0,'0'0'423'0'0,"0"0"-113"0"0,0 0-129 0 0,0 0 235 0 0,0 0 996 0 0,0 0-238 0 0,0 0-863 0 0,0 0-228 0 0,0 0 101 0 0,0 0 231 0 0,0 0 157 0 0,7 2-40 0 0,-2 0-368 0 0,-1-1-1 0 0,1 1 0 0 0,-1-1 0 0 0,1 0 1 0 0,0-1-1 0 0,0 1 0 0 0,0-1 1 0 0,-1 0-1 0 0,1 0 0 0 0,0 0 0 0 0,0-1 1 0 0,-1 0-1 0 0,1 0 0 0 0,0 0 1 0 0,-1 0-1 0 0,1-1 0 0 0,-1 0 1 0 0,1 0-1 0 0,-1 0 0 0 0,0 0 0 0 0,0-1 1 0 0,0 0-1 0 0,2-1-163 0 0,0 0 68 0 0,-1 0 1 0 0,0-1-1 0 0,1 1 0 0 0,-1-1 1 0 0,-1 0-1 0 0,1-1 0 0 0,-1 1 1 0 0,0-1-1 0 0,0 0 0 0 0,-1 0 0 0 0,1 0 1 0 0,-1 0-1 0 0,-1 0 0 0 0,1-1 1 0 0,-1 0-1 0 0,0 1 0 0 0,-1-1 1 0 0,1 0-1 0 0,-2 0 0 0 0,1 0 1 0 0,-1 0-1 0 0,0 0 0 0 0,0 0 1 0 0,0 0-1 0 0,-1 1 0 0 0,0-1 1 0 0,-1 0-1 0 0,0 0 0 0 0,0 1 1 0 0,0-1-1 0 0,-1 1 0 0 0,0-1 1 0 0,0 1-1 0 0,-4-5-68 0 0,2-1-44 0 0,-2 1 0 0 0,1 1 0 0 0,-1-1-1 0 0,-1 1 1 0 0,0 0 0 0 0,-1 1 0 0 0,1 0 0 0 0,-2 0 0 0 0,1 1 0 0 0,-1 0 0 0 0,-1 1 0 0 0,1 0 0 0 0,-1 0-1 0 0,0 2 1 0 0,-1-1 0 0 0,0 1 0 0 0,1 1 0 0 0,-1 0 0 0 0,-1 0 0 0 0,1 2 0 0 0,0-1 0 0 0,-1 2 0 0 0,0-1-1 0 0,1 2 1 0 0,-1 0 0 0 0,0 0 0 0 0,1 1 0 0 0,-1 1 0 0 0,1 0 0 0 0,-1 0 0 0 0,1 2 0 0 0,0-1 0 0 0,0 2-1 0 0,0-1 1 0 0,-3 3 44 0 0,8-3 28 0 0,-1 1-1 0 0,0-1 0 0 0,1 1 0 0 0,0 1 0 0 0,0-1 0 0 0,0 1 0 0 0,1 1 1 0 0,0-1-1 0 0,0 1 0 0 0,1 0 0 0 0,0 0 0 0 0,0 0 0 0 0,0 1 1 0 0,1 0-1 0 0,0 0 0 0 0,1 0 0 0 0,0 0 0 0 0,0 1 0 0 0,1-1 0 0 0,0 1 1 0 0,0 0-1 0 0,1 0 0 0 0,0-1 0 0 0,1 1 0 0 0,-1 0 0 0 0,2 0 1 0 0,-1 0-1 0 0,2 0 0 0 0,-1 0 0 0 0,1-1 0 0 0,0 1 0 0 0,1-1 0 0 0,0 1 1 0 0,0-1-1 0 0,1 0 0 0 0,0 0 0 0 0,0 0 0 0 0,1-1 0 0 0,0 0 1 0 0,0 1-1 0 0,1-2 0 0 0,0 1 0 0 0,0-1 0 0 0,7 6-27 0 0,138 31 937 0 0,-85-40-5483 0 0,-56-3-760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2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0 3268 0 0,'0'0'6241'0'0,"0"0"-5453"0"0,0 0-788 0 0,0 0-468 0 0,0 0 68 0 0,0 0 400 0 0,0 0 200 0 0,0 0-20 0 0,0 0-36 0 0,0 0-144 0 0,-21 7 0 0 0,16-5-8 0 0,1 0-288 0 0,0 1-556 0 0,0-1-940 0 0,2-2-2281 0 0,-2-2 1141 0 0,48-12 2932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3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344 478 1436 0 0,'0'0'669'0'0,"0"0"718"0"0,0 0 283 0 0,7-2-652 0 0,3-2-661 0 0,-1 0 0 0 0,1-1 0 0 0,-1 1 0 0 0,0-2 0 0 0,0 1 0 0 0,0-2 1 0 0,-1 1-1 0 0,0-1 0 0 0,0 0 0 0 0,-1 0 0 0 0,0-1 0 0 0,0 0 0 0 0,0-1 0 0 0,-1 1 0 0 0,-1-1 0 0 0,1 0 1 0 0,-2-1-1 0 0,2-1-357 0 0,-2 2 13 0 0,0 0 0 0 0,0 0 0 0 0,-1-1 0 0 0,0 1 0 0 0,0-1 0 0 0,-1 0 0 0 0,-1 1 0 0 0,0-1-1 0 0,0 0 1 0 0,-1 0 0 0 0,0 0 0 0 0,0 0 0 0 0,-1 0 0 0 0,-1 0 0 0 0,1 0 0 0 0,-2 1 0 0 0,1-1 0 0 0,-1 1 0 0 0,-1-1 0 0 0,0 1 0 0 0,0 0 0 0 0,-1 0 0 0 0,0 1 0 0 0,0 0 0 0 0,-1-1 0 0 0,0 2 0 0 0,-1-1 0 0 0,0 1 0 0 0,0 0 0 0 0,-2-2-13 0 0,-1 2-26 0 0,0 0-1 0 0,0 1 0 0 0,-1 0 1 0 0,1 1-1 0 0,-1 0 1 0 0,-1 0-1 0 0,1 1 1 0 0,-1 0-1 0 0,1 1 1 0 0,-1 1-1 0 0,0 0 0 0 0,0 1 1 0 0,0 0-1 0 0,0 0 1 0 0,0 1-1 0 0,0 1 1 0 0,0 0-1 0 0,0 1 0 0 0,0 0 1 0 0,0 1-1 0 0,0 0 1 0 0,1 1-1 0 0,-1 0 1 0 0,1 1-1 0 0,0 0 0 0 0,1 1 1 0 0,-1 0-1 0 0,1 0 1 0 0,0 1-1 0 0,1 1 1 0 0,0 0-1 0 0,0 0 0 0 0,0 1 1 0 0,1 0-1 0 0,0 0 1 0 0,1 1-1 0 0,0 0 1 0 0,1 0-1 0 0,-4 8 27 0 0,7-11 26 0 0,0 0 0 0 0,0 0 1 0 0,1 0-1 0 0,0 0 0 0 0,0 1 0 0 0,0-1 0 0 0,1 1 0 0 0,0 0 0 0 0,1-1 0 0 0,0 1 1 0 0,0-1-1 0 0,1 1 0 0 0,0 0 0 0 0,0-1 0 0 0,0 1 0 0 0,1-1 0 0 0,0 1 1 0 0,1-1-1 0 0,0 0 0 0 0,0 0 0 0 0,0 0 0 0 0,1 0 0 0 0,0-1 0 0 0,0 0 0 0 0,1 1 1 0 0,0-1-1 0 0,0-1 0 0 0,0 1 0 0 0,2 0-26 0 0,2 3-77 0 0,0 0 0 0 0,1-2 0 0 0,0 1 0 0 0,0-1 0 0 0,0 0-1 0 0,1-1 1 0 0,0-1 0 0 0,0 1 0 0 0,1-2 0 0 0,0 0 0 0 0,-1 0 0 0 0,1-1 0 0 0,1 0 0 0 0,-1-1 0 0 0,0 0-1 0 0,0-1 1 0 0,12-1 77 0 0,-8-4-3755 0 0,4-6-3790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01.5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201 292 836 0 0,'0'0'861'0'0,"0"0"989"0"0,0 0 220 0 0,0 0-692 0 0,0 0-338 0 0,0 0-19 0 0,0 0 132 0 0,0 0 26 0 0,-7-8 3683 0 0,7-15-4849 0 0,-1-1 0 0 0,-1 1 0 0 0,0-1-1 0 0,-2 1 1 0 0,-1 0 0 0 0,-1 0 0 0 0,-1 0-1 0 0,0 1 1 0 0,-2 0 0 0 0,-1 1 0 0 0,-7-11-13 0 0,-7 82-69 0 0,-74 130 207 0 0,98-179-260 0 0,0-1 0 0 0,0 1 0 0 0,-1 0 0 0 0,1-1 0 0 0,0 1 1 0 0,0-1-1 0 0,0 1 0 0 0,0 0 0 0 0,0-1 0 0 0,0 1 0 0 0,0 0 0 0 0,0-1 1 0 0,0 1-1 0 0,0 0 0 0 0,0-1 0 0 0,0 1 0 0 0,0 0 0 0 0,0-1 1 0 0,0 1-1 0 0,1-1 0 0 0,-1 1 0 0 0,0 0 0 0 0,1-1 0 0 0,-1 1 1 0 0,0-1-1 0 0,1 1 0 0 0,-1-1 0 0 0,1 1 0 0 0,-1-1 0 0 0,0 1 1 0 0,1-1-1 0 0,-1 0 0 0 0,1 1 0 0 0,0-1 0 0 0,-1 0 0 0 0,1 1 1 0 0,-1-1-1 0 0,1 0 0 0 0,-1 0 0 0 0,1 1 0 0 0,0-1 0 0 0,-1 0 1 0 0,1 0-1 0 0,0 0 0 0 0,-1 0 0 0 0,1 0 0 0 0,0 0 0 0 0,-1 0 1 0 0,1 0-1 0 0,-1 0 0 0 0,1 0 0 0 0,0 0 0 0 0,-1 0 0 0 0,1 0 1 0 0,0-1-1 0 0,-1 1 0 0 0,1 0 0 0 0,-1 0 0 0 0,1-1 0 0 0,-1 1 1 0 0,1 0-1 0 0,-1-1 0 0 0,1 1 0 0 0,0-1 122 0 0,7-1-4250 0 0</inkml:trace>
  <inkml:trace contextRef="#ctx0" brushRef="#br0" timeOffset="249.56">247 156 5336 0 0,'0'0'6173'0'0,"0"0"-5009"0"0,0 0-132 0 0,0 0-52 0 0,0 0-148 0 0,-39-4-88 0 0,22 1-395 0 0,-1 3-293 0 0,-3-2-56 0 0,0 1-441 0 0,3 1-315 0 0,2-1-304 0 0,2 0-1080 0 0,2 1-2096 0 0,7-4-2345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55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235 281 1108 0 0,'0'0'7426'0'0,"0"0"-4848"0"0,0 0-1412 0 0,0 0-33 0 0,0 0 108 0 0,0 0-57 0 0,0 0-241 0 0,0 0-226 0 0,0 0-208 0 0,-14-27 441 0 0,-6-36-713 0 0,14 40-479 0 0,0 1 0 0 0,-2 0 1 0 0,0 0-1 0 0,-2 1 0 0 0,0 0 0 0 0,-1 1 1 0 0,-15-20 241 0 0,-1 83-627 0 0,-62 133 678 0 0,100-177-6145 0 0,-3-1-24 0 0</inkml:trace>
  <inkml:trace contextRef="#ctx0" brushRef="#br0" timeOffset="170.13">209 167 9325 0 0,'0'0'1732'0'0,"0"0"-640"0"0,0 0-644 0 0,0 0 140 0 0,0 0 696 0 0,-35-2-60 0 0,18-1-620 0 0,-3-2-467 0 0,0 2-137 0 0,0 0-333 0 0,3 0-547 0 0,2 2-344 0 0,6 1-540 0 0,1 0-1148 0 0,5 0-2517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1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22 1288 0 0,'0'0'6217'0'0,"0"0"-4829"0"0,0 0-1064 0 0,0 0 0 0 0,0 0 324 0 0,0 0-4 0 0,0 0-540 0 0,0 0-104 0 0,0 0-580 0 0,0 0 24 0 0,-10 2-324 0 0,6-2-884 0 0,3 0-2753 0 0</inkml:trace>
  <inkml:trace contextRef="#ctx0" brushRef="#br0" timeOffset="10680.49">18 0 1708 0 0,'0'0'3272'0'0,"0"0"-1059"0"0,0 0-1785 0 0,0 0-324 0 0,0 0-104 0 0,0 0 340 0 0,0 0-56 0 0,0 0-276 0 0,0 0-8 0 0,0 0-52 0 0,-9 3-336 0 0,7-2-184 0 0,0 0-196 0 0,-1-1-585 0 0,2 0-1047 0 0,1 0-424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5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1 768 0 0,'0'0'864'0'0,"0"0"-864"0"0,0 0-68 0 0,0 0-1196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7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6141 0 0,'0'0'5291'0'0,"0"0"-4897"0"0,0 0-1162 0 0,0 0 942 0 0,0 0 333 0 0,0 0-250 0 0,1 4-209 0 0,-1-4-7134 0 0,-1-4 2128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7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173 295 904 0 0,'0'0'541'0'0,"0"0"-172"0"0,0 0 253 0 0,0 0 1465 0 0,0 0-325 0 0,0 0-912 0 0,0 0-336 0 0,0 0-48 0 0,6 1 9 0 0,96-39 969 0 0,-97 35-1422 0 0,0 1 1 0 0,0-1 0 0 0,0-1-1 0 0,0 1 1 0 0,0 0 0 0 0,-1-1-1 0 0,1 0 1 0 0,-1 0-1 0 0,0 0 1 0 0,0-1 0 0 0,-1 0-1 0 0,1 1 1 0 0,-1-1 0 0 0,0 0-1 0 0,-1-1 1 0 0,1 1 0 0 0,-1 0-1 0 0,0-1 1 0 0,0 1 0 0 0,0-1-1 0 0,-1 0 1 0 0,0 1 0 0 0,0-1-1 0 0,-1 0 1 0 0,1 0 0 0 0,-1 0-1 0 0,-1 0 1 0 0,1 1 0 0 0,-1-1-1 0 0,0 0 1 0 0,0 0 0 0 0,-1 1-1 0 0,1-1 1 0 0,-1 0 0 0 0,0 1-1 0 0,-1 0 1 0 0,0-1-1 0 0,1 1 1 0 0,-2 0 0 0 0,1 1-1 0 0,0-1 1 0 0,-1 0 0 0 0,0 1-1 0 0,0 0 1 0 0,-1 0 0 0 0,1 0-1 0 0,-1 1 1 0 0,1-1 0 0 0,-6-2-23 0 0,1 3-7 0 0,-1 0 1 0 0,1 0-1 0 0,0 1 1 0 0,-1 0-1 0 0,1 0 1 0 0,-1 1-1 0 0,0 1 1 0 0,0 0-1 0 0,1 0 1 0 0,-1 1-1 0 0,0 0 1 0 0,1 0-1 0 0,-1 1 1 0 0,1 1-1 0 0,0-1 1 0 0,-1 2-1 0 0,1-1 1 0 0,1 1-1 0 0,-1 0 1 0 0,0 1-1 0 0,1 0 1 0 0,0 1-1 0 0,0 0 1 0 0,1 0-1 0 0,0 0 1 0 0,0 1-1 0 0,0 0 1 0 0,1 0-1 0 0,0 1 1 0 0,0 0-1 0 0,0 0 1 0 0,2 0-1 0 0,-1 1 1 0 0,1-1-1 0 0,-3 8 7 0 0,7-7-1269 0 0,2-8-3834 0 0,0-3 559 0 0</inkml:trace>
  <inkml:trace contextRef="#ctx0" brushRef="#br0" timeOffset="266.15">134 289 6413 0 0,'0'0'5188'0'0,"0"0"-5188"0"0,0 0-568 0 0,0 0 568 0 0,0 0 772 0 0,0 0-128 0 0,0 0-608 0 0,0 0-36 0 0,0 0-256 0 0,0 0-88 0 0,8 7-352 0 0,-3-7-696 0 0,0 0-1708 0 0,7-5-3597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4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9 4136 0 0,'0'0'5557'0'0,"0"0"-4270"0"0,0 0-1343 0 0,0 0 197 0 0,0 0 78 0 0,0 0-5 0 0,0 0 87 0 0,0 0-20 0 0,-9-1-204 0 0,-12-3-5088 0 0,12 1-55 0 0</inkml:trace>
  <inkml:trace contextRef="#ctx0" brushRef="#br0" timeOffset="1606.05">1 62 11581 0 0,'0'0'0'0'0,"0"0"-528"0"0,0 0-3780 0 0,0 0 95 0 0,0 0 1681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13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478 449 680 0 0,'0'0'597'0'0,"0"0"-222"0"0,0 0-83 0 0,0 0 339 0 0,0 0 1386 0 0,0 0-486 0 0,0 0-890 0 0,0 0-431 0 0,0 0-103 0 0,3 9 865 0 0,-3-9-5603 0 0,-3-9 1209 0 0</inkml:trace>
  <inkml:trace contextRef="#ctx0" brushRef="#br0" timeOffset="10888.43">530 368 980 0 0,'0'0'849'0'0,"0"0"-152"0"0,0 0 897 0 0,0 0-609 0 0,0 0-256 0 0,0 0 153 0 0,0 0-57 0 0,0 0-297 0 0,7 7-138 0 0,-4-4-249 0 0,-1 0 0 0 0,1 1-1 0 0,0-1 1 0 0,1 0-1 0 0,-1 0 1 0 0,0-1-1 0 0,1 1 1 0 0,0-1-1 0 0,-1 0 1 0 0,1 0-1 0 0,0 0 1 0 0,0 0-1 0 0,0 0 1 0 0,1-1 0 0 0,-1 0-1 0 0,0 0 1 0 0,0 0-1 0 0,1-1 1 0 0,-1 1-1 0 0,0-1 1 0 0,1 0-1 0 0,-1 0 1 0 0,0-1-1 0 0,1 1 1 0 0,-1-1 0 0 0,0 0-1 0 0,1 0 1 0 0,-1 0-1 0 0,0-1 1 0 0,0 1-1 0 0,0-1 1 0 0,0 0-1 0 0,0 0 1 0 0,1-2-141 0 0,-1-1-2 0 0,0 0 0 0 0,-1 0 0 0 0,1-1 0 0 0,-1 1 0 0 0,-1-1 0 0 0,1 0 0 0 0,-1 0 0 0 0,0 0 0 0 0,0 0 0 0 0,0 0 1 0 0,-1 0-1 0 0,0-1 0 0 0,-1 1 0 0 0,1 0 0 0 0,-1-1 0 0 0,0 1 0 0 0,-1 0 0 0 0,1-1 0 0 0,-1 1 0 0 0,-1 0 0 0 0,1 0 0 0 0,-1 0 0 0 0,0 0 0 0 0,0 0 0 0 0,-1 0 0 0 0,0 0 0 0 0,0 1 1 0 0,0-1-1 0 0,-1 1 0 0 0,-2-3 2 0 0,-6-9-112 0 0,-1 0 1 0 0,0 1-1 0 0,-2 0 1 0 0,0 1-1 0 0,0 1 1 0 0,-1 0-1 0 0,-1 1 1 0 0,-13-7 111 0 0,17 11-9 0 0,-1 0 0 0 0,0 1 0 0 0,0 1 0 0 0,0 0 0 0 0,-1 1 0 0 0,0 1 0 0 0,-1 0 0 0 0,1 1 0 0 0,-1 0 0 0 0,1 2 0 0 0,-1 0 0 0 0,0 0 0 0 0,0 2 0 0 0,0 0 0 0 0,0 0 0 0 0,0 2 0 0 0,0 0 0 0 0,0 1 1 0 0,1 0-1 0 0,-1 1 0 0 0,1 1 0 0 0,0 1 0 0 0,0 0 0 0 0,1 1 0 0 0,-1 0 0 0 0,2 1 0 0 0,-1 1 0 0 0,1 0 0 0 0,0 1 0 0 0,1 0 0 0 0,0 1 0 0 0,1 0 0 0 0,0 1 0 0 0,0 2 9 0 0,7-9 16 0 0,1 1 0 0 0,0 0-1 0 0,0 0 1 0 0,1 0 0 0 0,0 1 0 0 0,0-1 0 0 0,0 1-1 0 0,1-1 1 0 0,-1 1 0 0 0,2-1 0 0 0,-1 1 0 0 0,1 0-1 0 0,0 0 1 0 0,0-1 0 0 0,1 1 0 0 0,0 0 0 0 0,0-1-1 0 0,1 1 1 0 0,-1-1 0 0 0,2 1 0 0 0,-1-1 0 0 0,1 0-1 0 0,-1 0 1 0 0,2 0 0 0 0,-1 0 0 0 0,1-1 0 0 0,0 1-1 0 0,0-1 1 0 0,0 0 0 0 0,1 0 0 0 0,-1 0 0 0 0,1-1-1 0 0,1 0 1 0 0,2 3-16 0 0,11 7 205 0 0,0 0 0 0 0,1-2 0 0 0,0 0 0 0 0,1-1 0 0 0,0-1-1 0 0,1-1 1 0 0,0-1 0 0 0,0-1 0 0 0,10 2-205 0 0,68 5 346 0 0,-58-17-3207 0 0,-32-1-597 0 0,2-6-3545 0 0</inkml:trace>
  <inkml:trace contextRef="#ctx0" brushRef="#br0" timeOffset="12620.15">632 285 888 0 0,'0'0'6201'0'0,"0"0"-5901"0"0,0 0-300 0 0,0 0-1052 0 0,0 0 700 0 0,0 0 296 0 0,0 0 48 0 0,0 0 8 0 0,0 0-392 0 0,-38 12-493 0 0,32-8-643 0 0,2-2-480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8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 3360 0 0,'0'0'3767'0'0,"0"0"-1029"0"0,0 0-1677 0 0,0 0-827 0 0,0 0-124 0 0,0 0 276 0 0,0 0 3 0 0,0 0-124 0 0,0 0-113 0 0,0 0 479 0 0,-4-3-10998 0 0,4 3 10033 0 0,1 7-2058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5336 0 0,'0'0'6141'0'0,"0"0"-4985"0"0,0 0-852 0 0,0 0-252 0 0,0 0 192 0 0,0 0 72 0 0,0 0-72 0 0,0 0-244 0 0,0 0-96 0 0,0 0-168 0 0,4 2-108 0 0,-2-2-344 0 0,1 0-724 0 0,1 1-356 0 0,0-1-2205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30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4560 0 0,'0'0'5068'0'0,"0"0"-3861"0"0,0 0-1150 0 0,0 0 133 0 0,0 0 41 0 0,0 0-96 0 0,0 0-37 0 0,-4 11 728 0 0,3-8-8982 0 0,0-4 3940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3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18338 0 0,'0'0'1538'0'0,"0"0"-1391"0"0,0 0-588 0 0,0 0 118 0 0,0 0 366 0 0,0 0-9 0 0,0 2 74 0 0,0 0-3341 0 0,0-1-10417 0 0,0-6 11089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01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 8 1552 0 0,'0'0'1729'0'0,"0"0"2915"0"0,0 0-2810 0 0,0 0-1106 0 0,0 0 156 0 0,0 0-251 0 0,0 0-389 0 0,7-2-204 0 0,-4 0-17 0 0,0 1 0 0 0,0 1 1 0 0,0-1-1 0 0,0 0 0 0 0,0 1 0 0 0,0-1 1 0 0,1 1-1 0 0,-1 0 0 0 0,0 0 1 0 0,0 1-1 0 0,0-1 0 0 0,0 0 0 0 0,1 1 1 0 0,-1 0-1 0 0,0 0 0 0 0,0 0 1 0 0,0 0-1 0 0,0 0 0 0 0,-1 1 0 0 0,1-1 1 0 0,0 1-1 0 0,0 0 0 0 0,-1 0 1 0 0,1 0-1 0 0,-1 0 0 0 0,0 0 0 0 0,0 0 1 0 0,0 1-1 0 0,0-1 0 0 0,0 1 1 0 0,0 0-1 0 0,0-1 0 0 0,-1 1 0 0 0,1 0 1 0 0,-1 0-1 0 0,0 0 0 0 0,1 2-23 0 0,-3-4 39 0 0,1 1-1 0 0,-1-1 1 0 0,1 1-1 0 0,-1-1 1 0 0,0 1-1 0 0,0-1 1 0 0,0 1-1 0 0,1-1 1 0 0,-1 0-1 0 0,0 0 1 0 0,0 1-1 0 0,-1-1 1 0 0,1 0-1 0 0,0 0 1 0 0,0 0-1 0 0,-1 0 1 0 0,1 0-1 0 0,0-1 1 0 0,-1 1-1 0 0,1 0 1 0 0,-1 0-1 0 0,1-1 1 0 0,-1 1-1 0 0,1-1 1 0 0,-1 0-1 0 0,1 1 1 0 0,-1-1-1 0 0,0 0 1 0 0,1 0-1 0 0,-1 0 1 0 0,1 0-1 0 0,-1 0 1 0 0,1 0-1 0 0,-1-1 1 0 0,0 1-1 0 0,1 0 1 0 0,-2-1-39 0 0,-13 2-269 0 0,43 34-216 0 0,-25-34 555 0 0,0 0 1 0 0,0 0-1 0 0,0 0 1 0 0,0 0-1 0 0,0 1 1 0 0,0-1-1 0 0,0 1 1 0 0,-1-1-1 0 0,1 1 1 0 0,-1 0-1 0 0,1-1 1 0 0,-1 1-1 0 0,0 0 1 0 0,1 0-1 0 0,-1 0 1 0 0,0 0-1 0 0,0 0 0 0 0,-1 0 1 0 0,1 1-1 0 0,0-1 1 0 0,-1 0-1 0 0,1 0 1 0 0,-1 1-1 0 0,0-1 1 0 0,1 0-1 0 0,-1 1 1 0 0,-1-1-1 0 0,1 0 1 0 0,0 0-1 0 0,0 1 1 0 0,-1-1-1 0 0,1 0 1 0 0,-1 0-1 0 0,0 1 1 0 0,0-1-1 0 0,0 0 0 0 0,0 0 1 0 0,0 0-1 0 0,0 0 1 0 0,0 0-1 0 0,-1 0 1 0 0,1-1-1 0 0,-1 1 1 0 0,1 0-1 0 0,-1-1 1 0 0,0 1-1 0 0,1-1 1 0 0,-1 1-1 0 0,0-1 1 0 0,0 0-1 0 0,0 0 1 0 0,0 0-1 0 0,0 0 1 0 0,0 0-1 0 0,-1 0 1 0 0,1-1-1 0 0,-2 1-70 0 0,-40-3 652 0 0,12 0-6905 0 0,29 2 938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2:27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3140 0 0,'0'0'5889'0'0,"0"0"-5889"0"0,0 0-284 0 0,0 0 284 0 0,0 0 400 0 0,0 0 144 0 0,0 0-80 0 0,0 0-232 0 0,0 0-220 0 0,0 0 68 0 0,0 3-80 0 0,0-3-52 0 0,1 1-528 0 0,2-1-300 0 0,3 0-704 0 0,-5 0-2477 0 0</inkml:trace>
  <inkml:trace contextRef="#ctx0" brushRef="#br0" timeOffset="2056.27">38 28 1316 0 0,'0'0'221'0'0,"0"0"-81"0"0,0 0-103 0 0,0 0 87 0 0,0 0 424 0 0,0 0 356 0 0,0 0-106 0 0,-4 3-269 0 0,4-3-3476 0 0,4-3 1277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2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501 759 800 0 0,'0'0'797'0'0,"0"0"0"0"0,0 0 135 0 0,-6 2-51 0 0,-7 4-562 0 0,1 0 0 0 0,-1-1 0 0 0,0-1 0 0 0,0 0 0 0 0,0 0 0 0 0,0-2 0 0 0,-1 1 0 0 0,1-2 0 0 0,-1 0 0 0 0,0 0 0 0 0,1-2 0 0 0,-1 1 0 0 0,0-2 0 0 0,1 0 0 0 0,-1 0 0 0 0,1-1 0 0 0,0-1 0 0 0,0 0 0 0 0,0-1 0 0 0,1-1 0 0 0,-1 0 0 0 0,1 0 0 0 0,-10-8-319 0 0,6 0-8 0 0,1-2 1 0 0,0 0-1 0 0,1 0 1 0 0,1-1-1 0 0,1-1 1 0 0,0 0-1 0 0,1-1 0 0 0,1 0 1 0 0,1 0-1 0 0,0-1 1 0 0,2 0-1 0 0,0-1 1 0 0,2 0-1 0 0,0 0 1 0 0,1 0-1 0 0,1-1 1 0 0,1 1-1 0 0,1-1 1 0 0,1 1-1 0 0,1-1 1 0 0,1 1-1 0 0,0-1 0 0 0,2 1 1 0 0,1 0-1 0 0,0 0 1 0 0,1 0-1 0 0,2 1 1 0 0,0 0-1 0 0,1 0 1 0 0,1 1 7 0 0,-3 9-62 0 0,0 1 1 0 0,1-1-1 0 0,0 1 1 0 0,0 1 0 0 0,1 0-1 0 0,0 0 1 0 0,0 1-1 0 0,1 0 1 0 0,0 0-1 0 0,0 1 1 0 0,1 1 0 0 0,0-1-1 0 0,0 2 1 0 0,0 0-1 0 0,3-1 62 0 0,2 0-40 0 0,1 1 0 0 0,-1 0-1 0 0,1 2 1 0 0,0-1 0 0 0,0 2-1 0 0,0 1 1 0 0,0 0 0 0 0,-1 1-1 0 0,1 0 1 0 0,0 2 0 0 0,0 0-1 0 0,-1 1 1 0 0,1 0 0 0 0,-1 1-1 0 0,0 1 1 0 0,4 3 40 0 0,-3 1-29 0 0,0 0-1 0 0,-1 0 1 0 0,0 2 0 0 0,-1 0 0 0 0,-1 1-1 0 0,0 0 1 0 0,-1 1 0 0 0,0 1 0 0 0,-1 0 0 0 0,0 0-1 0 0,-2 1 1 0 0,0 1 0 0 0,4 9 29 0 0,-8-4 261 0 0,-1 0 1 0 0,-1 0-1 0 0,-2 1 0 0 0,0 0 1 0 0,-1-1-1 0 0,-1 1 0 0 0,-1 0 1 0 0,-1-1-1 0 0,-1 1 0 0 0,-2-1 1 0 0,0 0-1 0 0,-1 0 1 0 0,-6 14-262 0 0,9-21 125 0 0,0 0 1 0 0,-1 0-1 0 0,-1 0 1 0 0,0-1-1 0 0,-1 0 1 0 0,-1 0-1 0 0,0-1 1 0 0,0 0 0 0 0,-2 0-1 0 0,0 0 1 0 0,0-1-1 0 0,-1 0 1 0 0,0-1-1 0 0,-1-1 1 0 0,0 1-1 0 0,-1-2 1 0 0,0 1 0 0 0,-1-2-1 0 0,0 1 1 0 0,0-2-1 0 0,-1 0 1 0 0,-11 4-126 0 0,8-6-606 0 0,-59 12 2097 0 0,51-15-3944 0 0,0-4-3796 0 0,20 1-449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38.8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8 5641 0 0,'0'0'4219'0'0,"0"0"-1832"0"0,0 0-1341 0 0,0 0-400 0 0,-6-2-135 0 0,4 1-484 0 0,-1 0 0 0 0,1 0 0 0 0,-1 1 0 0 0,1-1 0 0 0,-1 1 0 0 0,1-1 0 0 0,-1 1 0 0 0,1 0 0 0 0,-1 0 0 0 0,1 0 0 0 0,-1 0 0 0 0,1 0 0 0 0,-1 1 0 0 0,0-1 0 0 0,1 1 0 0 0,0 0 0 0 0,-1-1 0 0 0,1 1 0 0 0,-1 0 0 0 0,1 1 0 0 0,0-1 0 0 0,0 0 0 0 0,0 1 0 0 0,0-1 0 0 0,0 1 0 0 0,0-1 0 0 0,0 1 0 0 0,0 0 0 0 0,1 0 0 0 0,-1 0 0 0 0,0 0 0 0 0,1 0 0 0 0,0 0 0 0 0,0 1 0 0 0,-1-1 0 0 0,1 0 0 0 0,0 1 0 0 0,1-1 0 0 0,-1 1 0 0 0,0-1 0 0 0,1 1 0 0 0,0-1 0 0 0,-1 1 0 0 0,1 2-27 0 0,1-3 63 0 0,1 0 0 0 0,-1 0 0 0 0,0-1 0 0 0,1 1 1 0 0,0 0-1 0 0,-1 0 0 0 0,1-1 0 0 0,0 1 0 0 0,0-1 0 0 0,0 1 0 0 0,0-1 0 0 0,0 0 0 0 0,0 0 0 0 0,0 0 0 0 0,0 0 0 0 0,1 0 1 0 0,-1-1-1 0 0,0 1 0 0 0,0 0 0 0 0,1-1 0 0 0,-1 0 0 0 0,1 0 0 0 0,-1 1 0 0 0,0-1 0 0 0,1-1 0 0 0,-1 1 0 0 0,0 0 0 0 0,1-1 1 0 0,-1 1-1 0 0,0-1 0 0 0,1 1 0 0 0,-1-1 0 0 0,0 0 0 0 0,0 0 0 0 0,0 0 0 0 0,0-1 0 0 0,0 1 0 0 0,0 0 0 0 0,0-1 0 0 0,0 1 1 0 0,0-1-1 0 0,-1 1 0 0 0,1-1 0 0 0,0 0 0 0 0,-1 0 0 0 0,0 0 0 0 0,1 0 0 0 0,-1 0 0 0 0,0 0 0 0 0,0 0 0 0 0,0-1 0 0 0,0 1 1 0 0,-1 0-1 0 0,1 0 0 0 0,-1-1-63 0 0,0 2-37 0 0,-1 0 0 0 0,0 1 0 0 0,0-1 1 0 0,0 1-1 0 0,0-1 0 0 0,0 1 0 0 0,0 0 0 0 0,0-1 1 0 0,0 1-1 0 0,0 0 0 0 0,0 0 0 0 0,0 0 0 0 0,0 0 0 0 0,0 0 1 0 0,0 0-1 0 0,0 0 0 0 0,0 0 0 0 0,0 0 0 0 0,0 0 1 0 0,0 0-1 0 0,0 1 0 0 0,0-1 0 0 0,0 1 0 0 0,0-1 1 0 0,0 0-1 0 0,0 1 0 0 0,0-1 0 0 0,0 1 0 0 0,0 0 1 0 0,0-1-1 0 0,1 1 0 0 0,-1 0 0 0 0,0-1 0 0 0,1 1 1 0 0,-1 0-1 0 0,0 0 0 0 0,1 0 0 0 0,-1 0 0 0 0,1 0 1 0 0,-1 0-1 0 0,1 0 0 0 0,-1-1 0 0 0,1 1 0 0 0,0 0 1 0 0,0 0-1 0 0,-1 1 0 0 0,1-1 0 0 0,0 0 0 0 0,0 0 0 0 0,0 0 1 0 0,0 0-1 0 0,0 0 0 0 0,0 0 0 0 0,0 0 37 0 0,9 1 1939 0 0,-11-17-5416 0 0,-2 8-1710 0 0,0-5-4660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39.2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1 6309 0 0,'0'0'6853'0'0,"0"0"-4902"0"0,0 0-1726 0 0,0 0-78 0 0,0 0 3 0 0,0 0-140 0 0,-4 10 62 0 0,-12 22 37 0 0,1 1 0 0 0,2 1-1 0 0,2 0 1 0 0,1 1 0 0 0,2 0-1 0 0,1 0 1 0 0,1 1-1 0 0,3 0 1 0 0,0 0 0 0 0,3 0-1 0 0,1 0 1 0 0,1 0 0 0 0,2 1-109 0 0,2-20-19 0 0,1-1 1 0 0,0 0 0 0 0,1 0 0 0 0,1 0 0 0 0,0-1 0 0 0,1 0 0 0 0,0-1 0 0 0,2 0-1 0 0,-1-1 1 0 0,2 0 0 0 0,6 5 18 0 0,-18-20-3165 0 0,-1-8-3427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2.9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12 3968 0 0,'0'0'1675'0'0,"0"0"759"0"0,0 0-1698 0 0,0 0-289 0 0,-1 6 413 0 0,0 1-519 0 0,-1 2 39 0 0,1 1-1 0 0,0-1 1 0 0,0 0-1 0 0,0 1 1 0 0,1-1 0 0 0,1 1-1 0 0,-1-1 1 0 0,2 0 0 0 0,-1 0-1 0 0,1 1 1 0 0,1-1-1 0 0,0 0 1 0 0,0-1 0 0 0,0 1-1 0 0,1 0 1 0 0,3 3-380 0 0,-6-11 54 0 0,0 0 1 0 0,0 0 0 0 0,1 0-1 0 0,-1 0 1 0 0,0-1-1 0 0,0 1 1 0 0,0 0-1 0 0,1-1 1 0 0,-1 1-1 0 0,0-1 1 0 0,0 0-1 0 0,1 1 1 0 0,-1-1 0 0 0,1 0-1 0 0,-1 0 1 0 0,0 0-1 0 0,1 0 1 0 0,-1 0-1 0 0,0 0 1 0 0,1 0-1 0 0,-1 0 1 0 0,0 0 0 0 0,1-1-1 0 0,-1 1 1 0 0,0-1-1 0 0,1 1 1 0 0,-1-1-1 0 0,0 1 1 0 0,0-1-1 0 0,0 0 1 0 0,1 0-1 0 0,-1 1 1 0 0,0-1 0 0 0,0 0-1 0 0,0 0 1 0 0,0 0-1 0 0,0 0 1 0 0,-1 0-1 0 0,1 0 1 0 0,0-1-1 0 0,0 1 1 0 0,-1 0 0 0 0,1 0-1 0 0,-1 0 1 0 0,1-1-1 0 0,-1 1 1 0 0,1 0-1 0 0,-1-1 1 0 0,0 1-55 0 0,18-67-260 0 0,-20 15-590 0 0,-1 10-5510 0 0,4 41 1235 0 0,0 1-1488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3.5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30 6005 0 0,'0'0'6515'0'0,"0"0"-4536"0"0,0 0-1742 0 0,0 0-98 0 0,0 0-1 0 0,0 0-16 0 0,0 0-95 0 0,-3-3-128 0 0,4 3 84 0 0,0 0 1 0 0,0 1 0 0 0,0-1 0 0 0,-1 1-1 0 0,1-1 1 0 0,0 0 0 0 0,0 0-1 0 0,0 1 1 0 0,0-1 0 0 0,0 0 0 0 0,0 0-1 0 0,0 0 1 0 0,-1 0 0 0 0,1 0 0 0 0,0 0-1 0 0,0 0 1 0 0,0-1 0 0 0,0 1-1 0 0,0 0 1 0 0,0 0 0 0 0,-1-1 0 0 0,1 1-1 0 0,0-1 1 0 0,0 1 0 0 0,0 0 0 0 0,-1-1-1 0 0,1 1 1 0 0,0-1 0 0 0,0 0-1 0 0,-1 1 1 0 0,1-1 0 0 0,-1 0 0 0 0,1 1-1 0 0,0-1 1 0 0,-1 0 0 0 0,0 0-1 0 0,1 1 1 0 0,-1-1 0 0 0,1 0 0 0 0,-1 0-1 0 0,0 0 1 0 0,1 0 0 0 0,-1 1 0 0 0,0-1-1 0 0,0 0 1 0 0,0 0 0 0 0,0 0-1 0 0,0 0 1 0 0,0 0 0 0 0,0 0 0 0 0,0 0-1 0 0,0 1 1 0 0,0-1 0 0 0,0 0-1 0 0,-1 0 1 0 0,1 0 0 0 0,0 0 0 0 0,-1 0 16 0 0,5 4 80 0 0,0-1 1 0 0,-1 1-1 0 0,0-1 1 0 0,1 1-1 0 0,-1 0 1 0 0,0 0 0 0 0,0 1-1 0 0,-1-1 1 0 0,1 1-1 0 0,-1-1 1 0 0,1 1-1 0 0,-1 0 1 0 0,0 0 0 0 0,-1 0-1 0 0,1 0 1 0 0,-1 0-1 0 0,0 0 1 0 0,0 0-1 0 0,0 1 1 0 0,0-1 0 0 0,-1 0-1 0 0,1 1 1 0 0,-1-1-1 0 0,-1 0 1 0 0,1 5-81 0 0,0-18 431 0 0,-1 7-448 0 0,0 0-1 0 0,0 0 0 0 0,0 0 1 0 0,1 0-1 0 0,-1 0 0 0 0,1 0 0 0 0,-1 0 1 0 0,1 0-1 0 0,0 0 0 0 0,0 0 1 0 0,0 0-1 0 0,0 0 0 0 0,0 0 0 0 0,1 0 1 0 0,-1 0-1 0 0,0 0 0 0 0,1 0 1 0 0,-1 0-1 0 0,1 1 0 0 0,0-1 0 0 0,0 0 1 0 0,0 0-1 0 0,0 0 0 0 0,0 1 1 0 0,0-1-1 0 0,0 0 0 0 0,1 1 0 0 0,-1-1 1 0 0,0 1-1 0 0,1 0 0 0 0,-1-1 1 0 0,1 1-1 0 0,0 0 0 0 0,-1 0 0 0 0,1 0 1 0 0,0 0-1 0 0,0 0 0 0 0,0 0 1 0 0,-1 1-1 0 0,1-1 0 0 0,0 0 0 0 0,0 1 1 0 0,2-1 17 0 0,36 51 296 0 0,-40-52-293 0 0,0 0-1 0 0,0 0 0 0 0,0-1 1 0 0,0 1-1 0 0,0 0 0 0 0,0 0 0 0 0,0 0 1 0 0,1 0-1 0 0,-1 0 0 0 0,1 1 1 0 0,0-1-1 0 0,-1 0 0 0 0,1 0 1 0 0,0 0-1 0 0,0 0 0 0 0,0 1 0 0 0,0-1 1 0 0,1 0-1 0 0,-1 1 0 0 0,0-1 1 0 0,1 1-1 0 0,-1-1 0 0 0,1 1 0 0 0,-1 0 1 0 0,1 0-1 0 0,0 0 0 0 0,-1 0 1 0 0,1 0-1 0 0,0 0 0 0 0,0 0 0 0 0,0 0 1 0 0,0 1-1 0 0,0-1 0 0 0,0 1 1 0 0,0-1-1 0 0,0 1 0 0 0,0 0 0 0 0,0 0 1 0 0,0 0-1 0 0,0 0 0 0 0,0 0 1 0 0,0 0-1 0 0,0 0 0 0 0,0 1 0 0 0,0-1 1 0 0,0 1-1 0 0,0 0 0 0 0,-1-1 1 0 0,1 1-1 0 0,0 0 0 0 0,0 0 1 0 0,0 0-1 0 0,-1 0 0 0 0,1 1 0 0 0,-1-1 1 0 0,1 0-1 0 0,-1 1 0 0 0,1-1 1 0 0,-1 1-1 0 0,1 1-2 0 0,36 95 64 0 0,-36-94-846 0 0,2-4-3810 0 0,2-3-909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4.0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1 692 0 0,'0'0'5019'0'0,"0"0"422"0"0,0 0-3660 0 0,0 0-1522 0 0,2 7 23 0 0,25 143 3213 0 0,-27-150-3371 0 0,0 0 76 0 0,1-5 29 0 0,-1-2-257 0 0,0 0 0 0 0,0-1 0 0 0,1 1 0 0 0,0 0 0 0 0,1 0 0 0 0,-1 0 0 0 0,1 0 0 0 0,1 0-1 0 0,-1 0 1 0 0,1 0 0 0 0,0 1 0 0 0,1 0 0 0 0,0-1 0 0 0,0 1 0 0 0,0 0 0 0 0,0 1 0 0 0,1-1 0 0 0,5-4 28 0 0,-6 11-17 0 0,0 1 1 0 0,0-1-1 0 0,1 1 0 0 0,-1-1 1 0 0,0 1-1 0 0,-1 1 1 0 0,1-1-1 0 0,0 0 0 0 0,-1 1 1 0 0,1 0-1 0 0,-1 0 0 0 0,0 0 1 0 0,0 0-1 0 0,0 0 1 0 0,0 1-1 0 0,0-1 0 0 0,-1 1 1 0 0,0 0-1 0 0,0-1 0 0 0,0 1 1 0 0,0 0-1 0 0,0 1 1 0 0,-1-1-1 0 0,0 0 0 0 0,0 0 1 0 0,0 1-1 0 0,0-1 0 0 0,-1 0 1 0 0,1 1-1 0 0,-1 0 17 0 0,-1 51 208 0 0,-10-43-4806 0 0,11-14 363 0 0,-1-6-1902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4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 0 1292 0 0,'0'0'6841'0'0,"0"0"-3238"0"0,0 0-2230 0 0,0 0-897 0 0,0 0-309 0 0,0 0 98 0 0,2 10 279 0 0,1 2-323 0 0,21 138 1345 0 0,-24-144-1522 0 0,0 0 0 0 0,1-1 0 0 0,-2 1 0 0 0,1 0 0 0 0,-1-1 0 0 0,0 1 0 0 0,0-1 0 0 0,-1 1 0 0 0,1-1 0 0 0,-1 1-1 0 0,0-1 1 0 0,-1 0 0 0 0,1 0 0 0 0,-1 0 0 0 0,0 0 0 0 0,0-1 0 0 0,-1 1 0 0 0,0-1 0 0 0,1 0 0 0 0,-1 0 0 0 0,0 0 0 0 0,-1 0 0 0 0,1-1 0 0 0,-1 1 0 0 0,0-1 0 0 0,-2 1-44 0 0,-57-14-827 0 0,37-26-8062 0 0,24 5 1114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4.8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11 10817 0 0,'0'0'6585'0'0,"0"0"-5977"0"0,0 0-600 0 0,0 0 240 0 0,0 0-88 0 0,0 0-72 0 0,0 0-28 0 0,0 0-60 0 0,0 0-752 0 0,0 0-693 0 0,0-3-319 0 0,-4 2-2748 0 0,4-5-4717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5.1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123 134 1840 0 0,'0'0'6586'0'0,"0"0"-3819"0"0,0 0-2248 0 0,0 0-439 0 0,0 0 102 0 0,0 0 50 0 0,0 0-13 0 0,3-7 142 0 0,-3 6-355 0 0,2-2 14 0 0,0 0 0 0 0,-1 0 1 0 0,0 0-1 0 0,0 0 1 0 0,0 0-1 0 0,0-1 0 0 0,0 1 1 0 0,-1 0-1 0 0,1-1 1 0 0,-1 1-1 0 0,0 0 0 0 0,0-1 1 0 0,0 1-1 0 0,0 0 1 0 0,-1-1-1 0 0,1 1 0 0 0,-1 0 1 0 0,0-1-1 0 0,0 1 1 0 0,0 0-1 0 0,-1 0 0 0 0,1 0 1 0 0,-1 0-1 0 0,0-1-20 0 0,1 1 0 0 0,0 1 0 0 0,1 0 0 0 0,-1 0 0 0 0,0-1 0 0 0,0 1 0 0 0,0 0-1 0 0,0 0 1 0 0,0 0 0 0 0,-1 0 0 0 0,1 0 0 0 0,-1 0 0 0 0,1 1 0 0 0,-1-1 0 0 0,0 0 0 0 0,1 1-1 0 0,-1-1 1 0 0,0 1 0 0 0,0 0 0 0 0,0 0 0 0 0,0 0 0 0 0,0 0 0 0 0,-1 0 0 0 0,1 0 0 0 0,0 0 0 0 0,0 0-1 0 0,-1 1 1 0 0,1-1 0 0 0,0 1 0 0 0,-1 0 0 0 0,1 0 0 0 0,0 0 0 0 0,-1 0 0 0 0,1 0 0 0 0,0 0-1 0 0,-1 1 1 0 0,1-1 0 0 0,0 1 0 0 0,0 0 0 0 0,-1-1 0 0 0,1 1 0 0 0,0 0 0 0 0,0 0 0 0 0,0 0-1 0 0,0 1 1 0 0,0-1 0 0 0,0 0 0 0 0,0 1 0 0 0,0-1 0 0 0,1 1 0 0 0,-1 0 0 0 0,1 0 0 0 0,-1-1 0 0 0,1 1-1 0 0,0 0 1 0 0,-1 0 0 0 0,1 1 0 0 0,-21 87 607 0 0,55-70-2956 0 0,-24-21-488 0 0,6-4-2863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58.2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59 160 6537 0 0,'0'0'4318'0'0,"0"0"-2701"0"0,0 0-832 0 0,0 0-152 0 0,0 0-231 0 0,0 0-147 0 0,-5-6-9 0 0,-14-17 28 0 0,46 25 84 0 0,-25-2-360 0 0,-1 0 1 0 0,1-1-1 0 0,0 1 0 0 0,0 1 1 0 0,-1-1-1 0 0,1 0 1 0 0,0 0-1 0 0,0 1 0 0 0,-1-1 1 0 0,1 1-1 0 0,0-1 1 0 0,-1 1-1 0 0,1 0 0 0 0,0 0 1 0 0,-1 0-1 0 0,1 0 1 0 0,-1 0-1 0 0,0 0 0 0 0,1 0 1 0 0,-1 0-1 0 0,0 0 1 0 0,1 1-1 0 0,-1-1 0 0 0,0 1 1 0 0,0-1-1 0 0,0 1 1 0 0,0-1-1 0 0,-1 1 0 0 0,1-1 1 0 0,0 1-1 0 0,-1 0 1 0 0,1-1-1 0 0,-1 1 0 0 0,1 0 1 0 0,-1 0-1 0 0,0-1 1 0 0,0 1-1 0 0,0 0 0 0 0,0 0 1 0 0,0 0-1 0 0,0-1 1 0 0,0 1-1 0 0,-1 0 0 0 0,1 0 1 0 0,0-1-1 0 0,-1 1 1 0 0,0 0-1 0 0,1-1 0 0 0,-1 1 1 0 0,0-1-1 0 0,0 1 1 0 0,0-1-1 0 0,0 1 0 0 0,0-1 1 0 0,0 1-1 0 0,0-1 1 0 0,-1 0-1 0 0,1 0 0 0 0,0 1 1 0 0,-1-1-1 0 0,1 0 1 0 0,-1 0-1 0 0,1-1 0 0 0,-1 1 1 0 0,0 0-1 0 0,1 0 1 0 0,-1-1-1 0 0,0 1 0 0 0,1-1 1 0 0,-1 1 1 0 0,-3 21-2303 0 0,60 32 2945 0 0,-37-38-323 0 0,-16-15-265 0 0,-1-1-1 0 0,1 1 0 0 0,0 0 0 0 0,-1-1 1 0 0,1 1-1 0 0,-1 0 0 0 0,0 0 1 0 0,1 0-1 0 0,-1 0 0 0 0,0 0 0 0 0,1 1 1 0 0,-1-1-1 0 0,0 0 0 0 0,0 0 0 0 0,0 1 1 0 0,0-1-1 0 0,0 1 0 0 0,0-1 1 0 0,-1 1-1 0 0,1-1 0 0 0,0 1 0 0 0,-1 0 1 0 0,1-1-1 0 0,-1 1 0 0 0,0 0 1 0 0,1-1-1 0 0,-1 1 0 0 0,0 0 0 0 0,0-1 1 0 0,0 1-1 0 0,0 0 0 0 0,0 0 1 0 0,-1-1-1 0 0,1 1 0 0 0,-1 0 0 0 0,1-1 1 0 0,-1 1-1 0 0,1-1 0 0 0,-1 1 1 0 0,0 0-1 0 0,0-1 0 0 0,1 1 0 0 0,-1-1 1 0 0,0 0-1 0 0,-1 1 0 0 0,1-1 0 0 0,0 0 1 0 0,0 0-1 0 0,0 0 0 0 0,-1 0 1 0 0,1 0-1 0 0,-1 0 0 0 0,1 0 0 0 0,-1 0 1 0 0,1 0-1 0 0,-1 0 0 0 0,1-1 1 0 0,-1 1-1 0 0,0-1 0 0 0,1 1 0 0 0,-1-1 1 0 0,0 0-1 0 0,1 0 0 0 0,-1 0 1 0 0,0 0-1 0 0,1 0 0 0 0,-1 0 0 0 0,0 0 1 0 0,0 0-54 0 0,-70-7-904 0 0,27-9-5920 0 0,37 11 1932 0 0</inkml:trace>
  <inkml:trace contextRef="#ctx0" brushRef="#br0" timeOffset="417.59">234 2 1760 0 0,'0'0'10136'0'0,"0"0"-7287"0"0,0 0-2599 0 0,0 0-472 0 0,0 0-266 0 0,6-1 168 0 0,158 5 534 0 0,-152 70-118 0 0,65 286 2663 0 0,-75-357-2729 0 0,-1-1 0 0 0,0 1 1 0 0,-1 0-1 0 0,1 0 0 0 0,-1 0 1 0 0,1 0-1 0 0,-1 0 0 0 0,0 0 1 0 0,0 0-1 0 0,0-1 1 0 0,0 1-1 0 0,0 0 0 0 0,-1 0 1 0 0,0 0-1 0 0,1 0 0 0 0,-1 0 1 0 0,0-1-1 0 0,0 1 0 0 0,-1 0 1 0 0,1-1-1 0 0,0 1 1 0 0,-1-1-1 0 0,0 1 0 0 0,1-1 1 0 0,-1 0-1 0 0,0 1 0 0 0,0-1 1 0 0,0 0-1 0 0,-1 0 0 0 0,1-1 1 0 0,0 1-1 0 0,-1 0 1 0 0,1-1-1 0 0,-1 0 0 0 0,0 1 1 0 0,1-1-1 0 0,-1 0 0 0 0,0 0 1 0 0,0-1-1 0 0,1 1 0 0 0,-1 0 1 0 0,0-1-1 0 0,0 0 1 0 0,0 0-1 0 0,0 0 0 0 0,0 0 1 0 0,0 0-1 0 0,-2-1-30 0 0,-58-1-410 0 0,22-8-6125 0 0,29 6-171 0 0</inkml:trace>
  <inkml:trace contextRef="#ctx0" brushRef="#br0" timeOffset="2113.06">674 545 496 0 0,'0'0'5079'0'0,"0"0"-1244"0"0,0 0-2538 0 0,0 0-1057 0 0,0 0-143 0 0,0 0 335 0 0,-1 7 500 0 0,0 175 3050 0 0,8-195-10011 0 0,0 2-696 0 0</inkml:trace>
  <inkml:trace contextRef="#ctx0" brushRef="#br0" timeOffset="2314.24">900 618 5461 0 0,'0'0'5878'0'0,"0"0"-4198"0"0,0 0-1396 0 0,0 0 202 0 0,0 0 172 0 0,-5 6-178 0 0,-88 131-1302 0 0,92-136-9 0 0,2-2-5562 0 0,0-6 212 0 0</inkml:trace>
  <inkml:trace contextRef="#ctx0" brushRef="#br0" timeOffset="2483.57">830 619 5853 0 0,'0'0'4136'0'0,"0"0"-3540"0"0,0 0 124 0 0,32 42 280 0 0,-22-27 112 0 0,1 2-144 0 0,-2-1-260 0 0,1-1-268 0 0,-4-1-276 0 0,0-2-152 0 0,-1-1 48 0 0,0-1-60 0 0,-1-1-236 0 0,2-2-760 0 0,-1-2-532 0 0,-1-1-988 0 0,0-3-3545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6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 6037 0 0,'0'0'7624'0'0,"0"0"-6484"0"0,6 9-1540 0 0,10 13 533 0 0,-2 0 0 0 0,0 1 0 0 0,-1 0 0 0 0,-2 1 0 0 0,0 1 0 0 0,-2 0 1 0 0,0 0-1 0 0,-2 1 0 0 0,-1 0 0 0 0,-1 0 0 0 0,-1 1 0 0 0,-2-1 0 0 0,0 1 0 0 0,-2 0 0 0 0,-1-1 0 0 0,-1 1 0 0 0,-1 0 0 0 0,-1-1 0 0 0,-2 0 0 0 0,0 0 0 0 0,-7 14-133 0 0,3-22-186 0 0,-1 0 1 0 0,-1-1-1 0 0,-1 0 1 0 0,-1-1-1 0 0,0-1 1 0 0,0 0-1 0 0,-2-1 1 0 0,0 0-1 0 0,-9 5 186 0 0,10-11-3445 0 0,3-6-4563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7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3248 0 0,'0'0'837'0'0,"0"0"1939"0"0,0 0-1260 0 0,0 0-1147 0 0,6 2-139 0 0,147 18 3651 0 0,-122 44-2861 0 0,-28-50-740 0 0,19 98 263 0 0,-5 1 1 0 0,-5 0 0 0 0,-5 1-1 0 0,-5 0 1 0 0,-7 56-544 0 0,3-135 129 0 0,-1-1-1 0 0,-2 0 1 0 0,-1 1 0 0 0,-2-2-1 0 0,-1 1 1 0 0,-1-1 0 0 0,-14 27-129 0 0,20-57 14 0 0,0 0 1 0 0,0-1-1 0 0,0 1 1 0 0,-1-1-1 0 0,1 0 1 0 0,-1 0 0 0 0,1-1-1 0 0,-1 1 1 0 0,0-1-1 0 0,1 0 1 0 0,-1 0-1 0 0,0-1 1 0 0,0 0-1 0 0,0 1 1 0 0,0-1 0 0 0,0-1-1 0 0,1 1 1 0 0,-1-1-1 0 0,0 0 1 0 0,0 0-1 0 0,1 0 1 0 0,-1-1 0 0 0,0 0-1 0 0,1 0 1 0 0,-1 0-1 0 0,1 0 1 0 0,0-1-1 0 0,0 1 1 0 0,0-1-1 0 0,0 0 1 0 0,0 0 0 0 0,1-1-1 0 0,-1 0-14 0 0,-12-5-973 0 0,-11-6-2869 0 0,3-8-4811 0 0</inkml:trace>
  <inkml:trace contextRef="#ctx0" brushRef="#br0" timeOffset="247.28">112 1165 9097 0 0,'0'0'0'0'0,"0"0"-2680"0"0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6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 0 2256 0 0,'0'0'1350'0'0,"0"0"-600"0"0,0 0-120 0 0,0 0 251 0 0,-5 7 499 0 0,0 0-921 0 0,2 0 1 0 0,-1 0-1 0 0,1 0 1 0 0,0 1-1 0 0,1-1 1 0 0,-1 1-1 0 0,2 0 1 0 0,-1 0-1 0 0,1 0 1 0 0,0 0-1 0 0,1 0 1 0 0,0 0-1 0 0,0 0 1 0 0,1 7-460 0 0,-5 141 1572 0 0,4-156-2022 0 0,3-12-4486 0 0,-1 5-1638 0 0</inkml:trace>
  <inkml:trace contextRef="#ctx0" brushRef="#br0" timeOffset="340.82">74 3 5168 0 0,'0'0'5213'0'0,"0"0"-3408"0"0,6 0-1669 0 0,0 1-24 0 0,-1 0 0 0 0,1 0-1 0 0,-1 1 1 0 0,1-1 0 0 0,-1 1-1 0 0,0 0 1 0 0,1 1-1 0 0,-1-1 1 0 0,0 1 0 0 0,0 0-1 0 0,-1 0 1 0 0,1 1-1 0 0,-1-1 1 0 0,1 1 0 0 0,-1 0-1 0 0,0 0 1 0 0,-1 0 0 0 0,1 1-1 0 0,-1 0 1 0 0,0-1-1 0 0,0 1 1 0 0,0 0 0 0 0,-1 0-1 0 0,1 1 1 0 0,-1-1-1 0 0,-1 0 1 0 0,2 5-112 0 0,-6-8-41 0 0,0 1 0 0 0,1-1 0 0 0,-1 1 0 0 0,0-1 0 0 0,-1 0 1 0 0,1 0-1 0 0,0 0 0 0 0,-1-1 0 0 0,1 1 0 0 0,-1-1 0 0 0,1 0 0 0 0,-1 0 0 0 0,0 0 0 0 0,1 0 0 0 0,-1-1 0 0 0,0 1 0 0 0,0-1 0 0 0,1 0 1 0 0,-1 0-1 0 0,0 0 0 0 0,0-1 0 0 0,1 0 0 0 0,-3 0 41 0 0,-1 1-584 0 0,36 11-955 0 0,77 48 3796 0 0,-37 11-706 0 0,-68-68-1535 0 0,0 0 0 0 0,0-1-1 0 0,0 1 1 0 0,0-1 0 0 0,0 1-1 0 0,-1 0 1 0 0,1 0 0 0 0,0 0 0 0 0,-1-1-1 0 0,0 1 1 0 0,1 0 0 0 0,-1 0-1 0 0,0 0 1 0 0,0 0 0 0 0,0 0 0 0 0,0 0-1 0 0,0-1 1 0 0,0 1 0 0 0,-1 0-1 0 0,1 0 1 0 0,-1 0 0 0 0,1 0 0 0 0,-1-1-1 0 0,0 1 1 0 0,0 0 0 0 0,1-1-1 0 0,-1 1 1 0 0,0 0 0 0 0,-1-1 0 0 0,1 1-1 0 0,0-1 1 0 0,0 0 0 0 0,-1 1-1 0 0,1-1 1 0 0,0 0 0 0 0,-1 0 0 0 0,0 0-1 0 0,1 0 1 0 0,-1 0 0 0 0,1 0-1 0 0,-1 0 1 0 0,0 0 0 0 0,0-1 0 0 0,0 1-1 0 0,1-1 1 0 0,-1 1 0 0 0,0-1-1 0 0,0 0 1 0 0,0 0-16 0 0,-98 8-169 0 0,37-26-5674 0 0,47 9-563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5.4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0 158 6825 0 0,'0'0'5570'0'0,"0"0"-4122"0"0,5 7-1136 0 0,-2-2-230 0 0,-1 0-1 0 0,1 0 1 0 0,0 0-1 0 0,1-1 0 0 0,-1 0 1 0 0,1 0-1 0 0,0 0 1 0 0,0 0-1 0 0,0 0 1 0 0,0-1-1 0 0,0 1 0 0 0,1-1 1 0 0,0 0-1 0 0,0-1 1 0 0,0 1-1 0 0,0-1 1 0 0,0 0-1 0 0,0 0 0 0 0,0-1 1 0 0,1 1-1 0 0,-1-1 1 0 0,0-1-1 0 0,1 1 0 0 0,-1-1 1 0 0,1 0-1 0 0,0 0 1 0 0,-1 0-1 0 0,1-1 1 0 0,-1 1-1 0 0,0-2 0 0 0,1 1 1 0 0,1-1-82 0 0,-1-2-15 0 0,-1 0-1 0 0,0-1 1 0 0,0 0 0 0 0,0 0 0 0 0,-1 0-1 0 0,1 0 1 0 0,-1-1 0 0 0,0 1 0 0 0,-1-1-1 0 0,1 0 1 0 0,-1-1 0 0 0,-1 1-1 0 0,1 0 1 0 0,-1-1 0 0 0,0 1 0 0 0,0-1-1 0 0,-1 0 1 0 0,0 0 0 0 0,0 0 0 0 0,-1 1-1 0 0,0-1 1 0 0,0 0 0 0 0,0 0 0 0 0,-1 0-1 0 0,0 0 1 0 0,0 1 0 0 0,-1-1 0 0 0,0 0-1 0 0,0 1 1 0 0,-1-1 0 0 0,1 1 0 0 0,-1 0-1 0 0,-1 0 1 0 0,1 0 0 0 0,-1 0-1 0 0,-4-4 16 0 0,6 9-24 0 0,0 1 0 0 0,0 0-1 0 0,0-1 1 0 0,-1 1-1 0 0,1 0 1 0 0,0 0-1 0 0,0 1 1 0 0,0-1-1 0 0,0 0 1 0 0,0 1-1 0 0,0-1 1 0 0,0 1-1 0 0,0 0 1 0 0,0-1-1 0 0,0 1 1 0 0,0 0-1 0 0,1 0 1 0 0,-1 1-1 0 0,0-1 1 0 0,0 0-1 0 0,1 0 1 0 0,-1 1-1 0 0,1-1 1 0 0,-1 1-1 0 0,1-1 1 0 0,0 1-1 0 0,0 0 1 0 0,0 0-1 0 0,0-1 1 0 0,0 1-1 0 0,0 0 1 0 0,0 0-1 0 0,0 0 1 0 0,1 0-1 0 0,-1 0 1 0 0,1 0-1 0 0,-1 0 1 0 0,1 0-1 0 0,0 0 1 0 0,0 0-1 0 0,0 1 1 0 0,0-1 0 0 0,0 0-1 0 0,1 2 25 0 0,-14 48 175 0 0,3 0-1 0 0,2 1 1 0 0,2 0 0 0 0,3 0-1 0 0,2 32-174 0 0,11-45-81 0 0,0-32-2598 0 0,4-9-3902 0 0,3-8-85 0 0</inkml:trace>
  <inkml:trace contextRef="#ctx0" brushRef="#br0" timeOffset="170.76">253 378 9625 0 0,'0'0'4760'0'0,"0"0"-4760"0"0,0 0-104 0 0,-45 1 104 0 0,21-4 268 0 0,0 0-156 0 0,-2-1-112 0 0,2-2-1168 0 0,-1 0-1472 0 0,6 1-3869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2.4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164 103 7233 0 0,'0'0'5079'0'0,"0"0"-3496"0"0,0 0-1365 0 0,0 0 42 0 0,-7-5-94 0 0,5 3-143 0 0,0 0 0 0 0,0 0-1 0 0,0 1 1 0 0,-1-1-1 0 0,1 0 1 0 0,-1 1-1 0 0,1 0 1 0 0,-1-1 0 0 0,1 1-1 0 0,-1 0 1 0 0,0 0-1 0 0,0 1 1 0 0,1-1 0 0 0,-1 0-1 0 0,0 1 1 0 0,0 0-1 0 0,0 0 1 0 0,0-1 0 0 0,1 2-1 0 0,-1-1 1 0 0,0 0-1 0 0,0 1 1 0 0,0-1 0 0 0,0 1-1 0 0,1 0 1 0 0,-1 0-1 0 0,0 0 1 0 0,1 0 0 0 0,-1 0-1 0 0,1 1 1 0 0,-1-1-1 0 0,1 1 1 0 0,-1-1 0 0 0,1 1-1 0 0,0 0 1 0 0,-1 1-23 0 0,-3 3 28 0 0,0 0 1 0 0,1 1-1 0 0,0 0 1 0 0,0 0 0 0 0,0 0-1 0 0,1 1 1 0 0,0 0-1 0 0,0-1 1 0 0,1 1-1 0 0,0 1 1 0 0,0-1-1 0 0,1 0 1 0 0,0 1 0 0 0,0-1-1 0 0,1 1 1 0 0,0 0-1 0 0,1-1 1 0 0,0 8-29 0 0,3-12 8 0 0,1 0 1 0 0,-1-1-1 0 0,1 0 1 0 0,-1 1-1 0 0,1-2 1 0 0,0 1-1 0 0,0 0 1 0 0,1-1-1 0 0,-1 0 1 0 0,0 1-1 0 0,1-2 1 0 0,-1 1-1 0 0,1-1 1 0 0,0 1-1 0 0,-1-1 1 0 0,1 0-1 0 0,0-1 1 0 0,0 1-1 0 0,0-1 1 0 0,-1 0-1 0 0,1 0 0 0 0,0-1 1 0 0,0 0-1 0 0,0 1 1 0 0,-1-1-1 0 0,1-1 1 0 0,0 1-1 0 0,-1-1 1 0 0,1 0-1 0 0,-1 0 1 0 0,0 0-1 0 0,1 0 1 0 0,0-2-9 0 0,-5 4-24 0 0,1-1 1 0 0,0 0 0 0 0,-1 0-1 0 0,1 1 1 0 0,0-1 0 0 0,-1 0-1 0 0,1 1 1 0 0,0-1-1 0 0,0 1 1 0 0,0-1 0 0 0,0 1-1 0 0,0 0 1 0 0,0-1-1 0 0,-1 1 1 0 0,1 0 0 0 0,0-1-1 0 0,0 1 1 0 0,0 0 0 0 0,0 0-1 0 0,0 0 1 0 0,0 0-1 0 0,0 0 1 0 0,0 0 0 0 0,0 0-1 0 0,0 0 1 0 0,0 0-1 0 0,0 1 1 0 0,0-1 0 0 0,0 0-1 0 0,0 1 1 0 0,0-1 0 0 0,0 1-1 0 0,0-1 1 0 0,-1 1-1 0 0,1-1 1 0 0,0 1 0 0 0,0-1-1 0 0,0 1 1 0 0,-1 0-1 0 0,1-1 1 0 0,0 1 0 0 0,-1 0-1 0 0,1 0 1 0 0,-1 0 0 0 0,1-1-1 0 0,-1 1 1 0 0,1 0-1 0 0,-1 0 1 0 0,0 0 0 0 0,1 0-1 0 0,-1 0 1 0 0,0 0 0 0 0,0 0-1 0 0,0 0 1 0 0,1 0-1 0 0,-1 0 1 0 0,0 0 0 0 0,0 0-1 0 0,-1 0 24 0 0,4 6 221 0 0,5 20 248 0 0,-8-25-432 0 0,-1 0 0 0 0,1 0 0 0 0,0 0 0 0 0,0 0 0 0 0,0 0 0 0 0,0 0-1 0 0,0 0 1 0 0,1 0 0 0 0,-1 1 0 0 0,0-1 0 0 0,1 0 0 0 0,0 0 0 0 0,-1 0 0 0 0,1 0 0 0 0,0-1 0 0 0,0 1 0 0 0,0 0 0 0 0,0 0 0 0 0,1 0 0 0 0,-1-1 0 0 0,0 1 0 0 0,1-1 0 0 0,-1 1 0 0 0,1-1 0 0 0,0 1 0 0 0,-1-1 0 0 0,1 0-1 0 0,0 0 1 0 0,0 0 0 0 0,0 0 0 0 0,0 0 0 0 0,0 0 0 0 0,0 0 0 0 0,0-1 0 0 0,0 1 0 0 0,0-1 0 0 0,0 0 0 0 0,0 1 0 0 0,0-1 0 0 0,0 0 0 0 0,0 0 0 0 0,0 0 0 0 0,0-1 0 0 0,0 1 0 0 0,1 0 0 0 0,-1-1 0 0 0,0 1-1 0 0,0-1 1 0 0,0 0 0 0 0,0 0 0 0 0,-1 1 0 0 0,2-2-37 0 0,0 0 18 0 0,-1 1 0 0 0,0-1 0 0 0,1 0 1 0 0,-1 0-1 0 0,0 0 0 0 0,0 0 0 0 0,0-1 0 0 0,0 1 0 0 0,-1-1 0 0 0,1 1 0 0 0,-1-1 0 0 0,1 1 0 0 0,-1-1 0 0 0,0 0 0 0 0,0 0 1 0 0,0 1-1 0 0,-1-1 0 0 0,1 0 0 0 0,0 0 0 0 0,-1 0 0 0 0,0 0 0 0 0,0 0 0 0 0,0 0 0 0 0,0 0 0 0 0,0 0 0 0 0,-1 0 0 0 0,1 0 0 0 0,-1 0 1 0 0,0 0-1 0 0,0 1 0 0 0,0-1 0 0 0,0 0 0 0 0,0 0 0 0 0,-1 1 0 0 0,1-1-18 0 0,-1 1-187 0 0,1 0 1 0 0,0 0-1 0 0,-1 0 1 0 0,0 0-1 0 0,1 0 1 0 0,-1 0-1 0 0,0 1 1 0 0,0-1-1 0 0,0 0 0 0 0,0 1 1 0 0,-1 0-1 0 0,1-1 1 0 0,0 1-1 0 0,0 0 1 0 0,-1 0-1 0 0,1 1 0 0 0,-1-1 1 0 0,1 0-1 0 0,-1 1 1 0 0,1-1-1 0 0,-1 1 1 0 0,1 0-1 0 0,-1 0 1 0 0,1 0-1 0 0,-1 0 0 0 0,1 0 1 0 0,-2 1 186 0 0,-6 1-3452 0 0,-2-1-2934 0 0</inkml:trace>
  <inkml:trace contextRef="#ctx0" brushRef="#br0" timeOffset="252.76">397 0 13401 0 0,'0'0'1087'0'0,"2"7"-806"0"0,5 23 54 0 0,-1 0 0 0 0,-1 1 0 0 0,-2 0 0 0 0,-2 0 0 0 0,0 0 0 0 0,-2-1 0 0 0,-3 17-335 0 0,0 62-264 0 0,4-107 110 0 0,2 14-1385 0 0,5-12-4054 0 0,-5-6 137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41.4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39 1200 0 0,'0'0'4666'0'0,"0"0"-2321"0"0,0 0-1482 0 0,0 0-375 0 0,0 0-18 0 0,0 0-68 0 0,0 0-121 0 0,0 0-43 0 0,0 1 5207 0 0,0 2-5964 0 0,11 49 1075 0 0,-11-51-543 0 0,0-1 31 0 0,0 0 17 0 0,0 0 0 0 0,0 0-6 0 0,0 0-26 0 0,0 0 15 0 0,0 0-28 0 0,0 0-20 0 0,0 0-13 0 0,0 0-26 0 0,0 0 16 0 0,0 0-22 0 0,0 0-24 0 0,0 0-29 0 0,12 34 169 0 0,3 39 620 0 0,-25-131 1609 0 0,17 44-2357 0 0,0 1 1 0 0,1-1-1 0 0,1 2 0 0 0,0-1 1 0 0,0 1-1 0 0,2 0 0 0 0,-1 1 1 0 0,1 0-1 0 0,1 1 0 0 0,0 0 61 0 0,10 0-1694 0 0,-6 9-4520 0 0,-12 0 3425 0 0,8 0-5400 0 0</inkml:trace>
  <inkml:trace contextRef="#ctx0" brushRef="#br0" timeOffset="528.02">78 16 10409 0 0,'0'0'2436'0'0,"0"0"-1611"0"0,0 0-658 0 0,0 0-81 0 0,0 0 362 0 0,5 7-54 0 0,-2-1-321 0 0,1 0 0 0 0,0 0 0 0 0,0 0-1 0 0,0 0 1 0 0,1-1 0 0 0,0 0 0 0 0,0 0-1 0 0,1 0 1 0 0,-1 0 0 0 0,1-1 0 0 0,0 0 0 0 0,0-1-1 0 0,0 1 1 0 0,1-1 0 0 0,-1 0 0 0 0,1 0-1 0 0,0-1 1 0 0,0 0 0 0 0,0 0 0 0 0,0-1-1 0 0,1 0-72 0 0,-49-31 287 0 0,-88-10-1361 0 0,128 41 1098 0 0,0 1 0 0 0,1 0 0 0 0,-1 0 0 0 0,0-1 0 0 0,1 1 0 0 0,-1 0 0 0 0,1 0 0 0 0,0 0 0 0 0,-1 0-1 0 0,1 0 1 0 0,0 0 0 0 0,0 0 0 0 0,0 0 0 0 0,0-1 0 0 0,1 1 0 0 0,-1 0 0 0 0,1 0 0 0 0,-1 0 0 0 0,1 0 0 0 0,-1 0 0 0 0,1-1 0 0 0,0 1 0 0 0,0 0 0 0 0,0 0 0 0 0,0-1 0 0 0,0 1-1 0 0,0-1 1 0 0,1 1 0 0 0,-1-1 0 0 0,0 0 0 0 0,1 1 0 0 0,0 0-24 0 0,37 44 595 0 0,-19-34-2805 0 0,-17-13-5376 0 0,-3-5 515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04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23 1580 0 0,'0'0'961'0'0,"0"0"1060"0"0,0 0 486 0 0,0 0-973 0 0,0 0-383 0 0,0 0 69 0 0,0 0 109 0 0,0 0-251 0 0,3-3-326 0 0,8-9-255 0 0,-8 10-203 0 0,-3 2-131 0 0,-1 0-69 0 0,0 0-67 0 0,0 0-145 0 0,1 0 5 0 0,0 0 54 0 0,2 0-418 0 0,0-5-6623 0 0,-2 4 4415 0 0,0 7-1971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07.1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1 3436 0 0,'0'0'1334'0'0,"0"0"2223"0"0,0 0-1852 0 0,0 0-958 0 0,0 0-32 0 0,0 0-268 0 0,-8 0-71 0 0,-188 2 1210 0 0,203 51-1748 0 0,-3 9 554 0 0,-3 0 0 0 0,-2 1-1 0 0,-3-1 1 0 0,-3 0-1 0 0,-2 0 1 0 0,-9 26-392 0 0,5-19 206 0 0,11-51-198 0 0,0 0 0 0 0,1 0 0 0 0,1 1-1 0 0,1-1 1 0 0,0 0 0 0 0,1 0 0 0 0,1 0-1 0 0,1-1 1 0 0,1 1 0 0 0,0-1-8 0 0,-4-13 44 0 0,1-1-1 0 0,-1 1 1 0 0,1-1 0 0 0,0 0-1 0 0,0 1 1 0 0,0-1 0 0 0,0 0-1 0 0,0 0 1 0 0,1-1 0 0 0,-1 1-1 0 0,1 0 1 0 0,0-1 0 0 0,0 0 0 0 0,0 1-1 0 0,0-1 1 0 0,0 0 0 0 0,0-1-1 0 0,1 1 1 0 0,-1 0 0 0 0,0-1-1 0 0,1 0 1 0 0,0 0 0 0 0,-1 0 0 0 0,1 0-1 0 0,2 0-43 0 0,37-16-6073 0 0,-20-3-2577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09.5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27 6657 0 0,'0'0'5044'0'0,"-7"-1"-4147"0"0,-184-21-626 0 0,217 64 343 0 0,-16-18-381 0 0,-2 1 0 0 0,0 1 0 0 0,-1-1 0 0 0,-2 1-1 0 0,-1 0 1 0 0,-1 0 0 0 0,-1 1 0 0 0,-1-1 0 0 0,-1 0 0 0 0,-2 1-1 0 0,0-1 1 0 0,-2 0 0 0 0,-1 0 0 0 0,-7 23-233 0 0,-2 30 362 0 0,13-68-294 0 0,-2-2-10 0 0,0 0 0 0 0,1 1-1 0 0,0-1 1 0 0,1 0 0 0 0,0 1 0 0 0,1-1 0 0 0,0 1 0 0 0,0-1-1 0 0,1 1 1 0 0,0-1 0 0 0,1 0 0 0 0,0 0 0 0 0,0 1 0 0 0,1-1-1 0 0,0 0 1 0 0,1-1 0 0 0,0 1 0 0 0,0-1 0 0 0,4 6-58 0 0,80-7 1051 0 0,-31-27-8839 0 0,-34 6 53 0 0</inkml:trace>
  <inkml:trace contextRef="#ctx0" brushRef="#br0" timeOffset="467.01">430 1 7461 0 0,'0'0'5502'0'0,"0"0"-4928"0"0,-6 3-754 0 0,2-2 203 0 0,-1 1 0 0 0,0-1 0 0 0,1 1 0 0 0,0 0-1 0 0,-1 1 1 0 0,1-1 0 0 0,0 1 0 0 0,0 0 0 0 0,0 0 0 0 0,0 0-1 0 0,1 1 1 0 0,0-1 0 0 0,-1 1 0 0 0,1 0 0 0 0,0 0 0 0 0,1 0-1 0 0,-1 0 1 0 0,1 0 0 0 0,0 1 0 0 0,0-1 0 0 0,0 1 0 0 0,0-1-1 0 0,1 1 1 0 0,0 0 0 0 0,0 0 0 0 0,0-1 0 0 0,0 1 0 0 0,1 1-23 0 0,84 6 2038 0 0,-81-12-2044 0 0,0 0 1 0 0,0 0 0 0 0,-1 0-1 0 0,1 0 1 0 0,0 0 0 0 0,0-1-1 0 0,0 0 1 0 0,0 1 0 0 0,-1-1-1 0 0,1 0 1 0 0,0 0 0 0 0,-1-1-1 0 0,1 1 1 0 0,-1 0 0 0 0,1-1-1 0 0,-1 0 1 0 0,0 1 0 0 0,0-1-1 0 0,0 0 1 0 0,0 0 0 0 0,0 0-1 0 0,0 0 1 0 0,0-1 0 0 0,0 1-1 0 0,-1 0 1 0 0,1-1 0 0 0,-1 0-1 0 0,0 1 1 0 0,0-1 0 0 0,0 1-1 0 0,0-1 1 0 0,0 0 0 0 0,-1 0-1 0 0,1 0 6 0 0,-1 3-485 0 0,0 42-866 0 0,-7 6 2217 0 0,2 18-3870 0 0,7-60-1415 0 0,2-3-2189 0 0</inkml:trace>
  <inkml:trace contextRef="#ctx0" brushRef="#br0" timeOffset="826.22">501 340 3024 0 0,'0'0'5341'0'0,"0"0"-2595"0"0,0 0-1599 0 0,0 0 66 0 0,0 0 114 0 0,0 0-426 0 0,0 0-479 0 0,0 0-367 0 0,-7-1-140 0 0,6 1 68 0 0,0-1 0 0 0,0 0-1 0 0,0 0 1 0 0,-1 1-1 0 0,1-1 1 0 0,0 0-1 0 0,-1 1 1 0 0,1-1 0 0 0,0 1-1 0 0,-1 0 1 0 0,1-1-1 0 0,0 1 1 0 0,-1 0-1 0 0,1 0 1 0 0,-1 0-1 0 0,1 0 1 0 0,0 0 0 0 0,-1 0-1 0 0,1 1 1 0 0,-1-1-1 0 0,1 0 1 0 0,0 1-1 0 0,-1-1 1 0 0,1 1 0 0 0,0-1-1 0 0,0 1 1 0 0,-1-1-1 0 0,1 1 1 0 0,0 0-1 0 0,0 0 1 0 0,0 0-1 0 0,0 0 1 0 0,0 0 0 0 0,0 0-1 0 0,0 0 1 0 0,0 0-1 0 0,0 0 1 0 0,0 0-1 0 0,1 0 1 0 0,-1 1 0 0 0,0-1-1 0 0,1 0 1 0 0,-1 0-1 0 0,1 1 1 0 0,0-1-1 0 0,-1 0 1 0 0,1 1-1 0 0,0-1 1 0 0,0 1 0 0 0,0-1-1 0 0,-1 0 1 0 0,2 1-1 0 0,-1-1 1 0 0,0 1-1 0 0,0-1 1 0 0,0 0 0 0 0,1 1-1 0 0,-1-1 1 0 0,1 0-1 0 0,-1 1 1 0 0,1-1-1 0 0,-1 0 1 0 0,1 0-1 0 0,0 1 1 0 0,0-1 17 0 0,19 23 260 0 0,-15-21-217 0 0,-2 0 1 0 0,1 1-1 0 0,0-1 1 0 0,-1 1-1 0 0,1 0 1 0 0,-1 0-1 0 0,0 0 1 0 0,0 0-1 0 0,-1 1 0 0 0,1-1 1 0 0,-1 1-1 0 0,0 0 1 0 0,0-1-1 0 0,-1 1 1 0 0,1 0-1 0 0,-1 0 0 0 0,0 0 1 0 0,0 0-1 0 0,-1 0 1 0 0,0 0-1 0 0,0 2-43 0 0,-48 15 1283 0 0,30-26-3626 0 0,6-7-4062 0 0,9-4-1932 0 0</inkml:trace>
  <inkml:trace contextRef="#ctx0" brushRef="#br0" timeOffset="978.77">656 350 7201 0 0,'0'0'6960'0'0,"0"0"-6064"0"0,0 0-428 0 0,0 0 413 0 0,0 0-881 0 0,0 0-49 0 0,-44-10-27 0 0,22 9-40 0 0,-4 1 52 0 0,0 0-776 0 0,-1-2-1520 0 0,9 2-3576 0 0,-5-5-1029 0 0</inkml:trace>
  <inkml:trace contextRef="#ctx0" brushRef="#br0" timeOffset="1321.68">560 605 4060 0 0,'0'0'7406'0'0,"0"0"-5701"0"0,0 0-1516 0 0,-7 1 212 0 0,1 1-327 0 0,0-1-1 0 0,0 1 0 0 0,1 0 0 0 0,-1 1 1 0 0,1-1-1 0 0,-1 1 0 0 0,1 0 1 0 0,0 0-1 0 0,0 1 0 0 0,0 0 1 0 0,1 0-1 0 0,-1 0 0 0 0,1 0 1 0 0,0 0-1 0 0,0 1 0 0 0,0 0 1 0 0,1 0-1 0 0,0 0 0 0 0,0 0 0 0 0,0 1 1 0 0,-1 3-74 0 0,2-7 38 0 0,1 1 0 0 0,-1-1 1 0 0,1 0-1 0 0,0 1 1 0 0,-1-1-1 0 0,1 1 0 0 0,1 0 1 0 0,-1-1-1 0 0,0 1 0 0 0,0 0 1 0 0,1 0-1 0 0,0-1 0 0 0,-1 1 1 0 0,1 0-1 0 0,0 0 0 0 0,0 0 1 0 0,1-1-1 0 0,-1 1 0 0 0,1 0 1 0 0,-1 0-1 0 0,1-1 1 0 0,0 1-1 0 0,0 0 0 0 0,0-1 1 0 0,0 1-1 0 0,1-1 0 0 0,-1 1 1 0 0,1-1-1 0 0,-1 0 0 0 0,1 1 1 0 0,0-1-1 0 0,0 0 0 0 0,0 0 1 0 0,0 0-1 0 0,0-1 0 0 0,0 1 1 0 0,1 0-1 0 0,-1-1 1 0 0,0 1-1 0 0,1-1 0 0 0,-1 0 1 0 0,1 0-1 0 0,0 0 0 0 0,-1 0 1 0 0,1-1-1 0 0,0 1 0 0 0,0 0 1 0 0,-1-1-1 0 0,1 0 0 0 0,0 0 1 0 0,0 0-1 0 0,0 0 1 0 0,-1 0-1 0 0,1-1 0 0 0,0 1 1 0 0,0-1-1 0 0,0 0-38 0 0,-5 1-5 0 0,1-1 1 0 0,-1 1-1 0 0,0-1 0 0 0,0 1 1 0 0,0-1-1 0 0,1 0 0 0 0,-1 0 1 0 0,0 0-1 0 0,1 0 0 0 0,-1 0 0 0 0,1 0 1 0 0,-1 0-1 0 0,1 0 0 0 0,-1-1 1 0 0,1 1-1 0 0,0-1 0 0 0,0 1 1 0 0,0-1-1 0 0,0 1 0 0 0,0-1 1 0 0,0 1-1 0 0,0-1 0 0 0,0 0 1 0 0,1 0-1 0 0,-1 0 0 0 0,0 1 1 0 0,1-1-1 0 0,0 0 0 0 0,-1 0 1 0 0,1 0-1 0 0,0 0 0 0 0,0 0 1 0 0,0 0-1 0 0,0 1 0 0 0,1-1 1 0 0,-1 0-1 0 0,0 0 0 0 0,1 0 1 0 0,-1 0-1 0 0,1 0 0 0 0,0 1 0 0 0,0-1 1 0 0,-1 0-1 0 0,1 1 0 0 0,0-1 1 0 0,0 0-1 0 0,1 1 0 0 0,-1-1 1 0 0,0 1-1 0 0,0 0 0 0 0,1-1 1 0 0,-1 1-1 0 0,1 0 0 0 0,-1 0 1 0 0,1 0-1 0 0,0 0 0 0 0,-1 0 1 0 0,1 0-1 0 0,0 0 0 0 0,-1 1 1 0 0,1-1-1 0 0,0 1 0 0 0,0-1 1 0 0,0 1-1 0 0,0 0 0 0 0,0 0 1 0 0,1-1 4 0 0,-23-1-1580 0 0,-6-3-5431 0 0,10-2-612 0 0</inkml:trace>
  <inkml:trace contextRef="#ctx0" brushRef="#br0" timeOffset="1737.62">758 111 10737 0 0,'0'0'2023'0'0,"0"0"-1986"0"0,0 0-292 0 0,0 0 151 0 0,0 0 128 0 0,11-6 602 0 0,17 13 332 0 0,-26-7-972 0 0,1 0 0 0 0,0 0 0 0 0,0 1 0 0 0,-1 0 0 0 0,1-1 0 0 0,0 1 0 0 0,-1 0-1 0 0,1 0 1 0 0,-1 1 0 0 0,1-1 0 0 0,-1 0 0 0 0,1 1 0 0 0,-1-1 0 0 0,0 1 0 0 0,0 0 0 0 0,0 0 0 0 0,0 0 0 0 0,0 0 0 0 0,0 0 0 0 0,0 0 0 0 0,-1 1-1 0 0,1-1 1 0 0,-1 1 0 0 0,0-1 0 0 0,0 1 0 0 0,0-1 0 0 0,0 1 0 0 0,0-1 0 0 0,0 1 0 0 0,-1 0 0 0 0,1 2 14 0 0,14 63 680 0 0,-4 0 1 0 0,-2 0-1 0 0,-3 1 0 0 0,-3 35-680 0 0,-3-84 74 0 0,-1-1-1 0 0,0 0 0 0 0,-1 0 1 0 0,-1 0-1 0 0,-1 0 0 0 0,-1-1 0 0 0,0 1 1 0 0,-2-1-1 0 0,0 0 0 0 0,-1-1 1 0 0,0 1-1 0 0,-8 9-73 0 0,-20 3-1880 0 0,3-24-5299 0 0,5-11-973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07.5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2 380 0 0,'0'0'6771'0'0,"0"0"-4394"0"0,0 0-1050 0 0,0 0 192 0 0,0 0-400 0 0,0 0-692 0 0,0 0-322 0 0,0 7 232 0 0,-8 92 949 0 0,7-55-4267 0 0,1-42-1868 0 0,1-4-2925 0 0</inkml:trace>
  <inkml:trace contextRef="#ctx0" brushRef="#br0" timeOffset="402.02">27 298 4728 0 0,'0'0'2134'0'0,"0"0"-676"0"0,0 0-396 0 0,0 0 284 0 0,0 0-181 0 0,0 0-482 0 0,0 0-376 0 0,0 0-185 0 0,0 0-65 0 0,-4 2 70 0 0,45-7-315 0 0,-38 5 234 0 0,0-1 0 0 0,-1 1 0 0 0,1 1 1 0 0,0-1-1 0 0,-1 0 0 0 0,1 1 0 0 0,0-1 0 0 0,-1 1 0 0 0,1 0 0 0 0,-1 0 0 0 0,1 0 0 0 0,-1 0 0 0 0,1 0 0 0 0,-1 0 0 0 0,0 1 0 0 0,0-1 1 0 0,0 1-1 0 0,1-1 0 0 0,-1 1 0 0 0,-1 0 0 0 0,1 0 0 0 0,0 0 0 0 0,0 0 0 0 0,-1 0 0 0 0,1 1 0 0 0,-1-1 0 0 0,0 0 0 0 0,0 1 0 0 0,0-1 1 0 0,0 1-1 0 0,0-1 0 0 0,0 1 0 0 0,-1-1 0 0 0,1 1 0 0 0,-1 0 0 0 0,0-1 0 0 0,1 1 0 0 0,-1 0 0 0 0,-1-1 0 0 0,1 1 0 0 0,0 0 0 0 0,-1-1 1 0 0,1 1-1 0 0,-1 0 0 0 0,0-1 0 0 0,0 1 0 0 0,0-1 0 0 0,0 1 0 0 0,0-1 0 0 0,0 0 0 0 0,-1 0 0 0 0,1 1 0 0 0,-1-1 0 0 0,0 0-46 0 0,-94 60 62 0 0,156-69 754 0 0,-52 6-1156 0 0,60-1 726 0 0,-34 22-6437 0 0,-33-16 569 0 0</inkml:trace>
  <inkml:trace contextRef="#ctx0" brushRef="#br0" timeOffset="820.26">58 624 3648 0 0,'0'0'7470'0'0,"0"0"-5299"0"0,0 0-1633 0 0,0 0 137 0 0,0 0-164 0 0,0 0-343 0 0,0 0-349 0 0,0 0-280 0 0,6 1 73 0 0,89 27 912 0 0,-146-7 932 0 0,113 21-2592 0 0,-61-42 1171 0 0,0 1 0 0 0,0 0 0 0 0,1 0 0 0 0,-1 0 0 0 0,0 0 0 0 0,0 0 0 0 0,-1 0 0 0 0,1 1 0 0 0,0-1 0 0 0,0 0 0 0 0,0 0 0 0 0,-1 1-1 0 0,1-1 1 0 0,-1 0 0 0 0,1 1 0 0 0,-1-1 0 0 0,0 0 0 0 0,1 1 0 0 0,-1-1 0 0 0,0 1 0 0 0,0-1 0 0 0,0 1 0 0 0,0-1 0 0 0,0 1 0 0 0,0-1 0 0 0,0 0 0 0 0,-1 1 0 0 0,1-1 0 0 0,0 1 0 0 0,-1-1 0 0 0,1 0 0 0 0,-1 1 0 0 0,0-1 0 0 0,1 0 0 0 0,-1 1 0 0 0,0-1 0 0 0,0 0 0 0 0,0 0 0 0 0,0 0 0 0 0,0 0 0 0 0,0 0 0 0 0,0 0 0 0 0,0 0 0 0 0,0 0 0 0 0,0 0-1 0 0,0-1 1 0 0,-1 1 0 0 0,1 0 0 0 0,0-1 0 0 0,-1 1 0 0 0,1-1 0 0 0,0 1 0 0 0,-1-1 0 0 0,1 0 0 0 0,-1 1 0 0 0,1-1 0 0 0,-1 0 0 0 0,1 0 0 0 0,-1 0 0 0 0,1 0 0 0 0,0 0 0 0 0,-1-1 0 0 0,1 1 0 0 0,-1 0-35 0 0,-65 7-586 0 0,23-17-7884 0 0,27-2 1637 0 0</inkml:trace>
  <inkml:trace contextRef="#ctx0" brushRef="#br0" timeOffset="1507.66">294 32 600 0 0,'0'0'1444'0'0,"0"0"501"0"0,0 0 1485 0 0,0 0-1831 0 0,0 0-493 0 0,0 0 36 0 0,0 0-186 0 0,0 0-158 0 0,0 0-84 0 0,1-32 3882 0 0,64 34-6456 0 0,-29 59 298 0 0,-19-24 1793 0 0,-1 1 0 0 0,-3 0 0 0 0,-1 1 0 0 0,-1 1 0 0 0,-3 0 0 0 0,-1 0 0 0 0,-2 1 0 0 0,-1 0 0 0 0,-3 0 0 0 0,-1 9-231 0 0,-5 183 292 0 0,-33-189-453 0 0,18-40-2369 0 0,-1-9-3684 0 0,6-6-2323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06.3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86 11969 0 0,'0'0'1892'0'0,"0"0"-1552"0"0,0 0-288 0 0,0 0 456 0 0,-34-1-180 0 0,20 0-228 0 0,-2 0-100 0 0,1-1-360 0 0,-2 1-436 0 0,5-2-236 0 0,-2 0-712 0 0,5 0-1320 0 0,4-5-3041 0 0</inkml:trace>
  <inkml:trace contextRef="#ctx0" brushRef="#br0" timeOffset="170.73">173 11 9561 0 0,'0'0'1648'0'0,"0"0"-1516"0"0,0 0 392 0 0,0 0 4 0 0,-40-2-528 0 0,24-1-348 0 0,1 0-1348 0 0,-1 0-2664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14.6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 5184 0 0,'0'0'5709'0'0,"0"0"-3854"0"0,0 0-1394 0 0,0 0 9 0 0,0 0-74 0 0,0 0-118 0 0,0 0-62 0 0,0 0-130 0 0,5-1-399 0 0,-4 0 326 0 0,1 0 0 0 0,0 0-1 0 0,0 0 1 0 0,0 0 0 0 0,0 0 0 0 0,0 1-1 0 0,0-1 1 0 0,0 1 0 0 0,0-1 0 0 0,0 1 0 0 0,0 0-1 0 0,0 0 1 0 0,0 0 0 0 0,0 0 0 0 0,0 0 0 0 0,0 1-1 0 0,0-1 1 0 0,0 0 0 0 0,0 1 0 0 0,0 0-1 0 0,0-1 1 0 0,-1 1 0 0 0,1 0 0 0 0,0 0 0 0 0,0 0-1 0 0,0 0 1 0 0,-1 0 0 0 0,1 1 0 0 0,-1-1-1 0 0,1 0 1 0 0,-1 1 0 0 0,1-1 0 0 0,-1 1 0 0 0,0-1-1 0 0,0 1 1 0 0,0 0 0 0 0,0 0 0 0 0,0-1 0 0 0,0 1-1 0 0,0 0 1 0 0,0 0 0 0 0,-1 0 0 0 0,1 0-1 0 0,-1 0 1 0 0,1 0 0 0 0,-1 0 0 0 0,0 0 0 0 0,0 0-1 0 0,0 0 1 0 0,0 0 0 0 0,0 0 0 0 0,-1 0-1 0 0,1 0 1 0 0,0 0 0 0 0,-1 0 0 0 0,0 0 0 0 0,1 0-1 0 0,-1 0 1 0 0,0 0 0 0 0,0 0 0 0 0,0-1 0 0 0,0 1-1 0 0,0 0 1 0 0,-1 0-13 0 0,-10 11 510 0 0,11-13-506 0 0,-1 1 1 0 0,1-1-1 0 0,-1 1 1 0 0,0-1-1 0 0,1 1 0 0 0,-1 0 1 0 0,1 0-1 0 0,-1 0 1 0 0,1 0-1 0 0,0 0 0 0 0,-1 0 1 0 0,1 0-1 0 0,0 0 1 0 0,0 0-1 0 0,-1 0 0 0 0,1 1 1 0 0,0-1-1 0 0,0 1 1 0 0,1-1-1 0 0,-1 1 0 0 0,0-1 1 0 0,0 1-1 0 0,1-1 1 0 0,-1 1-1 0 0,1 0 0 0 0,-1-1 1 0 0,1 1-1 0 0,0 0 1 0 0,0-1-1 0 0,-1 1 0 0 0,1 0 1 0 0,1-1-1 0 0,-1 1 1 0 0,0 0-1 0 0,0-1 0 0 0,0 1 1 0 0,1 0-1 0 0,-1-1 1 0 0,1 1-1 0 0,0 0 0 0 0,-1-1 1 0 0,1 1-1 0 0,0-1 1 0 0,0 1-1 0 0,0-1 0 0 0,0 0 1 0 0,0 1-1 0 0,0-1 1 0 0,0 0-1 0 0,0 0 0 0 0,1 0 1 0 0,-1 1-1 0 0,0-1 1 0 0,1-1-1 0 0,-1 1 0 0 0,1 0 1 0 0,-1 0-1 0 0,1 0 1 0 0,-1-1-1 0 0,3 1-4 0 0,112 14 1232 0 0,-65-14-6097 0 0,-47-2-469 0 0,2-4-1633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15.3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60 1 6037 0 0,'0'0'6240'0'0,"6"2"-5059"0"0,2 2-1090 0 0,0 0 1 0 0,0 1-1 0 0,0 0 1 0 0,0 0-1 0 0,-1 1 0 0 0,0-1 1 0 0,0 2-1 0 0,-1-1 1 0 0,1 1-1 0 0,-2 0 1 0 0,1 0-1 0 0,-1 1 0 0 0,0-1 1 0 0,0 1-1 0 0,-1 0 1 0 0,0 1-1 0 0,0-1 1 0 0,-1 1-1 0 0,0-1 0 0 0,-1 1 1 0 0,0 0-1 0 0,0 0 1 0 0,-1 0-1 0 0,0 0 1 0 0,-1 1-1 0 0,0-1 0 0 0,0 0 1 0 0,-1 0-1 0 0,0 0 1 0 0,0 0-1 0 0,-1 0 1 0 0,-1 0-1 0 0,1 0 0 0 0,-1-1 1 0 0,-1 1-1 0 0,0-1 1 0 0,0 0-1 0 0,-1 0 1 0 0,-1 2-92 0 0,-69 52 151 0 0,17-34-7638 0 0,35-23-1909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17.3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25 1316 0 0,'0'0'5505'0'0,"0"0"-3944"0"0,0 0-1398 0 0,0 0 98 0 0,0 0 189 0 0,0 0 104 0 0,0 0-82 0 0,-5-2-201 0 0,4 2-220 0 0,0-1 1 0 0,0 1-1 0 0,0-1 0 0 0,0 1 1 0 0,0 0-1 0 0,0-1 1 0 0,-1 1-1 0 0,1 0 0 0 0,0 0 1 0 0,0 0-1 0 0,0 0 0 0 0,0 0 1 0 0,0 0-1 0 0,0 0 0 0 0,0 0 1 0 0,-1 1-1 0 0,1-1 1 0 0,0 0-1 0 0,0 1 0 0 0,0-1 1 0 0,0 0-1 0 0,0 1 0 0 0,0 0 1 0 0,0-1-1 0 0,0 1 1 0 0,1-1-1 0 0,-1 1 0 0 0,0 0 1 0 0,0 0-1 0 0,0 0 0 0 0,1-1 1 0 0,-1 1-1 0 0,0 0 0 0 0,1 0 1 0 0,-1 0-1 0 0,1 0 1 0 0,-1 0-1 0 0,1 0 0 0 0,-1 0 1 0 0,1 0-1 0 0,0 0 0 0 0,-1 0 1 0 0,1 0-1 0 0,0 1 1 0 0,0-1-1 0 0,0 0 0 0 0,0 0 1 0 0,0 0-1 0 0,0 0 0 0 0,0 0 1 0 0,0 0-1 0 0,1 0 1 0 0,-1 1-1 0 0,0-1 0 0 0,1 0 1 0 0,-1 0-1 0 0,1 0 0 0 0,-1 0 1 0 0,1 0-1 0 0,-1 0 0 0 0,1-1 1 0 0,0 1-1 0 0,-1 0 1 0 0,1 0-1 0 0,0 0 0 0 0,0 0-51 0 0,1 1 114 0 0,-1-1-1 0 0,1 1 0 0 0,0-1 1 0 0,0 1-1 0 0,0-1 0 0 0,0 0 1 0 0,0 1-1 0 0,0-1 0 0 0,0 0 1 0 0,0-1-1 0 0,1 1 0 0 0,-1 0 0 0 0,0 0 1 0 0,1-1-1 0 0,-1 0 0 0 0,0 1 1 0 0,1-1-1 0 0,-1 0 0 0 0,1 0 1 0 0,-1 0-1 0 0,0-1 0 0 0,1 1 1 0 0,-1 0-1 0 0,0-1 0 0 0,1 0 1 0 0,-1 1-1 0 0,0-1 0 0 0,0 0 1 0 0,0 0-1 0 0,2-1-113 0 0,-3 2 13 0 0,0 0 0 0 0,1-1 1 0 0,-1 1-1 0 0,0-1 0 0 0,0 1 0 0 0,1-1 1 0 0,-1 1-1 0 0,0-1 0 0 0,0 0 0 0 0,0 1 1 0 0,0-1-1 0 0,0 0 0 0 0,0 0 0 0 0,0 0 1 0 0,0 0-1 0 0,0 0 0 0 0,0 0 0 0 0,0 0 1 0 0,-1 0-1 0 0,1 0 0 0 0,0-1 0 0 0,-1 1 1 0 0,1 0-1 0 0,-1 0 0 0 0,1 0 0 0 0,-1-1 1 0 0,0 1-1 0 0,0 0 0 0 0,1-1 0 0 0,-1 1 1 0 0,0 0-1 0 0,0-1 0 0 0,0 1 0 0 0,0 0 1 0 0,0-1-1 0 0,-1 1 0 0 0,1 0 0 0 0,0-1 1 0 0,-1 1-1 0 0,1 0 0 0 0,-1 0 0 0 0,1-1 1 0 0,-1 1-1 0 0,0 0 0 0 0,1 0 0 0 0,-1 0 1 0 0,0 0-1 0 0,0 0 0 0 0,0 0 0 0 0,1 0 1 0 0,-1 0-1 0 0,0 0 0 0 0,-1 0 0 0 0,1 0-13 0 0,-1-1-24 0 0,0 0 0 0 0,-1 1-1 0 0,1-1 1 0 0,-1 0 0 0 0,1 1-1 0 0,-1-1 1 0 0,0 1 0 0 0,0 0 0 0 0,1 0-1 0 0,-1 0 1 0 0,0 0 0 0 0,0 1-1 0 0,0-1 1 0 0,0 1 0 0 0,0 0-1 0 0,0-1 1 0 0,0 1 0 0 0,0 1 0 0 0,0-1-1 0 0,0 0 1 0 0,0 1 0 0 0,0-1-1 0 0,0 1 1 0 0,1 0 0 0 0,-1 0-1 0 0,0 0 1 0 0,0 1 0 0 0,1-1-1 0 0,-1 0 1 0 0,1 1 0 0 0,-1 0 0 0 0,1 0-1 0 0,-1 0 1 0 0,1 0 0 0 0,0 0-1 0 0,0 0 1 0 0,0 0 0 0 0,0 1-1 0 0,1-1 1 0 0,-1 1 0 0 0,1-1-1 0 0,-1 1 1 0 0,1 0 0 0 0,0-1 0 0 0,0 1-1 0 0,0 0 1 0 0,0 0 0 0 0,0 0-1 0 0,1 0 1 0 0,0 0 0 0 0,-1 0-1 0 0,1 0 1 0 0,0 0 0 0 0,0 0 0 0 0,1 1 24 0 0,1-2 84 0 0,1 1 1 0 0,-1-1-1 0 0,1 0 1 0 0,0-1-1 0 0,0 1 1 0 0,-1 0-1 0 0,1-1 1 0 0,0 0-1 0 0,1 0 1 0 0,-1 1-1 0 0,0-2 1 0 0,0 1 0 0 0,0 0-1 0 0,1-1 1 0 0,-1 1-1 0 0,0-1 1 0 0,0 0-1 0 0,1 0 1 0 0,-1-1-1 0 0,0 1 1 0 0,1 0-1 0 0,-1-1 1 0 0,0 0-1 0 0,0 0 1 0 0,0 0-1 0 0,0 0 1 0 0,0-1 0 0 0,0 1-1 0 0,0-1 1 0 0,0 1-1 0 0,0-1 1 0 0,-1 0-1 0 0,1 0 1 0 0,0-2-85 0 0,-2 4-16 0 0,0-1-1 0 0,0 0 1 0 0,0 0 0 0 0,0 1 0 0 0,0-1-1 0 0,0 0 1 0 0,-1 0 0 0 0,1 0-1 0 0,0 0 1 0 0,-1 0 0 0 0,1 0 0 0 0,0 0-1 0 0,-1 0 1 0 0,1 0 0 0 0,-1 0 0 0 0,0-1-1 0 0,1 1 1 0 0,-1 0 0 0 0,0 0 0 0 0,0 0-1 0 0,0 0 1 0 0,0-1 0 0 0,0 1 0 0 0,0 0-1 0 0,0 0 1 0 0,0 0 0 0 0,0 0 0 0 0,-1-1-1 0 0,1 1 1 0 0,0 0 0 0 0,-1 0 0 0 0,1 0-1 0 0,-1 0 1 0 0,1 0 0 0 0,-1 0-1 0 0,1 0 1 0 0,-1 0 0 0 0,0 0 0 0 0,0 0-1 0 0,1 0 1 0 0,-1 0 0 0 0,0 0 0 0 0,0 1-1 0 0,0-1 1 0 0,0 0 0 0 0,0 1 0 0 0,0-1-1 0 0,0 1 1 0 0,-1-1 16 0 0,1 3-1865 0 0,-1 18 3283 0 0,2-20-5639 0 0,1-6-4940 0 0,1-9 4191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19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 83 5348 0 0,'0'0'7341'0'0,"0"0"-5575"0"0,-8 0-1775 0 0,3 1 66 0 0,-1 0 0 0 0,1 0-1 0 0,-1 1 1 0 0,1-1 0 0 0,0 1 0 0 0,0 0-1 0 0,0 1 1 0 0,0-1 0 0 0,0 1 0 0 0,0 0-1 0 0,1 0 1 0 0,-1 0 0 0 0,1 1 0 0 0,0 0-1 0 0,0 0 1 0 0,0 0 0 0 0,0 0 0 0 0,1 0-1 0 0,0 1 1 0 0,0 0 0 0 0,0-1 0 0 0,0 1-1 0 0,0 2-56 0 0,-20 115-30 0 0,23-120 85 0 0,1 1 1 0 0,-1 0 0 0 0,1 0 0 0 0,0 0-1 0 0,-1-1 1 0 0,1 1 0 0 0,1 0 0 0 0,-1-1-1 0 0,0 1 1 0 0,1-1 0 0 0,-1 1 0 0 0,1-1 0 0 0,0 0-1 0 0,0 0 1 0 0,-1 1 0 0 0,2-1 0 0 0,-1-1-1 0 0,0 1 1 0 0,0 0 0 0 0,1 0 0 0 0,-1-1-1 0 0,0 1 1 0 0,1-1 0 0 0,0 0 0 0 0,-1 0 0 0 0,1 0-1 0 0,0 0 1 0 0,-1 0 0 0 0,1-1 0 0 0,0 1-1 0 0,0-1 1 0 0,0 0 0 0 0,0 0 0 0 0,0 0-1 0 0,-1 0 1 0 0,1 0 0 0 0,0-1 0 0 0,0 1-1 0 0,0-1 1 0 0,-1 0 0 0 0,3 0-56 0 0,-3 0 7 0 0,-1 1-1 0 0,1-1 1 0 0,-1 0-1 0 0,1 1 1 0 0,-1-1 0 0 0,1 0-1 0 0,-1 0 1 0 0,0 0 0 0 0,1 0-1 0 0,-1 0 1 0 0,0 0-1 0 0,0 0 1 0 0,0-1 0 0 0,0 1-1 0 0,0 0 1 0 0,0-1 0 0 0,0 1-1 0 0,0-1 1 0 0,0 1-1 0 0,-1-1 1 0 0,1 1 0 0 0,-1-1-1 0 0,1 1 1 0 0,-1-1-1 0 0,1 0 1 0 0,-1 1 0 0 0,0-1-1 0 0,0 0 1 0 0,0 1 0 0 0,0-1-1 0 0,0 1 1 0 0,0-1-1 0 0,-1 0 1 0 0,1 1 0 0 0,0-1-1 0 0,-1 0 1 0 0,1 1 0 0 0,-1-1-1 0 0,0 1 1 0 0,1-1-1 0 0,-1 1 1 0 0,0-1 0 0 0,0 1-1 0 0,0 0 1 0 0,0 0-1 0 0,0-1 1 0 0,0 1 0 0 0,-1 0-1 0 0,1 0 1 0 0,0 0 0 0 0,0 0-1 0 0,-1 0 1 0 0,1 0-1 0 0,-1 0 1 0 0,1 1 0 0 0,-1-1-1 0 0,1 0 1 0 0,-1 1-1 0 0,1-1 1 0 0,-1 1 0 0 0,0 0-1 0 0,1-1 1 0 0,-1 1 0 0 0,0 0-1 0 0,1 0 1 0 0,-1 0-1 0 0,0 0 1 0 0,1 1 0 0 0,-2-1-7 0 0,-30-1-1975 0 0,13 10-5042 0 0,15-5 1861 0 0</inkml:trace>
  <inkml:trace contextRef="#ctx0" brushRef="#br0" timeOffset="247.78">439 0 10153 0 0,'0'0'5840'0'0,"0"0"-5840"0"0,0 0-1044 0 0,34 57 1044 0 0,-26-28 492 0 0,1 4 20 0 0,-8 6-43 0 0,-2 7-33 0 0,-12 7-224 0 0,-5-6-84 0 0,-3-10-4 0 0,-10-2 12 0 0,-9-2 12 0 0,-9-2-148 0 0,-12 0-112 0 0,6-11-908 0 0,14-12-1189 0 0,2-8-6792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18.9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16 4652 0 0,'0'0'7150'0'0,"0"0"-5449"0"0,0 0-1830 0 0,0 0-48 0 0,-7 4 162 0 0,5-3 27 0 0,1 0 1 0 0,-1 0-1 0 0,0 0 1 0 0,0 0-1 0 0,0 0 1 0 0,1 1-1 0 0,-1-1 1 0 0,1 0 0 0 0,-1 1-1 0 0,1-1 1 0 0,-1 1-1 0 0,1 0 1 0 0,0 0-1 0 0,0-1 1 0 0,0 1-1 0 0,0 0 1 0 0,0 0-1 0 0,0 0 1 0 0,1 0-1 0 0,-1 0 1 0 0,1 0-1 0 0,-1 0 1 0 0,1 0-1 0 0,0 0 1 0 0,-1 1-1 0 0,1-1 1 0 0,0 0-1 0 0,1 0 1 0 0,-1 0-1 0 0,0 0 1 0 0,0 0-1 0 0,1 0 1 0 0,0 0-1 0 0,-1 0 1 0 0,1 0-1 0 0,0 0 1 0 0,0 0-1 0 0,0 0 1 0 0,0 0-1 0 0,0 0 1 0 0,0-1 0 0 0,1 1-1 0 0,-1-1 1 0 0,1 1-1 0 0,-1-1 1 0 0,1 1-1 0 0,-1-1 1 0 0,2 1-13 0 0,19 21 590 0 0,-18-20-498 0 0,0 0 0 0 0,0 0 0 0 0,0 0 1 0 0,-1 1-1 0 0,0-1 0 0 0,1 1 0 0 0,-1 0 0 0 0,0 0 0 0 0,-1 0 0 0 0,1 1 0 0 0,-1-1 0 0 0,0 1 1 0 0,0-1-1 0 0,0 1 0 0 0,0 0 0 0 0,-1-1 0 0 0,0 1 0 0 0,0 0 0 0 0,0 0 0 0 0,-1 0 0 0 0,0 4-92 0 0,-1-6 59 0 0,-1 0 0 0 0,0 0-1 0 0,0 0 1 0 0,0-1-1 0 0,0 1 1 0 0,0-1-1 0 0,0 1 1 0 0,-1-1-1 0 0,0 0 1 0 0,1 0-1 0 0,-1 0 1 0 0,0 0-1 0 0,0 0 1 0 0,0-1-1 0 0,0 1 1 0 0,0-1-1 0 0,0 0 1 0 0,0 0-1 0 0,0 0 1 0 0,-1 0 0 0 0,1-1-1 0 0,0 1 1 0 0,0-1-1 0 0,-4 0-58 0 0,-25-7-2737 0 0,25-2-1973 0 0,6-8-4319 0 0</inkml:trace>
  <inkml:trace contextRef="#ctx0" brushRef="#br0" timeOffset="204.12">315 1 14557 0 0,'0'0'1460'0'0,"0"0"-1460"0"0,0 0-424 0 0,0 0 424 0 0,-48 8 300 0 0,24-6-112 0 0,-5 1-100 0 0,-2 1-88 0 0,0-1-476 0 0,-1 1-1548 0 0,8-4-3444 0 0,-1 0-2733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15.0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27 14149 0 0,'0'0'1020'0'0,"0"0"-832"0"0,0 0-314 0 0,0 0-284 0 0,0 0-61 0 0,5 3 319 0 0,32 40-540 0 0,-2-10 1358 0 0,-29-30-577 0 0,-1 1 0 0 0,0-1-1 0 0,0 1 1 0 0,0 0 0 0 0,0 0 0 0 0,-1 0-1 0 0,1 1 1 0 0,-1-1 0 0 0,0 1-1 0 0,-1 0 1 0 0,1 1 0 0 0,-1-1 0 0 0,0 0-1 0 0,0 1 1 0 0,-1 0 0 0 0,0-1-1 0 0,0 1 1 0 0,0 0 0 0 0,-1 0 0 0 0,1 1-1 0 0,-1-1 1 0 0,-1 0 0 0 0,1 3-89 0 0,-6-4 56 0 0,1 0 0 0 0,-1-1 0 0 0,0 0-1 0 0,0 0 1 0 0,0 0 0 0 0,0 0 0 0 0,-1-1 0 0 0,0 0 0 0 0,1 0 0 0 0,-1-1 0 0 0,0 0 0 0 0,0 0 0 0 0,-1 0 0 0 0,1-1 0 0 0,0 1-1 0 0,0-2 1 0 0,-1 1 0 0 0,1-1 0 0 0,-1 0 0 0 0,1 0 0 0 0,-1 0 0 0 0,-3-2-56 0 0,-39-7-5417 0 0,41 4-764 0 0</inkml:trace>
  <inkml:trace contextRef="#ctx0" brushRef="#br0" timeOffset="1120.35">48 19 3080 0 0,'0'0'909'0'0,"0"0"2106"0"0,0 0-1810 0 0,0 0-880 0 0,0 0 211 0 0,0 0 372 0 0,0 0 269 0 0,0 0-30 0 0,0 0-250 0 0,-4-3-343 0 0,-1 0-617 0 0,5 3 90 0 0,1 0 1 0 0,-1 0-1 0 0,0 0 0 0 0,1-1 1 0 0,-1 1-1 0 0,1 0 0 0 0,-1 0 0 0 0,1 0 1 0 0,-1 0-1 0 0,0 0 0 0 0,1-1 1 0 0,-1 1-1 0 0,1 0 0 0 0,-1 0 0 0 0,0 0 1 0 0,1-1-1 0 0,-1 1 0 0 0,0 0 0 0 0,1-1 1 0 0,-1 1-1 0 0,0 0 0 0 0,1-1 1 0 0,-1 1-1 0 0,0 0 0 0 0,0-1 0 0 0,0 1 1 0 0,1-1-1 0 0,-1 1 0 0 0,0-1 1 0 0,0 1-1 0 0,0 0 0 0 0,0-1 0 0 0,0 1 1 0 0,0-1-1 0 0,0 1 0 0 0,0-1 1 0 0,0 1-1 0 0,0-1 0 0 0,0 1 0 0 0,0-1-27 0 0,8 1 77 0 0,0 1 0 0 0,0 0 0 0 0,1 0 0 0 0,-1 1 0 0 0,-1-1 1 0 0,1 2-1 0 0,0-1 0 0 0,-1 1 0 0 0,1 0 0 0 0,-1 1 0 0 0,0 0 0 0 0,0 0 0 0 0,0 1 0 0 0,0-1 0 0 0,-1 1 0 0 0,0 1 0 0 0,4 4-77 0 0,-9-9 26 0 0,0 1 1 0 0,-1 0-1 0 0,1 0 1 0 0,-1 0-1 0 0,1 0 0 0 0,-1 0 1 0 0,0-1-1 0 0,0 1 1 0 0,0 0-1 0 0,0 0 1 0 0,0 0-1 0 0,0 0 1 0 0,0 0-1 0 0,-1 0 0 0 0,1 0 1 0 0,-1 0-1 0 0,1 0 1 0 0,-1-1-1 0 0,0 1 1 0 0,0 0-1 0 0,0 0 1 0 0,0-1-1 0 0,0 1 0 0 0,0-1 1 0 0,0 1-1 0 0,0-1 1 0 0,-1 1-1 0 0,1-1 1 0 0,0 0-1 0 0,-1 0 0 0 0,0 1 1 0 0,1-1-1 0 0,-1 0 1 0 0,0 0-1 0 0,1-1 1 0 0,-1 1-1 0 0,0 0 1 0 0,0 0-1 0 0,0-1 0 0 0,1 1 1 0 0,-1-1-1 0 0,-1 0-26 0 0,-81 21 371 0 0,67-21-671 0 0,6 0 35 0 0,22 3 314 0 0,0-2-11 0 0,1 0 0 0 0,-1 1 0 0 0,0 1 0 0 0,0 0 0 0 0,0 0 0 0 0,0 1 0 0 0,0 1 0 0 0,-1 0 0 0 0,1 0 0 0 0,-2 1 0 0 0,1 0 0 0 0,0 1 0 0 0,-1 0 0 0 0,0 0 0 0 0,1 4-38 0 0,-9-10 8 0 0,0 0 1 0 0,-1 0 0 0 0,1 0 0 0 0,-1 1 0 0 0,1-1 0 0 0,-1 0-1 0 0,1 0 1 0 0,-1 1 0 0 0,0-1 0 0 0,0 0 0 0 0,0 1 0 0 0,0-1 0 0 0,0 0-1 0 0,0 1 1 0 0,0-1 0 0 0,0 0 0 0 0,0 1 0 0 0,0-1 0 0 0,-1 0-1 0 0,1 0 1 0 0,-1 1 0 0 0,1-1 0 0 0,-1 0 0 0 0,1 0 0 0 0,-1 1-1 0 0,0-1 1 0 0,0 0 0 0 0,1 0 0 0 0,-1 0 0 0 0,0 0 0 0 0,0 0-1 0 0,0 0 1 0 0,0-1 0 0 0,0 1 0 0 0,0 0 0 0 0,0 0 0 0 0,-1-1 0 0 0,1 1-1 0 0,0 0 1 0 0,0-1 0 0 0,-1 0 0 0 0,1 1 0 0 0,0-1 0 0 0,0 1-1 0 0,-1-1 1 0 0,1 0 0 0 0,0 0 0 0 0,-1 0-9 0 0,-67 13 471 0 0,0-17-1887 0 0,27-12-4429 0 0,31 10 366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18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58 2492 0 0,'0'0'8776'0'0,"0"0"-6277"0"0,0 0-2760 0 0,-7 9 414 0 0,-58 114 1516 0 0,59-110-1549 0 0,1 0 0 0 0,0 1 0 0 0,1-1 0 0 0,1 1 0 0 0,0 0-1 0 0,0 0 1 0 0,2 0 0 0 0,-1 0 0 0 0,2 0 0 0 0,0 1 0 0 0,1-1 0 0 0,0 0 0 0 0,1 0 0 0 0,1 0 0 0 0,0 0 0 0 0,1 0-1 0 0,0-1 1 0 0,1 0 0 0 0,1 0 0 0 0,0 0 0 0 0,0 0 0 0 0,2-1 0 0 0,-1 0 0 0 0,1 0 0 0 0,4 2-120 0 0,10-7-1761 0 0,-7-17-5118 0 0,-5-7-2395 0 0</inkml:trace>
  <inkml:trace contextRef="#ctx0" brushRef="#br0" timeOffset="417.96">344 125 7673 0 0,'0'0'5878'0'0,"0"0"-5660"0"0,-3 6-358 0 0,0-2 199 0 0,0-1 1 0 0,1 1 0 0 0,0-1 0 0 0,0 1 0 0 0,0 0 0 0 0,0 0 0 0 0,0 0 0 0 0,1 0 0 0 0,-1 0 0 0 0,1 0 0 0 0,0 1 0 0 0,1-1-1 0 0,-1 0 1 0 0,1 0 0 0 0,0 1 0 0 0,0-1 0 0 0,0 0 0 0 0,0 1 0 0 0,1-1 0 0 0,0 0 0 0 0,0 1 0 0 0,0-1 0 0 0,0 0 0 0 0,1 0-1 0 0,-1 0 1 0 0,1 0 0 0 0,0 0 0 0 0,0-1 0 0 0,1 1 0 0 0,-1 0 0 0 0,1-1 0 0 0,0 0 0 0 0,0 0 0 0 0,0 0 0 0 0,0 0 0 0 0,0 0-1 0 0,1 0 1 0 0,-1-1 0 0 0,1 0 0 0 0,0 1 0 0 0,0-1 0 0 0,0-1 0 0 0,0 1 0 0 0,0-1 0 0 0,1 1-60 0 0,-2-2-78 0 0,1 1-1 0 0,0-1 1 0 0,0 0 0 0 0,-1 0 0 0 0,1-1 0 0 0,0 1 0 0 0,-1-1-1 0 0,1 0 1 0 0,0 0 0 0 0,-1 0 0 0 0,1 0 0 0 0,-1-1-1 0 0,0 0 1 0 0,1 1 0 0 0,-1-1 0 0 0,0 0 0 0 0,0 0-1 0 0,0-1 1 0 0,0 1 0 0 0,0-1 0 0 0,-1 1 0 0 0,1-1 0 0 0,-1 0-1 0 0,0 0 1 0 0,0 0 0 0 0,0 0 0 0 0,0-1 0 0 0,0 1-1 0 0,-1 0 1 0 0,1-1 0 0 0,-1 1 0 0 0,0-1 0 0 0,0 1 0 0 0,0-1-1 0 0,-1 0 1 0 0,1 1 0 0 0,-1-1 0 0 0,0 0 0 0 0,0 0-1 0 0,0 1 1 0 0,-1-2 78 0 0,15 44 1934 0 0,-36 148-1169 0 0,31-176-5997 0 0,0-11-2562 0 0</inkml:trace>
  <inkml:trace contextRef="#ctx0" brushRef="#br0" timeOffset="3618.11">479 450 1032 0 0,'0'0'4379'0'0,"0"0"-3269"0"0,0 0-913 0 0,-7 2 261 0 0,-2 2-373 0 0,0-1-1 0 0,-1 0 1 0 0,0 0 0 0 0,1-1-1 0 0,-1 0 1 0 0,0-1 0 0 0,0 0-1 0 0,0 0 1 0 0,0-1 0 0 0,0-1-1 0 0,0 1 1 0 0,0-2-1 0 0,0 1 1 0 0,0-2 0 0 0,0 1-1 0 0,1-1 1 0 0,-1-1 0 0 0,1 1-1 0 0,0-2 1 0 0,0 1 0 0 0,0-1-1 0 0,1-1 1 0 0,0 1 0 0 0,0-1-1 0 0,0-1 1 0 0,1 0 0 0 0,-1 0-1 0 0,2 0 1 0 0,-1-1 0 0 0,1 0-1 0 0,-2-4-84 0 0,1-4 5 0 0,1 0 1 0 0,0-1-1 0 0,2 0 0 0 0,0 0 1 0 0,0 0-1 0 0,2 0 0 0 0,0-1 0 0 0,1 1 1 0 0,1 0-1 0 0,1-1 0 0 0,2-14-5 0 0,-2 24 89 0 0,1 1-1 0 0,-1 0 0 0 0,1 0 1 0 0,1 0-1 0 0,-1 1 1 0 0,1-1-1 0 0,0 0 1 0 0,1 1-1 0 0,0 0 1 0 0,0 0-1 0 0,0 0 1 0 0,0 0-1 0 0,1 1 0 0 0,0 0 1 0 0,1 0-1 0 0,-1 0 1 0 0,1 0-1 0 0,-1 1 1 0 0,1 0-1 0 0,1 0 1 0 0,-1 1-1 0 0,1 0 0 0 0,-1 0 1 0 0,1 0-1 0 0,0 1 1 0 0,0 0-1 0 0,0 0 1 0 0,0 0-1 0 0,5 1-88 0 0,-2 0 20 0 0,1 0 0 0 0,0 1 0 0 0,0 0 0 0 0,-1 1 0 0 0,1 0 0 0 0,0 1 0 0 0,-1 0 0 0 0,1 0 0 0 0,-1 1-1 0 0,0 1 1 0 0,0 0 0 0 0,0 0 0 0 0,0 1 0 0 0,-1 0 0 0 0,1 1 0 0 0,-2-1 0 0 0,1 2 0 0 0,0 0 0 0 0,-1 0 0 0 0,-1 0 0 0 0,1 1 0 0 0,-1 0 0 0 0,0 0-1 0 0,-1 1 1 0 0,0 0 0 0 0,0 0 0 0 0,-1 1 0 0 0,0 1-20 0 0,2-4 93 0 0,-1 1-1 0 0,0 0 0 0 0,0 0 1 0 0,-1 0-1 0 0,0 1 0 0 0,0 0 1 0 0,-1 0-1 0 0,0 0 0 0 0,-1 0 1 0 0,0 1-1 0 0,-1-1 0 0 0,0 1 1 0 0,0 0-1 0 0,-1 0 0 0 0,0 0 1 0 0,0 0-1 0 0,-1 0 1 0 0,-1 0-1 0 0,0 0 0 0 0,0-1 1 0 0,-1 1-1 0 0,0 0 0 0 0,-1-1 1 0 0,0 1-1 0 0,0-1 0 0 0,-1 0 1 0 0,0 0-1 0 0,-1 0 0 0 0,-1 2-92 0 0,-2-4 0 0 0,1 1 0 0 0,-1-1 0 0 0,-1 0-1 0 0,1-1 1 0 0,-1 0 0 0 0,0 0 0 0 0,-1-1-1 0 0,1 0 1 0 0,-1-1 0 0 0,0 0 0 0 0,0 0-1 0 0,-2-1 1 0 0,-50 1-6891 0 0,33-10-1146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13.9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95 3056 0 0,'0'0'6480'0'0,"0"0"-4322"0"0,0 0-1226 0 0,0 0-23 0 0,0 0-263 0 0,0 0-445 0 0,0 0-130 0 0,0 0 81 0 0,-6 7 204 0 0,-64 151 1277 0 0,66-141-1536 0 0,-9 132 249 0 0,60-113-1457 0 0,-23-38-5855 0 0,-17-4 470 0 0</inkml:trace>
  <inkml:trace contextRef="#ctx0" brushRef="#br0" timeOffset="263.07">240 145 1552 0 0,'0'0'7794'0'0,"0"0"-5742"0"0,0 0-1815 0 0,0 7 468 0 0,9 79 1442 0 0,1 7-1284 0 0,-15-30-3664 0 0,4-61-1835 0 0,1-5-2533 0 0</inkml:trace>
  <inkml:trace contextRef="#ctx0" brushRef="#br0" timeOffset="6904.73">476 404 1948 0 0,'0'0'942'0'0,"0"0"314"0"0,0 0-403 0 0,0 0-356 0 0,0 0 15 0 0,-1 6 69 0 0,1-2-473 0 0,-1 0 0 0 0,0 0 1 0 0,0 0-1 0 0,0 0 0 0 0,0-1 1 0 0,-1 1-1 0 0,0 0 0 0 0,1-1 1 0 0,-1 1-1 0 0,0-1 0 0 0,-1 0 1 0 0,1 0-1 0 0,-1 1 0 0 0,1-2 1 0 0,-1 1-1 0 0,0 0 0 0 0,0 0 1 0 0,0-1-1 0 0,-1 0 0 0 0,1 0 1 0 0,0 0-1 0 0,-1 0 1 0 0,0 0-1 0 0,1 0 0 0 0,-1-1 1 0 0,-1 1-109 0 0,-8 2 78 0 0,0 0 1 0 0,0-1 0 0 0,0 0-1 0 0,0-1 1 0 0,0-1 0 0 0,0 0 0 0 0,-1 0-1 0 0,1-2 1 0 0,0 1 0 0 0,0-2-1 0 0,-1 0 1 0 0,1 0 0 0 0,0-1-1 0 0,1-1 1 0 0,-1 0 0 0 0,1-1 0 0 0,-1 0-1 0 0,1-1 1 0 0,1 0 0 0 0,-1-1-1 0 0,1-1 1 0 0,0 1 0 0 0,1-2 0 0 0,0 1-1 0 0,0-1 1 0 0,1-1 0 0 0,0 0-1 0 0,1 0 1 0 0,0-1 0 0 0,0 0 0 0 0,1 0-1 0 0,1-1 1 0 0,0 0 0 0 0,1 0-1 0 0,-4-10-78 0 0,8 11 39 0 0,-1 0 0 0 0,2 0-1 0 0,-1 0 1 0 0,1 0 0 0 0,1 0-1 0 0,0 0 1 0 0,1 1 0 0 0,0-1-1 0 0,0 0 1 0 0,1 0 0 0 0,1 1-1 0 0,0 0 1 0 0,0-1 0 0 0,1 2-1 0 0,0-1 1 0 0,1 0-1 0 0,0 1 1 0 0,0 0 0 0 0,1 1-1 0 0,0-1 1 0 0,1 1 0 0 0,0 1-1 0 0,0-1 1 0 0,1 1 0 0 0,-1 1-1 0 0,2-1 1 0 0,-1 2 0 0 0,1-1-1 0 0,-1 1 1 0 0,2 1 0 0 0,1-1-39 0 0,1 1-16 0 0,0 1 0 0 0,1 0 0 0 0,-1 1 0 0 0,1 0 0 0 0,0 1 1 0 0,0 1-1 0 0,-1 0 0 0 0,1 1 0 0 0,0 0 0 0 0,-1 1 0 0 0,1 1 1 0 0,-1 0-1 0 0,0 1 0 0 0,1 0 0 0 0,-2 1 0 0 0,1 1 0 0 0,-1 0 1 0 0,0 0-1 0 0,0 2 0 0 0,0-1 0 0 0,-1 1 0 0 0,0 1 0 0 0,-1 0 1 0 0,8 9 15 0 0,-10-11 87 0 0,0 0 0 0 0,-1 1 1 0 0,0 0-1 0 0,-1 0 1 0 0,0 0-1 0 0,0 1 1 0 0,-1 0-1 0 0,0 0 1 0 0,0 1-1 0 0,-1 0 1 0 0,0-1-1 0 0,-1 1 1 0 0,0 0-1 0 0,-1 1 1 0 0,0-1-1 0 0,-1 0 1 0 0,1 1-1 0 0,-2-1 1 0 0,0 1-1 0 0,0-1 0 0 0,-1 1 1 0 0,0-1-1 0 0,-1 0 1 0 0,0 1-1 0 0,-1-1 1 0 0,0 0-1 0 0,0 0 1 0 0,-1-1-1 0 0,0 1 1 0 0,-1-1-1 0 0,0 0 1 0 0,-1 0-1 0 0,0 0 1 0 0,0-1-1 0 0,-5 5-87 0 0,-59 27-213 0 0,19-26-5244 0 0,31-13-1661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23.2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237 52 1564 0 0,'0'0'3854'0'0,"0"0"1329"0"0,0 0-3198 0 0,0 0-1662 0 0,0 0-14 0 0,0 0 386 0 0,-7-1 89 0 0,-198-19 303 0 0,183 11-2321 0 0,20-3-6449 0 0,11 2 1628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23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19 4912 0 0,'0'0'7073'0'0,"0"0"-6177"0"0,0 0-628 0 0,0 0 28 0 0,0 0-296 0 0,0 0-372 0 0,0 0 308 0 0,-63-7 64 0 0,21 5-8 0 0,2 1-796 0 0,9 0-3084 0 0,-1-7-3889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05.9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191 231 756 0 0,'0'0'1698'0'0,"0"0"2432"0"0,0 0-2301 0 0,0 0-1056 0 0,0 0-85 0 0,0 0 96 0 0,0 0-48 0 0,0 0-170 0 0,0-3 4717 0 0,0-1-5391 0 0,1-11 40 0 0,0 0 1 0 0,-1 0-1 0 0,-1-1 1 0 0,-1 1-1 0 0,0 0 1 0 0,-1 0-1 0 0,-1 0 1 0 0,0 1-1 0 0,-1-1 1 0 0,-1 1-1 0 0,0 0 1 0 0,0 0-1 0 0,-2 1 0 0 0,-3-6 68 0 0,-42 82 112 0 0,-28 57-775 0 0,82-114-2434 0 0,5-7-2940 0 0,1-3-403 0 0</inkml:trace>
  <inkml:trace contextRef="#ctx0" brushRef="#br0" timeOffset="262.3">183 118 10245 0 0,'0'0'1776'0'0,"0"0"-1380"0"0,0 0 460 0 0,-39-2 148 0 0,25 2-584 0 0,-3-2-320 0 0,-1 2-100 0 0,4 0-456 0 0,-1 0-520 0 0,3 0-432 0 0,1 0-720 0 0,3 0-1900 0 0,3 0-1773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25.4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1068 0 0,'0'0'8339'0'0,"0"0"-5546"0"0,0 0-2610 0 0,2 7 52 0 0,2 12 41 0 0,0 1 1 0 0,-1-1 0 0 0,-1 1-1 0 0,-1-1 1 0 0,-1 1-1 0 0,-1 0 1 0 0,-1-1-1 0 0,0 1 1 0 0,-1-1-1 0 0,-3 8-276 0 0,6-19-1891 0 0,13-8-5350 0 0,0-12 990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30.0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149 1 7461 0 0,'0'0'3936'0'0,"0"0"-3255"0"0,-6 0-540 0 0,1 1-49 0 0,0 0-1 0 0,0 1 1 0 0,0 0-1 0 0,0-1 1 0 0,1 2-1 0 0,-1-1 1 0 0,1 0 0 0 0,-1 1-1 0 0,1 0 1 0 0,0 0-1 0 0,0 0 1 0 0,0 1-1 0 0,1-1 1 0 0,-1 1-1 0 0,1 0 1 0 0,0 0 0 0 0,0 0-1 0 0,0 0 1 0 0,0 1-1 0 0,1-1 1 0 0,-1 1-1 0 0,0 2-91 0 0,0-4 56 0 0,0 0-1 0 0,1 0 0 0 0,-1 0 0 0 0,0 0 1 0 0,1 0-1 0 0,0 0 0 0 0,0 1 1 0 0,0-1-1 0 0,0 1 0 0 0,0-1 0 0 0,1 1 1 0 0,-1 0-1 0 0,1 0 0 0 0,0 0 1 0 0,0 0-1 0 0,1 0 0 0 0,-1 0 0 0 0,1 0 1 0 0,0 0-1 0 0,0 0 0 0 0,0 0 0 0 0,1 0 1 0 0,-1 0-1 0 0,1 0 0 0 0,0 0 1 0 0,0-1-1 0 0,0 1 0 0 0,1 0 0 0 0,-1 0 1 0 0,1-1-1 0 0,0 1 0 0 0,0-1 1 0 0,0 1-1 0 0,1-1 0 0 0,-1 0 0 0 0,1 0 1 0 0,0 0-1 0 0,-1 0 0 0 0,1 0 1 0 0,1-1-1 0 0,-1 0 0 0 0,0 1 0 0 0,1-1 1 0 0,-1 0-1 0 0,1 0 0 0 0,0-1-55 0 0,-2 0 37 0 0,0 0-1 0 0,0 0 1 0 0,0 0-1 0 0,0 0 1 0 0,0 0 0 0 0,1-1-1 0 0,-1 1 1 0 0,0-1-1 0 0,0 0 1 0 0,1 0-1 0 0,-1 0 1 0 0,0 0 0 0 0,1 0-1 0 0,-1 0 1 0 0,0-1-1 0 0,0 1 1 0 0,1-1-1 0 0,-1 1 1 0 0,0-1 0 0 0,0 0-1 0 0,0 0 1 0 0,0 0-1 0 0,0 0 1 0 0,0 0-1 0 0,0 0 1 0 0,0-1-1 0 0,0 1 1 0 0,0-1 0 0 0,-1 1-1 0 0,1-1 1 0 0,-1 0-1 0 0,1 1 1 0 0,-1-1-1 0 0,0 0 1 0 0,0 0 0 0 0,1 0-1 0 0,-1 0 1 0 0,0 0-1 0 0,-1-1 1 0 0,1 1-1 0 0,0 0 1 0 0,-1 0 0 0 0,1 0-1 0 0,-1-1 1 0 0,0 1-1 0 0,0 0 1 0 0,0-1-1 0 0,0 1 1 0 0,0 0-1 0 0,0 0 1 0 0,0-1 0 0 0,-1 1-1 0 0,1 0 1 0 0,-1 0-1 0 0,0-1 1 0 0,0 1-1 0 0,0 0 1 0 0,0 0 0 0 0,0 0-1 0 0,0 0 1 0 0,0 0-1 0 0,-1 0 1 0 0,1 1-1 0 0,-1-2-36 0 0,-2 0-134 0 0,1 0-1 0 0,-1 1 0 0 0,1-1 0 0 0,-1 1 0 0 0,0-1 1 0 0,0 1-1 0 0,0 1 0 0 0,0-1 0 0 0,0 0 0 0 0,0 1 1 0 0,-1 0-1 0 0,1 0 0 0 0,0 0 0 0 0,-1 1 0 0 0,1-1 1 0 0,-1 1-1 0 0,1 0 0 0 0,0 1 0 0 0,-1-1 0 0 0,1 1 1 0 0,-1-1 134 0 0,-35 10-8814 0 0,30-6 1430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29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188 0 12941 0 0,'0'0'2064'0'0,"0"0"-2064"0"0,0 0-636 0 0,-14 39 636 0 0,4-25 496 0 0,-3-1-120 0 0,-1-1-20 0 0,-5 0-80 0 0,0-1-104 0 0,-1 1-4 0 0,1-3-168 0 0,0 0-404 0 0,5-4-540 0 0,4-3-552 0 0,2-2-1288 0 0,4 0-1712 0 0,-1-6-1593 0 0</inkml:trace>
  <inkml:trace contextRef="#ctx0" brushRef="#br0" timeOffset="249.42">40 2 8521 0 0,'0'0'3916'0'0,"0"0"-3740"0"0,0 0 196 0 0,39 52 24 0 0,-24-36 24 0 0,-6 1-40 0 0,1 0-116 0 0,-1-1-96 0 0,-2-1-168 0 0,-3-1-64 0 0,0-3 60 0 0,-2-1-276 0 0,2-2-176 0 0,-3-3-564 0 0,6-1-1808 0 0,-5-3-2709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28.4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51 4456 0 0,'0'0'7721'0'0,"0"0"-6175"0"0,0 0-2132 0 0,-7-1 352 0 0,5 0 222 0 0,1 0-1 0 0,-1 0 0 0 0,0 0 1 0 0,1 1-1 0 0,-1-1 0 0 0,0 1 1 0 0,1-1-1 0 0,-1 1 0 0 0,0-1 1 0 0,0 1-1 0 0,0 0 1 0 0,1 0-1 0 0,-1 0 0 0 0,0 0 1 0 0,0 0-1 0 0,0 1 0 0 0,1-1 1 0 0,-1 0-1 0 0,0 1 0 0 0,0-1 1 0 0,1 1-1 0 0,-1 0 1 0 0,0 0-1 0 0,1-1 0 0 0,-1 1 1 0 0,1 0-1 0 0,-1 0 0 0 0,1 1 1 0 0,0-1-1 0 0,-1 0 1 0 0,1 0-1 0 0,0 1 0 0 0,0-1 1 0 0,0 0-1 0 0,0 1 0 0 0,0-1 1 0 0,0 1-1 0 0,0 0 0 0 0,0-1 1 0 0,0 2 12 0 0,109 74 1381 0 0,-106-76-1343 0 0,0 0 0 0 0,1 0 0 0 0,-1 0-1 0 0,0 0 1 0 0,-1 0 0 0 0,1 1 0 0 0,0-1-1 0 0,0 1 1 0 0,0 0 0 0 0,-1-1 0 0 0,1 1 0 0 0,-1 0-1 0 0,0 0 1 0 0,1 0 0 0 0,-1 0 0 0 0,0 0-1 0 0,0 0 1 0 0,0 0 0 0 0,0 0 0 0 0,-1 0-1 0 0,1 1 1 0 0,0-1 0 0 0,-1 0 0 0 0,0 1 0 0 0,1-1-1 0 0,-1 0 1 0 0,0 1 0 0 0,0-1 0 0 0,0 0-1 0 0,-1 1 1 0 0,1-1 0 0 0,-1 0 0 0 0,1 0-1 0 0,-1 1 1 0 0,0-1 0 0 0,0 0 0 0 0,0 0 0 0 0,0 0-1 0 0,0 0 1 0 0,0 0 0 0 0,0 0 0 0 0,-1 0-1 0 0,1 0 1 0 0,-1 0 0 0 0,1-1 0 0 0,-1 1-1 0 0,0-1 1 0 0,0 1 0 0 0,0-1 0 0 0,0 1 0 0 0,0-1-1 0 0,0 0 1 0 0,0 0 0 0 0,0 0 0 0 0,0 0-1 0 0,0-1 1 0 0,-1 1 0 0 0,1-1 0 0 0,0 1-1 0 0,0-1 1 0 0,-1 0 0 0 0,1 1 0 0 0,-2-1-38 0 0,-36-2-620 0 0,20-13-7091 0 0,18 1-45 0 0</inkml:trace>
  <inkml:trace contextRef="#ctx0" brushRef="#br0" timeOffset="169.44">310 24 10737 0 0,'0'0'4308'0'0,"0"0"-4108"0"0,0 0 52 0 0,0 0 0 0 0,0 0-152 0 0,0 0-100 0 0,-41-4 380 0 0,18 4-91 0 0,-2 0-229 0 0,-2 0-60 0 0,5 0-176 0 0,1 0-681 0 0,2 0-583 0 0,6 0-1500 0 0,8-1-2400 0 0</inkml:trace>
  <inkml:trace contextRef="#ctx0" brushRef="#br0" timeOffset="342.43">670 142 4560 0 0,'0'0'9201'0'0,"0"0"-9201"0"0,0 0-660 0 0,0 0 660 0 0,-37 4 812 0 0,16-4-140 0 0,0-2-204 0 0,-6 0-228 0 0,0-1-188 0 0,3-1-52 0 0,2-1-392 0 0,0-1-608 0 0,5-1-580 0 0,5-1-1464 0 0,6 2-2737 0 0</inkml:trace>
  <inkml:trace contextRef="#ctx0" brushRef="#br0" timeOffset="498.33">568 48 10649 0 0,'0'0'1336'0'0,"0"0"-1256"0"0,0 0 264 0 0,30 51 64 0 0,-26-34-36 0 0,-3 1 60 0 0,-1-2 76 0 0,-1 1-64 0 0,-3-3-76 0 0,-3 2-168 0 0,-2-2-72 0 0,6-2-4 0 0,-4-1-124 0 0,3-3-592 0 0,4-1-448 0 0,0-3-1260 0 0,0-1-3688 0 0</inkml:trace>
  <inkml:trace contextRef="#ctx0" brushRef="#br0" timeOffset="918.12">843 15 12897 0 0,'0'0'470'0'0,"0"0"-832"0"0,0 0 373 0 0,0 0 454 0 0,0 0 198 0 0,0 0-75 0 0,1-14-431 0 0,69 40-20 0 0,-69-26-139 0 0,0 0 1 0 0,0 0-1 0 0,-1 0 1 0 0,1 0-1 0 0,0 0 0 0 0,-1 0 1 0 0,1 0-1 0 0,0 0 1 0 0,0 0-1 0 0,-1 1 0 0 0,1-1 1 0 0,0 0-1 0 0,-1 0 1 0 0,1 1-1 0 0,0-1 0 0 0,-1 1 1 0 0,1-1-1 0 0,0 0 1 0 0,-1 1-1 0 0,1-1 0 0 0,-1 1 1 0 0,1-1-1 0 0,-1 1 0 0 0,1 0 1 0 0,-1-1-1 0 0,1 1 1 0 0,-1-1-1 0 0,0 1 0 0 0,1 0 1 0 0,-1-1-1 0 0,0 1 1 0 0,1 0-1 0 0,-1 0 0 0 0,0-1 1 0 0,0 1-1 0 0,0 0 1 0 0,0-1-1 0 0,0 1 0 0 0,0 0 1 0 0,0 0-1 0 0,0-1 1 0 0,0 1-1 0 0,0 0 0 0 0,0 0 1 0 0,0-1-1 0 0,0 1 1 0 0,-1 0-1 0 0,1 0 0 0 0,0-1 1 0 0,-1 1-1 0 0,1 0 1 0 0,0-1-1 0 0,-1 1 0 0 0,1-1 1 0 0,-1 1-1 0 0,1 0 0 0 0,-1-1 1 0 0,1 1-1 0 0,-1-1 1 0 0,1 1-1 0 0,-1-1 0 0 0,0 0 1 0 0,1 1-1 0 0,-1-1 1 0 0,0 0-1 0 0,1 1 0 0 0,-1-1 1 0 0,0 0-1 0 0,0 1 2 0 0,-61 10 1092 0 0,43-9-1913 0 0,67 31 35 0 0,19 26 1096 0 0,-66-58-284 0 0,0 0 0 0 0,0 0 1 0 0,0 0-1 0 0,-1 1 0 0 0,1-1 0 0 0,0 0 1 0 0,0 1-1 0 0,-1-1 0 0 0,1 1 0 0 0,-1-1 1 0 0,1 1-1 0 0,-1-1 0 0 0,0 1 0 0 0,0-1 1 0 0,1 1-1 0 0,-1-1 0 0 0,0 1 1 0 0,0-1-1 0 0,-1 1 0 0 0,1 0 0 0 0,0-1 1 0 0,0 1-1 0 0,-1-1 0 0 0,1 1 0 0 0,-1-1 1 0 0,1 0-1 0 0,-1 1 0 0 0,0-1 0 0 0,1 1 1 0 0,-1-1-1 0 0,0 0 0 0 0,0 0 1 0 0,0 1-1 0 0,0-1 0 0 0,0 0 0 0 0,0 0 1 0 0,-1 0-1 0 0,1 0 0 0 0,0 0 0 0 0,0-1 1 0 0,-1 1-1 0 0,1 0 0 0 0,0 0 0 0 0,-1-1 1 0 0,1 1-1 0 0,-1-1 0 0 0,1 1 1 0 0,-1-1-1 0 0,1 0 0 0 0,-1 0 0 0 0,1 1 1 0 0,-1-1-1 0 0,1 0 0 0 0,-2-1-26 0 0,-83 8 1024 0 0,31-20-4128 0 0,44 6-1226 0 0,8-4-2984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27.7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5 8913 0 0,'0'0'1989'0'0,"0"0"-2339"0"0,0 0-39 0 0,0 0 948 0 0,0 0 158 0 0,0 0-102 0 0,-11 2 1612 0 0,39-4-1564 0 0,-23 1-700 0 0,1 0 0 0 0,0 0 0 0 0,0 0 0 0 0,0 0 0 0 0,-1 1 0 0 0,1 0 0 0 0,0 1 1 0 0,0-1-1 0 0,0 1 0 0 0,0 0 0 0 0,-1 0 0 0 0,1 1 0 0 0,0 0 0 0 0,-1 0 0 0 0,1 0 0 0 0,-1 1 0 0 0,0-1 1 0 0,0 1-1 0 0,0 1 0 0 0,0-1 0 0 0,-1 1 0 0 0,5 3 37 0 0,-10-3 46 0 0,1 1-1 0 0,0-1 1 0 0,-1 0 0 0 0,0 1-1 0 0,0-1 1 0 0,0 0 0 0 0,0 0-1 0 0,-1 0 1 0 0,0 0 0 0 0,0 0-1 0 0,0 0 1 0 0,0 0 0 0 0,0 0-1 0 0,-1-1 1 0 0,0 1 0 0 0,0-1-1 0 0,0 0 1 0 0,0 0 0 0 0,0 0-1 0 0,-1 0 1 0 0,1 0 0 0 0,-1-1-1 0 0,0 0 1 0 0,1 1 0 0 0,-1-1-1 0 0,0-1 1 0 0,-2 1-46 0 0,-22 20-2 0 0,27-21 14 0 0,0-1 1 0 0,0 1-1 0 0,0 0 1 0 0,0-1 0 0 0,0 1-1 0 0,0 0 1 0 0,0 0-1 0 0,0 0 1 0 0,0 0 0 0 0,0 0-1 0 0,0 0 1 0 0,1 0-1 0 0,-1 0 1 0 0,0 0 0 0 0,1 0-1 0 0,-1 0 1 0 0,1 1-1 0 0,-1-1 1 0 0,1 0-1 0 0,-1 0 1 0 0,1 0 0 0 0,0 1-1 0 0,0-1 1 0 0,0 0-1 0 0,0 1 1 0 0,0-1 0 0 0,0 0-1 0 0,0 0 1 0 0,0 1-1 0 0,0-1 1 0 0,1 0-1 0 0,-1 0 1 0 0,0 1 0 0 0,1-1-1 0 0,-1 0 1 0 0,1 0-1 0 0,-1 0 1 0 0,1 0 0 0 0,0 0-1 0 0,-1 0 1 0 0,1 0-1 0 0,0 0 1 0 0,0 0-1 0 0,0 0 1 0 0,0 0 0 0 0,0 0-1 0 0,0 0 1 0 0,0-1-1 0 0,0 1 1 0 0,0 0 0 0 0,0-1-1 0 0,0 1 1 0 0,1-1-1 0 0,-1 1 1 0 0,0-1-1 0 0,0 1 1 0 0,0-1 0 0 0,1 0-1 0 0,-1 0 1 0 0,0 0-1 0 0,1 0 1 0 0,-1 0 0 0 0,0 0-1 0 0,0 0 1 0 0,1 0-1 0 0,0 0-12 0 0,92 3 1235 0 0,-68-9-3354 0 0,-7-1-6113 0 0,-3 0 1155 0 0</inkml:trace>
  <inkml:trace contextRef="#ctx0" brushRef="#br0" timeOffset="266.23">485 57 12909 0 0,'0'0'1184'0'0,"0"0"-1184"0"0,0 0-1184 0 0,0 0 1184 0 0,0 0 396 0 0,-17 40 240 0 0,8-25 72 0 0,-6 1-152 0 0,-2 2-140 0 0,-4-1-164 0 0,2-1-80 0 0,-3-1 8 0 0,4-2-180 0 0,3-3-604 0 0,3-3-532 0 0,4-4-1312 0 0,4-1-2620 0 0,-1-7-1901 0 0</inkml:trace>
  <inkml:trace contextRef="#ctx0" brushRef="#br0" timeOffset="530.46">357 76 7705 0 0,'0'0'2774'0'0,"0"0"-1662"0"0,1 8-402 0 0,56 149 1682 0 0,-43-149-3927 0 0,-1-8-4719 0 0,1-6-650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26.5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225 102 4180 0 0,'0'0'11029'0'0,"0"0"-10037"0"0,0 0-980 0 0,0 0-12 0 0,0 0 76 0 0,0 0 149 0 0,-47-6-73 0 0,23 4-112 0 0,2-1-40 0 0,-2 3-12 0 0,-2-2 4 0 0,4 1-405 0 0,4-2-343 0 0,1 1-420 0 0,7-3-876 0 0,0 0-884 0 0,6 0-1765 0 0</inkml:trace>
  <inkml:trace contextRef="#ctx0" brushRef="#br0" timeOffset="247.2">105 0 7629 0 0,'0'0'3751'0'0,"0"0"-2969"0"0,0 0-622 0 0,6 8 162 0 0,-2-3-182 0 0,0 0-1 0 0,-1 0 0 0 0,0 0 1 0 0,0 1-1 0 0,0 0 0 0 0,-1-1 0 0 0,1 1 1 0 0,-1 0-1 0 0,-1 0 0 0 0,1 0 1 0 0,-1 1-1 0 0,0-1 0 0 0,-1 0 0 0 0,1 0 1 0 0,-1 1-1 0 0,0-1 0 0 0,-1 0 1 0 0,0 0-1 0 0,0 1 0 0 0,-1 3-139 0 0,1-6-146 0 0,-6 36 289 0 0,12-19-5674 0 0,-2-18 267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25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46 3392 0 0,'0'0'8985'0'0,"0"0"-8985"0"0,0 0-156 0 0,0 0 156 0 0,0 0 204 0 0,9 42 156 0 0,-18-29 212 0 0,-2 0 4 0 0,-3 1-236 0 0,0-1-100 0 0,-3 0-136 0 0,3-4-104 0 0,-1 0-636 0 0,4-5-524 0 0,1-1-1356 0 0,5-3-648 0 0,2-2-1789 0 0</inkml:trace>
  <inkml:trace contextRef="#ctx0" brushRef="#br0" timeOffset="283.82">0 44 8885 0 0,'0'0'1564'0'0,"0"0"-1191"0"0,0 0-140 0 0,0 0 504 0 0,9 7 62 0 0,133 151 1542 0 0,-128-150-3070 0 0,-3-8-2830 0 0,-5-2-1849 0 0</inkml:trace>
  <inkml:trace contextRef="#ctx0" brushRef="#br0" timeOffset="548.56">353 1 4940 0 0,'0'0'6706'0'0,"0"0"-5467"0"0,0 0-1525 0 0,-7 2 620 0 0,2 0-308 0 0,-1-1 1 0 0,1 1 0 0 0,0 0 0 0 0,0 1 0 0 0,0-1 0 0 0,0 1-1 0 0,0 0 1 0 0,0 0 0 0 0,1 0 0 0 0,0 1 0 0 0,-1-1 0 0 0,1 1-1 0 0,1 0 1 0 0,-1 1 0 0 0,0-1 0 0 0,1 1 0 0 0,0-1 0 0 0,0 1 0 0 0,1 0-1 0 0,-1 0 1 0 0,1 0 0 0 0,0 1 0 0 0,-1 3-27 0 0,6-5 81 0 0,1-1 0 0 0,-1 1 1 0 0,1-1-1 0 0,0 0 0 0 0,0-1 0 0 0,0 1 0 0 0,0-1 1 0 0,1 0-1 0 0,-1 0 0 0 0,0 0 0 0 0,1 0 0 0 0,0-1 1 0 0,-1 0-1 0 0,1 0 0 0 0,0 0 0 0 0,0 0 0 0 0,0-1 1 0 0,-1 0-1 0 0,1 0 0 0 0,0 0 0 0 0,0 0 0 0 0,2-2-81 0 0,3 3 45 0 0,79-7 963 0 0,-118-48-2810 0 0,27 35 2145 0 0,25 45-1000 0 0,0 115 2246 0 0,-24-109-1762 0 0,3-26-1552 0 0,5-6-5155 0 0,0-4-72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30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267 576 14309 0 0,'0'0'1824'0'0,"0"0"-1824"0"0,0 0-916 0 0,0 0 916 0 0,-44 13 416 0 0,22-14-28 0 0,-2 0-172 0 0,-3-3-216 0 0,1 0-440 0 0,4-3-1076 0 0,5 1-2716 0 0,3-8-2853 0 0</inkml:trace>
  <inkml:trace contextRef="#ctx0" brushRef="#br0" timeOffset="249.38">285 463 7221 0 0,'0'0'9205'0'0,"0"0"-9205"0"0,0 0-469 0 0,0 0-231 0 0,0 0 608 0 0,-36 1 92 0 0,-5-1 380 0 0,-16-1-380 0 0,-2-2-468 0 0,10-1-1932 0 0,6-3-5561 0 0</inkml:trace>
  <inkml:trace contextRef="#ctx0" brushRef="#br0" timeOffset="3053.34">604 274 5320 0 0,'0'0'3094'0'0,"0"0"-555"0"0,0 0-1079 0 0,0 0-440 0 0,0 0-244 0 0,0 0-234 0 0,0 0-168 0 0,5 0-104 0 0,7 2-225 0 0,0 1 1 0 0,0 0 0 0 0,0 0 0 0 0,-1 1-1 0 0,0 1 1 0 0,0 0 0 0 0,0 0 0 0 0,0 1-1 0 0,-1 1 1 0 0,0 0 0 0 0,0 0 0 0 0,-1 1-1 0 0,8 7-45 0 0,-18-12 9 0 0,1-1-1 0 0,-1 0 0 0 0,0 0 0 0 0,0 0 0 0 0,-1 0 0 0 0,1 0 0 0 0,0 0 0 0 0,-1 0 0 0 0,1 0 0 0 0,-1 0 1 0 0,1 0-1 0 0,-1-1 0 0 0,0 1 0 0 0,0-1 0 0 0,0 1 0 0 0,0-1 0 0 0,0 0 0 0 0,0 0 0 0 0,0 0 0 0 0,0 0 1 0 0,-1 0-1 0 0,1-1 0 0 0,0 1 0 0 0,-1 0 0 0 0,1-1 0 0 0,0 0 0 0 0,-1 1 0 0 0,1-1 0 0 0,0 0 0 0 0,-1 0 1 0 0,1-1-1 0 0,0 1 0 0 0,-1 0 0 0 0,1-1 0 0 0,0 0 0 0 0,-1 1 0 0 0,1-1 0 0 0,0 0 0 0 0,0 0 0 0 0,-1 0-8 0 0,25 10-401 0 0,-17-8 389 0 0,0 0 1 0 0,0 1-1 0 0,-1-1 1 0 0,1 1-1 0 0,0 0 1 0 0,-1 0 0 0 0,1 1-1 0 0,-1-1 1 0 0,1 1-1 0 0,-1 0 1 0 0,0 0 0 0 0,0 1-1 0 0,-1-1 1 0 0,1 1-1 0 0,-1 0 1 0 0,0 0-1 0 0,0 0 1 0 0,0 0 0 0 0,0 0-1 0 0,-1 1 1 0 0,1-1-1 0 0,-1 1 1 0 0,0 0 0 0 0,-1 0-1 0 0,1 1 12 0 0,-3-3 44 0 0,-1 0 0 0 0,0 0 0 0 0,0-1 0 0 0,0 1 0 0 0,-1-1 0 0 0,1 1 0 0 0,0-1 0 0 0,-1 0 0 0 0,0 1-1 0 0,1-2 1 0 0,-1 1 0 0 0,0 0 0 0 0,0 0 0 0 0,0-1 0 0 0,0 0 0 0 0,-1 1 0 0 0,1-1 0 0 0,0 0 0 0 0,0-1 0 0 0,-1 1 0 0 0,1-1 0 0 0,0 1 0 0 0,-1-1 0 0 0,1 0 0 0 0,-1 0-1 0 0,1 0 1 0 0,0-1 0 0 0,-1 1 0 0 0,1-1 0 0 0,0 0 0 0 0,-1 0 0 0 0,-1-1-44 0 0,-38-7-2133 0 0,33 2-1451 0 0,2-3-3247 0 0</inkml:trace>
  <inkml:trace contextRef="#ctx0" brushRef="#br0" timeOffset="3446.09">1040 336 9353 0 0,'0'0'3279'0'0,"0"0"-2976"0"0,0 0-822 0 0,0 0 31 0 0,0 0 538 0 0,0 0 1 0 0,-5-1-442 0 0,5 0 386 0 0,0 1-1 0 0,1 0 0 0 0,-1-1 1 0 0,0 1-1 0 0,1 0 0 0 0,-1-1 0 0 0,0 1 1 0 0,0-1-1 0 0,1 1 0 0 0,-1-1 1 0 0,0 1-1 0 0,0-1 0 0 0,0 1 1 0 0,0-1-1 0 0,1 1 0 0 0,-1-1 0 0 0,0 1 1 0 0,0-1-1 0 0,0 1 0 0 0,0-1 1 0 0,0 1-1 0 0,0-1 0 0 0,0 1 1 0 0,-1-1-1 0 0,1 1 0 0 0,0-1 0 0 0,0 1 1 0 0,0 0-1 0 0,0-1 0 0 0,-1 1 1 0 0,1-1-1 0 0,0 1 0 0 0,0-1 0 0 0,-1 1 1 0 0,1 0-1 0 0,0-1 0 0 0,-1 1 1 0 0,1-1-1 0 0,0 1 0 0 0,-1 0 1 0 0,1 0-1 0 0,-1-1 0 0 0,1 1 0 0 0,-1 0 1 0 0,1 0-1 0 0,-1-1 0 0 0,1 1 1 0 0,0 0-1 0 0,-1 0 0 0 0,1 0 1 0 0,-1 0-1 0 0,1 0 0 0 0,-1-1 0 0 0,1 1 1 0 0,-1 0-1 0 0,0 1 6 0 0,6-2 62 0 0,0 1-1 0 0,0 0 1 0 0,0 1-1 0 0,-1-1 1 0 0,1 1 0 0 0,0 0-1 0 0,0 0 1 0 0,-1 1 0 0 0,1 0-1 0 0,-1-1 1 0 0,1 1-1 0 0,-1 1 1 0 0,0-1 0 0 0,0 1-1 0 0,0-1 1 0 0,0 1-1 0 0,0 0 1 0 0,-1 1 0 0 0,1-1-1 0 0,-1 1 1 0 0,0-1 0 0 0,0 1-1 0 0,0 0 1 0 0,0 0-1 0 0,-1 0 1 0 0,0 1 0 0 0,0-1-1 0 0,0 0 1 0 0,0 1-1 0 0,0 0 1 0 0,-1-1 0 0 0,0 1-1 0 0,0 0 1 0 0,-1-1 0 0 0,1 1-1 0 0,-1 0 1 0 0,0 0-1 0 0,0 0 1 0 0,0 0 0 0 0,-1-1-1 0 0,0 1 1 0 0,0 0-1 0 0,0 0 1 0 0,-1-1 0 0 0,1 1-1 0 0,-1-1 1 0 0,0 1-1 0 0,0-1 1 0 0,-1 0 0 0 0,1 0-1 0 0,-1 0-61 0 0,-101 70 1011 0 0,145-72 1334 0 0,-14-7-2489 0 0,63-8 604 0 0,-30 10-3528 0 0,-58 3-1019 0 0,-2 0-2467 0 0</inkml:trace>
  <inkml:trace contextRef="#ctx0" brushRef="#br0" timeOffset="3987.93">1160 711 12 0 0,'0'0'1401'0'0,"0"0"-564"0"0,0 0-397 0 0,0 0-33 0 0,0 0 681 0 0,0 0 132 0 0,-7 3-340 0 0,-180 14 4283 0 0,149-20-4978 0 0,0-2 0 0 0,0-1 1 0 0,0-2-1 0 0,1-2 0 0 0,0-1 1 0 0,-27-14-186 0 0,45 18 3 0 0,1-2 0 0 0,-1 0 1 0 0,2-1-1 0 0,-1-1 0 0 0,2 0 0 0 0,-1-2 0 0 0,1 0 1 0 0,1 0-1 0 0,1-2 0 0 0,0 0 0 0 0,0 0 1 0 0,2-1-1 0 0,0-1 0 0 0,1 0 0 0 0,0 0 1 0 0,2-1-1 0 0,0-1 0 0 0,1 0 0 0 0,1 0 1 0 0,0 0-1 0 0,-2-18-3 0 0,9 26 55 0 0,0 1 0 0 0,1 0 0 0 0,0 0 1 0 0,0 0-1 0 0,1 0 0 0 0,1 0 0 0 0,0 0 0 0 0,0 1 1 0 0,1-1-1 0 0,0 1 0 0 0,1 0 0 0 0,0 0 0 0 0,0 0 1 0 0,1 1-1 0 0,0 0 0 0 0,0 0 0 0 0,1 0 0 0 0,0 1 1 0 0,0 0-1 0 0,1 0 0 0 0,0 1 0 0 0,0 0 0 0 0,1 0 1 0 0,0 1-1 0 0,9-4-55 0 0,11-6-9 0 0,1 1 0 0 0,0 1 1 0 0,1 2-1 0 0,1 1 1 0 0,0 1-1 0 0,0 2 0 0 0,15 0 9 0 0,-20 1-22 0 0,1 2 0 0 0,0 0-1 0 0,0 2 1 0 0,1 2 0 0 0,-1 0 0 0 0,0 2-1 0 0,0 1 1 0 0,0 1 0 0 0,-1 2 0 0 0,1 0-1 0 0,-1 2 1 0 0,0 1 0 0 0,-1 1 0 0 0,0 2-1 0 0,-1 0 1 0 0,0 1 0 0 0,-1 2-1 0 0,0 1 1 0 0,-2 0 0 0 0,2 3 22 0 0,-16-11 27 0 0,-1 0 0 0 0,0 0 0 0 0,-1 0 1 0 0,0 1-1 0 0,0 0 0 0 0,-1 0 0 0 0,0 1 0 0 0,0-1 0 0 0,-1 1 0 0 0,0 0 1 0 0,-1 0-1 0 0,0 0 0 0 0,-1 1 0 0 0,0-1 0 0 0,-1 1 0 0 0,0 0 1 0 0,0-1-1 0 0,-1 1 0 0 0,-1-1 0 0 0,0 1 0 0 0,0 0 0 0 0,-1-1 1 0 0,0 1-1 0 0,-1-1 0 0 0,0 0 0 0 0,-1 0 0 0 0,0 0 0 0 0,0 0 1 0 0,-1-1-1 0 0,0 0 0 0 0,-1 0 0 0 0,0 0 0 0 0,-1 0 0 0 0,-1 1-27 0 0,-12 7 109 0 0,-1-1-1 0 0,0-1 0 0 0,-1-1 1 0 0,-1 0-1 0 0,0-2 0 0 0,0-1 1 0 0,-2-1-1 0 0,1 0 0 0 0,-1-2 0 0 0,-13 2-108 0 0,-89 7-2990 0 0,111-18-1103 0 0,-6-3-2500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36.3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185 16 1760 0 0,'0'0'6549'0'0,"0"0"-4141"0"0,0 0-1264 0 0,0 0-80 0 0,0 0-20 0 0,0 0-44 0 0,0 0-544 0 0,0 0-320 0 0,0 0-132 0 0,-52 1 0 0 0,34-2-4 0 0,-5 1-4 0 0,-2 0-60 0 0,5 0-944 0 0,-1-2-1028 0 0,7 0-2784 0 0,3-10-2817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36.6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165 4 1332 0 0,'0'0'10681'0'0,"0"0"-8717"0"0,0 0-1964 0 0,0 0-588 0 0,0 0 588 0 0,-44 4 444 0 0,23-4-328 0 0,-3-1-116 0 0,-1 0-928 0 0,-3-2-1780 0 0,5 1-3445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08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279 4 1472 0 0,'0'0'6574'0'0,"0"0"-4172"0"0,0 0-1687 0 0,0 0-522 0 0,0 0 30 0 0,-6 0 302 0 0,-266-3 568 0 0,271 3-985 0 0,33 39 485 0 0,-18-10-422 0 0,-2 0 1 0 0,-1 2-1 0 0,-2-1 0 0 0,0 1 1 0 0,-3 1-1 0 0,0-1 0 0 0,-2 1 1 0 0,-1 0-1 0 0,-2 16-171 0 0,2-16 111 0 0,1 618 2536 0 0,-4-647-2614 0 0,0 0 0 0 0,0 0-1 0 0,0 0 1 0 0,0 1-1 0 0,0-1 1 0 0,1 0 0 0 0,0 0-1 0 0,-1 0 1 0 0,1 0-1 0 0,0 0 1 0 0,0 0 0 0 0,1 0-1 0 0,-1 0 1 0 0,1 0-1 0 0,-1 0 1 0 0,1-1 0 0 0,0 1-1 0 0,0 0 1 0 0,0-1-1 0 0,1 0 1 0 0,-1 0 0 0 0,0 1-1 0 0,1-1 1 0 0,0-1-1 0 0,-1 1 1 0 0,1 0-1 0 0,0-1 1 0 0,0 1 0 0 0,0-1-1 0 0,0 0 1 0 0,0 0-1 0 0,0 0 1 0 0,0 0 0 0 0,0 0-1 0 0,0-1 1 0 0,1 0-1 0 0,-1 1 1 0 0,1-1-33 0 0,2 0-115 0 0,70 1-309 0 0,-36-27-6714 0 0,-31 8 362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38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81 167 6129 0 0,'0'0'6770'0'0,"0"0"-5730"0"0,0 0-1023 0 0,6 2 228 0 0,-3-2-217 0 0,0 1-1 0 0,0-1 1 0 0,0 1 0 0 0,0-1 0 0 0,1 0 0 0 0,-1 0 0 0 0,0-1 0 0 0,0 1 0 0 0,0-1 0 0 0,0 1-1 0 0,0-1 1 0 0,0 0 0 0 0,0 0 0 0 0,0 0 0 0 0,-1-1 0 0 0,1 1 0 0 0,0-1 0 0 0,-1 1 0 0 0,1-1-1 0 0,-1 0 1 0 0,1 0 0 0 0,-1 0 0 0 0,0 0 0 0 0,0-1 0 0 0,0 1 0 0 0,0 0 0 0 0,0-1 0 0 0,0 0-1 0 0,-1 1 1 0 0,0-1 0 0 0,1 0 0 0 0,-1 0 0 0 0,0 0 0 0 0,0 1 0 0 0,0-1 0 0 0,0-2-28 0 0,0 1-37 0 0,-1 0 1 0 0,1 0-1 0 0,-1 0 0 0 0,0 1 1 0 0,0-1-1 0 0,0 0 1 0 0,0 0-1 0 0,-1 0 0 0 0,1 0 1 0 0,-1 0-1 0 0,0 1 1 0 0,0-1-1 0 0,0 0 1 0 0,-1 1-1 0 0,0-1 0 0 0,1 1 1 0 0,-1-1-1 0 0,0 1 1 0 0,0 0-1 0 0,-1 0 0 0 0,1 0 1 0 0,-1 0-1 0 0,0 0 1 0 0,0 0-1 0 0,1 1 1 0 0,-2-1-1 0 0,1 1 0 0 0,0 0 1 0 0,0 0-1 0 0,-1 0 1 0 0,1 1-1 0 0,-1-1 0 0 0,0 1 1 0 0,1-1-1 0 0,-1 1 1 0 0,0 1-1 0 0,0-1 1 0 0,0 0-1 0 0,1 1 0 0 0,-1 0 1 0 0,0 0-1 0 0,0 0 1 0 0,0 0-1 0 0,0 1 0 0 0,0-1 1 0 0,1 1-1 0 0,-2 0 37 0 0,0 3 6 0 0,0 0 1 0 0,0 0-1 0 0,1 1 0 0 0,-1 0 0 0 0,1-1 0 0 0,0 1 0 0 0,0 1 0 0 0,1-1 0 0 0,0 1 1 0 0,-1-1-1 0 0,2 1 0 0 0,-1 0 0 0 0,1 0 0 0 0,0 0 0 0 0,0 0 0 0 0,1 1 1 0 0,-1-1-1 0 0,1 0 0 0 0,1 1 0 0 0,-1-1 0 0 0,1 1 0 0 0,0-1 0 0 0,1 1 0 0 0,0-1 1 0 0,0 2-7 0 0,1-5 35 0 0,0-1-1 0 0,0 1 1 0 0,1-1 0 0 0,-1 0 0 0 0,1 0 0 0 0,0 1 0 0 0,-1-2 0 0 0,1 1 0 0 0,0 0 0 0 0,0 0 0 0 0,0-1 0 0 0,0 0 0 0 0,1 0-1 0 0,-1 0 1 0 0,0 0 0 0 0,0 0 0 0 0,1 0 0 0 0,-1-1 0 0 0,1 0 0 0 0,-1 1 0 0 0,0-1 0 0 0,1-1 0 0 0,-1 1 0 0 0,0 0 0 0 0,1-1-1 0 0,-1 0 1 0 0,0 0 0 0 0,1 0 0 0 0,-1 0 0 0 0,0 0 0 0 0,0 0 0 0 0,0-1 0 0 0,0 0 0 0 0,0 0 0 0 0,-1 1 0 0 0,1-2 0 0 0,0 1 0 0 0,-1 0-1 0 0,1 0 1 0 0,1-3-35 0 0,40-59 436 0 0,-28 102-1602 0 0,-1 80 1194 0 0,-7-104-3644 0 0,-3-9-1052 0 0</inkml:trace>
  <inkml:trace contextRef="#ctx0" brushRef="#br0" timeOffset="450.28">375 228 11609 0 0,'0'0'3026'0'0,"0"0"-3526"0"0,0 0-186 0 0,-7 0 688 0 0,-44 6-1515 0 0,94 8 3548 0 0,-42-14-2000 0 0,68 26 1357 0 0,-67-25-1381 0 0,-1-1 0 0 0,0 1 0 0 0,0 0 0 0 0,0-1 0 0 0,0 1-1 0 0,0 0 1 0 0,0-1 0 0 0,0 1 0 0 0,0 0 0 0 0,0 0-1 0 0,-1 0 1 0 0,1 0 0 0 0,0 0 0 0 0,0 0 0 0 0,-1 0 0 0 0,1 0-1 0 0,0 0 1 0 0,-1 0 0 0 0,0 0 0 0 0,1 0 0 0 0,-1 1-1 0 0,1-1 1 0 0,-1 0 0 0 0,0 0 0 0 0,0 1 0 0 0,0-1-1 0 0,0 0 1 0 0,0 0 0 0 0,0 0 0 0 0,0 1 0 0 0,0-1 0 0 0,0 0-1 0 0,-1 0 1 0 0,1 1 0 0 0,0-1 0 0 0,-1 0 0 0 0,1 0-1 0 0,-1 0 1 0 0,1 0 0 0 0,-1 0 0 0 0,0 0 0 0 0,1 0 0 0 0,-1 0-1 0 0,0 0 1 0 0,0 0 0 0 0,0 0 0 0 0,0 0 0 0 0,0 0-1 0 0,0-1 1 0 0,0 1 0 0 0,0 0 0 0 0,0-1 0 0 0,0 1 0 0 0,0-1-1 0 0,0 1 1 0 0,0-1-11 0 0,-1 1 14 0 0,1-1-1 0 0,0 1 1 0 0,-1 0-1 0 0,1-1 0 0 0,0 1 1 0 0,0 0-1 0 0,0 0 1 0 0,0 0-1 0 0,0 0 1 0 0,0 0-1 0 0,0 0 1 0 0,0 0-1 0 0,0 0 1 0 0,0 0-1 0 0,1 0 1 0 0,-1 0-1 0 0,0 1 1 0 0,1-1-1 0 0,-1 0 1 0 0,1 1-1 0 0,-1-1 0 0 0,1 0 1 0 0,0 1-1 0 0,-1-1 1 0 0,1 0-1 0 0,0 1 1 0 0,0-1-1 0 0,0 1 1 0 0,0-1-1 0 0,0 0 1 0 0,1 1-1 0 0,-1-1 1 0 0,0 0-1 0 0,1 1 1 0 0,-1-1-1 0 0,0 0 1 0 0,1 1-1 0 0,0-1 0 0 0,-1 0 1 0 0,1 0-1 0 0,0 1 1 0 0,0-1-1 0 0,-1 0 1 0 0,1 0-1 0 0,0 0 1 0 0,0 0-1 0 0,0 0 1 0 0,0 0-1 0 0,0 0 1 0 0,1-1-1 0 0,-1 1 1 0 0,0 0-1 0 0,0-1 1 0 0,1 1-14 0 0,0-1 2280 0 0,-11-7-12627 0 0,7 5 4930 0 0,15 14 2167 0 0</inkml:trace>
  <inkml:trace contextRef="#ctx0" brushRef="#br0" timeOffset="898.02">341 251 1056 0 0,'0'0'4190'0'0,"0"0"-2172"0"0,0 0-1468 0 0,0 0-237 0 0,0 0 131 0 0,0 0 86 0 0,0 0 249 0 0,0 0 47 0 0,0 0-288 0 0,-2-40 205 0 0,5 38-687 0 0,0 1 0 0 0,0-1 0 0 0,0 1 0 0 0,0 0 0 0 0,0 0 0 0 0,0 0 0 0 0,0 1 0 0 0,0-1 0 0 0,0 1-1 0 0,1-1 1 0 0,-1 1 0 0 0,0 0 0 0 0,0 1 0 0 0,0-1 0 0 0,0 0 0 0 0,1 1 0 0 0,-1-1 0 0 0,0 1 0 0 0,0 0 0 0 0,0 0 0 0 0,0 1 0 0 0,-1-1 0 0 0,1 0 0 0 0,0 1-1 0 0,0 0 1 0 0,-1 0 0 0 0,1 0 0 0 0,-1 0 0 0 0,1 0 0 0 0,-1 0 0 0 0,0 0 0 0 0,0 1 0 0 0,0-1 0 0 0,0 1 0 0 0,-1 0 0 0 0,1-1 0 0 0,-1 1 0 0 0,1 0 0 0 0,-1 0-1 0 0,0 0 1 0 0,0 0 0 0 0,0 0 0 0 0,0 0 0 0 0,-1 0 0 0 0,0 0 0 0 0,1 1 0 0 0,-1-1 0 0 0,0 0 0 0 0,0 0 0 0 0,-1 0 0 0 0,1 1 0 0 0,-1-1 0 0 0,1 0 0 0 0,-1 0-1 0 0,0 0 1 0 0,0 0-56 0 0,-107 90 644 0 0,168-75 1366 0 0,0-17-1135 0 0,35 3-2767 0 0,-91-3-739 0 0,-3-3-3757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37.8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161 103 900 0 0,'0'0'519'0'0,"0"0"-56"0"0,0 0 32 0 0,0 0 1326 0 0,0 0 1526 0 0,0 0-1352 0 0,0 0-711 0 0,0 0-293 0 0,0 0-88 0 0,-2 4 217 0 0,-1-2-1030 0 0,1 0 1 0 0,-1 0-1 0 0,0 0 1 0 0,0 0-1 0 0,0-1 1 0 0,0 1-1 0 0,0-1 1 0 0,0 0-1 0 0,0 0 1 0 0,-1 0-1 0 0,1 0 1 0 0,0-1-1 0 0,-1 1 1 0 0,1-1-1 0 0,0 0 1 0 0,-1 0-1 0 0,1 0 1 0 0,-1 0-1 0 0,1 0 1 0 0,0-1-1 0 0,-1 0 0 0 0,1 0 1 0 0,0 0-1 0 0,0 0 1 0 0,-1 0-91 0 0,-58-20-5099 0 0,53 17 511 0 0</inkml:trace>
  <inkml:trace contextRef="#ctx0" brushRef="#br0" timeOffset="247.89">206 22 4072 0 0,'0'0'10309'0'0,"0"0"-10309"0"0,0 0-928 0 0,-42 3 480 0 0,18-6 448 0 0,-4 2-116 0 0,-2-1-304 0 0,-1-2-1456 0 0,11 1-2176 0 0,-11-9-2489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37.0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144 117 1632 0 0,'0'0'6179'0'0,"0"0"-3413"0"0,0 0-1761 0 0,0 0-297 0 0,0 0-163 0 0,0 0-209 0 0,0 0-216 0 0,0 0-98 0 0,2-4-15 0 0,0 1-17 0 0,-1 0 0 0 0,1 0 0 0 0,-1 0 0 0 0,0 0 0 0 0,0 0 0 0 0,0 0 0 0 0,0 0 1 0 0,-1 0-1 0 0,1 0 0 0 0,-1 0 0 0 0,0-1 0 0 0,0 1 0 0 0,0 0 0 0 0,0 0 0 0 0,-1 0 0 0 0,1-1 0 0 0,-1 1 0 0 0,1 0 1 0 0,-1 0-1 0 0,0 0 0 0 0,-1 0 0 0 0,1 0 0 0 0,0 0 0 0 0,-1 0 0 0 0,0 1 0 0 0,1-1 0 0 0,-1 0 0 0 0,0 1 0 0 0,-1-1 0 0 0,1 1 1 0 0,0 0-1 0 0,-1 0 0 0 0,1 0 0 0 0,-1 0 0 0 0,1 0 0 0 0,-1 1 0 0 0,0-1 0 0 0,0 1 0 0 0,0-1 0 0 0,0 1 0 0 0,0 0 1 0 0,0 0-1 0 0,0 1 0 0 0,0-1 0 0 0,0 1 0 0 0,-4-1 10 0 0,3 2 43 0 0,0 0 0 0 0,-1 0 1 0 0,1 0-1 0 0,0 1 0 0 0,0 0 0 0 0,0-1 1 0 0,0 1-1 0 0,0 1 0 0 0,0-1 0 0 0,1 1 1 0 0,-1-1-1 0 0,1 1 0 0 0,0 0 0 0 0,0 0 1 0 0,0 1-1 0 0,0-1 0 0 0,0 0 0 0 0,1 1 1 0 0,-1 0-1 0 0,1 0 0 0 0,0 0 0 0 0,0 0 1 0 0,1 0-1 0 0,-1 0 0 0 0,1 0 0 0 0,0 0 1 0 0,0 1-1 0 0,0-1 0 0 0,0 0 1 0 0,1 1-1 0 0,0-1 0 0 0,0 1 0 0 0,0-1 1 0 0,1 0-1 0 0,-1 1 0 0 0,1-1 0 0 0,0 0 1 0 0,0 1-1 0 0,0-1 0 0 0,1 0 0 0 0,1 4-43 0 0,0-4 37 0 0,-1 0 0 0 0,1 0 0 0 0,0 0 0 0 0,0 0-1 0 0,0 0 1 0 0,0 0 0 0 0,1-1 0 0 0,-1 1 0 0 0,1-1 0 0 0,0 0-1 0 0,0 0 1 0 0,0-1 0 0 0,1 1 0 0 0,-1-1 0 0 0,1 0 0 0 0,-1 0-1 0 0,1 0 1 0 0,0-1 0 0 0,-1 0 0 0 0,1 0 0 0 0,0 0 0 0 0,0 0-1 0 0,0-1 1 0 0,0 0 0 0 0,0 0 0 0 0,0 0 0 0 0,0 0 0 0 0,0-1-1 0 0,0 0 1 0 0,-1 0 0 0 0,1 0 0 0 0,0-1 0 0 0,0 1 0 0 0,-1-1-1 0 0,1 0 1 0 0,-1-1 0 0 0,0 1 0 0 0,0-1 0 0 0,0 0 0 0 0,0 0-1 0 0,0 0 1 0 0,0 0 0 0 0,-1-1 0 0 0,1 0 0 0 0,-1 1 0 0 0,0-1-1 0 0,0 0 1 0 0,-1-1 0 0 0,1 1 0 0 0,-1 0 0 0 0,0-1 0 0 0,0 1-1 0 0,0-1 1 0 0,-1-1-37 0 0,10-13-820 0 0,-5 57 297 0 0,-5-29 887 0 0,0 21-287 0 0,5 33 405 0 0,13-34-5397 0 0,-13-26-399 0 0</inkml:trace>
  <inkml:trace contextRef="#ctx0" brushRef="#br0" timeOffset="248.99">387 277 11285 0 0,'0'0'872'0'0,"0"0"-704"0"0,0 0 152 0 0,0 0 24 0 0,24 45-12 0 0,-21-31 164 0 0,-3-3-164 0 0,0 1-104 0 0,-3 1-228 0 0,-1-3-204 0 0,2-2-1876 0 0,-2-4-4901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41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 35 1264 0 0,'0'0'746'0'0,"0"0"128"0"0,0 0 1308 0 0,0 0-280 0 0,0 0-361 0 0,0 0-24 0 0,0 0-173 0 0,0 0-350 0 0,0 0-300 0 0,5 8 3108 0 0,-7-26-2088 0 0,-27-6-3377 0 0,31 75 733 0 0,-1-49 993 0 0,0-1-1 0 0,0 0 0 0 0,0 1 0 0 0,1-1 1 0 0,-1 0-1 0 0,0 0 0 0 0,0 0 0 0 0,1 0 0 0 0,-1 0 1 0 0,1 0-1 0 0,-1 0 0 0 0,1 0 0 0 0,-1-1 0 0 0,1 1 1 0 0,-1-1-1 0 0,1 1 0 0 0,0-1 0 0 0,-1 1 0 0 0,1-1 1 0 0,0 0-1 0 0,-1 0 0 0 0,1 0 0 0 0,0 0 1 0 0,-1 0-1 0 0,1 0 0 0 0,0 0 0 0 0,-1-1 0 0 0,1 1 1 0 0,0-1-1 0 0,-1 1 0 0 0,1-1 0 0 0,-1 1 0 0 0,1-1 1 0 0,-1 0-1 0 0,1 0 0 0 0,-1 0 0 0 0,1 0 0 0 0,-1 0 1 0 0,0 0-1 0 0,0 0 0 0 0,0 0 0 0 0,1-1 1 0 0,-1 1-1 0 0,0 0 0 0 0,0-1 0 0 0,-1 1 0 0 0,1-1 1 0 0,0 1-1 0 0,0-1 0 0 0,-1 1 0 0 0,1-1 0 0 0,0-1-62 0 0,-24-31-1135 0 0,21 34 1101 0 0,1-1-1 0 0,-1 1 1 0 0,0 0 0 0 0,0 0 0 0 0,0 0-1 0 0,0 0 1 0 0,0 0 0 0 0,0 1 0 0 0,1-1-1 0 0,-1 0 1 0 0,0 1 0 0 0,0-1-1 0 0,0 1 1 0 0,1 0 0 0 0,-1 0 0 0 0,0 0-1 0 0,1 0 1 0 0,-1 0 0 0 0,0 0 0 0 0,1 0-1 0 0,0 0 1 0 0,-1 1 0 0 0,1-1-1 0 0,0 0 1 0 0,-1 1 0 0 0,1-1 0 0 0,0 1-1 0 0,0 0 1 0 0,0-1 0 0 0,1 1 0 0 0,-1 0-1 0 0,0-1 1 0 0,0 1 0 0 0,1 0 0 0 0,0 0-1 0 0,-1 0 1 0 0,1 0 0 0 0,0 0-1 0 0,0-1 1 0 0,-1 1 0 0 0,2 0 0 0 0,-1 0-1 0 0,0 0 1 0 0,0 0 0 0 0,1 0 0 0 0,-1 0-1 0 0,0-1 1 0 0,1 1 0 0 0,0 0-1 0 0,0 0 1 0 0,-1-1 0 0 0,1 1 0 0 0,0 0-1 0 0,0-1 1 0 0,1 2 34 0 0,-1-2 41 0 0,1 0 0 0 0,-1 0 0 0 0,1 0-1 0 0,-1 0 1 0 0,0-1 0 0 0,1 1 0 0 0,0 0 0 0 0,-1-1-1 0 0,1 1 1 0 0,-1-1 0 0 0,1 1 0 0 0,0-1-1 0 0,-1 0 1 0 0,1 0 0 0 0,0 1 0 0 0,0-1 0 0 0,-1 0-1 0 0,1-1 1 0 0,0 1 0 0 0,-1 0 0 0 0,1 0 0 0 0,0-1-1 0 0,-1 1 1 0 0,1-1 0 0 0,0 0 0 0 0,-1 1 0 0 0,1-1-1 0 0,-1 0 1 0 0,1 0 0 0 0,-1 0 0 0 0,0 0 0 0 0,1 0-1 0 0,-1 0 1 0 0,0 0 0 0 0,0 0 0 0 0,0-1 0 0 0,0 1-1 0 0,0 0 1 0 0,0-1 0 0 0,0 1 0 0 0,0-1 0 0 0,0 1-1 0 0,0-1 1 0 0,-1 1 0 0 0,1-1 0 0 0,-1 0 0 0 0,1 1-1 0 0,-1-1 1 0 0,0 0 0 0 0,0 1 0 0 0,0-1 0 0 0,0 0-1 0 0,0 0 1 0 0,0 1 0 0 0,0-1 0 0 0,0 0 0 0 0,-1 1-1 0 0,1-1 1 0 0,-1 0 0 0 0,1 1 0 0 0,-1-1-1 0 0,1 1 1 0 0,-1-1 0 0 0,0 1 0 0 0,0-1 0 0 0,0 1-1 0 0,0-1 1 0 0,0 1 0 0 0,0 0-41 0 0,-2-1-199 0 0,-9-1-1134 0 0,11 15-4192 0 0,1-12 5207 0 0,0 1-7238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35.1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661 303 4092 0 0,'0'0'6135'0'0,"0"0"-3670"0"0,0 0-1500 0 0,0 0-105 0 0,0 0 124 0 0,0 0-153 0 0,0 0-345 0 0,-3 0-502 0 0,-73 4 66 0 0,17 1-1246 0 0,20-7-2958 0 0,27-3-934 0 0,4-6-1326 0 0</inkml:trace>
  <inkml:trace contextRef="#ctx0" brushRef="#br0" timeOffset="154.41">665 194 7717 0 0,'0'0'4600'0'0,"0"0"-3872"0"0,0 0-448 0 0,0 0 192 0 0,0 0-132 0 0,0 0 40 0 0,-43 3 40 0 0,13-2-232 0 0,-12 1-188 0 0,2-1-988 0 0,5-1-1540 0 0,12 0-2868 0 0</inkml:trace>
  <inkml:trace contextRef="#ctx0" brushRef="#br0" timeOffset="6938.4">146 133 836 0 0,'0'0'923'0'0,"0"0"242"0"0,0 0 2032 0 0,0 0-869 0 0,0 0-847 0 0,0 0-165 0 0,0 0-277 0 0,0 0-259 0 0,0 0-90 0 0,29-31 1366 0 0,-29 27-2066 0 0,1 0 0 0 0,-1 0-1 0 0,0 1 1 0 0,0-1 0 0 0,0 0-1 0 0,-1 0 1 0 0,0 0 0 0 0,1 1-1 0 0,-1-1 1 0 0,0 0 0 0 0,-1 1-1 0 0,1-1 1 0 0,-1 1-1 0 0,1-1 1 0 0,-1 1 0 0 0,0 0-1 0 0,-1 0 1 0 0,1 0 0 0 0,0 0-1 0 0,-1 0 1 0 0,0 0 0 0 0,1 1-1 0 0,-1-1 1 0 0,0 1 0 0 0,0-1-1 0 0,-1 1 1 0 0,1 0-1 0 0,0 1 1 0 0,-1-1 0 0 0,1 1-1 0 0,-1-1 1 0 0,1 1 0 0 0,-1 0-1 0 0,0 0 1 0 0,1 0 0 0 0,-1 1-1 0 0,0 0 1 0 0,0-1 0 0 0,0 1-1 0 0,0 0 1 0 0,1 1-1 0 0,-1-1 1 0 0,0 1 0 0 0,0 0-1 0 0,1 0 1 0 0,-1 0 0 0 0,0 0-1 0 0,1 0 1 0 0,-1 1 0 0 0,1 0-1 0 0,0 0 1 0 0,-1 0 0 0 0,1 0-1 0 0,0 0 1 0 0,0 1-1 0 0,1-1 1 0 0,-1 1 0 0 0,-1 0 10 0 0,2 0 18 0 0,0-1 0 0 0,0 1 0 0 0,0 0 0 0 0,0 0 1 0 0,1 0-1 0 0,-1 0 0 0 0,1 0 0 0 0,-1 0 0 0 0,1 0 0 0 0,0 0 1 0 0,0 0-1 0 0,0 0 0 0 0,1 1 0 0 0,-1-1 0 0 0,1 0 0 0 0,0 1 1 0 0,0-1-1 0 0,0 0 0 0 0,0 1 0 0 0,1-1 0 0 0,-1 0 0 0 0,1 1 1 0 0,0-1-1 0 0,0 0 0 0 0,0 0 0 0 0,0 0 0 0 0,1 0 0 0 0,-1 0 1 0 0,1 0-1 0 0,0 0 0 0 0,0 0 0 0 0,0 0 0 0 0,0-1 0 0 0,0 1 1 0 0,0-1-1 0 0,1 0 0 0 0,-1 0 0 0 0,1 0 0 0 0,0 0 0 0 0,0 0 1 0 0,0 0-1 0 0,0-1 0 0 0,0 1 0 0 0,0-1 0 0 0,0 0 0 0 0,0 0 1 0 0,0 0-1 0 0,0 0 0 0 0,1 0 0 0 0,-1-1 0 0 0,0 0 0 0 0,1 0 1 0 0,-1 1-1 0 0,0-2 0 0 0,1 1 0 0 0,-1 0 0 0 0,0-1 0 0 0,1 0 1 0 0,-1 1-1 0 0,0-1 0 0 0,0-1 0 0 0,0 1 0 0 0,0 0 1 0 0,0-1-1 0 0,0 1 0 0 0,0-1 0 0 0,0 0 0 0 0,2-2-18 0 0,-3 3-14 0 0,1 0 0 0 0,0-1 0 0 0,0 1 1 0 0,-1-1-1 0 0,1 1 0 0 0,0-1 0 0 0,-1 0 0 0 0,0 0 0 0 0,1 0 0 0 0,-1 0 0 0 0,0-1 0 0 0,0 1 0 0 0,0 0 0 0 0,-1-1 0 0 0,1 0 1 0 0,-1 1-1 0 0,1-1 0 0 0,-1 0 0 0 0,0 0 0 0 0,0 0 0 0 0,0 0 0 0 0,0 0 0 0 0,0 0 0 0 0,-1 0 0 0 0,0 0 0 0 0,1 0 1 0 0,-1 0-1 0 0,0 0 0 0 0,0 0 0 0 0,-1 0 0 0 0,1 0 0 0 0,-1 0 0 0 0,1 0 0 0 0,-1 0 0 0 0,0 0 0 0 0,0 0 0 0 0,0 0 0 0 0,-2-2 14 0 0,5 48-902 0 0,0 5 1388 0 0,0-5-830 0 0,3-16-3258 0 0,-3-21-2593 0 0</inkml:trace>
  <inkml:trace contextRef="#ctx0" brushRef="#br0" timeOffset="7279.97">208 262 1760 0 0,'0'0'5943'0'0,"0"0"-2936"0"0,0 0-2077 0 0,0 0-684 0 0,0 0-137 0 0,0 0-204 0 0,0 0-386 0 0,0 0-50 0 0,-14-9-724 0 0,59-8 3250 0 0,-44 16-1942 0 0,1 1 0 0 0,-1 0 1 0 0,0-1-1 0 0,0 1 0 0 0,1 0 1 0 0,-1-1-1 0 0,0 1 0 0 0,1 0 0 0 0,-1 0 1 0 0,1 0-1 0 0,-1 0 0 0 0,0 0 1 0 0,1 1-1 0 0,-1-1 0 0 0,0 0 0 0 0,1 0 1 0 0,-1 1-1 0 0,0-1 0 0 0,0 1 1 0 0,1 0-1 0 0,-1-1 0 0 0,0 1 1 0 0,0 0-1 0 0,0-1 0 0 0,0 1 0 0 0,0 0 1 0 0,0 0-1 0 0,0 0 0 0 0,0 0 1 0 0,0 0-1 0 0,0 0 0 0 0,0 0 1 0 0,-1 1-1 0 0,1-1 0 0 0,0 0 0 0 0,-1 0 1 0 0,1 0-1 0 0,-1 1 0 0 0,0-1 1 0 0,1 0-1 0 0,-1 1 0 0 0,0-1 0 0 0,0 0 1 0 0,1 1-1 0 0,-1-1 0 0 0,0 0 1 0 0,-1 1-1 0 0,1-1 0 0 0,0 1 1 0 0,0-1-1 0 0,0 0 0 0 0,-1 1 0 0 0,1-1 1 0 0,-1 0-1 0 0,0 1-53 0 0,-38 69 1345 0 0,35-64-1193 0 0,3-6-145 0 0,0 0 0 0 0,1 1 1 0 0,-1-1-1 0 0,0 0 0 0 0,1 0 0 0 0,-1 1 0 0 0,1-1 0 0 0,0 0 1 0 0,-1 1-1 0 0,1-1 0 0 0,0 1 0 0 0,0-1 0 0 0,0 1 0 0 0,0-1 1 0 0,0 0-1 0 0,0 1 0 0 0,0-1 0 0 0,0 1 0 0 0,1-1 0 0 0,-1 0 1 0 0,1 1-1 0 0,-1-1 0 0 0,1 0 0 0 0,-1 1 0 0 0,1-1 0 0 0,0 0 0 0 0,-1 0 1 0 0,1 0-1 0 0,0 1 0 0 0,0-1 0 0 0,0 0 0 0 0,0 0 0 0 0,0 0 1 0 0,0 0-1 0 0,0-1 0 0 0,1 1 0 0 0,-1 0 0 0 0,0 0 0 0 0,0-1 1 0 0,1 1-1 0 0,-1-1 0 0 0,0 1 0 0 0,1-1 0 0 0,-1 1 0 0 0,0-1 1 0 0,1 0-1 0 0,-1 0 0 0 0,1 0 0 0 0,-1 0 0 0 0,0 0 0 0 0,1 0 0 0 0,-1 0 1 0 0,1 0-1 0 0,-1 0 0 0 0,0-1 0 0 0,1 1 0 0 0,-1 0 0 0 0,1-1 1 0 0,-1 1-1 0 0,0-1 0 0 0,0 0 0 0 0,1 1 0 0 0,-1-1 0 0 0,0 0 1 0 0,0 0-1 0 0,0 0-7 0 0,5 1 159 0 0,15 1-212 0 0,20 0-427 0 0,-18-6-3147 0 0,-20 1-2172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5:40.4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121 135 1384 0 0,'0'0'8008'0'0,"0"0"-5430"0"0,0 0-1896 0 0,0 0-147 0 0,0 0-31 0 0,0 0-124 0 0,0 0-216 0 0,0 0-98 0 0,5-2-47 0 0,-2 1-9 0 0,-1 0 1 0 0,1 0 0 0 0,-1 0-1 0 0,1 0 1 0 0,0 0-1 0 0,-1-1 1 0 0,0 1-1 0 0,1-1 1 0 0,-1 1-1 0 0,0-1 1 0 0,0 0-1 0 0,0 0 1 0 0,0 0-1 0 0,0 0 1 0 0,0 0-1 0 0,-1-1 1 0 0,1 1-1 0 0,-1 0 1 0 0,1-1-1 0 0,-1 1 1 0 0,0-1-1 0 0,0 0 1 0 0,0 1-1 0 0,0-1 1 0 0,-1 0 0 0 0,1 0-1 0 0,-1 1 1 0 0,0-1-1 0 0,0 0 1 0 0,1 0-1 0 0,-2 0 1 0 0,1 1-1 0 0,0-1 1 0 0,-1 0-1 0 0,1 0 1 0 0,-1 1-1 0 0,0-1 1 0 0,0 0-1 0 0,0 1 1 0 0,0-1-1 0 0,0 1 1 0 0,-1-1-1 0 0,1 1 1 0 0,-1-1-1 0 0,1 1 1 0 0,-1 0-1 0 0,0 0 1 0 0,0 0 0 0 0,0 0-1 0 0,-2-1-10 0 0,1 0-30 0 0,-1 1 0 0 0,1 0 1 0 0,-1 0-1 0 0,1 1 0 0 0,-1-1 0 0 0,0 1 0 0 0,0 0 1 0 0,0 0-1 0 0,0 0 0 0 0,0 0 0 0 0,0 0 0 0 0,0 1 1 0 0,0 0-1 0 0,0 0 0 0 0,0 0 0 0 0,0 0 0 0 0,0 1 1 0 0,0 0-1 0 0,0 0 0 0 0,0 0 0 0 0,1 0 0 0 0,-1 0 1 0 0,0 1-1 0 0,0-1 0 0 0,1 1 0 0 0,-1 0 0 0 0,1 0 1 0 0,0 1-1 0 0,-1-1 0 0 0,1 1 0 0 0,0 0 0 0 0,0-1 1 0 0,1 1-1 0 0,-1 1 0 0 0,1-1 0 0 0,-1 0 1 0 0,1 0-1 0 0,0 1 0 0 0,0 0 0 0 0,1-1 0 0 0,-1 1 1 0 0,1 0-1 0 0,-1 0 0 0 0,1-1 0 0 0,0 1 0 0 0,1 0 1 0 0,-1 0-1 0 0,1 0 0 0 0,0 0 0 0 0,0 1 0 0 0,0-1 1 0 0,1 4 29 0 0,-2-5 57 0 0,0 0 1 0 0,1 1 0 0 0,-1-1-1 0 0,1 0 1 0 0,0 1 0 0 0,0-1-1 0 0,0 1 1 0 0,0-1 0 0 0,1 0 0 0 0,-1 1-1 0 0,1-1 1 0 0,0 0 0 0 0,0 0-1 0 0,0 1 1 0 0,1-1 0 0 0,-1 0 0 0 0,1 0-1 0 0,-1 0 1 0 0,1 0 0 0 0,0-1-1 0 0,0 1 1 0 0,1 0 0 0 0,-1-1 0 0 0,0 1-1 0 0,1-1 1 0 0,-1 0 0 0 0,1 0-1 0 0,0 0 1 0 0,0 0 0 0 0,0-1-1 0 0,0 1 1 0 0,0-1 0 0 0,0 1 0 0 0,0-1-1 0 0,1 0 1 0 0,-1 0 0 0 0,0-1-1 0 0,1 1 1 0 0,-1-1 0 0 0,0 1 0 0 0,1-1-1 0 0,-1 0 1 0 0,0 0 0 0 0,1-1-1 0 0,-1 1 1 0 0,1-1 0 0 0,-1 0-1 0 0,0 1 1 0 0,3-3-58 0 0,0 1 21 0 0,-1 0 1 0 0,-1 0-1 0 0,1-1 0 0 0,0 0 1 0 0,-1 0-1 0 0,1 0 0 0 0,-1-1 1 0 0,0 1-1 0 0,0-1 0 0 0,0 0 1 0 0,-1 0-1 0 0,1-1 1 0 0,-1 1-1 0 0,0-1 0 0 0,0 1 1 0 0,-1-1-1 0 0,1 0 0 0 0,-1 0 1 0 0,0 0-1 0 0,0-1 0 0 0,-1 1 1 0 0,0 0-1 0 0,0-1 0 0 0,0 1 1 0 0,0 0-1 0 0,-1-1 0 0 0,0 1 1 0 0,0-1-1 0 0,-1 1 0 0 0,0-6-21 0 0,9 29-2714 0 0,5 13 3391 0 0,-6 32 743 0 0,-3-14-2303 0 0,5-18-5810 0 0,-9-31-1638 0 0</inkml:trace>
  <inkml:trace contextRef="#ctx0" brushRef="#br0" timeOffset="248.03">341 290 1472 0 0,'0'0'2951'0'0,"0"0"-923"0"0,0 0-872 0 0,0 0 226 0 0,0 0 128 0 0,0 0-198 0 0,0 7-330 0 0,-13 98 1831 0 0,13-103-3501 0 0,0-2-3524 0 0,0-4-1982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12.742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3944 503 184 0 0,'0'0'4952'0'0,"0"0"-4952"0"0,0 0-1588 0 0,0 0 24 0 0</inkml:trace>
  <inkml:trace contextRef="#ctx0" brushRef="#br0" timeOffset="-41177.08">173 433 256 0 0,'0'0'664'0'0,"0"0"-100"0"0,0 0-32 0 0,0 0-76 0 0,0 0-348 0 0,0 0-4 0 0,0 0 104 0 0,0 0-116 0 0,0 0-44 0 0,0 0-48 0 0,-2 3-80 0 0,2-3-24 0 0,0 0-456 0 0,0 0-496 0 0</inkml:trace>
  <inkml:trace contextRef="#ctx0" brushRef="#br0" timeOffset="-40304.1">260 461 364 0 0,'0'0'772'0'0,"0"0"-540"0"0,0 0-152 0 0,0 0-80 0 0,0 0-628 0 0</inkml:trace>
  <inkml:trace contextRef="#ctx0" brushRef="#br0" timeOffset="-21081.02">730 406 656 0 0,'0'0'649'0'0,"0"0"-249"0"0,0 0 43 0 0,0 0 203 0 0,0 0 76 0 0,0 0-61 0 0,0 0-200 0 0,0 0-170 0 0,34 8 3243 0 0,-29-13-3391 0 0,0 1 0 0 0,-1-1 0 0 0,0 0 0 0 0,0 0 0 0 0,0-1 0 0 0,-1 1 0 0 0,1-1 0 0 0,-1 0 0 0 0,-1 0 0 0 0,1 0 0 0 0,-1 0 0 0 0,0 0 0 0 0,0-1 0 0 0,-1 1 0 0 0,0-1 0 0 0,0 1 0 0 0,0-1-1 0 0,-1 1 1 0 0,0-1 0 0 0,0 1 0 0 0,-1-1 0 0 0,0 1 0 0 0,0-1 0 0 0,0 1 0 0 0,-2-3-143 0 0,1 1 184 0 0,1 0-149 0 0,0-1 0 0 0,0 1 1 0 0,-1 0-1 0 0,0 0 1 0 0,-1 0-1 0 0,0 0 1 0 0,0 1-1 0 0,-1-1 0 0 0,0 1 1 0 0,0-1-1 0 0,0 1 1 0 0,-1 1-1 0 0,0-1 1 0 0,-1 1-1 0 0,1 0 0 0 0,-1 0 1 0 0,0 0-1 0 0,-1 1 1 0 0,1 0-1 0 0,-7-4-35 0 0,5 5-30 0 0,1 0 0 0 0,-1 1-1 0 0,0-1 1 0 0,0 2 0 0 0,-1-1 0 0 0,1 1-1 0 0,0 0 1 0 0,-1 1 0 0 0,1 0 0 0 0,-1 0-1 0 0,0 1 1 0 0,1 0 0 0 0,-1 0 0 0 0,0 1-1 0 0,1 0 1 0 0,-1 1 0 0 0,1 0 0 0 0,0 0-1 0 0,0 1 1 0 0,-1 0 0 0 0,-4 3 30 0 0,6-2 12 0 0,0 0 1 0 0,1 0-1 0 0,0 1 1 0 0,-1 0 0 0 0,2 0-1 0 0,-1 0 1 0 0,1 1-1 0 0,-1 0 1 0 0,1 0-1 0 0,1 0 1 0 0,-1 1-1 0 0,1-1 1 0 0,1 1-1 0 0,-1 0 1 0 0,1 1 0 0 0,0-1-1 0 0,1 0 1 0 0,-1 1-1 0 0,2-1 1 0 0,-1 1-1 0 0,1 0 1 0 0,0 0-1 0 0,1 0 1 0 0,-1-1 0 0 0,2 1-1 0 0,-1 0 1 0 0,1 0-1 0 0,1 3-12 0 0,-1-1 55 0 0,1 1-1 0 0,0 0 0 0 0,1-1 1 0 0,0 0-1 0 0,0 1 1 0 0,1-1-1 0 0,1 0 0 0 0,-1-1 1 0 0,2 1-1 0 0,-1-1 1 0 0,1 0-1 0 0,1-1 0 0 0,0 1 1 0 0,0-1-1 0 0,0-1 1 0 0,1 1-1 0 0,0-1 0 0 0,1 0 1 0 0,0-1-1 0 0,0 0 1 0 0,0-1-1 0 0,8 4-54 0 0,-11-7 204 0 0,1 0 1 0 0,0 0-1 0 0,0-1 1 0 0,0 1-1 0 0,1-2 1 0 0,-1 1-1 0 0,0-1 1 0 0,0 0-1 0 0,0-1 1 0 0,1 1-1 0 0,-1-1 1 0 0,0-1-1 0 0,0 0 0 0 0,0 0 1 0 0,-1 0-1 0 0,2-1-204 0 0,39-22-4332 0 0,-35 16-2456 0 0</inkml:trace>
  <inkml:trace contextRef="#ctx0" brushRef="#br0" timeOffset="-19071.3">3402 459 628 0 0,'0'0'867'0'0,"0"0"-268"0"0,0 0-34 0 0,0 0 44 0 0,0 0-11 0 0,0 0-44 0 0,0 0-82 0 0,0 0-136 0 0,5 0-140 0 0,3 1 207 0 0,-1-1-1 0 0,1 0 1 0 0,0 0-1 0 0,-1-1 1 0 0,1 0-1 0 0,0 0 0 0 0,-1-1 1 0 0,1 0-1 0 0,-1 0 1 0 0,0-1-1 0 0,0 0 0 0 0,0 0 1 0 0,0-1-1 0 0,0 0 1 0 0,-1 0-1 0 0,1 0 1 0 0,-1-2-403 0 0,33-83 1105 0 0,-37 79-1095 0 0,-1 0 0 0 0,-1 0 1 0 0,0 0-1 0 0,0 0 0 0 0,-1 1 1 0 0,0-1-1 0 0,-1 0 1 0 0,0 0-1 0 0,-1 0 0 0 0,0 1 1 0 0,0-1-1 0 0,-1 1 1 0 0,0 0-1 0 0,-1 0 0 0 0,1 1 1 0 0,-2-1-1 0 0,1 1 0 0 0,-2 0 1 0 0,1 0-1 0 0,-1 1 1 0 0,0 0-1 0 0,0 0 0 0 0,-1 1 1 0 0,1-1-1 0 0,-2 2 1 0 0,-3-3-11 0 0,5 4-41 0 0,0 0 1 0 0,0 0-1 0 0,0 1 1 0 0,-1 0-1 0 0,1 1 1 0 0,-1-1-1 0 0,1 1 1 0 0,-1 1-1 0 0,0 0 1 0 0,0 0-1 0 0,0 0 1 0 0,0 1-1 0 0,0 0 1 0 0,0 1-1 0 0,1 0 1 0 0,-1 0-1 0 0,0 0 1 0 0,0 1-1 0 0,1 0 1 0 0,-6 3 40 0 0,5-2 7 0 0,0 1 0 0 0,0 0 1 0 0,0 1-1 0 0,0 0 0 0 0,1 0 1 0 0,0 1-1 0 0,0 0 0 0 0,0 0 1 0 0,1 0-1 0 0,0 1 0 0 0,0 0 1 0 0,1 0-1 0 0,0 1 0 0 0,0-1 1 0 0,0 1-1 0 0,1 0 0 0 0,1 1 1 0 0,-1-1-1 0 0,1 1 0 0 0,1-1 1 0 0,-1 1-1 0 0,1 0 0 0 0,1 0 1 0 0,0 0-1 0 0,0 0 0 0 0,1 0 1 0 0,0 0-1 0 0,1 0 0 0 0,-1 0 1 0 0,2 0-1 0 0,1 7-7 0 0,0-6 46 0 0,0-1-1 0 0,1 1 1 0 0,0-1 0 0 0,0 0-1 0 0,1 0 1 0 0,1 0 0 0 0,-1 0 0 0 0,1-1-1 0 0,1 0 1 0 0,0 0 0 0 0,0-1-1 0 0,0 0 1 0 0,1 0 0 0 0,0-1-1 0 0,0 0 1 0 0,0 0 0 0 0,5 1-46 0 0,64 12-5000 0 0,-75-19 193 0 0</inkml:trace>
  <inkml:trace contextRef="#ctx0" brushRef="#br0" timeOffset="-16589.89">3390 518 1180 0 0,'0'0'546'0'0,"0"0"-77"0"0,0 0 84 0 0,0 0 35 0 0,0 0-36 0 0,0 0-64 0 0,0 0-184 0 0,0 0-163 0 0,-17 1 450 0 0,11 167 3529 0 0,2-54-3111 0 0,-71-111 473 0 0,65-5-1373 0 0,-273-33 2151 0 0,-231 4-2260 0 0,361 24 73 0 0,-918-17 1967 0 0,585 17-1607 0 0,455-51 391 0 0,-21-57-1232 0 0,62 105-4314 0 0,2 8-1837 0 0</inkml:trace>
  <inkml:trace contextRef="#ctx0" brushRef="#br0" timeOffset="-3310.22">266 408 28 0 0,'0'0'28'0'0,"0"0"9"0"0,0 0 214 0 0,0 0 285 0 0,0 0 136 0 0,0 0-19 0 0,0 0-140 0 0,0 0-29 0 0,-6 2-215 0 0,-112 16 2420 0 0,65-25-5159 0 0,52 7 1406 0 0,1 0-278 0 0</inkml:trace>
  <inkml:trace contextRef="#ctx0" brushRef="#br0" timeOffset="-3138.82">228 442 1852 0 0,'0'0'576'0'0,"0"0"-300"0"0,0 0-46 0 0,0 0 72 0 0,0 0 59 0 0,0 0-30 0 0,0 0 43 0 0,0 0 76 0 0,0 0 306 0 0,-6 2 95 0 0,-79 15-661 0 0,23-12-3159 0 0,51-5 1461 0 0</inkml:trace>
  <inkml:trace contextRef="#ctx0" brushRef="#br0" timeOffset="-339.84">70 457 3876 0 0,'0'0'248'0'0,"0"0"-248"0"0,0 0-104 0 0,0 0-584 0 0,0 0-616 0 0,0 0-724 0 0</inkml:trace>
  <inkml:trace contextRef="#ctx0" brushRef="#br1" timeOffset="120881.43">53 382 80 0 0,'0'0'407'0'0,"0"0"-43"0"0,0 0-84 0 0,0 0-161 0 0,0 0-11 0 0,0 0-33 0 0,0 0-18 0 0,0 0-4 0 0,0 0-21 0 0,-5-2 34 0 0,2 1 62 0 0,0 0 0 0 0,1-1 0 0 0,-1 1-1 0 0,1-1 1 0 0,-1 0 0 0 0,1 0-1 0 0,0 0 1 0 0,0 0 0 0 0,0 0 0 0 0,0 0-1 0 0,0-1 1 0 0,0 1 0 0 0,0-1-1 0 0,1 1 1 0 0,-1-1 0 0 0,1 1-1 0 0,0-1 1 0 0,0 0 0 0 0,0 0 0 0 0,0 0-1 0 0,1 0 1 0 0,-1 0 0 0 0,1 0-1 0 0,-1 0 1 0 0,1 0 0 0 0,0 0-1 0 0,0 0 1 0 0,0 0-128 0 0,-2-50 147 0 0,1 42-8 0 0,0 0 0 0 0,0 0 0 0 0,1 0 0 0 0,0 0 0 0 0,1 1 0 0 0,0-1 0 0 0,0 0 0 0 0,2 0 0 0 0,-1 1 1 0 0,1-1-1 0 0,1 1 0 0 0,0 0 0 0 0,0 0 0 0 0,1 0 0 0 0,5-8-139 0 0,66-52-639 0 0,-18 116-454 0 0,-43-31 1309 0 0,0 1 1 0 0,-1 1 0 0 0,-1 0-1 0 0,-1 1 1 0 0,0 0-1 0 0,-2 1 1 0 0,0 0 0 0 0,-1 1-1 0 0,0 0 1 0 0,-2 0-1 0 0,-1 1 1 0 0,0 0-1 0 0,0 6-216 0 0,-4-21 48 0 0,0 0-1 0 0,-1-1 0 0 0,0 2 0 0 0,0-1 1 0 0,0 0-1 0 0,0 0 0 0 0,-1 0 0 0 0,0 0 1 0 0,0 0-1 0 0,-1 1 0 0 0,0-1 0 0 0,0 0 1 0 0,0 0-1 0 0,-1 0 0 0 0,0 0 0 0 0,0 0 1 0 0,0-1-1 0 0,-1 1 0 0 0,0-1 0 0 0,0 1 1 0 0,0-1-1 0 0,-1 0 0 0 0,1 0 0 0 0,-1-1 1 0 0,-1 1-1 0 0,1-1 0 0 0,-1 1 0 0 0,1-1 1 0 0,-1-1-1 0 0,0 1 0 0 0,-1-1 0 0 0,1 0 1 0 0,0 0-1 0 0,-1 0 0 0 0,0-1 0 0 0,0 0 1 0 0,1 0-1 0 0,-2 0-47 0 0,-1-3 70 0 0,0 0 0 0 0,1-1 0 0 0,0 0 0 0 0,-1 0 0 0 0,1-1 0 0 0,0 0 0 0 0,0 0 0 0 0,0 0 0 0 0,0-1 0 0 0,1 0 0 0 0,0 0 0 0 0,-1-1 0 0 0,1 0 0 0 0,1 0 0 0 0,-1 0 0 0 0,1-1 0 0 0,0 1 0 0 0,0-2-1 0 0,1 1 1 0 0,0 0 0 0 0,0-1 0 0 0,0 1 0 0 0,1-1 0 0 0,0 0 0 0 0,0-1 0 0 0,1 1 0 0 0,0 0 0 0 0,0-1 0 0 0,0 1 0 0 0,1-1 0 0 0,0 1 0 0 0,1-1 0 0 0,0 0 0 0 0,0-3-70 0 0,-33-100-4469 0 0,27 98-562 0 0</inkml:trace>
  <inkml:trace contextRef="#ctx0" brushRef="#br1" timeOffset="122017.07">3848 485 1032 0 0,'0'0'445'0'0,"0"0"-267"0"0,0 0-106 0 0,0 0 13 0 0,0 0 5 0 0,0 0 3 0 0,0 0 42 0 0,0 0 21 0 0,-1 6 93 0 0,1-4-135 0 0,0-1 1 0 0,0 1-1 0 0,-1 0 0 0 0,1-1 0 0 0,-1 1 1 0 0,1 0-1 0 0,-1-1 0 0 0,0 1 1 0 0,1-1-1 0 0,-1 1 0 0 0,0-1 1 0 0,0 1-1 0 0,0-1 0 0 0,0 0 0 0 0,0 0 1 0 0,-1 1-1 0 0,1-1 0 0 0,0 0 1 0 0,0 0-1 0 0,-1 0 0 0 0,1 0 1 0 0,-1 0-1 0 0,1 0 0 0 0,-1-1 0 0 0,1 1 1 0 0,-1 0-1 0 0,0-1 0 0 0,1 1 1 0 0,-1-1-1 0 0,0 0 0 0 0,1 0 1 0 0,-1 1-1 0 0,0-1 0 0 0,0 0 0 0 0,1 0 1 0 0,-1-1-1 0 0,0 1 0 0 0,1 0 1 0 0,-1 0-1 0 0,0-1 0 0 0,1 1 1 0 0,-1-1-1 0 0,0 0 0 0 0,1 1 0 0 0,-1-1 1 0 0,1 0-1 0 0,-1 0 0 0 0,1 0 1 0 0,0 0-1 0 0,-1 0 0 0 0,1 0 1 0 0,0 0-1 0 0,0-1 0 0 0,0 1 0 0 0,-1-1-114 0 0,-12-10 127 0 0,1-2 0 0 0,1 1 0 0 0,0-2-1 0 0,0 1 1 0 0,1-2 0 0 0,1 1-1 0 0,1-2 1 0 0,0 1 0 0 0,2-1-1 0 0,-1 0 1 0 0,2-1 0 0 0,-2-7-127 0 0,1 6 252 0 0,5 8-170 0 0,0 1 0 0 0,1-1 0 0 0,1 0 0 0 0,0 0 0 0 0,0 0 0 0 0,1 1 0 0 0,0-1 0 0 0,1 0 0 0 0,1 0 0 0 0,-1 1 0 0 0,2 0 0 0 0,-1-1 0 0 0,1 1 0 0 0,1 1 1 0 0,0-1-1 0 0,0 0 0 0 0,1 1 0 0 0,0 0 0 0 0,1 1 0 0 0,-1-1 0 0 0,2 1 0 0 0,-1 1 0 0 0,1-1 0 0 0,1 1 0 0 0,3-2-82 0 0,-9 6-54 0 0,1 0 0 0 0,-1 0 0 0 0,1 0 0 0 0,0 1 0 0 0,0-1 0 0 0,0 1 1 0 0,0 0-1 0 0,0 0 0 0 0,0 1 0 0 0,1-1 0 0 0,-1 1 0 0 0,1 0 0 0 0,-1 0 0 0 0,1 0 0 0 0,-1 1 0 0 0,1-1 0 0 0,-1 1 0 0 0,1 0 0 0 0,0 1 0 0 0,-1-1 0 0 0,1 1 0 0 0,-1 0 0 0 0,1 0 0 0 0,-1 0 0 0 0,0 1 0 0 0,1-1 0 0 0,-1 1 1 0 0,0 0-1 0 0,0 1 0 0 0,0-1 0 0 0,0 1 0 0 0,-1-1 0 0 0,1 1 0 0 0,-1 0 0 0 0,1 0 0 0 0,-1 1 0 0 0,0 0 54 0 0,8 7-28 0 0,0 2 0 0 0,-1-1 0 0 0,0 1 0 0 0,-2 1 0 0 0,1 0 0 0 0,-2 0 0 0 0,0 0 0 0 0,0 1 0 0 0,-1 0 0 0 0,-1 2 28 0 0,0-8 73 0 0,-1 1-1 0 0,0-1 1 0 0,0 1 0 0 0,-1 0-1 0 0,0 0 1 0 0,-1 0 0 0 0,0 0 0 0 0,-1 0-1 0 0,0 1 1 0 0,0-1 0 0 0,-1 0-1 0 0,-1 1 1 0 0,0-1 0 0 0,0 0-1 0 0,-1 0 1 0 0,0 1 0 0 0,-1-1-1 0 0,0-1 1 0 0,0 1 0 0 0,-1 0 0 0 0,-1-1-1 0 0,0 0 1 0 0,0 0 0 0 0,0 0-1 0 0,-1 0 1 0 0,0-1 0 0 0,-1 0-1 0 0,0-1 1 0 0,0 1 0 0 0,-1-1-1 0 0,-7 5-72 0 0,-48-10 841 0 0,38-12-5517 0 0,20 8 557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32.34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2076 506 8069 0 0,'0'0'4312'0'0,"0"0"-3015"0"0,0 0-532 0 0,2 8 61 0 0,0 107 1195 0 0,4-111-3461 0 0,0-10-3354 0 0,-4-6-3030 0 0</inkml:trace>
  <inkml:trace contextRef="#ctx0" brushRef="#br0" timeOffset="250.95">2142 368 848 0 0,'0'0'10941'0'0,"0"0"-8453"0"0,0 0-1616 0 0,0 0-4 0 0,0 0 449 0 0,0 0-573 0 0,0 0-424 0 0,0 0-320 0 0,0 0-560 0 0,0 0-672 0 0,9-7-517 0 0,-11 7-1167 0 0,0-5-4953 0 0</inkml:trace>
  <inkml:trace contextRef="#ctx0" brushRef="#br0" timeOffset="2636.76">2605 539 2696 0 0,'0'0'5081'0'0,"0"0"-3162"0"0,0 0-1428 0 0,0 0-366 0 0,0 0 197 0 0,0 0 298 0 0,0 0 112 0 0,0 0-132 0 0,3 4-173 0 0,-2-3-330 0 0,-1 1-1 0 0,1-1 0 0 0,0 1 1 0 0,0-1-1 0 0,0 1 0 0 0,1-1 1 0 0,-1 0-1 0 0,0 1 0 0 0,0-1 1 0 0,1 0-1 0 0,-1 0 0 0 0,1 0 1 0 0,-1 0-1 0 0,1 0 0 0 0,-1 0 1 0 0,1-1-1 0 0,-1 1 0 0 0,1 0 1 0 0,0-1-1 0 0,0 1 0 0 0,-1-1 1 0 0,1 0-1 0 0,0 0 0 0 0,0 1 1 0 0,-1-1-1 0 0,1 0 0 0 0,0 0 1 0 0,0-1-1 0 0,-1 1 0 0 0,1 0 1 0 0,0-1-1 0 0,0 1 0 0 0,-1-1 1 0 0,1 1-1 0 0,0-1 0 0 0,-1 0 1 0 0,1 1-1 0 0,-1-1 1 0 0,1 0-1 0 0,-1 0 0 0 0,1 0 1 0 0,-1-1-1 0 0,0 1 0 0 0,0 0 1 0 0,1 0-1 0 0,-1-1 0 0 0,0 1 1 0 0,1-2-97 0 0,0 0-20 0 0,-1 0 1 0 0,1 0 0 0 0,-1-1-1 0 0,0 1 1 0 0,0 0 0 0 0,0 0 0 0 0,0-1-1 0 0,0 1 1 0 0,-1-1 0 0 0,1 1-1 0 0,-1-1 1 0 0,0 1 0 0 0,0-1-1 0 0,0 1 1 0 0,-1-1 0 0 0,1 1 0 0 0,-1-1-1 0 0,0 1 1 0 0,0 0 0 0 0,0-1-1 0 0,0 1 1 0 0,-1 0 0 0 0,1 0 0 0 0,-1 0-1 0 0,0 0 1 0 0,0 0 0 0 0,0 0-1 0 0,0 0 1 0 0,0 1 0 0 0,-1-1-1 0 0,1 1 1 0 0,-1 0 0 0 0,0 0 0 0 0,0-1-1 0 0,0 2 1 0 0,0-1 0 0 0,0 0-1 0 0,0 1 1 0 0,0-1 0 0 0,0 1 0 0 0,-1 0-1 0 0,1 0 1 0 0,0 0 0 0 0,-1 0-1 0 0,1 1 1 0 0,-1 0 0 0 0,1-1-1 0 0,-1 1 1 0 0,1 0 0 0 0,-1 1 19 0 0,0 2-41 0 0,0 1 0 0 0,1 0 0 0 0,0 0 0 0 0,0 0 1 0 0,0 1-1 0 0,0-1 0 0 0,1 1 0 0 0,-1 0 0 0 0,1-1 0 0 0,0 1 0 0 0,1 0 0 0 0,-1 0 1 0 0,1 0-1 0 0,0 1 0 0 0,0-1 0 0 0,1 0 0 0 0,0 0 0 0 0,0 0 0 0 0,0 1 0 0 0,0-1 1 0 0,1 0-1 0 0,1 5 41 0 0,-2-4 9 0 0,-1-1-461 0 0,4 25 749 0 0,10-20-8878 0 0,-2-12 2022 0 0</inkml:trace>
  <inkml:trace contextRef="#ctx0" brushRef="#br0" timeOffset="2963.59">2885 520 5869 0 0,'0'0'5586'0'0,"0"0"-4028"0"0,0 0-1337 0 0,0 0 112 0 0,6 4 183 0 0,2 0-403 0 0,-6-1-28 0 0,1-1-1 0 0,0 0 1 0 0,0 0-1 0 0,0 0 1 0 0,0 0-1 0 0,0 0 0 0 0,1-1 1 0 0,-1 1-1 0 0,0-1 1 0 0,1 0-1 0 0,-1 0 1 0 0,1 0-1 0 0,0-1 1 0 0,-1 1-1 0 0,1-1 0 0 0,-1 0 1 0 0,1 0-1 0 0,0 0 1 0 0,-1 0-1 0 0,1 0 1 0 0,0-1-1 0 0,-1 0 1 0 0,1 0-1 0 0,-1 0 0 0 0,1 0 1 0 0,-1 0-1 0 0,0-1 1 0 0,0 0-1 0 0,1 1 1 0 0,-1-1-1 0 0,0-1 0 0 0,0 1 1 0 0,1-1-85 0 0,-1-3-44 0 0,0 1 0 0 0,0 0 0 0 0,0 0 1 0 0,-1-1-1 0 0,0 0 0 0 0,0 1 0 0 0,0-1 0 0 0,-1 0 1 0 0,0 0-1 0 0,0 0 0 0 0,0 0 0 0 0,-1 0 0 0 0,0 0 1 0 0,0 0-1 0 0,0 0 0 0 0,-1 0 0 0 0,0 0 0 0 0,0 0 0 0 0,-1 0 1 0 0,1 1-1 0 0,-1-1 0 0 0,0 0 0 0 0,-1 1 0 0 0,0-1 1 0 0,0 1-1 0 0,0 0 0 0 0,0 0 0 0 0,-1 0 0 0 0,0 0 0 0 0,0 1 1 0 0,0 0-1 0 0,0-1 0 0 0,-1 1 0 0 0,1 1 0 0 0,-6-4 44 0 0,7 8 5 0 0,0-1-1 0 0,0 0 1 0 0,0 1 0 0 0,0 0-1 0 0,0 0 1 0 0,0-1-1 0 0,0 2 1 0 0,1-1-1 0 0,-1 0 1 0 0,0 1-1 0 0,0-1 1 0 0,1 1-1 0 0,-1 0 1 0 0,1 0-1 0 0,0 0 1 0 0,-1 0-1 0 0,1 0 1 0 0,0 0 0 0 0,0 1-1 0 0,0-1 1 0 0,1 1-1 0 0,-1-1 1 0 0,0 1-1 0 0,1 0 1 0 0,0 0-1 0 0,0 0 1 0 0,0-1-1 0 0,0 1 1 0 0,0 0-1 0 0,0 0 1 0 0,1 1-1 0 0,-1-1 1 0 0,1 0 0 0 0,0 0-1 0 0,0 0 1 0 0,0 0-1 0 0,1 0 1 0 0,-1 0-1 0 0,1 1-4 0 0,-2 2 51 0 0,-21 212 340 0 0,45-177-5707 0 0,-12-34 577 0 0</inkml:trace>
  <inkml:trace contextRef="#ctx0" brushRef="#br0" timeOffset="3211.98">3096 617 10941 0 0,'0'0'2424'0'0,"0"0"-1500"0"0,0 0-568 0 0,0 0-204 0 0,0 0-40 0 0,-52-1 104 0 0,18 3-92 0 0,5 1-124 0 0,-5-2-1192 0 0,8 1-1568 0 0,-1-5-5225 0 0</inkml:trace>
  <inkml:trace contextRef="#ctx0" brushRef="#br1" timeOffset="-6898.69">170 555 12925 0 0,'0'0'4157'0'0,"0"0"-4157"0"0,0 0-352 0 0,0 0 104 0 0,0 0 248 0 0,0 0 60 0 0,-42-5-60 0 0,23 1-96 0 0,0 0-701 0 0,-1-2-995 0 0,4 2-2148 0 0,2-8-3237 0 0</inkml:trace>
  <inkml:trace contextRef="#ctx0" brushRef="#br1" timeOffset="-6731.52">173 424 5917 0 0,'0'0'6548'0'0,"0"0"-5284"0"0,0 0-820 0 0,0 0 152 0 0,0 0-104 0 0,0 0-92 0 0,0 0 92 0 0,0 0 61 0 0,0 0-293 0 0,-57-3-260 0 0,33-1-536 0 0,-2 0-721 0 0,0-2-735 0 0,8 2-1912 0 0,-3-8-3137 0 0</inkml:trace>
  <inkml:trace contextRef="#ctx0" brushRef="#br1" timeOffset="-6111.73">581 21 8613 0 0,'0'0'1732'0'0,"0"0"-833"0"0,0 0-53 0 0,0 0-89 0 0,0 0-252 0 0,0 0-72 0 0,0 0-122 0 0,0 0-163 0 0,-10-2-117 0 0,-173-17-44 0 0,182 19-18 0 0,9 21-26 0 0,-3 3 224 0 0,-1 0 0 0 0,0 1 0 0 0,-2-1 0 0 0,-1 0 1 0 0,-1 1-1 0 0,-1-1 0 0 0,-1 1 0 0 0,-1-1 0 0 0,-1 0 0 0 0,-1 0 0 0 0,-1 0 0 0 0,-2 2-167 0 0,-1 11 106 0 0,-8 35 58 0 0,7-36-107 0 0,1 0 0 0 0,2 0 0 0 0,2 1 0 0 0,1 0-1 0 0,2 0 1 0 0,2 12-57 0 0,4-40 68 0 0,0-2-1 0 0,1 1 0 0 0,0-1 1 0 0,0 1-1 0 0,1-1 1 0 0,0-1-1 0 0,0 1 0 0 0,1-1 1 0 0,-1 0-1 0 0,2-1 1 0 0,-1 1-1 0 0,0-1 1 0 0,1-1-1 0 0,0 1 0 0 0,0-2 1 0 0,0 1-1 0 0,1-1 1 0 0,-1 0-1 0 0,1 0 0 0 0,0-1 1 0 0,0-1-1 0 0,-1 1 1 0 0,1-1-1 0 0,0-1 1 0 0,0 0-1 0 0,9-1-67 0 0,2 4-526 0 0,-17-2 158 0 0,2-1-1796 0 0,-2-1-2274 0 0,1-5-6077 0 0</inkml:trace>
  <inkml:trace contextRef="#ctx0" brushRef="#br0" timeOffset="-1098.99">890 389 1172 0 0,'0'0'2308'0'0,"0"0"1397"0"0,0 0-1643 0 0,0 0-1307 0 0,0 0-185 0 0,0 0 160 0 0,7 8-58 0 0,4 3-483 0 0,-4-5 50 0 0,-1-1-1 0 0,1 1 1 0 0,-1 0-1 0 0,-1 0 1 0 0,0 0 0 0 0,1 1-1 0 0,-2 0 1 0 0,1 0-1 0 0,-1 0 1 0 0,0 0 0 0 0,-1 1-1 0 0,0 0 1 0 0,0 0 0 0 0,0 0-1 0 0,0 7-238 0 0,-16-19 2529 0 0,13-4-2485 0 0,1 1-1 0 0,0 0 1 0 0,0-1-1 0 0,1 1 1 0 0,0 0 0 0 0,1 0-1 0 0,-1 0 1 0 0,1 0 0 0 0,1 1-1 0 0,-1-1 1 0 0,1 1-1 0 0,0 0 1 0 0,1 0 0 0 0,-1 0-1 0 0,5-3-43 0 0,62-29-6810 0 0,-62 36 584 0 0</inkml:trace>
  <inkml:trace contextRef="#ctx0" brushRef="#br0" timeOffset="-633.29">1326 530 1552 0 0,'0'0'1172'0'0,"0"0"1691"0"0,0 0 85 0 0,0 0-1125 0 0,0 0-614 0 0,6-1-148 0 0,29-6 1359 0 0,-22-40-69 0 0,-14 42-2387 0 0,-1 0-1 0 0,1 0 1 0 0,-1 1-1 0 0,0-1 0 0 0,0 1 1 0 0,-1 0-1 0 0,1 0 1 0 0,-1-1-1 0 0,0 2 1 0 0,0-1-1 0 0,0 0 0 0 0,-1 1 1 0 0,1-1-1 0 0,-1 1 1 0 0,0 0-1 0 0,0 0 1 0 0,0 0-1 0 0,0 1 0 0 0,-1 0 1 0 0,1-1-1 0 0,-1 1 1 0 0,1 1-1 0 0,-1-1 0 0 0,-3 0 38 0 0,4 5-46 0 0,1 0 1 0 0,-1 0 0 0 0,1 0 0 0 0,-1 0 0 0 0,1 1-1 0 0,0-1 1 0 0,0 1 0 0 0,1 0 0 0 0,-1 0 0 0 0,1 0 0 0 0,0 0-1 0 0,0 0 1 0 0,0 1 0 0 0,1-1 0 0 0,-1 1 0 0 0,1-1 0 0 0,0 1-1 0 0,0-1 1 0 0,1 1 0 0 0,-1 0 0 0 0,1-1 0 0 0,0 1 0 0 0,0 0-1 0 0,1 3 45 0 0,24 58-529 0 0,25-70-5662 0 0,-40 0 1410 0 0</inkml:trace>
  <inkml:trace contextRef="#ctx0" brushRef="#br0" timeOffset="-246.27">1489 448 3616 0 0,'0'0'2648'0'0,"0"0"93"0"0,0 0-1420 0 0,4 8-383 0 0,38 130 3061 0 0,-42-136-3982 0 0,1-1 1 0 0,0 1-1 0 0,0-1 1 0 0,1 1 0 0 0,-1-1-1 0 0,0 0 1 0 0,0 1-1 0 0,1-1 1 0 0,-1 0 0 0 0,1 0-1 0 0,-1 0 1 0 0,1 0-1 0 0,-1 0 1 0 0,1 0-1 0 0,0 0 1 0 0,-1 0 0 0 0,1-1-1 0 0,0 1 1 0 0,0-1-1 0 0,-1 1 1 0 0,1-1 0 0 0,0 0-1 0 0,0 0 1 0 0,0 0-1 0 0,0 0 1 0 0,-1 0-1 0 0,1 0 1 0 0,0 0 0 0 0,0-1-1 0 0,0 1 1 0 0,-1 0-1 0 0,1-1 1 0 0,0 0 0 0 0,0 1-1 0 0,-1-1 1 0 0,1 0-1 0 0,-1 0 1 0 0,1 0-1 0 0,0 0 1 0 0,-1 0 0 0 0,0 0-1 0 0,1-1 1 0 0,-1 1-1 0 0,0 0 1 0 0,0-1-1 0 0,1 1 1 0 0,-1-1 0 0 0,0 1-1 0 0,0-1 1 0 0,-1 1-1 0 0,1-1 1 0 0,0 0 0 0 0,-1 0-1 0 0,1 1 1 0 0,-1-1-1 0 0,1 0 1 0 0,-1 0-1 0 0,0 0 1 0 0,1 1 0 0 0,-1-1-1 0 0,0 0 1 0 0,-1 0-1 0 0,1 0 1 0 0,0 0 0 0 0,-1-1-18 0 0,4-6-58 0 0,-3 10 45 0 0,1-1 0 0 0,-1 1 0 0 0,1-1 0 0 0,0 0 0 0 0,-1 1-1 0 0,1-1 1 0 0,0 0 0 0 0,-1 1 0 0 0,1-1 0 0 0,0 0 0 0 0,-1 0-1 0 0,1 0 1 0 0,0 1 0 0 0,-1-1 0 0 0,1 0 0 0 0,0 0 0 0 0,-1 0-1 0 0,1 0 1 0 0,0 0 0 0 0,0-1 0 0 0,-1 1 0 0 0,1 0 0 0 0,0 0-1 0 0,-1 0 1 0 0,1 0 0 0 0,0-1 0 0 0,-1 1 0 0 0,1 0 0 0 0,-1-1-1 0 0,1 1 1 0 0,0-1 0 0 0,-1 1 0 0 0,1 0 0 0 0,-1-1 0 0 0,1 1-1 0 0,-1-1 1 0 0,1 0 0 0 0,-1 1 0 0 0,1-1 0 0 0,-1 1-1 0 0,0-1 1 0 0,1 0 0 0 0,-1 1 0 0 0,0-1 0 0 0,0 0 0 0 0,1 1-1 0 0,-1-1 1 0 0,0 0 0 0 0,0 1 0 0 0,0-1 0 0 0,0 0 0 0 0,0 1-1 0 0,0-1 1 0 0,0 0 0 0 0,0 0 13 0 0,5 16 36 0 0,-5-13 22 0 0,0 0 0 0 0,0 0 0 0 0,0 0 0 0 0,0 0 0 0 0,0 0-1 0 0,1 0 1 0 0,-1 0 0 0 0,1 0 0 0 0,-1 0 0 0 0,1 0 0 0 0,0 0 0 0 0,0 0 0 0 0,-1 0 0 0 0,1-1 0 0 0,1 1 0 0 0,-1 0 0 0 0,0-1-1 0 0,0 1 1 0 0,1 0 0 0 0,-1-1 0 0 0,0 0 0 0 0,1 1 0 0 0,0-1 0 0 0,-1 0 0 0 0,1 0 0 0 0,0 0 0 0 0,-1 0 0 0 0,1 0-1 0 0,0 0 1 0 0,0 0 0 0 0,0-1 0 0 0,0 1 0 0 0,0-1 0 0 0,0 1 0 0 0,0-1 0 0 0,0 0 0 0 0,0 0 0 0 0,0 0 0 0 0,0 0 0 0 0,0 0-1 0 0,0 0 1 0 0,0-1 0 0 0,0 1 0 0 0,0 0 0 0 0,0-1 0 0 0,0 0 0 0 0,0 1 0 0 0,0-1 0 0 0,0 0 0 0 0,0 0-58 0 0,0-1 7 0 0,1 0 0 0 0,-1 0 1 0 0,0-1-1 0 0,1 1 0 0 0,-1 0 0 0 0,0-1 1 0 0,-1 1-1 0 0,1-1 0 0 0,0 0 0 0 0,-1 0 1 0 0,1 0-1 0 0,-1 1 0 0 0,0-1 1 0 0,0 0-1 0 0,0 0 0 0 0,0-1 0 0 0,-1 1 1 0 0,1 0-1 0 0,-1 0 0 0 0,0 0 0 0 0,0 0 1 0 0,0 0-1 0 0,0-1 0 0 0,-1 1 0 0 0,1 0 1 0 0,-1 0-1 0 0,1 0 0 0 0,-1 0 1 0 0,0 0-1 0 0,-1 0 0 0 0,1 0 0 0 0,-1-1-7 0 0,-6-40-10092 0 0,8 44 3564 0 0</inkml:trace>
  <inkml:trace contextRef="#ctx0" brushRef="#br0" timeOffset="5777.76">863 78 5440 0 0,'0'0'5312'0'0,"0"0"-3265"0"0,0 0-1287 0 0,0 0-161 0 0,0 0-5 0 0,-7-1 10 0 0,3 0-553 0 0,-1 1 0 0 0,1 0 0 0 0,0-1-1 0 0,-1 1 1 0 0,1 0 0 0 0,0 1 0 0 0,0-1 0 0 0,-1 1-1 0 0,1 0 1 0 0,0 0 0 0 0,0 0 0 0 0,0 1 0 0 0,0 0-1 0 0,0-1 1 0 0,0 1 0 0 0,0 1 0 0 0,1-1 0 0 0,-1 0-1 0 0,1 1 1 0 0,-1 0 0 0 0,1 0 0 0 0,0 0 0 0 0,0 0-1 0 0,0 0 1 0 0,1 1 0 0 0,-1-1 0 0 0,1 1 0 0 0,0 0 0 0 0,0 0-51 0 0,-4 14 41 0 0,1 1 1 0 0,0-1 0 0 0,2 1 0 0 0,0 0 0 0 0,1 0 0 0 0,1 0 0 0 0,1 0 0 0 0,1 0 0 0 0,1 7-42 0 0,-1 26 14 0 0,-1-27 11 0 0,-2-13-33 0 0,0 0 0 0 0,1 0 0 0 0,0 0 0 0 0,1 0 0 0 0,0 0 0 0 0,1 0 0 0 0,0 0 0 0 0,1 0 0 0 0,0 0 0 0 0,1-1 1 0 0,0 1-1 0 0,1-1 0 0 0,0 0 0 0 0,1 0 0 0 0,1 0 0 0 0,-1 0 0 0 0,2-1 0 0 0,-1 0 0 0 0,1 0 0 0 0,1-1 0 0 0,0 0 0 0 0,0 0 0 0 0,1-1 0 0 0,0 0 1 0 0,4 2 7 0 0,61 17-2573 0 0,-34-24-3097 0 0</inkml:trace>
  <inkml:trace contextRef="#ctx0" brushRef="#br0" timeOffset="4686.6">3742 685 2764 0 0,'0'0'1516'0'0,"0"0"2247"0"0,0 0-2454 0 0,0 0-945 0 0,0 0 192 0 0,0 0 160 0 0,0 0 15 0 0,0 0 32 0 0,-4 4 3903 0 0,16-151-4501 0 0,-12 133-209 0 0,-2 1 0 0 0,1-1 0 0 0,-2 0-1 0 0,0 0 1 0 0,-1 1 0 0 0,0-1 0 0 0,-1 1 0 0 0,0 0 0 0 0,-1 0 0 0 0,0 1 0 0 0,-4-4 44 0 0,-36 38-807 0 0,32-9 823 0 0,1 1 1 0 0,0 0-1 0 0,0 0 1 0 0,1 1-1 0 0,1 1 0 0 0,1 0 1 0 0,0 0-1 0 0,1 1 1 0 0,1 1-1 0 0,0-1 1 0 0,2 1-1 0 0,-5 17-16 0 0,21-14-5582 0 0,-5-20 411 0 0</inkml:trace>
  <inkml:trace contextRef="#ctx0" brushRef="#br0" timeOffset="4936.66">3703 561 5917 0 0,'0'0'7856'0'0,"0"0"-6348"0"0,0 0-1508 0 0,0 0-504 0 0,0 0 504 0 0,-42 5 288 0 0,22-4-72 0 0,0 1-216 0 0,-5 0-276 0 0,2 0-1552 0 0,6-1-2708 0 0,-5-6-4097 0 0</inkml:trace>
  <inkml:trace contextRef="#ctx0" brushRef="#br0" timeOffset="5200.4">4016 140 4468 0 0,'0'0'7806'0'0,"5"9"-6275"0"0,1 4-1483 0 0,10 12 177 0 0,-2 1 0 0 0,-1 0 0 0 0,0 1 0 0 0,-3 0-1 0 0,0 0 1 0 0,-1 1 0 0 0,-2 1 0 0 0,-1 0 0 0 0,-1-1 0 0 0,-2 2 0 0 0,-1-1 0 0 0,-1 0 0 0 0,-1 0 0 0 0,-2 1 0 0 0,-1-1-225 0 0,-4-12 28 0 0,-1-1-1 0 0,-1 0 1 0 0,-1 0 0 0 0,0-1 0 0 0,-1 0-1 0 0,-1-1 1 0 0,0-1 0 0 0,-1 1 0 0 0,0-2-1 0 0,-1 0 1 0 0,0-1 0 0 0,-1 0 0 0 0,-9 5-28 0 0,-85 41-2346 0 0,66-48-2627 0 0</inkml:trace>
  <inkml:trace contextRef="#ctx0" brushRef="#br0" timeOffset="109418.43">3867 1077 784 0 0,'0'0'541'0'0,"0"0"-254"0"0,0 0-143 0 0,0 0-36 0 0,0 0 10 0 0,0 0 58 0 0,0 0 184 0 0,0 0 473 0 0,-10 28 2030 0 0,-9-23-2439 0 0,0-2 1 0 0,-1 0-1 0 0,0-1 0 0 0,1-1 1 0 0,-1 0-1 0 0,0-2 1 0 0,0 0-1 0 0,-11-3-424 0 0,-20 0 391 0 0,41 2-401 0 0,-1 1 0 0 0,0-1 0 0 0,0 2 0 0 0,0 0 0 0 0,0 0 0 0 0,0 1 0 0 0,0 0 0 0 0,1 1 0 0 0,-1 0 0 0 0,0 1 0 0 0,1 0 0 0 0,0 1 0 0 0,0 0 0 0 0,0 0 0 0 0,0 1 0 0 0,0 1 0 0 0,1 0 0 0 0,0 0 0 0 0,0 0 0 0 0,1 1 0 0 0,0 1 0 0 0,0-1 0 0 0,1 1 0 0 0,0 0 0 0 0,-2 3 10 0 0,5 1 2599 0 0,-8-41-2324 0 0,-6 19-307 0 0,0 0 0 0 0,-1 1-1 0 0,0 1 1 0 0,-1 1 0 0 0,0 1-1 0 0,0 1 1 0 0,0 0-1 0 0,-1 1 1 0 0,1 2 0 0 0,-1 0-1 0 0,0 1 1 0 0,0 1 0 0 0,0 1-1 0 0,1 1 1 0 0,-1 1-1 0 0,0 0 1 0 0,-10 5 32 0 0,-31-2 228 0 0,-216 7 1206 0 0,-187-19-1434 0 0,149-1 187 0 0,294 7-166 0 0,-90 1 137 0 0,0-5 0 0 0,0-5 0 0 0,1-5-1 0 0,-29-10-157 0 0,131 23 185 0 0,0 0 0 0 0,0-1 0 0 0,0 0 0 0 0,0 0 0 0 0,0-1 0 0 0,0 0 0 0 0,0-1 0 0 0,1 0 0 0 0,0 0 0 0 0,0-1 0 0 0,0 0 0 0 0,0 0 0 0 0,1-1 0 0 0,0 0 0 0 0,0 0-1 0 0,0-1 1 0 0,1 0 0 0 0,0 0 0 0 0,1 0 0 0 0,-1-1 0 0 0,1 0 0 0 0,1 0 0 0 0,-1-1-185 0 0,5 9-49 0 0,-24-52-177 0 0,3 38-4905 0 0,18 12 27 0 0,2-3-2819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4:23.581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200 18 4912 0 0,'0'0'3792'0'0,"0"0"-2445"0"0,0 0-901 0 0,0 0-118 0 0,0 0 12 0 0,-7-1 43 0 0,-161-16 1229 0 0,168 17-1567 0 0,7 25 78 0 0,-3 7 124 0 0,-1 0 1 0 0,-1 0-1 0 0,-2 0 1 0 0,-2 0-1 0 0,-1 0 0 0 0,-1 0 1 0 0,-7 24-248 0 0,-9 131 866 0 0,21-185-782 0 0,1-1 0 0 0,0 1 0 0 0,0 0 0 0 0,0 0 0 0 0,1-1 0 0 0,-1 1 0 0 0,0-1 0 0 0,1 0 1 0 0,-1 0-1 0 0,0 0 0 0 0,1 0 0 0 0,-1 0 0 0 0,1 0 0 0 0,0-1 0 0 0,-1 1 0 0 0,1-1 0 0 0,0 0 0 0 0,-1 1 0 0 0,1-1 0 0 0,0-1 0 0 0,-1 1 0 0 0,1 0 0 0 0,0-1 0 0 0,-1 1 0 0 0,3-1-84 0 0,3 0-5 0 0,68-7-601 0 0,-74 3-4214 0 0,-2 2 1550 0 0,0-6-4364 0 0</inkml:trace>
  <inkml:trace contextRef="#ctx0" brushRef="#br0" timeOffset="357.15">501 150 3512 0 0,'0'0'4663'0'0,"0"0"-2436"0"0,0 0-1421 0 0,0 0-272 0 0,0 0 170 0 0,0 0-178 0 0,0 0-189 0 0,0 0-157 0 0,-7-5-56 0 0,5 3-120 0 0,-1 0 1 0 0,1 0 0 0 0,-1 0-1 0 0,0 0 1 0 0,1 1 0 0 0,-1 0-1 0 0,0-1 1 0 0,0 1 0 0 0,0 0-1 0 0,0 0 1 0 0,0 1 0 0 0,0-1-1 0 0,0 1 1 0 0,0-1 0 0 0,0 1-1 0 0,0 0 1 0 0,0 0 0 0 0,-1 0-1 0 0,1 1 1 0 0,0-1 0 0 0,0 1-1 0 0,0 0 1 0 0,0-1 0 0 0,0 1-1 0 0,0 1 1 0 0,1-1 0 0 0,-1 0-1 0 0,0 1 1 0 0,0-1 0 0 0,1 1-1 0 0,-1 0-4 0 0,-83 98 204 0 0,84-97-171 0 0,1 0 0 0 0,0 0 0 0 0,0 0 0 0 0,0 0 0 0 0,0 0 0 0 0,1 1-1 0 0,-1-1 1 0 0,1 0 0 0 0,-1 0 0 0 0,1 1 0 0 0,0-1 0 0 0,1 0-1 0 0,-1 0 1 0 0,1 0 0 0 0,-1 1 0 0 0,1-1 0 0 0,0 0 0 0 0,0 0-1 0 0,0 0 1 0 0,0 0 0 0 0,1 0 0 0 0,-1 0 0 0 0,1 0 0 0 0,0-1-1 0 0,0 1 1 0 0,0 0 0 0 0,0-1 0 0 0,0 0 0 0 0,0 1 0 0 0,1-1-1 0 0,-1 0 1 0 0,1 0 0 0 0,0 0 0 0 0,0-1 0 0 0,-1 1 0 0 0,1-1-1 0 0,0 1 1 0 0,0-1 0 0 0,1 0-33 0 0,6 3 110 0 0,1 0-1 0 0,0-1 1 0 0,1 0-1 0 0,-1-1 0 0 0,0 0 1 0 0,1 0-1 0 0,-1-2 1 0 0,1 1-1 0 0,-1-2 1 0 0,1 1-1 0 0,-1-1 1 0 0,1-1-1 0 0,-1 0 1 0 0,2-1-110 0 0,-3-5-2562 0 0,-6 1-5100 0 0,-2 1 1111 0 0</inkml:trace>
  <inkml:trace contextRef="#ctx0" brushRef="#br0" timeOffset="617.74">683 427 4888 0 0,'0'0'2511'0'0,"0"0"-906"0"0,0 0-307 0 0,0 0-52 0 0,2 6-110 0 0,5 93 1971 0 0,3-102-7694 0 0,-6-1-460 0 0</inkml:trace>
  <inkml:trace contextRef="#ctx0" brushRef="#br0" timeOffset="899.58">778 317 10333 0 0,'0'0'2508'0'0,"0"0"-1756"0"0,0 0 312 0 0,0 0 44 0 0,0 0-111 0 0,0 0-229 0 0,0 0-284 0 0,0 0-484 0 0,0 0-12 0 0,0 0-272 0 0,4-6-424 0 0,-4 6-81 0 0,0 0-471 0 0,0-1-1016 0 0,0-2-2568 0 0,7-3-2997 0 0</inkml:trace>
  <inkml:trace contextRef="#ctx0" brushRef="#br0" timeOffset="1055.42">991 413 8037 0 0,'0'0'894'0'0,"0"0"-581"0"0,0 0 44 0 0,0 0 65 0 0,0 0 129 0 0,0 6 99 0 0,23 85 3827 0 0,-21-90-4434 0 0,-1 0 0 0 0,1 1 0 0 0,0-1 1 0 0,-1 1-1 0 0,1-1 0 0 0,-1 1 0 0 0,1 0 1 0 0,-1-1-1 0 0,0 1 0 0 0,0 0 0 0 0,0 0 1 0 0,0 0-1 0 0,0 0 0 0 0,0 0 0 0 0,-1 0 0 0 0,1 1 1 0 0,-1-1-1 0 0,1 0 0 0 0,-1 0 0 0 0,0 0 1 0 0,0 1-1 0 0,0-1 0 0 0,0 0 0 0 0,0 0 0 0 0,0 0 1 0 0,0 1-1 0 0,-1-1 0 0 0,0 0 0 0 0,1 0 1 0 0,-1 0-1 0 0,0 0 0 0 0,0 0 0 0 0,0 0 1 0 0,0 0-1 0 0,0 0 0 0 0,0 0 0 0 0,-1-1 0 0 0,1 1 1 0 0,-1 0-1 0 0,1-1 0 0 0,-1 1 0 0 0,1-1 1 0 0,-1 1-1 0 0,0-1 0 0 0,0 0 0 0 0,0 0 0 0 0,0 0 1 0 0,0 0-1 0 0,0 0 0 0 0,0 0 0 0 0,0-1 1 0 0,0 1-1 0 0,0-1 0 0 0,0 1 0 0 0,-1-1-43 0 0,-69 8-205 0 0,24-6-3757 0 0,37-5-1254 0 0,4-8-3407 0 0</inkml:trace>
  <inkml:trace contextRef="#ctx0" brushRef="#br0" timeOffset="1210.81">1124 236 12077 0 0,'0'0'5773'0'0,"0"0"-5637"0"0,0 0-136 0 0,0 0-296 0 0,0 0 20 0 0,0 0 92 0 0,0 0 60 0 0,0 0-200 0 0,0 0-833 0 0,0 0-1915 0 0,-21-17-3112 0 0</inkml:trace>
  <inkml:trace contextRef="#ctx0" brushRef="#br0" timeOffset="1631.29">1125 31 3724 0 0,'0'0'8656'0'0,"0"0"-7303"0"0,0 0-1195 0 0,0 0 131 0 0,0 0-39 0 0,0 0-419 0 0,9-2-245 0 0,3 0 360 0 0,1 1 0 0 0,0 0 0 0 0,0 1 1 0 0,0 1-1 0 0,0 0 0 0 0,0 0 1 0 0,0 1-1 0 0,-1 1 0 0 0,1 0 1 0 0,-1 1-1 0 0,3 1 54 0 0,-11 1 154 0 0,1 0 0 0 0,-1 1-1 0 0,0-1 1 0 0,-1 1 0 0 0,0 0 0 0 0,0 0 0 0 0,0 0-1 0 0,-1 0 1 0 0,0 0 0 0 0,0 1 0 0 0,-1-1 0 0 0,0 1 0 0 0,0-1-1 0 0,0 1 1 0 0,-1-1 0 0 0,-1 1 0 0 0,0 7-154 0 0,1 4 146 0 0,23 247 600 0 0,-21-262-748 0 0,-1 1 1 0 0,1-1-1 0 0,-1 0 1 0 0,0 0-1 0 0,0 0 0 0 0,0 1 1 0 0,-1-1-1 0 0,0 0 1 0 0,0 1-1 0 0,0-1 0 0 0,0 0 1 0 0,0 1-1 0 0,-1-1 1 0 0,0 0-1 0 0,0 1 0 0 0,0-1 1 0 0,-1 0-1 0 0,1 0 1 0 0,-1 0-1 0 0,0 0 1 0 0,0 0-1 0 0,0 0 0 0 0,-1-1 1 0 0,1 1-1 0 0,-1-1 1 0 0,0 0-1 0 0,0 1 0 0 0,0-1 1 0 0,0 0-1 0 0,-1-1 1 0 0,1 1-1 0 0,-1-1 0 0 0,1 1 1 0 0,-1-1-1 0 0,0 0 1 0 0,0-1-1 0 0,0 1 1 0 0,0-1-1 0 0,-1 1 0 0 0,1-1 1 0 0,0-1-1 0 0,-1 1 2 0 0,-12-8-4340 0 0,12 1-1463 0 0</inkml:trace>
  <inkml:trace contextRef="#ctx0" brushRef="#br1" timeOffset="119624.9">770 634 444 0 0,'0'0'640'0'0,"0"0"-310"0"0,0 0-122 0 0,0 0-81 0 0,0 0 28 0 0,0 0 45 0 0,0 0 128 0 0,0 0 249 0 0,-2 17 5147 0 0,-2-15-5597 0 0,-1 0 1 0 0,1 0-1 0 0,-1-1 1 0 0,1 1-1 0 0,-1-1 1 0 0,0 0 0 0 0,0 0-1 0 0,0 0 1 0 0,1-1-1 0 0,-1 0 1 0 0,0 0-1 0 0,0 0 1 0 0,0 0-1 0 0,0-1 1 0 0,1 0-1 0 0,-1 0 1 0 0,0 0-1 0 0,1-1 1 0 0,-1 1-1 0 0,1-1 1 0 0,-1 0-1 0 0,1-1 1 0 0,0 1 0 0 0,0-1-1 0 0,0 1 1 0 0,0-1-1 0 0,0 0 1 0 0,1-1-1 0 0,-1 1 1 0 0,1-1-1 0 0,0 0 1 0 0,0 1-1 0 0,0-1 1 0 0,0 0-1 0 0,1-1 1 0 0,0 1-1 0 0,0 0 1 0 0,0-1-1 0 0,0 0-127 0 0,-3-8-34 0 0,0-1 0 0 0,1 1 0 0 0,0-1-1 0 0,2 0 1 0 0,-1 0 0 0 0,2 0 0 0 0,0 0-1 0 0,0-1 1 0 0,1 1 0 0 0,1 0 0 0 0,1 0-1 0 0,0 0 1 0 0,1-1 34 0 0,0 1-43 0 0,0 0 0 0 0,2 0 1 0 0,-1 1-1 0 0,2 0 0 0 0,0 0 0 0 0,0 0 0 0 0,2 1 0 0 0,-1 0 0 0 0,1 0 1 0 0,1 0-1 0 0,0 2 0 0 0,1-1 0 0 0,0 1 0 0 0,0 0 0 0 0,1 1 0 0 0,1 0 0 0 0,6-3 43 0 0,-12 12-62 0 0,0 0-1 0 0,0 0 0 0 0,0 1 0 0 0,0 0 0 0 0,1 0 0 0 0,-1 0 1 0 0,-1 1-1 0 0,1 0 0 0 0,0 0 0 0 0,0 1 0 0 0,-1 0 0 0 0,1-1 1 0 0,-1 2-1 0 0,0-1 0 0 0,0 1 0 0 0,0 0 0 0 0,0 0 0 0 0,-1 0 1 0 0,0 0-1 0 0,1 1 0 0 0,-2 0 0 0 0,1 0 0 0 0,0 0 0 0 0,1 4 63 0 0,18 107 1278 0 0,-17-48-755 0 0,-20 71 440 0 0,-18-113 776 0 0,14-24-5714 0 0,18-4-455 0 0,0-6-2692 0 0</inkml:trace>
  <inkml:trace contextRef="#ctx0" brushRef="#br1" timeOffset="122992.93">1076 720 1748 0 0,'0'0'624'0'0,"0"0"-160"0"0,0 0 464 0 0,0 0-332 0 0,0 0-370 0 0,0 0-143 0 0,-6 3-65 0 0,-37 12-976 0 0,20-55 2958 0 0,0 0-1367 0 0,-12-59 1226 0 0,37 21-1809 0 0,3 0 0 0 0,3 0 0 0 0,4 1 0 0 0,13-42-50 0 0,-24 114-43 0 0,0 0-1 0 0,1 0 0 0 0,-1-1 0 0 0,1 1 1 0 0,0 0-1 0 0,0 0 0 0 0,1 1 0 0 0,-1-1 0 0 0,1 0 1 0 0,0 1-1 0 0,0-1 0 0 0,1 1 0 0 0,-1 0 1 0 0,1 0-1 0 0,0 1 0 0 0,0-1 0 0 0,0 1 1 0 0,1 0-1 0 0,-1 0 0 0 0,1 0 0 0 0,-1 0 0 0 0,1 1 1 0 0,0 0-1 0 0,0 0 0 0 0,0 0 0 0 0,1 1 1 0 0,-1-1-1 0 0,0 1 0 0 0,0 1 0 0 0,1-1 1 0 0,-1 1-1 0 0,1 0 0 0 0,-1 0 0 0 0,0 0 0 0 0,1 1 1 0 0,-1 0-1 0 0,0 0 0 0 0,1 0 0 0 0,-1 1 1 0 0,0-1-1 0 0,0 1 0 0 0,0 1 0 0 0,3 1 44 0 0,6 6 71 0 0,1 0-1 0 0,-1 1 0 0 0,-1 1 1 0 0,0 0-1 0 0,-1 1 1 0 0,0 1-1 0 0,-1 0 0 0 0,0 0 1 0 0,-1 1-1 0 0,-1 0 0 0 0,-1 1 1 0 0,0 0-1 0 0,-1 0 1 0 0,0 1-1 0 0,-1 0 0 0 0,-2 0 1 0 0,1 0-1 0 0,-2 0 0 0 0,1 8-70 0 0,-3-7 160 0 0,0 0 0 0 0,0-1 0 0 0,-2 1 0 0 0,-1 0 0 0 0,0-1 0 0 0,-1 1 0 0 0,0-1 0 0 0,-2 0 0 0 0,0 0 0 0 0,-1 0 0 0 0,-1 0 0 0 0,-6 11-160 0 0,8-16 91 0 0,-1-1-1 0 0,0 1 1 0 0,-1-1 0 0 0,0 0-1 0 0,-1-1 1 0 0,0 0 0 0 0,0 0-1 0 0,-1 0 1 0 0,-1-1-1 0 0,1-1 1 0 0,-2 1 0 0 0,1-2-1 0 0,-1 1 1 0 0,0-2-1 0 0,0 1 1 0 0,-1-1 0 0 0,0-1-1 0 0,0 0 1 0 0,0-1 0 0 0,-1 0-1 0 0,1-1 1 0 0,-1-1-1 0 0,-8 1-90 0 0,17-2-131 0 0,-114 2 13 0 0,75-20-5329 0 0,30 3-737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2:32.6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36 434 64 0 0,'0'0'393'0'0,"0"0"22"0"0,0 0-112 0 0,0 0-82 0 0,0 0-13 0 0,0 0 144 0 0,0 0 624 0 0,0 0 174 0 0,-36-30 2245 0 0,39 22-3274 0 0,0 0 1 0 0,1 1 0 0 0,-1 0-1 0 0,1 0 1 0 0,1 0-1 0 0,-1 0 1 0 0,1 0 0 0 0,0 1-1 0 0,1 0 1 0 0,-1 0 0 0 0,1 1-1 0 0,0-1 1 0 0,1 1-1 0 0,0 1 1 0 0,-1-1 0 0 0,1 1-1 0 0,1 0 1 0 0,-1 1 0 0 0,8-3-122 0 0,-2-2 70 0 0,0 1 1 0 0,1 0 0 0 0,0 1 0 0 0,0 1-1 0 0,0 0 1 0 0,1 1 0 0 0,-1 0 0 0 0,1 2-1 0 0,0-1 1 0 0,0 2 0 0 0,0 0-1 0 0,0 1 1 0 0,1 0 0 0 0,-1 1 0 0 0,0 1-1 0 0,0 0 1 0 0,-1 1 0 0 0,1 1 0 0 0,7 3-71 0 0,-2 0 143 0 0,0 0 1 0 0,-1 2-1 0 0,0 0 0 0 0,-1 1 1 0 0,0 1-1 0 0,-1 0 1 0 0,0 2-1 0 0,0 0 0 0 0,-2 1 1 0 0,9 9-144 0 0,-26-15 1039 0 0,-2-9-7436 0 0,4 0-455 0 0</inkml:trace>
  <inkml:trace contextRef="#ctx0" brushRef="#br0" timeOffset="793.45">449 196 1408 0 0,'0'0'991'0'0,"0"0"1657"0"0,0 0-1644 0 0,0 0-809 0 0,0 0 28 0 0,0 0 165 0 0,0 0 90 0 0,0 0-97 0 0,-4-7-170 0 0,1 4-203 0 0,1 0 0 0 0,0 0 0 0 0,0 0 0 0 0,1 0 0 0 0,-1-1 1 0 0,1 1-1 0 0,-1 0 0 0 0,1-1 0 0 0,0 1 0 0 0,0-1 0 0 0,1 1 0 0 0,-1-1 1 0 0,1 1-1 0 0,0-1 0 0 0,0 0 0 0 0,0 1 0 0 0,0-1 0 0 0,0 1 0 0 0,1-1 1 0 0,0 0-1 0 0,0 1 0 0 0,0-1 0 0 0,0 1 0 0 0,0 0 0 0 0,1-1 0 0 0,-1 1 1 0 0,1 0-1 0 0,0 0 0 0 0,0 0 0 0 0,0 0 0 0 0,0 0 0 0 0,1 0 0 0 0,1-1-8 0 0,9-5 94 0 0,-1 0-1 0 0,1 1 0 0 0,0 0 0 0 0,1 2 0 0 0,0-1 0 0 0,0 2 1 0 0,0-1-1 0 0,1 2 0 0 0,0 0 0 0 0,-1 1 0 0 0,2 1 1 0 0,-1 0-1 0 0,0 1 0 0 0,0 0 0 0 0,0 1 0 0 0,0 1 0 0 0,1 1 1 0 0,-1 0-1 0 0,0 0 0 0 0,0 2 0 0 0,-1 0 0 0 0,1 1 0 0 0,-1 0 1 0 0,0 1-1 0 0,0 1 0 0 0,-1 0 0 0 0,0 1 0 0 0,0 0 0 0 0,-1 1 1 0 0,0 0-1 0 0,0 1 0 0 0,3 4-93 0 0,9 59 469 0 0,-38-123 1864 0 0,16 48-2372 0 0,1 0-1 0 0,-1 1 1 0 0,1-1 0 0 0,0 1-1 0 0,0 0 1 0 0,0 0-1 0 0,0 0 1 0 0,0 0-1 0 0,0 1 1 0 0,0-1 0 0 0,0 1-1 0 0,0 0 1 0 0,0 0-1 0 0,0 0 1 0 0,0 0-1 0 0,1 0 1 0 0,-1 1 0 0 0,0-1-1 0 0,0 1 1 0 0,0 0-1 0 0,0 0 1 0 0,-1 0-1 0 0,1 0 1 0 0,0 1 0 0 0,0-1-1 0 0,0 1 1 0 0,-1-1-1 0 0,1 1 1 0 0,-1 0 0 0 0,2 1 39 0 0,-3-1 1 0 0,-1-1 0 0 0,1 0 0 0 0,0 0 0 0 0,0 1 0 0 0,-1-1 0 0 0,1 0 0 0 0,-1 1 0 0 0,1-1 0 0 0,-1 1 0 0 0,1-1 0 0 0,-1 1 0 0 0,0-1 0 0 0,0 1 0 0 0,0-1 0 0 0,0 1 0 0 0,0-1 0 0 0,0 1 0 0 0,0-1 0 0 0,0 1 0 0 0,-1-1 0 0 0,1 1 1 0 0,0-1-1 0 0,-1 1 0 0 0,0-1 0 0 0,1 0 0 0 0,-1 1 0 0 0,0-1 0 0 0,1 0 0 0 0,-1 1 0 0 0,0-1 0 0 0,0 0 0 0 0,0 0 0 0 0,0 0 0 0 0,0 0 0 0 0,-1 0 0 0 0,1 0 0 0 0,0 0 0 0 0,0 0 0 0 0,-1 0 0 0 0,1-1 0 0 0,0 1 0 0 0,-1 0 1 0 0,1-1-1 0 0,-1 1 0 0 0,1-1-1 0 0,-67 28 1155 0 0,59-26-1253 0 0,-8 2-1255 0 0,6-4-3374 0 0,3-2-734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09.5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18 4912 0 0,'0'0'2807'0'0,"0"0"-287"0"0,0 0-897 0 0,0 0-352 0 0,0 0-267 0 0,0 0-381 0 0,0 0-357 0 0,0 0-179 0 0,5-4-50 0 0,-3 3-35 0 0,-1 0 0 0 0,1-1 0 0 0,-1 1 0 0 0,1 0 1 0 0,0 0-1 0 0,0 0 0 0 0,0 0 0 0 0,0 0 0 0 0,0 0 0 0 0,-1 1 0 0 0,1-1 0 0 0,1 1 0 0 0,-1-1 1 0 0,0 1-1 0 0,0 0 0 0 0,0 0 0 0 0,0 0 0 0 0,0 0 0 0 0,0 0 0 0 0,0 0 0 0 0,0 0 0 0 0,0 1 0 0 0,0-1 1 0 0,0 1-1 0 0,0 0 0 0 0,0-1 0 0 0,0 1 0 0 0,0 0 0 0 0,0 0 0 0 0,-1 0 0 0 0,1 1 0 0 0,0-1 0 0 0,-1 0 1 0 0,1 0-1 0 0,-1 1 0 0 0,1-1 0 0 0,-1 1 0 0 0,0 0 0 0 0,1-1 0 0 0,-1 1 0 0 0,0 0 0 0 0,0 0 1 0 0,0 0-1 0 0,-1-1 0 0 0,1 1 0 0 0,0 0 0 0 0,-1 0 0 0 0,1 0 0 0 0,-1 0 0 0 0,1 0 0 0 0,-1 1-2 0 0,-37 47 671 0 0,19-38-1285 0 0,69 10-692 0 0,-49-22 1359 0 0,0 0-1 0 0,0 0 1 0 0,-1 1 0 0 0,1-1 0 0 0,0 0-1 0 0,0 1 1 0 0,0-1 0 0 0,0 1 0 0 0,-1 0-1 0 0,1 0 1 0 0,0 0 0 0 0,-1 0 0 0 0,1 0-1 0 0,-1 0 1 0 0,1 0 0 0 0,-1 0 0 0 0,1 0-1 0 0,-1 1 1 0 0,0-1 0 0 0,1 1 0 0 0,-1-1 0 0 0,0 1-1 0 0,0-1 1 0 0,0 1 0 0 0,0 0 0 0 0,-1-1-1 0 0,1 1 1 0 0,0 0 0 0 0,-1 0 0 0 0,1-1-1 0 0,-1 1 1 0 0,0 0 0 0 0,1 0 0 0 0,-1 0-1 0 0,0 0 1 0 0,0 0 0 0 0,0 0 0 0 0,0 0-1 0 0,-1-1 1 0 0,1 1 0 0 0,0 0 0 0 0,-1 0-1 0 0,0 0 1 0 0,1 0 0 0 0,-1-1 0 0 0,0 1-1 0 0,0 0 1 0 0,0-1 0 0 0,0 1 0 0 0,0-1-1 0 0,0 1 1 0 0,0-1 0 0 0,0 1 0 0 0,-1-1-1 0 0,1 0 1 0 0,-1 1 0 0 0,1-1 0 0 0,-1 0-1 0 0,1 0 1 0 0,-1 0 0 0 0,0 0 0 0 0,1-1-1 0 0,-1 1 1 0 0,0 0 0 0 0,0-1 0 0 0,-1 1-53 0 0,-68-8 546 0 0,57-8-3306 0 0,15-10-4166 0 0,1 22 1912 0 0</inkml:trace>
  <inkml:trace contextRef="#ctx0" brushRef="#br0" timeOffset="484.75">74 411 4028 0 0,'0'0'3959'0'0,"0"0"-1180"0"0,0 0-1253 0 0,0 0-412 0 0,0 0-197 0 0,0 0-229 0 0,0 0-255 0 0,0 0-175 0 0,-20 12-183 0 0,20-8-69 0 0,-1 0 0 0 0,0-1-1 0 0,1 1 1 0 0,0-1 0 0 0,0 1-1 0 0,0 0 1 0 0,0-1 0 0 0,1 1-1 0 0,-1 0 1 0 0,1-1 0 0 0,0 1-1 0 0,0-1 1 0 0,0 1-1 0 0,1-1 1 0 0,-1 0 0 0 0,1 0-1 0 0,0 1 1 0 0,-1-1 0 0 0,2 0-1 0 0,-1 0 1 0 0,0-1 0 0 0,0 1-1 0 0,1 0 1 0 0,1 1-6 0 0,-1-2 35 0 0,0 1 0 0 0,-1-1 0 0 0,1 1 0 0 0,-1 0 0 0 0,0 0 0 0 0,0 0 0 0 0,0 0 0 0 0,0 1 0 0 0,-1-1 0 0 0,1 0 0 0 0,-1 1 0 0 0,0-1 0 0 0,0 1-1 0 0,0 0 1 0 0,0-1 0 0 0,-1 1 0 0 0,1 0 0 0 0,-1-1 0 0 0,0 1 0 0 0,0 0 0 0 0,0-1 0 0 0,-1 1 0 0 0,0 0 0 0 0,0 1-35 0 0,-39 6-269 0 0,19-34-6938 0 0,19 8 611 0 0</inkml:trace>
  <inkml:trace contextRef="#ctx0" brushRef="#br0" timeOffset="735.21">267 400 7097 0 0,'0'0'5280'0'0,"0"0"-4220"0"0,0 0-516 0 0,0 0 80 0 0,0 0 484 0 0,-32 5-391 0 0,14-5-489 0 0,-1 0-228 0 0,-4 0-1021 0 0,3 0-559 0 0,3-1-1208 0 0,-7-4-4445 0 0</inkml:trace>
  <inkml:trace contextRef="#ctx0" brushRef="#br0" timeOffset="1249.33">106 909 1136 0 0,'0'0'2024'0'0,"0"0"3143"0"0,0 0-2040 0 0,0 0-1234 0 0,0 0-548 0 0,0 0-449 0 0,0 0-341 0 0,0 0 68 0 0,0 8-35 0 0,-20 117 635 0 0,18-117-1832 0 0,7-15-6182 0 0,5-10-3814 0 0</inkml:trace>
  <inkml:trace contextRef="#ctx0" brushRef="#br0" timeOffset="1885.51">352 24 380 0 0,'0'0'1652'0'0,"0"0"2356"0"0,0 0-1447 0 0,0 0-1106 0 0,0 0-484 0 0,0 0-178 0 0,0 0-133 0 0,0 0-151 0 0,0 0-109 0 0,13-8 1394 0 0,129 40-2380 0 0,-131 61 2520 0 0,0 100-885 0 0,8 0-1 0 0,37 152-1048 0 0,-52-334 43 0 0,-1 1 0 0 0,0 0-1 0 0,-1 0 1 0 0,0 0-1 0 0,-1 0 1 0 0,0 0 0 0 0,-1 0-1 0 0,0 1 1 0 0,-1-1-1 0 0,0 0 1 0 0,-1 0 0 0 0,-1 0-1 0 0,0 0 1 0 0,0-1-1 0 0,-1 1 1 0 0,-1-1 0 0 0,0 1-1 0 0,0-2 1 0 0,-1 1-1 0 0,-1 0 1 0 0,-4 5-43 0 0,-75-15 541 0 0,56-16-3841 0 0,26 11-1292 0 0,1-3-3720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2:52.2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1 404 1800 0 0,'0'0'1744'0'0,"0"0"1840"0"0,0 0-2192 0 0,0 0-820 0 0,0 0-72 0 0,0 0 142 0 0,0 0 49 0 0,0 0-113 0 0,12-20-349 0 0,-5 18-106 0 0,0 0 0 0 0,0 1 0 0 0,1-1-1 0 0,-1 2 1 0 0,0-1 0 0 0,0 1 0 0 0,1 0 0 0 0,-1 0 0 0 0,0 1 0 0 0,0 0 0 0 0,0 1 0 0 0,1-1 0 0 0,-1 1 0 0 0,-1 1 0 0 0,1-1 0 0 0,0 1 0 0 0,-1 0-1 0 0,1 1 1 0 0,-1 0 0 0 0,0 0 0 0 0,0 0 0 0 0,0 0 0 0 0,-1 1 0 0 0,3 3-123 0 0,-7-4 26 0 0,0 0-1 0 0,0 0 1 0 0,-1 0-1 0 0,0 0 1 0 0,0 0-1 0 0,0 0 1 0 0,0 0-1 0 0,-1 0 1 0 0,0 0-1 0 0,0 0 1 0 0,0 0-1 0 0,0-1 1 0 0,0 1-1 0 0,-1 0 1 0 0,1-1-1 0 0,-1 1 1 0 0,0-1-1 0 0,0 1 1 0 0,-1-1-1 0 0,1 0 1 0 0,-1 0-1 0 0,1 0 1 0 0,-1 0-1 0 0,0 0 1 0 0,0 0-1 0 0,0-1 1 0 0,-1 0-1 0 0,1 0 1 0 0,0 0-1 0 0,-1 0 1 0 0,0 0-1 0 0,1 0 1 0 0,-1-1-1 0 0,-3 1-25 0 0,-43 39 46 0 0,110-23 744 0 0,77-21-1714 0 0,-136 0-7975 0 0,-1-3 2337 0 0</inkml:trace>
  <inkml:trace contextRef="#ctx0" brushRef="#br0" timeOffset="248.82">417 289 10645 0 0,'0'0'1124'0'0,"0"0"-398"0"0,0 0-71 0 0,0 0 270 0 0,0 0-208 0 0,0 0-557 0 0,0 0-43 0 0,0 0 159 0 0,-7 9 100 0 0,-1 3-265 0 0,0 1 1 0 0,1 0-1 0 0,1 1 0 0 0,0 0 1 0 0,1-1-1 0 0,0 2 0 0 0,1-1 1 0 0,0 1-1 0 0,1-1 1 0 0,1 1-1 0 0,1 0 0 0 0,0 0-111 0 0,0-9-72 0 0,1 0 0 0 0,0 0 0 0 0,0 0 0 0 0,1 0 0 0 0,0-1 0 0 0,0 1-1 0 0,0 0 1 0 0,1 0 0 0 0,-1-1 0 0 0,1 1 0 0 0,1-1 0 0 0,-1 1 0 0 0,1-1 0 0 0,0 0 0 0 0,0 0-1 0 0,0 0 1 0 0,1-1 0 0 0,0 1 0 0 0,0-1 0 0 0,0 0 0 0 0,0 0 0 0 0,1 0 0 0 0,0 0-1 0 0,-1-1 1 0 0,1 0 0 0 0,1 0 0 0 0,-1 0 0 0 0,0-1 0 0 0,1 0 0 0 0,-1 0 0 0 0,1 0-1 0 0,-1 0 1 0 0,4 0 72 0 0,8-1-4942 0 0,-12-1-185 0 0</inkml:trace>
  <inkml:trace contextRef="#ctx0" brushRef="#br0" timeOffset="605.91">609 364 6505 0 0,'0'0'4457'0'0,"0"0"-3223"0"0,0 0-1106 0 0,0 0 88 0 0,0 0 217 0 0,0 0-95 0 0,0 0-90 0 0,6-2-128 0 0,0 0-85 0 0,-1 1 1 0 0,1 0-1 0 0,-1 1 1 0 0,1-1 0 0 0,-1 1-1 0 0,1 0 1 0 0,0 1-1 0 0,-1-1 1 0 0,1 1 0 0 0,-1 0-1 0 0,1 0 1 0 0,-1 1-1 0 0,0 0 1 0 0,0 0 0 0 0,1 0-1 0 0,-1 0 1 0 0,-1 1-1 0 0,1 0 1 0 0,0 0 0 0 0,-1 0-1 0 0,1 1 1 0 0,-1 0-1 0 0,3 3-35 0 0,-6-5 4 0 0,-1-1-1 0 0,0 1 0 0 0,0 0 0 0 0,0-1 0 0 0,0 1 0 0 0,0 0 1 0 0,0-1-1 0 0,0 1 0 0 0,-1 0 0 0 0,1-1 0 0 0,-1 1 0 0 0,1 0 1 0 0,-1-1-1 0 0,1 1 0 0 0,-1-1 0 0 0,0 1 0 0 0,0-1 0 0 0,0 0 1 0 0,0 1-1 0 0,0-1 0 0 0,0 0 0 0 0,0 1 0 0 0,0-1 1 0 0,-1 0-1 0 0,1 0 0 0 0,0 0 0 0 0,-1 0 0 0 0,1 0 0 0 0,-1-1 1 0 0,1 1-1 0 0,-1 0 0 0 0,1-1 0 0 0,-1 1 0 0 0,1-1 0 0 0,-1 1 1 0 0,0-1-1 0 0,1 0 0 0 0,-1 1 0 0 0,0-1 0 0 0,1 0 0 0 0,-1 0 1 0 0,-1-1-4 0 0,-17 10-1011 0 0,55 7 490 0 0,-30-14 623 0 0,5 0 124 0 0,-1 1-1 0 0,0 0 1 0 0,0 0-1 0 0,0 1 1 0 0,0 1-1 0 0,0-1 1 0 0,-1 1-1 0 0,0 1 1 0 0,0 0-1 0 0,-1 0 1 0 0,1 0-1 0 0,-1 1 1 0 0,-1 0-1 0 0,3 3-225 0 0,-8-9 19 0 0,-1 1 0 0 0,0 0 0 0 0,1-1 0 0 0,-1 1 0 0 0,0-1 0 0 0,0 1 0 0 0,1 0 0 0 0,-1-1 0 0 0,-1 1 0 0 0,1 0-1 0 0,0-1 1 0 0,0 1 0 0 0,-1-1 0 0 0,1 1 0 0 0,0 0 0 0 0,-1-1 0 0 0,0 1 0 0 0,1-1 0 0 0,-1 1 0 0 0,0-1 0 0 0,0 0 0 0 0,0 1 0 0 0,0-1 0 0 0,0 0 0 0 0,0 0 0 0 0,0 1-1 0 0,0-1 1 0 0,-1 0 0 0 0,1 0 0 0 0,0 0 0 0 0,-1 0 0 0 0,1-1 0 0 0,0 1 0 0 0,-1 0 0 0 0,1-1 0 0 0,-1 1 0 0 0,1 0 0 0 0,-1-1 0 0 0,0 0 0 0 0,1 1 0 0 0,-1-1 0 0 0,0 0-1 0 0,1 0 1 0 0,-1 0 0 0 0,-1 0-19 0 0,-80 7-659 0 0,82-7 572 0 0,-50-10-5912 0 0,41 3 506 0 0</inkml:trace>
  <inkml:trace contextRef="#ctx0" brushRef="#br0" timeOffset="854.86">1214 528 484 0 0,'0'0'284'0'0,"0"0"8765"0"0,0 0-7937 0 0,0 0-1012 0 0,0 0 248 0 0,0 0 348 0 0,0 0 56 0 0,0 0-200 0 0,-37 21-272 0 0,12-19-280 0 0,1 1-472 0 0,-3-3-848 0 0,3 0-1000 0 0,9-1-2425 0 0</inkml:trace>
  <inkml:trace contextRef="#ctx0" brushRef="#br0" timeOffset="1103.85">1097 506 1096 0 0,'0'0'8821'0'0,"0"0"-7777"0"0,41 22-64 0 0,-31-12-84 0 0,-2 3 148 0 0,-4 1-260 0 0,-4 1-188 0 0,0-1-132 0 0,-1 1-464 0 0,-6-2-164 0 0,1 1-580 0 0,2-3-472 0 0,0-4-1012 0 0,1-2-2988 0 0</inkml:trace>
  <inkml:trace contextRef="#ctx0" brushRef="#br0" timeOffset="1257.67">1538 415 13981 0 0,'0'0'1488'0'0,"0"0"-1483"0"0,-6-1-186 0 0,-54 16-424 0 0,59-14 562 0 0,-1-1 0 0 0,1 1 0 0 0,0-1-1 0 0,0 1 1 0 0,0-1 0 0 0,0 1 0 0 0,0 0-1 0 0,0-1 1 0 0,0 1 0 0 0,0 0 0 0 0,0 0-1 0 0,0 0 1 0 0,0 0 0 0 0,1 0 0 0 0,-1 0-1 0 0,0 0 1 0 0,0 0 0 0 0,1 0 0 0 0,-1 0-1 0 0,1 0 1 0 0,-1 0 0 0 0,1 1 0 0 0,0-1-1 0 0,-1 0 1 0 0,1 0 0 0 0,0 1 0 0 0,0-1-1 0 0,0 0 1 0 0,0 0 0 0 0,0 1 0 0 0,0-1-1 0 0,0 0 1 0 0,0 0 0 0 0,0 1 0 0 0,1-1-1 0 0,-1 0 1 0 0,0 0 0 0 0,1 0 0 0 0,-1 0-1 0 0,1 1 1 0 0,0-1 0 0 0,-1 0 0 0 0,1 0-1 0 0,0 0 1 0 0,-1 0 0 0 0,1 0 0 0 0,0 0-1 0 0,0-1 1 0 0,0 1 0 0 0,0 0 0 0 0,0 0-1 0 0,0 0 1 0 0,0-1 0 0 0,0 1 0 0 0,0-1-1 0 0,1 1 44 0 0,131 92 3232 0 0,-132-92-3211 0 0,0 0 0 0 0,0 1 0 0 0,0-1 1 0 0,0 0-1 0 0,-1 0 0 0 0,1 0 0 0 0,0 1 0 0 0,-1-1 0 0 0,1 0 0 0 0,-1 1 0 0 0,1-1 1 0 0,-1 0-1 0 0,0 1 0 0 0,0-1 0 0 0,0 1 0 0 0,0-1 0 0 0,0 1 0 0 0,0-1 0 0 0,0 0 0 0 0,0 1 1 0 0,0-1-1 0 0,0 1 0 0 0,-1-1 0 0 0,1 0 0 0 0,-1 1 0 0 0,1-1 0 0 0,-1 0 0 0 0,0 1 1 0 0,1-1-1 0 0,-1 0 0 0 0,0 0 0 0 0,0 0 0 0 0,0 0 0 0 0,0 0 0 0 0,0 0 0 0 0,0 0 0 0 0,0 0 1 0 0,0 0-1 0 0,0 0 0 0 0,0 0 0 0 0,0 0 0 0 0,-1-1 0 0 0,1 1 0 0 0,0-1 0 0 0,-1 1-21 0 0,-41 6-5374 0 0,34-9 257 0 0</inkml:trace>
  <inkml:trace contextRef="#ctx0" brushRef="#br0" timeOffset="1408.65">1737 401 11357 0 0,'0'0'4248'0'0,"0"0"-3684"0"0,0 0-564 0 0,0 0 128 0 0,0 0 49 0 0,-57-7 35 0 0,30 7-200 0 0,0 0-12 0 0,-3 0-1045 0 0,2-1-647 0 0,3-2-1044 0 0,8 0-3517 0 0</inkml:trace>
  <inkml:trace contextRef="#ctx0" brushRef="#br0" timeOffset="1578.9">1850 277 7129 0 0,'0'0'5680'0'0,"44"31"-5156"0"0,-27-13-104 0 0,-4 6 280 0 0,-2 2 56 0 0,-3 1-88 0 0,-8 1-176 0 0,-1 0-243 0 0,-9 3-249 0 0,-3 0-48 0 0,-4-1-357 0 0,-4 0-311 0 0,-1-2-496 0 0,-1-4-1164 0 0,5-5-3136 0 0</inkml:trace>
  <inkml:trace contextRef="#ctx0" brushRef="#br0" timeOffset="2093.51">164 405 600 0 0,'0'0'391'0'0,"0"0"-199"0"0,0 0-16 0 0,0 0-25 0 0,0 0-15 0 0,0 0 360 0 0,0 0 1272 0 0,0 0-398 0 0,2-6-839 0 0,4-48 16 0 0,-7 49-364 0 0,1-1-1 0 0,0 0 1 0 0,0 0 0 0 0,1 0-1 0 0,0 0 1 0 0,0 1-1 0 0,0-1 1 0 0,1 0 0 0 0,0 1-1 0 0,0-1 1 0 0,0 1-1 0 0,0 0 1 0 0,1-1 0 0 0,0 1-1 0 0,0 1 1 0 0,1-1 0 0 0,-1 0-1 0 0,1 1 1 0 0,0-1-1 0 0,0 1 1 0 0,2-1-183 0 0,11-4 173 0 0,1 1 0 0 0,0 0 0 0 0,1 2 1 0 0,0 0-1 0 0,0 1 0 0 0,0 0 0 0 0,1 2 0 0 0,-1 1 0 0 0,1 0 1 0 0,0 1-1 0 0,0 1 0 0 0,0 1 0 0 0,-1 1 0 0 0,1 0 1 0 0,3 3-174 0 0,-14-5-32 0 0,-1 1 1 0 0,1 1 0 0 0,0 0 0 0 0,0 0 0 0 0,-1 1 0 0 0,1 0 0 0 0,-1 1 0 0 0,0-1 0 0 0,0 2 0 0 0,0-1 0 0 0,-1 1-1 0 0,1 0 1 0 0,-1 1 0 0 0,0-1 0 0 0,-1 1 0 0 0,1 1 0 0 0,-1-1 0 0 0,-1 1 0 0 0,3 3 31 0 0,-6 6-4469 0 0,-2-13 410 0 0</inkml:trace>
  <inkml:trace contextRef="#ctx0" brushRef="#br0" timeOffset="2497.35">178 292 1136 0 0,'0'0'4459'0'0,"0"0"-2286"0"0,0 0-1499 0 0,0 0-505 0 0,2-7-19 0 0,5-9-122 0 0,0 1 0 0 0,0 0-1 0 0,2 0 1 0 0,0 0 0 0 0,0 1-1 0 0,2 0 1 0 0,0 1-1 0 0,0 0 1 0 0,1 1 0 0 0,0 1-1 0 0,1-1 1 0 0,1 2-1 0 0,0 0 1 0 0,0 0 0 0 0,1 2-1 0 0,0 0 1 0 0,0 0-1 0 0,1 1 1 0 0,0 1 0 0 0,13-3-28 0 0,9-2 27 0 0,-1 1 0 0 0,2 2 1 0 0,-1 2-1 0 0,1 2 1 0 0,0 1-1 0 0,0 1 0 0 0,0 3 1 0 0,35 5-28 0 0,-3 3 489 0 0,-1 4 0 0 0,0 2 1 0 0,-2 4-1 0 0,1 3 0 0 0,-2 2 0 0 0,-2 4 0 0 0,0 2 1 0 0,17 14-490 0 0,12 42-1969 0 0,-93-81-861 0 0,-4-4-2658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3:07.3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259 32 152 0 0,'0'0'1023'0'0,"0"0"-658"0"0,0 0 11 0 0,0 0 755 0 0,0 0 440 0 0,0 7 3821 0 0,-10-3-5310 0 0,-1 0 0 0 0,0-1 0 0 0,0-1 1 0 0,0 0-1 0 0,0 0 0 0 0,0-1 1 0 0,-1 0-1 0 0,1-1 0 0 0,0-1 0 0 0,-1 1 1 0 0,1-2-1 0 0,0 0 0 0 0,0 0 1 0 0,0-1-1 0 0,0 0 0 0 0,0-1 0 0 0,1 0 1 0 0,-1-1-1 0 0,-5-3-82 0 0,7-11 16 0 0,-9 15-30 0 0,19 4 17 0 0,0 0 0 0 0,0 1 0 0 0,0-1 0 0 0,0 1 0 0 0,0-1 0 0 0,0 1 0 0 0,0 0 0 0 0,0-1 1 0 0,0 1-1 0 0,0 0 0 0 0,-1 0 0 0 0,1-1 0 0 0,0 1 0 0 0,0 0 0 0 0,-1 0 0 0 0,1 0 0 0 0,-1 0 0 0 0,1 0 0 0 0,-1 0 0 0 0,1 0 0 0 0,-1 0 0 0 0,1 0 0 0 0,-1 0 0 0 0,0 0 0 0 0,0 0 0 0 0,1 0 0 0 0,-1 0 1 0 0,0 1-1 0 0,0-1 0 0 0,0 0 0 0 0,0 0 0 0 0,-1 0 0 0 0,1 0 0 0 0,0 0 0 0 0,0 0 0 0 0,-1 0 0 0 0,1 0 0 0 0,0 1 0 0 0,-1-1 0 0 0,1 0 0 0 0,-1 0 0 0 0,1-1 0 0 0,-1 1 0 0 0,0 0 0 0 0,1 0 0 0 0,-1 0 1 0 0,0 0-1 0 0,0 0 0 0 0,0-1 0 0 0,1 1 0 0 0,-1 0 0 0 0,0-1 0 0 0,0 1 0 0 0,0-1 0 0 0,0 1 0 0 0,0-1 0 0 0,0 1 0 0 0,0-1 0 0 0,0 0 0 0 0,-1 1 0 0 0,1-1 0 0 0,0 0 0 0 0,0 0 0 0 0,-1 0-3 0 0,18 10-45 0 0,18 14 446 0 0,-23-3-4257 0 0,-11-20-1194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3:23.1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378 620 392 0 0,'0'0'1105'0'0,"0"0"-542"0"0,0 0-375 0 0,0 0-21 0 0,0 0-12 0 0,0 0 268 0 0,0 0 760 0 0,0 0 128 0 0,4 0-617 0 0,2-5-464 0 0,1-1-1 0 0,-2 1 0 0 0,1-1 0 0 0,-1 0 1 0 0,1 0-1 0 0,-2-1 0 0 0,1 0 1 0 0,-1 0-1 0 0,0 0 0 0 0,0 0 0 0 0,-1 0 1 0 0,0-1-1 0 0,0 0 0 0 0,-1 1 1 0 0,0-1-1 0 0,-1 0 0 0 0,1 0 1 0 0,-1 0-1 0 0,-1 0 0 0 0,0 0 0 0 0,0 0 1 0 0,-1-4-230 0 0,7-62 69 0 0,-2 57-63 0 0,-2 0 0 0 0,0 0 0 0 0,-1-1-1 0 0,-1 1 1 0 0,-1 0 0 0 0,0-1 0 0 0,-1 1-1 0 0,-1 0 1 0 0,-1 0 0 0 0,0 0 0 0 0,-1 1-1 0 0,-5-10-5 0 0,3 18-42 0 0,0 0 1 0 0,-1 1-1 0 0,0 0 0 0 0,-1 1 0 0 0,1 0 0 0 0,-1 0 0 0 0,-1 1 0 0 0,1 0 0 0 0,-1 1 1 0 0,1 0-1 0 0,-1 0 0 0 0,0 1 0 0 0,-1 0 0 0 0,1 1 0 0 0,0 0 0 0 0,-1 1 0 0 0,1 0 0 0 0,-1 0 1 0 0,0 1-1 0 0,1 1 0 0 0,-1 0 0 0 0,1 0 0 0 0,-1 1 0 0 0,1 0 0 0 0,0 1 0 0 0,0 0 0 0 0,0 1 1 0 0,-5 2 41 0 0,4 4-47 0 0,-1 0 0 0 0,2 0 0 0 0,-1 1 0 0 0,2 1 1 0 0,-1-1-1 0 0,2 1 0 0 0,-1 1 0 0 0,2 0 0 0 0,0 0 1 0 0,0 0-1 0 0,-4 15 47 0 0,-3 0-5 0 0,10-20 17 0 0,0 0 0 0 0,0 1 0 0 0,1 0 0 0 0,0-1 0 0 0,0 1 0 0 0,1 0 0 0 0,0 0 0 0 0,1 0 0 0 0,0 1 0 0 0,0-1 0 0 0,1 0 0 0 0,0 0 0 0 0,1 1 1 0 0,0-1-1 0 0,0 0 0 0 0,1 0 0 0 0,0 0 0 0 0,2 3-12 0 0,71 84 1017 0 0,69-13 326 0 0,-80-66-5017 0 0,-58-17-493 0 0</inkml:trace>
  <inkml:trace contextRef="#ctx0" brushRef="#br0" timeOffset="1831.84">477 100 796 0 0,'0'0'525'0'0,"0"0"-348"0"0,0 0-89 0 0,0 0 15 0 0,0 0-26 0 0,0 0-59 0 0,0 0-121 0 0,0 0-51 0 0,0 0-58 0 0,0 0 19 0 0,-1-1 162 0 0,0 0 82 0 0,1 1-14 0 0,0 0-124 0 0,0 0-294 0 0,0 0-330 0 0</inkml:trace>
  <inkml:trace contextRef="#ctx0" brushRef="#br0" timeOffset="3144.64">436 96 508 0 0,'0'0'797'0'0,"0"0"-511"0"0,0 0-106 0 0,0 0-48 0 0,0 0 23 0 0,0 0 19 0 0,0 0 226 0 0,0 0 522 0 0,0 0-512 0 0,37-38 1856 0 0,-29 31-2283 0 0,0 1 1 0 0,1 0 0 0 0,0 0-1 0 0,0 1 1 0 0,0 1-1 0 0,1-1 1 0 0,0 2-1 0 0,0-1 1 0 0,0 1 0 0 0,0 1-1 0 0,0 0 1 0 0,1 0-1 0 0,-1 1 1 0 0,0 0-1 0 0,1 1 1 0 0,-1 0 0 0 0,3 1 16 0 0,76 55-536 0 0,-49-20 1096 0 0,-29-49 1327 0 0,-11 14-1900 0 0,0-1-1 0 0,0 1 1 0 0,1 0-1 0 0,-1-1 1 0 0,0 1-1 0 0,0-1 1 0 0,1 1-1 0 0,-1-1 1 0 0,1 1-1 0 0,-1-1 1 0 0,0 1-1 0 0,1-1 1 0 0,-1 1-1 0 0,1-1 1 0 0,-1 0-1 0 0,1 1 1 0 0,-1-1-1 0 0,1 0 1 0 0,-1 1-1 0 0,1-1 1 0 0,0 0 0 0 0,-1 0-1 0 0,1 1 1 0 0,-1-1-1 0 0,1 0 1 0 0,0 0-1 0 0,-1 0 1 0 0,1 0-1 0 0,-1 0 1 0 0,1 0-1 0 0,0 0 1 0 0,-1 0-1 0 0,1 0 1 0 0,0 0-1 0 0,-1 0 1 0 0,1 0-1 0 0,-1 0 1 0 0,1-1-1 0 0,0 1 1 0 0,-1 0-1 0 0,1 0 1 0 0,-1-1-1 0 0,1 1 1 0 0,-1 0-1 0 0,1-1 1 0 0,-1 1-1 0 0,1-1 1 0 0,-1 1-1 0 0,1-1 1 0 0,-1 1-1 0 0,0-1 1 0 0,1 1-1 0 0,-1-1 1 0 0,0 1-1 0 0,1-1 1 0 0,-1 1 0 0 0,0-1-1 0 0,1 1 1 0 0,-1-1-1 0 0,0 0 1 0 0,0 1-1 0 0,0-1 1 0 0,0 0-1 0 0,0 1 1 0 0,0-1-1 0 0,0 1 1 0 0,0-1 13 0 0,43 85 70 0 0,-115-86 4109 0 0,49 5-4243 0 0,15-2-6058 0 0,8 0 1216 0 0</inkml:trace>
  <inkml:trace contextRef="#ctx0" brushRef="#br0" timeOffset="11534.22">1116 600 808 0 0,'0'0'652'0'0,"0"0"-437"0"0,0 0-159 0 0,0 0 97 0 0,0 0 75 0 0,0 0 331 0 0,0 0 1014 0 0,0 0-596 0 0,0 0-581 0 0,-39 22 1306 0 0,-69-23-826 0 0,2 3 763 0 0,8-22-2113 0 0,84 32 4359 0 0,-23-30-2896 0 0,6 2-2117 0 0,8 12-6048 0 0,22 4 1246 0 0</inkml:trace>
  <inkml:trace contextRef="#ctx0" brushRef="#br0" timeOffset="12622.11">348 525 1552 0 0,'0'0'652'0'0,"0"0"-208"0"0,0 0-224 0 0,0 0-24 0 0,0 0-76 0 0,0 0 2265 0 0,0 0-2385 0 0,0 0-341 0 0,0 0-1027 0 0,0 0-184 0 0,10 10-756 0 0</inkml:trace>
  <inkml:trace contextRef="#ctx0" brushRef="#br0" timeOffset="15792.68">326 452 1436 0 0,'0'0'1057'0'0,"0"0"-171"0"0,0 0-97 0 0,0 0-51 0 0,0 0-104 0 0,0 0-138 0 0,0 0-297 0 0,-5 1-16 0 0,4-1-5352 0 0,1 0 3920 0 0</inkml:trace>
  <inkml:trace contextRef="#ctx0" brushRef="#br0" timeOffset="16913.75">690 427 1172 0 0,'0'0'1676'0'0,"0"0"-618"0"0,0 0-372 0 0,0 0-66 0 0,0 0-55 0 0,0 0-207 0 0,0 0-276 0 0,0 0-266 0 0,-9 13-3458 0 0,10-15 2510 0 0,8-7-127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4:15.0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467 607 156 0 0,'0'0'152'0'0,"0"0"-14"0"0,0 0 6 0 0,0 0 21 0 0,0 0 53 0 0,0 0 27 0 0,0 0-88 0 0,0 0-59 0 0,6-2 0 0 0,89-70 4919 0 0,9-46-4853 0 0,-99 107-128 0 0,-1 0 1 0 0,0 0-1 0 0,-1-1 0 0 0,0 1 0 0 0,0-1 1 0 0,-1 0-1 0 0,-1 1 0 0 0,0-1 1 0 0,0 0-1 0 0,-1 0 0 0 0,-1 0 1 0 0,0 0-1 0 0,-1 0 0 0 0,0 1 1 0 0,0-1-1 0 0,-2 1 0 0 0,1-1 1 0 0,-1 1-1 0 0,-1 0 0 0 0,0 0 0 0 0,-1 1 1 0 0,0 0-1 0 0,0 0 0 0 0,-1 0 1 0 0,0 0-1 0 0,-1 1 0 0 0,0 1 1 0 0,-1-1-1 0 0,0 1 0 0 0,0 1 1 0 0,0 0-1 0 0,-1 0 0 0 0,0 1 0 0 0,-1 0 1 0 0,1 0-1 0 0,-1 1 0 0 0,-8-2-36 0 0,-2-1-43 0 0,1 1 0 0 0,-1 1 0 0 0,-1 1 0 0 0,1 1 0 0 0,-1 0 0 0 0,0 2 0 0 0,1 1 0 0 0,-1 0 0 0 0,0 2 0 0 0,-8 1 43 0 0,9 5-40 0 0,0 0-1 0 0,1 2 1 0 0,1 0 0 0 0,-1 2 0 0 0,1 0 0 0 0,1 1-1 0 0,0 0 1 0 0,1 2 0 0 0,1 0 0 0 0,0 1 0 0 0,-11 13 40 0 0,-5 76 234 0 0,25-58-34 0 0,7-30-108 0 0,0 0-1 0 0,2 0 1 0 0,0 0 0 0 0,0 0-1 0 0,1 0 1 0 0,1 0-1 0 0,1-1 1 0 0,0 0-1 0 0,1 0 1 0 0,1 0-1 0 0,0 0 1 0 0,1-1-1 0 0,9 12-91 0 0,-10-15 81 0 0,0-1 0 0 0,1 0 0 0 0,0-1 0 0 0,1 0 0 0 0,-1 0 0 0 0,2-1 0 0 0,-1 0 0 0 0,1 0 0 0 0,1-1 0 0 0,-1 0 0 0 0,1-1 0 0 0,11 4-81 0 0,88 30 738 0 0,-47-27 32 0 0,-36-13-4929 0 0,-22 0 1539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4:42.5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1617 81 900 0 0,'0'0'241'0'0,"0"0"-179"0"0,0 0 0 0 0,0 0 220 0 0,0 0 689 0 0,0 0 392 0 0,0 0-502 0 0,0 0-243 0 0,8-11 3516 0 0,-7 13-4093 0 0,-1 0 0 0 0,1 0-1 0 0,-1 0 1 0 0,0 0-1 0 0,0 1 1 0 0,0-1 0 0 0,0 0-1 0 0,-1 0 1 0 0,1 0 0 0 0,-1 0-1 0 0,1 1 1 0 0,-1-1 0 0 0,0 0-1 0 0,1 0 1 0 0,-1 0 0 0 0,0 0-1 0 0,0 0 1 0 0,-1-1 0 0 0,1 1-1 0 0,0 0 1 0 0,-1 0 0 0 0,1-1-1 0 0,-1 1 1 0 0,1-1 0 0 0,-1 1-1 0 0,0-1 1 0 0,0 0 0 0 0,1 0-1 0 0,-1 0 1 0 0,0 1 0 0 0,0-2-1 0 0,0 1 1 0 0,0 0 0 0 0,0 0-1 0 0,-1-1 1 0 0,1 1 0 0 0,0-1-1 0 0,0 0 1 0 0,0 1 0 0 0,0-1-1 0 0,-1 0 1 0 0,1 0-1 0 0,0-1 1 0 0,0 1 0 0 0,0 0-1 0 0,0-1 1 0 0,-1 1 0 0 0,1-1-1 0 0,0 0 1 0 0,0 0 0 0 0,0 0-1 0 0,0 0 1 0 0,0 0 0 0 0,1 0-1 0 0,-2 0-40 0 0,-83-38 894 0 0,72 31-899 0 0,0 0 0 0 0,-1 1 0 0 0,-1 1 0 0 0,1 0 1 0 0,-1 1-1 0 0,0 0 0 0 0,0 2 0 0 0,0 0 0 0 0,-1 0 0 0 0,1 2 1 0 0,-1 0-1 0 0,-2 1 5 0 0,13 2-16 0 0,-1 1 1 0 0,1 0 0 0 0,1 0-1 0 0,-1 0 1 0 0,0 1-1 0 0,1 0 1 0 0,0 0 0 0 0,0 0-1 0 0,0 1 1 0 0,0-1-1 0 0,1 1 1 0 0,-1 0 0 0 0,1 1-1 0 0,1-1 1 0 0,-1 1-1 0 0,1-1 1 0 0,0 1 0 0 0,0 0-1 0 0,1 0 1 0 0,-1 1-1 0 0,1 0 16 0 0,-10-15 310 0 0,2 0-259 0 0,-1 2-1 0 0,0-1 0 0 0,0 2 0 0 0,-1-1 0 0 0,0 2 0 0 0,0-1 0 0 0,0 2 0 0 0,0 0 0 0 0,-1 0 0 0 0,1 1 0 0 0,-1 0 0 0 0,1 1 0 0 0,-1 1 0 0 0,0 0 0 0 0,1 1 0 0 0,-1 0 0 0 0,1 1 0 0 0,-1 0 0 0 0,-2 2-50 0 0,-46 0-162 0 0,-111 7 225 0 0,103-3-5 0 0,0-3 0 0 0,0-4 1 0 0,0-2-1 0 0,0-3 0 0 0,0-3 1 0 0,1-4-1 0 0,-33-9-58 0 0,98 19-348 0 0,-62-29 1163 0 0,50 7-9007 0 0,14 15 2105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4:57.7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198 138 10317 0 0,'0'0'1752'0'0,"0"0"-1420"0"0,0 0-324 0 0,0 0 632 0 0,0 0 240 0 0,-50 0-260 0 0,30-3-292 0 0,-3 1-252 0 0,-1-1-76 0 0,4-1-476 0 0,-1 0-224 0 0,4-2-332 0 0,3-1-904 0 0,6 1-2116 0 0,8-6-1421 0 0</inkml:trace>
  <inkml:trace contextRef="#ctx0" brushRef="#br0" timeOffset="1">249 21 8401 0 0,'0'0'1388'0'0,"0"0"-784"0"0,0 0-72 0 0,0 0 904 0 0,0 0-832 0 0,0 0-376 0 0,0 0-76 0 0,-62-11-152 0 0,30 9 0 0 0,-2 1-1664 0 0,10-1-1576 0 0,-12-3-3645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4:59.9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199 38 12673 0 0,'0'0'1528'0'0,"0"0"-1516"0"0,0 0 140 0 0,0 0-152 0 0,0 0 368 0 0,-38 0-100 0 0,18-3-168 0 0,-5 1-100 0 0,-1-2-248 0 0,3 0-676 0 0,0 0-300 0 0,2-2-472 0 0,7-2-928 0 0,5 2-2285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00.2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130 25 196 0 0,'0'0'8345'0'0,"0"0"-7309"0"0,40-1-392 0 0,-36 1-60 0 0,-2 0 508 0 0,-2 0-68 0 0,-9 0-756 0 0,-5 0-128 0 0,-3-2-52 0 0,-6 0-88 0 0,1 0-252 0 0,-5-1-748 0 0,5 0-788 0 0,3-1-1504 0 0,-3-3-3793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01.5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 7617 0 0,'3'6'634'0'0,"0"1"-574"0"0,0 0 1 0 0,0 0 0 0 0,1 0 0 0 0,0 0-1 0 0,0-1 1 0 0,0 1 0 0 0,1-1 0 0 0,0 0-1 0 0,0-1 1 0 0,1 1 0 0 0,0-1 0 0 0,-1 0-1 0 0,2 0 1 0 0,-1-1 0 0 0,0 0-1 0 0,1 0 1 0 0,0-1 0 0 0,0 1 0 0 0,0-1-1 0 0,0-1 1 0 0,1 0 0 0 0,3 1-61 0 0,16-2 178 0 0,1-1 1 0 0,-1-2-1 0 0,0 0 1 0 0,0-2-1 0 0,0-1 0 0 0,-1-1 1 0 0,0-2-1 0 0,0 0 1 0 0,0-2-1 0 0,-1 0 1 0 0,-1-2-1 0 0,0-1 0 0 0,21-14-178 0 0,-33 16 189 0 0,-28-2-8898 0 0,6 13 6371 0 0</inkml:trace>
  <inkml:trace contextRef="#ctx0" brushRef="#br0" timeOffset="154.31">278 13 340 0 0,'0'0'5281'0'0,"0"0"-4605"0"0,0 0-104 0 0,40-5 52 0 0,-9 4 440 0 0,10 1-196 0 0,11 0-116 0 0,-4 1-200 0 0,-12 1-192 0 0,-13 0-48 0 0,-12 0-56 0 0,-1 1-88 0 0,-1 1-168 0 0,-5 3-232 0 0,-4 1-784 0 0,-7 0-408 0 0,-7 1 76 0 0,0-2-1373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4:54.6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258 369 836 0 0,'0'0'1421'0'0,"0"0"-999"0"0,0 0-203 0 0,0 0 277 0 0,0 0-86 0 0,0 0-100 0 0,0 0 237 0 0,-2 4 763 0 0,0 1-2751 0 0,2-5 1852 0 0,0 0 0 0 0,0-1-1 0 0,-1 1 1 0 0,1 0-1 0 0,0 0 1 0 0,0-1-1 0 0,0 1 1 0 0,0 0 0 0 0,-1 0-1 0 0,1-1 1 0 0,0 1-1 0 0,0 0 1 0 0,-1 0-1 0 0,1 0 1 0 0,0-1-1 0 0,0 1 1 0 0,-1 0 0 0 0,1 0-1 0 0,0 0 1 0 0,-1 0-1 0 0,1 0 1 0 0,0 0-1 0 0,0 0 1 0 0,-1-1-1 0 0,1 1 1 0 0,0 0 0 0 0,-1 0-1 0 0,1 0-410 0 0,0-14 30 0 0,0 0-1 0 0,-1-1 1 0 0,0 1 0 0 0,-1 0-1 0 0,-1 0 1 0 0,0 0-1 0 0,-1 0 1 0 0,0 1 0 0 0,-1-1-1 0 0,-1 1 1 0 0,0 0-1 0 0,-1 0 1 0 0,0 1 0 0 0,-1 0-1 0 0,0 1 1 0 0,-1-1 0 0 0,-2 0-30 0 0,8 12-61 0 0,-1 1 0 0 0,1 1 0 0 0,-1-1 1 0 0,1 0-1 0 0,0 1 0 0 0,0 0 0 0 0,0-1 1 0 0,0 1-1 0 0,0 0 0 0 0,0 1 0 0 0,0-1 1 0 0,1 0-1 0 0,-1 1 0 0 0,1 0 1 0 0,0 0-1 0 0,0-1 0 0 0,0 1 0 0 0,0 0 1 0 0,0 1-1 0 0,1-1 0 0 0,-1 0 0 0 0,1 1 61 0 0,0-2-7 0 0,-97 188 1310 0 0,95-184-803 0 0,6-7-7162 0 0,4-3 1920 0 0</inkml:trace>
  <inkml:trace contextRef="#ctx0" brushRef="#br0" timeOffset="250.87">243 297 7869 0 0,'0'0'1672'0'0,"0"0"-832"0"0,0 0-196 0 0,0 0 552 0 0,-50-3-108 0 0,29 3-416 0 0,-4 0-264 0 0,1 0-268 0 0,1 0-140 0 0,-1 2-12 0 0,4 0-608 0 0,2 1-756 0 0,5-3-1224 0 0,-1 0-4089 0 0</inkml:trace>
  <inkml:trace contextRef="#ctx0" brushRef="#br0" timeOffset="2493.65">889 423 4072 0 0,'0'0'3733'0'0,"0"0"-2458"0"0,0 0-40 0 0,0 0-49 0 0,0 0-323 0 0,0 0-293 0 0,0 0-249 0 0,-13-9 1623 0 0,12-4-2051 0 0,0 0 1 0 0,1 0 0 0 0,0 0-1 0 0,1 0 1 0 0,1 0 0 0 0,0 0 0 0 0,1 0-1 0 0,0 1 1 0 0,0-1 0 0 0,2 1-1 0 0,0 0 1 0 0,0 0 0 0 0,2-2 106 0 0,-6 12 23 0 0,0 0 1 0 0,0 0 0 0 0,0 0 0 0 0,1 0 0 0 0,-1 1-1 0 0,1-1 1 0 0,-1 0 0 0 0,1 1 0 0 0,-1-1-1 0 0,1 1 1 0 0,0 0 0 0 0,0-1 0 0 0,-1 1 0 0 0,1 0-1 0 0,0 0 1 0 0,0 0 0 0 0,1 0 0 0 0,-1 1-1 0 0,0-1 1 0 0,0 0 0 0 0,0 1 0 0 0,0 0 0 0 0,0-1-1 0 0,1 1 1 0 0,-1 0 0 0 0,0 0 0 0 0,0 0 0 0 0,1 0-1 0 0,-1 1 1 0 0,0-1 0 0 0,0 1 0 0 0,0-1-1 0 0,0 1 1 0 0,0 0 0 0 0,1 0 0 0 0,-1 0 0 0 0,-1 0-1 0 0,1 0 1 0 0,0 0 0 0 0,0 0 0 0 0,0 1 0 0 0,0-1-1 0 0,-1 1 1 0 0,1-1 0 0 0,0 2-24 0 0,54 87 1499 0 0,-53-31-743 0 0,3 11-3529 0 0,0-64-3768 0 0,1-5 1113 0 0</inkml:trace>
  <inkml:trace contextRef="#ctx0" brushRef="#br0" timeOffset="2741.76">1137 352 10261 0 0,'0'0'1944'0'0,"0"0"-616"0"0,0 0-932 0 0,0 0 196 0 0,-52-7-36 0 0,25 7-112 0 0,-1 0-232 0 0,-3 0-212 0 0,1 1 0 0 0,3 2-984 0 0,3-1-576 0 0,2-2-1224 0 0,6 0-2701 0 0</inkml:trace>
  <inkml:trace contextRef="#ctx0" brushRef="#br0" timeOffset="1353.86">560 362 8989 0 0,'0'0'1631'0'0,"0"0"-871"0"0,0 0-448 0 0,0 0-146 0 0,0 0 290 0 0,0 0 137 0 0,0 0-9 0 0,0 0-131 0 0,0 0-156 0 0,1 4-92 0 0,9 22 1004 0 0,2-55 1696 0 0,-12 29-2931 0 0,0 0-119 0 0,0 0-125 0 0,0 0-116 0 0,3 14-4561 0 0,-2-8 193 0 0,3 0-1994 0 0</inkml:trace>
  <inkml:trace contextRef="#ctx0" brushRef="#br0" timeOffset="2134.2">542 357 5244 0 0,'0'0'1464'0'0,"0"0"-503"0"0,0 0-557 0 0,0 0-336 0 0,0 0 44 0 0,0 0 413 0 0,0 0 41 0 0,0 0-179 0 0,5 7-154 0 0,41 48 183 0 0,-45-54-342 0 0,-26-20 520 0 0,5-9-1203 0 0,13 19 1563 0 0,11 37 638 0 0,-5 21-379 0 0,-13-33-6790 0 0,12-16 696 0 0</inkml:trace>
  <inkml:trace contextRef="#ctx0" brushRef="#br0" timeOffset="6293.08">954 219 4552 0 0,'0'0'550'0'0,"0"0"-119"0"0,-4-6 72 0 0,-2-8-347 0 0,-1 1 1 0 0,-1 1-1 0 0,0-1 1 0 0,-1 1-1 0 0,0 1 1 0 0,-1-1-1 0 0,0 2 1 0 0,0-1-1 0 0,-1 1 1 0 0,-1 1-1 0 0,0 0 1 0 0,0 1-1 0 0,-1 0 1 0 0,0 1-1 0 0,0 0 1 0 0,0 1-1 0 0,-1 0 1 0 0,0 2-1 0 0,0-1 0 0 0,-1 2 1 0 0,1 0-1 0 0,-1 0 1 0 0,0 2-1 0 0,1-1 1 0 0,-1 2-1 0 0,0 0 1 0 0,0 1-1 0 0,0 1 1 0 0,1 0-1 0 0,-1 0 1 0 0,1 2-1 0 0,-1 0 1 0 0,-2 2-157 0 0,-65 46-1568 0 0,45-27-4234 0 0,31-22 2884 0 0</inkml:trace>
  <inkml:trace contextRef="#ctx0" brushRef="#br0" timeOffset="6542.99">399 1 7401 0 0,'0'0'444'0'0,"-7"1"-362"0"0,1 0-20 0 0,1 0 0 0 0,-1 0 0 0 0,0 0 1 0 0,1 1-1 0 0,-1 0 0 0 0,1 0 0 0 0,0 1 0 0 0,0-1 1 0 0,0 1-1 0 0,0 0 0 0 0,0 1 0 0 0,0-1 0 0 0,1 1 1 0 0,0 0-1 0 0,0 0 0 0 0,0 0 0 0 0,0 1 1 0 0,0-1-1 0 0,1 1 0 0 0,0 0 0 0 0,0 0 0 0 0,0 0 1 0 0,1 0-1 0 0,0 0 0 0 0,0 1 0 0 0,0-1 0 0 0,0 1 1 0 0,1 0-1 0 0,-1 5-62 0 0,5-8-53 0 0,0-1 0 0 0,0 1 0 0 0,0-1-1 0 0,0 1 1 0 0,0-1 0 0 0,0 0 0 0 0,1 0 0 0 0,-1 0 0 0 0,1-1 0 0 0,-1 1 0 0 0,1-1 0 0 0,0 0 0 0 0,0 0-1 0 0,-1 0 1 0 0,1 0 0 0 0,0-1 0 0 0,0 1 0 0 0,0-1 0 0 0,0 0 0 0 0,0 0 0 0 0,-1-1 0 0 0,1 1 0 0 0,0-1-1 0 0,3-1 54 0 0,6 2-563 0 0,12 0-868 0 0,-4-1-1119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14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10905 0 0,'0'0'5284'0'0,"12"38"-4543"0"0,-8-20-121 0 0,0 4-172 0 0,0 1-152 0 0,-3 0-136 0 0,2-1-108 0 0,-3-2 20 0 0,0-2-72 0 0,0 1-196 0 0,0-4-684 0 0,0-2-1249 0 0,0-5-3859 0 0,1-8-3397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4:58.5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14 359 2964 0 0,'0'0'2587'0'0,"0"0"-1970"0"0,0 0-650 0 0,0 0 175 0 0,0 0 143 0 0,0 0 66 0 0,0 0-192 0 0,-1-9 8069 0 0,-3-28-7971 0 0,4 27-285 0 0,0 1 0 0 0,0-1 1 0 0,0 1-1 0 0,1-1 0 0 0,1 1 0 0 0,0-1 0 0 0,0 1 0 0 0,1 0 0 0 0,0 0 0 0 0,0 0 0 0 0,1 0 0 0 0,0 1 0 0 0,1-1 0 0 0,0 1 0 0 0,0 0 0 0 0,1 0 0 0 0,0 1 0 0 0,0 0 0 0 0,1 0 0 0 0,0 0 0 0 0,1 0 28 0 0,15 21-308 0 0,-23-14 439 0 0,0 0-8 0 0,18-24 901 0 0,30 85-1343 0 0,-3 122 1524 0 0,-45-183-9701 0 0,0-9 2754 0 0</inkml:trace>
  <inkml:trace contextRef="#ctx0" brushRef="#br0" timeOffset="237.93">237 274 9685 0 0,'0'0'2756'0'0,"0"0"-2028"0"0,0 0-628 0 0,0 0 92 0 0,-48-3 432 0 0,25 0-208 0 0,-5 2-344 0 0,1-2-72 0 0,-4 2-940 0 0,4-1-1092 0 0,5 0-1888 0 0,-8-5-2069 0 0</inkml:trace>
  <inkml:trace contextRef="#ctx0" brushRef="#br0" timeOffset="1224.74">356 21 7081 0 0,'0'0'1465'0'0,"0"0"-817"0"0,0 0-122 0 0,0 0-14 0 0,0 0-12 0 0,0 0-10 0 0,0 0-50 0 0,0 0-185 0 0,0 0-142 0 0,7-20-140 0 0,-6 20 60 0 0,1 0 0 0 0,0 0 0 0 0,0 0 0 0 0,-1 1 0 0 0,1-1 0 0 0,0 0 1 0 0,-1 1-1 0 0,1 0 0 0 0,-1-1 0 0 0,1 1 0 0 0,0 0 0 0 0,-1 0 0 0 0,1 0 0 0 0,-1 0 0 0 0,0 0 0 0 0,1 0 0 0 0,-1 0 0 0 0,0 0 0 0 0,0 0 0 0 0,0 1 0 0 0,0-1 0 0 0,0 1 0 0 0,0-1 0 0 0,0 0 1 0 0,0 1-1 0 0,0 0 0 0 0,-1-1 0 0 0,1 1 0 0 0,0-1 0 0 0,-1 1 0 0 0,0 0 0 0 0,1 0 0 0 0,-1-1 0 0 0,0 1 0 0 0,0 0 0 0 0,0-1 0 0 0,0 1 0 0 0,0 0 0 0 0,0 0 0 0 0,-1-1 0 0 0,1 1 1 0 0,0 0-1 0 0,-1-1 0 0 0,0 1 0 0 0,1 0 0 0 0,-1-1 0 0 0,0 1 0 0 0,0-1 0 0 0,0 1 0 0 0,0-1 0 0 0,0 0 0 0 0,0 1 0 0 0,0-1 0 0 0,0 0 0 0 0,0 0 0 0 0,-1 1 0 0 0,1-1 0 0 0,0 0 0 0 0,-1-1 1 0 0,1 1-1 0 0,-1 0 0 0 0,0 0 0 0 0,1 0 0 0 0,-1-1 0 0 0,1 1 0 0 0,-1-1 0 0 0,0 1-33 0 0,-1 1 50 0 0,1-2-42 0 0,1 0 0 0 0,-1 0 0 0 0,1 0 0 0 0,-1 1 0 0 0,1-1 0 0 0,-1 1 0 0 0,1-1 0 0 0,0 1 0 0 0,-1-1 0 0 0,1 1 0 0 0,-1 0 0 0 0,1-1 0 0 0,0 1 0 0 0,0 0 0 0 0,-1 0 0 0 0,1 0 0 0 0,0 0 0 0 0,0 0 0 0 0,0 1 0 0 0,0-1 0 0 0,0 0 0 0 0,0 0 0 0 0,1 1 0 0 0,-1-1 1 0 0,0 0-1 0 0,1 1 0 0 0,-1-1 0 0 0,1 1 0 0 0,-1-1 0 0 0,1 1 0 0 0,0-1 0 0 0,-1 1 0 0 0,1-1 0 0 0,0 1 0 0 0,0-1 0 0 0,0 1 0 0 0,0-1 0 0 0,1 1 0 0 0,-1-1 0 0 0,0 1 0 0 0,0-1 0 0 0,1 1 0 0 0,-1-1 0 0 0,1 1 0 0 0,0-1 0 0 0,-1 1 0 0 0,1-1 0 0 0,0 0 0 0 0,0 1 0 0 0,0-1 1 0 0,0 0-1 0 0,0 0 0 0 0,0 0 0 0 0,0 0 0 0 0,0 0 0 0 0,0 0 0 0 0,1 0 0 0 0,-1 0 0 0 0,0 0 0 0 0,0-1 0 0 0,1 1 0 0 0,-1 0 0 0 0,1-1 0 0 0,-1 1-8 0 0,45 10-789 0 0,-15-6-3836 0 0,-22-4-623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07.2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152 20 7081 0 0,'0'0'7344'0'0,"0"0"-7344"0"0,0 0-200 0 0,0 0 200 0 0,0 0 176 0 0,-49-3 0 0 0,31 0-172 0 0,-3 2-4 0 0,1-2-628 0 0,1 1-888 0 0,4-2-1384 0 0,5 1-2469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07.4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192 32 11657 0 0,'0'0'2552'0'0,"0"0"-2208"0"0,0 0-192 0 0,0 0-152 0 0,-46-12 392 0 0,25 9-268 0 0,-2 0-120 0 0,0 2-4 0 0,1-1-908 0 0,-1 1-836 0 0,8-1-1360 0 0,-4-5-3089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06.7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363 164 7737 0 0,'0'0'1098'0'0,"0"0"141"0"0,0 0 89 0 0,0 0 2 0 0,0 0-602 0 0,0 0-427 0 0,0 0 157 0 0,-1 8 198 0 0,-39 184 1677 0 0,50-177-8090 0 0,-3-19 539 0 0</inkml:trace>
  <inkml:trace contextRef="#ctx0" brushRef="#br0" timeOffset="201.96">499 169 11477 0 0,'0'0'1536'0'0,"0"0"-516"0"0,0 0-768 0 0,0 0 472 0 0,-54-5 4 0 0,30 5-236 0 0,-3 0-315 0 0,-4 0-165 0 0,2 0-12 0 0,-2 0-12 0 0,3 0-693 0 0,-1 0-607 0 0,7 0-664 0 0,6 0-2420 0 0,5 0-2077 0 0</inkml:trace>
  <inkml:trace contextRef="#ctx0" brushRef="#br0" timeOffset="359.33">468 436 6857 0 0,'0'0'2568'0'0,"0"0"-2024"0"0,0 0 540 0 0,0 0 96 0 0,0 0-384 0 0,-50 21-388 0 0,32-21-208 0 0,-3 0-200 0 0,-2 0-48 0 0,1 0-1140 0 0,-1-3-780 0 0,6 1-920 0 0,-2-4-2249 0 0</inkml:trace>
  <inkml:trace contextRef="#ctx0" brushRef="#br0" timeOffset="2591.77">424 591 7417 0 0,'0'0'2610'0'0,"7"-1"-1923"0"0,4-1-606 0 0,0-1-1 0 0,0-1 0 0 0,-1 0 0 0 0,1 0 0 0 0,-1-1 0 0 0,0 0 1 0 0,0-1-1 0 0,-1 0 0 0 0,1 0 0 0 0,-1-1 0 0 0,-1 0 1 0 0,1-1-1 0 0,-1 0 0 0 0,-1 0 0 0 0,1-1 0 0 0,4-8-80 0 0,-5 8-22 0 0,0 0-1 0 0,-1 0 1 0 0,0 0-1 0 0,-1-1 1 0 0,0 0-1 0 0,0 0 0 0 0,-1 0 1 0 0,-1-1-1 0 0,0 0 1 0 0,0 1-1 0 0,-1-1 0 0 0,0 0 1 0 0,-1 0-1 0 0,0 0 1 0 0,-1 0-1 0 0,0-1 1 0 0,0 1-1 0 0,-2 0 0 0 0,1 0 1 0 0,-1 0-1 0 0,-1 1 1 0 0,0-1-1 0 0,-1 0 0 0 0,0 1 1 0 0,0 0-1 0 0,-1 0 1 0 0,-2-4 22 0 0,-7-2-124 0 0,0 0 0 0 0,-1 0 0 0 0,0 2 0 0 0,-1 0 0 0 0,-1 0 0 0 0,0 2 0 0 0,-1 0 0 0 0,0 1 0 0 0,-1 1 0 0 0,0 1 0 0 0,0 0 0 0 0,-1 1 0 0 0,0 2 0 0 0,-1 0 0 0 0,0 1 0 0 0,0 1 0 0 0,-1 0 124 0 0,9 6 150 0 0,0 1 1 0 0,0 0-1 0 0,0 1 0 0 0,0 0 1 0 0,1 1-1 0 0,-1 0 0 0 0,1 1 1 0 0,1 0-1 0 0,-1 1 0 0 0,1 0 1 0 0,0 1-1 0 0,1 1 0 0 0,0-1 1 0 0,0 2-1 0 0,1-1 0 0 0,0 1 1 0 0,0 1-1 0 0,2-1 0 0 0,-1 1 0 0 0,0 2-150 0 0,0-2-53 0 0,0 0 0 0 0,1 1 0 0 0,0 0 0 0 0,1 0-1 0 0,1 1 1 0 0,0-1 0 0 0,0 1 0 0 0,1 0-1 0 0,1 0 1 0 0,0 1 0 0 0,1-1 0 0 0,0 1-1 0 0,1-1 1 0 0,1 1 0 0 0,0 0 0 0 0,1-1 0 0 0,0 1-1 0 0,1-1 1 0 0,1 1 0 0 0,0-1 0 0 0,1 0-1 0 0,0 0 1 0 0,1 0 0 0 0,0-1 0 0 0,3 4 53 0 0,1-8-316 0 0,2 0-1 0 0,-1 0 1 0 0,1-1 0 0 0,0 0 0 0 0,0-1 0 0 0,1 0 0 0 0,0-1 0 0 0,0 0 0 0 0,0-1 0 0 0,1 0-1 0 0,0-1 1 0 0,-1-1 0 0 0,1 0 0 0 0,0-1 0 0 0,0 0 0 0 0,7-1 316 0 0,15 1-4242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07.6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302 142 11117 0 0,'0'0'1388'0'0,"0"0"-1212"0"0,8 40 388 0 0,-8-22 96 0 0,0 3-24 0 0,0 2-208 0 0,-6 1 40 0 0,2-1-180 0 0,-1-1-124 0 0,0 0-152 0 0,2-5-12 0 0,-1-2-152 0 0,2-4-224 0 0,1-4-392 0 0,1-4-784 0 0,0-3-2292 0 0,1-2-373 0 0</inkml:trace>
  <inkml:trace contextRef="#ctx0" brushRef="#br0" timeOffset="253.01">456 156 12973 0 0,'0'0'1448'0'0,"0"0"-1448"0"0,0 0 0 0 0,-59-3 596 0 0,29 3-156 0 0,1 0-276 0 0,-5 0-152 0 0,1 0-12 0 0,2 0-628 0 0,0 2-588 0 0,6-1-768 0 0,7 1-2084 0 0,1-2-2121 0 0</inkml:trace>
  <inkml:trace contextRef="#ctx0" brushRef="#br0" timeOffset="502.67">487 460 13033 0 0,'0'0'1600'0'0,"0"0"-1412"0"0,0 0-188 0 0,-55 3 644 0 0,20-3-304 0 0,4-1-228 0 0,-2-1-112 0 0,-2-2 0 0 0,8 3-1272 0 0,-4-3-928 0 0,10 1-2124 0 0,-1-7-2929 0 0</inkml:trace>
  <inkml:trace contextRef="#ctx0" brushRef="#br0" timeOffset="1231.09">365 538 1736 0 0,'0'0'1428'0'0,"0"0"477"0"0,0 0-719 0 0,0 0-229 0 0,3 7-23 0 0,18 33 1174 0 0,63-73 322 0 0,-75 29-2388 0 0,0-1 0 0 0,0 0 1 0 0,-1-1-1 0 0,0 0 0 0 0,0 0 1 0 0,-1-1-1 0 0,0 0 0 0 0,0 0 0 0 0,0 0 1 0 0,-1-1-1 0 0,0 0 0 0 0,0-1 1 0 0,-1 1-1 0 0,0-1 0 0 0,-1 0 0 0 0,0 0 1 0 0,0-1-1 0 0,-1 1 0 0 0,0-1 1 0 0,-1 0-1 0 0,0 0 0 0 0,0 1 0 0 0,-1-1 1 0 0,-1 0-1 0 0,0 0 0 0 0,0 0 1 0 0,-1 0-1 0 0,-1-9-42 0 0,-2 2-79 0 0,-1 1 0 0 0,-1 0-1 0 0,-1 0 1 0 0,0 0 0 0 0,-1 0 0 0 0,0 1 0 0 0,-1 1 0 0 0,-1 0 0 0 0,-1 0-1 0 0,0 1 1 0 0,0 0 0 0 0,-1 0 0 0 0,-1 2 0 0 0,0 0 0 0 0,-1 0-1 0 0,0 1 1 0 0,0 1 0 0 0,-1 0 0 0 0,0 1 0 0 0,-1 0 0 0 0,0 2 0 0 0,0 0-1 0 0,-1 0 1 0 0,1 2 0 0 0,-1 0 0 0 0,0 1 0 0 0,0 0 0 0 0,0 2 0 0 0,-1 0-1 0 0,1 1 1 0 0,0 0 0 0 0,-6 2 79 0 0,11 6 11 0 0,1 0 0 0 0,-1 1 0 0 0,1 0 0 0 0,0 1 0 0 0,1 0 0 0 0,1 0 0 0 0,-1 1 1 0 0,1 0-1 0 0,1 1 0 0 0,0 0 0 0 0,1 1 0 0 0,0-1 0 0 0,1 1 0 0 0,1 0 0 0 0,0 1 0 0 0,0-1 0 0 0,2 1 0 0 0,-1 0 0 0 0,2 0 0 0 0,0 1 0 0 0,1-1 0 0 0,0 10-11 0 0,-2-16-83 0 0,1 1-1 0 0,0-1 1 0 0,0 1-1 0 0,1-1 0 0 0,0 1 1 0 0,1 0-1 0 0,-1-1 0 0 0,2 1 1 0 0,-1 0-1 0 0,1-1 1 0 0,1 1-1 0 0,0 0 0 0 0,0-1 1 0 0,0 0-1 0 0,1 1 0 0 0,1-1 1 0 0,-1 0-1 0 0,1-1 1 0 0,0 1-1 0 0,1-1 0 0 0,0 1 1 0 0,0-1-1 0 0,1-1 0 0 0,-1 1 1 0 0,2-1-1 0 0,5 5 84 0 0,87 28 239 0 0,-53-34-4399 0 0,-24-5-1323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08.4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78 272 13509 0 0,'0'0'1100'0'0,"0"0"-1266"0"0,0 0 444 0 0,0 0 99 0 0,0 0-106 0 0,0 0-111 0 0,-4-7-77 0 0,2 2-141 0 0,0 0 0 0 0,0 0 0 0 0,0 0 0 0 0,1 0 0 0 0,-1-1 0 0 0,1 1 0 0 0,1-1 0 0 0,-1 1-1 0 0,1 0 1 0 0,0-1 0 0 0,0 1 0 0 0,1-1 0 0 0,-1 1 0 0 0,1-1 0 0 0,0 1 0 0 0,1 0 0 0 0,-1 0 0 0 0,1-1 0 0 0,0 1 0 0 0,1 0 0 0 0,0-1 58 0 0,-2 3-83 0 0,59-109-793 0 0,-58 110 916 0 0,-1-1 1 0 0,1 1 0 0 0,0 0 0 0 0,0 0 0 0 0,0 0 0 0 0,0 0 0 0 0,0 0 0 0 0,0 0 0 0 0,0 0 0 0 0,1 1 0 0 0,-1-1 0 0 0,1 1-1 0 0,-1-1 1 0 0,1 1 0 0 0,-1 0 0 0 0,1 0 0 0 0,0 0 0 0 0,0 1 0 0 0,-1-1 0 0 0,1 1 0 0 0,0-1 0 0 0,0 1 0 0 0,0 0 0 0 0,0 0-1 0 0,-1 0 1 0 0,1 1 0 0 0,0-1 0 0 0,0 1 0 0 0,0-1 0 0 0,0 1 0 0 0,-1 0 0 0 0,1 0 0 0 0,0 0 0 0 0,-1 0 0 0 0,1 1 0 0 0,-1-1-1 0 0,0 1 1 0 0,1-1 0 0 0,-1 1 0 0 0,0 0 0 0 0,0 0 0 0 0,1 0-41 0 0,3 6 75 0 0,0 0 1 0 0,-1 0-1 0 0,1 0 1 0 0,-2 1-1 0 0,1-1 0 0 0,-1 1 1 0 0,0 0-1 0 0,-1 0 1 0 0,0 1-1 0 0,0-1 0 0 0,-1 1 1 0 0,-1-1-1 0 0,0 1 1 0 0,0 0-1 0 0,0 0 0 0 0,-1-1 1 0 0,-1 1-1 0 0,0 0 1 0 0,0 0-1 0 0,-1-1 0 0 0,0 1 1 0 0,0-1-1 0 0,-1 1 1 0 0,-2 2-76 0 0,4 0-1336 0 0,6-7-4463 0 0,0-5 320 0 0</inkml:trace>
  <inkml:trace contextRef="#ctx0" brushRef="#br0" timeOffset="172.36">370 186 13121 0 0,'0'0'2308'0'0,"0"0"-1756"0"0,0 0-480 0 0,-45-8 236 0 0,7 3-95 0 0,-12 1-149 0 0,-3 1-64 0 0,2 1-325 0 0,4-3-1123 0 0,12 1-1032 0 0,11 1-2936 0 0,-3-7-1553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05.9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240 246 4332 0 0,'0'0'2324'0'0,"0"0"-115"0"0,0 0-1378 0 0,0 0 103 0 0,0 0 672 0 0,0 0 133 0 0,0 0-477 0 0,0 0-509 0 0,-8 0 451 0 0,7-17-1255 0 0,0-1 1 0 0,-1 1-1 0 0,-1-1 0 0 0,0 1 0 0 0,-2 0 0 0 0,0 1 1 0 0,-1-1-1 0 0,0 1 0 0 0,-1 0 0 0 0,-1 0 0 0 0,-1 1 0 0 0,0 0 1 0 0,-1 1-1 0 0,-2-2 51 0 0,-30 63-422 0 0,26-26 671 0 0,6-9-227 0 0,0 0-1 0 0,1 1 1 0 0,0 0-1 0 0,1 1 0 0 0,1-1 1 0 0,0 2-1 0 0,1-1 1 0 0,0 1-1 0 0,1-1 1 0 0,1 2-1 0 0,-1 5-21 0 0,15 2-3108 0 0,8-17-3787 0 0,-1-6 352 0 0</inkml:trace>
  <inkml:trace contextRef="#ctx0" brushRef="#br0" timeOffset="262.49">232 169 10725 0 0,'0'0'2156'0'0,"0"0"-1416"0"0,0 0-688 0 0,0 0 304 0 0,-49-2 60 0 0,26 2-276 0 0,-4 0-128 0 0,2 2-12 0 0,-1 0-1344 0 0,4 0-1208 0 0,6-2-2460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2:28.7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869 26 484 0 0,'0'0'352'0'0,"0"0"-142"0"0,0 0-35 0 0,0 0-40 0 0,0 0 25 0 0,0 0 421 0 0,0 0 372 0 0,0 0-556 0 0,-2 26 3013 0 0,-71 16 564 0 0,-73-36-2449 0 0,111-8-1280 0 0,17 2-176 0 0,4 1-5 0 0,0 0 0 0 0,-1-1 0 0 0,1 0 1 0 0,0-2-1 0 0,0 1 0 0 0,0-2 0 0 0,0 0 0 0 0,1 0 0 0 0,-1-1 0 0 0,1-1 0 0 0,0 0 1 0 0,0-1-1 0 0,0-1 0 0 0,1 0 0 0 0,-3-2-64 0 0,5-21 963 0 0,11 29-4604 0 0,2 4-4177 0 0,-7-8 4682 0 0</inkml:trace>
  <inkml:trace contextRef="#ctx0" brushRef="#br0" timeOffset="1029.27">460 126 328 0 0,'0'0'1695'0'0,"0"0"1366"0"0,0 0-1361 0 0,0 0-1205 0 0,0 0-375 0 0,0 0 1 0 0,0 0 212 0 0,0 0 78 0 0,1 7-52 0 0,-1-4-293 0 0,1 1 0 0 0,-1 0 1 0 0,0 0-1 0 0,0-1 0 0 0,-1 1 1 0 0,1 0-1 0 0,-1 0 0 0 0,1-1 1 0 0,-1 1-1 0 0,0 0 0 0 0,-1-1 0 0 0,1 1 1 0 0,-1-1-1 0 0,1 1 0 0 0,-1-1 1 0 0,0 0-1 0 0,0 0 0 0 0,0 0 1 0 0,-1 0-1 0 0,1 0 0 0 0,-1 0 0 0 0,0-1 1 0 0,0 1-1 0 0,0-1 0 0 0,0 0 1 0 0,0 0-1 0 0,0 0 0 0 0,0 0 1 0 0,-3 1-67 0 0,-7 0 118 0 0,-1 0 1 0 0,1-1 0 0 0,0 0-1 0 0,-1-1 1 0 0,0 0 0 0 0,1-1 0 0 0,-1-1-1 0 0,1 0 1 0 0,-1-1 0 0 0,1 0-1 0 0,0-1 1 0 0,-1-1 0 0 0,2 0-1 0 0,-1-1 1 0 0,0 0 0 0 0,1-1 0 0 0,0 0-1 0 0,0-1 1 0 0,1 0 0 0 0,0-1-1 0 0,0 0 1 0 0,0-1 0 0 0,1 0-1 0 0,1-1 1 0 0,0 0 0 0 0,0-1-1 0 0,1 1 1 0 0,0-1 0 0 0,1-1 0 0 0,0 0-1 0 0,1 0 1 0 0,-1-2-119 0 0,8 14-7 0 0,-1 0 1 0 0,1 0-1 0 0,0 0 1 0 0,-1 0-1 0 0,1 0 0 0 0,0 0 1 0 0,-1 0-1 0 0,1-1 1 0 0,0 1-1 0 0,-1 0 0 0 0,1 0 1 0 0,0-1-1 0 0,-1 1 1 0 0,1 0-1 0 0,-1 0 0 0 0,1-1 1 0 0,-1 1-1 0 0,1-1 1 0 0,-1 1-1 0 0,1 0 0 0 0,-1-1 1 0 0,1 1-1 0 0,-1-1 1 0 0,1 1-1 0 0,-1-1 0 0 0,0 0 1 0 0,1 1-1 0 0,-1-1 1 0 0,0 1-1 0 0,1-1 0 0 0,-1 0 1 0 0,0 1-1 0 0,0-1 1 0 0,0 0-1 0 0,1 1 0 0 0,-1-1 1 0 0,0 0-1 0 0,0 1 1 0 0,0-1-1 0 0,0 0 0 0 0,0 1 1 0 0,0-1-1 0 0,-1 0 1 0 0,1 1-1 0 0,0-1 0 0 0,0 0 1 0 0,0 1-1 0 0,-1-1 1 0 0,1 1-1 0 0,0-1 0 0 0,-1 0 1 0 0,1 1-1 0 0,0-1 1 0 0,-1 1-1 0 0,1-1 0 0 0,-1 1 1 0 0,1-1-1 0 0,-1 1 1 0 0,0-1 6 0 0,145 39-46 0 0,-334-97 507 0 0,189 58-576 0 0,36 64-698 0 0,-51-12 1558 0 0,1-12-4259 0 0,15-38-2931 0 0</inkml:trace>
  <inkml:trace contextRef="#ctx0" brushRef="#br0" timeOffset="183748.9">116 462 196 0 0,'0'0'272'0'0,"0"0"-100"0"0,0 0 8 0 0,0 0-20 0 0,0 0-160 0 0,0 0-132 0 0,0 0-520 0 0</inkml:trace>
  <inkml:trace contextRef="#ctx0" brushRef="#br0" timeOffset="184793.04">157 410 992 0 0,'0'0'223'0'0,"0"0"-79"0"0,0 0-104 0 0,0 0 7 0 0,0 0 5 0 0,0 0-36 0 0,0 0 6 0 0,0 0 89 0 0,0 0 187 0 0,0 0-113 0 0,9-37 1891 0 0,-7 31-1995 0 0,0 0 0 0 0,1 0-1 0 0,0 1 1 0 0,0-1-1 0 0,1 0 1 0 0,0 1 0 0 0,0 0-1 0 0,0 0 1 0 0,0 0-1 0 0,1 1 1 0 0,0-1 0 0 0,0 1-1 0 0,0 0 1 0 0,0 1-1 0 0,1-1 1 0 0,0 1 0 0 0,-1 0-1 0 0,1 0 1 0 0,0 1-1 0 0,0 0 1 0 0,1 0 0 0 0,-1 0-1 0 0,0 1 1 0 0,1 0-1 0 0,-1 0 1 0 0,1 0 0 0 0,-1 1-1 0 0,1 0 1 0 0,-1 1-1 0 0,1-1 1 0 0,-1 1 0 0 0,0 0-1 0 0,1 1 1 0 0,-1-1-1 0 0,0 1 1 0 0,2 2-81 0 0,94 84 1125 0 0,-101-103 2842 0 0,-4-7-4417 0 0,37 51-1031 0 0,-32-27 1516 0 0,-1 0 0 0 0,1-1 1 0 0,-1 2-1 0 0,0-1 0 0 0,0 0 0 0 0,0 0 1 0 0,0 0-1 0 0,0 0 0 0 0,-1 1 0 0 0,1-1 0 0 0,-1 0 1 0 0,1 1-1 0 0,-1-1 0 0 0,0 0 0 0 0,0 1 1 0 0,0-1-1 0 0,0 0 0 0 0,0 1 0 0 0,0-1 1 0 0,-1 0-1 0 0,1 1 0 0 0,-1-1 0 0 0,0 0 0 0 0,0 0 1 0 0,0 1-1 0 0,0-1 0 0 0,0 0 0 0 0,0 0 1 0 0,0 0-1 0 0,-1 0 0 0 0,1 0 0 0 0,-1-1 1 0 0,1 1-1 0 0,-1 0 0 0 0,0-1 0 0 0,1 1 0 0 0,-1-1 1 0 0,0 1-1 0 0,0-1 0 0 0,0 0 0 0 0,-1 0 1 0 0,1 0-1 0 0,0 0 0 0 0,0 0 0 0 0,0-1 1 0 0,-1 1-1 0 0,1-1 0 0 0,0 1 0 0 0,-1-1-35 0 0,-49 10-5207 0 0,34-10-1133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34.8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1 328 0 0,'0'0'376'0'0,"0"0"-312"0"0,0 0-64 0 0,0 0-256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37.5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87 446 2488 0 0,'0'0'1274'0'0,"-7"-7"-424"0"0,0 1-898 0 0,0-1 0 0 0,0 0 1 0 0,1-1-1 0 0,-1 1 0 0 0,2-1 1 0 0,-1-1-1 0 0,1 1 0 0 0,0-1 1 0 0,1 0-1 0 0,0 0 0 0 0,1 0 1 0 0,0 0-1 0 0,0-1 0 0 0,1 0 1 0 0,0 1-1 0 0,0-1 0 0 0,1 0 1 0 0,1-9 47 0 0,4 4 44 0 0,1 0 0 0 0,1 0 0 0 0,1 1 0 0 0,0 0 0 0 0,1 0 0 0 0,0 1 0 0 0,1 0 0 0 0,0 1 1 0 0,1-1-1 0 0,1 2 0 0 0,0 0 0 0 0,0 0 0 0 0,1 1 0 0 0,1 0 0 0 0,0 1 0 0 0,0 0 0 0 0,0 1 0 0 0,1 1 0 0 0,0 0 1 0 0,1 1-1 0 0,0 1 0 0 0,6-2-44 0 0,-10 3-96 0 0,0 1 0 0 0,1 0 1 0 0,-1 1-1 0 0,1 0 0 0 0,-1 1 1 0 0,1 0-1 0 0,0 1 0 0 0,0 0 0 0 0,-1 1 1 0 0,1 0-1 0 0,0 1 0 0 0,-1 0 1 0 0,1 1-1 0 0,-1 0 0 0 0,0 1 0 0 0,0 0 1 0 0,0 1-1 0 0,-1 0 0 0 0,1 1 1 0 0,-1 0-1 0 0,0 0 0 0 0,-1 1 0 0 0,0 1 1 0 0,6 5 95 0 0,-7-6 118 0 0,1 2 0 0 0,-1-1 1 0 0,-1 1-1 0 0,1 0 0 0 0,-2 1 0 0 0,1 0 1 0 0,-1 0-1 0 0,-1 0 0 0 0,0 1 0 0 0,0 0 1 0 0,-1 0-1 0 0,0 0 0 0 0,-1 0 1 0 0,-1 1-1 0 0,1-1 0 0 0,-2 2-118 0 0,-1-4-8 0 0,0 0-1 0 0,-1 0 1 0 0,0 0-1 0 0,0 0 1 0 0,-1 0-1 0 0,0-1 1 0 0,-1 1 0 0 0,0-1-1 0 0,0 1 1 0 0,-1-1-1 0 0,0 0 1 0 0,-1-1-1 0 0,1 1 1 0 0,-2-1-1 0 0,1 1 1 0 0,-1-1-1 0 0,0-1 1 0 0,-3 3 8 0 0,-8 8-1883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14.0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12 3360 0 0,'0'0'5135'0'0,"0"0"-2202"0"0,0 0-1628 0 0,0 0-507 0 0,0 0-130 0 0,0 0-211 0 0,0 0-359 0 0,0 0-159 0 0,7-3-29 0 0,-4 1 126 0 0,0 1 0 0 0,1-1 0 0 0,0 1 1 0 0,-1 0-1 0 0,1 1 0 0 0,0-1 0 0 0,0 1 1 0 0,-1-1-1 0 0,1 1 0 0 0,0 0 0 0 0,0 0 1 0 0,0 1-1 0 0,-1-1 0 0 0,1 1 0 0 0,0 0 1 0 0,-1 0-1 0 0,1 0 0 0 0,0 0 0 0 0,-1 1 1 0 0,1-1-1 0 0,-1 1 0 0 0,0 0 0 0 0,0 0 1 0 0,1 0-1 0 0,-1 1 0 0 0,-1-1 0 0 0,1 1 1 0 0,0-1-1 0 0,-1 1 0 0 0,1 1-36 0 0,-1-4 50 0 0,-1 1 1 0 0,0 0-1 0 0,0 0 0 0 0,1 1 0 0 0,-1-1 1 0 0,0 0-1 0 0,0 0 0 0 0,0 1 1 0 0,0-1-1 0 0,-1 0 0 0 0,1 1 0 0 0,0-1 1 0 0,0 1-1 0 0,-1-1 0 0 0,1 1 0 0 0,-1-1 1 0 0,1 1-1 0 0,-1-1 0 0 0,0 1 0 0 0,0 0 1 0 0,0-1-1 0 0,1 1 0 0 0,-2-1 1 0 0,1 1-1 0 0,0 0 0 0 0,0-1 0 0 0,0 1 1 0 0,-1-1-1 0 0,1 1 0 0 0,-1-1 0 0 0,1 1 1 0 0,-1-1-1 0 0,0 1 0 0 0,1-1 1 0 0,-1 1-1 0 0,0-1 0 0 0,0 0 0 0 0,0 1 1 0 0,0-1-1 0 0,0 0 0 0 0,0 0 0 0 0,-1 0 1 0 0,1 0-1 0 0,0 0 0 0 0,0 0 1 0 0,-1 0-1 0 0,1 0 0 0 0,-1-1 0 0 0,1 1 1 0 0,-1 0-1 0 0,1-1 0 0 0,-1 1 0 0 0,-1-1-50 0 0,-57 5-1066 0 0,88-16-879 0 0,-23 11 2040 0 0,0 1 0 0 0,0-1-1 0 0,0 1 1 0 0,0 0-1 0 0,0 0 1 0 0,0 1-1 0 0,0 0 1 0 0,-1-1 0 0 0,1 2-1 0 0,-1-1 1 0 0,1 0-1 0 0,-1 1 1 0 0,0 0-1 0 0,0 0 1 0 0,0 0-1 0 0,0 0 1 0 0,-1 1 0 0 0,1 0-1 0 0,-1-1 1 0 0,0 1-1 0 0,0 1 1 0 0,0-1-1 0 0,-1 0 1 0 0,1 1 0 0 0,-1-1-1 0 0,0 1 1 0 0,-1-1-1 0 0,1 1 1 0 0,-1 0-1 0 0,0 0 1 0 0,1 3-95 0 0,-4-6 35 0 0,0 0-1 0 0,1 1 1 0 0,-1-1-1 0 0,0 0 1 0 0,0 0-1 0 0,0 0 1 0 0,-1 0 0 0 0,1-1-1 0 0,0 1 1 0 0,-1-1-1 0 0,1 1 1 0 0,-1-1-1 0 0,1 0 1 0 0,-1 0-1 0 0,0 0 1 0 0,0 0 0 0 0,1 0-1 0 0,-1-1 1 0 0,0 1-1 0 0,0-1 1 0 0,0 0-1 0 0,0 0 1 0 0,0 0 0 0 0,1 0-1 0 0,-1 0 1 0 0,0 0-1 0 0,0-1 1 0 0,0 0-35 0 0,-50-9-2547 0 0,49 9 1751 0 0,-11-8-1845 0 0,10-1-4870 0 0,5 2 2103 0 0</inkml:trace>
  <inkml:trace contextRef="#ctx0" brushRef="#br0" timeOffset="230.03">437 87 7537 0 0,'0'0'6132'0'0,"0"0"-5484"0"0,0 0 160 0 0,-21 38 48 0 0,15-27-191 0 0,-4 1-425 0 0,1 0-128 0 0,-3-2-12 0 0,3 2-16 0 0,-2-3-84 0 0,-2 0-408 0 0,1-4-549 0 0,1-1-175 0 0,-1-4-584 0 0,2 0-1216 0 0,3-4-2737 0 0</inkml:trace>
  <inkml:trace contextRef="#ctx0" brushRef="#br0" timeOffset="477.23">323 88 5396 0 0,'0'0'5917'0'0,"0"0"-4721"0"0,0 0-176 0 0,45 44 160 0 0,-31-28-60 0 0,0 1-387 0 0,0-1-209 0 0,-4-2-204 0 0,0 0-220 0 0,-3-4-36 0 0,0-1-52 0 0,0-1-12 0 0,-3-2-236 0 0,-1-2-576 0 0,-1-1-497 0 0,1-3-475 0 0,-1 0-1092 0 0,4-9-5177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40.9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1540 0 0,'0'0'5217'0'0,"0"0"-5217"0"0,0 0-548 0 0,0 0-221 0 0,0 0 105 0 0,0 0 272 0 0,0 0 380 0 0,0 0 12 0 0,0 0 8 0 0,0 0-8 0 0,3 13-52 0 0,-3-12-24 0 0,0-1-132 0 0,0 0-1176 0 0,0 0-612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41.6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293 448 164 0 0,'0'0'432'0'0,"-7"0"-181"0"0,-79 2-216 0 0,79-2 211 0 0,-1 0-1 0 0,0 0 1 0 0,1-1 0 0 0,-1 0 0 0 0,0-1 0 0 0,1 1-1 0 0,0-1 1 0 0,-1-1 0 0 0,1 0 0 0 0,0 0 0 0 0,0 0-1 0 0,0-1 1 0 0,1 0 0 0 0,-1 0 0 0 0,1 0 0 0 0,0-1-1 0 0,0 0 1 0 0,1 0 0 0 0,-1-1 0 0 0,1 0 0 0 0,0 0-1 0 0,1 0 1 0 0,-1 0 0 0 0,1-1 0 0 0,1 1 0 0 0,-2-4-246 0 0,0 1 16 0 0,1 1-1 0 0,0-1 1 0 0,0-1 0 0 0,1 1 0 0 0,0 0 0 0 0,1-1 0 0 0,0 0 0 0 0,0 0-1 0 0,1 1 1 0 0,0-1 0 0 0,1 0 0 0 0,0 0 0 0 0,1 0 0 0 0,0 0 0 0 0,0 0-1 0 0,1 1 1 0 0,1-1 0 0 0,-1 1 0 0 0,2-1 0 0 0,-1 1 0 0 0,1 0 0 0 0,0 0-1 0 0,1 0 1 0 0,0 1 0 0 0,1 0 0 0 0,0 0 0 0 0,0 0 0 0 0,0 0 0 0 0,1 1-1 0 0,0 0 1 0 0,1 1 0 0 0,-1 0 0 0 0,7-4-16 0 0,4 2-52 0 0,0 1 0 0 0,0 0-1 0 0,1 2 1 0 0,0 0 0 0 0,0 1 0 0 0,0 1-1 0 0,1 0 1 0 0,-1 2 0 0 0,1 0 0 0 0,-1 1 0 0 0,1 1-1 0 0,-1 1 1 0 0,0 1 0 0 0,1 1 0 0 0,-1 0-1 0 0,-1 2 1 0 0,1 0 0 0 0,-1 1 52 0 0,-5-3 57 0 0,-1 1-1 0 0,0 0 1 0 0,0 2 0 0 0,0-1-1 0 0,-1 1 1 0 0,0 1-1 0 0,-1 0 1 0 0,1 0 0 0 0,-2 1-1 0 0,1 0 1 0 0,-1 1 0 0 0,0 0-1 0 0,-1 0 1 0 0,0 1 0 0 0,-1 0-1 0 0,-1 1 1 0 0,1-1 0 0 0,-2 1-1 0 0,1 1 1 0 0,-2-1 0 0 0,0 1-1 0 0,0-1 1 0 0,-1 1-1 0 0,-1 0 1 0 0,0 1 0 0 0,0 7-57 0 0,-2-14 115 0 0,-1 1 0 0 0,0-1 0 0 0,-1 0 0 0 0,1 0 0 0 0,-1 0-1 0 0,-1 0 1 0 0,1-1 0 0 0,-1 1 0 0 0,0 0 0 0 0,-1-1 0 0 0,1 0 0 0 0,-1 0 0 0 0,0 0 0 0 0,-1 0 0 0 0,0-1 0 0 0,0 0 0 0 0,0 0 0 0 0,0 0 0 0 0,-1 0 0 0 0,0-1 0 0 0,0 0 0 0 0,0 0 0 0 0,0 0 0 0 0,-1-1-1 0 0,1 0 1 0 0,-1-1 0 0 0,-2 1-115 0 0,-13 6-148 0 0,0-1-1 0 0,0-2 0 0 0,-1 0 0 0 0,0-2 1 0 0,0 0-1 0 0,0-2 0 0 0,-23 1 149 0 0,-3-10-4575 0 0,37 3 951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5:40.6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61 1228 0 0,'0'0'544'0'0,"0"0"-48"0"0,0 0-444 0 0,0 0 2360 0 0,0 0-1419 0 0,0 0-993 0 0,0 0-797 0 0,0 0-1495 0 0,0 0-344 0 0</inkml:trace>
  <inkml:trace contextRef="#ctx0" brushRef="#br0" timeOffset="6360.01">67 3 628 0 0,'49'-3'0'0'0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3:13.8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997 237 536 0 0,'0'0'539'0'0,"0"0"-363"0"0,0 0 11 0 0,0 0 102 0 0,0 0-4 0 0,0 0 547 0 0,0 0 2312 0 0,0 0-1597 0 0,0 0-848 0 0,0 0-100 0 0,0 0-32 0 0,16-17 1560 0 0,-20 6-2034 0 0,-1 1-1 0 0,0-1 0 0 0,0 1 1 0 0,-1 1-1 0 0,-1-1 1 0 0,1 1-1 0 0,-1 0 1 0 0,-1 1-1 0 0,0-1 1 0 0,0 2-1 0 0,-1-1 0 0 0,0 1 1 0 0,0 0-1 0 0,0 1 1 0 0,-1 0-1 0 0,0 1 1 0 0,0 0-1 0 0,-1 0 1 0 0,1 1-1 0 0,-1 0 1 0 0,0 1-1 0 0,0 0 0 0 0,0 1 1 0 0,-10-1-93 0 0,-14-8-113 0 0,0 1 1 0 0,-1 1-1 0 0,0 2 1 0 0,0 2-1 0 0,0 1 1 0 0,-1 2-1 0 0,0 1 1 0 0,1 2-1 0 0,-1 2 1 0 0,1 1-1 0 0,0 2 1 0 0,0 1-1 0 0,0 2 1 0 0,1 2-1 0 0,0 1 0 0 0,1 1 1 0 0,1 2-1 0 0,-15 10 113 0 0,45-24-55 0 0,0 1 0 0 0,0 0-1 0 0,0 0 1 0 0,0 0 0 0 0,0 0 0 0 0,0 0-1 0 0,1 1 1 0 0,-1-1 0 0 0,1 1-1 0 0,0 0 1 0 0,0 0 0 0 0,-1 0-1 0 0,2 0 1 0 0,-1 0 0 0 0,0 0-1 0 0,1 0 1 0 0,-1 1 0 0 0,1-1 0 0 0,0 1-1 0 0,0-1 1 0 0,1 1 0 0 0,-1 1 55 0 0,1-5-73 0 0,4-2 187 0 0,1 0-1 0 0,-1 0 1 0 0,0-1-1 0 0,0 1 1 0 0,0-1-1 0 0,0 0 1 0 0,0 0-1 0 0,-1 0 1 0 0,1 0 0 0 0,-1-1-1 0 0,0 1 1 0 0,0-1-1 0 0,0 0 1 0 0,0 0-1 0 0,-1 0 1 0 0,0 0-1 0 0,0-1 1 0 0,0 1 0 0 0,0-1-1 0 0,-1 1 1 0 0,1-1-1 0 0,-1-1-113 0 0,-39 29-213 0 0,37-22 205 0 0,-1 0-1 0 0,1 0 1 0 0,-1 0-1 0 0,1 1 0 0 0,-1-1 1 0 0,1 0-1 0 0,0 1 1 0 0,-1-1-1 0 0,1 1 0 0 0,0 0 1 0 0,0-1-1 0 0,0 1 0 0 0,0 0 1 0 0,1-1-1 0 0,-1 1 1 0 0,0 0-1 0 0,1 0 0 0 0,-1 0 1 0 0,1 0-1 0 0,0-1 0 0 0,-1 1 1 0 0,1 0-1 0 0,0 0 1 0 0,0 0-1 0 0,0 0 0 0 0,1 0 1 0 0,-1 0-1 0 0,0 0 0 0 0,1 0 1 0 0,-1 0-1 0 0,1-1 1 0 0,-1 1-1 0 0,1 0 0 0 0,0 0 1 0 0,0-1-1 0 0,0 1 0 0 0,0 0 1 0 0,0-1-1 0 0,0 1 1 0 0,1-1-1 0 0,-1 1 0 0 0,0-1 1 0 0,1 0-1 0 0,-1 0 1 0 0,1 1-1 0 0,0-1 0 0 0,-1 0 1 0 0,1 0-1 0 0,0 0 0 0 0,-1-1 1 0 0,1 1-1 0 0,0 0 1 0 0,0-1-1 0 0,0 1 0 0 0,0-1 1 0 0,0 0-1 0 0,-1 1 0 0 0,2-1 9 0 0,27 10-2972 0 0,-23-7-936 0 0</inkml:trace>
  <inkml:trace contextRef="#ctx0" brushRef="#br0" timeOffset="697.79">979 251 1136 0 0,'0'0'869'0'0,"0"0"936"0"0,0 0 1512 0 0,0 0-1725 0 0,0 0-731 0 0,0 0-127 0 0,0 0-30 0 0,0 0-98 0 0,0 0-202 0 0,0 0-144 0 0,-2-4-100 0 0,-7-6-173 0 0,-1 1-1 0 0,-1 0 1 0 0,1 0 0 0 0,-2 1 0 0 0,1 0 0 0 0,-1 1 0 0 0,0 1-1 0 0,-1 0 1 0 0,1 0 0 0 0,-1 1 0 0 0,0 1 0 0 0,0 0 0 0 0,-1 1-1 0 0,1 0 1 0 0,-1 1 0 0 0,0 1 0 0 0,0 0 0 0 0,0 0 0 0 0,1 2-1 0 0,-5 0 14 0 0,11-1-25 0 0,2-1-29 0 0,0 0 0 0 0,-1 0 0 0 0,1 0-1 0 0,0 1 1 0 0,-1 0 0 0 0,1 0-1 0 0,0 1 1 0 0,-1-1 0 0 0,1 1 0 0 0,0 0-1 0 0,0 1 1 0 0,0-1 0 0 0,0 1 0 0 0,0 0-1 0 0,0 0 1 0 0,0 1 0 0 0,1-1 0 0 0,-1 1-1 0 0,1 0 1 0 0,0 0 0 0 0,0 1 0 0 0,-3 2 54 0 0,6-5-1 0 0,1 0 2 0 0,0-1 29 0 0,0 0 101 0 0,21-17 1605 0 0,-16 71-2874 0 0,8-38-2727 0 0,-8-16-1875 0 0</inkml:trace>
  <inkml:trace contextRef="#ctx0" brushRef="#br0" timeOffset="152847.59">1072 297 992 0 0,'0'0'1556'0'0,"0"0"1806"0"0,0 0-1528 0 0,0 0-656 0 0,0 0 147 0 0,0 0-80 0 0,0 0-284 0 0,0 0-193 0 0,-2-4-235 0 0,-9-11-353 0 0,-1 1 0 0 0,-1 0 0 0 0,0 1 0 0 0,-1 0-1 0 0,0 1 1 0 0,-1 1 0 0 0,-1 0 0 0 0,1 1 0 0 0,-2 0 0 0 0,1 1 0 0 0,-1 1 0 0 0,-1 1 0 0 0,1 1 0 0 0,-1 0 0 0 0,-9-1-180 0 0,-290-38-551 0 0,286 44 542 0 0,-1 1 1 0 0,1 1-1 0 0,-1 2 0 0 0,1 1 1 0 0,0 2-1 0 0,0 1 0 0 0,1 1 1 0 0,0 1-1 0 0,0 2 0 0 0,1 1 1 0 0,0 2-1 0 0,1 0 0 0 0,-19 15 9 0 0,71-89 467 0 0,-57 81-2340 0 0,-16 68 1908 0 0,129-59 490 0 0,-50-21-1474 0 0,-11-2-4261 0 0,-11-5-1530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3:18:35.7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0 4642 0 0,'-1'0'3506'0'0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6:57.26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641 1389 964 0 0,'0'0'1424'0'0,"0"0"2111"0"0,0 0-1751 0 0,0 0-600 0 0,0 0-50 0 0,0 0 5 0 0,0 0-198 0 0,0 0-326 0 0,2-5-787 0 0,5 24 631 0 0,-1 0-1 0 0,-1 1 1 0 0,-1-1-1 0 0,0 1 0 0 0,-2 0 1 0 0,0 0-1 0 0,-1 0 0 0 0,-1 13-458 0 0,11-33-5543 0 0,-7-3 1224 0 0</inkml:trace>
  <inkml:trace contextRef="#ctx0" brushRef="#br0" timeOffset="3719.05">2829 1803 8733 0 0,'0'0'3341'0'0,"0"0"-2402"0"0,2 7-329 0 0,16 154 744 0 0,-20-155-3473 0 0,-1-3-2586 0 0,0-3-2756 0 0</inkml:trace>
  <inkml:trace contextRef="#ctx0" brushRef="#br0" timeOffset="5978.53">627 1630 860 0 0,'0'0'680'0'0,"0"0"-680"0"0,0 0-1228 0 0</inkml:trace>
  <inkml:trace contextRef="#ctx0" brushRef="#br0" timeOffset="248.62">1038 1431 4972 0 0,'0'0'4952'0'0,"0"0"-3878"0"0,0 0-510 0 0,0 0 112 0 0,-3 8 54 0 0,-1 1-609 0 0,0 1 0 0 0,0-1 0 0 0,-1 0-1 0 0,-1 0 1 0 0,0-1 0 0 0,0 1 0 0 0,0-1 0 0 0,-1-1 0 0 0,0 1 0 0 0,-1-1 0 0 0,0 0 0 0 0,0-1 0 0 0,0 0-1 0 0,-1 0 1 0 0,-8 4-121 0 0,3-10-5403 0 0,12-3 1125 0 0</inkml:trace>
  <inkml:trace contextRef="#ctx0" brushRef="#br0" timeOffset="434.87">912 1450 6421 0 0,'0'0'1185'0'0,"0"0"-193"0"0,0 0 194 0 0,0 0 104 0 0,6 7-271 0 0,17 25-279 0 0,26 34 821 0 0,-12-30-4767 0 0,-30-33-915 0 0,1-2-2294 0 0</inkml:trace>
  <inkml:trace contextRef="#ctx0" brushRef="#br0" timeOffset="914.01">1245 1460 8897 0 0,'0'0'997'0'0,"0"0"-533"0"0,0 0 18 0 0,0 0 60 0 0,0 0-150 0 0,0 0-140 0 0,0 0-96 0 0,0 0-366 0 0,4-2-164 0 0,1 1 434 0 0,1-1 1 0 0,-1 0-1 0 0,1 1 1 0 0,0 0-1 0 0,-1 1 1 0 0,1-1-1 0 0,0 1 1 0 0,0 0-1 0 0,-1 0 1 0 0,1 1-1 0 0,0 0 1 0 0,-1 0-1 0 0,1 0 1 0 0,0 1 0 0 0,-1-1-1 0 0,0 1 1 0 0,1 1-1 0 0,-1-1 1 0 0,0 1-1 0 0,0 0 1 0 0,0 0-1 0 0,3 3-60 0 0,-8-3 20 0 0,-1 0 0 0 0,0 0-1 0 0,0 0 1 0 0,0 0 0 0 0,-1 0-1 0 0,1 0 1 0 0,-1-1 0 0 0,1 1 0 0 0,-1 0-1 0 0,0-1 1 0 0,0 1 0 0 0,0-1-1 0 0,0 0 1 0 0,-1 0 0 0 0,1 0 0 0 0,-1 0-1 0 0,1 0 1 0 0,-1 0 0 0 0,0-1-1 0 0,1 1 1 0 0,-1-1 0 0 0,0 0-1 0 0,0 0 1 0 0,0 0 0 0 0,0 0 0 0 0,0 0-1 0 0,0-1 1 0 0,0 1 0 0 0,0-1-1 0 0,-1 0 1 0 0,1 0 0 0 0,0 0 0 0 0,0 0-1 0 0,-1-1-19 0 0,9 1 56 0 0,0-1-1 0 0,0 0 1 0 0,0 1-1 0 0,0 0 1 0 0,0 0-1 0 0,0 1 1 0 0,0 0-1 0 0,0-1 1 0 0,-1 1-1 0 0,1 1 1 0 0,0-1-1 0 0,0 1 1 0 0,-1 0-1 0 0,1 0 1 0 0,-1 0-1 0 0,0 1 1 0 0,1-1-1 0 0,-1 1 1 0 0,0 0-1 0 0,-1 0 1 0 0,1 1-1 0 0,0-1 1 0 0,-1 1-1 0 0,0 0 1 0 0,0 0-1 0 0,0 0 1 0 0,0 0-1 0 0,-1 0 1 0 0,1 1-1 0 0,-1-1 1 0 0,0 1-1 0 0,-1 0-55 0 0,-4-1 64 0 0,-2 0 0 0 0,1 0 0 0 0,0 0 0 0 0,-1-1 0 0 0,1 0 0 0 0,-1 0 0 0 0,0 0 0 0 0,0 0 0 0 0,-1-1 0 0 0,1 0 0 0 0,0 0 0 0 0,-1 0 0 0 0,1-1 0 0 0,-1 1 0 0 0,0-2 0 0 0,1 1 0 0 0,-1 0 0 0 0,0-1 0 0 0,0 0 0 0 0,1 0 0 0 0,-1-1 0 0 0,0 0 0 0 0,-2 0-64 0 0,-30-7-1436 0 0,15-2-3241 0 0,17 6 52 0 0</inkml:trace>
  <inkml:trace contextRef="#ctx0" brushRef="#br0" timeOffset="1795.06">2623 1468 3924 0 0,'0'0'2275'0'0,"0"0"-1738"0"0,0 0-301 0 0,0 0 387 0 0,0 0 120 0 0,0 0-54 0 0,0 0-94 0 0,-1 7-7 0 0,1-3-462 0 0,-1-1 0 0 0,0 0-1 0 0,-1 1 1 0 0,1-1 0 0 0,0 0 0 0 0,-1 1 0 0 0,0-1 0 0 0,0 0 0 0 0,0 0 0 0 0,0 0 0 0 0,0-1 0 0 0,-1 1 0 0 0,1 0 0 0 0,-1-1 0 0 0,0 0 0 0 0,0 1 0 0 0,0-1 0 0 0,0 0 0 0 0,0-1 0 0 0,0 1 0 0 0,0 0 0 0 0,-1-1 0 0 0,1 0 0 0 0,0 0 0 0 0,-1 0 0 0 0,1 0 0 0 0,-2 0-126 0 0,-22 5 105 0 0,1-2 0 0 0,-1 0 1 0 0,0-2-1 0 0,0-1 1 0 0,1-1-1 0 0,-1-2 1 0 0,0 0-1 0 0,0-2 1 0 0,1 0-1 0 0,-1-2 0 0 0,2-1 1 0 0,-1-2-1 0 0,-13-6-105 0 0,-26-5 1910 0 0,56 14-2496 0 0,2 2-5794 0 0,5 2 7 0 0</inkml:trace>
  <inkml:trace contextRef="#ctx0" brushRef="#br0" timeOffset="2416.98">2120 1728 964 0 0,'0'0'524'0'0,"0"0"-524"0"0,0 0-120 0 0,0 0-648 0 0</inkml:trace>
  <inkml:trace contextRef="#ctx0" brushRef="#br0" timeOffset="2993.02">2120 1728 1860 0 0,'-10'-13'7729'0'0,"33"12"-6176"0"0,-18 1-1950 0 0,2 0 552 0 0,0 1 0 0 0,0 0 0 0 0,-1 0 0 0 0,1 1 0 0 0,0 0 0 0 0,0 0 0 0 0,-1 0-1 0 0,0 1 1 0 0,1 0 0 0 0,-1 0 0 0 0,0 1 0 0 0,0 0 0 0 0,-1 0 0 0 0,1 0 0 0 0,-1 1 0 0 0,5 4-155 0 0,-10-8 24 0 0,1 0 0 0 0,-1 0 1 0 0,0 0-1 0 0,1 0 0 0 0,-1 0 0 0 0,0 0 1 0 0,1 0-1 0 0,-1 0 0 0 0,0 0 0 0 0,0 0 1 0 0,0 0-1 0 0,0 0 0 0 0,0 1 0 0 0,0-1 1 0 0,0 0-1 0 0,-1 0 0 0 0,1 0 0 0 0,0 0 1 0 0,-1 0-1 0 0,1 0 0 0 0,0 0 0 0 0,-1 0 1 0 0,1 0-1 0 0,-1 0 0 0 0,1 0 0 0 0,-1-1 1 0 0,0 1-1 0 0,1 0 0 0 0,-1 0 0 0 0,0 0 1 0 0,0-1-1 0 0,0 1 0 0 0,1 0 0 0 0,-1-1 1 0 0,0 1-1 0 0,0-1 0 0 0,0 1 0 0 0,0-1 1 0 0,0 1-1 0 0,0-1 0 0 0,0 0 0 0 0,0 1 1 0 0,0-1-1 0 0,0 0 0 0 0,0 0 0 0 0,0 0 1 0 0,-1 0-1 0 0,1 0 0 0 0,0 0 0 0 0,0 0 1 0 0,0 0-1 0 0,0 0-24 0 0,-61 3-748 0 0,48-9-9 0 0,53 10 758 0 0,22 34 1275 0 0,-60-37-1248 0 0,0 0 0 0 0,0 0 0 0 0,0-1 1 0 0,0 1-1 0 0,-1 0 0 0 0,1 0 1 0 0,0 0-1 0 0,0 0 0 0 0,0 0 1 0 0,-1 0-1 0 0,1 0 0 0 0,0 0 0 0 0,-1 0 1 0 0,1 0-1 0 0,-1 0 0 0 0,0 1 1 0 0,1-1-1 0 0,-1 0 0 0 0,0 0 1 0 0,0 0-1 0 0,1 1 0 0 0,-1-1 0 0 0,0 0 1 0 0,0 0-1 0 0,0 1 0 0 0,-1-1 1 0 0,1 0-1 0 0,0 0 0 0 0,0 1 1 0 0,-1-1-1 0 0,1 0 0 0 0,-1 0 0 0 0,1 0 1 0 0,-1 0-1 0 0,1 0 0 0 0,-1 0 1 0 0,0 0-1 0 0,1 0 0 0 0,-1 0 1 0 0,0 0-1 0 0,0 0 0 0 0,0 0 0 0 0,0 0 1 0 0,0 0-1 0 0,0-1 0 0 0,0 1 1 0 0,0 0-1 0 0,0-1 0 0 0,0 1 1 0 0,0-1-1 0 0,0 1 0 0 0,0-1 0 0 0,-1 1 1 0 0,1-1-29 0 0,-70 11 533 0 0,27-18-3240 0 0,38 1-1186 0 0,5 3-76 0 0</inkml:trace>
  <inkml:trace contextRef="#ctx0" brushRef="#br0" timeOffset="3270.92">2588 1782 11009 0 0,'0'0'708'0'0,"0"0"-475"0"0,0 0 210 0 0,-3 8 131 0 0,-1 1-385 0 0,0-1 1 0 0,-1 0-1 0 0,1 0 1 0 0,-2-1-1 0 0,1 1 1 0 0,-1-1-1 0 0,-1 0 1 0 0,1-1 0 0 0,-1 0-1 0 0,0 0 1 0 0,0 0-1 0 0,-1-1 1 0 0,0 0-1 0 0,0 0 1 0 0,0-1-1 0 0,-4 2-189 0 0,11-6-16 0 0,-24 7-1732 0 0,14-15-4574 0 0,8 3 1701 0 0</inkml:trace>
  <inkml:trace contextRef="#ctx0" brushRef="#br0" timeOffset="3534.84">2458 1792 6205 0 0,'0'0'1361'0'0,"0"0"-279"0"0,0 0 118 0 0,7 7-2 0 0,112 143 2853 0 0,-97-138-6723 0 0,-5-11-2417 0 0,-8-3 17 0 0</inkml:trace>
  <inkml:trace contextRef="#ctx0" brushRef="#br0" timeOffset="4676.05">2162 2034 1644 0 0,'0'0'407'0'0,"0"0"-171"0"0,0 0-14 0 0,6 1 398 0 0,3 1-256 0 0,1 0 0 0 0,-1-1-1 0 0,0-1 1 0 0,0 1 0 0 0,1-1 0 0 0,-1-1 0 0 0,0 0-1 0 0,0 0 1 0 0,0-1 0 0 0,0 0 0 0 0,0-1-1 0 0,0 1 1 0 0,0-2 0 0 0,-1 1 0 0 0,1-1 0 0 0,-1-1-1 0 0,0 1 1 0 0,-1-2 0 0 0,1 1 0 0 0,-1-1 0 0 0,0 0-1 0 0,0 0 1 0 0,-1-1 0 0 0,1 0 0 0 0,3-6-364 0 0,-4 6 25 0 0,0 1 0 0 0,-1-1 1 0 0,0 0-1 0 0,-1-1 0 0 0,0 1 1 0 0,0-1-1 0 0,0 0 0 0 0,-1 0 1 0 0,0 0-1 0 0,-1-1 0 0 0,1 1 1 0 0,-2 0-1 0 0,1-1 0 0 0,-1 0 0 0 0,-1 1 1 0 0,1-1-1 0 0,-1 0 0 0 0,-1 1 1 0 0,0-1-1 0 0,0 1 0 0 0,-1-1 1 0 0,0 1-1 0 0,0-1 0 0 0,-1 1 1 0 0,0 0-1 0 0,0 0 0 0 0,-1 0 1 0 0,0 1-1 0 0,-1-1 0 0 0,0 0-25 0 0,-3-2-17 0 0,0 0 1 0 0,-1 1-1 0 0,0 0 0 0 0,-1 0 0 0 0,1 1 1 0 0,-2 0-1 0 0,1 1 0 0 0,-1 0 0 0 0,0 1 1 0 0,-1 0-1 0 0,1 1 0 0 0,-1 0 0 0 0,0 1 1 0 0,-1 0-1 0 0,1 1 0 0 0,0 1 0 0 0,-1-1 1 0 0,0 2-1 0 0,0 0 0 0 0,1 0 0 0 0,-1 2 1 0 0,0-1-1 0 0,0 2 0 0 0,1-1 0 0 0,-1 2 0 0 0,1 0 1 0 0,-1 0-1 0 0,1 1 0 0 0,0 1 0 0 0,0 0 1 0 0,1 0-1 0 0,-1 1 0 0 0,1 1 0 0 0,1 0 1 0 0,-1 0-1 0 0,1 1 0 0 0,-2 3 17 0 0,6-5-5 0 0,0 1-1 0 0,1 0 1 0 0,0 0-1 0 0,0 0 0 0 0,0 1 1 0 0,1 0-1 0 0,1 0 1 0 0,-1 0-1 0 0,1 0 1 0 0,0 0-1 0 0,1 1 1 0 0,0-1-1 0 0,1 1 1 0 0,-1 0-1 0 0,2-1 6 0 0,-1-1 62 0 0,1-1 0 0 0,0 1 0 0 0,0-1 0 0 0,0 1 0 0 0,1-1 1 0 0,0 0-1 0 0,1 1 0 0 0,-1-1 0 0 0,1 0 0 0 0,0 0 0 0 0,1 0 0 0 0,0 0 0 0 0,0 0 0 0 0,0-1 0 0 0,0 1 0 0 0,1-1 1 0 0,0 0-1 0 0,0 0 0 0 0,0 0 0 0 0,1 0 0 0 0,0-1 0 0 0,0 0 0 0 0,0 0 0 0 0,0 0 0 0 0,0-1 0 0 0,1 1 0 0 0,0-1 0 0 0,-1-1 1 0 0,1 1-1 0 0,5 1-62 0 0,-8-3-64 0 0,40 10-180 0 0,-14-10-4860 0 0,-21-3-627 0 0</inkml:trace>
  <inkml:trace contextRef="#ctx0" brushRef="#br0" timeOffset="5218.89">1342 1767 4516 0 0,'0'0'778'0'0,"0"0"-123"0"0,0 0 1 0 0,0 0 123 0 0,0 0 8 0 0,0 0 52 0 0,0 0 66 0 0,7 4-130 0 0,-4-2-655 0 0,0-1-1 0 0,1 1 1 0 0,-1-1-1 0 0,0 1 1 0 0,0-1-1 0 0,1 0 0 0 0,-1 0 1 0 0,1 0-1 0 0,-1-1 1 0 0,1 1-1 0 0,-1-1 1 0 0,1 0-1 0 0,-1 0 0 0 0,1 0 1 0 0,-1-1-1 0 0,1 1 1 0 0,-1-1-1 0 0,1 1 1 0 0,-1-1-1 0 0,0 0 1 0 0,1-1-1 0 0,-1 1 0 0 0,0-1 1 0 0,0 1-1 0 0,0-1 1 0 0,0 0-1 0 0,0 0 1 0 0,1-1-120 0 0,5-2 57 0 0,-1 0 0 0 0,0-1 0 0 0,-1 1 1 0 0,1-1-1 0 0,-1-1 0 0 0,-1 1 0 0 0,1-1 1 0 0,-1-1-1 0 0,0 1 0 0 0,-1-1 1 0 0,1 0-1 0 0,-2 0 0 0 0,1 0 0 0 0,-1-1 1 0 0,0 0-1 0 0,-1 0 0 0 0,0 0 0 0 0,-1 0 1 0 0,1 0-1 0 0,-2 0 0 0 0,1-1 0 0 0,-1 1 1 0 0,-1-1-1 0 0,0 1 0 0 0,0-1 1 0 0,-1 1-1 0 0,0-1 0 0 0,-1 1 0 0 0,0 0 1 0 0,0-1-1 0 0,-1 1 0 0 0,0 0 0 0 0,-1 1 1 0 0,0-1-1 0 0,0 0 0 0 0,-1 1 0 0 0,0-1-57 0 0,-3 0-26 0 0,0 0 0 0 0,-1 1 0 0 0,1 0 0 0 0,-1 1-1 0 0,-1 0 1 0 0,1 0 0 0 0,-1 1 0 0 0,-1 0-1 0 0,1 1 1 0 0,-1 0 0 0 0,0 1 0 0 0,0 0-1 0 0,0 0 1 0 0,0 1 0 0 0,-1 1 0 0 0,1 0-1 0 0,-1 0 1 0 0,0 2 0 0 0,0-1 0 0 0,1 1-1 0 0,-1 1 1 0 0,0 0 0 0 0,1 1 0 0 0,-1 0-1 0 0,1 0 1 0 0,-1 2 0 0 0,1-1 0 0 0,0 1 0 0 0,0 1-1 0 0,1 0 1 0 0,-9 6 26 0 0,14-6-24 0 0,1 1 0 0 0,0-1 0 0 0,0 1 0 0 0,1 0 0 0 0,0 1 1 0 0,0-1-1 0 0,0 0 0 0 0,1 1 0 0 0,0 0 0 0 0,0-1 0 0 0,1 1 0 0 0,0 0 0 0 0,0 0 0 0 0,0 0 0 0 0,1 0 0 0 0,0 0 0 0 0,1 0 0 0 0,-1 0 0 0 0,1 0 1 0 0,1-1-1 0 0,-1 1 0 0 0,1 0 0 0 0,0-1 0 0 0,1 1 0 0 0,-1-1 0 0 0,2 1 0 0 0,-1-1 24 0 0,5 11 6 0 0,0-2 0 0 0,2 1 0 0 0,-1-1 0 0 0,2-1 0 0 0,0 0 0 0 0,1 0 0 0 0,0-1 1 0 0,1-1-1 0 0,0 0 0 0 0,2 0-6 0 0,30 17-1349 0 0,-11-16-5259 0 0,-14-9-190 0 0</inkml:trace>
  <inkml:trace contextRef="#ctx0" brushRef="#br0" timeOffset="5482.84">1557 1809 6837 0 0,'0'0'917'0'0,"0"0"-196"0"0,6 4 116 0 0,20 11-24 0 0,0-1 0 0 0,1-1 0 0 0,0-2 0 0 0,1-1 0 0 0,0 0 1 0 0,0-3-1 0 0,1 0 0 0 0,0-2 0 0 0,13 0-813 0 0,-31-4-16 0 0,4 0 171 0 0,-8 2-4987 0 0,-12-7-1588 0 0</inkml:trace>
  <inkml:trace contextRef="#ctx0" brushRef="#br0" timeOffset="-918.25">1716 1131 1068 0 0,'0'0'412'0'0,"0"0"-121"0"0,0 0-176 0 0,0 0-4 0 0,0 0 287 0 0,0 0 1063 0 0,0 0 416 0 0,0 0-1319 0 0,-3 3-841 0 0,-87 11 4289 0 0,77-15-4190 0 0,6 0 219 0 0,-1-1 0 0 0,0 1 0 0 0,0 1 0 0 0,0-1 0 0 0,0 1 0 0 0,1 1 0 0 0,-1-1 0 0 0,0 2 1 0 0,0-1-1 0 0,0 1 0 0 0,1 0 0 0 0,-1 0 0 0 0,1 1 0 0 0,0 0 0 0 0,0 0 0 0 0,0 1 0 0 0,0 0 0 0 0,0 0 1 0 0,1 1-1 0 0,-1 0 0 0 0,1 0 0 0 0,1 0 0 0 0,-5 5-35 0 0,-12-25 3743 0 0,-9-6-4374 0 0,3 11 718 0 0,0 2-1 0 0,-1 0 0 0 0,0 2 0 0 0,0 2 1 0 0,0 0-1 0 0,-1 2 0 0 0,1 1 0 0 0,-1 1 1 0 0,0 2-1 0 0,1 1 0 0 0,0 1 0 0 0,-5 3-86 0 0,-71 3 341 0 0,-367-2 1032 0 0,462-9-1334 0 0,1 0 0 0 0,0 0 0 0 0,-1-1 1 0 0,1 0-1 0 0,0-1 0 0 0,0 0 1 0 0,1 0-1 0 0,-1-1 0 0 0,0-1 0 0 0,1 1 1 0 0,0-1-1 0 0,0 0 0 0 0,1-1 1 0 0,-4-3-40 0 0,6 7-2198 0 0,0 0-3662 0 0,-1-2-894 0 0</inkml:trace>
  <inkml:trace contextRef="#ctx0" brushRef="#br1" timeOffset="26400.08">1613 988 216 0 0,'0'0'404'0'0,"0"0"-66"0"0,0 0-37 0 0,0 0-63 0 0,7-1-80 0 0,28-1-427 0 0,-22 3 287 0 0,1 0 0 0 0,-1-2 1 0 0,1 1-1 0 0,-1-2 0 0 0,1 0 1 0 0,-1-1-1 0 0,0 0 0 0 0,0 0 0 0 0,0-2 1 0 0,-1 0-1 0 0,0 0 0 0 0,1-1 1 0 0,-2 0-1 0 0,1-1 0 0 0,-1-1 1 0 0,0 0-1 0 0,6-6-18 0 0,-9 5-243 0 0,-3 6 339 0 0,0-1 0 0 0,-1 0 1 0 0,1 1-1 0 0,-1-1 0 0 0,0-1 0 0 0,0 1 0 0 0,-1-1 0 0 0,1 1 1 0 0,-1-1-1 0 0,0 0 0 0 0,-1 0 0 0 0,1-1 0 0 0,-1 1 0 0 0,0-1 1 0 0,0 1-1 0 0,0-1 0 0 0,-1 1 0 0 0,0-1 0 0 0,0 0 0 0 0,-1 0 0 0 0,1 1 1 0 0,-1-1-1 0 0,0 0 0 0 0,-1 0 0 0 0,1 0 0 0 0,-1 1 0 0 0,-1-1 1 0 0,1 0-1 0 0,-1 1 0 0 0,0-1 0 0 0,-2-4-96 0 0,-15-13 116 0 0,0 2 0 0 0,-1 0 0 0 0,-1 1 1 0 0,-1 1-1 0 0,-1 2 0 0 0,-1 0 0 0 0,0 1 0 0 0,-1 1 0 0 0,0 1 0 0 0,-2 2 0 0 0,1 0 0 0 0,-1 2 1 0 0,-16-3-117 0 0,-38-13 16 0 0,-1 3 1 0 0,-1 4-1 0 0,-1 4 1 0 0,0 4-1 0 0,-1 3 1 0 0,-67 3-17 0 0,34 11-429 0 0,1 6 1 0 0,0 5-1 0 0,-5 5 429 0 0,59-10-154 0 0,29-6 16 0 0,0 1-1 0 0,0 2 1 0 0,0 2-1 0 0,2 0 0 0 0,-1 3 1 0 0,2 0-1 0 0,0 3 1 0 0,0 0-1 0 0,2 2 0 0 0,-16 13 139 0 0,41-29-4 0 0,0 1 0 0 0,0 0 0 0 0,1 1-1 0 0,0-1 1 0 0,0 1 0 0 0,0-1-1 0 0,0 1 1 0 0,1 0 0 0 0,-1 0 0 0 0,1 0-1 0 0,1 0 1 0 0,-1 0 0 0 0,1 1 0 0 0,0-1-1 0 0,0 0 1 0 0,0 1 0 0 0,1-1 0 0 0,-1 1-1 0 0,2-1 1 0 0,-1 1 0 0 0,0-1-1 0 0,1 1 1 0 0,0-1 0 0 0,0 0 0 0 0,1 0-1 0 0,0 1 1 0 0,0-1 0 0 0,0 0 0 0 0,0 0-1 0 0,1 0 1 0 0,0-1 0 0 0,0 1 0 0 0,0-1-1 0 0,0 1 1 0 0,1-1 0 0 0,-1 0 0 0 0,1-1-1 0 0,4 4 5 0 0,12 12 96 0 0,1 0-1 0 0,0-2 1 0 0,2 0 0 0 0,0-2-1 0 0,0-1 1 0 0,1 0-1 0 0,1-2 1 0 0,0-1 0 0 0,1-1-1 0 0,0-1 1 0 0,1-1-1 0 0,-1-1 1 0 0,1-2 0 0 0,5 0-96 0 0,4 4 9 0 0,478 57 768 0 0,-431-55-969 0 0,1-4 0 0 0,1-3 0 0 0,-1-5 1 0 0,0-3-1 0 0,84-14 192 0 0,-95 10 2653 0 0,-73 7-6585 0 0,-2 0 2038 0 0,2 1 1890 0 0,3 1-1041 0 0</inkml:trace>
  <inkml:trace contextRef="#ctx0" brushRef="#br1" timeOffset="28752.08">2460 1451 1684 0 0,'0'0'344'0'0,"0"0"-84"0"0,0 0-191 0 0,0 0 189 0 0,0 0 656 0 0,0 0-499 0 0,0 0-349 0 0,0 0-22 0 0,0 0 9 0 0,0 0 164 0 0,2-7 121 0 0,58-113 1803 0 0,20-64 439 0 0,-46-242-2222 0 0,-37 387-462 0 0,-3 1 0 0 0,0 0-1 0 0,-3 0 1 0 0,-1 1 0 0 0,-2 0 0 0 0,-1 1 0 0 0,-8-13 104 0 0,-22-67-113 0 0,41 102 56 0 0,0 0 0 0 0,-1 0 0 0 0,-1 0 0 0 0,-1 1 0 0 0,0-1 0 0 0,0 1 0 0 0,-1 0 0 0 0,-1 1 0 0 0,0 0 0 0 0,-1 0 0 0 0,0 0-1 0 0,-1 1 1 0 0,0 0 0 0 0,-1 1 0 0 0,0 0 0 0 0,-1 0 0 0 0,0 1 0 0 0,0 1 0 0 0,-1 0 0 0 0,0 0 0 0 0,0 1 0 0 0,-1 1 0 0 0,0 0-1 0 0,0 1 1 0 0,-1 0 0 0 0,1 1 0 0 0,-1 0 0 0 0,0 1 0 0 0,-7 0 57 0 0,18 2-30 0 0,-1 1 0 0 0,1 0-1 0 0,0 0 1 0 0,0 0 0 0 0,0 1 0 0 0,-1-1-1 0 0,1 1 1 0 0,0 0 0 0 0,0-1 0 0 0,0 1-1 0 0,0 1 1 0 0,0-1 0 0 0,0 0 0 0 0,0 1 0 0 0,1-1-1 0 0,-1 1 1 0 0,0 0 0 0 0,1 0 0 0 0,-1 0-1 0 0,1 0 1 0 0,0 1 0 0 0,0-1 0 0 0,0 1-1 0 0,0-1 1 0 0,0 1 0 0 0,0 0 0 0 0,1-1 0 0 0,-1 1-1 0 0,1 0 1 0 0,0 0 0 0 0,0 0 0 0 0,0 0-1 0 0,0 0 1 0 0,1 1 0 0 0,-1 1 30 0 0,-10 22-37 0 0,-44 173 58 0 0,28 212-865 0 0,60-78 1134 0 0,2-117 1278 0 0,-35-207-1562 0 0,1 0-1 0 0,0-1 1 0 0,0 1-1 0 0,1 0 1 0 0,0-1-1 0 0,1 1 1 0 0,0-1-1 0 0,0 0 1 0 0,1 0-1 0 0,0 0 1 0 0,1 0-1 0 0,0-1 1 0 0,0 0-1 0 0,1 0 1 0 0,5 6-6 0 0,4 5 246 0 0,-13-15-137 0 0,0 0-1 0 0,1 0 0 0 0,0 0 1 0 0,0 0-1 0 0,0 0 1 0 0,0-1-1 0 0,1 1 0 0 0,-1-1 1 0 0,1 0-1 0 0,0 0 0 0 0,0 0 1 0 0,0 0-1 0 0,0-1 1 0 0,1 0-1 0 0,-1 0 0 0 0,1 0 1 0 0,-1 0-1 0 0,1-1 0 0 0,0 0 1 0 0,0 0-1 0 0,-1 0 1 0 0,1 0-1 0 0,0-1 0 0 0,4 0-108 0 0,-4 0-159 0 0,17-1 413 0 0,-9-6-3461 0 0,-11 3-1015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28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10105 0 0,'0'0'1269'0'0,"0"0"-563"0"0,0 0-241 0 0,0 0-292 0 0,0 0-61 0 0,0 0 181 0 0,-7 1 8 0 0,5-2-305 0 0,-1 1 0 0 0,1 0 0 0 0,0-1 0 0 0,-1 1 0 0 0,1 0 0 0 0,-1 1 0 0 0,1-1 0 0 0,-1 0 0 0 0,1 1 0 0 0,0-1 0 0 0,-1 1 0 0 0,1 0 0 0 0,0 0 0 0 0,0 0 0 0 0,-1 0 0 0 0,1 0 0 0 0,0 0 0 0 0,0 1 0 0 0,0-1 0 0 0,0 1 0 0 0,1-1 0 0 0,-1 1 0 0 0,0 0 0 0 0,1-1 0 0 0,-1 1 0 0 0,1 0 0 0 0,-1 0 0 0 0,1 0 0 0 0,0 1 0 0 0,0-1 0 0 0,0 0 0 0 0,0 0 0 0 0,0 1 0 0 0,1-1 0 0 0,-1 0 0 0 0,1 1 0 0 0,-1-1 0 0 0,1 0 0 0 0,0 1 0 0 0,0-1 0 0 0,0 1 0 0 0,0-1 0 0 0,0 1 0 0 0,1-1 0 0 0,-1 0 0 0 0,1 1 0 0 0,-1-1 1 0 0,1 0-1 0 0,0 1 0 0 0,0-1 0 0 0,1 1 4 0 0,2 1 132 0 0,1 0 1 0 0,0 0 0 0 0,0 0 0 0 0,1 0 0 0 0,-1-1 0 0 0,1 0 0 0 0,0 0 0 0 0,0 0 0 0 0,0-1 0 0 0,0 0 0 0 0,0 0-1 0 0,1-1 1 0 0,-1 0 0 0 0,0 0 0 0 0,1 0 0 0 0,-1-1 0 0 0,1 0 0 0 0,-1 0 0 0 0,1 0 0 0 0,0-1-133 0 0,5-51-1074 0 0,-14 38 1230 0 0,2 13-74 0 0,19 30-236 0 0,-8 83 2540 0 0,-14-67-2864 0 0,11-38-6721 0 0,-3-7 2789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29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4332 0 0,'0'0'6648'0'0,"0"0"-5519"0"0,0 0-1292 0 0,0 0 379 0 0,0 0 352 0 0,0 0-215 0 0,4 0-525 0 0,128 17 1310 0 0,-131-15-1085 0 0,-1 1 1 0 0,1-1 0 0 0,-1 1 0 0 0,0 0 0 0 0,0-1 0 0 0,0 1-1 0 0,-1 0 1 0 0,1-1 0 0 0,0 1 0 0 0,-1-1 0 0 0,0 1-1 0 0,0-1 1 0 0,1 1 0 0 0,-1-1 0 0 0,-1 1 0 0 0,1-1 0 0 0,0 0-1 0 0,-1 0 1 0 0,1 1 0 0 0,-1-1 0 0 0,0 0 0 0 0,1 0 0 0 0,-1-1-1 0 0,0 1 1 0 0,0 0 0 0 0,0 0 0 0 0,0-1 0 0 0,-3 1-54 0 0,1 3 45 0 0,2-4-29 0 0,0-1 1 0 0,0 1-1 0 0,0 0 1 0 0,0 0-1 0 0,0 0 0 0 0,0 0 1 0 0,0 0-1 0 0,1 1 1 0 0,-1-1-1 0 0,0 1 1 0 0,1-1-1 0 0,-1 1 0 0 0,1-1 1 0 0,-1 1-1 0 0,1 0 1 0 0,0 0-1 0 0,0 0 1 0 0,-1 0-1 0 0,1 0 1 0 0,1 0-1 0 0,-1 0 0 0 0,0 0 1 0 0,0 0-1 0 0,1 0 1 0 0,0 0-1 0 0,-1 1 1 0 0,1-1-1 0 0,0 0 1 0 0,0 0-1 0 0,0 0 0 0 0,0 1 1 0 0,0-1-1 0 0,1 0 1 0 0,-1 0-1 0 0,1 0 1 0 0,-1 0-1 0 0,1 1 1 0 0,0-1-1 0 0,0 0 0 0 0,0 0 1 0 0,0 0-1 0 0,0-1 1 0 0,0 1-1 0 0,0 0 1 0 0,1 0-1 0 0,-1 0 1 0 0,1-1-1 0 0,-1 1 0 0 0,1-1 1 0 0,0 0-1 0 0,0 1 1 0 0,-1-1-1 0 0,1 0 1 0 0,0 0-1 0 0,0 0 1 0 0,0 0-17 0 0,80 3 456 0 0,-52-18-8940 0 0,-22 4 1558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57 5869 0 0,'0'0'9892'0'0,"0"0"-9892"0"0,0 0-728 0 0,0 0 688 0 0,-37-5 40 0 0,15-2 128 0 0,-2 0-116 0 0,1 1-12 0 0,1-1-504 0 0,3-1-1020 0 0,3-1-1740 0 0,1 1-2821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38 11701 0 0,'0'0'2160'0'0,"0"0"-1972"0"0,0 0 508 0 0,0 0-440 0 0,0 0-184 0 0,0 0 56 0 0,0 0 100 0 0,-64-12-228 0 0,20 5-668 0 0,5 2-1584 0 0,-8-9-4877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12.9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0 1096 0 0,'0'0'5367'0'0,"0"0"-2482"0"0,0 0-1327 0 0,0 0-426 0 0,0 0-159 0 0,0 0-164 0 0,0 0-274 0 0,0 0-216 0 0,0 0-83 0 0,2 39 1141 0 0,2 16-47 0 0,-3-28-3468 0 0,3-30-10570 0 0,-8 6 9937 0 0</inkml:trace>
  <inkml:trace contextRef="#ctx0" brushRef="#br0" timeOffset="394.04">28 8 1380 0 0,'0'0'5826'0'0,"0"0"-3463"0"0,0 0-1145 0 0,0 0-85 0 0,4 8-184 0 0,45 84 437 0 0,-57-118-1683 0 0,8 24 310 0 0,0 0-1 0 0,0 1 1 0 0,0-1-1 0 0,-1 0 1 0 0,1 1 0 0 0,-1-1-1 0 0,1 1 1 0 0,-1-1-1 0 0,0 1 1 0 0,1-1 0 0 0,-1 1-1 0 0,0-1 1 0 0,0 1-1 0 0,0 0 1 0 0,0 0 0 0 0,0-1-1 0 0,-1 1 1 0 0,1 0-1 0 0,0 0 1 0 0,0 0 0 0 0,-1 0-1 0 0,1 0 1 0 0,-1 0-1 0 0,1 1 1 0 0,-1-1 0 0 0,1 0-1 0 0,-1 1 1 0 0,1-1-1 0 0,-1 1 1 0 0,0 0 0 0 0,1-1-1 0 0,-1 1 1 0 0,0 0-1 0 0,1 0 1 0 0,-1 0 0 0 0,0 0-1 0 0,1 0 1 0 0,-1 0-1 0 0,1 1 1 0 0,-1-1 0 0 0,0 1-1 0 0,1-1 1 0 0,-1 1-1 0 0,1-1 1 0 0,-1 1 0 0 0,1 0-1 0 0,-1 0 1 0 0,1 0-1 0 0,0 0 1 0 0,-1 0 0 0 0,1 0-1 0 0,0 0 1 0 0,0 0-1 0 0,-1 0 1 0 0,1 0 0 0 0,0 1-1 0 0,0-1 1 0 0,0 1-13 0 0,1 1 54 0 0,-1 0-1 0 0,1 0 1 0 0,-1-1 0 0 0,1 1 0 0 0,0 0 0 0 0,0 0 0 0 0,0 0 0 0 0,1 0-1 0 0,-1 0 1 0 0,1-1 0 0 0,-1 1 0 0 0,1 0 0 0 0,0 0 0 0 0,0-1 0 0 0,0 1 0 0 0,1-1-1 0 0,-1 1 1 0 0,1-1 0 0 0,-1 1 0 0 0,1-1 0 0 0,0 0 0 0 0,0 0 0 0 0,0 1-1 0 0,0-2 1 0 0,0 1 0 0 0,0 0 0 0 0,0 0 0 0 0,1-1 0 0 0,-1 1 0 0 0,1-1 0 0 0,-1 0-1 0 0,1 1 1 0 0,0-1 0 0 0,-1 0 0 0 0,1-1 0 0 0,0 1 0 0 0,0 0 0 0 0,0-1-1 0 0,-1 0 1 0 0,1 0 0 0 0,0 1 0 0 0,0-2 0 0 0,1 1-54 0 0,-3-23-1039 0 0,-12 4-3726 0 0,8 14 209 0 0,-1-4-2089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139 226 11025 0 0,'0'0'688'0'0,"0"0"-477"0"0,-7 0 155 0 0,2 0-247 0 0,0 1 0 0 0,0-1 1 0 0,0 2-1 0 0,1-1 0 0 0,-1 0 0 0 0,0 1 1 0 0,0 0-1 0 0,1 0 0 0 0,-1 0 0 0 0,1 1 1 0 0,0-1-1 0 0,0 1 0 0 0,0 0 0 0 0,0 0 1 0 0,0 1-1 0 0,1-1 0 0 0,-1 1 0 0 0,1 0 1 0 0,0 0-1 0 0,0 0 0 0 0,0 0 0 0 0,1 0 1 0 0,-2 3-120 0 0,-31 115 574 0 0,35-119-543 0 0,0 0-1 0 0,1 0 1 0 0,-1 1 0 0 0,1-1-1 0 0,-1 0 1 0 0,1 0-1 0 0,0 0 1 0 0,0 0 0 0 0,0 0-1 0 0,1 0 1 0 0,-1 0 0 0 0,1 0-1 0 0,0-1 1 0 0,-1 1-1 0 0,1 0 1 0 0,0-1 0 0 0,1 0-1 0 0,-1 1 1 0 0,0-1 0 0 0,1 0-1 0 0,-1 0 1 0 0,1 0-1 0 0,0-1 1 0 0,-1 1 0 0 0,1 0-1 0 0,0-1 1 0 0,0 0 0 0 0,0 0-1 0 0,0 0 1 0 0,0 0-1 0 0,0 0 1 0 0,1-1 0 0 0,-1 1-1 0 0,0-1 1 0 0,0 0 0 0 0,0 0-1 0 0,1 0 1 0 0,-1 0-31 0 0,-1 0 26 0 0,0 0 1 0 0,-1 1 0 0 0,1-1-1 0 0,-1 0 1 0 0,1 0 0 0 0,-1 0-1 0 0,1 0 1 0 0,0 0-1 0 0,-1 0 1 0 0,1-1 0 0 0,-1 1-1 0 0,1-1 1 0 0,-1 1-1 0 0,1-1 1 0 0,-1 1 0 0 0,1-1-1 0 0,-1 0 1 0 0,0 1-1 0 0,1-1 1 0 0,-1 0 0 0 0,0 0-1 0 0,1 0 1 0 0,-1 0-1 0 0,0 0 1 0 0,0-1 0 0 0,0 1-1 0 0,0 0 1 0 0,0 0-1 0 0,0-1 1 0 0,-1 1 0 0 0,1-1-1 0 0,0 1 1 0 0,-1-1-1 0 0,1 1 1 0 0,-1-1 0 0 0,1 1-1 0 0,-1-1 1 0 0,0 1-1 0 0,0-1 1 0 0,1 1 0 0 0,-1-1-1 0 0,0 0 1 0 0,-1 1-1 0 0,1-1 1 0 0,0 1 0 0 0,0-1-1 0 0,-1 1 1 0 0,1-1 0 0 0,0 1-1 0 0,-1-1 1 0 0,0 1-1 0 0,1-1 1 0 0,-1 1 0 0 0,0 0-1 0 0,0-1-26 0 0,0-2-209 0 0,-1 1 1 0 0,0-1-1 0 0,0 1 0 0 0,0 0 1 0 0,0-1-1 0 0,0 1 0 0 0,-1 0 1 0 0,1 0-1 0 0,-1 0 0 0 0,0 1 1 0 0,0-1-1 0 0,0 1 0 0 0,0 0 1 0 0,-1-1-1 0 0,1 1 0 0 0,-1 1 1 0 0,1-1-1 0 0,-1 0 0 0 0,1 1 1 0 0,-1 0-1 0 0,0 0 0 0 0,0 0 1 0 0,0 0 208 0 0,-2 3-4174 0 0,4 3-1482 0 0,2-5 5356 0 0,0 2-3005 0 0</inkml:trace>
  <inkml:trace contextRef="#ctx0" brushRef="#br0" timeOffset="478.93">191 1 13277 0 0,'0'0'1144'0'0,"0"0"-858"0"0,0 0-207 0 0,0 0-32 0 0,21 11 371 0 0,127-5-314 0 0,-121 46-90 0 0,15 280 2877 0 0,-36-291-2804 0 0,-2-27-43 0 0,-1 1-1 0 0,-1 0 1 0 0,0-1-1 0 0,-1 1 1 0 0,-1 0-1 0 0,0 0 1 0 0,-1 0-1 0 0,0-1 1 0 0,-1 1-1 0 0,-1 0 0 0 0,0-1 1 0 0,-1 0-1 0 0,-3 7-43 0 0,3-16-1 0 0,0-1 0 0 0,-1 0-1 0 0,1 0 1 0 0,0-1-1 0 0,-1 1 1 0 0,0-1 0 0 0,0 0-1 0 0,0 0 1 0 0,0-1 0 0 0,-1 1-1 0 0,1-1 1 0 0,-1 0-1 0 0,1-1 1 0 0,-1 1 0 0 0,0-1-1 0 0,1 0 1 0 0,-1-1-1 0 0,0 1 1 0 0,0-1 0 0 0,0 0-1 0 0,1-1 1 0 0,-1 1 0 0 0,0-1-1 0 0,0 0 1 0 0,1-1-1 0 0,-4 0 2 0 0,-45-33-5967 0 0,51 24 495 0 0,3-4-1965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0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211 154 4484 0 0,'0'0'7189'0'0,"0"0"-7033"0"0,0 0 292 0 0,0 0-424 0 0,-49-4 464 0 0,30-1-260 0 0,-3 0-176 0 0,-1 1-44 0 0,1-1-8 0 0,-2 0-776 0 0,4-1-584 0 0,2 0-836 0 0,5 0-1737 0 0</inkml:trace>
  <inkml:trace contextRef="#ctx0" brushRef="#br0" timeOffset="246.43">91 72 1188 0 0,'0'0'8909'0'0,"0"0"-7965"0"0,30 40-252 0 0,-22-23 668 0 0,-2 2-92 0 0,0 0-220 0 0,-4 1-268 0 0,-2-1-215 0 0,0 0-189 0 0,-4-2-188 0 0,0 0-188 0 0,0-2-28 0 0,-2-1-344 0 0,2-3-421 0 0,0-3-667 0 0,1-2-1472 0 0,1-6-4053 0 0</inkml:trace>
  <inkml:trace contextRef="#ctx0" brushRef="#br0" timeOffset="964.18">299 2 4760 0 0,'0'0'5222'0'0,"0"0"-3520"0"0,0 0-1269 0 0,0 0 33 0 0,0 0 22 0 0,0 0-83 0 0,0 0-88 0 0,7-1-335 0 0,9 1 68 0 0,0 1 0 0 0,0 1-1 0 0,0 0 1 0 0,-1 1 0 0 0,1 1-1 0 0,-1 0 1 0 0,0 1 0 0 0,0 1 0 0 0,0 0-1 0 0,-1 1 1 0 0,14 9-50 0 0,-29-16 2 0 0,0 0 0 0 0,1 0 1 0 0,-1 0-1 0 0,1 0 0 0 0,-1 0 0 0 0,0 0 0 0 0,1 0 0 0 0,-1 0 1 0 0,0 0-1 0 0,1 1 0 0 0,-1-1 0 0 0,1 0 0 0 0,-1 0 1 0 0,0 1-1 0 0,1-1 0 0 0,-1 0 0 0 0,1 1 0 0 0,-1-1 1 0 0,1 0-1 0 0,-1 1 0 0 0,1-1 0 0 0,-1 1 0 0 0,1-1 0 0 0,0 1 1 0 0,-1-1-1 0 0,1 1 0 0 0,0-1 0 0 0,-1 1 0 0 0,1-1 1 0 0,0 1-1 0 0,0 0 0 0 0,-1-1 0 0 0,1 1 0 0 0,0-1 1 0 0,0 1-1 0 0,0 0 0 0 0,0-1 0 0 0,0 1 0 0 0,0 0 0 0 0,0-1 1 0 0,0 1-1 0 0,0 0 0 0 0,0-1 0 0 0,0 1 0 0 0,0-1 1 0 0,0 1-1 0 0,1 0 0 0 0,-1-1 0 0 0,0 1 0 0 0,0-1 1 0 0,1 1-1 0 0,-1-1 0 0 0,0 1 0 0 0,1 0 0 0 0,-1-1 0 0 0,1 0 1 0 0,-1 1-1 0 0,1-1 0 0 0,-1 1 0 0 0,1-1 0 0 0,-1 1 1 0 0,1-1-1 0 0,-1 0 0 0 0,1 1 0 0 0,-1-1 0 0 0,1 0-2 0 0,-53 7-1255 0 0,128 31 2135 0 0,-73-38-819 0 0,-1 0 0 0 0,0 1 0 0 0,1-1 0 0 0,-1 1 0 0 0,0 0 0 0 0,0-1 0 0 0,0 1 0 0 0,1 0 0 0 0,-1 1 0 0 0,0-1 0 0 0,0 0 0 0 0,-1 0 0 0 0,1 1 0 0 0,0-1 0 0 0,0 1 0 0 0,-1 0 0 0 0,1-1 0 0 0,-1 1 0 0 0,1 0 0 0 0,-1 0 0 0 0,0 0 0 0 0,1 0 0 0 0,-1 0 0 0 0,0 0 0 0 0,-1 0 0 0 0,1 1 0 0 0,0-1 0 0 0,-1 0 0 0 0,1 0 0 0 0,-1 1 0 0 0,1-1 0 0 0,-1 0 0 0 0,0 1 0 0 0,0-1 0 0 0,0 0 0 0 0,-1 1 0 0 0,1-1 0 0 0,0 0 0 0 0,-1 1 0 0 0,0-1 1 0 0,1 0-1 0 0,-1 0 0 0 0,0 0 0 0 0,0 1 0 0 0,0-1 0 0 0,0 0 0 0 0,-1 0 0 0 0,1-1 0 0 0,-1 1 0 0 0,1 0 0 0 0,-1 0 0 0 0,1-1 0 0 0,-1 1 0 0 0,0-1 0 0 0,0 1 0 0 0,0-1 0 0 0,0 0 0 0 0,0 1 0 0 0,0-1 0 0 0,0 0 0 0 0,-2 0-61 0 0,-70 9-563 0 0,32-26-5591 0 0,38 8 1777 0 0,4-5-2134 0 0</inkml:trace>
  <inkml:trace contextRef="#ctx0" brushRef="#br0" timeOffset="1195.18">860 64 11369 0 0,'0'0'1320'0'0,"0"0"-844"0"0,0 0-428 0 0,0 37 324 0 0,-8-22-16 0 0,-2 0 12 0 0,-4 0 36 0 0,0-1-40 0 0,-6 0-124 0 0,2 1-124 0 0,-2-4-116 0 0,3-1-580 0 0,-2-2-588 0 0,7-5-1432 0 0,3 0-3012 0 0</inkml:trace>
  <inkml:trace contextRef="#ctx0" brushRef="#br0" timeOffset="1363.83">763 95 10709 0 0,'0'0'2028'0'0,"0"0"-1912"0"0,0 0-116 0 0,0 0 612 0 0,0 0-192 0 0,13 43-52 0 0,-11-32 64 0 0,3 2-80 0 0,-3 1-200 0 0,5 0-76 0 0,2-1-64 0 0,-3 0-12 0 0,2-1-328 0 0,2-1-736 0 0,1-2-584 0 0,-1-2-1200 0 0,-1-4-3221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0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9 2600 0 0,'0'0'4116'0'0,"0"0"-3049"0"0,0 0-513 0 0,-8-1 140 0 0,5 0-638 0 0,0-1 0 0 0,0 1 1 0 0,0 0-1 0 0,0 1 0 0 0,-1-1 0 0 0,1 0 1 0 0,0 1-1 0 0,-1 0 0 0 0,1 0 0 0 0,-1 0 1 0 0,1 0-1 0 0,0 0 0 0 0,-1 1 0 0 0,1 0 1 0 0,0-1-1 0 0,0 1 0 0 0,-1 0 0 0 0,1 1 1 0 0,0-1-1 0 0,0 0 0 0 0,-2 3-56 0 0,65 60 1311 0 0,-43-52-714 0 0,-13-10-441 0 0,1 0 0 0 0,-1 1 0 0 0,1-1 0 0 0,-1 1 0 0 0,0 0 0 0 0,0 0 0 0 0,0 0 0 0 0,-1 1 0 0 0,1-1-1 0 0,-1 1 1 0 0,0 0 0 0 0,0 0 0 0 0,0 0 0 0 0,0 0 0 0 0,-1 1 0 0 0,0-1 0 0 0,1 1 0 0 0,-2 0 0 0 0,1-1 0 0 0,0 1 0 0 0,-1 0 0 0 0,0 0 0 0 0,0 3-156 0 0,-3-5 33 0 0,0-1 1 0 0,0 0 0 0 0,-1 0 0 0 0,1 0-1 0 0,0 0 1 0 0,-1 0 0 0 0,0 0-1 0 0,1-1 1 0 0,-1 1 0 0 0,0-1 0 0 0,0 0-1 0 0,0 1 1 0 0,0-1 0 0 0,0-1-1 0 0,0 1 1 0 0,0 0 0 0 0,0-1-1 0 0,0 0 1 0 0,0 1 0 0 0,0-1 0 0 0,-1 0-1 0 0,1-1 1 0 0,0 1 0 0 0,0-1-1 0 0,0 1 1 0 0,0-1 0 0 0,-1 0-34 0 0,-24-11-3097 0 0,13-9-4160 0 0,13 4 1354 0 0</inkml:trace>
  <inkml:trace contextRef="#ctx0" brushRef="#br0" timeOffset="250.17">261 20 8961 0 0,'0'0'2064'0'0,"0"0"-1292"0"0,0 0 676 0 0,0 0-76 0 0,0 0-856 0 0,0 0-508 0 0,0 0 168 0 0,0 0-28 0 0,-45-9-148 0 0,24 8-8 0 0,-2 0-44 0 0,5 1-588 0 0,-3 0-336 0 0,7 0-544 0 0,1 0-1212 0 0,8-2-2533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29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10577 0 0,'0'0'1104'0'0,"0"0"-860"0"0,0 0 500 0 0,14 38 8 0 0,-17-21 0 0 0,-3-2-208 0 0,-2 1-88 0 0,-5 1-92 0 0,2-3-112 0 0,-2 1-104 0 0,0-3-48 0 0,1-1-100 0 0,2-2-276 0 0,0-2-328 0 0,2-4-292 0 0,0 0-720 0 0,3-3-1140 0 0,1-1-1865 0 0</inkml:trace>
  <inkml:trace contextRef="#ctx0" brushRef="#br0" timeOffset="171.11">29 50 11641 0 0,'0'0'1049'0'0,"0"0"-559"0"0,4 6-17 0 0,47 110 2918 0 0,-51-115-3423 0 0,15 34-801 0 0,-5-28-2192 0 0,5-7-3466 0 0,-2-4-172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2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39 10737 0 0,'0'0'1904'0'0,"0"0"-1840"0"0,0 0 204 0 0,0 0-260 0 0,0 0 452 0 0,0 0 100 0 0,-49 0-168 0 0,29 0-252 0 0,-6 0-132 0 0,4 0 0 0 0,-3-2 32 0 0,5 1-40 0 0,-1-3-620 0 0,2 1-564 0 0,2-1-612 0 0,9 0-1232 0 0,-1-5-3037 0 0</inkml:trace>
  <inkml:trace contextRef="#ctx0" brushRef="#br0" timeOffset="154.08">132 1 5440 0 0,'0'0'3057'0'0,"0"0"-1441"0"0,0 0 36 0 0,28 46-284 0 0,-24-33-224 0 0,-1-1-284 0 0,-3 0-320 0 0,0 1-224 0 0,0-2-168 0 0,0 2-148 0 0,0-1-172 0 0,0 1-484 0 0,0-1-532 0 0,-3-1-1120 0 0,3-4-2540 0 0,-4-3-2121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27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 8613 0 0,'0'0'2346'0'0,"0"0"-1676"0"0,0 0-489 0 0,0 0 451 0 0,0 0 113 0 0,-1 7-103 0 0,-3 7-575 0 0,-1 0 1 0 0,0 0-1 0 0,-1-1 1 0 0,-1 1-1 0 0,0-1 1 0 0,-1-1-1 0 0,0 1 1 0 0,0-1-1 0 0,-2-1 1 0 0,-6 7-68 0 0,6-13-1755 0 0,3-6-4713 0 0,6-6 699 0 0</inkml:trace>
  <inkml:trace contextRef="#ctx0" brushRef="#br0" timeOffset="188.25">3 28 2480 0 0,'0'0'4355'0'0,"0"0"-2475"0"0,0 0-627 0 0,0 0 158 0 0,8 7-158 0 0,104 131 2565 0 0,-102-125-5434 0 0,3-7-4499 0 0,-8-6 916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12.52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2836 0 0,'0'0'1038'0'0,"0"0"1753"0"0,0 0-1181 0 0,0 0-725 0 0,0 0-149 0 0,0 0 25 0 0,0 0 82 0 0,0 0 34 0 0,0 0-101 0 0,-7 2-178 0 0,4-2-567 0 0,-19 5 81 0 0,-1-2 0 0 0,0 0 0 0 0,0-2 0 0 0,0 0 0 0 0,0-2 0 0 0,0 0 1 0 0,0-1-1 0 0,-5-3-112 0 0,28 5 164 0 0,16 71-371 0 0,-16 290 1454 0 0,1-358-1254 0 0,-2 0 56 0 0,1-1 0 0 0,-1 1 0 0 0,1-1 0 0 0,0 1 0 0 0,0 0 0 0 0,0-1 0 0 0,0 1 0 0 0,0 0 0 0 0,1-1 0 0 0,-1 1 0 0 0,1-1 0 0 0,0 1 0 0 0,0-1 0 0 0,0 1 0 0 0,0-1-1 0 0,0 0 1 0 0,0 1 0 0 0,1-1 0 0 0,-1 0 0 0 0,1 0 0 0 0,-1 0 0 0 0,1 0 0 0 0,0 0 0 0 0,0 0 0 0 0,0 0 0 0 0,0-1 0 0 0,0 1 0 0 0,0-1 0 0 0,0 1 0 0 0,1-1 0 0 0,-1 0 0 0 0,1 0 0 0 0,-1 0 0 0 0,1 0 0 0 0,-1-1 0 0 0,1 1 0 0 0,-1-1 0 0 0,1 1 0 0 0,-1-1-1 0 0,1 0 1 0 0,0 0 0 0 0,-1 0 0 0 0,1 0 0 0 0,0-1-49 0 0,29 3-168 0 0,43-1 383 0 0,-51-4-3490 0 0,-2-4-3291 0 0,-1-4-1670 0 0</inkml:trace>
  <inkml:trace contextRef="#ctx0" brushRef="#br1" timeOffset="14951.65">437 132 356 0 0,'0'0'723'0'0,"0"0"-222"0"0,0 0-160 0 0,0 0-22 0 0,0 0 444 0 0,0 0 1561 0 0,0 0-322 0 0,0 0-572 0 0,-6-5-299 0 0,-14-14-319 0 0,40 86 2342 0 0,7 108-1274 0 0,-19-175-7287 0 0,-4-3 855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8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14201 0 0,'0'0'1364'0'0,"0"0"-1176"0"0,15 40 609 0 0,-11-23-261 0 0,-3 2-164 0 0,2 1-124 0 0,-3 0-124 0 0,0 0-52 0 0,0 0-72 0 0,0-2-212 0 0,0-2-460 0 0,0-1-545 0 0,1-5-1035 0 0,2-3-3428 0 0,3-7-2189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6749 0 0,'0'0'6876'0'0,"0"0"-4987"0"0,0 0-1679 0 0,0 0-113 0 0,0 0-192 0 0,0 0-32 0 0,0 0-15 0 0,7 2-125 0 0,3 2 148 0 0,0-1 0 0 0,0 2 0 0 0,0-1-1 0 0,0 1 1 0 0,-1 1 0 0 0,1 0 0 0 0,-2 0 0 0 0,1 1-1 0 0,-1 0 1 0 0,0 0 0 0 0,0 1 0 0 0,3 4 119 0 0,-13-10 2 0 0,1 1 0 0 0,-1-1 0 0 0,0 0 0 0 0,-1 0 0 0 0,1 0 0 0 0,0 0 1 0 0,-1-1-1 0 0,1 1 0 0 0,-1-1 0 0 0,1 1 0 0 0,-1-1 0 0 0,0 0 0 0 0,1 0 0 0 0,-1 0 0 0 0,0 0 0 0 0,0 0 0 0 0,0-1 0 0 0,0 1 1 0 0,1-1-1 0 0,-1 0 0 0 0,0 0 0 0 0,0 0 0 0 0,0 0 0 0 0,0-1 0 0 0,0 1 0 0 0,0-1 0 0 0,0 0 0 0 0,-2 0-2 0 0,3 1-57 0 0,21 10 594 0 0,-13-7-408 0 0,0 0 1 0 0,0 0-1 0 0,0 1 1 0 0,-1-1-1 0 0,0 1 1 0 0,0 0-1 0 0,0 1 0 0 0,0-1 1 0 0,0 1-1 0 0,-1 0 1 0 0,0 0-1 0 0,0 0 1 0 0,-1 1-1 0 0,1 0 1 0 0,-1-1-1 0 0,0 1 0 0 0,-1 0 1 0 0,1 0-1 0 0,-1 1 1 0 0,-1-1-1 0 0,1 0 1 0 0,0 5-130 0 0,-4-8 30 0 0,0 0 0 0 0,0 0 0 0 0,0 0 0 0 0,0 0 0 0 0,0-1 1 0 0,-1 1-1 0 0,1-1 0 0 0,-1 0 0 0 0,1 1 0 0 0,-1-1 0 0 0,0 0 1 0 0,0-1-1 0 0,0 1 0 0 0,0 0 0 0 0,-1-1 0 0 0,1 0 1 0 0,0 0-1 0 0,0 0 0 0 0,-1 0 0 0 0,1 0 0 0 0,-1 0 0 0 0,1-1 1 0 0,-1 0-1 0 0,1 0 0 0 0,-1 0 0 0 0,1 0 0 0 0,-1 0-30 0 0,-60-1-2678 0 0,48-4-4912 0 0,15-5-34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9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4668 0 0,'0'0'5922'0'0,"0"0"-5025"0"0,0 0-1470 0 0,0 0 339 0 0,0 0 322 0 0,0 0 104 0 0,0 0-130 0 0,43 18 1316 0 0,-40-17-1285 0 0,0 0 1 0 0,-1 1-1 0 0,1-1 1 0 0,0 1-1 0 0,-1-1 1 0 0,0 1-1 0 0,1 0 0 0 0,-1 0 1 0 0,0 0-1 0 0,0 0 1 0 0,0 1-1 0 0,0-1 1 0 0,0 0-1 0 0,0 1 1 0 0,-1 0-1 0 0,1-1 1 0 0,-1 1-1 0 0,0 0 0 0 0,0 0 1 0 0,0-1-1 0 0,0 1 1 0 0,0 0-1 0 0,-1 0 1 0 0,1 0-1 0 0,-1 0 1 0 0,0 0-1 0 0,0 0 1 0 0,0 0-1 0 0,0 0 1 0 0,0 0-1 0 0,-1 0 0 0 0,0 0 1 0 0,1 0-1 0 0,-1 0 1 0 0,0 0-1 0 0,0-1 1 0 0,0 1-1 0 0,-1 1-93 0 0,-75 87 1305 0 0,76-90-1292 0 0,-1-1-7 0 0,1 0 0 0 0,-1 0 0 0 0,1 0 0 0 0,-1 0 0 0 0,1 1 0 0 0,-1-1 0 0 0,1 0 0 0 0,-1 1 0 0 0,1 0 1 0 0,0-1-1 0 0,-1 1 0 0 0,1 0 0 0 0,0-1 0 0 0,0 1 0 0 0,-1 0 0 0 0,1 0 0 0 0,0 0 0 0 0,0 0 0 0 0,0 0 0 0 0,0 0 0 0 0,0 0 0 0 0,0 1 0 0 0,1-1 0 0 0,-1 0 0 0 0,0 1 0 0 0,0-1 0 0 0,1 0 0 0 0,-1 1 0 0 0,1-1 0 0 0,0 1 0 0 0,-1-1 0 0 0,1 0 0 0 0,0 1 0 0 0,0-1 1 0 0,0 1-1 0 0,0-1 0 0 0,0 1 0 0 0,0-1 0 0 0,0 1 0 0 0,0-1 0 0 0,0 1 0 0 0,1-1 0 0 0,-1 1 0 0 0,1-1 0 0 0,-1 0 0 0 0,1 1 0 0 0,0-1 0 0 0,-1 0 0 0 0,1 1 0 0 0,0-1 0 0 0,0 0 0 0 0,0 0 0 0 0,0 0 0 0 0,0 0 0 0 0,0 0 0 0 0,0 0 0 0 0,0 0 0 0 0,0 0 1 0 0,1 0-1 0 0,-1 0 0 0 0,1 0-6 0 0,142 15 509 0 0,-82-17-2977 0 0,-56-1-1092 0 0,-1-3-3995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07.8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274 27 10225 0 0,'0'0'2415'0'0,"0"0"-1596"0"0,-6-5-770 0 0,2 2-69 0 0,0 1 1 0 0,0-1-1 0 0,-1 1 1 0 0,1 0-1 0 0,-1 0 0 0 0,0 0 1 0 0,1 1-1 0 0,-1-1 1 0 0,0 1-1 0 0,0 0 0 0 0,0 1 1 0 0,0-1-1 0 0,0 1 1 0 0,0 0-1 0 0,0 0 0 0 0,0 1 1 0 0,0-1-1 0 0,0 1 1 0 0,0 0-1 0 0,1 0 1 0 0,-1 1-1 0 0,0 0 0 0 0,1 0 1 0 0,-1 0-1 0 0,1 0 1 0 0,-1 0-1 0 0,1 1 0 0 0,0 0 1 0 0,-3 2 19 0 0,-1 6 26 0 0,1 0 0 0 0,-1 0 0 0 0,2 1 0 0 0,0 0 0 0 0,0 0 0 0 0,1 1 0 0 0,1-1 0 0 0,0 1 0 0 0,0 0 0 0 0,2 0 0 0 0,-1 0-1 0 0,2 1 1 0 0,0-1 0 0 0,0 0 0 0 0,1 1 0 0 0,1-1 0 0 0,0 0 0 0 0,1 1 0 0 0,2 3-26 0 0,-4 109 777 0 0,0-119-794 0 0,-1 0 0 0 0,0 0-1 0 0,-1-1 1 0 0,1 1 0 0 0,-1-1 0 0 0,0 1 0 0 0,-1-1 0 0 0,1 0-1 0 0,-1 0 1 0 0,-1 0 0 0 0,1 0 0 0 0,-1 0 0 0 0,0-1 0 0 0,0 0-1 0 0,-1 0 1 0 0,-3 4 17 0 0,-10-15 498 0 0,26 15-31 0 0,5 12-364 0 0,-1 0 0 0 0,0 1-1 0 0,-2 0 1 0 0,0 1 0 0 0,-2 0 0 0 0,-1 0-1 0 0,0 1 1 0 0,-2 0 0 0 0,0 0 0 0 0,-2 0 0 0 0,-1 1-1 0 0,-1-1 1 0 0,-1 1 0 0 0,-1 4-103 0 0,-8 287 1762 0 0,-28 140-1762 0 0,32-403 93 0 0,1 1 0 0 0,3-1 0 0 0,2 1 0 0 0,2-1 0 0 0,3 0 0 0 0,2 0 0 0 0,10 32-93 0 0,-15-76 13 0 0,-1 2-8 0 0,0-1 0 0 0,1 1 0 0 0,1-1 0 0 0,0 0-1 0 0,0 0 1 0 0,1 0 0 0 0,0-1 0 0 0,0 0 0 0 0,1 0-1 0 0,1 0 1 0 0,-1-1 0 0 0,7 6-5 0 0,-7-37-4485 0 0,-7 10-37 0 0,-1-15-2826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32.5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11789 0 0,'0'0'2230'0'0,"0"0"-1568"0"0,2 6-222 0 0,5 178 2776 0 0,6-186-9304 0 0,-7-2 468 0 0</inkml:trace>
  <inkml:trace contextRef="#ctx0" brushRef="#br0" timeOffset="248.12">285 114 1356 0 0,'0'0'11697'0'0,"0"0"-10817"0"0,0 0 372 0 0,0 0-248 0 0,-23 36-275 0 0,12-27-329 0 0,-1 0-216 0 0,-1 1-48 0 0,-2 0-60 0 0,1 0-4 0 0,0-2-72 0 0,1-1-664 0 0,2-3-237 0 0,2-1-259 0 0,1-1-336 0 0,4-2-576 0 0,-1-5-392 0 0,3 1-1753 0 0</inkml:trace>
  <inkml:trace contextRef="#ctx0" brushRef="#br0" timeOffset="498.64">146 122 5216 0 0,'0'0'2861'0'0,"0"0"-1229"0"0,0 0-596 0 0,0 0-72 0 0,0 0 48 0 0,0 0-220 0 0,24 38-156 0 0,-14-25-156 0 0,-1 1-140 0 0,0 0-112 0 0,0-2-116 0 0,3 1-48 0 0,-1-3-64 0 0,2 2-24 0 0,1-3-976 0 0,0-1-1052 0 0,-4-3-3044 0 0,7-4-2105 0 0</inkml:trace>
  <inkml:trace contextRef="#ctx0" brushRef="#br0" timeOffset="499.64">500 177 8765 0 0,'0'0'6044'0'0,"19"34"-5388"0"0,-15-17 48 0 0,1 1 13 0 0,-4 4-49 0 0,2-2-344 0 0,-3-1-140 0 0,-3-1-184 0 0,2 0-128 0 0,-4-2-148 0 0,1-3-392 0 0,2-1-777 0 0,0-4-1767 0 0,2-6-5333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8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218 175 6977 0 0,'0'0'8948'0'0,"0"0"-8355"0"0,0 0-593 0 0,0 0-173 0 0,0 0 173 0 0,-40-7 249 0 0,19 3-13 0 0,1 0-124 0 0,-2-1-112 0 0,-1 1-4 0 0,2 0-721 0 0,2-1-499 0 0,4 0-628 0 0,5 1-2140 0 0,6-8-2613 0 0</inkml:trace>
  <inkml:trace contextRef="#ctx0" brushRef="#br0" timeOffset="247.16">230 69 14101 0 0,'0'0'1892'0'0,"0"0"-1892"0"0,0 0-228 0 0,0 0 228 0 0,-52-17 216 0 0,25 9-132 0 0,-8-2-84 0 0,-9-2-1008 0 0,3 1-1276 0 0,10 1-4108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7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6261 0 0,'0'0'5821'0'0,"0"0"-4079"0"0,0 0-1416 0 0,0 0 4 0 0,0 0-185 0 0,0 0 11 0 0,0 0 354 0 0,4 9 374 0 0,13 26-397 0 0,24 61 1303 0 0,-28-31-4921 0 0,-13-64-1058 0 0,3-3 532 0 0,5-8-3818 0 0</inkml:trace>
  <inkml:trace contextRef="#ctx0" brushRef="#br0" timeOffset="265.55">322 96 7113 0 0,'0'0'5687'0'0,"0"0"-4240"0"0,0 0-1219 0 0,0 0 180 0 0,0 7 98 0 0,-1-2-391 0 0,-1 0 0 0 0,1 1 0 0 0,-1-1 1 0 0,0 0-1 0 0,-1 0 0 0 0,1 0 0 0 0,-1 0 0 0 0,0-1 0 0 0,0 1 0 0 0,-1-1 0 0 0,1 1 0 0 0,-1-1 0 0 0,0 0 0 0 0,0-1 0 0 0,0 1 0 0 0,0-1 0 0 0,-1 1 0 0 0,0-1 0 0 0,-4 2-115 0 0,-42 26-453 0 0,14-21-4773 0 0,32-11 1220 0 0,1-6-1312 0 0</inkml:trace>
  <inkml:trace contextRef="#ctx0" brushRef="#br0" timeOffset="433.98">222 98 6521 0 0,'0'0'5332'0'0,"0"0"-4868"0"0,0 0-288 0 0,0 0 632 0 0,24 38 220 0 0,-16-24-180 0 0,-2 4-96 0 0,2-1-183 0 0,1 2-281 0 0,-2-1-152 0 0,-1 0-84 0 0,2-3-52 0 0,-2-1-424 0 0,1-3-397 0 0,0-4-439 0 0,1-3-780 0 0,-1-1-2220 0 0,3-8-3765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5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7 4972 0 0,'0'0'5855'0'0,"0"0"-4338"0"0,0 0-1523 0 0,0 0-258 0 0,0 0 113 0 0,-8 0 100 0 0,-205-7 737 0 0,229 51 876 0 0,38 269 1542 0 0,-33-231-2829 0 0,-7-89-8279 0 0,-4-5-603 0 0</inkml:trace>
  <inkml:trace contextRef="#ctx0" brushRef="#br0" timeOffset="434.32">287 129 11569 0 0,'0'0'925'0'0,"0"0"-873"0"0,0 0 102 0 0,0 0 221 0 0,0 0 165 0 0,0 0-398 0 0,9 1-278 0 0,139 60 460 0 0,-147-60-316 0 0,0-1 1 0 0,-1 1 0 0 0,1-1-1 0 0,-1 1 1 0 0,1 0 0 0 0,-1-1 0 0 0,1 1-1 0 0,-1 0 1 0 0,1 0 0 0 0,-1-1-1 0 0,0 1 1 0 0,1 0 0 0 0,-1 0 0 0 0,0 0-1 0 0,0 0 1 0 0,1-1 0 0 0,-1 1-1 0 0,0 0 1 0 0,0 0 0 0 0,0 0-1 0 0,0 0 1 0 0,0 0 0 0 0,0 0 0 0 0,0-1-1 0 0,-1 1 1 0 0,1 0 0 0 0,0 0-1 0 0,0 0 1 0 0,-1 0 0 0 0,1-1 0 0 0,0 1-1 0 0,-1 0 1 0 0,1 0 0 0 0,-1-1-1 0 0,1 1 1 0 0,-1 0 0 0 0,1-1 0 0 0,-1 1-1 0 0,0 0 1 0 0,1-1 0 0 0,-1 1-1 0 0,0-1 1 0 0,0 1 0 0 0,1-1-1 0 0,-1 1 1 0 0,0-1 0 0 0,0 0 0 0 0,1 1-1 0 0,-1-1 1 0 0,0 0 0 0 0,0 0-1 0 0,0 0 1 0 0,0 1 0 0 0,0-1 0 0 0,1 0-1 0 0,-1 0 1 0 0,0 0 0 0 0,0 0-1 0 0,0 0 1 0 0,0-1 0 0 0,0 1-1 0 0,1 0 1 0 0,-1 0 0 0 0,0-1 0 0 0,0 1-9 0 0,-62 8-982 0 0,70-8 1072 0 0,0 1 0 0 0,0 0 0 0 0,0 0-1 0 0,-1 0 1 0 0,1 1 0 0 0,0 0 0 0 0,-1 0 0 0 0,1 1 0 0 0,-1 0 0 0 0,0 0 0 0 0,0 0 0 0 0,0 1 0 0 0,0 0 0 0 0,-1 0 0 0 0,1 0 0 0 0,-1 1 0 0 0,0 0 0 0 0,-1 0 0 0 0,1 0 0 0 0,-1 1 0 0 0,0-1 0 0 0,0 1 0 0 0,0 0 0 0 0,-1 1-90 0 0,-5-4 32 0 0,-1 0 0 0 0,0 1 0 0 0,0-1 0 0 0,0-1-1 0 0,0 1 1 0 0,-1 0 0 0 0,1-1 0 0 0,-1 0 0 0 0,1 0 0 0 0,-1 0 0 0 0,0 0-1 0 0,0 0 1 0 0,0-1 0 0 0,0 0 0 0 0,0 0 0 0 0,0 0 0 0 0,0 0 0 0 0,0 0 0 0 0,-1-1-1 0 0,1 0 1 0 0,0 0 0 0 0,0 0 0 0 0,0 0 0 0 0,-1-1 0 0 0,1 0 0 0 0,0 0-1 0 0,-2 0-31 0 0,2 0-203 0 0,3 1 55 0 0,-24-3-1800 0 0,11-4-3739 0 0,9-4-1647 0 0</inkml:trace>
  <inkml:trace contextRef="#ctx0" brushRef="#br0" timeOffset="1467.61">257 496 1788 0 0,'0'0'1672'0'0,"0"0"-661"0"0,0 0 136 0 0,0 0 343 0 0,0 0 119 0 0,0 0-144 0 0,0 0-365 0 0,0 0-315 0 0,0 0-174 0 0,-7 0-86 0 0,-10 0-444 0 0,-34-1 1246 0 0,20-2-4726 0 0,26 2-1080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36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6 108 12317 0 0,'0'0'507'0'0,"0"0"-721"0"0,0 0 81 0 0,0 0 305 0 0,0 0 53 0 0,0 0-256 0 0,6 2-205 0 0,-3-2 303 0 0,0 1-1 0 0,1-1 0 0 0,-1 1 1 0 0,0-1-1 0 0,0 1 1 0 0,0 0-1 0 0,0 1 1 0 0,1-1-1 0 0,-2 0 1 0 0,1 1-1 0 0,0 0 0 0 0,0-1 1 0 0,0 1-1 0 0,-1 0 1 0 0,1 1-1 0 0,-1-1 1 0 0,0 0-1 0 0,1 1 1 0 0,-1-1-1 0 0,0 1 0 0 0,-1 0 1 0 0,1 0-1 0 0,0-1 1 0 0,-1 1-1 0 0,1 0 1 0 0,-1 1-1 0 0,0-1 1 0 0,0 0-1 0 0,0 0 0 0 0,-1 0 1 0 0,1 1-1 0 0,-1-1 1 0 0,0 0-1 0 0,0 0 1 0 0,0 1-1 0 0,0-1 0 0 0,0 0 1 0 0,-1 1-1 0 0,1-1 1 0 0,-1 0-1 0 0,0 0 1 0 0,0 0-1 0 0,0 0 1 0 0,-1 0-1 0 0,1 0 0 0 0,-1 1-66 0 0,-72 84 808 0 0,76-86-771 0 0,0 1 1 0 0,-1-1 0 0 0,1 0-1 0 0,0 0 1 0 0,1 1 0 0 0,-1-1-1 0 0,0-1 1 0 0,1 1 0 0 0,-1 0-1 0 0,1 0 1 0 0,-1-1-1 0 0,1 0 1 0 0,0 1 0 0 0,0-1-1 0 0,0 0 1 0 0,0 0 0 0 0,0-1-1 0 0,0 1 1 0 0,-1-1-1 0 0,2 1 1 0 0,-1-1 0 0 0,0 0-1 0 0,0 0 1 0 0,0 0 0 0 0,1-1-38 0 0,-2 2-70 0 0,56-4-984 0 0,-25-17-6328 0 0,-22 3-36 0 0</inkml:trace>
  <inkml:trace contextRef="#ctx0" brushRef="#br0" timeOffset="353.17">246 0 10349 0 0,'0'0'3224'0'0,"0"0"-3044"0"0,0 0-440 0 0,0 0 370 0 0,0 0 2 0 0,8 1-90 0 0,128 6 116 0 0,-116 71 1983 0 0,-1 237 785 0 0,-19-311-2897 0 0,-1-1 1 0 0,0 0-1 0 0,1 0 1 0 0,-2 0-1 0 0,1 0 1 0 0,0 0 0 0 0,-1 0-1 0 0,1 0 1 0 0,-1-1-1 0 0,0 1 1 0 0,0 0-1 0 0,0-1 1 0 0,0 1-1 0 0,0-1 1 0 0,0 0-1 0 0,-1 0 1 0 0,1 0 0 0 0,-1 0-1 0 0,0 0 1 0 0,0-1-1 0 0,1 1 1 0 0,-1-1-1 0 0,0 1 1 0 0,0-1-1 0 0,0 0 1 0 0,-1 0-1 0 0,1-1 1 0 0,0 1 0 0 0,0 0-1 0 0,0-1 1 0 0,-1 0-1 0 0,1 0 1 0 0,-1 0-10 0 0,-59 1-1668 0 0,9-9-4419 0 0,24 0-1811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8:48.3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10797 0 0,'0'0'492'0'0,"0"0"-492"0"0,0 0-2364 0 0,0 0 572 0 0,0 0 452 0 0,0 0-353 0 0,0 0-15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8:5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23 1384 0 0,'0'0'1611'0'0,"0"0"-889"0"0,0 0 397 0 0,0 0 1876 0 0,0 0-1298 0 0,0 0-1155 0 0,0 0-380 0 0,0 0-30 0 0,1-17 551 0 0,4 16-589 0 0,0-1-1 0 0,0 1 1 0 0,0 0 0 0 0,0 1-1 0 0,1-1 1 0 0,-1 1-1 0 0,0 0 1 0 0,0 1 0 0 0,1-1-1 0 0,-1 1 1 0 0,0 0 0 0 0,0 0-1 0 0,0 0 1 0 0,0 1-1 0 0,0 0 1 0 0,0 0 0 0 0,0 0-1 0 0,0 1 1 0 0,-1-1 0 0 0,1 1-1 0 0,3 3-93 0 0,-9-3 21 0 0,0-1-1 0 0,1 0 0 0 0,-1 1 1 0 0,0-1-1 0 0,-1 0 0 0 0,1 0 1 0 0,0 0-1 0 0,0 0 0 0 0,-1 0 1 0 0,0 0-1 0 0,1 0 0 0 0,-1 0 1 0 0,0-1-1 0 0,0 1 0 0 0,0-1 1 0 0,0 1-1 0 0,0-1 0 0 0,0 0 1 0 0,0 0-1 0 0,0 0 0 0 0,-1 0 1 0 0,1 0-1 0 0,0 0 0 0 0,-1 0 1 0 0,1-1-1 0 0,0 1 0 0 0,-1-1 1 0 0,1 0-1 0 0,-1 0 0 0 0,1 0 1 0 0,-1 0-1 0 0,1 0-20 0 0,-47 1-2029 0 0,53 0 2120 0 0,0-1 1 0 0,0 0-1 0 0,0 1 0 0 0,0 0 0 0 0,0 0 0 0 0,0 0 1 0 0,0 0-1 0 0,-1 1 0 0 0,1 0 0 0 0,0 0 1 0 0,-1 0-1 0 0,0 0 0 0 0,1 0 0 0 0,-1 0 0 0 0,0 1 1 0 0,0 0-1 0 0,0-1 0 0 0,0 1 0 0 0,-1 1 1 0 0,1-1-1 0 0,-1 0 0 0 0,0 0 0 0 0,0 1-91 0 0,-43 21 1035 0 0,-14-23-4074 0 0,50-2 2180 0 0,-5-2-2661 0 0,2-4-2778 0 0</inkml:trace>
  <inkml:trace contextRef="#ctx0" brushRef="#br0" timeOffset="263.09">289 64 4000 0 0,'0'0'7793'0'0,"0"0"-7025"0"0,0 0-384 0 0,10 40 432 0 0,-10-25-80 0 0,-6-1-368 0 0,1 2-204 0 0,-2-2-164 0 0,1-1-272 0 0,-1-2-504 0 0,1 0-652 0 0,5-4-1428 0 0,1-5-4781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8:15.14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348 121 536 0 0,'0'0'1760'0'0,"0"0"1993"0"0,0 0-1741 0 0,0 0-1094 0 0,0 0-186 0 0,0 0 217 0 0,0 0-356 0 0,-7 0-402 0 0,-272-7 1666 0 0,273 67-1382 0 0,-30 595 3395 0 0,17-337-3527 0 0,86-180-28 0 0,-32-133-939 0 0,-10-15-7116 0 0,-6-3-560 0 0</inkml:trace>
  <inkml:trace contextRef="#ctx0" brushRef="#br0" timeOffset="4405.65">753 320 912 0 0,'0'0'315'0'0,"0"0"-271"0"0,0 0-47 0 0,5-6 250 0 0,0 2-67 0 0,-1-1 0 0 0,0 1 0 0 0,0-1-1 0 0,-1 0 1 0 0,1 0 0 0 0,-1 0-1 0 0,0-1 1 0 0,0 1 0 0 0,-1-1 0 0 0,0 1-1 0 0,0-1 1 0 0,0 0 0 0 0,0 0-1 0 0,-1 0 1 0 0,0 0 0 0 0,-1 0 0 0 0,1 0-1 0 0,-1 0 1 0 0,0 0 0 0 0,-1-1-1 0 0,1 1 1 0 0,-1 0 0 0 0,0 0-1 0 0,-1 0 1 0 0,1 1 0 0 0,-1-2-180 0 0,-5-4-158 0 0,0 0-1 0 0,0 0 1 0 0,-1 0-1 0 0,0 1 1 0 0,-1 0 0 0 0,0 1-1 0 0,0 0 1 0 0,-1 0 0 0 0,0 1-1 0 0,-1 0 1 0 0,0 1 0 0 0,0 0-1 0 0,0 1 1 0 0,-1 0-1 0 0,0 1 1 0 0,0 0 0 0 0,-1 1-1 0 0,1 0 1 0 0,-1 1 0 0 0,0 1-1 0 0,0 0 1 0 0,0 0 0 0 0,-12 1 158 0 0,15 6-14 0 0,1 1 0 0 0,-1 0 0 0 0,1 1 1 0 0,1 0-1 0 0,-1 0 0 0 0,1 0 0 0 0,1 1 1 0 0,-1 1-1 0 0,1-1 0 0 0,1 1 0 0 0,-1 0 1 0 0,2 1-1 0 0,-1 0 0 0 0,1 0 1 0 0,1 0-1 0 0,0 0 0 0 0,0 0 0 0 0,1 1 1 0 0,0 0-1 0 0,0 6 14 0 0,1-9 13 0 0,0 1 0 0 0,1-1 0 0 0,0 0 0 0 0,1 0 0 0 0,-1 1 0 0 0,1-1 0 0 0,1 1 0 0 0,0-1 0 0 0,0 0 0 0 0,1 0 0 0 0,0 0 0 0 0,0 0 0 0 0,1 0 0 0 0,0 0 0 0 0,0 0 0 0 0,1-1 0 0 0,0 1-1 0 0,3 3-12 0 0,-3-5 182 0 0,1 0 0 0 0,0 0 0 0 0,0-1 0 0 0,0 0-1 0 0,1 0 1 0 0,0-1 0 0 0,0 1 0 0 0,0-1 0 0 0,0-1-1 0 0,1 1 1 0 0,-1-1 0 0 0,1 0 0 0 0,0 0-1 0 0,0-1 1 0 0,0 0 0 0 0,0 0 0 0 0,0-1 0 0 0,1 0-1 0 0,-1 0 1 0 0,0-1 0 0 0,2 0-182 0 0,11 1 188 0 0,72-4 602 0 0,-38-15-3375 0 0,-41 6-378 0 0</inkml:trace>
  <inkml:trace contextRef="#ctx0" brushRef="#br0" timeOffset="5009.51">557 34 1228 0 0,'0'0'260'0'0,"0"0"-260"0"0,0 0-432 0 0</inkml:trace>
  <inkml:trace contextRef="#ctx0" brushRef="#br0" timeOffset="12392.37">490 208 912 0 0,'0'0'1143'0'0,"0"0"-539"0"0,0 0 112 0 0,0 0 947 0 0,0 0 470 0 0,0 0-695 0 0,0 0-584 0 0,0 0-255 0 0,-2 9 1857 0 0,11-10-2205 0 0,0-1-1 0 0,0 0 1 0 0,-1 0-1 0 0,1-1 1 0 0,-1 0-1 0 0,1 0 1 0 0,-1-1-1 0 0,0 0 0 0 0,0-1 1 0 0,0 1-1 0 0,-1-2 1 0 0,0 1-1 0 0,0-1 1 0 0,0 0-1 0 0,-1 0 1 0 0,1-2-251 0 0,-6 8 18 0 0,9 230 937 0 0,-4-221-3894 0 0,5-17-8034 0 0,-6 2 7386 0 0</inkml:trace>
  <inkml:trace contextRef="#ctx0" brushRef="#br0" timeOffset="12639.76">717 367 2856 0 0,'0'0'3049'0'0,"0"0"-941"0"0,0 0-424 0 0,0 0-392 0 0,0 0-420 0 0,0 0-76 0 0,0 0-96 0 0,0 0 76 0 0,0 0-152 0 0,-62 19-224 0 0,33-18-248 0 0,1 0-152 0 0,-4-1-92 0 0,6 0-1032 0 0,0 0-740 0 0,11 0-3112 0 0,-6-6-2277 0 0</inkml:trace>
  <inkml:trace contextRef="#ctx0" brushRef="#br0" timeOffset="27441.89">495 694 1932 0 0,'0'0'0'0'0,"0"0"-104"0"0,0 0-536 0 0,0 0-432 0 0</inkml:trace>
  <inkml:trace contextRef="#ctx0" brushRef="#br0" timeOffset="32583.86">406 669 4560 0 0,'0'0'3426'0'0,"0"0"-2145"0"0,0 0-967 0 0,0 0-29 0 0,0 0 182 0 0,0 0 72 0 0,0 0 51 0 0,0 0-102 0 0,33 0-406 0 0,-30-2-8 0 0,1 1 0 0 0,-1 0 1 0 0,1 0-1 0 0,-1 1 0 0 0,1-1 1 0 0,0 1-1 0 0,-1-1 0 0 0,1 1 0 0 0,0 0 1 0 0,-1 1-1 0 0,1-1 0 0 0,0 0 1 0 0,-1 1-1 0 0,1 0 0 0 0,0 0 0 0 0,-1 0 1 0 0,1 1-1 0 0,-1-1 0 0 0,0 1 1 0 0,1-1-1 0 0,-1 1 0 0 0,0 0 1 0 0,0 1-1 0 0,0-1 0 0 0,-1 0 0 0 0,1 1 1 0 0,0-1-1 0 0,-1 1 0 0 0,1 0 1 0 0,-1 0-1 0 0,0 0 0 0 0,0 0 0 0 0,0 1 1 0 0,-1-1-1 0 0,1 0 0 0 0,-1 1 1 0 0,0-1-1 0 0,0 1 0 0 0,0-1 0 0 0,0 1 1 0 0,0 0-1 0 0,-1 2-74 0 0,-105 107 863 0 0,177-105 101 0 0,68-8 77 0 0,-139 0-1631 0 0,-11-2-8581 0 0,-1-5 2316 0 0</inkml:trace>
  <inkml:trace contextRef="#ctx0" brushRef="#br1" timeOffset="44833.68">455 1149 3100 0 0,'0'0'1687'0'0,"0"0"1799"0"0,0 0-1595 0 0,0 0-998 0 0,0 0-257 0 0,0 0-104 0 0,0 0-74 0 0,0 0-129 0 0,0 0-110 0 0,-2-3-81 0 0,7 1-108 0 0,0 1 1 0 0,0-1 0 0 0,0 1 0 0 0,1 0-1 0 0,-1 1 1 0 0,1-1 0 0 0,-1 1 0 0 0,0 0 0 0 0,1 0-1 0 0,-1 1 1 0 0,0 0 0 0 0,1 0 0 0 0,-1 0-1 0 0,0 0 1 0 0,0 1 0 0 0,0 0 0 0 0,0 0 0 0 0,0 0-1 0 0,0 1 1 0 0,0 0 0 0 0,-1 0 0 0 0,1 0-1 0 0,-1 0 1 0 0,0 1 0 0 0,1 1-31 0 0,-6-2 46 0 0,0-1-1 0 0,0 1 1 0 0,0 0 0 0 0,0 0-1 0 0,-1-1 1 0 0,1 1 0 0 0,-1 0-1 0 0,0-1 1 0 0,0 0 0 0 0,0 1-1 0 0,0-1 1 0 0,0 0 0 0 0,-1 0-1 0 0,1 0 1 0 0,-1 0 0 0 0,1-1-1 0 0,-1 1 1 0 0,0-1 0 0 0,1 0-1 0 0,-1 1 1 0 0,0-1 0 0 0,0 0-1 0 0,0 0 1 0 0,0-1 0 0 0,0 1-1 0 0,0-1 1 0 0,0 0 0 0 0,0 1-1 0 0,0-1 1 0 0,0 0 0 0 0,0-1-1 0 0,0 1 1 0 0,0-1 0 0 0,-1 1-46 0 0,-15 3-763 0 0,49 3 694 0 0,-2-1 324 0 0,-29-4-227 0 0,-1-1 0 0 0,1 1 0 0 0,0 0 0 0 0,-1 0 0 0 0,1 0 0 0 0,0 0 0 0 0,0 0 0 0 0,-1 0-1 0 0,1 0 1 0 0,0 0 0 0 0,0 0 0 0 0,0 1 0 0 0,1-1 0 0 0,-1 0 0 0 0,0 1 0 0 0,0-1 0 0 0,1 1 0 0 0,-1-1 0 0 0,0 0 0 0 0,1 1 0 0 0,0 0 0 0 0,-1-1 0 0 0,1 1 0 0 0,0-1-1 0 0,0 1 1 0 0,0-1 0 0 0,0 1 0 0 0,0-1 0 0 0,0 1 0 0 0,0 0 0 0 0,1-1 0 0 0,-1 1 0 0 0,0-1 0 0 0,1 1 0 0 0,-1-1 0 0 0,1 1 0 0 0,0-1 0 0 0,0 0 0 0 0,-1 1-1 0 0,1-1 1 0 0,0 0 0 0 0,0 1 0 0 0,0-1 0 0 0,0 0 0 0 0,0 0 0 0 0,1 0 0 0 0,-1 0 0 0 0,0 0 0 0 0,0 0 0 0 0,1 0 0 0 0,-1-1 0 0 0,0 1 0 0 0,1 0 0 0 0,-1-1 0 0 0,1 1-1 0 0,-1-1 1 0 0,1 1 0 0 0,-1-1 0 0 0,1 0 0 0 0,0 0 0 0 0,-1 1 0 0 0,1-1 0 0 0,-1 0 0 0 0,1-1 0 0 0,-1 1 0 0 0,1 0 0 0 0,0 0 0 0 0,-1-1 0 0 0,1 1 0 0 0,0-1-28 0 0,-132 25 674 0 0,84-29-3378 0 0,7-8-4062 0 0,13-3-1344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0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22 3180 0 0,'0'0'663'0'0,"0"0"1671"0"0,0 0-663 0 0,0 0-654 0 0,0 0 48 0 0,0 0-23 0 0,7-3-219 0 0,36-16 243 0 0,-10 45-1417 0 0,-68-16-2411 0 0,44-4 2986 0 0,-5-5-56 0 0,0 1 0 0 0,0 0 0 0 0,0 0 0 0 0,0 1 0 0 0,-1-1 0 0 0,1 1 0 0 0,-1-1 0 0 0,0 1 0 0 0,1 0 0 0 0,-1 1 0 0 0,-1-1 0 0 0,1 1 0 0 0,0-1 0 0 0,-1 1 0 0 0,0 0 0 0 0,0-1 0 0 0,0 1 1 0 0,0 0-1 0 0,0 1 0 0 0,0 3-168 0 0,-5-5 76 0 0,0-1 1 0 0,0 1 0 0 0,-1-1 0 0 0,1 0 0 0 0,-1 0 0 0 0,0 0 0 0 0,1 0 0 0 0,-1 0 0 0 0,0-1 0 0 0,0 0 0 0 0,0 0 0 0 0,0 0-1 0 0,0 0 1 0 0,0-1 0 0 0,0 1 0 0 0,0-1 0 0 0,0 0 0 0 0,0-1 0 0 0,0 1 0 0 0,-1 0 0 0 0,-1-2-77 0 0,-2 2-254 0 0,-43-4-4846 0 0,40 1 578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01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9169 0 0,'0'0'2451'0'0,"0"0"-2300"0"0,0 0-341 0 0,0 0 0 0 0,0 0 111 0 0,0 0-99 0 0,0 0-134 0 0,0 0-7 0 0,21 28 634 0 0,-20-25-199 0 0,0 0 1 0 0,0 0 0 0 0,0 0-1 0 0,0 0 1 0 0,0 0 0 0 0,-1 0-1 0 0,0 1 1 0 0,0-1 0 0 0,0 0-1 0 0,0 0 1 0 0,0 0 0 0 0,0 0-1 0 0,-1 1 1 0 0,0-1 0 0 0,1 0-1 0 0,-1 0 1 0 0,0 0 0 0 0,-1 0-1 0 0,1 0 1 0 0,0 0-1 0 0,-1-1 1 0 0,0 1 0 0 0,1 0-1 0 0,-1-1 1 0 0,0 1 0 0 0,0-1-1 0 0,-2 1-116 0 0,-22 50 512 0 0,28-51-544 0 0,1 1-1 0 0,-1-1 1 0 0,1 1 0 0 0,0-1 0 0 0,0 0 0 0 0,0 0 0 0 0,0 0 0 0 0,0 0 0 0 0,1 0 0 0 0,-1-1 0 0 0,0 0-1 0 0,1 0 1 0 0,-1 0 0 0 0,1 0 0 0 0,-1 0 0 0 0,1 0 0 0 0,0-1 0 0 0,-1 0 0 0 0,1 0 0 0 0,-1 0 0 0 0,1 0-1 0 0,0 0 1 0 0,-1-1 0 0 0,1 0 0 0 0,-1 0 0 0 0,1 0 0 0 0,2-1 32 0 0,22-5-1862 0 0,-10-4-3557 0 0,-6-1-912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7:54.63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42 3312 0 0,'0'0'1148'0'0,"0"0"-720"0"0,0 0 108 0 0,0 0 429 0 0,0 0-81 0 0,0 0-752 0 0,0 0-132 0 0,0 0 0 0 0,0 0 288 0 0,0 0-280 0 0,-12 4 4 0 0,12-4-12 0 0,0 0-12 0 0,0 0-312 0 0,-3 3-1160 0 0,3-2-705 0 0,0 1 129 0 0</inkml:trace>
  <inkml:trace contextRef="#ctx0" brushRef="#br0" timeOffset="9118.73">1162 0 1280 0 0,'0'0'510'0'0,"0"0"-215"0"0,0 0-78 0 0,0 0 117 0 0,0 0 61 0 0,0 0 361 0 0,0 0 857 0 0,0 0-481 0 0,0 0-972 0 0,11 18 489 0 0,17 76 1579 0 0,-18-38-4010 0 0,15-42-3382 0 0,-15-18 2541 0 0</inkml:trace>
  <inkml:trace contextRef="#ctx0" brushRef="#br0" timeOffset="9368.45">1850 66 612 0 0,'0'0'7961'0'0,"0"0"-7961"0"0,0 0-516 0 0,0 0-136 0 0,0 0 652 0 0,13 38 312 0 0,-13-25 116 0 0,-3 3-116 0 0,0 2-92 0 0,-4-1-220 0 0,-1 3-984 0 0,3-5-2129 0 0</inkml:trace>
  <inkml:trace contextRef="#ctx0" brushRef="#br0" timeOffset="-4646.63">844 1171 1212 0 0,'0'0'930'0'0,"0"0"-585"0"0,0 0-196 0 0,0 0 51 0 0,0 0 48 0 0,0 0 117 0 0,0 0 400 0 0,0 0 854 0 0,-2 3-547 0 0,-6 5-768 0 0,6-4-89 0 0,-2 0-1 0 0,1 0 1 0 0,0-1 0 0 0,-1 1-1 0 0,0-1 1 0 0,0 0 0 0 0,0 0-1 0 0,0 0 1 0 0,0 0-1 0 0,0-1 1 0 0,-1 0 0 0 0,1 0-1 0 0,-1 0 1 0 0,0 0 0 0 0,0-1-1 0 0,1 1 1 0 0,-1-1-1 0 0,0-1 1 0 0,0 1 0 0 0,0-1-1 0 0,-3 0-214 0 0,-142-39 572 0 0,126 65-710 0 0,14-21 189 0 0,0 0 0 0 0,0 0 0 0 0,-1-1 0 0 0,0-1 0 0 0,1 0 0 0 0,-1 0 0 0 0,-1-1 0 0 0,1-1 0 0 0,0 0 0 0 0,0 0 0 0 0,-1-1 1 0 0,1 0-1 0 0,0-1 0 0 0,0-1 0 0 0,0 1 0 0 0,-1-2 0 0 0,2 0 0 0 0,-1 0 0 0 0,0-1 0 0 0,1 0 0 0 0,-1-1 0 0 0,-7-4-51 0 0,-109 17 1768 0 0,23-41-1815 0 0,102 31-114 0 0,0 1-1 0 0,1-1 1 0 0,-1 1-1 0 0,0-1 0 0 0,1 0 1 0 0,-1 0-1 0 0,0 0 1 0 0,1 0-1 0 0,0 0 1 0 0,0 0-1 0 0,0 0 1 0 0,0-1-1 0 0,0 1 1 0 0,0 0-1 0 0,0-1 1 0 0,1 1-1 0 0,-1 0 1 0 0,1-1-1 0 0,-1 1 1 0 0,1-1-1 0 0,0 1 1 0 0,0-1-1 0 0,0 1 1 0 0,1-1-1 0 0,-1 1 1 0 0,0 0-1 0 0,1-1 1 0 0,0 1 161 0 0,2-4-3061 0 0,2 3-1818 0 0</inkml:trace>
  <inkml:trace contextRef="#ctx0" brushRef="#br0" timeOffset="-3779.98">432 1330 1280 0 0,'0'0'808'0'0,"0"0"-299"0"0,0 0-198 0 0,0 0 505 0 0,0 0 1539 0 0,0 0-823 0 0,0 0-718 0 0,0 0-160 0 0,0 0-17 0 0,-9 3 2818 0 0,-40 270-1300 0 0,35-228-2022 0 0,14-45-388 0 0,0 0-212 0 0,-20-36-8988 0 0,15 28 6669 0 0,1 1 290 0 0</inkml:trace>
  <inkml:trace contextRef="#ctx0" brushRef="#br0" timeOffset="-3529.84">329 1558 1472 0 0,'0'0'2748'0'0,"0"0"-591"0"0,0 0-396 0 0,0 0-415 0 0,0 0-484 0 0,0 0-409 0 0,0 0-158 0 0,0 0 20 0 0,0 0 70 0 0,10 35 315 0 0,15 87 480 0 0,33-135 1502 0 0,66-32-4536 0 0,-122 42-1502 0 0,-2-4-3470 0 0</inkml:trace>
  <inkml:trace contextRef="#ctx0" brushRef="#br0" timeOffset="-807.41">46 1841 844 0 0,'0'0'992'0'0,"0"0"-584"0"0,0 0-188 0 0,0 0-42 0 0,0 0-11 0 0,0 0 184 0 0,0 0 589 0 0,0 0-68 0 0,0 0-483 0 0,0 0-162 0 0,-8 3 408 0 0,8-3 6634 0 0,6-2-7225 0 0,1 0 1 0 0,0 1-1 0 0,0 0 0 0 0,0 0 1 0 0,0 0-1 0 0,0 1 1 0 0,1 0-1 0 0,-1 1 0 0 0,0-1 1 0 0,0 1-1 0 0,0 1 1 0 0,0-1-1 0 0,-1 1 0 0 0,1 0 1 0 0,0 1-1 0 0,-1 0 0 0 0,1 0 1 0 0,-1 0-1 0 0,0 1 1 0 0,0 0-1 0 0,2 1-44 0 0,-9-1 22 0 0,0-1 1 0 0,0 0-1 0 0,0 1 0 0 0,0-1 1 0 0,0 0-1 0 0,-1 0 0 0 0,1 0 0 0 0,-1 0 1 0 0,0 0-1 0 0,0 0 0 0 0,0 0 1 0 0,0-1-1 0 0,0 1 0 0 0,-1-1 1 0 0,1 0-1 0 0,-1 1 0 0 0,0-1 0 0 0,0 0 1 0 0,0 0-1 0 0,0-1 0 0 0,0 1 1 0 0,0-1-1 0 0,0 1 0 0 0,0-1 1 0 0,0 0-1 0 0,-1 0 0 0 0,1-1 1 0 0,0 1-1 0 0,-1-1 0 0 0,1 1 0 0 0,-1-1 1 0 0,1 0-1 0 0,-3-1-22 0 0,-25 3-816 0 0,55-3 799 0 0,-20 0 58 0 0,-1 1 0 0 0,0 0 0 0 0,1 0 0 0 0,-1 0 0 0 0,1 0 0 0 0,-1 0 0 0 0,1 1 1 0 0,-1 0-1 0 0,0 0 0 0 0,1 0 0 0 0,-1 0 0 0 0,0 0 0 0 0,0 0 0 0 0,0 1 0 0 0,0 0 0 0 0,0-1 0 0 0,0 1 1 0 0,0 0-1 0 0,-1 1 0 0 0,1-1 0 0 0,-1 0 0 0 0,1 1 0 0 0,-1-1 0 0 0,0 1 0 0 0,0 0 0 0 0,0 0 1 0 0,0 0-1 0 0,0 0 0 0 0,-1 0 0 0 0,0 0 0 0 0,1 0 0 0 0,-1 0 0 0 0,0 1 0 0 0,-1-1 0 0 0,1 0 1 0 0,0 1-1 0 0,-1-1 0 0 0,0 3-41 0 0,-4-3 49 0 0,1 0 0 0 0,-1 0 0 0 0,0-1 0 0 0,-1 0 0 0 0,1 0 0 0 0,0 0 0 0 0,-1 0 0 0 0,1-1 0 0 0,-1 1 0 0 0,1-1 0 0 0,-1-1 0 0 0,0 1 0 0 0,1 0 0 0 0,-1-1 0 0 0,0 0 0 0 0,0 0 0 0 0,1-1 0 0 0,-1 1 0 0 0,-3-2-49 0 0,-3 2-26 0 0,-36-9-1450 0 0,29-13-6569 0 0,18 19 2652 0 0</inkml:trace>
  <inkml:trace contextRef="#ctx0" brushRef="#br0" timeOffset="665.92">446 962 872 0 0,'0'0'1268'0'0,"0"0"-812"0"0,0 0-196 0 0,0 0 1124 0 0,0 0 89 0 0,0 0-473 0 0,0 0-388 0 0,0 0-404 0 0,0 0-200 0 0,0 0-4 0 0,0 0-4 0 0,-1 0-176 0 0,-2 0-604 0 0,0 0-773 0 0,0 0-1131 0 0</inkml:trace>
  <inkml:trace contextRef="#ctx0" brushRef="#br0" timeOffset="1858.06">686 1962 8829 0 0,'0'0'1397'0'0,"0"0"-539"0"0,0 0 242 0 0,0 0 289 0 0,4 8-260 0 0,-1-2-967 0 0,0 0 1 0 0,0 0-1 0 0,-1 0 0 0 0,0 1 0 0 0,0-1 1 0 0,-1 1-1 0 0,1-1 0 0 0,-1 1 0 0 0,-1 0 0 0 0,1-1 1 0 0,-1 1-1 0 0,-1 0 0 0 0,1 0 0 0 0,-1-1 1 0 0,0 1-1 0 0,0-1 0 0 0,-1 1 0 0 0,0-1 1 0 0,0 1-1 0 0,-3 5-162 0 0,3-10-526 0 0,-4 9 1240 0 0,9-8-8184 0 0,4-6-687 0 0</inkml:trace>
  <inkml:trace contextRef="#ctx0" brushRef="#br0" timeOffset="1315.13">511 1979 1616 0 0,'0'0'4828'0'0,"0"0"-2287"0"0,0 0-1270 0 0,0 0-197 0 0,0 0-150 0 0,0 0-102 0 0,0 0-264 0 0,0 0-297 0 0,0 0 23 0 0,-4 3 254 0 0,-24 25 440 0 0,-28 26-47 0 0,16-30-3314 0 0,36-25-4193 0 0,4-1 1229 0 0</inkml:trace>
  <inkml:trace contextRef="#ctx0" brushRef="#br0" timeOffset="1580.4">387 1976 4548 0 0,'0'0'4177'0'0,"0"0"-2728"0"0,0 0-1007 0 0,0 0 34 0 0,0 0 302 0 0,0 0 131 0 0,0 0-74 0 0,5 7-146 0 0,97 128 1447 0 0,-88-130-3588 0 0,-5-6-4137 0 0,-6-1-465 0 0</inkml:trace>
  <inkml:trace contextRef="#ctx0" brushRef="#br0" timeOffset="6228.51">1218 1668 2712 0 0,'0'0'485'0'0,"0"0"622"0"0,0 0 1292 0 0,0 0-692 0 0,0 0-745 0 0,0 0-29 0 0,0 0 34 0 0,0 6-134 0 0,1 23 131 0 0,-21 131 2860 0 0,29-158-11159 0 0,-3-6 973 0 0</inkml:trace>
  <inkml:trace contextRef="#ctx0" brushRef="#br0" timeOffset="6491.86">1534 1759 9069 0 0,'0'0'1727'0'0,"0"0"-1213"0"0,0 0 47 0 0,0 0 210 0 0,-3 6 56 0 0,-68 78 1887 0 0,1-47-5666 0 0,64-37-1308 0 0,5-3 581 0 0</inkml:trace>
  <inkml:trace contextRef="#ctx0" brushRef="#br0" timeOffset="6740.15">1454 1762 6645 0 0,'0'0'2000'0'0,"0"0"-1652"0"0,0 0 444 0 0,36 40 408 0 0,-24-24-96 0 0,-2-2-312 0 0,-2 0 0 0 0,-2 0-156 0 0,1-2-272 0 0,-4-1-108 0 0,1-1-108 0 0,-1-1-148 0 0,-2 0-200 0 0,-1-2-356 0 0,3-2-512 0 0,-2-2-956 0 0,2-1-2872 0 0</inkml:trace>
  <inkml:trace contextRef="#ctx0" brushRef="#br0" timeOffset="8200.64">1802 1771 3676 0 0,'0'0'690'0'0,"0"0"573"0"0,0 0-115 0 0,0 0-364 0 0,0 0 89 0 0,0 0 25 0 0,0 0-222 0 0,0 0-339 0 0,0 0-214 0 0,38-8 1247 0 0,-36 7-1308 0 0,0 0 1 0 0,-1 0 0 0 0,1 1 0 0 0,0-1-1 0 0,0 0 1 0 0,-1 1 0 0 0,1-1 0 0 0,0 1-1 0 0,0 0 1 0 0,0-1 0 0 0,0 1 0 0 0,0 0-1 0 0,0 0 1 0 0,-1 0 0 0 0,1 1 0 0 0,0-1-1 0 0,0 0 1 0 0,0 1 0 0 0,0-1 0 0 0,0 1-1 0 0,-1 0 1 0 0,1-1 0 0 0,0 1 0 0 0,-1 0-1 0 0,1 0 1 0 0,0 0 0 0 0,-1 0 0 0 0,1 1-1 0 0,-1-1 1 0 0,0 0 0 0 0,1 1 0 0 0,-1-1-1 0 0,0 0 1 0 0,0 1 0 0 0,0 0 0 0 0,0-1-1 0 0,0 1 1 0 0,0 0 0 0 0,0-1 0 0 0,-1 1-1 0 0,1 0 1 0 0,0 0 0 0 0,-1 0 0 0 0,0-1-1 0 0,1 1 1 0 0,-1 0 0 0 0,0 0 0 0 0,0 0-1 0 0,0 0 1 0 0,0 0 0 0 0,0 0-1 0 0,-1 0 1 0 0,1-1 0 0 0,0 1 0 0 0,-1 0-1 0 0,0 0 1 0 0,1 0 0 0 0,-1-1 0 0 0,0 1-1 0 0,0 0 1 0 0,0-1 0 0 0,0 1 0 0 0,0-1-1 0 0,-1 2-62 0 0,-97 123 368 0 0,149-123 673 0 0,54 0-470 0 0,-103-3-715 0 0,-1 0-557 0 0,0 0-1148 0 0,0-1-2657 0 0,0-1-3059 0 0</inkml:trace>
  <inkml:trace contextRef="#ctx0" brushRef="#br0" timeOffset="10625.85">1231 1972 32 0 0,'0'0'1154'0'0,"0"0"-626"0"0,0 0-274 0 0,0 0-114 0 0,0 0-34 0 0,0 0 68 0 0,0 0 51 0 0,0 0 251 0 0,35 9 4398 0 0,-26-9-4664 0 0,-1-1 0 0 0,-1 0-1 0 0,1 0 1 0 0,0 0 0 0 0,0-1 0 0 0,0 0 0 0 0,-1-1 0 0 0,1 0 0 0 0,-1 0 0 0 0,0 0 0 0 0,1-1 0 0 0,-2 0 0 0 0,1-1 0 0 0,0 1 0 0 0,-1-1-1 0 0,0-1 1 0 0,0 1 0 0 0,-1-1 0 0 0,1 0 0 0 0,-1 0 0 0 0,0-1 0 0 0,-1 1 0 0 0,1-2-210 0 0,-2 3 15 0 0,-1-1 1 0 0,1 0-1 0 0,-1 1 1 0 0,-1-1-1 0 0,1 0 1 0 0,-1 0-1 0 0,0 0 1 0 0,0 0 0 0 0,0-1-1 0 0,-1 1 1 0 0,0 0-1 0 0,-1 0 1 0 0,1 0-1 0 0,-1 0 1 0 0,0 0-1 0 0,0 0 1 0 0,-1 0-1 0 0,0 0 1 0 0,0 0-1 0 0,-1 0-15 0 0,1-2-13 0 0,0 0-1 0 0,0 0 0 0 0,-1 0 1 0 0,0 1-1 0 0,-1-1 1 0 0,0 1-1 0 0,0 0 0 0 0,0 0 1 0 0,-1 0-1 0 0,0 1 1 0 0,0-1-1 0 0,-1 1 0 0 0,0 1 1 0 0,0-1-1 0 0,0 1 1 0 0,-1 0-1 0 0,0 0 0 0 0,0 1 1 0 0,0 0-1 0 0,0 0 1 0 0,0 1-1 0 0,-1-1 0 0 0,0 2 1 0 0,0-1-1 0 0,0 1 1 0 0,0 0-1 0 0,0 1 0 0 0,0 0 1 0 0,0 0-1 0 0,0 1 1 0 0,-1 0-1 0 0,1 0 0 0 0,0 1 1 0 0,0 0-1 0 0,0 1 1 0 0,0 0-1 0 0,0 0 0 0 0,-6 3 14 0 0,6-2 37 0 0,1 0-1 0 0,0 1 1 0 0,0-1-1 0 0,1 2 0 0 0,-1-1 1 0 0,1 1-1 0 0,0 0 0 0 0,0 0 1 0 0,0 1-1 0 0,1 0 0 0 0,0 0 1 0 0,0 0-1 0 0,0 0 0 0 0,1 1 1 0 0,0 0-1 0 0,0 0 0 0 0,1 0 1 0 0,0 0-1 0 0,0 0 0 0 0,1 1 1 0 0,0 0-1 0 0,0-1 1 0 0,0 1-1 0 0,1 0 0 0 0,1 0 1 0 0,-1 0-1 0 0,1-1 0 0 0,0 1 1 0 0,1 0-1 0 0,0 0 0 0 0,0 0 1 0 0,1 0-1 0 0,0-1 0 0 0,0 1 1 0 0,1-1-1 0 0,0 0 0 0 0,0 1 1 0 0,1-1-1 0 0,0-1 1 0 0,0 1-1 0 0,0 0 0 0 0,1-1 1 0 0,0 0-1 0 0,1 0 0 0 0,-1-1 1 0 0,1 1-1 0 0,0-1 0 0 0,2 1-36 0 0,47 13 620 0 0,-3-1-5063 0 0,-50-17 34 0 0</inkml:trace>
  <inkml:trace contextRef="#ctx0" brushRef="#br0" timeOffset="11218.87">817 2312 1344 0 0,'0'0'1142'0'0,"0"0"274"0"0,0 0 1953 0 0,8-2-1828 0 0,1 0-1380 0 0,0-1 0 0 0,0 1 0 0 0,-1-2 0 0 0,1 1 0 0 0,-1-1-1 0 0,1 0 1 0 0,-1-1 0 0 0,-1 0 0 0 0,1 0 0 0 0,-1-1 0 0 0,0 0 0 0 0,0 0 0 0 0,0-1 0 0 0,-1 1-1 0 0,0-1 1 0 0,4-8-161 0 0,-7 8 36 0 0,0 0 0 0 0,-1 0 0 0 0,0 0 0 0 0,-1 0 0 0 0,0 0 0 0 0,0 0 0 0 0,0 0 0 0 0,-1-1 0 0 0,0 1 0 0 0,0 0 0 0 0,-1 0 0 0 0,0-1 0 0 0,0 1 0 0 0,-1 0-1 0 0,0 0 1 0 0,0 0 0 0 0,-1 0 0 0 0,1 1 0 0 0,-2-1 0 0 0,1 1 0 0 0,-1-1 0 0 0,0 1 0 0 0,0 0 0 0 0,0 1 0 0 0,-1-1 0 0 0,0 1 0 0 0,-4-4-36 0 0,1 0-71 0 0,-1 0 0 0 0,0 1 0 0 0,0 0 0 0 0,-1 0 0 0 0,0 1 0 0 0,-1 0 0 0 0,0 1 0 0 0,0 0 0 0 0,0 1 0 0 0,0 0 0 0 0,-1 1 0 0 0,0 0 0 0 0,0 0 0 0 0,0 2 0 0 0,0-1 0 0 0,-1 2 71 0 0,4 1 66 0 0,0 1 0 0 0,0 0 0 0 0,0 1 0 0 0,0 0 0 0 0,1 1 0 0 0,-1-1 0 0 0,1 2 0 0 0,-1-1 0 0 0,1 1 0 0 0,0 0 0 0 0,0 1 0 0 0,0 0 0 0 0,1 0 0 0 0,0 1 0 0 0,0 0 0 0 0,0 0 0 0 0,1 1 0 0 0,0-1 0 0 0,0 1 0 0 0,1 1 0 0 0,0-1 0 0 0,-2 3-66 0 0,5-5 63 0 0,-1-1-1 0 0,0 0 1 0 0,1 1 0 0 0,0-1-1 0 0,0 1 1 0 0,1 0 0 0 0,-1 0-1 0 0,1 0 1 0 0,0-1-1 0 0,0 1 1 0 0,1 0 0 0 0,-1 0-1 0 0,1 1 1 0 0,0-1-1 0 0,0 0 1 0 0,1 0 0 0 0,0 0-1 0 0,0 0 1 0 0,0-1 0 0 0,0 1-1 0 0,1 0 1 0 0,0 0-1 0 0,0-1 1 0 0,0 1 0 0 0,0-1-1 0 0,1 1 1 0 0,0-1 0 0 0,0 0-1 0 0,0 0 1 0 0,0 0-1 0 0,1-1 1 0 0,-1 1 0 0 0,1-1-1 0 0,0 0 1 0 0,0 1 0 0 0,0-2-1 0 0,0 1 1 0 0,1-1-1 0 0,3 2-62 0 0,128 34 578 0 0,-43-37-4983 0 0,-74-4-134 0 0,3-7-2210 0 0</inkml:trace>
  <inkml:trace contextRef="#ctx0" brushRef="#br0" timeOffset="11653.84">1210 1873 1528 0 0,'0'0'398'0'0,"0"0"-23"0"0,0 0 18 0 0,0 0 306 0 0,0 0 970 0 0,0 0-444 0 0,0 0-744 0 0,0 0-43 0 0,-6 6 235 0 0,-51 63 2163 0 0,40-44-2391 0 0,-2-2-1 0 0,-1 0 0 0 0,0-1 0 0 0,-2-1 1 0 0,0-2-1 0 0,-1 0 0 0 0,-23 14-444 0 0,29-26 273 0 0,13-7-6478 0 0,4-4 20 0 0</inkml:trace>
  <inkml:trace contextRef="#ctx0" brushRef="#br0" timeOffset="16988.05">197 2155 572 0 0,'0'0'705'0'0,"0"0"-104"0"0,0 0-327 0 0,0 0 68 0 0,0 0 528 0 0,0 0 1634 0 0,0 0-820 0 0,0 0-977 0 0,0 0-327 0 0,0 0 76 0 0,4 13 1329 0 0,-204-38 1046 0 0,199 25-3605 0 0,34 4-9332 0 0,-18 1 7275 0 0</inkml:trace>
  <inkml:trace contextRef="#ctx0" brushRef="#br0" timeOffset="17234.12">226 2216 3404 0 0,'0'0'1500'0'0,"0"0"-297"0"0,0 0-44 0 0,0 0-2 0 0,0 0-157 0 0,0 0-249 0 0,0 0-252 0 0,0 0-48 0 0,0 0 102 0 0,3 3 125 0 0,-3-2-653 0 0,0 0 0 0 0,0-1-1 0 0,1 1 1 0 0,-1 0 0 0 0,0 0 0 0 0,0-1-1 0 0,0 1 1 0 0,0 0 0 0 0,0 0 0 0 0,0-1-1 0 0,0 1 1 0 0,0 0 0 0 0,0 0 0 0 0,0 0-1 0 0,0-1 1 0 0,0 1 0 0 0,0 0 0 0 0,-1 0-1 0 0,1-1 1 0 0,0 1 0 0 0,-1 0 0 0 0,1-1-1 0 0,0 1 1 0 0,-1 0 0 0 0,1-1 0 0 0,-1 1-1 0 0,1-1 1 0 0,-1 1 0 0 0,1 0 0 0 0,-1-1 0 0 0,0 1-1 0 0,1-1 1 0 0,-1 0 0 0 0,0 1 0 0 0,1-1-1 0 0,-1 1 1 0 0,0-1 0 0 0,1 0 0 0 0,-1 0-1 0 0,0 1 1 0 0,0-1 0 0 0,1 0 0 0 0,-1 0-1 0 0,0 0 1 0 0,0 0 0 0 0,1 0 0 0 0,-1 0-1 0 0,0 0 1 0 0,0 0 0 0 0,1 0 0 0 0,-1 0-1 0 0,0-1 1 0 0,0 1 0 0 0,1 0 0 0 0,-1 0-1 0 0,0-1 1 0 0,0 1 0 0 0,1 0 0 0 0,-1-1-1 0 0,0 1 1 0 0,1-1 0 0 0,-1 1 0 0 0,1-1-1 0 0,-1 1 1 0 0,1-1 0 0 0,-1 1 0 0 0,0-1-25 0 0,-14 0 71 0 0,-107-10 1050 0 0,87 7-2879 0 0,12 3-4151 0 0,35 1-502 0 0</inkml:trace>
  <inkml:trace contextRef="#ctx0" brushRef="#br0" timeOffset="17741.92">2077 2172 3496 0 0,'0'0'409'0'0,"0"0"139"0"0,0 0 905 0 0,-8 0-446 0 0,-136-14 3627 0 0,40 2-4274 0 0,36 9-5755 0 0,68 3 1163 0 0</inkml:trace>
  <inkml:trace contextRef="#ctx0" brushRef="#br0" timeOffset="18007.95">2024 2221 860 0 0,'0'0'5215'0'0,"0"0"-2346"0"0,0 0-2033 0 0,0 0-351 0 0,0 0 251 0 0,-9 2 135 0 0,-124 6 490 0 0,73-8-6423 0 0,56 0 1447 0 0</inkml:trace>
  <inkml:trace contextRef="#ctx0" brushRef="#br1" timeOffset="62982.34">831 812 4152 0 0,'0'0'1305'0'0,"0"0"590"0"0,0 0-918 0 0,0 0-634 0 0,0 0-72 0 0,0 0 420 0 0,0 0 247 0 0,2 8-146 0 0,-1 0-542 0 0,1 1 0 0 0,-1-1 0 0 0,-1 0 0 0 0,0 1 0 0 0,0-1 0 0 0,0 0 0 0 0,-1 0 1 0 0,-1 1-1 0 0,1-1 0 0 0,-1 0 0 0 0,0 0 0 0 0,-1 0 0 0 0,0 0 0 0 0,-1-1 0 0 0,-1 4-250 0 0,-7 16-151 0 0,16-27-6434 0 0,0-7 1458 0 0</inkml:trace>
  <inkml:trace contextRef="#ctx0" brushRef="#br1" timeOffset="63386.26">761 725 7005 0 0,'0'0'854'0'0,"0"0"-150"0"0,-8-3-220 0 0,-236-18 1729 0 0,106 18-2230 0 0,135 2 24 0 0,1 0-1 0 0,-1 0 1 0 0,0 0-1 0 0,0 1 1 0 0,0-1-1 0 0,0 1 1 0 0,0 0-1 0 0,-1 0 1 0 0,1 0-1 0 0,0 0 1 0 0,0 1-1 0 0,0-1 1 0 0,0 1-1 0 0,0 0 1 0 0,1-1-1 0 0,-1 1 1 0 0,0 1-1 0 0,0-1 1 0 0,0 0-1 0 0,1 1 1 0 0,-1-1-1 0 0,1 1 1 0 0,-1 0-1 0 0,1 0 1 0 0,0 0-1 0 0,-1 0 1 0 0,1 0-1 0 0,0 1 1 0 0,0-1-1 0 0,1 0 1 0 0,-1 1-1 0 0,0 0 1 0 0,1-1 0 0 0,0 1-1 0 0,-1 1-6 0 0,-67 161 785 0 0,61-152-735 0 0,6-12-22 0 0,0 1-1 0 0,1-1 0 0 0,-1 0 0 0 0,0 1 1 0 0,1-1-1 0 0,-1 1 0 0 0,1 0 1 0 0,-1 0-1 0 0,1-1 0 0 0,0 1 1 0 0,0 0-1 0 0,0 0 0 0 0,0 0 0 0 0,0 0 1 0 0,0 0-1 0 0,1 0 0 0 0,-1 0 1 0 0,1 1-1 0 0,-1-1 0 0 0,1 0 1 0 0,0 0-1 0 0,0 0 0 0 0,0 1 0 0 0,0-1 1 0 0,0 0-1 0 0,1 0 0 0 0,-1 0 1 0 0,0 0-1 0 0,1 1 0 0 0,0-1 1 0 0,-1 0-1 0 0,1 0 0 0 0,0 0 0 0 0,0 0 1 0 0,0 0-1 0 0,1-1 0 0 0,-1 1 1 0 0,0 0-1 0 0,1 0 0 0 0,-1-1 1 0 0,1 1-1 0 0,-1-1 0 0 0,1 1 0 0 0,0-1 1 0 0,0 0-1 0 0,0 1 0 0 0,-1-1 1 0 0,1 0-1 0 0,0 0 0 0 0,1-1-27 0 0,380 75 2236 0 0,-316-67-2788 0 0,-25-8-2630 0 0,-25-3-1690 0 0</inkml:trace>
  <inkml:trace contextRef="#ctx0" brushRef="#br1" timeOffset="63711.56">1356 250 4060 0 0,'0'0'1883'0'0,"0"0"-920"0"0,0 0-640 0 0,0 0 119 0 0,7 7 766 0 0,0 0-922 0 0,-1 0 1 0 0,1 1 0 0 0,-1 0-1 0 0,-1 0 1 0 0,0 0-1 0 0,0 1 1 0 0,0 0 0 0 0,-1 0-1 0 0,0 0 1 0 0,-1 0-1 0 0,0 0 1 0 0,-1 1 0 0 0,0 0-1 0 0,0-1 1 0 0,-1 5-287 0 0,0 4 69 0 0,0-1-1 0 0,-2 0 1 0 0,0 1 0 0 0,-1-1-1 0 0,-1 0 1 0 0,-1 0 0 0 0,0-1-1 0 0,-1 1 1 0 0,-3 5-69 0 0,-1-11-1387 0 0,3-20-4070 0 0,4-9-1495 0 0</inkml:trace>
  <inkml:trace contextRef="#ctx0" brushRef="#br1" timeOffset="64102.45">1362 176 8053 0 0,'0'0'1392'0'0,"0"0"-624"0"0,-8-3-447 0 0,-293-42 427 0 0,298 46-702 0 0,1 1-1 0 0,-1-1 1 0 0,1 1 0 0 0,-1 0 0 0 0,1 0 0 0 0,-1 0 0 0 0,1 0 0 0 0,0 0 0 0 0,0 0 0 0 0,0 1 0 0 0,0-1-1 0 0,1 1 1 0 0,-1-1 0 0 0,0 1 0 0 0,1 0 0 0 0,0-1 0 0 0,0 1 0 0 0,0 0 0 0 0,0 0 0 0 0,0 0-1 0 0,0 0 1 0 0,1 0 0 0 0,0 0 0 0 0,-1 2-46 0 0,-2 7 104 0 0,-8 18 25 0 0,1-6-93 0 0,1 1 1 0 0,2 0 0 0 0,0 0 0 0 0,1 1 0 0 0,2 0 0 0 0,0 0 0 0 0,2 0-1 0 0,1 1 1 0 0,1 5-37 0 0,1-28 75 0 0,0 1-1 0 0,0-1 1 0 0,1 1-1 0 0,-1-1 1 0 0,1 0-1 0 0,0 1 1 0 0,0-1-1 0 0,1 0 1 0 0,-1 0-1 0 0,1-1 0 0 0,0 1 1 0 0,0 0-1 0 0,0-1 1 0 0,0 0-1 0 0,1 1 1 0 0,-1-2-1 0 0,1 1 1 0 0,0 0-1 0 0,0-1 1 0 0,0 1-1 0 0,0-1 1 0 0,0 0-1 0 0,0 0 1 0 0,1-1-1 0 0,-1 0 1 0 0,1 1-1 0 0,-1-1 1 0 0,1-1-75 0 0,138 12 549 0 0,-121-12-572 0 0,46 1 356 0 0,-15 0-1329 0 0,-20 0-3870 0 0,-28-1 168 0 0</inkml:trace>
  <inkml:trace contextRef="#ctx0" brushRef="#br1" timeOffset="68446.34">2046 220 6553 0 0,'0'0'373'0'0,"0"0"717"0"0,0 0-157 0 0,0 0-587 0 0,0 0-247 0 0,0 0 77 0 0,4 8 252 0 0,3 4-190 0 0,-1 0 0 0 0,0 1 0 0 0,-2 0 0 0 0,1 1 0 0 0,-1-1 0 0 0,-1 1 0 0 0,-1-1 0 0 0,0 1 0 0 0,0 0 0 0 0,-2 0 0 0 0,0 0 0 0 0,0 0-1 0 0,-1 0 1 0 0,-1-1 0 0 0,0 1 0 0 0,-4 12-238 0 0,-23 54-682 0 0,16-95-3114 0 0,11 4-2287 0 0</inkml:trace>
  <inkml:trace contextRef="#ctx0" brushRef="#br1" timeOffset="68804.98">2055 162 4012 0 0,'0'0'5604'0'0,"0"0"-4055"0"0,-9-2-1350 0 0,-267-15 354 0 0,206 18-948 0 0,66 1 437 0 0,0 0 0 0 0,0 0 0 0 0,0 1-1 0 0,1 0 1 0 0,-1 0 0 0 0,1 0 0 0 0,0 0 0 0 0,0 0-1 0 0,0 0 1 0 0,0 1 0 0 0,1 0 0 0 0,-1-1-1 0 0,1 1 1 0 0,0 0 0 0 0,0 0 0 0 0,0 0-1 0 0,1 0 1 0 0,0 1 0 0 0,-1 2-42 0 0,-4 5 35 0 0,-3 5-18 0 0,0 1 0 0 0,1-1 1 0 0,1 1-1 0 0,1 1 0 0 0,0-1 0 0 0,2 1 0 0 0,0 0 0 0 0,1 1 1 0 0,0-1-1 0 0,2 0 0 0 0,1 1 0 0 0,0-1 0 0 0,1 1 0 0 0,1-1 0 0 0,2 7-17 0 0,-2-22 96 0 0,1 1 0 0 0,0 0-1 0 0,0 0 1 0 0,0-1 0 0 0,0 0-1 0 0,1 0 1 0 0,-1 0 0 0 0,1 0-1 0 0,0 0 1 0 0,1-1-1 0 0,-1 1 1 0 0,0-1 0 0 0,1 0-1 0 0,0-1 1 0 0,0 1 0 0 0,-1-1-1 0 0,2 0 1 0 0,-1 0 0 0 0,0-1-1 0 0,0 1 1 0 0,0-1-1 0 0,1 0 1 0 0,-1-1 0 0 0,1 1-1 0 0,2-1-95 0 0,141-4 547 0 0,-144 3-538 0 0,38-4 59 0 0,5-1-563 0 0,-18 4-4173 0 0,-29 2 349 0 0</inkml:trace>
  <inkml:trace contextRef="#ctx0" brushRef="#br1" timeOffset="69305.94">538 993 4592 0 0,'0'0'2993'0'0,"0"0"-2645"0"0,0 0-36 0 0,0 0-40 0 0,0 0 392 0 0,0 0-392 0 0,0 0-272 0 0,0 0-532 0 0,0 0-872 0 0,0 0-2805 0 0</inkml:trace>
  <inkml:trace contextRef="#ctx0" brushRef="#br1" timeOffset="69554.12">538 993 10709 0 0,'28'1'2056'0'0,"-28"-1"-1932"0"0,0 0-124 0 0,0 0 0 0 0,3 0 0 0 0,-2-1-36 0 0,4-2-808 0 0,2 2-1180 0 0,8-7-4177 0 0</inkml:trace>
  <inkml:trace contextRef="#ctx0" brushRef="#br1" timeOffset="69800.24">1980 336 4104 0 0,'0'0'0'0'0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31.2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232 15 3724 0 0,'0'0'6384'0'0,"0"0"-4282"0"0,0 0-1712 0 0,0 0 12 0 0,-8-1 77 0 0,-175-13-322 0 0,181 69 964 0 0,-36 313 2105 0 0,38-364-3177 0 0,-1-1 1 0 0,2 0-1 0 0,-1 0 0 0 0,0 0 1 0 0,1 0-1 0 0,-1 0 0 0 0,1 0 1 0 0,0 0-1 0 0,0 0 0 0 0,0 0 1 0 0,0 0-1 0 0,0 0 0 0 0,1 0 1 0 0,0 0-1 0 0,-1-1 0 0 0,1 1 1 0 0,0-1-1 0 0,0 1 0 0 0,0-1 0 0 0,1 0 1 0 0,-1 0-1 0 0,0 0 0 0 0,1 0 1 0 0,0 0-1 0 0,-1-1 0 0 0,1 1 1 0 0,0-1-1 0 0,0 1 0 0 0,0-1 1 0 0,0 0-1 0 0,0 0 0 0 0,0-1 1 0 0,0 1-1 0 0,0 0 0 0 0,0-1 1 0 0,0 0-1 0 0,0 0 0 0 0,0 0 1 0 0,1 0-1 0 0,-1 0 0 0 0,0-1 1 0 0,1 0-50 0 0,27-3-3071 0 0,0-4-3783 0 0,-13 1-1598 0 0</inkml:trace>
  <inkml:trace contextRef="#ctx0" brushRef="#br0" timeOffset="431.02">394 127 4072 0 0,'0'0'4891'0'0,"0"0"-2727"0"0,0 0-1031 0 0,0 0-265 0 0,0 0-196 0 0,0 0-395 0 0,0 0-211 0 0,0 0 46 0 0,-3 5-14 0 0,-42 48 116 0 0,109-24-1266 0 0,4 53 2952 0 0,-68-80-1833 0 0,1 0-1 0 0,0 0 1 0 0,0 0 0 0 0,-1 0 0 0 0,1 1-1 0 0,-1-1 1 0 0,0 0 0 0 0,1 0 0 0 0,-1 0-1 0 0,0 0 1 0 0,0 1 0 0 0,-1-1 0 0 0,1 0-1 0 0,0 0 1 0 0,-1 0 0 0 0,1 0-1 0 0,-1 1 1 0 0,0-1 0 0 0,1 0 0 0 0,-1 0-1 0 0,0 0 1 0 0,0-1 0 0 0,-1 1 0 0 0,1 0-1 0 0,0 0 1 0 0,-1 0 0 0 0,1-1 0 0 0,-1 1-1 0 0,1-1 1 0 0,-1 1 0 0 0,0-1 0 0 0,0 0-1 0 0,1 0 1 0 0,-1 0 0 0 0,0 1 0 0 0,0-2-1 0 0,0 1 1 0 0,0 0 0 0 0,0 0 0 0 0,-1-1-1 0 0,1 1 1 0 0,0-1 0 0 0,0 0 0 0 0,0 1-1 0 0,0-1 1 0 0,-2 0-67 0 0,-38 0-1200 0 0,22-17-5159 0 0,20 11 1586 0 0</inkml:trace>
  <inkml:trace contextRef="#ctx0" brushRef="#br0" timeOffset="677.65">603 137 11925 0 0,'0'0'2184'0'0,"0"0"-1136"0"0,0 0-668 0 0,0 0 352 0 0,0 0-371 0 0,-40-8-357 0 0,23 3-4 0 0,-2 2-429 0 0,3 0-375 0 0,-1 0-192 0 0,-1-1-428 0 0,5 2-952 0 0,4-1-2768 0 0</inkml:trace>
  <inkml:trace contextRef="#ctx0" brushRef="#br0" timeOffset="1050.85">552 13 7341 0 0,'0'0'2201'0'0,"0"0"-1492"0"0,7 0-571 0 0,39 4 536 0 0,73-1-1492 0 0,-46-21 3731 0 0,-81 69-1735 0 0,48 155 691 0 0,-5-83-1496 0 0,-34-120-320 0 0,0 1 0 0 0,0-1 0 0 0,0 1 0 0 0,-1-1 1 0 0,0 1-1 0 0,1-1 0 0 0,-1 1 0 0 0,0-1 0 0 0,0 1 1 0 0,-1-1-1 0 0,1 1 0 0 0,-1-1 0 0 0,0 1 0 0 0,0-1 1 0 0,0 1-1 0 0,0-1 0 0 0,0 0 0 0 0,-1 0 0 0 0,0 0 1 0 0,1 0-1 0 0,-1 0 0 0 0,0 0 0 0 0,-1 0 0 0 0,1 0 1 0 0,0-1-1 0 0,-1 1 0 0 0,0-1 0 0 0,1 0 1 0 0,-1 0-1 0 0,0 0 0 0 0,0 0 0 0 0,0 0 0 0 0,0 0 1 0 0,-1-1-1 0 0,1 0 0 0 0,0 1 0 0 0,-1-1 0 0 0,1-1 1 0 0,0 1-1 0 0,-1 0 0 0 0,1-1 0 0 0,-1 0 0 0 0,0 0 1 0 0,1 0-1 0 0,-1 0 0 0 0,0 0-53 0 0,-65-14-1245 0 0,48 2-2564 0 0,12-5-4505 0 0,10 8 2657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8:17.95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725 156 1772 0 0,'0'0'1379'0'0,"0"0"1218"0"0,0 0-1050 0 0,0 0-841 0 0,0 0-228 0 0,0 0-48 0 0,0 0 113 0 0,0 0 98 0 0,-2-4 17 0 0,2 3-621 0 0,0 0 1 0 0,-1 0-1 0 0,1 0 1 0 0,0 0-1 0 0,0 0 1 0 0,0 0-1 0 0,0 0 1 0 0,0 0-1 0 0,0 1 1 0 0,0-1-1 0 0,1 0 1 0 0,-1 0-1 0 0,0 0 1 0 0,0 0-1 0 0,1 0 1 0 0,-1 0-1 0 0,1 0 1 0 0,-1 1-1 0 0,0-1 1 0 0,1 0-1 0 0,0 0 1 0 0,-1 0-1 0 0,1 1 1 0 0,-1-1-1 0 0,1 0 1 0 0,0 1-1 0 0,0-1 1 0 0,-1 1-1 0 0,1-1 1 0 0,0 1-1 0 0,0-1 1 0 0,0 1-1 0 0,0-1 0 0 0,-1 1 1 0 0,1 0-1 0 0,0-1 1 0 0,0 1-1 0 0,0 0 1 0 0,0 0-1 0 0,0 0 1 0 0,0 0-1 0 0,0 0 1 0 0,0 0-1 0 0,0 0 1 0 0,0 0-1 0 0,0 0 1 0 0,0 0-1 0 0,-1 1 1 0 0,1-1-1 0 0,0 0 1 0 0,0 0-1 0 0,0 1 1 0 0,0-1-1 0 0,0 1 1 0 0,0-1-1 0 0,-1 1 1 0 0,1-1-1 0 0,0 1 1 0 0,0 0-38 0 0,17 0-139 0 0,52 1 162 0 0,-61 41 1040 0 0,107 739 2843 0 0,-114-758-3853 0 0,0 1 1 0 0,-1-1-1 0 0,-2 0 1 0 0,-1 0-1 0 0,0 0 0 0 0,-2 0 1 0 0,-1 0-1 0 0,0-1 1 0 0,-2 1-1 0 0,-2 1-53 0 0,-40 136 232 0 0,46-155-277 0 0,-1-1 0 0 0,1 0 0 0 0,-1 0 0 0 0,-1 0-1 0 0,1-1 1 0 0,0 0 0 0 0,-1 1 0 0 0,0-2 0 0 0,0 1 0 0 0,0 0 0 0 0,-1-1 0 0 0,1 0 0 0 0,-1 0 0 0 0,1-1 0 0 0,-1 1 0 0 0,0-1 0 0 0,0-1 0 0 0,0 1 0 0 0,-1-1 0 0 0,1 0 0 0 0,0 0 0 0 0,0-1 0 0 0,-1 0 0 0 0,1 0-1 0 0,0 0 1 0 0,0-1 0 0 0,0 0 0 0 0,-1 0 0 0 0,-2-2 45 0 0,-20 3-1726 0 0,-1-1-2645 0 0,-9-4-3375 0 0</inkml:trace>
  <inkml:trace contextRef="#ctx0" brushRef="#br0" timeOffset="10635.73">296 389 1096 0 0,'0'0'546'0'0,"0"0"-351"0"0,0 0-9 0 0,0 0-16 0 0,0 0 33 0 0,6-1 8 0 0,3-2 168 0 0,0 0-1 0 0,0-1 1 0 0,0 0 0 0 0,-1 0 0 0 0,0-1-1 0 0,0 0 1 0 0,0-1 0 0 0,0 1 0 0 0,-1-1-1 0 0,0-1 1 0 0,0 0 0 0 0,-1 0 0 0 0,4-5-379 0 0,-6 8-89 0 0,-1 0 0 0 0,0 0 1 0 0,0 0-1 0 0,-1 0 1 0 0,0 0-1 0 0,1-1 0 0 0,-1 1 1 0 0,-1-1-1 0 0,1 0 0 0 0,-1 1 1 0 0,1-1-1 0 0,-1 0 1 0 0,-1 0-1 0 0,1 0 0 0 0,-1 0 1 0 0,0 0-1 0 0,0 0 0 0 0,0 0 1 0 0,-1 0-1 0 0,1 0 1 0 0,-1 0-1 0 0,-1 1 0 0 0,1-1 1 0 0,-1 0-1 0 0,1 1 0 0 0,-1-1 1 0 0,-1 1-1 0 0,0-2 89 0 0,-98-102-4411 0 0,75 88 3773 0 0</inkml:trace>
  <inkml:trace contextRef="#ctx0" brushRef="#br0" timeOffset="10894.55">180 1 36 0 0,'-7'1'565'0'0,"0"2"-362"0"0,0-1-1 0 0,1 1 1 0 0,-1 0-1 0 0,1 1 1 0 0,-1-1-1 0 0,1 1 1 0 0,0 0-1 0 0,1 1 1 0 0,-1 0-1 0 0,1 0 1 0 0,0 0-1 0 0,0 0 1 0 0,0 1-1 0 0,1 0 1 0 0,0 0-1 0 0,0 0 1 0 0,0 0-1 0 0,-1 6-202 0 0,-57 133 1812 0 0,60-141-1812 0 0,1 0 0 0 0,0 0-1 0 0,0 0 1 0 0,0 0 0 0 0,1 0-1 0 0,0 0 1 0 0,-1 0 0 0 0,1 0-1 0 0,1 0 1 0 0,-1 0 0 0 0,1 0-1 0 0,-1 0 1 0 0,1 0 0 0 0,0 0-1 0 0,1 0 1 0 0,-1 0 0 0 0,1 0-1 0 0,-1-1 1 0 0,1 1 0 0 0,0 0-1 0 0,0-1 1 0 0,1 0 0 0 0,-1 1-1 0 0,1-1 1 0 0,0 0 0 0 0,0 0-1 0 0,0-1 1 0 0,0 1 0 0 0,0-1 0 0 0,1 1-1 0 0,-1-1 1 0 0,1 0 0 0 0,-1 0-1 0 0,1 0 1 0 0,0-1 0 0 0,2 1 0 0 0,153 13 578 0 0,-93-26-3368 0 0,-48 6 39 0 0</inkml:trace>
  <inkml:trace contextRef="#ctx0" brushRef="#br0" timeOffset="22381.11">249 169 1880 0 0,'0'0'690'0'0,"0"0"408"0"0,0 0 1169 0 0,0 0-817 0 0,0 0-650 0 0,4-6-23 0 0,1 0-218 0 0,8-12-345 0 0,-9-2 4383 0 0,-31 40-4230 0 0,18-13-314 0 0,1 0 0 0 0,0 1 0 0 0,0-1 1 0 0,1 2-1 0 0,0-1 0 0 0,0 1 0 0 0,1 0 1 0 0,0 0-1 0 0,1 1 0 0 0,0 0 0 0 0,1 0 1 0 0,0 0-1 0 0,0 0 0 0 0,1 1 0 0 0,0 0 1 0 0,1-1-1 0 0,1 1 0 0 0,-1 0 0 0 0,1 0 1 0 0,1 0-1 0 0,0 0 0 0 0,2 8-53 0 0,2-13 48 0 0,0-2 0 0 0,1 1 0 0 0,-1 0 0 0 0,1-1 0 0 0,0 0 0 0 0,0 0 0 0 0,1 0 0 0 0,-1-1 0 0 0,1 0 0 0 0,0 0 0 0 0,0 0 0 0 0,0-1 0 0 0,0 0 0 0 0,0 0 1 0 0,0 0-1 0 0,1-1 0 0 0,-1 0 0 0 0,0 0 0 0 0,1-1 0 0 0,-1 0 0 0 0,1 0 0 0 0,-1 0 0 0 0,1-1 0 0 0,-1 0 0 0 0,0 0 0 0 0,1 0 0 0 0,-1-1 0 0 0,0 0 0 0 0,0 0 0 0 0,5-3-48 0 0,-10 3 12 0 0,1 0 0 0 0,-1 0-1 0 0,0-1 1 0 0,0 1 0 0 0,0 0 0 0 0,0 0 0 0 0,0-1 0 0 0,0 1 0 0 0,-1 0-1 0 0,1-1 1 0 0,-1 1 0 0 0,1-1 0 0 0,-1 1 0 0 0,0 0 0 0 0,0-1 0 0 0,0 1-1 0 0,-1-1 1 0 0,1 1 0 0 0,0-1 0 0 0,-1 1 0 0 0,0 0 0 0 0,1-1 0 0 0,-1 1-1 0 0,0 0 1 0 0,0 0 0 0 0,0-1 0 0 0,-1 1 0 0 0,1 0 0 0 0,0 0 0 0 0,-1 0-1 0 0,0 0 1 0 0,1 1 0 0 0,-1-1 0 0 0,0 0 0 0 0,0 1 0 0 0,0-1-1 0 0,0 1 1 0 0,0 0 0 0 0,0-1 0 0 0,0 1 0 0 0,0 0 0 0 0,-1 0 0 0 0,1 1-1 0 0,0-1 1 0 0,-1 0 0 0 0,1 1 0 0 0,-1-1 0 0 0,1 1 0 0 0,0 0 0 0 0,-1 0-1 0 0,1 0 1 0 0,-1 0 0 0 0,1 0 0 0 0,-3 1-12 0 0,-63 19-2098 0 0,30-3-6948 0 0,23-13 2239 0 0</inkml:trace>
  <inkml:trace contextRef="#ctx0" brushRef="#br0" timeOffset="31427.66">118 655 3284 0 0,'0'0'2358'0'0,"0"0"-981"0"0,0 0-402 0 0,0 0-98 0 0,0 0-226 0 0,0 0-249 0 0,0 0-90 0 0,0 0 305 0 0,0 0 314 0 0,3 9-11 0 0,48 211 1845 0 0,-57-206-3455 0 0,1-23-4557 0 0,5 1-397 0 0</inkml:trace>
  <inkml:trace contextRef="#ctx0" brushRef="#br0" timeOffset="31875.14">395 718 5196 0 0,'0'0'5171'0'0,"0"0"-4076"0"0,0 0-1021 0 0,0 0 24 0 0,0 0 31 0 0,0 0 75 0 0,0 0 17 0 0,-4-3-62 0 0,5 4-170 0 0,0-1 1 0 0,-1 0-1 0 0,1 1 1 0 0,0-1-1 0 0,0 0 0 0 0,-1 0 1 0 0,1 1-1 0 0,0-1 0 0 0,0 0 1 0 0,-1 0-1 0 0,1 0 0 0 0,0 0 1 0 0,0 0-1 0 0,0 0 0 0 0,-1 0 1 0 0,1 0-1 0 0,0 0 0 0 0,0-1 1 0 0,0 1-1 0 0,-1 0 0 0 0,1 0 1 0 0,0-1-1 0 0,0 1 0 0 0,-1-1 1 0 0,1 1-1 0 0,0 0 0 0 0,-1-1 1 0 0,1 1-1 0 0,-1-1 0 0 0,1 0 1 0 0,0 1-1 0 0,-1-1 0 0 0,1 1 1 0 0,-1-1-1 0 0,0 0 1 0 0,1 1-1 0 0,-1-1 0 0 0,1 0 1 0 0,-1 0-1 0 0,0 1 0 0 0,0-1 1 0 0,1 0-1 0 0,-1 0 0 0 0,0 1 1 0 0,0-1-1 0 0,0 0 0 0 0,0 0 1 0 0,0 0-1 0 0,0 1 0 0 0,0-1 1 0 0,0 0-1 0 0,0 0 0 0 0,0 0 1 0 0,0 1-1 0 0,-1-1 0 0 0,1 0 1 0 0,0 0 10 0 0,4 3 98 0 0,-1-1 0 0 0,1 1 1 0 0,0 0-1 0 0,-1 0 0 0 0,1 0 1 0 0,-1 0-1 0 0,1 1 0 0 0,-1-1 1 0 0,0 1-1 0 0,0 0 0 0 0,0 0 0 0 0,-1 0 1 0 0,1 0-1 0 0,-1 0 0 0 0,0 1 1 0 0,1-1-1 0 0,-1 1 0 0 0,-1 0 1 0 0,1-1-1 0 0,-1 1 0 0 0,1 0 1 0 0,-1 0-1 0 0,0 0 0 0 0,-1 0 0 0 0,1 0 1 0 0,-1 0-1 0 0,1 0 0 0 0,-1 0 1 0 0,0 1-1 0 0,-1-1 0 0 0,1 0 1 0 0,-1 0-1 0 0,0 0 0 0 0,0 0 1 0 0,0 0-1 0 0,0 0 0 0 0,-1-1 0 0 0,1 1 1 0 0,-1 0-1 0 0,0-1 0 0 0,0 1 1 0 0,-1-1-1 0 0,1 1 0 0 0,-1-1 1 0 0,1 0-1 0 0,-1 0 0 0 0,0 0 1 0 0,0-1-1 0 0,-2 2-98 0 0,-96 54-1226 0 0,170-66 2423 0 0,88 52-374 0 0,-131-34-2751 0 0,-26-10 1295 0 0,2 1 106 0 0,-1-2-6408 0 0,-1-5-393 0 0</inkml:trace>
  <inkml:trace contextRef="#ctx0" brushRef="#br1" timeOffset="47819.38">220 1110 836 0 0,'0'0'2088'0'0,"0"0"-1037"0"0,0 0 966 0 0,0 0 378 0 0,0 0-710 0 0,0 0-540 0 0,0 0-160 0 0,0 0-99 0 0,5 38 895 0 0,-2-22-1756 0 0,-1 0 1 0 0,0-1 0 0 0,-1 1-1 0 0,-1 0 1 0 0,-1 0 0 0 0,0 0-1 0 0,-1 0 1 0 0,0 0 0 0 0,-1-1-1 0 0,-5 14-25 0 0,8-29-1338 0 0,4-3-3676 0 0,3-8-1615 0 0</inkml:trace>
  <inkml:trace contextRef="#ctx0" brushRef="#br1" timeOffset="48221.54">424 1194 9413 0 0,'0'0'1861'0'0,"0"0"-1071"0"0,0 0-245 0 0,0 0 75 0 0,0 0-331 0 0,0 0-286 0 0,6-2-47 0 0,48-26 306 0 0,-53 28-272 0 0,0-1-1 0 0,0 0 1 0 0,0 1-1 0 0,0-1 0 0 0,0 0 1 0 0,0 0-1 0 0,-1 0 1 0 0,1 0-1 0 0,0 0 1 0 0,0 0-1 0 0,-1 0 0 0 0,1 0 1 0 0,-1 0-1 0 0,1 0 1 0 0,-1 0-1 0 0,1 0 1 0 0,-1 0-1 0 0,0-1 0 0 0,0 1 1 0 0,1 0-1 0 0,-1 0 1 0 0,0 0-1 0 0,0-1 1 0 0,0 1-1 0 0,0 0 0 0 0,0 0 1 0 0,-1 0-1 0 0,1-1 1 0 0,0 1-1 0 0,0 0 1 0 0,-1 0-1 0 0,1 0 0 0 0,-1 0 1 0 0,1 0-1 0 0,-1 0 1 0 0,1-1-1 0 0,-1 1 1 0 0,0 1-1 0 0,0-1 0 0 0,1 0 1 0 0,-1 0-1 0 0,0 0 1 0 0,0 0-1 0 0,0 0 1 0 0,0 1-1 0 0,0-1 0 0 0,0 0 1 0 0,0 1-1 0 0,0-1 1 0 0,0 1-1 0 0,0-1 1 0 0,-1 1-1 0 0,1 0 0 0 0,0-1 1 0 0,-1 1 10 0 0,0-1 6 0 0,1 0 0 0 0,-1-1 0 0 0,0 1-1 0 0,0 1 1 0 0,0-1 0 0 0,0 0 0 0 0,0 0 0 0 0,0 1 0 0 0,0-1 0 0 0,0 1 0 0 0,0-1 0 0 0,0 1 0 0 0,0 0 0 0 0,0 0-1 0 0,0 0 1 0 0,0 0 0 0 0,0 0 0 0 0,0 1 0 0 0,0-1 0 0 0,-1 1 0 0 0,1-1 0 0 0,1 1 0 0 0,-1 0 0 0 0,0-1-1 0 0,0 1 1 0 0,0 0 0 0 0,0 0 0 0 0,0 0 0 0 0,1 1 0 0 0,-1-1 0 0 0,1 0 0 0 0,-1 1 0 0 0,1-1 0 0 0,-1 1-1 0 0,1 0 1 0 0,0-1 0 0 0,-1 1 0 0 0,1 0 0 0 0,0 0 0 0 0,0-1 0 0 0,1 1 0 0 0,-1 0 0 0 0,0 0 0 0 0,1 0-1 0 0,-1 0 1 0 0,1 0 0 0 0,-1 0 0 0 0,1 0 0 0 0,0 0 0 0 0,0 1 0 0 0,0-1 0 0 0,0 0 0 0 0,0 0 0 0 0,1 0 0 0 0,-1 0-1 0 0,0 0 1 0 0,1 0 0 0 0,0 0 0 0 0,-1 0 0 0 0,1 0 0 0 0,0 0 0 0 0,0 0 0 0 0,0-1 0 0 0,0 1 0 0 0,1 0-1 0 0,-1-1 1 0 0,0 1 0 0 0,2 1-6 0 0,39 53 879 0 0,13 36 496 0 0,-55-94-1402 0 0,0-1 1 0 0,0 1-1 0 0,0 0 0 0 0,0 0 0 0 0,-1 0 0 0 0,1 0 0 0 0,0-1 0 0 0,-1 1 0 0 0,1 0 0 0 0,-1 0 0 0 0,0 0 0 0 0,0 0 0 0 0,0 0 0 0 0,0 0 0 0 0,0 0 0 0 0,0 1 0 0 0,-1-1 0 0 0,1 0 0 0 0,0 0 0 0 0,-1 1 0 0 0,0-1 0 0 0,1 1 0 0 0,-1 0 0 0 0,0-1 0 0 0,0 1 0 0 0,1 0 0 0 0,-1 0 0 0 0,0 0 0 0 0,0 0 0 0 0,0 0 0 0 0,0 1 0 0 0,-1-1 1 0 0,1 0-1 0 0,0 1 0 0 0,0 0 0 0 0,0 0 0 0 0,0-1 0 0 0,-1 1 0 0 0,1 0 0 0 0,0 1 0 0 0,0-1 0 0 0,0 0 0 0 0,0 1 0 0 0,-1-1 0 0 0,1 1 0 0 0,0-1 0 0 0,0 1 0 0 0,0 0 0 0 0,0 0 0 0 0,0 0 0 0 0,1 0 0 0 0,-1 1 0 0 0,0-1 0 0 0,0 0 0 0 0,1 1 0 0 0,-1-1 0 0 0,1 1 0 0 0,-1-1 0 0 0,1 1 0 0 0,-1 0 0 0 0,1 0 0 0 0,0 0 0 0 0,0 0 1 0 0,0 0-1 0 0,0 0 0 0 0,0 0 0 0 0,1 0 27 0 0,2-8-98 0 0,1 0 0 0 0,-1 1 0 0 0,1-1 0 0 0,1 1 0 0 0,-1 0-1 0 0,1 0 1 0 0,0 0 0 0 0,0 0 0 0 0,1 1 0 0 0,-1-1 0 0 0,1 1 0 0 0,0 0 0 0 0,0 1 0 0 0,0-1 0 0 0,0 1 0 0 0,4-1 98 0 0,35-20-4134 0 0,-40 22 3398 0 0,29-15-6780 0 0</inkml:trace>
  <inkml:trace contextRef="#ctx0" brushRef="#br1" timeOffset="50449.2">440 1311 728 0 0,'0'0'478'0'0,"0"0"-81"0"0,0 0-127 0 0,0 0-82 0 0,0 0-7 0 0,0 0-43 0 0,0 0 5 0 0,0 0 310 0 0,0 2 4576 0 0,-23 21-997 0 0,22-22-4002 0 0,-1 0-1 0 0,1 1 1 0 0,-1-1 0 0 0,1 1 0 0 0,0-1-1 0 0,0 1 1 0 0,0 0 0 0 0,0-1-1 0 0,0 1 1 0 0,0 0 0 0 0,0 0-1 0 0,1 0 1 0 0,-1 0 0 0 0,1-1 0 0 0,-1 1-1 0 0,1 0 1 0 0,0 0 0 0 0,0 0-1 0 0,0 0 1 0 0,0 0 0 0 0,0 0-1 0 0,0 0 1 0 0,0 0 0 0 0,0 0-1 0 0,1 0 1 0 0,-1 0 0 0 0,1 0 0 0 0,0 0-1 0 0,0-1 1 0 0,-1 1 0 0 0,1 0-1 0 0,0 0 1 0 0,0-1 0 0 0,1 1-1 0 0,-1-1 1 0 0,0 1 0 0 0,0-1 0 0 0,1 1-1 0 0,-1-1 1 0 0,1 0 0 0 0,-1 0-1 0 0,1 1 1 0 0,0-1 0 0 0,-1 0-1 0 0,1-1 1 0 0,0 1 0 0 0,0 0-1 0 0,0 0 1 0 0,-1-1 0 0 0,1 1 0 0 0,0-1-1 0 0,0 0 1 0 0,0 1 0 0 0,0-1-1 0 0,0 0 1 0 0,0 0 0 0 0,0 0-1 0 0,0 0 1 0 0,0-1 0 0 0,0 1 0 0 0,0-1-1 0 0,0 1 1 0 0,0-1-30 0 0,0 1 42 0 0,0 1 1 0 0,0-1-1 0 0,0-1 1 0 0,0 1-1 0 0,0 0 1 0 0,-1 0-1 0 0,1-1 1 0 0,0 1 0 0 0,0-1-1 0 0,0 1 1 0 0,0-1-1 0 0,0 0 1 0 0,-1 0-1 0 0,1 0 1 0 0,0 0-1 0 0,-1 0 1 0 0,1 0-1 0 0,-1-1 1 0 0,1 1-1 0 0,-1 0 1 0 0,1-1-1 0 0,-1 1 1 0 0,0-1-1 0 0,0 1 1 0 0,0-1-1 0 0,0 0 1 0 0,0 1-1 0 0,0-1 1 0 0,0 0-1 0 0,0-1-42 0 0,-5-15-2183 0 0,-13-1-3902 0 0,3 9-830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17.9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1 236 0 0,'0'0'0'0'0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18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1 3160 0 0,'0'0'4513'0'0,"0"0"-3293"0"0,0 0-92 0 0,0 0-20 0 0,0 0-492 0 0,0 0-536 0 0,0 0-80 0 0,-39 0-44 0 0,19 0-44 0 0,-2 0-16 0 0,-5 0 0 0 0,-1 0-36 0 0,-1 0-608 0 0,2 0-544 0 0,-2 0-952 0 0,9 0-2457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18.4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0 1552 0 0,'0'0'1016'0'0,"0"0"28"0"0,0 0 312 0 0,0 0-287 0 0,-44 10-353 0 0,27-9-380 0 0,-2 2-228 0 0,-7-1-108 0 0,-1 1-416 0 0,-8 1-232 0 0,-9 0 76 0 0,9-1-1893 0 0,-6 1-631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18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241 1 4272 0 0,'0'0'4933'0'0,"0"0"-4701"0"0,0 0 16 0 0,0 0-92 0 0,0 0 280 0 0,0 0-216 0 0,-47 19-116 0 0,32-15-104 0 0,-5 0 0 0 0,0 0-156 0 0,-5-1-464 0 0,1-1-532 0 0,-6-1-536 0 0,8 0-2461 0 0,-15-2 1313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19.0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14 10469 0 0,'0'0'1224'0'0,"0"0"-612"0"0,0 0-416 0 0,-56-14-72 0 0,23 14-124 0 0,-10 2-140 0 0,-11 7-12 0 0,5 1-452 0 0,6-1-1432 0 0,19-2-2937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22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5 4576 0 0,'0'0'8179'0'0,"0"0"-5946"0"0,0 0-2010 0 0,0 0-49 0 0,0 0 243 0 0,6-1-112 0 0,20-3-276 0 0,4 49-562 0 0,-38-29-900 0 0,11 8 1072 0 0,6-13 657 0 0,-4-7-127 0 0,0 1 0 0 0,0-1 0 0 0,-1 1-1 0 0,0 0 1 0 0,0 0 0 0 0,0 1 0 0 0,0-1-1 0 0,-1 1 1 0 0,0 0 0 0 0,0 0 0 0 0,-1 0-1 0 0,0 0 1 0 0,0 0 0 0 0,0 0 0 0 0,-1 1-1 0 0,0-1 1 0 0,0 1 0 0 0,0 2-169 0 0,-4-6 40 0 0,-1 1 0 0 0,1-1 1 0 0,-1 0-1 0 0,0 0 0 0 0,0-1 1 0 0,0 1-1 0 0,0-1 0 0 0,-1 0 1 0 0,1 0-1 0 0,-1 0 0 0 0,1-1 0 0 0,-1 1 1 0 0,1-1-1 0 0,-1 0 0 0 0,0-1 1 0 0,0 1-1 0 0,0-1 0 0 0,1 0 1 0 0,-1 0-1 0 0,0 0 0 0 0,0-1 0 0 0,1 1 1 0 0,-1-1-1 0 0,0-1 0 0 0,0 1-40 0 0,1 0-461 0 0,-34-6-376 0 0,18-6-7906 0 0,17 7 770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31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21 4656 0 0,'0'0'847'0'0,"0"0"2017"0"0,0 0-1574 0 0,0 0-797 0 0,0 0-114 0 0,-7 0 115 0 0,-279-21 3270 0 0,276 93-3250 0 0,18 411 2032 0 0,5 20-1936 0 0,2-78-781 0 0,52-270 397 0 0,55-117 997 0 0,-113-36-1791 0 0,19 3-725 0 0,-6-7-5569 0 0,4-8-3730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39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100 829 640 0 0,'0'0'1371'0'0,"0"0"-129"0"0,0 0 239 0 0,0 0 104 0 0,0 0-84 0 0,0 0-151 0 0,0 0-216 0 0,0 0-275 0 0,0 0-192 0 0,-23-17 954 0 0,-14-172 574 0 0,24 131-2193 0 0,3 0 0 0 0,2-1 0 0 0,2 0-1 0 0,3-59-1 0 0,4 110-23 0 0,1 0-1 0 0,0 0 1 0 0,0 1-1 0 0,0-1 1 0 0,1 0-1 0 0,0 1 1 0 0,0-1-1 0 0,1 1 1 0 0,0 0-1 0 0,0 0 1 0 0,1 0-1 0 0,0 1 1 0 0,0 0-1 0 0,1 0 1 0 0,-1 0-1 0 0,1 1 1 0 0,0-1-1 0 0,1 1 1 0 0,0 1-1 0 0,-1-1 1 0 0,1 1-1 0 0,6-2 24 0 0,169-57 108 0 0,-256 22-276 0 0,75 42 166 0 0,-1-1 0 0 0,1 1 0 0 0,0 0 0 0 0,-1-1 0 0 0,1 1-1 0 0,0-1 1 0 0,-1 1 0 0 0,1-1 0 0 0,0 0 0 0 0,0 1 0 0 0,0-1 0 0 0,-1 0 0 0 0,1 1 0 0 0,0-1-1 0 0,0 0 1 0 0,0 0 0 0 0,0 0 0 0 0,-1 1 0 0 0,1-1 0 0 0,0 0 0 0 0,0 0 0 0 0,0-1 0 0 0,0 1-1 0 0,0 0 1 0 0,-1 0 0 0 0,1 0 0 0 0,0 0 0 0 0,0-1 0 0 0,0 1 0 0 0,-1 0 0 0 0,1-1 0 0 0,0 1-1 0 0,0-1 1 0 0,-1 1 0 0 0,1-1 0 0 0,0 1 0 0 0,-1-1 0 0 0,1 1 0 0 0,0-1 0 0 0,-1 0 0 0 0,1 1-1 0 0,-1-1 1 0 0,1 0 0 0 0,-1 0 0 0 0,1 1 0 0 0,-1-1 0 0 0,0 0 0 0 0,1 0 0 0 0,-1 0 0 0 0,0 1-1 0 0,0-1 1 0 0,0 0 0 0 0,0 0 0 0 0,1 0 0 0 0,-1 0 0 0 0,0 0 0 0 0,0 1 0 0 0,0-1 0 0 0,-1 0-1 0 0,1 0 1 0 0,0-1 2 0 0,2 4-8 0 0,1-1 0 0 0,-1 1 0 0 0,1-1 0 0 0,-1 1 0 0 0,0 0 0 0 0,1 0 0 0 0,-1 0 0 0 0,0 0-1 0 0,-1 0 1 0 0,1 1 0 0 0,0-1 0 0 0,-1 0 0 0 0,1 1 0 0 0,-1 0 0 0 0,1-1 0 0 0,-1 1 0 0 0,0 0-1 0 0,0-1 1 0 0,-1 1 0 0 0,1 0 0 0 0,0 0 0 0 0,-1 0 0 0 0,0 0 0 0 0,0 0 0 0 0,0-1 0 0 0,0 1-1 0 0,0 0 1 0 0,0 0 0 0 0,-1 0 0 0 0,1 0 0 0 0,-1 0 0 0 0,0-1 0 0 0,0 1 0 0 0,0 0 0 0 0,0 0 0 0 0,-1-1-1 0 0,1 1 1 0 0,-1-1 0 0 0,1 0 0 0 0,-1 1 0 0 0,0-1 0 0 0,0 0 0 0 0,0 0 0 0 0,-2 2 8 0 0,-5 12-368 0 0,-2 5-1474 0 0,2-6-2637 0 0,-2-1-3211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42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144 9 12317 0 0,'0'0'2328'0'0,"0"0"-2088"0"0,0 0-112 0 0,0 0-104 0 0,0 0 228 0 0,0 0 24 0 0,0 0-152 0 0,-55 2-124 0 0,34-2-580 0 0,-1 0-444 0 0,3-1-520 0 0,2-3-1120 0 0,8-1-2201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30.3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138 133 1264 0 0,'0'0'3064'0'0,"0"0"-1615"0"0,0 0-421 0 0,0 0 272 0 0,0 0 96 0 0,0 0-204 0 0,0 0-304 0 0,0 0-260 0 0,-41 0-296 0 0,28-2-228 0 0,0 1-96 0 0,-1-2 44 0 0,1 0-52 0 0,2 0-156 0 0,2-1-548 0 0,0 0-556 0 0,3-1-1240 0 0,2 0-2997 0 0</inkml:trace>
  <inkml:trace contextRef="#ctx0" brushRef="#br0" timeOffset="247.76">194 47 8505 0 0,'0'0'2832'0'0,"0"0"-1640"0"0,0 0-808 0 0,0 0 776 0 0,-41-7 0 0 0,22 2-656 0 0,-2 1-392 0 0,1-1-112 0 0,-1 1-484 0 0,1-2-488 0 0,1 2-556 0 0,5-1-1556 0 0,-4-2-3929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42.8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192 4 10409 0 0,'0'0'2248'0'0,"0"0"-1904"0"0,0 0-192 0 0,0 0 104 0 0,0 0 0 0 0,0 0 88 0 0,-57 2-344 0 0,16-2-28 0 0,-12-2-1744 0 0,13-2-3556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41.3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93 143 3828 0 0,'0'0'1669'0'0,"0"0"-1225"0"0,0 0-312 0 0,0 0 204 0 0,0 0-324 0 0,0 0-12 0 0,0 0-648 0 0,0 0-1361 0 0,0 0 433 0 0,0 0 336 0 0,-1 3 292 0 0</inkml:trace>
  <inkml:trace contextRef="#ctx0" brushRef="#br0" timeOffset="250.02">93 143 164 0 0,'10'7'4044'0'0,"-4"-9"-5217"0"0,-6 2-1862 0 0</inkml:trace>
  <inkml:trace contextRef="#ctx0" brushRef="#br0" timeOffset="855.55">137 12 1540 0 0,'0'0'4206'0'0,"0"0"-2255"0"0,0 0-671 0 0,0 0 9 0 0,0 0-277 0 0,0 0-238 0 0,0 0-188 0 0,-8-3-149 0 0,5 2-417 0 0,-1-1 0 0 0,1 1 0 0 0,-1 0 0 0 0,1 0-1 0 0,-1 0 1 0 0,0 0 0 0 0,0 1 0 0 0,1 0 0 0 0,-1 0 0 0 0,0 0 0 0 0,0 0-1 0 0,1 0 1 0 0,-1 1 0 0 0,0-1 0 0 0,1 1 0 0 0,-1 0 0 0 0,0 0 0 0 0,1 1-1 0 0,-1-1 1 0 0,1 1 0 0 0,0-1 0 0 0,-1 1 0 0 0,1 0 0 0 0,0 0 0 0 0,0 1-1 0 0,0-1 1 0 0,0 1 0 0 0,1-1 0 0 0,-1 1 0 0 0,1 0 0 0 0,-1 0 0 0 0,1 0-1 0 0,0 0 1 0 0,0 1 0 0 0,1-1 0 0 0,-1 1-20 0 0,0-1 27 0 0,1-1 1 0 0,-1 1-1 0 0,1 0 1 0 0,0-1-1 0 0,0 1 1 0 0,0 0-1 0 0,1 0 1 0 0,-1-1-1 0 0,1 1 1 0 0,-1 0-1 0 0,1 0 1 0 0,0 0-1 0 0,0 0 1 0 0,0 0-1 0 0,0 0 0 0 0,1-1 1 0 0,-1 1-1 0 0,1 0 1 0 0,0 0-1 0 0,-1 0 1 0 0,1-1-1 0 0,1 1 1 0 0,-1 0-1 0 0,0-1 1 0 0,1 1-1 0 0,-1-1 1 0 0,1 0-1 0 0,0 1 1 0 0,0-1-1 0 0,-1 0 1 0 0,2 0-1 0 0,-1 0 1 0 0,0 0-1 0 0,0 0 0 0 0,1-1 1 0 0,-1 1-1 0 0,1-1 1 0 0,-1 0-1 0 0,1 1 1 0 0,-1-1-1 0 0,1 0 1 0 0,0 0-1 0 0,0-1 1 0 0,2 1-28 0 0,4 2 143 0 0,1-1 0 0 0,-1-1 0 0 0,1 0 0 0 0,-1 0 0 0 0,1-1 1 0 0,-1 0-1 0 0,1 0 0 0 0,0-1 0 0 0,-1-1 0 0 0,0 1 0 0 0,1-2 0 0 0,-1 1 1 0 0,3-2-144 0 0,-9 2-461 0 0,-5 1-5822 0 0,-5 0-1693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40.4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1604 0 0,'0'0'2291'0'0,"0"0"1739"0"0,0 0-2471 0 0,0 0-1148 0 0,0 0-134 0 0,0 0 397 0 0,0 8 108 0 0,-1 8-863 0 0,7 85 2042 0 0,35-58-8682 0 0,-32-43 2294 0 0</inkml:trace>
  <inkml:trace contextRef="#ctx0" brushRef="#br0" timeOffset="279.21">137 35 6717 0 0,'0'0'2128'0'0,"0"0"-896"0"0,0 0-896 0 0,0 0-284 0 0,0 0 616 0 0,0 0 284 0 0,0 0-120 0 0,12 47-244 0 0,-9-31-208 0 0,-2 0-100 0 0,-1 2-80 0 0,0 2-200 0 0,0-3-176 0 0,0 2-712 0 0,2-4-1176 0 0,-2-1-3184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49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 9025 0 0,'0'0'927'0'0,"0"0"-647"0"0,0 0 56 0 0,0 0 326 0 0,0 0 220 0 0,0 0-164 0 0,0 0-461 0 0,0 0-429 0 0,7-1 46 0 0,-2 0 163 0 0,0 0 0 0 0,0 1 1 0 0,0 0-1 0 0,0 0 0 0 0,0 0 1 0 0,0 1-1 0 0,1 0 0 0 0,-1 0 1 0 0,-1 0-1 0 0,1 0 0 0 0,0 1 1 0 0,0 0-1 0 0,0 0 0 0 0,-1 0 1 0 0,1 0-1 0 0,-1 1 0 0 0,0 0 1 0 0,0 0-1 0 0,0 0 0 0 0,0 0 1 0 0,0 1-1 0 0,-1-1 0 0 0,1 1 1 0 0,-1 0-1 0 0,0 0-37 0 0,-4-2 11 0 0,1 0-1 0 0,-1 0 1 0 0,0 0-1 0 0,0-1 1 0 0,0 1-1 0 0,0 0 1 0 0,-1-1 0 0 0,1 1-1 0 0,0-1 1 0 0,-1 1-1 0 0,1-1 1 0 0,-1 0 0 0 0,1 0-1 0 0,-1 1 1 0 0,0-1-1 0 0,1 0 1 0 0,-1 0 0 0 0,0-1-1 0 0,0 1 1 0 0,0 0-1 0 0,1-1 1 0 0,-1 1 0 0 0,0-1-1 0 0,0 1 1 0 0,0-1-1 0 0,0 0 1 0 0,0 0-1 0 0,0 0 1 0 0,0 0 0 0 0,0 0-1 0 0,0 0 1 0 0,0-1-1 0 0,0 1 1 0 0,-1-1-11 0 0,-15 3-1793 0 0,44 16 1133 0 0,-8-9 1060 0 0,-11-6-146 0 0,0 0 0 0 0,1 0 1 0 0,-1 1-1 0 0,-1 0 1 0 0,1 0-1 0 0,0 0 1 0 0,-1 1-1 0 0,0 0 1 0 0,0 0-1 0 0,-1 1 1 0 0,1 0-1 0 0,-1 0 1 0 0,0 0-1 0 0,-1 0 0 0 0,4 7-254 0 0,-9-10 44 0 0,-1 0-1 0 0,0 0 0 0 0,1 0 1 0 0,-1-1-1 0 0,0 1 0 0 0,-1-1 1 0 0,1 1-1 0 0,0-1 0 0 0,-1 0 0 0 0,0 0 1 0 0,1 0-1 0 0,-1 0 0 0 0,0 0 1 0 0,0-1-1 0 0,0 1 0 0 0,0-1 0 0 0,0 0 1 0 0,0 0-1 0 0,0 0 0 0 0,-1 0 1 0 0,1 0-1 0 0,0-1 0 0 0,0 1 1 0 0,-1-1-1 0 0,1 0 0 0 0,0 0 0 0 0,-1-1 1 0 0,1 1-1 0 0,0 0 0 0 0,-1-1 1 0 0,1 0-1 0 0,0 0 0 0 0,-2-1-43 0 0,-4 2-355 0 0,-1 1-417 0 0,-10-2-1158 0 0,7-3-3818 0 0,5-1-2365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0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8325 0 0,'0'0'1404'0'0,"0"0"-1023"0"0,0 0-198 0 0,0 0 468 0 0,7 4 192 0 0,1 3-540 0 0,0-1 0 0 0,-1 1 0 0 0,0 0 0 0 0,0 1 0 0 0,0-1 0 0 0,-1 1 0 0 0,-1 1 0 0 0,1-1 0 0 0,-1 1 0 0 0,-1 0 0 0 0,0 0-1 0 0,0 0 1 0 0,0 2-303 0 0,1 1 194 0 0,-1 1-1 0 0,-1-1 1 0 0,0 1 0 0 0,-1 0-1 0 0,0-1 1 0 0,-1 1-1 0 0,0 0 1 0 0,-1 0-1 0 0,0 0 1 0 0,-1 0-1 0 0,-1 0 1 0 0,-2 11-194 0 0,-24 26-1789 0 0,-25-17-3814 0 0,38-31-2621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1.0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72 2 9037 0 0,'0'0'1979'0'0,"0"0"-968"0"0,0 0-366 0 0,0 0 274 0 0,0 0 65 0 0,-7-1-304 0 0,5 1-641 0 0,0-1 0 0 0,-1 1 0 0 0,1 0 0 0 0,-1 0 1 0 0,1 0-1 0 0,-1 1 0 0 0,1-1 0 0 0,0 0 0 0 0,-1 1 1 0 0,1 0-1 0 0,-1 0 0 0 0,1-1 0 0 0,0 1 0 0 0,0 0 0 0 0,0 1 1 0 0,0-1-1 0 0,-1 0 0 0 0,2 1 0 0 0,-1-1 0 0 0,0 1 1 0 0,0 0-1 0 0,0-1 0 0 0,1 1 0 0 0,-1 0 0 0 0,1 0 1 0 0,-1 0-1 0 0,1 0 0 0 0,0 0 0 0 0,0 0 0 0 0,0 1 0 0 0,0-1 1 0 0,0 0-1 0 0,0 1 0 0 0,1-1 0 0 0,-1 1-39 0 0,67 11 2942 0 0,-67-14-2951 0 0,0 0 1 0 0,0 0-1 0 0,0-1 1 0 0,0 1-1 0 0,1 0 1 0 0,-1-1-1 0 0,0 1 1 0 0,0 0-1 0 0,0-1 1 0 0,1 1-1 0 0,-1-1 1 0 0,0 1-1 0 0,1-1 1 0 0,-1 1-1 0 0,0-1 1 0 0,1 0-1 0 0,-1 1 1 0 0,1-1-1 0 0,-1 0 1 0 0,1 1-1 0 0,-1-1 1 0 0,1 0-1 0 0,-1 0 1 0 0,1 1-1 0 0,0-1 1 0 0,0 0-1 0 0,-1 0 1 0 0,1 0-1 0 0,0 0 1 0 0,0 1-1 0 0,0-1 1 0 0,0 0-1 0 0,0 0 1 0 0,0 0-1 0 0,0 0 1 0 0,0 0-1 0 0,0 1 1 0 0,0-1-1 0 0,0 0 1 0 0,1 0-1 0 0,-1 0 1 0 0,0 0-1 0 0,1 1 1 0 0,-1-1-1 0 0,0 0 1 0 0,1 0-1 0 0,-1 1 1 0 0,1-1-1 0 0,-1 0 1 0 0,1 1 0 0 0,0-1-1 0 0,-1 0 1 0 0,1 1-1 0 0,0-1 1 0 0,-1 1-1 0 0,1-1 1 0 0,0 1-1 0 0,-1-1 1 0 0,1 1-1 0 0,0 0 1 0 0,0-1-1 0 0,0 1 1 0 0,0 0-1 0 0,-1 0 1 0 0,1 0-1 0 0,0-1 1 0 0,0 1-1 0 0,0 0 1 0 0,0 0-1 0 0,0 0 9 0 0,-2 1 23 0 0,0-1 0 0 0,1 0-1 0 0,-1 0 1 0 0,1 1 0 0 0,-1-1 0 0 0,1 0-1 0 0,-1 1 1 0 0,1-1 0 0 0,-1 1 0 0 0,1-1 0 0 0,-1 1-1 0 0,1-1 1 0 0,-1 1 0 0 0,1-1 0 0 0,0 1-1 0 0,-1-1 1 0 0,1 1 0 0 0,0 0 0 0 0,-1-1-1 0 0,1 1 1 0 0,0-1 0 0 0,0 1 0 0 0,0 0-1 0 0,0-1 1 0 0,-1 1 0 0 0,1 0 0 0 0,0-1 0 0 0,0 1-1 0 0,0 0 1 0 0,0-1 0 0 0,0 1 0 0 0,1 0-1 0 0,-1-1 1 0 0,0 1 0 0 0,0-1 0 0 0,0 1-1 0 0,1 0 1 0 0,-1-1 0 0 0,0 1 0 0 0,0-1 0 0 0,1 1-1 0 0,-1 0 1 0 0,1-1 0 0 0,-1 1 0 0 0,0-1-1 0 0,1 1 1 0 0,-1-1 0 0 0,1 0 0 0 0,-1 1-1 0 0,1-1 1 0 0,0 1 0 0 0,-1-1 0 0 0,1 0-1 0 0,-1 1 1 0 0,1-1 0 0 0,-1 0 0 0 0,1 0 0 0 0,0 0-1 0 0,-1 1 1 0 0,1-1 0 0 0,0 0-23 0 0,8 0 508 0 0,-12 0-7510 0 0,-3 0 1143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1.6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154 0 3496 0 0,'0'0'6881'0'0,"0"0"-4807"0"0,0 0-1308 0 0,0 0 51 0 0,0 0-210 0 0,0 0-252 0 0,0 0-209 0 0,0 0-95 0 0,-5 3 87 0 0,-8 7 52 0 0,1 1 0 0 0,0 0 0 0 0,0 0 0 0 0,2 1 1 0 0,-1 1-1 0 0,1 0 0 0 0,1 0 0 0 0,0 1 0 0 0,1 0 0 0 0,1 0 1 0 0,0 1-1 0 0,1 0 0 0 0,0 0 0 0 0,2 1 0 0 0,0-1 1 0 0,0 1-1 0 0,-1 16-190 0 0,7-26 48 0 0,0 1 0 0 0,0 0 0 0 0,0 0 0 0 0,1-1 0 0 0,0 1 0 0 0,1-1 0 0 0,-1 0 0 0 0,1 0 0 0 0,0 0 0 0 0,1-1 0 0 0,-1 1 0 0 0,1-1 0 0 0,0 0 0 0 0,0 0 0 0 0,1-1 0 0 0,0 0 1 0 0,-1 0-1 0 0,1 0 0 0 0,1 0 0 0 0,0-1-48 0 0,23 20-1700 0 0,-19-16-3072 0 0,1-5-5277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3.5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1 9989 0 0,'0'0'2330'0'0,"0"0"-1576"0"0,0 0-144 0 0,-1 8 100 0 0,-13 204 2246 0 0,31-168-3277 0 0,-7-32-2498 0 0,0-7-3835 0 0,2-7-901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4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9277 0 0,'0'0'937'0'0,"0"0"-670"0"0,0 0-229 0 0,0 0 30 0 0,0 0-36 0 0,6-1-129 0 0,0 0 180 0 0,0 1 1 0 0,-1 0-1 0 0,1 0 1 0 0,-1 1-1 0 0,1-1 1 0 0,-1 1 0 0 0,1 0-1 0 0,-1 1 1 0 0,0-1-1 0 0,1 1 1 0 0,-1 0-1 0 0,0 1 1 0 0,0-1 0 0 0,0 1-1 0 0,-1 0 1 0 0,1 0-1 0 0,-1 0 1 0 0,1 1-1 0 0,-1 0 1 0 0,0 0-1 0 0,3 4-83 0 0,-5-6 85 0 0,0 0-1 0 0,-1 1 0 0 0,1-1 1 0 0,0 1-1 0 0,-1-1 0 0 0,0 1 1 0 0,0 0-1 0 0,1-1 0 0 0,-2 1 1 0 0,1 0-1 0 0,0 0 0 0 0,0 0 1 0 0,-1 0-1 0 0,0 0 0 0 0,0 0 1 0 0,1 0-1 0 0,-2 0 0 0 0,1-1 1 0 0,0 1-1 0 0,0 0 0 0 0,-1 0 1 0 0,0 0-1 0 0,0 0 0 0 0,0 0 1 0 0,0 0-1 0 0,0-1 0 0 0,0 1 1 0 0,-1 0-1 0 0,1-1 0 0 0,-1 1 1 0 0,0-1-1 0 0,1 0 0 0 0,-1 1 1 0 0,0-1-1 0 0,-1 0 0 0 0,1 0 1 0 0,0 0-1 0 0,-1-1 0 0 0,1 1 1 0 0,-1-1-1 0 0,1 1 0 0 0,-1-1 1 0 0,0 0-1 0 0,1 0 0 0 0,-1 0 1 0 0,-3 1-85 0 0,-38 38 95 0 0,46-37-63 0 0,-1 0 0 0 0,1 0 1 0 0,0 0-1 0 0,1 0 0 0 0,-1-1 0 0 0,0 1 1 0 0,1-1-1 0 0,-1 0 0 0 0,1 0 0 0 0,0 1 0 0 0,0-2 1 0 0,-1 1-1 0 0,1 0 0 0 0,1-1 0 0 0,-1 1 1 0 0,0-1-1 0 0,0 0 0 0 0,0 0 0 0 0,1 0 1 0 0,-1 0-1 0 0,1-1 0 0 0,-1 1 0 0 0,0-1 1 0 0,1 0-1 0 0,-1 0 0 0 0,1 0 0 0 0,-1-1 1 0 0,3 0-33 0 0,10 4-421 0 0,48 1 925 0 0,-32-17-7770 0 0,-24 2-61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4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1 11997 0 0,'0'0'1210'0'0,"0"0"-864"0"0,8 7-13 0 0,-2-1-180 0 0,0 0 0 0 0,-1 0 0 0 0,0 1 0 0 0,0 0 0 0 0,-1 0 0 0 0,1 0 0 0 0,-1 0 0 0 0,-1 1 0 0 0,0 0-1 0 0,0 0 1 0 0,0 0 0 0 0,-1 0 0 0 0,0 0 0 0 0,-1 0 0 0 0,1 0 0 0 0,-2 1 0 0 0,1 4-153 0 0,-1 1 128 0 0,-1 0-1 0 0,0 0 0 0 0,0 0 1 0 0,-2-1-1 0 0,0 1 1 0 0,0-1-1 0 0,-1 1 0 0 0,-1-1 1 0 0,0 0-1 0 0,-1-1 0 0 0,-1 1-127 0 0,-71 64-6535 0 0,67-73 1436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29.5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41 3724 0 0,'0'0'1440'0'0,"0"0"2061"0"0,0 0-1474 0 0,0 0-737 0 0,0 0-101 0 0,0 0-137 0 0,0 0-246 0 0,0 0-377 0 0,-15 73-741 0 0,0-40 1733 0 0,21-35-1462 0 0,-1 0-1 0 0,1 1 1 0 0,0 0 0 0 0,-1 1 0 0 0,1-1 0 0 0,0 1 0 0 0,0 0-1 0 0,0 1 1 0 0,0-1 0 0 0,-1 1 0 0 0,1 0 0 0 0,0 0 0 0 0,-1 1-1 0 0,1 0 1 0 0,-1 0 0 0 0,1 0 0 0 0,-1 1 0 0 0,0 0-1 0 0,0 0 1 0 0,0 0 0 0 0,0 0 0 0 0,-1 1 0 0 0,1 0 0 0 0,-1 0-1 0 0,0 0 42 0 0,-1-3 52 0 0,-1 1-1 0 0,1-1 0 0 0,-1 0 1 0 0,0 1-1 0 0,0-1 0 0 0,0 1 1 0 0,0 0-1 0 0,0 0 0 0 0,0 0 0 0 0,0 0 1 0 0,0 0-1 0 0,-1 0 0 0 0,1 0 1 0 0,-1 0-1 0 0,0 1 0 0 0,0-1 1 0 0,1 0-1 0 0,-1 1 0 0 0,-1-1 0 0 0,1 1 1 0 0,0 0-1 0 0,-1-1 0 0 0,1 1 1 0 0,-1-1-1 0 0,0 1 0 0 0,0 0 1 0 0,0-1-1 0 0,0 1 0 0 0,0 0 1 0 0,-1-1-1 0 0,1 1 0 0 0,-1 0 0 0 0,0-1 1 0 0,1 1-1 0 0,-1-1 0 0 0,0 1 1 0 0,-1-1-1 0 0,1 0 0 0 0,0 1 1 0 0,-1-1-1 0 0,1 0 0 0 0,-1 0 0 0 0,0 0 1 0 0,0 0-1 0 0,0 0 0 0 0,0 0 1 0 0,0-1-1 0 0,0 1 0 0 0,0-1 1 0 0,0 1-1 0 0,-1-1 0 0 0,1 0 0 0 0,0 0 1 0 0,-1 0-1 0 0,1 0 0 0 0,-1 0 1 0 0,0 0-1 0 0,-2-1-51 0 0,-70 0-243 0 0,66-11-3509 0 0,5-7-3538 0 0,4 6 98 0 0</inkml:trace>
  <inkml:trace contextRef="#ctx0" brushRef="#br0" timeOffset="217.07">244 21 6217 0 0,'0'0'4720'0'0,"0"0"-3936"0"0,0 0-232 0 0,0 0 124 0 0,0 0-268 0 0,-34-18-272 0 0,25 16-136 0 0,0 2-100 0 0,-5 0-16 0 0,1 0 52 0 0,-2 0 56 0 0,0 3 0 0 0,-2 0-848 0 0,3-1-596 0 0,-2-1-824 0 0,7 1-1789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5.1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236 181 14797 0 0,'0'0'1436'0'0,"0"0"-1436"0"0,0 0-804 0 0,0 0 804 0 0,0 0 300 0 0,-48-10-60 0 0,25 0-240 0 0,-1 3-732 0 0,3-3-912 0 0,3-1-1564 0 0,5 2-2049 0 0,5-6 129 0 0</inkml:trace>
  <inkml:trace contextRef="#ctx0" brushRef="#br0" timeOffset="264.33">240 49 11309 0 0,'0'0'2064'0'0,"0"0"-720"0"0,0 0-512 0 0,0 0 137 0 0,0 0-457 0 0,0 0-200 0 0,0 0-200 0 0,0 0 136 0 0,0 0-112 0 0,-62-4-136 0 0,17-4-984 0 0,-7-4-789 0 0,8 1-2395 0 0,7-3-5401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4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1 10017 0 0,'0'0'1007'0'0,"0"0"-1011"0"0,0 0 26 0 0,0 0 237 0 0,0 0 5 0 0,-6 4-125 0 0,4-3-129 0 0,0 1 0 0 0,-1-1 0 0 0,1 1-1 0 0,0 0 1 0 0,0-1 0 0 0,0 1-1 0 0,0 0 1 0 0,0 0 0 0 0,0 0 0 0 0,1 0-1 0 0,-1 1 1 0 0,1-1 0 0 0,-1 0 0 0 0,1 1-1 0 0,0-1 1 0 0,0 1 0 0 0,0-1-1 0 0,0 1 1 0 0,0 0 0 0 0,1-1 0 0 0,-1 1-1 0 0,1 0 1 0 0,0-1 0 0 0,0 1-1 0 0,0 0 1 0 0,0 0 0 0 0,0-1 0 0 0,0 1-1 0 0,1 0 1 0 0,0-1 0 0 0,-1 1 0 0 0,1 0-1 0 0,0-1 1 0 0,0 1 0 0 0,0-1-1 0 0,1 2-9 0 0,17 26 888 0 0,-16-26-721 0 0,1 0-1 0 0,0 0 1 0 0,-1 1-1 0 0,0-1 1 0 0,0 1-1 0 0,0 0 1 0 0,-1 0-1 0 0,0 0 1 0 0,0 0-1 0 0,0 0 1 0 0,0 1-1 0 0,-1-1 1 0 0,0 0-1 0 0,0 1 1 0 0,-1-1-1 0 0,1 1 1 0 0,-1-1-1 0 0,0 1 1 0 0,-1-1-1 0 0,1 3-166 0 0,-58 10 844 0 0,37-27-3409 0 0,8-4-3737 0 0,8-3-1851 0 0</inkml:trace>
  <inkml:trace contextRef="#ctx0" brushRef="#br0" timeOffset="264.69">288 31 6385 0 0,'0'0'9464'0'0,"0"0"-8883"0"0,0 0-581 0 0,0 0-137 0 0,0 0 137 0 0,-40-4 225 0 0,17 1-225 0 0,-2 1-52 0 0,-4 2-1157 0 0,3 0-695 0 0,2 0-2856 0 0,1-4-2885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49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0 143 5368 0 0,'0'0'1450'0'0,"0"0"-1009"0"0,0 0-365 0 0,0 0 109 0 0,0 0 150 0 0,0 0 67 0 0,0 0 31 0 0,0 0 43 0 0,0 0-80 0 0,5-3 26 0 0,4-1-848 0 0,21-10 2680 0 0,-15 9-9048 0 0,-20 5 1776 0 0</inkml:trace>
  <inkml:trace contextRef="#ctx0" brushRef="#br0" timeOffset="340.74">164 154 9985 0 0,'0'0'801'0'0,"0"0"-305"0"0,0 0 656 0 0,0 0-9 0 0,0 0-547 0 0,0 0-364 0 0,0 0-164 0 0,4-1-55 0 0,-1-1-30 0 0,0 1 0 0 0,0-1 0 0 0,0 1 0 0 0,0-1 0 0 0,0 0 0 0 0,0 0 0 0 0,-1 0 0 0 0,1-1 0 0 0,-1 1 0 0 0,1-1 0 0 0,-1 1 0 0 0,0-1 0 0 0,0 0 0 0 0,0 0 0 0 0,0 0 0 0 0,-1 0 0 0 0,1 0 0 0 0,-1 0 0 0 0,0 0 0 0 0,0-1 0 0 0,0 1 0 0 0,0 0 0 0 0,-1-1 0 0 0,1 1 0 0 0,-1 0 0 0 0,0-1 0 0 0,0 1 0 0 0,0-1 0 0 0,0 1 0 0 0,0-1 0 0 0,-1 1 0 0 0,0 0 0 0 0,0-1 0 0 0,0 1 0 0 0,0 0 0 0 0,0 0 0 0 0,-1-1 0 0 0,1 1 0 0 0,-1 0 0 0 0,0 0 0 0 0,0 1 0 0 0,0-1 0 0 0,0 0 0 0 0,0 1 0 0 0,-1-1 0 0 0,1 1 0 0 0,-1 0 0 0 0,0 0 0 0 0,1 0 0 0 0,-1 0 0 0 0,0 0 0 0 0,0 0 0 0 0,0 1 0 0 0,-1 0 0 0 0,1-1 0 0 0,0 1 0 0 0,0 0 0 0 0,-1 1 0 0 0,1-1 0 0 0,-1 1 0 0 0,1-1 0 0 0,0 1 0 0 0,-1 0 0 0 0,-3 0 17 0 0,3 1 48 0 0,1 0-1 0 0,-1 1 1 0 0,0-1 0 0 0,1 0-1 0 0,-1 1 1 0 0,1 0 0 0 0,0 0 0 0 0,-1 0-1 0 0,1 0 1 0 0,0 0 0 0 0,0 1-1 0 0,0 0 1 0 0,1-1 0 0 0,-1 1 0 0 0,0 0-1 0 0,1 0 1 0 0,0 1 0 0 0,0-1-1 0 0,0 0 1 0 0,0 1 0 0 0,0-1 0 0 0,1 1-1 0 0,0-1 1 0 0,0 1 0 0 0,0 0-1 0 0,0 0 1 0 0,0-1 0 0 0,1 1 0 0 0,-1 0-1 0 0,1 0 1 0 0,0 0 0 0 0,0 0-1 0 0,1 0 1 0 0,-1-1 0 0 0,1 1 0 0 0,0 0-1 0 0,0 0 1 0 0,0-1 0 0 0,0 1-1 0 0,1 0 1 0 0,-1-1 0 0 0,1 1 0 0 0,0-1-1 0 0,0 0 1 0 0,1 0 0 0 0,1 3-48 0 0,50 12 134 0 0,-34-18-2833 0 0,-2-5-3806 0 0,-5-4-18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48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 1 992 0 0,'0'0'5937'0'0,"0"0"-4081"0"0,0 0-1185 0 0,0 0-4 0 0,0 0-82 0 0,0 0-191 0 0,0 0-244 0 0,0 0 225 0 0,-2 8 212 0 0,-10 29 367 0 0,1 1 0 0 0,2 0 0 0 0,2 1 1 0 0,2 0-1 0 0,1 0 0 0 0,1 25-954 0 0,4-59 40 0 0,0-1-1 0 0,1 1 1 0 0,-1-1 0 0 0,1 1-1 0 0,0-1 1 0 0,0 0-1 0 0,0 1 1 0 0,0-1 0 0 0,1 0-1 0 0,0 0 1 0 0,0-1 0 0 0,0 1-1 0 0,0-1 1 0 0,0 1-1 0 0,1-1 1 0 0,-1 0 0 0 0,1 0-1 0 0,0-1 1 0 0,0 1 0 0 0,0-1-1 0 0,2 1-39 0 0,36 8-5295 0 0,-36-13-182 0 0,2-5-2522 0 0</inkml:trace>
  <inkml:trace contextRef="#ctx0" brushRef="#br0" timeOffset="217.94">200 112 1528 0 0,'0'0'4661'0'0,"0"0"-2772"0"0,0 0-1164 0 0,0 0 61 0 0,3 6 265 0 0,40 155 4254 0 0,-38-85-7319 0 0,-4-73-1169 0 0,2-3-2817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7.8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1772 0 0,'0'0'7526'0'0,"0"0"-4876"0"0,0 0-1591 0 0,0 0-458 0 0,0 0-393 0 0,3 8 149 0 0,41 242 3016 0 0,-32-226-5377 0 0,6-21-4969 0 0,-4-7 212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9.50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6309 0 0,'0'0'5559'0'0,"0"0"-3854"0"0,0 0-1321 0 0,0 0-148 0 0,0 0-81 0 0,8 1-213 0 0,1 1 63 0 0,0 1 0 0 0,0 0-1 0 0,0 0 1 0 0,-1 0 0 0 0,1 1 0 0 0,-1 1 0 0 0,0-1-1 0 0,0 2 1 0 0,0-1 0 0 0,-1 1 0 0 0,0 0 0 0 0,0 0-1 0 0,0 1 1 0 0,-1-1 0 0 0,3 5-5 0 0,-10-9 1 0 0,1 0 1 0 0,-1 0-1 0 0,0 0 0 0 0,0 0 0 0 0,0 0 1 0 0,0-1-1 0 0,0 1 0 0 0,0 0 1 0 0,-1-1-1 0 0,1 1 0 0 0,-1-1 0 0 0,1 1 1 0 0,-1-1-1 0 0,1 0 0 0 0,-1 0 1 0 0,0 0-1 0 0,1 1 0 0 0,-1-2 0 0 0,0 1 1 0 0,0 0-1 0 0,0 0 0 0 0,0-1 1 0 0,0 1-1 0 0,0-1 0 0 0,0 1 0 0 0,0-1 1 0 0,0 0-1 0 0,0 0 0 0 0,0 0 1 0 0,0 0-1 0 0,0 0 0 0 0,0 0 0 0 0,0 0 1 0 0,0-1-1 0 0,0 1 0 0 0,0-1 1 0 0,0 0-1 0 0,0 1 0 0 0,0-1 0 0 0,1 0 1 0 0,-1 0-1 0 0,-1-1-1 0 0,41 6 70 0 0,-32-3 16 0 0,-1 1 1 0 0,1 0-1 0 0,-1 0 1 0 0,0 0-1 0 0,1 1 1 0 0,-1 0-1 0 0,0 0 1 0 0,-1 0-1 0 0,1 1 1 0 0,0 0-1 0 0,-1-1 1 0 0,0 1-1 0 0,0 1 1 0 0,0-1-1 0 0,-1 1 1 0 0,1-1-1 0 0,-1 1 1 0 0,0 0-1 0 0,0 0 1 0 0,-1 1 0 0 0,1-1-1 0 0,-1 1 1 0 0,0 1-87 0 0,-6-3 27 0 0,0-1 0 0 0,0 1 0 0 0,-1-1 0 0 0,1 0 0 0 0,-1-1 0 0 0,0 1 0 0 0,0-1 0 0 0,0 0 0 0 0,0 0 0 0 0,0 0 0 0 0,0-1 0 0 0,-1 0 0 0 0,1 0 0 0 0,0 0 0 0 0,-1-1 0 0 0,1 1 0 0 0,-1-1 0 0 0,1-1 0 0 0,0 1 0 0 0,-1-1 0 0 0,1 0 0 0 0,0 0 0 0 0,-2-1-27 0 0,4 2-125 0 0,1 0-267 0 0,-20-3-905 0 0,12-3-5508 0 0,9-2-1429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01.1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55 6977 0 0,'0'0'4723'0'0,"0"0"-3551"0"0,0 0-1103 0 0,5-6-34 0 0,17-33 479 0 0,-23 38-496 0 0,0 0-1 0 0,0 0 1 0 0,0 0 0 0 0,-1 0 0 0 0,1 1-1 0 0,0-1 1 0 0,0 0 0 0 0,-1 1 0 0 0,1-1-1 0 0,0 1 1 0 0,-1 0 0 0 0,1-1 0 0 0,-1 1-1 0 0,1 0 1 0 0,0 0 0 0 0,-1 0 0 0 0,1 0-1 0 0,-1 0 1 0 0,1 0 0 0 0,0 0 0 0 0,-1 0 0 0 0,1 1-1 0 0,-1-1 1 0 0,1 0 0 0 0,0 1 0 0 0,-1-1-1 0 0,1 1 1 0 0,0 0 0 0 0,0-1 0 0 0,-1 1-1 0 0,1 0 1 0 0,0 0 0 0 0,0 0 0 0 0,0 0-1 0 0,0 0 1 0 0,0 0 0 0 0,0 0 0 0 0,0 0-1 0 0,0 0 1 0 0,1 0 0 0 0,-1 1 0 0 0,0-1-1 0 0,1 0 1 0 0,-1 1 0 0 0,1-1 0 0 0,-1 1-18 0 0,-1-1 68 0 0,0 1 1 0 0,0-1 0 0 0,0 1 0 0 0,1 0 0 0 0,-1 0-1 0 0,0 0 1 0 0,1 0 0 0 0,0 0 0 0 0,-1 0 0 0 0,1 0-1 0 0,0 1 1 0 0,0-1 0 0 0,0 0 0 0 0,0 1-1 0 0,0-1 1 0 0,1 1 0 0 0,-1-1 0 0 0,1 1 0 0 0,0-1-1 0 0,0 1 1 0 0,-1-1 0 0 0,2 1 0 0 0,-1-1 0 0 0,0 1-1 0 0,0-1 1 0 0,1 1 0 0 0,-1-1 0 0 0,1 1-1 0 0,0-1 1 0 0,0 0 0 0 0,0 1 0 0 0,0-1 0 0 0,0 0-1 0 0,1 0 1 0 0,-1 0 0 0 0,0 0 0 0 0,1 0 0 0 0,0 0-1 0 0,-1 0 1 0 0,1 0 0 0 0,0 0 0 0 0,0-1-1 0 0,0 1 1 0 0,0-1 0 0 0,0 0 0 0 0,1 1 0 0 0,-1-1-1 0 0,0 0 1 0 0,1 0 0 0 0,-1-1 0 0 0,0 1-1 0 0,1 0 1 0 0,-1-1 0 0 0,1 1 0 0 0,-1-1 0 0 0,1 0-1 0 0,-1 0 1 0 0,1 0 0 0 0,0 0-69 0 0,43-11 456 0 0,-44-4-3118 0 0,-8-6-4096 0 0,3 17 661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01.3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198 123 7597 0 0,'0'0'8048'0'0,"0"0"-7648"0"0,0 0-400 0 0,0 0 0 0 0,0 0 16 0 0,0 0 525 0 0,-41 1-153 0 0,18-6-240 0 0,-2 1-148 0 0,1-2-340 0 0,3 0-253 0 0,0-1-171 0 0,7 0-296 0 0,4 0-764 0 0,6 0-2328 0 0,4 0-1513 0 0</inkml:trace>
  <inkml:trace contextRef="#ctx0" brushRef="#br0" timeOffset="155.28">202 37 10869 0 0,'0'0'2344'0'0,"0"0"-744"0"0,0 0-404 0 0,0 0-427 0 0,0 0-721 0 0,0 0-48 0 0,0 0-112 0 0,0 0 100 0 0,-63-8-389 0 0,10-1-759 0 0,8-1-1292 0 0,4 0-5021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00.7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72 9277 0 0,'0'0'1767'0'0,"0"0"-774"0"0,0 0-147 0 0,0 0-25 0 0,0 0-182 0 0,0 0-43 0 0,0 0 39 0 0,-7 3-6 0 0,-129 8 231 0 0,80-32-6107 0 0,49 13 160 0 0,6-4-1642 0 0</inkml:trace>
  <inkml:trace contextRef="#ctx0" brushRef="#br0" timeOffset="218.55">136 1 11957 0 0,'0'0'1432'0'0,"0"0"-1380"0"0,0 0 316 0 0,0 0 508 0 0,7 46 32 0 0,-7-34-204 0 0,-1 2-255 0 0,-3 1-221 0 0,-1 1-116 0 0,1-3-28 0 0,0 1-84 0 0,2-1-124 0 0,0 0-637 0 0,2-1-663 0 0,4 0-1008 0 0,0-5-2904 0 0,10 0-1757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00.2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 44 12449 0 0,'0'0'1250'0'0,"0"0"-688"0"0,0 0-241 0 0,0 0-8 0 0,0 0-81 0 0,0 0-38 0 0,0 0-72 0 0,-6-3-168 0 0,-33-7-191 0 0,39 12 239 0 0,-1 0-1 0 0,1 1 1 0 0,0-1-1 0 0,-1 1 1 0 0,1-1-1 0 0,0 0 1 0 0,0 1-1 0 0,1-1 1 0 0,-1 0-1 0 0,1 1 1 0 0,-1-1-1 0 0,1 0 1 0 0,-1 1-1 0 0,1-1 1 0 0,0 0-1 0 0,0 0 1 0 0,0 1-1 0 0,1-1 1 0 0,-1 0-1 0 0,0 0 1 0 0,1-1-1 0 0,-1 1 1 0 0,1 0-1 0 0,0 0 1 0 0,0-1-1 0 0,-1 1 1 0 0,3 0-2 0 0,-2 0 2 0 0,22 25-34 0 0,-17-21 175 0 0,-1-1 1 0 0,0 2 0 0 0,0-1 0 0 0,0 1-1 0 0,0 0 1 0 0,-1 0 0 0 0,-1 0 0 0 0,1 1-1 0 0,-1-1 1 0 0,0 1 0 0 0,-1 0 0 0 0,0 1-1 0 0,0-1 1 0 0,-1 1 0 0 0,2 6-144 0 0,-6-13-38 0 0,0-1 1 0 0,-1 1-1 0 0,1 0 0 0 0,0-1 1 0 0,-1 1-1 0 0,1-1 0 0 0,0 0 1 0 0,-1 0-1 0 0,1 0 0 0 0,-1 0 1 0 0,0 0-1 0 0,1-1 0 0 0,-1 1 1 0 0,0-1-1 0 0,1 0 0 0 0,-1 0 1 0 0,0 0-1 0 0,0 0 0 0 0,1 0 1 0 0,-1 0-1 0 0,0-1 0 0 0,1 1 1 0 0,-1-1-1 0 0,0 0 0 0 0,1 0 1 0 0,-1 0-1 0 0,1 0 0 0 0,-1 0 1 0 0,1-1-1 0 0,0 1 0 0 0,-1-1 1 0 0,1 1-1 0 0,0-1 0 0 0,0 0 1 0 0,-1-1 37 0 0,-13-14-6324 0 0,13 4 227 0 0</inkml:trace>
  <inkml:trace contextRef="#ctx0" brushRef="#br0" timeOffset="154.33">253 23 13461 0 0,'0'0'1636'0'0,"0"0"-1148"0"0,0 0-96 0 0,0 0 425 0 0,0 0 3 0 0,0 0-408 0 0,0 0-412 0 0,0 0 0 0 0,0 0 0 0 0,0 0 112 0 0,-53 1-112 0 0,29-4-256 0 0,-2-1-300 0 0,4 1-481 0 0,3-2-591 0 0,4 2-2368 0 0,8-3-3385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47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14 1292 0 0,'0'0'4132'0'0,"0"0"-150"0"0,-6 0-2348 0 0,-93-2 1944 0 0,-57 2-2327 0 0,65 0-710 0 0,112-6-5530 0 0,-8 3-397 0 0,2 0-349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9.7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7 13373 0 0,'0'0'1748'0'0,"0"0"-1748"0"0,0 0-40 0 0,0 0 40 0 0,0 0 620 0 0,-14 44-28 0 0,1-30-55 0 0,-1 0-125 0 0,-4 0-88 0 0,0-2-140 0 0,-6 0-84 0 0,5-1-100 0 0,-1-2-396 0 0,5-3-304 0 0,1 1-617 0 0,5-5-1043 0 0,4-1-2268 0 0,2-2-1753 0 0</inkml:trace>
  <inkml:trace contextRef="#ctx0" brushRef="#br0" timeOffset="264.07">47 0 1880 0 0,'0'0'7852'0'0,"0"0"-5396"0"0,0 0-1855 0 0,0 0-361 0 0,0 0 490 0 0,4 6 347 0 0,40 136 1353 0 0,-37-127-3926 0 0,3-9-2530 0 0,2-4-2378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8.6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11521 0 0,'0'0'1884'0'0,"0"0"-1320"0"0,2 6 198 0 0,27 169 2357 0 0,-24-138-4692 0 0,7-16-5284 0 0,-2-17 629 0 0</inkml:trace>
  <inkml:trace contextRef="#ctx0" brushRef="#br0" timeOffset="1">547 249 13833 0 0,'0'0'1280'0'0,"0"0"-1280"0"0,0 0-608 0 0,0 0 608 0 0,0 0 568 0 0,0 0 64 0 0,0 0-168 0 0,-47 3-284 0 0,29-3-119 0 0,-3-1-49 0 0,1-1 88 0 0,-1-1-100 0 0,3-1-661 0 0,1-1-519 0 0,4-1-856 0 0,6 0-2844 0 0,0-6-2705 0 0</inkml:trace>
  <inkml:trace contextRef="#ctx0" brushRef="#br0" timeOffset="204.3">447 130 10165 0 0,'0'0'3072'0'0,"0"0"-2156"0"0,0 0-564 0 0,0 0 292 0 0,34 41 400 0 0,-33-25-215 0 0,2 0-269 0 0,-3-1-252 0 0,-3 2-160 0 0,-1-2-148 0 0,-1 0-120 0 0,1-1-164 0 0,0-1-188 0 0,3-1-505 0 0,-2 0-915 0 0,3-4-2684 0 0,3 0-3301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58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168 0 12645 0 0,'0'0'1272'0'0,"0"0"-1272"0"0,0 0 0 0 0,0 0 408 0 0,-3 37 160 0 0,-5-25 76 0 0,-5 2-16 0 0,-5 0-151 0 0,-1 0-165 0 0,-3 2-112 0 0,3-2-112 0 0,-2-1-88 0 0,3 0-228 0 0,5-3-777 0 0,5-2-543 0 0,3-2-1428 0 0,4-4-2664 0 0</inkml:trace>
  <inkml:trace contextRef="#ctx0" brushRef="#br0" timeOffset="250.93">66 35 9473 0 0,'0'0'2732'0'0,"0"0"-2388"0"0,0 0-280 0 0,0 0 676 0 0,0 0 316 0 0,19 47-172 0 0,-11-32-132 0 0,-2 2-183 0 0,2 0-321 0 0,1-1-132 0 0,-1 1-56 0 0,1-4 4 0 0,1 0-64 0 0,-2-1-152 0 0,2-2-701 0 0,-2-2-607 0 0,2-2-1128 0 0,-1-3-3116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02.3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23 3024 0 0,'0'0'1486'0'0,"0"0"257"0"0,0 0-20 0 0,0 0-408 0 0,0 0 51 0 0,0 0 113 0 0,0 0-131 0 0,0 0-215 0 0,-2-5-419 0 0,-8-13-585 0 0,11 32 257 0 0,15 49 622 0 0,-11-44-694 0 0,-9 129-1159 0 0,16-147-8517 0 0,1-6 2401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38.2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1 716 0 0,'0'0'1920'0'0,"0"0"3849"0"0,0 0-4681 0 0,0 0-1088 0 0,0 0-156 0 0,0 0-180 0 0,0 0 40 0 0,0 0-248 0 0,0 0-108 0 0,-4 5-464 0 0,-3-2-1373 0 0,5-2-667 0 0</inkml:trace>
  <inkml:trace contextRef="#ctx0" brushRef="#br0" timeOffset="281.02">30 1 4304 0 0,'-17'0'4933'0'0,"17"0"-4225"0"0,0 0-576 0 0,0 0 100 0 0,0 0-232 0 0,0 0-164 0 0,-4 0-108 0 0,0 0-840 0 0,-1 0-1644 0 0</inkml:trace>
  <inkml:trace contextRef="#ctx0" brushRef="#br0" timeOffset="24391.08">240 26 8293 0 0,'0'0'1591'0'0,"0"0"-847"0"0,0 0-219 0 0,0 0 96 0 0,0 0 12 0 0,0 0 1 0 0,0 0-141 0 0,0 0-145 0 0,-6-5-107 0 0,5 3-225 0 0,0 1-1 0 0,0 0 1 0 0,0-1 0 0 0,0 1-1 0 0,-1 0 1 0 0,1 0-1 0 0,0 0 1 0 0,-1 0 0 0 0,1 0-1 0 0,0 1 1 0 0,-1-1-1 0 0,1 0 1 0 0,-1 1-1 0 0,1-1 1 0 0,-1 1 0 0 0,0-1-1 0 0,1 1 1 0 0,-1 0-1 0 0,0-1 1 0 0,1 1 0 0 0,-1 0-1 0 0,0 0 1 0 0,1 0-1 0 0,-1 1 1 0 0,1-1-1 0 0,-1 0 1 0 0,0 0 0 0 0,1 1-1 0 0,-1-1 1 0 0,1 1-1 0 0,-1 0 1 0 0,1-1 0 0 0,-1 1-1 0 0,1 0 1 0 0,-1 0-1 0 0,1 0 1 0 0,0 0-1 0 0,-1 0 1 0 0,1 0 0 0 0,0 0-1 0 0,0 1 1 0 0,0-1-1 0 0,0 0 1 0 0,0 1 0 0 0,0-1-1 0 0,0 0 1 0 0,1 1-1 0 0,-1-1 1 0 0,0 1-1 0 0,1 0 1 0 0,-1 0-16 0 0,-66 157 1303 0 0,67-157-1278 0 0,0 0-1 0 0,0 0 0 0 0,0 0 0 0 0,1-1 1 0 0,-1 1-1 0 0,0 0 0 0 0,1 0 0 0 0,0 0 0 0 0,-1 0 1 0 0,1 0-1 0 0,0-1 0 0 0,0 1 0 0 0,0 0 0 0 0,0-1 1 0 0,0 1-1 0 0,0-1 0 0 0,1 1 0 0 0,-1-1 1 0 0,0 1-1 0 0,1-1 0 0 0,-1 0 0 0 0,1 0 0 0 0,0 0 1 0 0,-1 0-1 0 0,1 0 0 0 0,0 0 0 0 0,0 0 0 0 0,-1 0 1 0 0,1-1-1 0 0,0 1 0 0 0,0-1 0 0 0,0 1 1 0 0,0-1-1 0 0,0 0 0 0 0,0 0 0 0 0,0 0 0 0 0,0 0 1 0 0,-1 0-1 0 0,1 0 0 0 0,0 0 0 0 0,0-1 0 0 0,0 1 1 0 0,2-1-25 0 0,85-26 1639 0 0,-88 26-1636 0 0,0 1 1 0 0,0-1-1 0 0,0 0 1 0 0,0 0-1 0 0,0 0 0 0 0,0 0 1 0 0,0 0-1 0 0,-1 0 1 0 0,1 0-1 0 0,0 0 1 0 0,-1 0-1 0 0,1-1 1 0 0,-1 1-1 0 0,1 0 1 0 0,-1 0-1 0 0,1-1 0 0 0,-1 1 1 0 0,0 0-1 0 0,0 0 1 0 0,0-1-1 0 0,1 1 1 0 0,-1 0-1 0 0,-1-1 1 0 0,1 1-1 0 0,0 0 1 0 0,0-1-1 0 0,0 1 0 0 0,-1 0 1 0 0,1 0-1 0 0,0-1 1 0 0,-1 1-1 0 0,1 0 1 0 0,-1 0-1 0 0,0 0 1 0 0,1 0-1 0 0,-1 0 0 0 0,0-1 1 0 0,0 1-1 0 0,0 0 1 0 0,0 1-1 0 0,0-1 1 0 0,0 0-1 0 0,0 0 1 0 0,0 0-1 0 0,0 1 1 0 0,0-1-1 0 0,0 0 0 0 0,0 1 1 0 0,0-1-1 0 0,-1 1 1 0 0,1-1-1 0 0,0 1 1 0 0,0 0-1 0 0,-1-1 1 0 0,1 1-1 0 0,0 0 1 0 0,-1 0-1 0 0,0 0-3 0 0,-44-8-2258 0 0,9 9-4698 0 0,19 3-1336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08.8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7 679 1188 0 0,'0'0'435'0'0,"0"0"-245"0"0,0 0-70 0 0,0 0-47 0 0,0 0-12 0 0,0 0 26 0 0,0 0 15 0 0,0 0 16 0 0,0 0 58 0 0,-4-5 12174 0 0,4 2-12976 0 0,-2-27 723 0 0,2-1-1 0 0,1 1 1 0 0,1 0 0 0 0,2-1-1 0 0,1 1 1 0 0,1 1-1 0 0,2-1 1 0 0,1 1 0 0 0,1 0-1 0 0,1 1 1 0 0,2 0 0 0 0,1 1-1 0 0,1 1 1 0 0,1 0-1 0 0,1 1 1 0 0,16-17-97 0 0,-15 31-55 0 0,-1 1-1 0 0,2 1 1 0 0,-1 0-1 0 0,1 2 1 0 0,1 0-1 0 0,-1 1 1 0 0,1 1 0 0 0,0 1-1 0 0,0 1 1 0 0,1 0-1 0 0,-1 2 1 0 0,17 0 55 0 0,0-2 44 0 0,161-23 944 0 0,-243-1-510 0 0,-4-10-834 0 0,91 40-214 0 0,-40-2 555 0 0,5 1 8 0 0,0 0 0 0 0,-1 1-1 0 0,1 0 1 0 0,0 0 0 0 0,-1 0-1 0 0,0 1 1 0 0,0 0 0 0 0,0 0-1 0 0,0 1 1 0 0,-1-1-1 0 0,1 1 1 0 0,-1 0 0 0 0,0 1-1 0 0,-1-1 1 0 0,0 1 0 0 0,1 0 7 0 0,-7-3 25 0 0,1 0 1 0 0,0 0 0 0 0,-1 0-1 0 0,0 0 1 0 0,0 0-1 0 0,0-1 1 0 0,0 1 0 0 0,0-1-1 0 0,0 1 1 0 0,-1-1-1 0 0,1 0 1 0 0,-1 0 0 0 0,1 0-1 0 0,-1 0 1 0 0,0-1 0 0 0,0 1-1 0 0,0-1 1 0 0,0 0-1 0 0,0 1 1 0 0,0-1 0 0 0,0-1-1 0 0,-2 2-25 0 0,0-1-37 0 0,-19 10-321 0 0,-1-1-5369 0 0,12-5-1133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09.2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45 8233 0 0,'0'0'1370'0'0,"0"0"-439"0"0,0 0 50 0 0,0 0-144 0 0,0 0-375 0 0,-6-7-67 0 0,2 3-316 0 0,0 1 0 0 0,0-1 0 0 0,0 1-1 0 0,-1 0 1 0 0,1 0 0 0 0,-1 1 0 0 0,1-1-1 0 0,-1 1 1 0 0,0 0 0 0 0,0 0 0 0 0,0 0 0 0 0,-1 1-1 0 0,1 0 1 0 0,0 0 0 0 0,0 0 0 0 0,-1 1-1 0 0,1 0 1 0 0,0 0 0 0 0,-1 0 0 0 0,1 0 0 0 0,0 1-1 0 0,-1 0 1 0 0,1 0 0 0 0,0 0 0 0 0,0 1-1 0 0,-2 1-78 0 0,-61 66 43 0 0,67-67-18 0 0,0 0 0 0 0,0 0-1 0 0,0 0 1 0 0,1 0 0 0 0,-1 0 0 0 0,0 0 0 0 0,1 0 0 0 0,-1 0 0 0 0,1 0 0 0 0,0 0 0 0 0,0 0 0 0 0,-1 0 0 0 0,2 0 0 0 0,-1 0 0 0 0,0 0 0 0 0,0 1 0 0 0,1-1 0 0 0,-1 0 0 0 0,1 0 0 0 0,-1 0-1 0 0,1 0 1 0 0,0 0 0 0 0,0 0 0 0 0,0-1 0 0 0,0 1 0 0 0,0 0 0 0 0,0 0 0 0 0,1-1 0 0 0,-1 1 0 0 0,0-1 0 0 0,1 1 0 0 0,-1-1 0 0 0,1 1 0 0 0,0-1 0 0 0,0 0 0 0 0,-1 0 0 0 0,1 0-1 0 0,0 0 1 0 0,0 0 0 0 0,0 0 0 0 0,0 0 0 0 0,0-1 0 0 0,1 1-25 0 0,131 13 1808 0 0,-49-11-3894 0 0,-69 3-2856 0 0,-11-3-373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09.5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0 10437 0 0,'0'0'1711'0'0,"0"0"-738"0"0,0 0-308 0 0,0 0-342 0 0,0 0-143 0 0,0 0 223 0 0,0 0 259 0 0,0 8-64 0 0,-8 110 1151 0 0,12-101-3646 0 0,5-9-6599 0 0,-4-7 1188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09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 4956 0 0,'0'0'6316'0'0,"0"0"-5005"0"0,0 0-1171 0 0,0 0 202 0 0,0 0-180 0 0,0 0-384 0 0,2-16-93 0 0,5 18 371 0 0,74 32 1070 0 0,-80-33-1072 0 0,0-1-1 0 0,1 1 0 0 0,-1 0 1 0 0,0 0-1 0 0,0 0 1 0 0,0 0-1 0 0,1 0 0 0 0,-1 0 1 0 0,0 0-1 0 0,0 0 1 0 0,0 0-1 0 0,0 0 0 0 0,-1 0 1 0 0,1 1-1 0 0,0-1 1 0 0,-1 0-1 0 0,1 1 1 0 0,0-1-1 0 0,-1 1 0 0 0,0-1 1 0 0,1 1-1 0 0,-1-1 1 0 0,0 0-1 0 0,0 1 0 0 0,1-1 1 0 0,-1 1-1 0 0,0-1 1 0 0,-1 1-1 0 0,1-1 0 0 0,0 1 1 0 0,0-1-1 0 0,-1 1 1 0 0,1-1-1 0 0,-1 1 1 0 0,1-1-1 0 0,-1 0 0 0 0,1 1 1 0 0,-1-1-1 0 0,0 0 1 0 0,0 1-1 0 0,0-1 0 0 0,0 0 1 0 0,0 0-1 0 0,0 0 1 0 0,0 0-1 0 0,0 0 0 0 0,0 0 1 0 0,0 0-1 0 0,-1 0 1 0 0,1 0-1 0 0,0-1 1 0 0,-1 1-54 0 0,-74 48 460 0 0,120-37 174 0 0,-9-4-623 0 0,14 2-522 0 0,-16-8-5491 0 0,-22-2 537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0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145 91 7717 0 0,'0'0'5980'0'0,"0"0"-5292"0"0,0 0-628 0 0,0 0 500 0 0,0 0-120 0 0,0 0-216 0 0,0 0-60 0 0,0 0-72 0 0,-53 0-92 0 0,34-1-324 0 0,-3-1-572 0 0,4 0-312 0 0,1-1-672 0 0,7 0-2452 0 0,5-5-2953 0 0</inkml:trace>
  <inkml:trace contextRef="#ctx0" brushRef="#br0" timeOffset="170.25">171 32 12057 0 0,'0'0'1944'0'0,"0"0"-1084"0"0,0 0 20 0 0,0 0 277 0 0,0 0-337 0 0,0 0-720 0 0,0 0-100 0 0,-52-16-164 0 0,25 13-804 0 0,-1-1-717 0 0,6 3-1411 0 0,-12-6-4437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48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246 7 1644 0 0,'0'0'10225'0'0,"0"0"-9261"0"0,0 0-544 0 0,-41 2 152 0 0,26-3 64 0 0,-2 0-308 0 0,0 1-252 0 0,-2-1-76 0 0,-1 1 0 0 0,-1 0-64 0 0,1-1-48 0 0,-1 0-508 0 0,2 1-272 0 0,3-1-724 0 0,4 0-1536 0 0,4 0-2513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3.7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7 2672 0 0,'0'0'553'0'0,"0"0"935"0"0,0 0 364 0 0,0 0-682 0 0,0 0-207 0 0,0 0 211 0 0,0 0 133 0 0,0 0-222 0 0,-5-3-427 0 0,3 3-623 0 0,1-1 0 0 0,0 1 0 0 0,0-1-1 0 0,-1 1 1 0 0,1-1 0 0 0,0 1 0 0 0,0 0 0 0 0,-1 0 0 0 0,1-1 0 0 0,0 1 0 0 0,-1 0 0 0 0,1 0 0 0 0,0 0 0 0 0,-1 1-1 0 0,1-1 1 0 0,0 0 0 0 0,-1 0 0 0 0,1 1 0 0 0,0-1 0 0 0,0 1 0 0 0,-1-1 0 0 0,1 1 0 0 0,0-1 0 0 0,0 1 0 0 0,0 0-1 0 0,0-1 1 0 0,-1 1 0 0 0,1 0 0 0 0,1 0 0 0 0,-1 0 0 0 0,0 0 0 0 0,0 0 0 0 0,0 0 0 0 0,0 0 0 0 0,1 0 0 0 0,-1 1-1 0 0,0-1 1 0 0,1 0 0 0 0,-1 0 0 0 0,1 1 0 0 0,-1-1 0 0 0,1 0 0 0 0,0 0 0 0 0,0 1 0 0 0,0-1 0 0 0,-1 0 0 0 0,1 1-1 0 0,0-1 1 0 0,0 0 0 0 0,1 1 0 0 0,-1-1 0 0 0,0 0 0 0 0,0 1 0 0 0,1-1 0 0 0,-1 0 0 0 0,1 1-35 0 0,-5 19 311 0 0,2 0 0 0 0,0 0 1 0 0,1 0-1 0 0,1 0 1 0 0,1 0-1 0 0,1 0 0 0 0,1 0 1 0 0,1 0-1 0 0,0-1 0 0 0,2 1 1 0 0,7 17-312 0 0,0-22 219 0 0,-6-16-6050 0 0,-2-9-302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5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66 140 8069 0 0,'0'0'2059'0'0,"0"0"-1399"0"0,0 0-479 0 0,0 0 244 0 0,0 0 316 0 0,0 0-12 0 0,0 0-146 0 0,0 0-191 0 0,0 0-224 0 0,6-2-57 0 0,-2 1-85 0 0,-1 1 1 0 0,1-1-1 0 0,-1 0 1 0 0,1 0-1 0 0,-1 0 1 0 0,0 0-1 0 0,1-1 0 0 0,-1 1 1 0 0,0-1-1 0 0,0 0 1 0 0,0 0-1 0 0,0 0 1 0 0,-1 0-1 0 0,1 0 1 0 0,0-1-1 0 0,-1 1 0 0 0,0-1 1 0 0,1 0-1 0 0,-1 0 1 0 0,0 0-1 0 0,0 0 1 0 0,-1 0-1 0 0,1 0 0 0 0,-1 0 1 0 0,0-1-1 0 0,1 1 1 0 0,-1 0-1 0 0,-1-1 1 0 0,1 1-1 0 0,0-1 0 0 0,-1 1 1 0 0,0-1-1 0 0,0 1 1 0 0,0-1-1 0 0,0 1 1 0 0,0-1-1 0 0,-1 0 1 0 0,0 1-1 0 0,1 0 0 0 0,-1-1 1 0 0,-1 1-1 0 0,1-1 1 0 0,0 1-1 0 0,-1 0 1 0 0,0 0-1 0 0,-1-3-26 0 0,-1 5 6 0 0,1-1-1 0 0,-1 1 1 0 0,0-1-1 0 0,0 1 1 0 0,1 0-1 0 0,-1 1 1 0 0,0-1-1 0 0,0 1 1 0 0,0-1-1 0 0,0 1 1 0 0,0 0-1 0 0,0 1 1 0 0,0-1-1 0 0,0 1 1 0 0,1 0 0 0 0,-1-1-1 0 0,0 2 1 0 0,0-1-1 0 0,1 0 1 0 0,-1 1-1 0 0,0 0 1 0 0,1 0-1 0 0,0 0 1 0 0,-1 0-1 0 0,1 0 1 0 0,0 1-1 0 0,0-1 1 0 0,0 1-1 0 0,1 0 1 0 0,-1 0-1 0 0,1 0 1 0 0,-1 0-1 0 0,1 0 1 0 0,0 1 0 0 0,0-1-1 0 0,1 1 1 0 0,-1-1-1 0 0,1 1 1 0 0,-1 0-1 0 0,1 0 1 0 0,0-1-1 0 0,1 1 1 0 0,-1 0-1 0 0,1 0 1 0 0,-1 0-1 0 0,1 0 1 0 0,0 0-1 0 0,1 0-5 0 0,0-1 10 0 0,1 0 0 0 0,0-1 0 0 0,0 1 0 0 0,0 0 0 0 0,0-1 0 0 0,1 1 0 0 0,-1-1 0 0 0,1 0 0 0 0,-1 0 0 0 0,1 0 0 0 0,0 0 0 0 0,0 0 0 0 0,-1-1 0 0 0,1 1 0 0 0,1-1 0 0 0,-1 1 0 0 0,0-1 0 0 0,0 0 0 0 0,0-1 0 0 0,1 1 0 0 0,-1-1 0 0 0,0 1 0 0 0,1-1 0 0 0,2 0-10 0 0,49 2-5613 0 0,-42-4 467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5.7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7961 0 0,'0'0'1872'0'0,"0"0"-1098"0"0,0 0-149 0 0,0 0 404 0 0,0 0-61 0 0,0 0-493 0 0,7 5-130 0 0,-1 1-117 0 0,1 1 0 0 0,-1 0 0 0 0,-1 0-1 0 0,1 0 1 0 0,-1 1 0 0 0,-1 0 0 0 0,1 0 0 0 0,-1 0-1 0 0,-1 1 1 0 0,0-1 0 0 0,0 1 0 0 0,0 0-1 0 0,-1-1 1 0 0,1 9-228 0 0,-1-8 60 0 0,-1 0 0 0 0,0 0 1 0 0,-1-1-1 0 0,1 1 0 0 0,-2 0 0 0 0,1 0 0 0 0,-1 0 0 0 0,-1-1 0 0 0,1 1 0 0 0,-2 0 0 0 0,1-1 0 0 0,-1 0 0 0 0,0 1 1 0 0,-1-1-1 0 0,0 0-60 0 0,-66 54-3739 0 0,59-59-636 0 0,2-2-2891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6.1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55 0 12177 0 0,'0'0'1969'0'0,"0"0"-1473"0"0,-7 3-283 0 0,5-2-153 0 0,-1-1-8 0 0,1 1 0 0 0,-1-1 0 0 0,1 1-1 0 0,0 0 1 0 0,0 0 0 0 0,-1 0 0 0 0,1 0 0 0 0,0 0 0 0 0,0 1 0 0 0,0-1 0 0 0,0 1 0 0 0,0-1 0 0 0,1 1 0 0 0,-1 0 0 0 0,0-1 0 0 0,1 1-1 0 0,-1 0 1 0 0,1 0 0 0 0,0 0 0 0 0,-1 0 0 0 0,1 0 0 0 0,0 1 0 0 0,0-1 0 0 0,1 0 0 0 0,-1 1 0 0 0,0 0-52 0 0,50-8 3096 0 0,-47 0-2151 0 0,-3 2-3334 0 0,-9 2-11606 0 0,10 1 13147 0 0,14 0-2226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6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1 7977 0 0,'0'0'4902'0'0,"0"0"-3255"0"0,0 0-1376 0 0,0 0-202 0 0,0 0 108 0 0,0 0-19 0 0,-7 7 44 0 0,-2 5 19 0 0,0 0-1 0 0,1 1 0 0 0,0 0 1 0 0,1 1-1 0 0,0-1 1 0 0,1 1-1 0 0,1 0 0 0 0,0 1 1 0 0,1-1-1 0 0,0 3-220 0 0,3-9 91 0 0,-4 6 10 0 0,2 0-1 0 0,-1 1 1 0 0,2-1-1 0 0,0 1 1 0 0,1 0-1 0 0,0-1 1 0 0,1 1-1 0 0,1 0 1 0 0,0 0-1 0 0,1-1 1 0 0,1 1 0 0 0,0 0-1 0 0,2 1-100 0 0,20 16 386 0 0,-14-34-8379 0 0,-4-8-1773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7.7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18 10289 0 0,'0'0'2071'0'0,"0"0"-1184"0"0,0 0-106 0 0,0 0 247 0 0,0 0-183 0 0,0 0-446 0 0,0 0-193 0 0,-6 0-19 0 0,-95-8 388 0 0,44 2-3842 0 0,56 6 2705 0 0,-1 0-1480 0 0,4-1-2112 0 0,6-2-2105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8.8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5489 0 0,'0'0'5193'0'0,"0"0"-3239"0"0,0 0-1171 0 0,0 0 56 0 0,0 0-34 0 0,0 0-91 0 0,4 8-35 0 0,27 167 1582 0 0,-31-115-2507 0 0,6-59-5619 0 0,1-6-316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9.1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10709 0 0,'0'0'883'0'0,"0"0"-467"0"0,5 6 328 0 0,9 11-207 0 0,-1 0 0 0 0,-1 2 0 0 0,-1-1 0 0 0,0 1 1 0 0,-2 1-1 0 0,0-1 0 0 0,-1 2 0 0 0,5 17-537 0 0,-11-31 20 0 0,0 1-1 0 0,0-1 1 0 0,0 1-1 0 0,-1 0 1 0 0,0 0-1 0 0,-1 0 1 0 0,0 0-1 0 0,0 0 1 0 0,-1 0-1 0 0,0-1 1 0 0,0 1-1 0 0,0 0 1 0 0,-1 0-1 0 0,-1-1 1 0 0,1 1-1 0 0,-1-1 1 0 0,0 0-1 0 0,-1 0 1 0 0,0 0-1 0 0,0 0 1 0 0,0-1-1 0 0,-1 1 1 0 0,0-1-1 0 0,0 0 1 0 0,-1-1-1 0 0,-3 4-19 0 0,-4-1-305 0 0,-4 4-1223 0 0,10-5-5151 0 0,9-6-2109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9.4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44 15381 0 0,'0'0'996'0'0,"0"0"-996"0"0,0 0-680 0 0,0 0 680 0 0,-41-2 220 0 0,21-4-220 0 0,-2-2-200 0 0,2-1-1516 0 0,0-1-2144 0 0,6 2-1141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9.5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278 38 10649 0 0,'0'0'2372'0'0,"0"0"-820"0"0,0 0 8 0 0,0 0-255 0 0,0 0-885 0 0,0 0-416 0 0,0 0-4 0 0,0 0 212 0 0,0 0-176 0 0,-72 9-36 0 0,17-17-656 0 0,-7-5-773 0 0,14 3-2523 0 0,7-6-6089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0:48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 22 1356 0 0,'0'0'478'0'0,"0"0"494"0"0,0 0 2207 0 0,0 0-1208 0 0,0 0-708 0 0,0 0-263 0 0,0 0 53 0 0,0 0 402 0 0,-8 1 95 0 0,-131-4 1903 0 0,89-3-5938 0 0,6-5-3867 0 0,37 9 2075 0 0</inkml:trace>
  <inkml:trace contextRef="#ctx0" brushRef="#br0" timeOffset="248.68">171 90 3740 0 0,'0'0'6425'0'0,"0"0"-5689"0"0,-36 3-540 0 0,21-4-196 0 0,-2-1-284 0 0,0 0-800 0 0,5 0-1304 0 0,-5-6-3113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8.0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 10589 0 0,'0'0'3437'0'0,"-2"7"-2400"0"0,0 5-880 0 0,-1 0 0 0 0,2 0 0 0 0,-1 0 0 0 0,2 0 0 0 0,0 0 1 0 0,0 0-1 0 0,1 0 0 0 0,1 0 0 0 0,-1 0 0 0 0,2-1 0 0 0,0 1 1 0 0,0-1-1 0 0,1 1 0 0 0,1-1 0 0 0,0 0 0 0 0,0-1 0 0 0,7 10-157 0 0,-9-14-559 0 0,2 6-1450 0 0,-2-9-5542 0 0,0-6-64 0 0</inkml:trace>
  <inkml:trace contextRef="#ctx0" brushRef="#br0" timeOffset="3421.14">0 184 3504 0 0,'0'0'1236'0'0,"0"0"-1871"0"0,0 0 24 0 0,0 0 353 0 0,0 0 150 0 0,0 0 96 0 0,3 4 156 0 0,4 15-96 0 0,-11-19-1612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5.1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 7053 0 0,'0'0'3878'0'0,"0"0"-2632"0"0,0 0-772 0 0,0 0 50 0 0,0 0 223 0 0,0 0-54 0 0,0 0-335 0 0,0 0-316 0 0,16-8-879 0 0,-6 10 931 0 0,0 0 0 0 0,0 1-1 0 0,0 0 1 0 0,0 1 0 0 0,-1 0 0 0 0,1 0 0 0 0,-1 1 0 0 0,0 0-1 0 0,-1 1 1 0 0,1 0 0 0 0,-1 0 0 0 0,0 1 0 0 0,-1 0-1 0 0,0 0-93 0 0,-6-6 33 0 0,0 0-1 0 0,-1 0 0 0 0,1 0 1 0 0,0 0-1 0 0,-1 0 0 0 0,1 0 1 0 0,-1 0-1 0 0,0 0 0 0 0,1 1 1 0 0,-1-1-1 0 0,0 0 0 0 0,0 0 0 0 0,1 0 1 0 0,-1 0-1 0 0,0 0 0 0 0,0 1 1 0 0,0-1-1 0 0,-1 0 0 0 0,1 0 1 0 0,0 0-1 0 0,0 0 0 0 0,-1 0 1 0 0,1 0-1 0 0,0 0 0 0 0,-1 1 1 0 0,1-1-1 0 0,-1 0 0 0 0,1 0 0 0 0,-1 0 1 0 0,0-1-1 0 0,1 1 0 0 0,-1 0 1 0 0,0 0-1 0 0,0 0 0 0 0,0 0 1 0 0,0-1-1 0 0,0 1 0 0 0,0 0 1 0 0,0-1-1 0 0,0 1 0 0 0,0-1 1 0 0,0 1-1 0 0,0-1 0 0 0,0 1 0 0 0,0-1 1 0 0,0 0-1 0 0,0 1 0 0 0,0-1 1 0 0,0 0-1 0 0,-1 0 0 0 0,1 0 1 0 0,0 0-1 0 0,-1 0-32 0 0,-64 6-887 0 0,66-6 636 0 0,29 10-886 0 0,-24-8 1039 0 0,2 0 218 0 0,0 0 1 0 0,0 0 0 0 0,0 0-1 0 0,0 1 1 0 0,-1 0 0 0 0,1 1-1 0 0,-1-1 1 0 0,0 1-1 0 0,0 0 1 0 0,0 1 0 0 0,-1 0-1 0 0,1-1 1 0 0,-1 2 0 0 0,0-1-1 0 0,-1 1 1 0 0,1-1 0 0 0,-1 1-1 0 0,0 0 1 0 0,-1 1 0 0 0,1-1-121 0 0,-6-3 35 0 0,0-1 0 0 0,0 1 0 0 0,-1-1 1 0 0,1 0-1 0 0,0 1 0 0 0,-1-1 0 0 0,0-1 0 0 0,1 1 1 0 0,-1 0-1 0 0,0-1 0 0 0,0 1 0 0 0,0-1 1 0 0,0 0-1 0 0,0 0 0 0 0,0 0 0 0 0,0 0 1 0 0,-1 0-1 0 0,1-1 0 0 0,0 0 0 0 0,0 1 0 0 0,0-1 1 0 0,-1 0-1 0 0,1-1 0 0 0,0 1 0 0 0,0-1 1 0 0,0 1-1 0 0,-2-1-35 0 0,-1 1-40 0 0,-39-3-1388 0 0,17-6-3337 0 0,19 2-1564 0 0</inkml:trace>
  <inkml:trace contextRef="#ctx0" brushRef="#br0" timeOffset="5860.13">167 283 2660 0 0,'0'0'392'0'0,"0"0"2477"0"0,0 0-481 0 0,0 0-688 0 0,0 0-604 0 0,0 0-68 0 0,0 0-260 0 0,0 0-480 0 0,0 0-288 0 0,0 0-116 0 0,-3 0-332 0 0,3 0-716 0 0,3 0-760 0 0,-2 0-2321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7.1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78 113 3636 0 0,'0'0'2085'0'0,"0"0"-2085"0"0,0 0-236 0 0,0 0-1721 0 0,0 0 433 0 0,0 0-316 0 0</inkml:trace>
  <inkml:trace contextRef="#ctx0" brushRef="#br0" timeOffset="295.39">78 113 1332 0 0,'3'1'830'0'0,"1"-1"0"0"0,0 1 0 0 0,0-1 0 0 0,-1 0 0 0 0,1 0 0 0 0,0 0 0 0 0,0-1 0 0 0,0 1 0 0 0,-1-1 0 0 0,1 0 0 0 0,0 0 0 0 0,-1 0 0 0 0,1 0 0 0 0,-1-1 0 0 0,1 1 0 0 0,-1-1 0 0 0,0 0 0 0 0,0 0 0 0 0,1 0 0 0 0,-1-1-1 0 0,1-1-829 0 0,10-35-958 0 0,-14 37 931 0 0,0 0-1 0 0,-1 0 1 0 0,1 0-1 0 0,0-1 1 0 0,-1 1 0 0 0,1 0-1 0 0,-1 0 1 0 0,0 0 0 0 0,0 0-1 0 0,0 0 1 0 0,0 0-1 0 0,0 0 1 0 0,0 0 0 0 0,0 0-1 0 0,-1 0 1 0 0,1 1 0 0 0,-1-1-1 0 0,1 0 1 0 0,-1 1-1 0 0,1-1 1 0 0,-1 1 0 0 0,0 0-1 0 0,0 0 1 0 0,0-1-1 0 0,0 1 1 0 0,0 0 0 0 0,0 1-1 0 0,0-1 1 0 0,0 0 0 0 0,0 1-1 0 0,-1-1 1 0 0,1 1-1 0 0,0-1 1 0 0,0 1 0 0 0,0 0-1 0 0,-1 0 1 0 0,1 0 0 0 0,0 0-1 0 0,0 1 1 0 0,-1-1-1 0 0,1 1 1 0 0,-2 0 27 0 0,-87 42-252 0 0,90-41 281 0 0,-1 0 0 0 0,1 0 0 0 0,0 0 0 0 0,0 0 0 0 0,0 0 0 0 0,0 1 0 0 0,0-1 0 0 0,1 0 0 0 0,-1 0 0 0 0,0 1 0 0 0,1-1 0 0 0,0 0 0 0 0,0 1 0 0 0,0-1 0 0 0,0 1 0 0 0,0-1 0 0 0,0 0 0 0 0,0 1 0 0 0,1-1 0 0 0,-1 0 0 0 0,1 1 0 0 0,0-1 0 0 0,0 0 0 0 0,-1 0 0 0 0,1 0 0 0 0,1 0 0 0 0,-1 0 1 0 0,0 0-1 0 0,1 0 0 0 0,-1 0 0 0 0,1 0 0 0 0,-1 0 0 0 0,1-1 0 0 0,0 1 0 0 0,-1-1 0 0 0,1 1 0 0 0,0-1 0 0 0,0 0 0 0 0,0 1 0 0 0,0-1 0 0 0,1 0 0 0 0,-1-1 0 0 0,0 1 0 0 0,0 0 0 0 0,1-1 0 0 0,-1 1 0 0 0,0-1 0 0 0,2 1-29 0 0,46 10-4543 0 0,-34-11-1163 0 0</inkml:trace>
  <inkml:trace contextRef="#ctx0" brushRef="#br0" timeOffset="3154.28">6 114 11461 0 0,'0'0'3012'0'0,"0"0"-3012"0"0,0 0-1680 0 0,0 0 692 0 0,0 0 912 0 0,0 0 24 0 0,0 0 52 0 0,0 0-824 0 0,0 0-1656 0 0,0 0-825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14.14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 5837 0 0,'0'0'1572'0'0,"0"0"-579"0"0,0 0-131 0 0,0 0 91 0 0,0 0-317 0 0,0 0-639 0 0,0 0-373 0 0,0 0-95 0 0,1-1 240 0 0,-1 0-3786 0 0,0 1-1738 0 0</inkml:trace>
  <inkml:trace contextRef="#ctx0" brushRef="#br0" timeOffset="374.11">49 4 836 0 0,'0'0'9310'0'0,"0"0"-6267"0"0,0 0-2414 0 0,0 0-286 0 0,0 0 37 0 0,0 0-108 0 0,0 0 203 0 0,2 9 128 0 0,23 192 1085 0 0,-23-189-1563 0 0,0 3-666 0 0,-2-10-5421 0 0,3-8-423 0 0</inkml:trace>
  <inkml:trace contextRef="#ctx0" brushRef="#br0" timeOffset="5864.2">130 175 288 0 0,'0'0'1784'0'0,"0"0"-1416"0"0,0 0-16 0 0,0 0 2437 0 0,0 0-749 0 0,0 0-804 0 0,0 0-164 0 0,0 0-232 0 0,0 0-288 0 0,0 0-112 0 0,8 3-56 0 0,-9-3-140 0 0,1 0-244 0 0,0 0-84 0 0,0 0-888 0 0,1 0-1716 0 0,9 0-2321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23.5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167 106 1016 0 0,'0'0'9986'0'0,"0"0"-6565"0"0,0 0-2557 0 0,0 0-360 0 0,0 0 50 0 0,-9-2-80 0 0,-95-9 111 0 0,50 4-2960 0 0,85 7-4742 0 0,-10-1 57 0 0</inkml:trace>
  <inkml:trace contextRef="#ctx0" brushRef="#br0" timeOffset="403.85">301 3 9429 0 0,'0'0'2484'0'0,"0"0"-1793"0"0,0 0-470 0 0,0 0 333 0 0,0 0-34 0 0,0 0-94 0 0,6-2-312 0 0,112 20 691 0 0,-73 5 373 0 0,-44-22-1169 0 0,-1-1 1 0 0,1 1 0 0 0,-1-1-1 0 0,0 1 1 0 0,1 0-1 0 0,-1-1 1 0 0,0 1 0 0 0,1 0-1 0 0,-1-1 1 0 0,0 1-1 0 0,1 0 1 0 0,-1-1 0 0 0,0 1-1 0 0,0 0 1 0 0,0-1 0 0 0,0 1-1 0 0,0 0 1 0 0,0 0-1 0 0,0-1 1 0 0,0 1 0 0 0,0 0-1 0 0,0 0 1 0 0,0-1-1 0 0,0 1 1 0 0,-1 0 0 0 0,1-1-1 0 0,0 1 1 0 0,0 0 0 0 0,-1-1-1 0 0,1 1 1 0 0,-1 0-1 0 0,1-1 1 0 0,0 1 0 0 0,-1-1-1 0 0,1 1 1 0 0,-1-1-1 0 0,1 1 1 0 0,-1-1 0 0 0,0 1-1 0 0,1-1 1 0 0,-1 1-1 0 0,1-1 1 0 0,-1 0 0 0 0,0 1-1 0 0,1-1 1 0 0,-1 0 0 0 0,0 0-1 0 0,1 1 1 0 0,-1-1-1 0 0,0 0 1 0 0,0 0 0 0 0,1 0-1 0 0,-1 0 1 0 0,0 0-1 0 0,1 0 1 0 0,-1 0 0 0 0,0 0-1 0 0,0 0 1 0 0,1 0 0 0 0,-1-1-1 0 0,0 1 1 0 0,1 0-1 0 0,-1 0 1 0 0,0-1-10 0 0,-72 12-1043 0 0,161 26 2159 0 0,-87-37-1102 0 0,0 0 1 0 0,0 1-1 0 0,1-1 0 0 0,-1 0 0 0 0,0 1 0 0 0,0-1 1 0 0,0 1-1 0 0,1 0 0 0 0,-1-1 0 0 0,0 1 0 0 0,0 0 0 0 0,0 0 1 0 0,0-1-1 0 0,0 1 0 0 0,0 0 0 0 0,0 0 0 0 0,-1 0 1 0 0,1 0-1 0 0,0 0 0 0 0,0 0 0 0 0,-1 1 0 0 0,1-1 0 0 0,-1 0 1 0 0,1 0-1 0 0,-1 0 0 0 0,1 1 0 0 0,-1-1 0 0 0,0 0 1 0 0,0 0-1 0 0,0 1 0 0 0,1-1 0 0 0,-1 0 0 0 0,0 1 1 0 0,-1-1-1 0 0,1 0 0 0 0,0 0 0 0 0,0 1 0 0 0,0-1 0 0 0,-1 0 1 0 0,1 1-1 0 0,-1-1 0 0 0,1 0 0 0 0,-1 0 0 0 0,1 0 1 0 0,-1 0-1 0 0,0 0 0 0 0,0 0 0 0 0,1 0 0 0 0,-1 0 0 0 0,0 0 1 0 0,0 0-1 0 0,0 0 0 0 0,0 0 0 0 0,0 0 0 0 0,0-1 1 0 0,0 1-1 0 0,0 0 0 0 0,-1-1 0 0 0,1 1 0 0 0,0-1 1 0 0,0 1-1 0 0,0-1 0 0 0,-1 0 0 0 0,1 1 0 0 0,0-1 0 0 0,-1 0 1 0 0,1 0-1 0 0,0 0 0 0 0,-1 0-14 0 0,-149 9-1863 0 0,127-9-647 0 0,16-1-2829 0 0,7-3-2938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22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229 137 5685 0 0,'0'0'6536'0'0,"0"0"-4399"0"0,0 0-1861 0 0,0 0-69 0 0,-8-1 311 0 0,-213-30 1068 0 0,229 28-6088 0 0,1 0-216 0 0,8-3-3007 0 0</inkml:trace>
  <inkml:trace contextRef="#ctx0" brushRef="#br0" timeOffset="403.07">343 11 5461 0 0,'0'0'8134'0'0,"0"0"-5846"0"0,0 0-1850 0 0,0 0-229 0 0,0 0 1 0 0,0 0-74 0 0,0 0-176 0 0,0 0-198 0 0,0-10 7 0 0,40 26 249 0 0,43 37 99 0 0,-83-51-126 0 0,-1 0 0 0 0,1 1 0 0 0,-1-1 0 0 0,0 0 0 0 0,0 0 0 0 0,0 0 0 0 0,0 0 0 0 0,0 0 0 0 0,0 0 0 0 0,0-1 0 0 0,-1 1 1 0 0,1 0-1 0 0,-1 0 0 0 0,1-1 0 0 0,-1 1 0 0 0,0-1 0 0 0,1 0 0 0 0,-1 1 0 0 0,0-1 0 0 0,0 0 0 0 0,0 0 0 0 0,0 0 1 0 0,0 0-1 0 0,0-1 0 0 0,0 1 0 0 0,-1 0 0 0 0,1-1 0 0 0,0 0 0 0 0,0 1 0 0 0,0-1 0 0 0,-1 0 0 0 0,1 0 0 0 0,0 0 1 0 0,0 0-1 0 0,-1-1 0 0 0,1 1 0 0 0,0-1 0 0 0,0 1 0 0 0,-2-2 9 0 0,-8 3-129 0 0,33 14-743 0 0,-15-12 980 0 0,0 1 1 0 0,1-1-1 0 0,-1 1 0 0 0,0 0 0 0 0,-1 0 0 0 0,1 1 0 0 0,-1-1 0 0 0,0 1 0 0 0,0 1 0 0 0,0-1 0 0 0,-1 1 0 0 0,1-1 0 0 0,-2 1 0 0 0,1 0 0 0 0,0 1 1 0 0,-1-1-1 0 0,-1 1 0 0 0,1-1 0 0 0,-1 1 0 0 0,0 0 0 0 0,0 0-108 0 0,-5-3 30 0 0,-1-1 0 0 0,1-1 0 0 0,0 1 0 0 0,-1 0 0 0 0,0-1 0 0 0,0 0 0 0 0,0 0 0 0 0,0 0 0 0 0,0 0 0 0 0,0 0 0 0 0,0-1 0 0 0,-1 0 0 0 0,1 0 0 0 0,0 0 0 0 0,-1-1 0 0 0,1 1 0 0 0,-1-1 0 0 0,1 0 0 0 0,-1 0 0 0 0,1-1 1 0 0,-1 1-1 0 0,1-1 0 0 0,-3-1-30 0 0,-6 2-122 0 0,-53-2-2255 0 0,19-6-5697 0 0,15-1 533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57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0 600 0 0,'0'0'2082'0'0,"0"0"-140"0"0,0 0 139 0 0,0 0 1 0 0,0 0-105 0 0,0 0-202 0 0,0 0-396 0 0,0 0-549 0 0,-37 11 538 0 0,-101 2-2184 0 0,137-21-7180 0 0,8-1 692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57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28 11865 0 0,'0'0'1160'0'0,"0"0"-867"0"0,0 0-120 0 0,0 0-31 0 0,0 0 137 0 0,0 0 6 0 0,0 0-200 0 0,-5-4-125 0 0,-16-11 50 0 0,57 7-1427 0 0,75 48 2379 0 0,-109-39-904 0 0,0 1-1 0 0,0 0 0 0 0,0 0 0 0 0,0 0 1 0 0,0 0-1 0 0,-1 0 0 0 0,1 0 1 0 0,-1 0-1 0 0,0 0 0 0 0,1 1 0 0 0,-1-1 1 0 0,0 1-1 0 0,0-1 0 0 0,0 1 0 0 0,-1-1 1 0 0,1 1-1 0 0,-1 0 0 0 0,1-1 1 0 0,-1 1-1 0 0,0-1 0 0 0,0 1 0 0 0,0 0 1 0 0,0-1-1 0 0,-1 1 0 0 0,1 0 1 0 0,-1-1-1 0 0,1 1 0 0 0,-1-1 0 0 0,0 1 1 0 0,0-1-1 0 0,0 1 0 0 0,0-1 0 0 0,-1 0 1 0 0,1 1-1 0 0,-1-1 0 0 0,1 0 1 0 0,-1 0-1 0 0,0 0 0 0 0,0 0 0 0 0,0 0 1 0 0,0-1-1 0 0,0 1 0 0 0,0 0-57 0 0,-80 86 452 0 0,84-84-419 0 0,1-1 0 0 0,0 0 0 0 0,0 1 1 0 0,0-1-1 0 0,1-1 0 0 0,-1 1 1 0 0,1 0-1 0 0,-1-1 0 0 0,1 1 1 0 0,0-1-1 0 0,0 0 0 0 0,0-1 1 0 0,0 1-1 0 0,0-1 0 0 0,0 1 1 0 0,0-1-1 0 0,1 0 0 0 0,-1-1 0 0 0,0 1 1 0 0,1-1-1 0 0,-1 0 0 0 0,3 0-33 0 0,-5 0 1 0 0,86 6-312 0 0,-59-13-2617 0 0,-4-6-3975 0 0,-12 3-400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58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21 7313 0 0,'0'0'4828'0'0,"0"0"-3612"0"0,0 0-1077 0 0,0 0-70 0 0,0 0 33 0 0,0 0 16 0 0,0 0 54 0 0,0 0-65 0 0,5-5-252 0 0,-3 3 146 0 0,-1 1-10 0 0,0 0 0 0 0,-1 0 0 0 0,1 0 1 0 0,0 0-1 0 0,0 0 0 0 0,0 1 0 0 0,0-1 1 0 0,0 0-1 0 0,0 0 0 0 0,0 1 0 0 0,0-1 0 0 0,0 1 1 0 0,0-1-1 0 0,0 1 0 0 0,0-1 0 0 0,1 1 1 0 0,-1-1-1 0 0,0 1 0 0 0,0 0 0 0 0,0 0 1 0 0,1 0-1 0 0,-1 0 0 0 0,0 0 0 0 0,0 0 0 0 0,0 0 1 0 0,1 0-1 0 0,-1 0 0 0 0,0 1 0 0 0,0-1 1 0 0,0 0-1 0 0,1 1 0 0 0,-1-1 0 0 0,0 1 1 0 0,0-1-1 0 0,0 1 0 0 0,0 0 0 0 0,0-1 0 0 0,0 1 1 0 0,0 0-1 0 0,0 0 0 0 0,0 0 0 0 0,0-1 1 0 0,-1 1-1 0 0,1 0 0 0 0,0 0 0 0 0,-1 0 1 0 0,1 1-1 0 0,0-1 0 0 0,-1 0 0 0 0,1 0 9 0 0,1 3 59 0 0,-1-1 0 0 0,1 1-1 0 0,-1 0 1 0 0,1 0 0 0 0,-1 0 0 0 0,0-1-1 0 0,-1 1 1 0 0,1 0 0 0 0,-1 0-1 0 0,1 1 1 0 0,-1-1 0 0 0,-1 0-1 0 0,1 0 1 0 0,0 0 0 0 0,-1 0 0 0 0,0 0-1 0 0,0-1 1 0 0,0 1 0 0 0,0 0-1 0 0,-1 0 1 0 0,1 0 0 0 0,-1-1 0 0 0,0 1-1 0 0,0-1 1 0 0,-1 0 0 0 0,1 1-1 0 0,-1-1 1 0 0,1 0 0 0 0,-1 0 0 0 0,0-1-1 0 0,0 1 1 0 0,0 0 0 0 0,-4 1-59 0 0,-37 76 599 0 0,47-76-514 0 0,1 0 0 0 0,-1 0 0 0 0,1-1 0 0 0,0 1 0 0 0,0-1 0 0 0,1 0 0 0 0,-1 0 0 0 0,1 0 0 0 0,-1-1 0 0 0,1 1 0 0 0,0-1 0 0 0,0 0 0 0 0,0-1 0 0 0,0 1 0 0 0,0-1 0 0 0,0 0 0 0 0,1 0 0 0 0,-1-1 0 0 0,0 1 0 0 0,1-1 0 0 0,-1-1 0 0 0,0 1-85 0 0,43-5-920 0 0,-18-5-4720 0 0,-21 6-23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58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277 100 13549 0 0,'0'0'1514'0'0,"0"0"-1030"0"0,0 0-406 0 0,0 0 73 0 0,0 0 118 0 0,-7-2 13 0 0,-226-39-834 0 0,206 31-1190 0 0,18-3-5425 0 0,10 4 1617 0 0</inkml:trace>
  <inkml:trace contextRef="#ctx0" brushRef="#br0" timeOffset="250.16">139 1 3420 0 0,'0'0'6329'0'0,"0"0"-5309"0"0,0 0 20 0 0,0 0 304 0 0,26 50 4 0 0,-26-32-388 0 0,0 0-372 0 0,-1 1-131 0 0,-6-1-145 0 0,1 2-124 0 0,1-3-112 0 0,-2 1-76 0 0,1-2-364 0 0,2 1-353 0 0,-3-2-935 0 0,5-5-2892 0 0,-3-1-4565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3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 43 1120 0 0,'0'0'1821'0'0,"0"0"2137"0"0,0 0-1836 0 0,0 0-1067 0 0,0 0-131 0 0,0 0-14 0 0,0 0-151 0 0,0 0-317 0 0,0 0-228 0 0,-5 0 151 0 0,-13-2-327 0 0,-62-8 1110 0 0,31-6-6699 0 0,41 11 1473 0 0,2-5-821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0:57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0 12105 0 0,'0'0'1164'0'0,"0"0"-920"0"0,0 0-120 0 0,5 45 564 0 0,-9-29-56 0 0,-2 0-52 0 0,-5 0-140 0 0,1-2-48 0 0,-4 3-131 0 0,-1-3-121 0 0,1-2-128 0 0,1-3-12 0 0,2 0-336 0 0,-1-2-385 0 0,4-1-627 0 0,1-3-780 0 0,3-2-2504 0 0,-1-4-2329 0 0</inkml:trace>
  <inkml:trace contextRef="#ctx0" brushRef="#br0" timeOffset="247.07">45 42 10045 0 0,'0'0'1212'0'0,"0"0"-364"0"0,37 42 252 0 0,-24-26 108 0 0,0 5-348 0 0,1-2-332 0 0,-5-2-240 0 0,3 1-188 0 0,-4-2-48 0 0,1 1 12 0 0,-2-3-64 0 0,1 0-316 0 0,-1-2-352 0 0,-1-3-772 0 0,0-2-1236 0 0,-2-2-3089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00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6857 0 0,'0'0'5908'0'0,"0"0"-4254"0"0,0 0-1348 0 0,0 0 228 0 0,0 0 206 0 0,0 0-62 0 0,0 0-215 0 0,0 0-215 0 0,0-5-152 0 0,0 4-107 0 0,1-1 0 0 0,-1 0 0 0 0,1 1 1 0 0,-1-1-1 0 0,1 0 0 0 0,0 1 0 0 0,0-1 0 0 0,0 1 0 0 0,0-1 0 0 0,0 1 0 0 0,0 0 0 0 0,0 0 0 0 0,0-1 0 0 0,1 1 0 0 0,-1 0 0 0 0,0 0 1 0 0,1 0-1 0 0,-1 0 0 0 0,1 0 0 0 0,-1 0 0 0 0,1 1 0 0 0,0-1 0 0 0,-1 0 0 0 0,1 1 0 0 0,0 0 0 0 0,-1-1 0 0 0,1 1 0 0 0,0 0 0 0 0,-1 0 0 0 0,1-1 1 0 0,0 1-1 0 0,0 1 0 0 0,-1-1 0 0 0,1 0 0 0 0,0 0 0 0 0,-1 1 0 0 0,1-1 0 0 0,0 1 0 0 0,-1-1 0 0 0,1 1 0 0 0,0 0 11 0 0,2 0-13 0 0,-1-1-1 0 0,0 1 1 0 0,0 0 0 0 0,1 0-1 0 0,-1 0 1 0 0,0 0-1 0 0,0 0 1 0 0,0 1 0 0 0,0-1-1 0 0,-1 1 1 0 0,1 0-1 0 0,0 0 1 0 0,-1 0 0 0 0,1 0-1 0 0,-1 1 1 0 0,0-1-1 0 0,1 0 1 0 0,-1 1 0 0 0,-1 0-1 0 0,1 0 1 0 0,0-1-1 0 0,0 1 1 0 0,-1 0 0 0 0,0 0-1 0 0,0 0 1 0 0,0 1-1 0 0,0-1 1 0 0,0 0 0 0 0,0 0-1 0 0,-1 0 1 0 0,0 1-1 0 0,1-1 1 0 0,-1 0 0 0 0,0 1-1 0 0,-1-1 1 0 0,1 0-1 0 0,-1 0 1 0 0,1 1 0 0 0,-1-1-1 0 0,0 0 1 0 0,0 0-1 0 0,0 0 1 0 0,-1 0 0 0 0,1 0-1 0 0,-1 0 1 0 0,0 0-1 0 0,0 0 1 0 0,1-1 0 0 0,-2 1-1 0 0,-1 1 14 0 0,-18 18 263 0 0,19-20-249 0 0,0-1 1 0 0,0 0-1 0 0,0 1 0 0 0,0 0 0 0 0,0 0 1 0 0,0 0-1 0 0,0 0 0 0 0,0 0 0 0 0,1 1 1 0 0,-1-1-1 0 0,1 1 0 0 0,0 0 0 0 0,0 0 1 0 0,0 0-1 0 0,0 0 0 0 0,0 0 0 0 0,1 0 1 0 0,-1 0-1 0 0,1 0 0 0 0,0 1 0 0 0,0-1 0 0 0,0 0 1 0 0,0 1-1 0 0,1-1 0 0 0,-1 1 0 0 0,1-1 1 0 0,0 1-1 0 0,0-1 0 0 0,0 1 0 0 0,1-1 1 0 0,-1 1-1 0 0,1-1 0 0 0,0 1 0 0 0,0-1 1 0 0,0 0-1 0 0,0 1 0 0 0,0-1 0 0 0,1 0 1 0 0,0 0-1 0 0,-1 0 0 0 0,1 0 0 0 0,0 0 1 0 0,2 2-15 0 0,100 36 910 0 0,-83-48-3983 0 0,-3-10-3453 0 0,-9 4-963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0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21 13833 0 0,'0'0'1256'0'0,"0"0"-1256"0"0,0 0 0 0 0,-7 47 212 0 0,-4-28 252 0 0,-4 1-36 0 0,-4 0-71 0 0,-1 0-97 0 0,-4-1-112 0 0,0-2-72 0 0,-1-1-76 0 0,2-3-124 0 0,2 0-188 0 0,6-5-317 0 0,2-2-747 0 0,5-3-1632 0 0,2-3-2736 0 0</inkml:trace>
  <inkml:trace contextRef="#ctx0" brushRef="#br0" timeOffset="172.86">77 65 12805 0 0,'0'0'1944'0'0,"0"0"-1764"0"0,21 45 184 0 0,-18-28 64 0 0,6 5 36 0 0,-2-2-123 0 0,-3-1-153 0 0,0-1-100 0 0,-2-1-40 0 0,2-1 40 0 0,0-2-88 0 0,0-1-300 0 0,0 0-429 0 0,2-4-835 0 0,1-2-1336 0 0,-1-2-3149 0 0</inkml:trace>
  <inkml:trace contextRef="#ctx0" brushRef="#br0" timeOffset="547.45">412 21 13921 0 0,'0'0'1005'0'0,"0"0"-664"0"0,0 0-191 0 0,7-3 56 0 0,56-12 135 0 0,-62 15-357 0 0,0-1-1 0 0,0 1 0 0 0,1 0 0 0 0,-1-1 0 0 0,0 1 0 0 0,0 0 0 0 0,0 0 1 0 0,1 0-1 0 0,-1 0 0 0 0,0 0 0 0 0,0 0 0 0 0,0 0 0 0 0,1 0 0 0 0,-1 0 0 0 0,0 0 1 0 0,0 1-1 0 0,0-1 0 0 0,1 1 0 0 0,-1-1 0 0 0,0 1 0 0 0,0-1 0 0 0,0 1 0 0 0,0-1 1 0 0,0 1-1 0 0,0 0 0 0 0,0 0 0 0 0,0-1 0 0 0,-1 1 0 0 0,1 0 0 0 0,0 0 0 0 0,0 0 1 0 0,0 0-1 0 0,-1 0 0 0 0,1 0 0 0 0,-1 0 0 0 0,1 0 0 0 0,-1 1 0 0 0,1-1 1 0 0,-1 0-1 0 0,0 0 0 0 0,1 0 0 0 0,-1 0 0 0 0,0 1 0 0 0,0-1 0 0 0,0 0 0 0 0,0 0 1 0 0,0 0-1 0 0,0 1 0 0 0,0-1 0 0 0,0 0 0 0 0,-1 0 0 0 0,1 0 0 0 0,0 1 0 0 0,-1-1 1 0 0,1 0-1 0 0,-1 0 0 0 0,1 0 0 0 0,-1 0 0 0 0,0 0 0 0 0,1 0 0 0 0,-2 0 17 0 0,-24 19-470 0 0,25-20 454 0 0,0 0 1 0 0,0 0-1 0 0,0 1 1 0 0,0-1-1 0 0,0 0 1 0 0,0 0-1 0 0,0 1 0 0 0,0-1 1 0 0,0 0-1 0 0,0 1 1 0 0,0-1-1 0 0,0 1 1 0 0,0-1-1 0 0,0 1 1 0 0,1 0-1 0 0,-1-1 1 0 0,0 1-1 0 0,0 0 1 0 0,1-1-1 0 0,-1 1 1 0 0,1 0-1 0 0,-1 0 1 0 0,0 0-1 0 0,1 0 1 0 0,-1 0-1 0 0,1 0 1 0 0,0 0-1 0 0,-1-1 1 0 0,1 1-1 0 0,0 0 1 0 0,0 0-1 0 0,-1 0 0 0 0,1 0 1 0 0,0 0-1 0 0,0 1 1 0 0,0-1-1 0 0,0 0 1 0 0,0 0-1 0 0,1 0 1 0 0,-1 0-1 0 0,0 0 1 0 0,0 0-1 0 0,1 0 1 0 0,-1-1-1 0 0,0 1 1 0 0,1 0-1 0 0,-1 0 1 0 0,1 0-1 0 0,-1 0 1 0 0,1 0 15 0 0,32 43 300 0 0,-27-38-144 0 0,1 0-1 0 0,-2 1 1 0 0,1-1 0 0 0,-1 1-1 0 0,0 1 1 0 0,0-1-1 0 0,-1 1 1 0 0,0 0-1 0 0,0 0 1 0 0,-1 0 0 0 0,0 1-1 0 0,0-1 1 0 0,-1 1-1 0 0,0-1 1 0 0,-1 1-1 0 0,0 0 1 0 0,0 0 0 0 0,-1 0-156 0 0,-4-5 42 0 0,1-1 1 0 0,-1 1 0 0 0,0-1 0 0 0,0 0-1 0 0,-1 0 1 0 0,1 0 0 0 0,-1-1 0 0 0,1 1 0 0 0,-1-1-1 0 0,0 0 1 0 0,0-1 0 0 0,0 1 0 0 0,0-1-1 0 0,0 0 1 0 0,0 0 0 0 0,0 0 0 0 0,-1-1 0 0 0,1 0-1 0 0,0 0 1 0 0,0 0 0 0 0,0-1 0 0 0,-1 1-1 0 0,1-1 1 0 0,0-1 0 0 0,-4 0-43 0 0,-72-14-930 0 0,28-1-4626 0 0,31 6-1945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0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7825 0 0,'0'0'3160'0'0,"0"0"-2980"0"0,15 36 256 0 0,-8-16 320 0 0,1 4 444 0 0,-4 3-120 0 0,1-1-360 0 0,-1-2-244 0 0,-3-2-224 0 0,-1-2-84 0 0,0-3-80 0 0,-1-3-84 0 0,-2-3-4 0 0,3-2-280 0 0,-1-2-388 0 0,-2-1-824 0 0,3-2-1348 0 0,0-4-3577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03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 12537 0 0,'0'0'1282'0'0,"0"0"-796"0"0,0 0-211 0 0,0 0 10 0 0,0 0-35 0 0,6-2 10 0 0,32-7-95 0 0,-5 81-1111 0 0,-32-67 1040 0 0,-1 1 1 0 0,1-1-1 0 0,-1 1 0 0 0,-1 0 1 0 0,1-1-1 0 0,-1 1 0 0 0,0-1 0 0 0,0 1 1 0 0,0-1-1 0 0,-1 1 0 0 0,0-1 1 0 0,0 0-1 0 0,0 1 0 0 0,-1-1 1 0 0,0-1-1 0 0,0 1 0 0 0,0 0 0 0 0,0-1 1 0 0,-1 1-1 0 0,0-1 0 0 0,0 0 1 0 0,0 0-1 0 0,0-1 0 0 0,-1 2-94 0 0,-23 25 278 0 0,28-29-257 0 0,1 1 0 0 0,0-1 0 0 0,-1 1 0 0 0,1-1 0 0 0,0 1 0 0 0,0-1-1 0 0,0 0 1 0 0,0 1 0 0 0,0-1 0 0 0,0 0 0 0 0,0 0 0 0 0,0 0 0 0 0,0 0 0 0 0,1 0 0 0 0,-1 0 0 0 0,0 0 0 0 0,1 0 0 0 0,-1 0 0 0 0,1-1 0 0 0,-1 1 0 0 0,1 0 0 0 0,-1-1 0 0 0,1 1-1 0 0,-1-1 1 0 0,1 0 0 0 0,0 0 0 0 0,-1 1 0 0 0,1-1 0 0 0,-1 0 0 0 0,1 0 0 0 0,0-1 0 0 0,-1 1 0 0 0,1 0 0 0 0,-1 0 0 0 0,1-1 0 0 0,0 1 0 0 0,-1-1 0 0 0,1 1 0 0 0,-1-1-1 0 0,0 0 1 0 0,1 0 0 0 0,0 0-21 0 0,31-30-5794 0 0,-24 18 27 0 0</inkml:trace>
  <inkml:trace contextRef="#ctx0" brushRef="#br0" timeOffset="170.01">377 1 11309 0 0,'0'0'2438'0'0,"0"0"-1886"0"0,4 8-153 0 0,20 137 1796 0 0,-25-129-2108 0 0,-2 1 1 0 0,0-1-1 0 0,-1 0 1 0 0,-1 0-1 0 0,-1-1 1 0 0,0 0-1 0 0,0 0 1 0 0,-2 0-1 0 0,0 0 1 0 0,-1-1-1 0 0,-9 12-87 0 0,-33 24-2105 0 0,-12-17-3421 0 0,30-26-2638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03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1580 0 0,'0'0'7224'0'0,"0"0"-5540"0"0,0 0-1430 0 0,0 0 183 0 0,-6 9 526 0 0,-3 5-668 0 0,0 1 0 0 0,1 0 0 0 0,1 0 0 0 0,0 1 0 0 0,1 0 0 0 0,1 0 0 0 0,0 1 0 0 0,1-1 0 0 0,1 1 0 0 0,1 0 0 0 0,0 0 0 0 0,1 0 0 0 0,1 0 0 0 0,1 0 0 0 0,0 1 0 0 0,2 4-295 0 0,51 42 393 0 0,-28-52-2800 0 0,2-9-3707 0 0,-11-5-636 0 0</inkml:trace>
  <inkml:trace contextRef="#ctx0" brushRef="#br0" timeOffset="247.97">354 289 14145 0 0,'0'0'884'0'0,"0"0"-884"0"0,0 0 0 0 0,0 0 428 0 0,-51 4 100 0 0,34-9-136 0 0,-4-1-255 0 0,2-2-73 0 0,-1 1-64 0 0,4-1-201 0 0,-1 1-67 0 0,5-2-208 0 0,3 2-596 0 0,3 0-976 0 0,4 2-2772 0 0,6-5-2861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02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0 12625 0 0,'0'0'1084'0'0,"0"0"-892"0"0,0 0 112 0 0,-9 48 192 0 0,-1-33-68 0 0,-4-1-64 0 0,0-1-36 0 0,-6-2-116 0 0,5-1-84 0 0,-5-2-128 0 0,2-2-112 0 0,2-3-88 0 0,1-2-264 0 0,3-1-392 0 0,1-1-544 0 0,1-5-832 0 0,3 1-1988 0 0,6-7-1953 0 0</inkml:trace>
  <inkml:trace contextRef="#ctx0" brushRef="#br0" timeOffset="263.89">71 2 612 0 0,'0'0'9593'0'0,"0"0"-8589"0"0,0 0-348 0 0,33 47 292 0 0,-25-26 300 0 0,-1 0-236 0 0,0 0-220 0 0,2-1-296 0 0,-5 0-295 0 0,0 0-89 0 0,-1-4-56 0 0,0 0-56 0 0,0-5-200 0 0,-2 0-329 0 0,2-3-463 0 0,1-3-1144 0 0,-2-1-2512 0 0,5-4-1873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02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59 3068 0 0,'0'0'7320'0'0,"0"0"-5198"0"0,0 0-1473 0 0,0 0 292 0 0,0 0-35 0 0,0 0-421 0 0,0 0-285 0 0,0 0-99 0 0,-5-2-55 0 0,-210-29-2053 0 0,196 20-4856 0 0,15 1 75 0 0</inkml:trace>
  <inkml:trace contextRef="#ctx0" brushRef="#br0" timeOffset="246.82">182 0 9653 0 0,'0'0'4120'0'0,"20"36"-4056"0"0,-14-15 244 0 0,-2 3 272 0 0,1 0 164 0 0,0-4-216 0 0,-5-1-123 0 0,0-2-117 0 0,0-2-100 0 0,-2 1-88 0 0,-1-2-16 0 0,-1-3-84 0 0,0-1-296 0 0,3-3-461 0 0,-4-2-715 0 0,4-2-1732 0 0,1-6-3637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16.561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2119 1878 3664 0 0,'0'0'602'0'0,"0"0"1829"0"0,0 0-325 0 0,0 0-910 0 0,0 0-297 0 0,0 0-139 0 0,0 0-93 0 0,0 0-153 0 0,-11-4 60 0 0,19 4-546 0 0,1-1 0 0 0,-1 1 0 0 0,1 1-1 0 0,-1-1 1 0 0,1 2 0 0 0,-1-1 0 0 0,0 1 0 0 0,0 0 0 0 0,0 1-1 0 0,0 0 1 0 0,0 0 0 0 0,0 1 0 0 0,-1 0 0 0 0,5 3-28 0 0,-11-7 29 0 0,-1 1 0 0 0,1-1 0 0 0,-1 1 1 0 0,1 0-1 0 0,-1-1 0 0 0,0 1 1 0 0,1-1-1 0 0,-1 1 0 0 0,0 0 1 0 0,1-1-1 0 0,-1 1 0 0 0,0 0 0 0 0,0-1 1 0 0,0 1-1 0 0,0 0 0 0 0,1-1 1 0 0,-1 1-1 0 0,0 0 0 0 0,0-1 0 0 0,0 1 1 0 0,0 0-1 0 0,-1-1 0 0 0,1 1 1 0 0,0 0-1 0 0,0-1 0 0 0,0 1 1 0 0,0 0-1 0 0,-1-1 0 0 0,1 1 0 0 0,0 0 1 0 0,-1-1-1 0 0,1 1 0 0 0,-1-1 1 0 0,1 1-1 0 0,0 0 0 0 0,-1-1 0 0 0,1 1 1 0 0,-1-1-1 0 0,1 0 0 0 0,-1 1 1 0 0,0-1-1 0 0,1 1 0 0 0,-1-1 1 0 0,1 0-1 0 0,-1 1 0 0 0,0-1 0 0 0,1 0 1 0 0,-1 0-1 0 0,0 1 0 0 0,1-1 1 0 0,-1 0-1 0 0,0 0 0 0 0,1 0 0 0 0,-1 0 1 0 0,0 0-1 0 0,0 0 0 0 0,1 0 1 0 0,-1 0-1 0 0,0 0 0 0 0,1-1 1 0 0,-1 1-1 0 0,0 0-29 0 0,-47 10 178 0 0,14-10-1800 0 0,60 5 414 0 0,-21-4 1300 0 0,2 0 58 0 0,0 0 0 0 0,-1 1 1 0 0,1 0-1 0 0,0 0 0 0 0,-1 0 0 0 0,0 1 1 0 0,1 0-1 0 0,-1 0 0 0 0,0 1 1 0 0,-1-1-1 0 0,1 1 0 0 0,-1 1 1 0 0,1-1-1 0 0,-1 1 0 0 0,0 0 0 0 0,0 1-150 0 0,-67 30 1469 0 0,-7-30-1882 0 0,43-13-4704 0 0,21 3-72 0 0</inkml:trace>
  <inkml:trace contextRef="#ctx0" brushRef="#br0" timeOffset="232.27">2476 1926 8797 0 0,'0'0'1943'0'0,"0"0"-1435"0"0,0 0-141 0 0,0 0 360 0 0,0 7 218 0 0,0-1-816 0 0,0 0 0 0 0,-1 1 0 0 0,0-1 0 0 0,0 0 0 0 0,-1 0 0 0 0,0 0 0 0 0,0 0 0 0 0,0 0 0 0 0,-1 0 0 0 0,0-1 0 0 0,0 1 0 0 0,0-1 0 0 0,0 1 0 0 0,-1-1 0 0 0,0-1 1 0 0,0 1-1 0 0,-1 0 0 0 0,1-1 0 0 0,-1 0 0 0 0,0 0 0 0 0,-2 1-129 0 0,-11 4-1515 0 0,5-9-4922 0 0,6-2 428 0 0</inkml:trace>
  <inkml:trace contextRef="#ctx0" brushRef="#br0" timeOffset="404.48">2377 1943 132 0 0,'0'0'9445'0'0,"0"0"-8205"0"0,0 0-288 0 0,0 0 288 0 0,28 43 32 0 0,-21-31-524 0 0,-3-2-320 0 0,1 2-140 0 0,0 0-100 0 0,-3 0-60 0 0,5-1-28 0 0,-6-1-100 0 0,6 0-140 0 0,-1-2-524 0 0,1-1-652 0 0,3-1-712 0 0,-2-1-2040 0 0,4-3-2437 0 0</inkml:trace>
  <inkml:trace contextRef="#ctx0" brushRef="#br0" timeOffset="795.25">2618 1993 10665 0 0,'0'0'1429'0'0,"0"0"-759"0"0,0 0-131 0 0,0 0 82 0 0,0 0-270 0 0,0 0-361 0 0,0 0-69 0 0,27 2-153 0 0,42 40 869 0 0,-68-42-596 0 0,0 1 1 0 0,0 0-1 0 0,0 1 0 0 0,0-1 0 0 0,0 0 1 0 0,-1 0-1 0 0,1 0 0 0 0,0 0 0 0 0,-1 1 1 0 0,1-1-1 0 0,-1 0 0 0 0,1 1 0 0 0,-1-1 1 0 0,1 0-1 0 0,-1 1 0 0 0,0-1 0 0 0,0 1 0 0 0,0-1 1 0 0,0 0-1 0 0,0 1 0 0 0,0-1 0 0 0,0 1 1 0 0,0-1-1 0 0,0 0 0 0 0,-1 1 0 0 0,1-1 1 0 0,-1 1-1 0 0,1-1 0 0 0,-1 0 0 0 0,1 0 1 0 0,-1 1-1 0 0,0-1 0 0 0,0 0 0 0 0,0 0 1 0 0,1 0-1 0 0,-1 0 0 0 0,0 0 0 0 0,0 0 1 0 0,0 0-1 0 0,-1 0 0 0 0,1 0 0 0 0,0 0 0 0 0,0-1 1 0 0,0 1-1 0 0,-1 0 0 0 0,1-1 0 0 0,0 1 1 0 0,-1-1-1 0 0,1 1 0 0 0,0-1 0 0 0,-1 0 1 0 0,1 0-1 0 0,-2 1-41 0 0,-28 0-1427 0 0,31-1 955 0 0,12 5 479 0 0,-10-5 35 0 0,0 0 0 0 0,0 0 0 0 0,1 1 0 0 0,-1-1 0 0 0,0 0 0 0 0,0 1 0 0 0,0-1 0 0 0,0 1 0 0 0,0 0 0 0 0,0-1 0 0 0,0 1 0 0 0,0 0 0 0 0,0 0 0 0 0,0 1 0 0 0,0-1 0 0 0,-1 0 0 0 0,1 1 0 0 0,0-1-1 0 0,-1 1 1 0 0,1-1 0 0 0,-1 1 0 0 0,1 0 0 0 0,-1-1 0 0 0,0 1 0 0 0,0 0 0 0 0,0 0 0 0 0,0 0 0 0 0,0 0 0 0 0,0 0 0 0 0,-1 0 0 0 0,1 0 0 0 0,-1 0 0 0 0,1 0 0 0 0,-1 1 0 0 0,0-1 0 0 0,0 0 0 0 0,0 0 0 0 0,0 0 0 0 0,0 0 0 0 0,0 1-1 0 0,-1-1 1 0 0,1 0 0 0 0,-1 0 0 0 0,1 0 0 0 0,-1 0 0 0 0,0 0 0 0 0,0 0 0 0 0,0 0 0 0 0,0 0 0 0 0,0 0 0 0 0,0 0 0 0 0,0-1 0 0 0,-1 1 0 0 0,1 0 0 0 0,-1-1 0 0 0,1 1 0 0 0,-1-1 0 0 0,0 0 0 0 0,0 1 0 0 0,1-1 0 0 0,-1 0-1 0 0,0 0 1 0 0,0 0 0 0 0,0 0 0 0 0,0-1 0 0 0,-2 2-42 0 0,-40 4-1640 0 0,11-11-5309 0 0,6-4-1676 0 0</inkml:trace>
  <inkml:trace contextRef="#ctx0" brushRef="#br0" timeOffset="6925.41">2817 2284 4332 0 0,'0'0'4083'0'0,"0"0"-2942"0"0,0 0-997 0 0,0 0 170 0 0,8-2 179 0 0,132-59 1649 0 0,-137 59-2085 0 0,1-1 0 0 0,0 1 0 0 0,-1 0 1 0 0,0-1-1 0 0,1 0 0 0 0,-1 0 0 0 0,-1 0 0 0 0,1 0 0 0 0,0-1 0 0 0,-1 1 0 0 0,1-1 0 0 0,-1 1 0 0 0,0-1 0 0 0,0 0 0 0 0,0 0 0 0 0,-1 0 1 0 0,0 0-1 0 0,1 0 0 0 0,-2 0 0 0 0,1 0 0 0 0,0-1 0 0 0,-1 1 0 0 0,1 0 0 0 0,-1 0 0 0 0,0-1 0 0 0,-1 1 0 0 0,1 0 0 0 0,-1 0 0 0 0,0 0 1 0 0,0-1-1 0 0,0 1 0 0 0,-1 0 0 0 0,1 0 0 0 0,-1 0 0 0 0,0 1 0 0 0,-1-3-57 0 0,-10-10-108 0 0,-1 1-1 0 0,0 1 1 0 0,-1 0-1 0 0,-1 1 1 0 0,0 1-1 0 0,-1 0 1 0 0,0 1 0 0 0,-1 1-1 0 0,0 1 1 0 0,0 0-1 0 0,-1 1 1 0 0,0 2 0 0 0,-14-4 108 0 0,27 8 12 0 0,-1 0 0 0 0,0 0 0 0 0,1 1 0 0 0,-1-1 0 0 0,0 2 0 0 0,0-1 1 0 0,0 1-1 0 0,0 0 0 0 0,0 0 0 0 0,1 1 0 0 0,-1 0 0 0 0,0 0 0 0 0,0 1 1 0 0,1 0-1 0 0,-1 0 0 0 0,1 1 0 0 0,-1-1 0 0 0,1 1 0 0 0,0 1 0 0 0,0-1 1 0 0,0 1-1 0 0,1 0 0 0 0,-1 0 0 0 0,1 1 0 0 0,0-1 0 0 0,0 1 0 0 0,1 0 1 0 0,-1 1-1 0 0,1-1 0 0 0,0 1 0 0 0,1 0 0 0 0,-1 0 0 0 0,1 0 0 0 0,1 0 0 0 0,-1 1 1 0 0,1-1-1 0 0,0 1 0 0 0,-1 5-12 0 0,-1-5-4 0 0,0-1-1 0 0,1 1 1 0 0,0 0-1 0 0,0 0 1 0 0,0 0 0 0 0,1 0-1 0 0,0 1 1 0 0,1-1 0 0 0,0 1-1 0 0,0-1 1 0 0,0 1-1 0 0,1-1 1 0 0,0 1 0 0 0,0-1-1 0 0,1 1 1 0 0,0-1 0 0 0,1 1-1 0 0,-1-1 1 0 0,1 0 0 0 0,1 1-1 0 0,0-1 1 0 0,-1 0-1 0 0,2-1 1 0 0,-1 1 0 0 0,1 0-1 0 0,0-1 1 0 0,1 0 0 0 0,0 0-1 0 0,-1 0 1 0 0,2-1-1 0 0,-1 1 1 0 0,1-1 0 0 0,0-1-1 0 0,0 1 1 0 0,0-1 0 0 0,2 1 4 0 0,55 11-3355 0 0,-36-11-1084 0 0</inkml:trace>
  <inkml:trace contextRef="#ctx0" brushRef="#br0" timeOffset="4782.6">4728 1882 3344 0 0,'0'0'6744'0'0,"0"0"-4665"0"0,0 0-1626 0 0,0 0 18 0 0,0 0 168 0 0,0 0-43 0 0,0 0-201 0 0,2-9-56 0 0,119 62 4 0 0,-122-51-336 0 0,0-1 0 0 0,-1 1 1 0 0,1 0-1 0 0,0 0 0 0 0,-1-1 0 0 0,1 1 0 0 0,-1-1 0 0 0,1 0 0 0 0,-1 1 0 0 0,0-1 0 0 0,1 0 0 0 0,-1 0 0 0 0,0 0 0 0 0,0 0 0 0 0,0 0 0 0 0,0 0 0 0 0,0-1 0 0 0,0 1 0 0 0,0-1 0 0 0,0 1 0 0 0,0-1 0 0 0,0 0 0 0 0,0 0 0 0 0,0 0 0 0 0,0 0 0 0 0,-1 0 0 0 0,1 0 0 0 0,0 0 0 0 0,-1-1-7 0 0,56 42-491 0 0,-52-40 531 0 0,0-1 1 0 0,0 1-1 0 0,1 0 1 0 0,-1 0-1 0 0,0 0 1 0 0,0-1-1 0 0,0 1 1 0 0,-1 0-1 0 0,1 0 0 0 0,0 1 1 0 0,0-1-1 0 0,0 0 1 0 0,-1 0-1 0 0,1 0 1 0 0,0 1-1 0 0,-1-1 1 0 0,0 0-1 0 0,1 0 0 0 0,-1 1 1 0 0,0-1-1 0 0,1 0 1 0 0,-1 1-1 0 0,0-1 1 0 0,0 0-1 0 0,0 1 1 0 0,0-1-1 0 0,0 1 0 0 0,0-1 1 0 0,-1 0-1 0 0,1 1 1 0 0,0-1-1 0 0,-1 0 1 0 0,1 0-1 0 0,-1 1 1 0 0,1-1-1 0 0,-1 0 0 0 0,0 0 1 0 0,1 0-1 0 0,-1 1 1 0 0,0-1-1 0 0,0 0 1 0 0,0 0-1 0 0,0 0 1 0 0,0 0-1 0 0,0-1 0 0 0,0 1 1 0 0,0 0-1 0 0,0 0 1 0 0,-1-1-1 0 0,1 1 1 0 0,0 0-1 0 0,0-1 1 0 0,-1 1-1 0 0,1-1 0 0 0,0 0 1 0 0,0 1-1 0 0,-1-1 1 0 0,1 0-1 0 0,-1 0 1 0 0,1 0-1 0 0,0 0 1 0 0,-1 0-1 0 0,1 0 0 0 0,0 0 1 0 0,-1-1-41 0 0,-54 9-435 0 0,14-7-4126 0 0,33-1-291 0 0,4 0-2337 0 0</inkml:trace>
  <inkml:trace contextRef="#ctx0" brushRef="#br0" timeOffset="4983.88">5234 1972 13181 0 0,'0'0'1964'0'0,"0"0"-1964"0"0,0 0 0 0 0,0 0 304 0 0,-20 41 272 0 0,9-29-83 0 0,-6 1-169 0 0,-1 3-148 0 0,-3-2-164 0 0,-1 1-12 0 0,3-2-360 0 0,2-2-449 0 0,3-1-335 0 0,1-4-788 0 0,7-4-1944 0 0,2-2-2217 0 0</inkml:trace>
  <inkml:trace contextRef="#ctx0" brushRef="#br0" timeOffset="5166.83">5164 2003 11729 0 0,'0'0'1728'0'0,"0"0"-1448"0"0,0 0 544 0 0,35 49 136 0 0,-27-33-268 0 0,2 0-291 0 0,-6 0-125 0 0,-2-2-188 0 0,1 1-88 0 0,-3-3-152 0 0,0-2-72 0 0,0-2-281 0 0,0-2-515 0 0,1-2-972 0 0,-1-2-1284 0 0,7-5-3641 0 0</inkml:trace>
  <inkml:trace contextRef="#ctx0" brushRef="#br0" timeOffset="6229.99">4716 2209 2180 0 0,'0'0'1159'0'0,"0"0"836"0"0,0 0-308 0 0,0 0-685 0 0,0 0-311 0 0,7 3-91 0 0,0 1-398 0 0,1-1 0 0 0,-1 0 0 0 0,1 0 0 0 0,0 0-1 0 0,0-1 1 0 0,0 0 0 0 0,0-1 0 0 0,1 0 0 0 0,-1 0 0 0 0,0-1-1 0 0,1 0 1 0 0,-1 0 0 0 0,0-1 0 0 0,0 0 0 0 0,1-1 0 0 0,-1 0-1 0 0,0 0 1 0 0,0 0 0 0 0,-1-1 0 0 0,1 0 0 0 0,0-1 0 0 0,-1 0 0 0 0,0 0-1 0 0,0-1 1 0 0,0 1 0 0 0,-1-1 0 0 0,1-1 0 0 0,-1 0 0 0 0,0 1-1 0 0,2-5-201 0 0,-4 4 5 0 0,0 0 0 0 0,-1 0-1 0 0,0 0 1 0 0,0-1 0 0 0,0 1 0 0 0,-1-1-1 0 0,0 1 1 0 0,0-1 0 0 0,-1 0-1 0 0,0 0 1 0 0,0 0 0 0 0,0 0-1 0 0,-1 0 1 0 0,0 0 0 0 0,-1 0-1 0 0,1 0 1 0 0,-2 0 0 0 0,1 0 0 0 0,0 0-1 0 0,-1 0 1 0 0,-1 1 0 0 0,1-1-1 0 0,-1 1 1 0 0,0-1 0 0 0,0 1-1 0 0,-1 0 1 0 0,-1-1-5 0 0,-125-151-1066 0 0,125 153 1073 0 0,-1-1-1 0 0,0 1 1 0 0,0 0 0 0 0,0 1-1 0 0,0-1 1 0 0,-1 1 0 0 0,0 1-1 0 0,0-1 1 0 0,0 1 0 0 0,0 0 0 0 0,0 1-1 0 0,-1 0 1 0 0,1 0 0 0 0,-1 0-1 0 0,0 1 1 0 0,1 0 0 0 0,-1 1-1 0 0,0-1 1 0 0,0 2 0 0 0,1-1-1 0 0,-1 1 1 0 0,0 0 0 0 0,1 0-1 0 0,-1 1 1 0 0,1 0 0 0 0,-1 1 0 0 0,1 0-1 0 0,0 0 1 0 0,0 0 0 0 0,0 1-1 0 0,0 0 1 0 0,1 0 0 0 0,0 1-1 0 0,-5 3-6 0 0,-1 4 19 0 0,1-1-1 0 0,0 1 0 0 0,0 1 0 0 0,1-1 1 0 0,1 2-1 0 0,1 0 0 0 0,-1 0 0 0 0,2 0 0 0 0,0 1 1 0 0,1 0-1 0 0,0 0 0 0 0,2 1 0 0 0,-1-1 1 0 0,2 1-1 0 0,0 0 0 0 0,1 0 0 0 0,0 10-18 0 0,6-18 10 0 0,0 0 0 0 0,0 0 0 0 0,1-1-1 0 0,0 1 1 0 0,1-1 0 0 0,-1 0-1 0 0,1-1 1 0 0,1 1 0 0 0,-1-1-1 0 0,1 0 1 0 0,0-1 0 0 0,0 1 0 0 0,1-2-1 0 0,-1 1 1 0 0,1-1 0 0 0,0 0-1 0 0,1 0 1 0 0,-1-1 0 0 0,1-1 0 0 0,-1 1-1 0 0,1-1 1 0 0,0-1 0 0 0,-1 1-1 0 0,2-1-9 0 0,-1 1-47 0 0,-3 0-242 0 0,45 10-646 0 0,-17-11-6439 0 0,-16-5 819 0 0</inkml:trace>
  <inkml:trace contextRef="#ctx0" brushRef="#br0" timeOffset="10422.57">4684 2259 592 0 0,'0'0'1259'0'0,"0"0"-621"0"0,0 0-392 0 0,0 0 55 0 0,0 0 435 0 0,0 0 1293 0 0,0 0-815 0 0,0 0-870 0 0,0 0-179 0 0,0 0 200 0 0,-14 5 2158 0 0,9 196 1364 0 0,7-60-2761 0 0,-5-139-1090 0 0,0 0-1 0 0,1 0 1 0 0,-1 0 0 0 0,0-1 0 0 0,0 1-1 0 0,0-1 1 0 0,0 0 0 0 0,0 0 0 0 0,0 0 0 0 0,0 0-1 0 0,0-1 1 0 0,-1 1 0 0 0,1-1 0 0 0,0 0-1 0 0,0 0 1 0 0,-1 0 0 0 0,1 0 0 0 0,0-1 0 0 0,0 1-1 0 0,0-1 1 0 0,-1 0 0 0 0,1 0 0 0 0,0 0-1 0 0,0 0 1 0 0,0 0-36 0 0,-8-1-1 0 0,-781-62 203 0 0,418 41-88 0 0,79 14 210 0 0,199 4-268 0 0,71-42 1048 0 0,-62-138-3001 0 0,86 182 1538 0 0,-3-16-1066 0 0,12 11-4300 0 0,12 6-2395 0 0</inkml:trace>
  <inkml:trace contextRef="#ctx0" brushRef="#br0" timeOffset="3094.53">461 88 3740 0 0,'0'0'6637'0'0,"0"0"-5709"0"0,0 0-928 0 0,0 0 0 0 0,0 0 52 0 0,0 0 436 0 0,0 0-180 0 0,-31 43-300 0 0,24-25-8 0 0,3 0-44 0 0,2 3-20 0 0,2 1-344 0 0,0-3-328 0 0,4 1-116 0 0,2-3-908 0 0,-2-4-1413 0 0</inkml:trace>
  <inkml:trace contextRef="#ctx0" brushRef="#br0" timeOffset="3327.3">1354 0 11641 0 0,'0'0'1472'0'0,"0"0"-1472"0"0,0 0-1820 0 0,0 0 1756 0 0,0 0 64 0 0,0 0 308 0 0,-23 53-244 0 0,16-33-64 0 0,2 2 0 0 0,-2 2-476 0 0,3 2-648 0 0,-1-1-804 0 0,4-4 16 0 0,1-7-1253 0 0,1-2 169 0 0</inkml:trace>
  <inkml:trace contextRef="#ctx0" brushRef="#br0" timeOffset="3513.3">1799 43 9713 0 0,'0'0'156'0'0,"0"0"-156"0"0,0 0 0 0 0,22 52 196 0 0,-22-31 48 0 0,0 5-244 0 0,-4 2-128 0 0,0-4-1464 0 0,-3 12-4393 0 0</inkml:trace>
  <inkml:trace contextRef="#ctx0" brushRef="#br0" timeOffset="29528.4">2134 796 768 0 0,'0'0'235'0'0,"0"0"-68"0"0,0 0-94 0 0,0 0-32 0 0,0 0 64 0 0,0 0-35 0 0,0 0-127 0 0,-1-5 438 0 0,1 5-1212 0 0</inkml:trace>
  <inkml:trace contextRef="#ctx0" brushRef="#br1" timeOffset="87112.67">2096 917 736 0 0,'0'0'832'0'0,"0"0"-383"0"0,0 0-330 0 0,0 0-31 0 0,0 0 322 0 0,0 0 936 0 0,0 0-175 0 0,0 0-334 0 0,0 0-143 0 0,-3-2-143 0 0,1 0-566 0 0,-22-28 5390 0 0,24 30-4931 0 0,0 0-40 0 0,0 0-26 0 0,0 0-70 0 0,-6 45 598 0 0,-27 233 1973 0 0,31-273-4488 0 0,2-13-9710 0 0,1 1 6335 0 0</inkml:trace>
  <inkml:trace contextRef="#ctx0" brushRef="#br1" timeOffset="88018.77">2027 871 3588 0 0,'0'0'2462'0'0,"0"0"-1167"0"0,0 0-611 0 0,0 0-102 0 0,0 0 99 0 0,0 0 214 0 0,0 0 48 0 0,-9-1-182 0 0,-445-47 1401 0 0,-58 19-1166 0 0,-32 23-996 0 0,98 26-42 0 0,404 57-266 0 0,39-56 583 0 0,-2-7-198 0 0,2 1 1 0 0,0 0 0 0 0,0 0 0 0 0,2 0-1 0 0,0 1 1 0 0,0-1 0 0 0,2 0-1 0 0,0 0 1 0 0,0 1 0 0 0,2-1-1 0 0,0 0 1 0 0,0 0 0 0 0,2-1-1 0 0,0 1 1 0 0,0-1 0 0 0,3 3-78 0 0,-5-10 40 0 0,1 0 0 0 0,0 0 0 0 0,0-1 0 0 0,1 0-1 0 0,0 1 1 0 0,0-2 0 0 0,0 1 0 0 0,1-1 0 0 0,0 1 0 0 0,0-1 0 0 0,0-1 0 0 0,0 1 0 0 0,1-1 0 0 0,0-1 0 0 0,0 1 0 0 0,0-1 0 0 0,0 0 0 0 0,0-1 0 0 0,1 1 0 0 0,6 0-40 0 0,41 8 182 0 0,1-3 0 0 0,0-1 1 0 0,0-4-1 0 0,1-1 1 0 0,33-5-183 0 0,7 1 202 0 0,1039-11 1050 0 0,-1083 9-2849 0 0,-52 4-613 0 0,-1 0-2227 0 0,-3 0-1873 0 0</inkml:trace>
  <inkml:trace contextRef="#ctx0" brushRef="#br1" timeOffset="96034.73">4814 474 520 0 0,'0'0'432'0'0,"0"0"158"0"0,-3-7-148 0 0,-3-7-315 0 0,-4-5 535 0 0,5 6 2732 0 0,68 313 5007 0 0,-20 168-6023 0 0,-41-321-2062 0 0,-4-104-197 0 0,2 1 1 0 0,1 0-1 0 0,3 0 1 0 0,2-1-1 0 0,1 0 1 0 0,10 31-120 0 0,-29-126-5267 0 0,6 5-1274 0 0,3 9 822 0 0</inkml:trace>
  <inkml:trace contextRef="#ctx0" brushRef="#br1" timeOffset="96630">4732 386 1384 0 0,'0'0'5151'0'0,"0"0"-3645"0"0,0 0-1281 0 0,0 0-15 0 0,-7-6 101 0 0,-111-43 1012 0 0,-296 11-600 0 0,409 41-696 0 0,1-1-1 0 0,0 1 1 0 0,0 0-1 0 0,0 0 1 0 0,0 1-1 0 0,1-1 1 0 0,-1 1-1 0 0,1 0 1 0 0,0 0-1 0 0,0 0 1 0 0,0 0-1 0 0,0 1 1 0 0,1-1-1 0 0,0 1 1 0 0,0-1-1 0 0,0 1 1 0 0,0 0-1 0 0,1 0 1 0 0,0 0-1 0 0,0 0 1 0 0,0 0-1 0 0,1 0 1 0 0,0 0-1 0 0,-1 0 1 0 0,2 0-1 0 0,-1 0 1 0 0,1 0-1 0 0,0 0 1 0 0,0 0-27 0 0,-4 28 424 0 0,-6 38 270 0 0,4 1 1 0 0,3 0 0 0 0,3 1 0 0 0,4-1-1 0 0,3 2-694 0 0,21 465 1195 0 0,-31-166-155 0 0,3-369-1014 0 0,0 0-1 0 0,1 1 1 0 0,0-1-1 0 0,0 0 1 0 0,0 0-1 0 0,1-1 1 0 0,-1 1-1 0 0,1 0 0 0 0,0-1 1 0 0,0 1-1 0 0,0-1 1 0 0,0 0-1 0 0,0 0 1 0 0,1-1-1 0 0,0 1 1 0 0,-1 0-1 0 0,1-1 1 0 0,0 0-1 0 0,0 0 1 0 0,0 0-1 0 0,1-1 1 0 0,-1 1-1 0 0,0-1 0 0 0,0 0 1 0 0,1 0-1 0 0,-1-1 1 0 0,1 1-1 0 0,-1-1 1 0 0,1 0-1 0 0,-1 0 1 0 0,1 0-1 0 0,-1-1 1 0 0,1 0-1 0 0,-1 0 1 0 0,0 0-1 0 0,1 0 1 0 0,-1 0-1 0 0,0-1 0 0 0,3-2-25 0 0,6 3-40 0 0,209-25-200 0 0,-129 3-5567 0 0,-73 15 595 0 0,10-10-2216 0 0</inkml:trace>
  <inkml:trace contextRef="#ctx0" brushRef="#br1" timeOffset="99616.43">403 1203 3084 0 0,'0'0'116'0'0,"0"0"-116"0"0,0 0 3297 0 0,0 0-1205 0 0,0 0-968 0 0,0 0-372 0 0,0 0-276 0 0,0 0-104 0 0,0 0-168 0 0,-3 2-204 0 0,3-2-232 0 0,0 0-156 0 0,0 0-332 0 0,0 0-860 0 0,0 0-512 0 0,3 0-697 0 0</inkml:trace>
  <inkml:trace contextRef="#ctx0" brushRef="#br1" timeOffset="100052.74">4435 542 6097 0 0,'0'0'1040'0'0,"0"0"-1040"0"0,0 0-1588 0 0,0 0-613 0 0,0 0-55 0 0</inkml:trace>
  <inkml:trace contextRef="#ctx0" brushRef="#br2" timeOffset="128299.87">2257 1458 552 0 0,'0'0'749'0'0,"0"0"-202"0"0,0 0-263 0 0,0 0-10 0 0,0 0 376 0 0,0 0 1332 0 0,0 0-783 0 0,0 0-639 0 0,0-5-84 0 0,-3-5-269 0 0,-1-15 3077 0 0,4 25-2752 0 0,0 0-89 0 0,0 0-62 0 0,0 0-25 0 0,0 0 23 0 0,0 0 15 0 0,0 0-13 0 0,0 0-78 0 0,0 0-91 0 0,0 0-58 0 0,0 0-35 0 0,0 0-10 0 0,0 0-37 0 0,0 0-50 0 0,0 0-14 0 0,-4-6 4131 0 0,-1 9-5799 0 0,-10 264 2785 0 0,1-164-600 0 0,14-103-373 0 0,0 0 24 0 0,-7-27-2562 0 0,-5-4-2829 0 0,8 17-5 0 0</inkml:trace>
  <inkml:trace contextRef="#ctx0" brushRef="#br2" timeOffset="129512.88">2218 1421 28 0 0,'0'0'1788'0'0,"0"0"-157"0"0,0 0-864 0 0,0 0-176 0 0,0 0 335 0 0,0 0 68 0 0,0 0-180 0 0,0 0-193 0 0,0 0-152 0 0,-15-20 2280 0 0,-225 1 1270 0 0,-126 26-3928 0 0,108 0 843 0 0,-507 8 127 0 0,244-59-793 0 0,534 138-1099 0 0,18 171 1123 0 0,-27-260-223 0 0,0 1 0 0 0,1-1 1 0 0,-1-1-1 0 0,1 1 1 0 0,0 0-1 0 0,1-1 1 0 0,-1 0-1 0 0,1-1 0 0 0,0 1 1 0 0,0-1-1 0 0,0 0 1 0 0,0 0-1 0 0,0-1 1 0 0,1 0-1 0 0,-1 0 1 0 0,1 0-1 0 0,0-1 0 0 0,-1 0 1 0 0,1 0-1 0 0,0-1 1 0 0,0 0-1 0 0,0 0 1 0 0,4-1-70 0 0,14 4 18 0 0,384 6 748 0 0,-156-13-151 0 0,641 23-309 0 0,-746-14 123 0 0,-148-5-419 0 0,0 0-31 0 0,0 0-42 0 0,0 0-11 0 0,-16-4-14711 0 0,32 8 8775 0 0</inkml:trace>
  <inkml:trace contextRef="#ctx0" brushRef="#br2" timeOffset="130194.94">4760 793 1384 0 0,'0'0'0'0'0,"13"-43"-1056"0"0</inkml:trace>
  <inkml:trace contextRef="#ctx0" brushRef="#br2" timeOffset="130583.1">4766 559 308 0 0,'0'0'737'0'0,"0"0"-97"0"0,-3-7-125 0 0,0 0-510 0 0,-13-38 2358 0 0,16-3 3285 0 0,4 53-2393 0 0,8 38-2682 0 0,26 264 3247 0 0,-36 160-2359 0 0,-19-93-1172 0 0,22-381 1202 0 0,-3-72-5127 0 0,-9 13-5075 0 0,2 24 1265 0 0</inkml:trace>
  <inkml:trace contextRef="#ctx0" brushRef="#br2" timeOffset="131254.01">4750 351 5685 0 0,'0'0'2676'0'0,"0"0"-1551"0"0,0 0-448 0 0,0 0 146 0 0,0 0-109 0 0,0 0-66 0 0,0 0 43 0 0,-8-5 27 0 0,-145-43 668 0 0,130 44-1332 0 0,-62-11 134 0 0,0 3-1 0 0,-1 4 1 0 0,-66 3-188 0 0,150 5 9 0 0,0 0 1 0 0,-1 0-1 0 0,1 0 0 0 0,0 1 0 0 0,-1-1 0 0 0,1 1 1 0 0,0-1-1 0 0,0 1 0 0 0,-1 0 0 0 0,1 0 0 0 0,0 0 1 0 0,0 0-1 0 0,0 0 0 0 0,0 1 0 0 0,0-1 1 0 0,0 1-1 0 0,1-1 0 0 0,-1 1 0 0 0,0 0 0 0 0,1-1 1 0 0,-1 1-1 0 0,1 0 0 0 0,0 0 0 0 0,-1 0 0 0 0,1 0 1 0 0,0 0-1 0 0,0 0 0 0 0,0 1 0 0 0,1-1 1 0 0,-1 0-1 0 0,1 0 0 0 0,-1 1 0 0 0,1-1 0 0 0,-1 0 1 0 0,1 1-1 0 0,0-1 0 0 0,0 0 0 0 0,0 1 0 0 0,1-1 1 0 0,-1 0-1 0 0,1 1 0 0 0,-1-1 0 0 0,1 0 1 0 0,0 1-1 0 0,0-1-9 0 0,-1 9 170 0 0,-32 652 3029 0 0,16-129-3302 0 0,12-506 164 0 0,1 0 0 0 0,2 0-1 0 0,1 0 1 0 0,1 0 0 0 0,1 1 0 0 0,1-2-1 0 0,2 1 1 0 0,3 10-61 0 0,66-11 1037 0 0,452 2-796 0 0,-512-25-894 0 0,2 0-4674 0 0,-15-5-2393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30.6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19 11233 0 0,'0'0'1129'0'0,"0"0"-609"0"0,0 0-125 0 0,0 0-60 0 0,0 0-197 0 0,0 0 41 0 0,0 0 24 0 0,6-5-144 0 0,-4 4-35 0 0,0-1 1 0 0,0 1-1 0 0,0 0 1 0 0,0-1 0 0 0,0 1-1 0 0,1 0 1 0 0,-1 0-1 0 0,0 0 1 0 0,1 1 0 0 0,-1-1-1 0 0,1 0 1 0 0,-1 1-1 0 0,0 0 1 0 0,1-1 0 0 0,0 1-1 0 0,-1 0 1 0 0,1 1 0 0 0,-1-1-1 0 0,1 0 1 0 0,-1 1-1 0 0,0-1 1 0 0,1 1 0 0 0,-1 0-1 0 0,1-1 1 0 0,-1 1-1 0 0,0 0 1 0 0,0 1 0 0 0,1-1-1 0 0,-1 0 1 0 0,0 1-1 0 0,0-1 1 0 0,0 1 0 0 0,0 0-1 0 0,-1-1 1 0 0,1 1-1 0 0,0 0 1 0 0,-1 0 0 0 0,1 0-1 0 0,-1 0 1 0 0,0 1-1 0 0,1 0-24 0 0,0 1 67 0 0,0 0 0 0 0,0 0 0 0 0,0 0 0 0 0,-1 0 0 0 0,0 0 0 0 0,0 1 0 0 0,0-1 0 0 0,0 0 0 0 0,0 1 0 0 0,-1-1 0 0 0,0 0 0 0 0,0 1 0 0 0,0-1 0 0 0,-1 1 0 0 0,1-1 0 0 0,-1 0 0 0 0,0 1 0 0 0,0-1 0 0 0,-1 0 0 0 0,1 0 0 0 0,-1 0 0 0 0,0 0 0 0 0,0 0 0 0 0,0 0 0 0 0,-1-1 0 0 0,1 1 0 0 0,-1-1 0 0 0,0 1 0 0 0,0-1-1 0 0,0 0 1 0 0,0 0 0 0 0,-1 0 0 0 0,-1 1-67 0 0,-32 44 89 0 0,36-47-68 0 0,1 0 0 0 0,-1 1 0 0 0,1-1-1 0 0,-1 0 1 0 0,1 0 0 0 0,0 1 0 0 0,0-1 0 0 0,0 1 0 0 0,0-1 0 0 0,0 0 0 0 0,0 1 0 0 0,0-1 0 0 0,0 0 0 0 0,1 1 0 0 0,-1-1 0 0 0,0 0 0 0 0,1 0 0 0 0,-1 1 0 0 0,1-1 0 0 0,-1 0 0 0 0,1 0 0 0 0,0 0 0 0 0,-1 0 0 0 0,1 1 0 0 0,0-1 0 0 0,0 0 0 0 0,0 0 0 0 0,0-1 0 0 0,0 1 0 0 0,0 0 0 0 0,0 0 0 0 0,0 0-1 0 0,0-1 1 0 0,1 1 0 0 0,-1 0 0 0 0,0-1 0 0 0,0 1 0 0 0,0-1 0 0 0,1 0 0 0 0,-1 1 0 0 0,0-1 0 0 0,1 0 0 0 0,-1 0 0 0 0,0 0 0 0 0,1 0 0 0 0,-1 0 0 0 0,0 0 0 0 0,1 0 0 0 0,-1 0 0 0 0,1 0-21 0 0,78 5 556 0 0,-76-5-542 0 0,42-5-544 0 0,-37 4-3615 0 0,1-1-3702 0 0,-3 1 1253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4.2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19 4456 0 0,'0'0'4641'0'0,"0"0"-3877"0"0,0 0-28 0 0,0 0 36 0 0,0 0 52 0 0,0 0-96 0 0,0 0 216 0 0,-36-8-652 0 0,22 6-292 0 0,-5 1-128 0 0,2-1-1916 0 0,-2-1-960 0 0,4 1-2813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31.8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98 84 3860 0 0,'0'0'5326'0'0,"0"0"-3696"0"0,0 0-1129 0 0,1-6 92 0 0,0 4-524 0 0,0-1 0 0 0,-1 1 0 0 0,1-1 0 0 0,-1 1 1 0 0,1 0-1 0 0,-1-1 0 0 0,0 1 0 0 0,0-1 0 0 0,0 1 1 0 0,0-1-1 0 0,-1 1 0 0 0,1-1 0 0 0,0 1 0 0 0,-1-1 0 0 0,0 1 1 0 0,0 0-1 0 0,0 0 0 0 0,0-1 0 0 0,0 1 0 0 0,0 0 1 0 0,0 0-1 0 0,-1 0 0 0 0,1 0 0 0 0,-1 0 0 0 0,1 0 0 0 0,-1 0 1 0 0,0 1-1 0 0,0-1 0 0 0,0 0 0 0 0,0 1 0 0 0,0 0 1 0 0,0-1-1 0 0,0 1 0 0 0,0 0 0 0 0,0 0 0 0 0,-1 0 0 0 0,1 0 1 0 0,-1 1-1 0 0,1-1 0 0 0,0 1 0 0 0,-1-1 0 0 0,1 1 1 0 0,-1 0-1 0 0,1 0 0 0 0,-1 0 0 0 0,-1 1-69 0 0,2-1 39 0 0,-1 1 0 0 0,1 0 0 0 0,0 0-1 0 0,0 0 1 0 0,0 0 0 0 0,0 0 0 0 0,0 0 0 0 0,1 0-1 0 0,-1 1 1 0 0,0-1 0 0 0,1 1 0 0 0,-1 0 0 0 0,1-1 0 0 0,-1 1-1 0 0,1 0 1 0 0,0 0 0 0 0,-1 0 0 0 0,1 0 0 0 0,0 0-1 0 0,0 0 1 0 0,1 0 0 0 0,-1 0 0 0 0,0 0 0 0 0,1 0 0 0 0,-1 1-1 0 0,1-1 1 0 0,0 0 0 0 0,-1 0 0 0 0,1 1 0 0 0,0-1 0 0 0,1 0-1 0 0,-1 0 1 0 0,0 0 0 0 0,1 1 0 0 0,-1-1 0 0 0,1 0-1 0 0,0 0 1 0 0,-1 0 0 0 0,1 0 0 0 0,0 0 0 0 0,0 0 0 0 0,1 0-1 0 0,-1 0 1 0 0,0 0 0 0 0,1 0 0 0 0,-1-1 0 0 0,1 1 0 0 0,-1 0-1 0 0,1-1 1 0 0,0 1 0 0 0,-1-1 0 0 0,1 0 0 0 0,0 0-1 0 0,0 0 1 0 0,0 0 0 0 0,0 0 0 0 0,2 1-39 0 0,49 6 785 0 0,-43-12-4627 0 0,-2-4-4167 0 0,-5 3 1770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32.6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96 15 4804 0 0,'0'0'5668'0'0,"0"0"-4054"0"0,0 0-1113 0 0,0 0 84 0 0,0 0 179 0 0,0 0-35 0 0,0 0-215 0 0,0 0-222 0 0,0 0-89 0 0,3-4 15 0 0,-2 3-213 0 0,1 0 1 0 0,-1 0-1 0 0,1 0 0 0 0,-1 0 0 0 0,1 0 1 0 0,-1 0-1 0 0,1 0 0 0 0,0 1 0 0 0,-1-1 1 0 0,1 1-1 0 0,0-1 0 0 0,0 1 0 0 0,0 0 1 0 0,-1-1-1 0 0,1 1 0 0 0,0 0 0 0 0,0 0 1 0 0,0 0-1 0 0,-1 0 0 0 0,1 1 1 0 0,0-1-1 0 0,0 0 0 0 0,0 1 0 0 0,-1 0 1 0 0,1-1-1 0 0,0 1 0 0 0,-1 0 0 0 0,1 0 1 0 0,0 0-1 0 0,-1 0 0 0 0,1 0 0 0 0,-1 0 1 0 0,0 0-1 0 0,1 0 0 0 0,-1 0 0 0 0,0 1 1 0 0,0-1-1 0 0,0 1 0 0 0,0-1 0 0 0,0 1 1 0 0,0-1-1 0 0,0 1 0 0 0,0 0-5 0 0,1-1 7 0 0,0 0 0 0 0,0 1 0 0 0,0-1-1 0 0,0 1 1 0 0,0 0 0 0 0,-1-1 0 0 0,1 1 0 0 0,-1 0-1 0 0,1 0 1 0 0,-1 0 0 0 0,0 0 0 0 0,1 0 0 0 0,-1 1-1 0 0,0-1 1 0 0,0 0 0 0 0,-1 0 0 0 0,1 1 0 0 0,0-1 0 0 0,-1 1-1 0 0,0-1 1 0 0,1 0 0 0 0,-1 1 0 0 0,0-1 0 0 0,0 1-1 0 0,0-1 1 0 0,-1 1 0 0 0,1-1 0 0 0,0 1 0 0 0,-1-1-1 0 0,0 0 1 0 0,1 1 0 0 0,-1-1 0 0 0,0 0 0 0 0,0 0 0 0 0,-1 0-1 0 0,1 1 1 0 0,0-1 0 0 0,-1 0 0 0 0,1 0 0 0 0,-1-1-1 0 0,0 1 1 0 0,1 0 0 0 0,-1-1 0 0 0,0 1 0 0 0,0-1-1 0 0,0 1 1 0 0,0-1 0 0 0,0 0 0 0 0,-1 0 0 0 0,1 0-1 0 0,0 0 1 0 0,0 0 0 0 0,-1 0 0 0 0,1-1 0 0 0,-1 1 0 0 0,-1-1-7 0 0,4 1-14 0 0,1-1 1 0 0,-1 1 0 0 0,0-1 0 0 0,0 1 0 0 0,0-1 0 0 0,1 1 0 0 0,-1 0 0 0 0,0-1 0 0 0,0 1 0 0 0,0-1 0 0 0,0 1 0 0 0,0-1-1 0 0,0 1 1 0 0,0-1 0 0 0,0 1 0 0 0,0 0 0 0 0,0-1 0 0 0,0 1 0 0 0,0-1 0 0 0,-1 1 0 0 0,1-1 0 0 0,0 1 0 0 0,0-1 0 0 0,-1 1-1 0 0,1-1 1 0 0,0 1 0 0 0,-1-1 0 0 0,1 1 0 0 0,0-1 0 0 0,-1 1 0 0 0,1-1 0 0 0,-1 0 0 0 0,1 1 0 0 0,0-1 0 0 0,-1 0 0 0 0,1 1-1 0 0,-1-1 1 0 0,1 0 0 0 0,-1 0 0 0 0,1 1 0 0 0,-1-1 0 0 0,0 0 0 0 0,1 0 0 0 0,-1 0 0 0 0,1 0 0 0 0,-1 0 13 0 0,22 19-87 0 0,-20-18 76 0 0,4 2 93 0 0,0 1 1 0 0,-1 0-1 0 0,0 0 0 0 0,0 1 0 0 0,0-1 1 0 0,0 1-1 0 0,0 0 0 0 0,-1 0 1 0 0,0 0-1 0 0,0 1 0 0 0,-1-1 0 0 0,1 1 1 0 0,-1-1-1 0 0,0 1 0 0 0,-1 0 0 0 0,1 0 1 0 0,-1 0-1 0 0,0 0 0 0 0,-1 0 0 0 0,1 0 1 0 0,-1 2-83 0 0,-5-5-64 0 0,0 0 0 0 0,-1 0 0 0 0,1-1 0 0 0,0 0 1 0 0,-1 0-1 0 0,1-1 0 0 0,-1 1 0 0 0,1-1 1 0 0,-1 0-1 0 0,0-1 0 0 0,0 0 0 0 0,1 1 1 0 0,-1-2-1 0 0,0 1 0 0 0,1-1 0 0 0,-1 0 0 0 0,0 0 1 0 0,1 0-1 0 0,-1-1 0 0 0,1 0 0 0 0,-1 0 1 0 0,-3-2 63 0 0,6 3-226 0 0,-9-2-501 0 0,-16-5-1844 0 0,8 2-2161 0 0,1-1-849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32.0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180 1 13013 0 0,'0'0'1007'0'0,"-2"8"-550"0"0,-1 3-275 0 0,-1 0 0 0 0,0 0 0 0 0,-1-1 1 0 0,0 1-1 0 0,0-1 0 0 0,-1 0 0 0 0,-1 0 0 0 0,1-1 1 0 0,-2 0-1 0 0,1 0 0 0 0,-1-1 0 0 0,-1 0 1 0 0,-3 3-183 0 0,-75 52-1556 0 0,86-71-7175 0 0,1-5 2172 0 0</inkml:trace>
  <inkml:trace contextRef="#ctx0" brushRef="#br0" timeOffset="261.86">87 11 2720 0 0,'0'0'8893'0'0,"0"0"-8085"0"0,15 44-552 0 0,-9-25 396 0 0,-2 1 36 0 0,2 1-184 0 0,-2-2-224 0 0,0 0-128 0 0,3-1-76 0 0,-4-2 0 0 0,1-2-76 0 0,3-2 0 0 0,-2-3-392 0 0,-1-2-316 0 0,0 0-608 0 0,0-4-904 0 0,-2 0-1956 0 0,3-3-2117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30.9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266 106 208 0 0,'0'0'9127'0'0,"0"0"-6554"0"0,0 0-2175 0 0,0 0-77 0 0,0 0 157 0 0,0 0 82 0 0,0 0 4 0 0,-7-1-66 0 0,-53-10 197 0 0,-114-31-2066 0 0,156 31-1407 0 0,11-1-5212 0 0,9 6 4707 0 0</inkml:trace>
  <inkml:trace contextRef="#ctx0" brushRef="#br0" timeOffset="356.77">149 7 3192 0 0,'0'0'2235'0'0,"0"0"-1629"0"0,0 0-428 0 0,0 0 497 0 0,0 0 112 0 0,0 0-325 0 0,0 0-290 0 0,0 0-138 0 0,0 0-11 0 0,-1-3 6650 0 0,2 0-4880 0 0,3 22-1706 0 0,0 1 0 0 0,-1-1 1 0 0,-1 1-1 0 0,-1 0 1 0 0,-1 0-1 0 0,0-1 0 0 0,-1 1 1 0 0,-2 0-1 0 0,-2 11-87 0 0,4-25 18 0 0,1-6-143 0 0,0 7 124 0 0,2-4-5733 0 0,0-3 713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37.0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290 220 11205 0 0,'0'0'5541'0'0,"0"0"-5541"0"0,0 0-589 0 0,0 0 501 0 0,0 0 88 0 0,0 0 417 0 0,-45 2-141 0 0,19-12-276 0 0,-2-2-264 0 0,-2-3-381 0 0,2 1-299 0 0,3-2-576 0 0,3 1-632 0 0,7-1-732 0 0,4 6-1353 0 0</inkml:trace>
  <inkml:trace contextRef="#ctx0" brushRef="#br0" timeOffset="249.18">246 81 2856 0 0,'0'0'11453'0'0,"0"0"-10181"0"0,0 0-1272 0 0,0 0 0 0 0,0 0 88 0 0,0 0 352 0 0,-55-11-336 0 0,8-2-104 0 0,-6-7-1540 0 0,6 4-2908 0 0,3-5-3833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34.8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82 691 6553 0 0,'-3'7'5875'0'0,"-13"35"-3754"0"0,-43 159 1450 0 0,58-194-3590 0 0,0 0 1 0 0,0-1-1 0 0,1 1 0 0 0,0 0 0 0 0,0-1 0 0 0,0 1 0 0 0,1 0 0 0 0,0-1 0 0 0,1 1 1 0 0,-1-1-1 0 0,1 1 0 0 0,0-1 0 0 0,1 0 0 0 0,0 0 0 0 0,0 0 0 0 0,0 0 0 0 0,1 0 0 0 0,-1-1 1 0 0,1 1-1 0 0,1-1 0 0 0,-1 0 0 0 0,1 0 0 0 0,0-1 0 0 0,0 0 0 0 0,0 1 0 0 0,0-2 0 0 0,1 1 1 0 0,5 3 18 0 0,10-3-3546 0 0,-13-8-2632 0 0,0-9-1430 0 0</inkml:trace>
  <inkml:trace contextRef="#ctx0" brushRef="#br0" timeOffset="263.72">278 943 8233 0 0,'0'0'7548'0'0,"0"0"-7548"0"0,0 0-380 0 0,0 0 380 0 0,0 0 328 0 0,0 0 176 0 0,0 0-175 0 0,-45 12-281 0 0,27-15-48 0 0,-4-2-529 0 0,3-2-99 0 0,-4 0-332 0 0,2-3-476 0 0,7 3-1608 0 0,1-6-3661 0 0</inkml:trace>
  <inkml:trace contextRef="#ctx0" brushRef="#br0" timeOffset="544.71">483 813 7461 0 0,'0'0'4347'0'0,"0"0"-3356"0"0,0 0-763 0 0,0 0 434 0 0,-6 8 32 0 0,-87 131 857 0 0,96-135-1506 0 0,0 0-1 0 0,0 0 1 0 0,0 0-1 0 0,0-1 1 0 0,1 1-1 0 0,-1-1 1 0 0,1 0-1 0 0,0 0 1 0 0,0 0-1 0 0,0-1 1 0 0,0 0-1 0 0,0 1 1 0 0,1-1-1 0 0,-1-1 1 0 0,1 1-1 0 0,-1-1 1 0 0,1 1-1 0 0,0-1 1 0 0,0-1-1 0 0,-1 1 1 0 0,1-1-1 0 0,0 1 1 0 0,3-2-45 0 0,-5 2-14 0 0,0 0 1 0 0,0 0-1 0 0,0 0 1 0 0,1-1 0 0 0,-1 1-1 0 0,0-1 1 0 0,0 0-1 0 0,0 0 1 0 0,0 0 0 0 0,0 0-1 0 0,0-1 1 0 0,0 1-1 0 0,0-1 1 0 0,0 0 0 0 0,0 0-1 0 0,0 0 1 0 0,0 0-1 0 0,0 0 1 0 0,0-1 0 0 0,0 1-1 0 0,-1-1 1 0 0,1 0-1 0 0,-1 0 1 0 0,1 0 0 0 0,-1 0-1 0 0,0 0 1 0 0,0 0-1 0 0,0-1 1 0 0,0 1 0 0 0,0-1-1 0 0,0 1 1 0 0,-1-1-1 0 0,1 0 1 0 0,-1 0 0 0 0,0 0-1 0 0,0 0 1 0 0,0 0-1 0 0,0 0 1 0 0,-1 0 0 0 0,1 0-1 0 0,-1 0 1 0 0,1-3 13 0 0,-1 69 115 0 0,0 8 764 0 0,0-24-5123 0 0,0-47-154 0 0,1-2-1365 0 0</inkml:trace>
  <inkml:trace contextRef="#ctx0" brushRef="#br0" timeOffset="762.71">806 824 3968 0 0,'3'7'6976'0'0,"7"11"-6492"0"0,-2 0-1 0 0,-1 0 1 0 0,0 1 0 0 0,-1 0 0 0 0,-1 1 0 0 0,-1-1 0 0 0,-1 1 0 0 0,0 0 0 0 0,-2-1-1 0 0,0 1 1 0 0,-1 0 0 0 0,-3 19-484 0 0,-65 86 453 0 0,-9-76-5362 0 0,63-47 11 0 0,-1-4-2394 0 0</inkml:trace>
  <inkml:trace contextRef="#ctx0" brushRef="#br0" timeOffset="2628.51">1720 715 3160 0 0,'-9'-7'5573'0'0,"-31"-20"-5142"0"0,-1 1-1 0 0,-1 2 1 0 0,0 2 0 0 0,-2 1 0 0 0,-1 3-1 0 0,0 2 1 0 0,-1 1 0 0 0,-1 3 0 0 0,0 1 0 0 0,-12 1-431 0 0,-64 0 570 0 0,-1 4 0 0 0,1 6 0 0 0,-1 5 0 0 0,1 6 0 0 0,-92 20-570 0 0,198-28-217 0 0,-22 5-144 0 0,19 4-4372 0 0,17-9-334 0 0</inkml:trace>
  <inkml:trace contextRef="#ctx0" brushRef="#br0" timeOffset="3066.5">899 79 12705 0 0,'0'0'1266'0'0,"0"0"-1116"0"0,0 0-15 0 0,0 0-87 0 0,-3-4-93 0 0,-78-62-364 0 0,79 65 397 0 0,0 0 0 0 0,1 0 0 0 0,-1 0 0 0 0,0 0 0 0 0,1 0 0 0 0,-1 1 0 0 0,0-1 1 0 0,0 1-1 0 0,0-1 0 0 0,1 1 0 0 0,-1 0 0 0 0,0 0 0 0 0,0 0 0 0 0,0 0 0 0 0,0 0 1 0 0,0 0-1 0 0,0 0 0 0 0,0 0 0 0 0,1 1 0 0 0,-1-1 0 0 0,0 1 0 0 0,0-1 0 0 0,0 1 1 0 0,1 0-1 0 0,-1 0 0 0 0,0 0 0 0 0,1 0 0 0 0,-1 0 0 0 0,1 0 0 0 0,-1 0 0 0 0,1 1 1 0 0,0-1-1 0 0,-1 0 0 0 0,1 1 0 0 0,0-1 0 0 0,0 1 0 0 0,0-1 0 0 0,0 1 1 0 0,0 0-1 0 0,0-1 0 0 0,0 1 0 0 0,1 0 0 0 0,-1 0 0 0 0,1 0 0 0 0,-1-1 0 0 0,1 1 1 0 0,0 0-1 0 0,0 0 0 0 0,0 0 0 0 0,0 0 0 0 0,0 0 0 0 0,0 0 0 0 0,0 0 0 0 0,0-1 1 0 0,1 2 11 0 0,0 12 135 0 0,0 0 0 0 0,1 1 0 0 0,1-1 1 0 0,0 0-1 0 0,1 0 0 0 0,1-1 0 0 0,0 1 1 0 0,1-1-1 0 0,0 0 0 0 0,1 0 0 0 0,1-1 1 0 0,8 11-136 0 0,42 95 1881 0 0,-58-118-1870 0 0,1 0 0 0 0,0 1-1 0 0,-1-1 1 0 0,1 0 0 0 0,0 0 0 0 0,-1 1 0 0 0,1-1 0 0 0,-1 0 0 0 0,0 1 0 0 0,0-1-1 0 0,1 1 1 0 0,-1-1 0 0 0,0 0 0 0 0,0 1 0 0 0,0-1 0 0 0,0 1 0 0 0,-1-1-1 0 0,1 0 1 0 0,0 1 0 0 0,0-1 0 0 0,-1 1 0 0 0,1-1 0 0 0,-1 0 0 0 0,1 0-1 0 0,-1 1 1 0 0,0-1 0 0 0,0 0 0 0 0,1 0 0 0 0,-1 0 0 0 0,0 0 0 0 0,0 0 0 0 0,0 0-1 0 0,0 0 1 0 0,0 0 0 0 0,0 0 0 0 0,-1 0 0 0 0,1 0 0 0 0,0-1 0 0 0,0 1-1 0 0,0 0 1 0 0,-1-1 0 0 0,1 1 0 0 0,0-1 0 0 0,-1 1 0 0 0,1-1 0 0 0,-1 0 0 0 0,1 0-1 0 0,0 0 1 0 0,-1 0 0 0 0,1 0 0 0 0,-1 0 0 0 0,0 0-11 0 0,-70-30 754 0 0,70 27-791 0 0,0-1-1 0 0,0 0 1 0 0,0 0-1 0 0,1-1 1 0 0,-1 1 0 0 0,1 0-1 0 0,0 0 1 0 0,1-1-1 0 0,-1 1 1 0 0,1-1-1 0 0,0 1 1 0 0,0 0-1 0 0,0-1 1 0 0,0 1-1 0 0,1-1 1 0 0,0 1-1 0 0,0 0 1 0 0,0-1 0 0 0,0 1-1 0 0,1 0 1 0 0,0 0-1 0 0,0 0 1 0 0,0 0-1 0 0,0 0 1 0 0,0 1-1 0 0,1-1 1 0 0,0 1-1 0 0,-1-1 1 0 0,1 1 0 0 0,1 0-1 0 0,-1 0 1 0 0,0 0-1 0 0,1 0 1 0 0,-1 1-1 0 0,1 0 1 0 0,0-1-1 0 0,0 1 1 0 0,0 1-1 0 0,0-1 1 0 0,0 0-1 0 0,1 1 1 0 0,-1 0 0 0 0,0 0-1 0 0,1 0 1 0 0,-1 1-1 0 0,0 0 1 0 0,1-1-1 0 0,-1 1 1 0 0,2 1 37 0 0,31-4-4335 0 0,-24 3 792 0 0,16-2-4764 0 0</inkml:trace>
  <inkml:trace contextRef="#ctx0" brushRef="#br0" timeOffset="1692.18">1490 938 9037 0 0,'0'0'4867'0'0,"0"0"-3571"0"0,0 0-1127 0 0,0 0-91 0 0,0 0-88 0 0,0 0-134 0 0,7 1-24 0 0,-3-1 211 0 0,0 1 0 0 0,0 0 0 0 0,-1 1 0 0 0,1-1 0 0 0,0 1 1 0 0,0 0-1 0 0,-1 0 0 0 0,1 0 0 0 0,-1 0 0 0 0,0 0 0 0 0,0 1 0 0 0,0 0 1 0 0,0-1-1 0 0,0 1 0 0 0,0 0 0 0 0,-1 1 0 0 0,1-1 0 0 0,-1 0 1 0 0,0 1-1 0 0,0-1 0 0 0,0 1 0 0 0,-1 0 0 0 0,1-1 0 0 0,-1 1 0 0 0,0 0 1 0 0,0 0-1 0 0,0 0 0 0 0,0 3-43 0 0,-1-1 58 0 0,1-1 0 0 0,-1 1-1 0 0,0 0 1 0 0,0 0 0 0 0,-1-1 0 0 0,0 1 0 0 0,0 0 0 0 0,0-1 0 0 0,-1 1-1 0 0,0-1 1 0 0,0 1 0 0 0,0-1 0 0 0,-1 0 0 0 0,1 0 0 0 0,-1 0 0 0 0,-1 0-1 0 0,1 0 1 0 0,-1-1 0 0 0,1 1 0 0 0,-1-1 0 0 0,0 0 0 0 0,-1 0 0 0 0,1 0-1 0 0,-1-1 1 0 0,0 0 0 0 0,0 0 0 0 0,-2 1-58 0 0,7-1 40 0 0,1-1 0 0 0,0 0 0 0 0,1 0 0 0 0,-1 0 0 0 0,0 0 0 0 0,0 0 0 0 0,1 0 0 0 0,-1 0 0 0 0,1 0 0 0 0,0-1 0 0 0,0 1 0 0 0,-1-1 0 0 0,1 1 0 0 0,0-1 0 0 0,0 0 0 0 0,0 0 0 0 0,0 1 0 0 0,1-1 0 0 0,-1-1 0 0 0,0 1 0 0 0,0 0 0 0 0,1-1 0 0 0,-1 1 0 0 0,0-1 0 0 0,1 1 0 0 0,-1-1 0 0 0,0 0 0 0 0,1 0 0 0 0,1 0-40 0 0,-1 0-1 0 0,52 3-763 0 0,-30-28-6363 0 0,-21 14 1789 0 0</inkml:trace>
  <inkml:trace contextRef="#ctx0" brushRef="#br0" timeOffset="1939.55">1833 901 8385 0 0,'3'7'6211'0'0,"7"16"-5838"0"0,-1-1 1 0 0,-2 2-1 0 0,0-1 1 0 0,-2 1-1 0 0,0 0 0 0 0,-2 0 1 0 0,0 0-1 0 0,-2 0 0 0 0,-1 9-373 0 0,1-21-33 0 0,-2 0 0 0 0,0-1 0 0 0,0 1-1 0 0,-1 0 1 0 0,0-1 0 0 0,-1 1-1 0 0,-1-1 1 0 0,0 0 0 0 0,0 0-1 0 0,-1 0 1 0 0,0-1 0 0 0,-1 0-1 0 0,0 0 1 0 0,-1 0 0 0 0,0 0-1 0 0,0-1 1 0 0,-1-1 0 0 0,0 1 0 0 0,-1-1-1 0 0,-8 6 34 0 0,-13 0-1916 0 0,10-15-6565 0 0,13-8 1588 0 0</inkml:trace>
  <inkml:trace contextRef="#ctx0" brushRef="#br0" timeOffset="1152.53">1109 797 4424 0 0,'0'0'7563'0'0,"-3"8"-6011"0"0,-8 23-1029 0 0,1 2 1 0 0,2-1-1 0 0,1 1 0 0 0,1 1 0 0 0,2-1 0 0 0,1 1 0 0 0,2-1 1 0 0,1 1-1 0 0,3 11-523 0 0,31 43 266 0 0,-6-66-3189 0 0,-19-21-958 0 0,4-9-3825 0 0</inkml:trace>
  <inkml:trace contextRef="#ctx0" brushRef="#br0" timeOffset="1411.95">1364 1028 5320 0 0,'0'0'11470'0'0,"0"0"-11470"0"0,0 0-717 0 0,0 0 665 0 0,0 0 52 0 0,0 0 304 0 0,0 0-3 0 0,-48 11-137 0 0,34-12-76 0 0,-1-2-84 0 0,1 0-4 0 0,-3 0-152 0 0,6-1-309 0 0,-5 0-399 0 0,5-1-1164 0 0,2 3-2708 0 0,5-3-2393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1:34.2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245 107 1880 0 0,'0'0'5709'0'0,"0"0"-1535"0"0,0 0-2588 0 0,0 0-231 0 0,0 0 66 0 0,0 0-783 0 0,0 0-475 0 0,0 0-33 0 0,-8-1-29 0 0,-210-29-1472 0 0,204 20-1333 0 0,9-2-4034 0 0,8 0 394 0 0</inkml:trace>
  <inkml:trace contextRef="#ctx0" brushRef="#br0" timeOffset="171.65">174 1 10609 0 0,'0'0'1440'0'0,"0"0"-836"0"0,0 0 264 0 0,0 0 224 0 0,17 47-312 0 0,-17-33-152 0 0,-4 2-171 0 0,-2-1-157 0 0,-2-1-164 0 0,1 0-36 0 0,1-3-100 0 0,2-2-80 0 0,1 1-144 0 0,1-3-381 0 0,1 0-651 0 0,1-2-984 0 0,0 0-2596 0 0,3-5-2873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29:32.947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1026 1823 16073 0 0,'0'0'1104'0'0,"0"0"-1255"0"0,0 0 129 0 0,0 0 9 0 0,0 0-150 0 0,7 14 79 0 0,115 51 741 0 0,-170-63-1574 0 0,55 1 988 0 0,0 2 0 0 0,0-1 0 0 0,-1 1 0 0 0,1 0 1 0 0,-1 0-1 0 0,-1 1 0 0 0,1 0 0 0 0,-1 0 0 0 0,0 0 1 0 0,0 1-1 0 0,-1 0 0 0 0,0-1 0 0 0,0 2 0 0 0,-1-1 1 0 0,0 0-1 0 0,0 1 0 0 0,0-1 0 0 0,-1 1 0 0 0,0 0 1 0 0,0 3-72 0 0,-6-7-70 0 0,-1 0 0 0 0,1 0 0 0 0,0-1 1 0 0,-1 0-1 0 0,0 0 0 0 0,0 0 0 0 0,0 0 0 0 0,0-1 1 0 0,0 0-1 0 0,-1 0 0 0 0,1 0 0 0 0,0-1 0 0 0,-1 0 1 0 0,0 0-1 0 0,1 0 0 0 0,-1-1 0 0 0,1 0 1 0 0,-1 0-1 0 0,0 0 0 0 0,1-1 0 0 0,-1 1 0 0 0,0-1 1 0 0,-3-2 69 0 0,8 3-198 0 0,0 0 45 0 0,-14-2-2984 0 0,7-1-1908 0 0,0-5-2725 0 0</inkml:trace>
  <inkml:trace contextRef="#ctx0" brushRef="#br0" timeOffset="681.88">1757 2029 4608 0 0,'0'0'8259'0'0,"0"0"-7119"0"0,6-3-1266 0 0,-3 1 126 0 0,1 1 1 0 0,-1-1 0 0 0,0 1 0 0 0,1 0-1 0 0,-1 0 1 0 0,0 0 0 0 0,1 1 0 0 0,-1-1 0 0 0,1 1-1 0 0,0 0 1 0 0,-1 0 0 0 0,1 0 0 0 0,-1 0 0 0 0,1 0-1 0 0,-1 1 1 0 0,1 0 0 0 0,-1 0 0 0 0,0 0-1 0 0,1 0 1 0 0,-1 0 0 0 0,0 1 0 0 0,1-1 0 0 0,-1 1-1 0 0,0 0 1 0 0,0 0 0 0 0,-1 0 0 0 0,1 0-1 0 0,0 1 1 0 0,-1-1 0 0 0,1 1-1 0 0,0 0 114 0 0,31 60 1649 0 0,-36-61-1779 0 0,1-1-1 0 0,-1 1 1 0 0,0-1 0 0 0,0 0 0 0 0,0 0 0 0 0,0 0 0 0 0,-1 0 0 0 0,1 0-1 0 0,0 0 1 0 0,0 0 0 0 0,0-1 0 0 0,-1 1 0 0 0,1-1 0 0 0,0 0-1 0 0,-1 0 1 0 0,1 0 0 0 0,0 0 0 0 0,-1 0 0 0 0,1 0 0 0 0,0 0-1 0 0,-1-1 1 0 0,1 1 0 0 0,0-1 0 0 0,0 0 0 0 0,0 0 0 0 0,-1 0-1 0 0,1 0 1 0 0,0 0 16 0 0,-9 0-703 0 0,33 17 1065 0 0,43 48 2053 0 0,-64-63-2398 0 0,0 0 0 0 0,0 1 1 0 0,0-1-1 0 0,0 1 0 0 0,0-1 1 0 0,0 1-1 0 0,0 0 0 0 0,-1-1 1 0 0,1 1-1 0 0,0 0 0 0 0,-1-1 0 0 0,0 1 1 0 0,1 0-1 0 0,-1 0 0 0 0,0 0 1 0 0,0-1-1 0 0,0 1 0 0 0,0 0 1 0 0,0 0-1 0 0,0-1 0 0 0,-1 1 0 0 0,1 0 1 0 0,-1 0-1 0 0,1-1 0 0 0,-1 1 1 0 0,0 0-1 0 0,1-1 0 0 0,-1 1 1 0 0,0 0-1 0 0,0-1 0 0 0,0 1 0 0 0,0-1 1 0 0,0 0-1 0 0,-1 1 0 0 0,1-1 1 0 0,0 0-1 0 0,-1 0 0 0 0,1 0 1 0 0,0 0-1 0 0,-1 0 0 0 0,0 0 1 0 0,1 0-1 0 0,-1 0 0 0 0,1 0 0 0 0,-1-1 1 0 0,0 1-1 0 0,0-1-17 0 0,-76 15 105 0 0,26-24-5225 0 0,26-4-3940 0 0</inkml:trace>
  <inkml:trace contextRef="#ctx0" brushRef="#br0" timeOffset="184.97">1548 1990 13193 0 0,'0'0'2508'0'0,"0"0"-2428"0"0,0 0-72 0 0,-23 46 232 0 0,6-32 181 0 0,-1 1-209 0 0,-5-3-212 0 0,1-2 0 0 0,-1 1-693 0 0,-2-4-339 0 0,5-3-680 0 0,0-4-1256 0 0,9 0-2913 0 0</inkml:trace>
  <inkml:trace contextRef="#ctx0" brushRef="#br0" timeOffset="342.6">1473 2023 5685 0 0,'0'0'9156'0'0,"0"0"-8328"0"0,34 39-828 0 0,-24-21 376 0 0,-2 2 117 0 0,-2 0-229 0 0,1-2-104 0 0,-3-1-160 0 0,-3-1-236 0 0,2-2-369 0 0,-1-3-363 0 0,-2-1-564 0 0,3-3-1156 0 0,1-5-3733 0 0</inkml:trace>
  <inkml:trace contextRef="#ctx0" brushRef="#br1" timeOffset="76309.18">2537 1013 8189 0 0,'0'0'6580'0'0,"0"0"-6580"0"0,0 0-800 0 0,0 0 800 0 0,-47-3 316 0 0,27-2-164 0 0,-2-1-152 0 0,-4-1-848 0 0,5 1-1188 0 0,6 0-1856 0 0,-1-3-1625 0 0</inkml:trace>
  <inkml:trace contextRef="#ctx0" brushRef="#br1" timeOffset="76559.33">2548 921 10737 0 0,'0'0'3996'0'0,"0"0"-3668"0"0,0 0-328 0 0,0 0 0 0 0,0 0 312 0 0,0 0 16 0 0,-54-12-196 0 0,11 2-132 0 0,-8-2-1032 0 0,-3 0-1128 0 0,12 4-2920 0 0,8-3-2481 0 0</inkml:trace>
  <inkml:trace contextRef="#ctx0" brushRef="#br1" timeOffset="75313.42">1622 703 3100 0 0,'0'0'6634'0'0,"0"0"-4526"0"0,0 0-1414 0 0,0 0 56 0 0,-4-7 65 0 0,3 5-790 0 0,0 0 1 0 0,0 0-1 0 0,0 0 0 0 0,0 0 0 0 0,-1 0 0 0 0,1 0 1 0 0,-1 0-1 0 0,1 0 0 0 0,-1 1 0 0 0,0-1 0 0 0,0 1 1 0 0,1-1-1 0 0,-1 1 0 0 0,0-1 0 0 0,0 1 0 0 0,-1 0 1 0 0,1 0-1 0 0,0 0 0 0 0,0 0 0 0 0,0 1 0 0 0,-1-1 1 0 0,1 1-1 0 0,0-1 0 0 0,-1 1 0 0 0,1 0 0 0 0,0-1 1 0 0,-1 1-1 0 0,1 1 0 0 0,-1-1 0 0 0,1 0 0 0 0,0 0 0 0 0,-1 1 1 0 0,1 0-1 0 0,0-1 0 0 0,0 1 0 0 0,-1 0 0 0 0,1 0 1 0 0,0 0-1 0 0,0 0 0 0 0,0 1 0 0 0,0-1 0 0 0,0 0 1 0 0,0 1-1 0 0,1-1 0 0 0,-1 1 0 0 0,0 0 0 0 0,-1 1-25 0 0,-2 4 54 0 0,-1-1-1 0 0,1 1 0 0 0,0 0 1 0 0,0 0-1 0 0,0 1 0 0 0,1-1 1 0 0,1 1-1 0 0,-1 0 0 0 0,1 0 1 0 0,0 0-1 0 0,1 0 0 0 0,0 1 1 0 0,0-1-1 0 0,1 1 0 0 0,0-1 1 0 0,1 7-54 0 0,3-11 69 0 0,1 1-1 0 0,1-1 1 0 0,-1 0 0 0 0,1 0 0 0 0,-1 0 0 0 0,1-1-1 0 0,0 0 1 0 0,0 0 0 0 0,1 0 0 0 0,-1 0-1 0 0,1-1 1 0 0,-1 0 0 0 0,1 0 0 0 0,0 0 0 0 0,0-1-1 0 0,0 0 1 0 0,0 0 0 0 0,0 0 0 0 0,0-1-1 0 0,0 0 1 0 0,0 0 0 0 0,0-1 0 0 0,0 0 0 0 0,4-1-69 0 0,11-1-446 0 0,-3-1-6070 0 0,-13 4-340 0 0</inkml:trace>
  <inkml:trace contextRef="#ctx0" brushRef="#br1" timeOffset="75670.45">1752 918 10469 0 0,'0'0'2077'0'0,"0"0"-1364"0"0,0 0-459 0 0,0 0 472 0 0,0 0-72 0 0,0 0-440 0 0,0 0-183 0 0,0 0-13 0 0,27 6-1029 0 0,-24-6 1033 0 0,-1 0 0 0 0,0 0 0 0 0,0 1 0 0 0,1-1 0 0 0,-1 1 0 0 0,0-1 1 0 0,0 1-1 0 0,0 0 0 0 0,0 0 0 0 0,1 0 0 0 0,-1 0 0 0 0,-1 0 1 0 0,1 1-1 0 0,0-1 0 0 0,0 1 0 0 0,0-1 0 0 0,-1 1 0 0 0,1-1 0 0 0,-1 1 1 0 0,1 0-1 0 0,-1 0 0 0 0,0 0 0 0 0,0 0 0 0 0,0 0 0 0 0,0 0 0 0 0,0 0 1 0 0,0 0-1 0 0,0 0 0 0 0,-1 1 0 0 0,1-1 0 0 0,-1 0 0 0 0,1 0 0 0 0,-1 1 1 0 0,0-1-1 0 0,0 0 0 0 0,0 1 0 0 0,0-1 0 0 0,-1 0 0 0 0,1 0 0 0 0,-1 1 1 0 0,1-1-1 0 0,-1 0 0 0 0,0 0 0 0 0,1 0 0 0 0,-1 0 0 0 0,0 1 0 0 0,-1-2 1 0 0,1 1-1 0 0,0 0 0 0 0,-1 0 0 0 0,1 0 0 0 0,-1 0 0 0 0,1-1 0 0 0,-1 1 1 0 0,0-1-1 0 0,-1 1-22 0 0,-11 10 198 0 0,12-11-190 0 0,1-1-1 0 0,-1 0 1 0 0,0 1 0 0 0,1-1-1 0 0,-1 1 1 0 0,1-1-1 0 0,-1 1 1 0 0,1 0-1 0 0,-1-1 1 0 0,1 1 0 0 0,-1 0-1 0 0,1 0 1 0 0,0 0-1 0 0,-1 0 1 0 0,1 1 0 0 0,0-1-1 0 0,0 0 1 0 0,0 0-1 0 0,0 1 1 0 0,0-1-1 0 0,0 1 1 0 0,0-1 0 0 0,0 1-1 0 0,1-1 1 0 0,-1 1-1 0 0,1-1 1 0 0,-1 1 0 0 0,1 0-1 0 0,-1-1 1 0 0,1 1-1 0 0,0-1 1 0 0,0 1-1 0 0,0 0 1 0 0,0 0 0 0 0,0-1-1 0 0,0 1 1 0 0,0 0-1 0 0,1-1 1 0 0,-1 1 0 0 0,1-1-1 0 0,-1 1 1 0 0,1 0-1 0 0,-1-1 1 0 0,1 1-1 0 0,0-1 1 0 0,0 1 0 0 0,0-1-1 0 0,0 0 1 0 0,0 1-1 0 0,0-1 1 0 0,0 0 0 0 0,0 0-1 0 0,1 0 1 0 0,-1 0-1 0 0,0 0 1 0 0,1 0-1 0 0,-1 0-7 0 0,124 23 488 0 0,-83-45-7899 0 0,-39 12 927 0 0</inkml:trace>
  <inkml:trace contextRef="#ctx0" brushRef="#br1" timeOffset="76060.66">2005 971 3088 0 0,'0'0'4531'0'0,"0"0"-2552"0"0,0 0-460 0 0,0 0-53 0 0,0 0-364 0 0,0 0-418 0 0,0 0-274 0 0,0 0-220 0 0,5-4-210 0 0,-4 4 13 0 0,0-1 0 0 0,0 0 0 0 0,0 0 0 0 0,0 0-1 0 0,1 1 1 0 0,-1-1 0 0 0,0 0 0 0 0,0 1 0 0 0,1-1 0 0 0,-1 1-1 0 0,0 0 1 0 0,1-1 0 0 0,-1 1 0 0 0,1 0 0 0 0,-1 0-1 0 0,0 0 1 0 0,1 0 0 0 0,-1 0 0 0 0,1 0 0 0 0,-1 0 0 0 0,0 0-1 0 0,1 1 1 0 0,-1-1 0 0 0,0 0 0 0 0,1 1 0 0 0,-1 0 0 0 0,0-1-1 0 0,1 1 1 0 0,-1-1 0 0 0,0 1 0 0 0,0 0 0 0 0,0 0-1 0 0,0 0 1 0 0,0 0 0 0 0,0 0 0 0 0,0 0 0 0 0,0 0 0 0 0,0 0-1 0 0,0 0 1 0 0,0 0 0 0 0,-1 1 0 0 0,1-1 0 0 0,-1 0-1 0 0,1 0 1 0 0,-1 1 0 0 0,1-1 0 0 0,-1 0 0 0 0,1 1 0 0 0,-1-1-1 0 0,0 1 1 0 0,0-1 0 0 0,0 0 0 0 0,0 1 0 0 0,0-1-1 0 0,0 1 1 0 0,0 0 7 0 0,-40 29-308 0 0,75-4-386 0 0,-30-24 752 0 0,1 0 85 0 0,0 0-1 0 0,0 1 1 0 0,0 0 0 0 0,0 0-1 0 0,0 0 1 0 0,-1 1 0 0 0,0 0-1 0 0,0 0 1 0 0,-1 0 0 0 0,1 1-1 0 0,-1-1 1 0 0,0 1 0 0 0,0 0-1 0 0,-1 0 1 0 0,0 1-1 0 0,2 5-142 0 0,-6-10 21 0 0,0 0 0 0 0,0 0 0 0 0,0 0 0 0 0,0 0 0 0 0,-1-1 0 0 0,1 1-1 0 0,-1 0 1 0 0,1-1 0 0 0,-1 1 0 0 0,0-1 0 0 0,0 0 0 0 0,0 1-1 0 0,1-1 1 0 0,-1 0 0 0 0,0 0 0 0 0,0 0 0 0 0,-1 0 0 0 0,1-1-1 0 0,0 1 1 0 0,0 0 0 0 0,0-1 0 0 0,0 0 0 0 0,-1 1 0 0 0,1-1 0 0 0,0 0-1 0 0,0 0 1 0 0,-1 0 0 0 0,1-1 0 0 0,0 1 0 0 0,-2-1-21 0 0,-42-2-4343 0 0,36-1-472 0 0,0-2-2522 0 0</inkml:trace>
  <inkml:trace contextRef="#ctx0" brushRef="#br0" timeOffset="-1010.56">168 31 2388 0 0,'0'0'400'0'0,"0"0"-400"0"0,0 0-224 0 0,0 0-100 0 0,0 0-500 0 0</inkml:trace>
  <inkml:trace contextRef="#ctx0" brushRef="#br0" timeOffset="-449.88">346 0 6021 0 0,'0'0'3598'0'0,"0"0"-2791"0"0,0 0-188 0 0,0 0 136 0 0,8 2-437 0 0,274 5 1264 0 0,-265 53-157 0 0,15 315 2310 0 0,-18 327-3735 0 0,-15-662 27 0 0,-2 37 91 0 0,3 1 1 0 0,4-1 0 0 0,2 0-1 0 0,8 23-118 0 0,-12-98 11 0 0,-1 0-1 0 0,0 0 0 0 0,0 1 1 0 0,0-1-1 0 0,0 0 0 0 0,0 1 1 0 0,-1-1-1 0 0,1 1 1 0 0,-1-1-1 0 0,1 1 0 0 0,-1 0 1 0 0,0-1-1 0 0,0 1 1 0 0,0-1-1 0 0,-1 1 0 0 0,1-1 1 0 0,-1 1-1 0 0,1-1 1 0 0,-1 1-1 0 0,0-1 0 0 0,0 1 1 0 0,0-1-1 0 0,0 0 1 0 0,0 1-1 0 0,0-1 0 0 0,-1 0 1 0 0,1 0-1 0 0,-1 0 0 0 0,0 0 1 0 0,1 0-1 0 0,-1 0 1 0 0,0-1-1 0 0,0 1 0 0 0,0-1 1 0 0,0 1-1 0 0,-1-1 1 0 0,1 0-1 0 0,0 1 0 0 0,0-1 1 0 0,-1 0-1 0 0,1-1 1 0 0,-1 1-1 0 0,1 0 0 0 0,-1-1 1 0 0,1 1-1 0 0,-1-1 1 0 0,1 0-1 0 0,-1 0 0 0 0,0 0 1 0 0,1 0-1 0 0,-2 0-10 0 0,-8 0-408 0 0,-40 2-369 0 0,17 1-7987 0 0,23-2 70 0 0</inkml:trace>
  <inkml:trace contextRef="#ctx0" brushRef="#br1" timeOffset="73448.45">372 974 588 0 0,'0'0'532'0'0,"0"0"-452"0"0,0 0-72 0 0,0 0-8 0 0,0 0-324 0 0</inkml:trace>
  <inkml:trace contextRef="#ctx0" brushRef="#br1" timeOffset="74135.34">481 1050 1284 0 0,'0'0'786'0'0,"0"0"-532"0"0,0 0-40 0 0,0 0 28 0 0,0 0 265 0 0,0 0 963 0 0,0 0-500 0 0,0 0-708 0 0,31 9 1048 0 0,-27-9-1267 0 0,0-1 0 0 0,0 0 0 0 0,0 0-1 0 0,0 0 1 0 0,0 0 0 0 0,0-1 0 0 0,0 0 0 0 0,-1 1 0 0 0,1-1 0 0 0,-1-1 0 0 0,1 1 0 0 0,-1 0 0 0 0,0-1 0 0 0,0 0 0 0 0,0 0 0 0 0,0 0 0 0 0,-1 0 0 0 0,1 0 0 0 0,-1 0 0 0 0,0-1 0 0 0,0 1 0 0 0,0-1 0 0 0,0 0-1 0 0,0 1 1 0 0,-1-1 0 0 0,0 0 0 0 0,0 0 0 0 0,0 0 0 0 0,0 0 0 0 0,0 0 0 0 0,-1-4-43 0 0,-8-129-155 0 0,2 120 122 0 0,0 0 1 0 0,-1 0 0 0 0,-1 0-1 0 0,0 1 1 0 0,-1 1-1 0 0,-1-1 1 0 0,-1 1 0 0 0,0 1-1 0 0,-1 0 1 0 0,0 1-1 0 0,-2-1 33 0 0,6 6-20 0 0,-1 0 0 0 0,-1 1 0 0 0,1 0 0 0 0,-1 0 0 0 0,0 1 0 0 0,0 1 0 0 0,-1-1 0 0 0,0 2 0 0 0,0-1 0 0 0,0 2 0 0 0,0-1 0 0 0,-1 2 0 0 0,1-1 0 0 0,-1 1 0 0 0,1 1 0 0 0,-1 0 0 0 0,0 1 0 0 0,0 0 0 0 0,0 1 0 0 0,1 1 0 0 0,-1-1 0 0 0,1 2 0 0 0,-1 0 0 0 0,1 0 0 0 0,0 1 0 0 0,-6 2 20 0 0,7-3 4 0 0,0 1-1 0 0,1 0 0 0 0,-1 0 1 0 0,1 0-1 0 0,0 1 1 0 0,0 1-1 0 0,1 0 1 0 0,-1 0-1 0 0,1 0 1 0 0,1 1-1 0 0,-1 0 1 0 0,1 1-1 0 0,0 0 1 0 0,1 0-1 0 0,0 0 1 0 0,0 1-1 0 0,1 0 1 0 0,0 0-1 0 0,1 0 1 0 0,-1 0-1 0 0,2 1 1 0 0,0 0-1 0 0,0 0 1 0 0,0 0-1 0 0,1 0 1 0 0,1 0-1 0 0,0 0 1 0 0,0 1-1 0 0,1-1 1 0 0,0 0-1 0 0,1 0 1 0 0,0 1-1 0 0,1-1 1 0 0,0 0-1 0 0,3 7-3 0 0,1-3 214 0 0,1-1 1 0 0,1 1-1 0 0,1-1 0 0 0,0-1 0 0 0,0 0 1 0 0,1 0-1 0 0,1-1 0 0 0,0 0 0 0 0,0-1 1 0 0,1 0-1 0 0,1 0 0 0 0,-1-2 1 0 0,1 0-1 0 0,1 0 0 0 0,0-1 0 0 0,0 0-214 0 0,90 26-2043 0 0,-87-31-1167 0 0,-2-4-2685 0 0</inkml:trace>
  <inkml:trace contextRef="#ctx0" brushRef="#br1" timeOffset="74801.34">659 837 1420 0 0,'0'0'1458'0'0,"0"0"-266"0"0,0 0 2620 0 0,0 0-1341 0 0,0 0-1288 0 0,0 0-423 0 0,0 0 7 0 0,0 0 48 0 0,0 0-112 0 0,44-5 109 0 0,377 19-674 0 0,-420-13-135 0 0,-1-1 0 0 0,1 0-1 0 0,0 0 1 0 0,0 0 0 0 0,-1 0-1 0 0,1 0 1 0 0,0 0-1 0 0,-1 0 1 0 0,1 0 0 0 0,0 0-1 0 0,-1 0 1 0 0,1 0-1 0 0,0 0 1 0 0,-1 0 0 0 0,1 0-1 0 0,0-1 1 0 0,-1 1 0 0 0,1 0-1 0 0,-1-1 1 0 0,1 1-1 0 0,0 0 1 0 0,-1-1 0 0 0,1 1-1 0 0,-1-1 1 0 0,1 1 0 0 0,-1-1-1 0 0,1 1 1 0 0,-1-1-1 0 0,1 1 1 0 0,-1-1 0 0 0,0 1-1 0 0,1-1 1 0 0,-1 1-1 0 0,0-1 1 0 0,0 0 0 0 0,1 1-1 0 0,-1-1 1 0 0,0 0 0 0 0,0 1-1 0 0,0-1 1 0 0,0 0-1 0 0,0 1 1 0 0,0-1 0 0 0,0 0-1 0 0,0 1 1 0 0,0-1 0 0 0,0 0-1 0 0,0 1 1 0 0,0-1-1 0 0,0 0 1 0 0,0 1 0 0 0,-1-1-1 0 0,1 0 1 0 0,0 1-1 0 0,-1-1 1 0 0,1 0 0 0 0,0 1-1 0 0,-1-1 1 0 0,1 1 0 0 0,-1-1-1 0 0,1 1 1 0 0,-1-1-1 0 0,1 1 1 0 0,-1-1 0 0 0,1 1-1 0 0,-1 0 1 0 0,1-1 0 0 0,-1 1-4 0 0,-42-33-1302 0 0,47 35 1304 0 0,-1-1 1 0 0,1 1-1 0 0,0 0 0 0 0,-1 0 1 0 0,1 1-1 0 0,-1-1 0 0 0,0 1 1 0 0,1-1-1 0 0,-1 1 0 0 0,0 0 0 0 0,-1 0 1 0 0,1 1-1 0 0,-1-1 0 0 0,1 0 1 0 0,-1 1-1 0 0,0 0 0 0 0,0-1 1 0 0,0 1-1 0 0,-1 0 0 0 0,0 0 1 0 0,1 0-1 0 0,-1 0 0 0 0,-1 0 1 0 0,1 0-1 0 0,0 0 0 0 0,-1 0 1 0 0,0 0-1 0 0,0 1 0 0 0,0-1 1 0 0,-1 0-1 0 0,1 0 0 0 0,-1 0 0 0 0,0 0 1 0 0,0 0-1 0 0,0 0 0 0 0,-1 0 1 0 0,0 0-1 0 0,1 0 0 0 0,-1-1 1 0 0,0 1-1 0 0,-1-1 0 0 0,1 1 1 0 0,-1-1-1 0 0,1 0 0 0 0,-4 2-1 0 0,-29 5-3990 0 0,14-10-1681 0 0</inkml:trace>
  <inkml:trace contextRef="#ctx0" brushRef="#br1" timeOffset="95501.33">334 917 1160 0 0,'0'0'525'0'0,"0"0"-258"0"0,0 0-57 0 0,0 0 766 0 0,0 0 2220 0 0,0 0-1548 0 0,0 0-798 0 0,0 0-27 0 0,21-41 5765 0 0,-21 39-6591 0 0,0-1 0 0 0,0 1 0 0 0,0-1-1 0 0,0 1 1 0 0,-1 0 0 0 0,1-1 0 0 0,-1 1-1 0 0,0 0 1 0 0,1 0 0 0 0,-1-1 0 0 0,0 1-1 0 0,-1 0 1 0 0,1 0 0 0 0,0 0 0 0 0,0 0-1 0 0,-1 0 1 0 0,1 0 0 0 0,-1 1 0 0 0,0-1-1 0 0,0 0 1 0 0,1 1 0 0 0,-1-1 0 0 0,0 1-1 0 0,0 0 1 0 0,0 0 0 0 0,0-1 0 0 0,-1 1-1 0 0,1 1 1 0 0,0-1 0 0 0,0 0 0 0 0,-1 0-1 0 0,1 1 1 0 0,0 0 0 0 0,-1-1 0 0 0,1 1-1 0 0,0 0 1 0 0,-1 0 0 0 0,1 0-1 0 0,-1 0 1 0 0,1 1 0 0 0,0-1 0 0 0,-1 1-1 0 0,1-1 1 0 0,0 1 0 0 0,0 0 0 0 0,-1 0-1 0 0,1 0 1 0 0,0 0 0 0 0,0 0 0 0 0,0 0-1 0 0,0 1 1 0 0,-1 1 3 0 0,-1 2 22 0 0,0 0-1 0 0,0 0 0 0 0,1 1 1 0 0,-1-1-1 0 0,2 1 1 0 0,-1 0-1 0 0,0 0 1 0 0,1 0-1 0 0,0 0 1 0 0,1 0-1 0 0,0 1 0 0 0,-1-1 1 0 0,2 1-1 0 0,-1-1 1 0 0,1 0-1 0 0,0 1 1 0 0,0-1-1 0 0,1 1 1 0 0,1 5-22 0 0,1-10 83 0 0,0 0 1 0 0,0 0-1 0 0,0-1 1 0 0,0 1-1 0 0,0-1 1 0 0,0 0-1 0 0,0 0 1 0 0,0 0-1 0 0,1 0 1 0 0,-1-1 0 0 0,0 1-1 0 0,1-1 1 0 0,-1 0-1 0 0,1 0 1 0 0,-1 0-1 0 0,0 0 1 0 0,1-1-1 0 0,-1 1 1 0 0,0-1 0 0 0,1 0-1 0 0,-1 0 1 0 0,0 0-1 0 0,0 0 1 0 0,0-1-1 0 0,0 1 1 0 0,0-1-1 0 0,0 0 1 0 0,0 1-1 0 0,-1-2 1 0 0,1 1 0 0 0,0 0-1 0 0,1-3-83 0 0,9-25-500 0 0,-17 8-5588 0 0,-2 14-570 0 0</inkml:trace>
  <inkml:trace contextRef="#ctx0" brushRef="#br1" timeOffset="103025.39">310 1600 764 0 0,'0'0'545'0'0,"0"0"-194"0"0,0 0-136 0 0,0 0-82 0 0,0 0-27 0 0,0 0 73 0 0,0 0 68 0 0,0 0-19 0 0,4 1-122 0 0,-2 0-82 0 0,0 0 0 0 0,1 1 1 0 0,-1-1-1 0 0,0 0 1 0 0,0 0-1 0 0,0 0 0 0 0,1-1 1 0 0,-1 1-1 0 0,0-1 1 0 0,1 1-1 0 0,-1-1 0 0 0,1 0 1 0 0,-1 0-1 0 0,1 0 1 0 0,-1 0-1 0 0,0 0 1 0 0,1 0-1 0 0,-1-1 0 0 0,1 1 1 0 0,-1-1-1 0 0,0 1 1 0 0,1-1-1 0 0,-1 0 0 0 0,0 0 1 0 0,0 0-1 0 0,0-1 1 0 0,0 1-1 0 0,0 0 0 0 0,0-1 1 0 0,0 1-1 0 0,0-1 1 0 0,0 0-1 0 0,-1 0 0 0 0,1 1 1 0 0,-1-1-1 0 0,1 0 1 0 0,-1 0-1 0 0,0-1 0 0 0,0 1 1 0 0,0 0-1 0 0,0 0 1 0 0,0 0-1 0 0,0-1 1 0 0,0 1-1 0 0,-1-1 0 0 0,1 1 1 0 0,-1 0-1 0 0,0-1 1 0 0,0 1-1 0 0,0-1 0 0 0,0 1 1 0 0,0-1-1 0 0,0 1 1 0 0,-1 0-1 0 0,1-1 0 0 0,-2-1-24 0 0,-3-6-142 0 0,-1-1 0 0 0,0 1 1 0 0,-1 1-1 0 0,0-1 0 0 0,0 1 0 0 0,-1 0 0 0 0,-1 1 0 0 0,1 0 0 0 0,-1 0 0 0 0,-1 1 0 0 0,1 0 0 0 0,-1 0 0 0 0,0 1 0 0 0,-1 1 0 0 0,0 0 0 0 0,1 0 0 0 0,-2 1 0 0 0,1 0 0 0 0,0 1 0 0 0,-1 0 0 0 0,1 1 0 0 0,-1 0 0 0 0,-2 1 142 0 0,-42 42-194 0 0,44-25-231 0 0</inkml:trace>
  <inkml:trace contextRef="#ctx0" brushRef="#br1" timeOffset="103277.79">94 1627 196 0 0,'0'0'1224'0'0,"0"0"-348"0"0,48 23-108 0 0,-26-16-140 0 0,0-3-344 0 0,1-1-272 0 0,-5-1-12 0 0,-1-2-112 0 0,-3-5-980 0 0,-8-2-880 0 0</inkml:trace>
  <inkml:trace contextRef="#ctx0" brushRef="#br1" timeOffset="104632.4">268 1668 1736 0 0,'0'0'774'0'0,"0"0"-339"0"0,0 0 28 0 0,0 0 929 0 0,0 0-311 0 0,0 0-461 0 0,0 0-272 0 0,16 63 317 0 0,33 154 2343 0 0,-34-133-2389 0 0,5 0 0 0 0,2-1 0 0 0,5-1 1 0 0,29 61-620 0 0,-51-133 96 0 0,-3-2 1 0 0,1-1 0 0 0,0 0 0 0 0,0 0 0 0 0,1 0 0 0 0,0 0 0 0 0,0-1 1 0 0,1 0-1 0 0,0 0 0 0 0,0 0 0 0 0,0 0 0 0 0,0-1 0 0 0,1 1 0 0 0,0-1 1 0 0,0-1-1 0 0,1 1 0 0 0,-1-1 0 0 0,2 0-97 0 0,-6-5-31 0 0,0 0 1 0 0,0 0-1 0 0,0 0 0 0 0,-1-1 0 0 0,1 1 1 0 0,-1-1-1 0 0,1 1 0 0 0,-1-1 0 0 0,1 0 0 0 0,-1 1 1 0 0,0-1-1 0 0,0 0 0 0 0,0 0 0 0 0,0 0 1 0 0,0 0-1 0 0,0 0 0 0 0,-1 0 0 0 0,1 0 1 0 0,-1 0-1 0 0,1 0 0 0 0,-1 0 0 0 0,0 0 1 0 0,0 0-1 0 0,1-1 0 0 0,-2 1 0 0 0,1 0 1 0 0,0 0-1 0 0,0 0 0 0 0,-1 0 0 0 0,1 0 1 0 0,-1 0-1 0 0,0 0 0 0 0,0-1 31 0 0,1-8-28 0 0,26 55-258 0 0,-23-42 349 0 0,-1-1 0 0 0,0 1 0 0 0,0 0 0 0 0,0 0 0 0 0,-1 0 1 0 0,1 0-1 0 0,0 0 0 0 0,-1 0 0 0 0,1 0 0 0 0,-1 1 0 0 0,0-1 0 0 0,0 1 1 0 0,0-1-1 0 0,0 1 0 0 0,0-1 0 0 0,0 1 0 0 0,-1-1 0 0 0,1 1 1 0 0,-1 0-1 0 0,0-1 0 0 0,0 1 0 0 0,0 0 0 0 0,0-1 0 0 0,0 1 1 0 0,0 0-1 0 0,-1-1 0 0 0,1 1 0 0 0,-1 0 0 0 0,0-1 0 0 0,0 1 0 0 0,0-1 1 0 0,0 1-1 0 0,0-1 0 0 0,-1 0 0 0 0,1 1 0 0 0,-1-1 0 0 0,1 0 1 0 0,-1 0-1 0 0,0 0 0 0 0,0 0 0 0 0,0 0 0 0 0,0-1 0 0 0,0 1 1 0 0,0-1-1 0 0,0 1 0 0 0,-1-1 0 0 0,1 0 0 0 0,-1 0 0 0 0,1 1 1 0 0,-1-2-1 0 0,1 1 0 0 0,-2 0-63 0 0,-50-8-257 0 0,35 3-2252 0 0,2-1-3473 0 0,9 2-155 0 0</inkml:trace>
  <inkml:trace contextRef="#ctx0" brushRef="#br1" timeOffset="106223.98">2152 3085 13565 0 0,'0'0'1712'0'0,"0"0"-1700"0"0,0 0-12 0 0,0 0 592 0 0,0 0-176 0 0,-41-4-251 0 0,19-1-165 0 0,1 1-525 0 0,3-3-139 0 0,0 3-156 0 0,4-2-452 0 0,2 1-856 0 0,9-1-940 0 0,-1 2-1445 0 0</inkml:trace>
  <inkml:trace contextRef="#ctx0" brushRef="#br1" timeOffset="106502.28">2121 3012 680 0 0,'0'0'6385'0'0,"0"0"-4233"0"0,0 0-328 0 0,0 0 164 0 0,35 0-160 0 0,-35-1-1160 0 0,-6-1-404 0 0,-7-3-16 0 0,-5-2-16 0 0,-6-1-192 0 0,0-2-40 0 0,-5 0-880 0 0,0 1-472 0 0,-2-2-1064 0 0,9 4-3372 0 0</inkml:trace>
  <inkml:trace contextRef="#ctx0" brushRef="#br1" timeOffset="105208.58">1179 2704 6005 0 0,'0'0'3777'0'0,"0"0"-2585"0"0,0 0-398 0 0,0 0 263 0 0,-4-7 13 0 0,2 4-1022 0 0,1 2-16 0 0,1-1 0 0 0,-1 1-1 0 0,1-1 1 0 0,-1 1 0 0 0,0 0 0 0 0,0-1 0 0 0,0 1 0 0 0,0 0-1 0 0,0-1 1 0 0,0 1 0 0 0,0 0 0 0 0,0 0 0 0 0,0 0 0 0 0,-1 0-1 0 0,1 0 1 0 0,0 0 0 0 0,-1 0 0 0 0,1 0 0 0 0,0 1 0 0 0,-1-1-1 0 0,1 1 1 0 0,-1-1 0 0 0,0 1 0 0 0,1-1 0 0 0,-1 1 0 0 0,1 0-1 0 0,-1 0 1 0 0,1 0 0 0 0,-1 0 0 0 0,0 0 0 0 0,1 0 0 0 0,-1 0 0 0 0,0 0-1 0 0,1 1 1 0 0,-1-1 0 0 0,1 0 0 0 0,-1 1 0 0 0,1 0 0 0 0,-1-1-1 0 0,1 1 1 0 0,0 0 0 0 0,-1 0 0 0 0,1 0 0 0 0,0 0 0 0 0,-1 0-1 0 0,1 0 1 0 0,0 0 0 0 0,0 0 0 0 0,0 0 0 0 0,-1 1-32 0 0,-1 0 55 0 0,-1 1-1 0 0,0 0 1 0 0,1 0 0 0 0,-1 0 0 0 0,1 0 0 0 0,0 1 0 0 0,0-1 0 0 0,0 1-1 0 0,1 0 1 0 0,-1-1 0 0 0,1 1 0 0 0,0 0 0 0 0,0 1 0 0 0,0-1 0 0 0,1 0-1 0 0,-1 1 1 0 0,1-1 0 0 0,0 1 0 0 0,1-1 0 0 0,-1 1 0 0 0,1-1 0 0 0,-1 1-1 0 0,1-1 1 0 0,1 1 0 0 0,-1 0 0 0 0,1-1 0 0 0,-1 1 0 0 0,2-1 0 0 0,-1 0-1 0 0,0 1 1 0 0,1-1 0 0 0,0 0 0 0 0,-1 1 0 0 0,2-1 0 0 0,-1 0-1 0 0,0-1 1 0 0,1 1 0 0 0,0 0 0 0 0,0-1 0 0 0,0 1 0 0 0,0-1 0 0 0,1 0-1 0 0,-1 0 1 0 0,2 1-55 0 0,134 38 305 0 0,-139-47-7627 0 0,-1 2 1219 0 0</inkml:trace>
  <inkml:trace contextRef="#ctx0" brushRef="#br1" timeOffset="105611.79">1350 2887 6717 0 0,'0'0'3731'0'0,"0"0"-2351"0"0,0 0-522 0 0,0 0-41 0 0,0 0-196 0 0,0 0-240 0 0,0 0-93 0 0,0 0-79 0 0,6-4-107 0 0,-3 2-99 0 0,-2 1-9 0 0,0-1 0 0 0,1 1 0 0 0,-1 0 0 0 0,1 0 1 0 0,-1 0-1 0 0,0 0 0 0 0,1 1 0 0 0,0-1 0 0 0,-1 0 0 0 0,1 1 0 0 0,-1-1 0 0 0,1 1 1 0 0,0-1-1 0 0,-1 1 0 0 0,1 0 0 0 0,0-1 0 0 0,0 1 0 0 0,-1 0 0 0 0,1 0 0 0 0,0 0 1 0 0,-1 1-1 0 0,1-1 0 0 0,0 0 0 0 0,-1 1 0 0 0,1-1 0 0 0,0 1 0 0 0,-1-1 0 0 0,1 1 1 0 0,-1 0-1 0 0,1 0 0 0 0,-1 0 0 0 0,1 0 0 0 0,-1 0 0 0 0,1 0 0 0 0,0 1 6 0 0,50 56 991 0 0,-51-57-974 0 0,0 0 0 0 0,-1 0 0 0 0,1 0 0 0 0,0 0 0 0 0,0 0 0 0 0,-1 0 1 0 0,1 0-1 0 0,-1 0 0 0 0,1 0 0 0 0,-1 0 0 0 0,1 1 0 0 0,-1-1 0 0 0,0 0 0 0 0,0 0 0 0 0,1 1 1 0 0,-1-1-1 0 0,0 0 0 0 0,0 0 0 0 0,0 1 0 0 0,-1-1 0 0 0,1 0 0 0 0,0 1 0 0 0,0-1 0 0 0,-1 0 1 0 0,1 0-1 0 0,0 0 0 0 0,-1 1 0 0 0,1-1 0 0 0,-1 0 0 0 0,0 0 0 0 0,1 0 0 0 0,-1 0 0 0 0,0 0 1 0 0,0 0-1 0 0,0 0 0 0 0,0 0 0 0 0,1 0 0 0 0,-1-1 0 0 0,0 1 0 0 0,-1 0 0 0 0,1 0 0 0 0,0-1 1 0 0,0 1-1 0 0,0-1 0 0 0,0 1 0 0 0,0-1 0 0 0,-1 1 0 0 0,1-1 0 0 0,0 0 0 0 0,0 0 0 0 0,-1 0 1 0 0,1 1-1 0 0,0-1 0 0 0,0 0 0 0 0,-1 0 0 0 0,1-1 0 0 0,0 1 0 0 0,-2 0-17 0 0,4 0-44 0 0,-1 0 0 0 0,1 0 0 0 0,-1 1 0 0 0,0-1 0 0 0,1 0 0 0 0,-1 1 0 0 0,0-1 1 0 0,0 0-1 0 0,1 1 0 0 0,-1-1 0 0 0,0 1 0 0 0,0-1 0 0 0,1 0 0 0 0,-1 1 0 0 0,0-1 0 0 0,0 1 0 0 0,0-1 0 0 0,0 0 0 0 0,0 1 0 0 0,0-1 0 0 0,0 1 0 0 0,0-1 0 0 0,0 1 0 0 0,0-1 0 0 0,0 1 0 0 0,0-1 0 0 0,0 1 0 0 0,0-1 0 0 0,0 0 0 0 0,0 1 0 0 0,0-1 0 0 0,0 1 1 0 0,-1-1-1 0 0,1 0 0 0 0,0 1 0 0 0,0-1 0 0 0,0 1 0 0 0,-1-1 0 0 0,1 0 0 0 0,0 1 0 0 0,-1-1 0 0 0,1 0 0 0 0,0 1 0 0 0,-1-1 0 0 0,1 0 44 0 0,16 10 4 0 0,-12-7 65 0 0,1-1 0 0 0,-1 1 0 0 0,0 0 0 0 0,0 0-1 0 0,-1 1 1 0 0,1-1 0 0 0,0 1 0 0 0,-1 0 0 0 0,0-1 0 0 0,0 1 0 0 0,0 1 0 0 0,-1-1 0 0 0,1 0-1 0 0,-1 1 1 0 0,0-1 0 0 0,0 1 0 0 0,-1 0 0 0 0,1 0 0 0 0,-1 3-69 0 0,-2-6 30 0 0,0-1 1 0 0,0 1 0 0 0,0 0-1 0 0,-1-1 1 0 0,1 1 0 0 0,-1-1-1 0 0,1 1 1 0 0,-1-1 0 0 0,0 0-1 0 0,0 1 1 0 0,1-1 0 0 0,-1 0-1 0 0,0 0 1 0 0,0-1 0 0 0,0 1-1 0 0,0 0 1 0 0,0 0 0 0 0,0-1-1 0 0,0 0 1 0 0,0 1-1 0 0,-1-1 1 0 0,1 0 0 0 0,0 0-1 0 0,0 0 1 0 0,0 0 0 0 0,0 0-1 0 0,0-1 1 0 0,0 1 0 0 0,-2-1-31 0 0,-38-5-2974 0 0,30 1-370 0 0,3 2-2306 0 0</inkml:trace>
  <inkml:trace contextRef="#ctx0" brushRef="#br1" timeOffset="106017.31">1624 2934 10965 0 0,'0'0'1308'0'0,"0"0"-597"0"0,0 0-234 0 0,0 0-75 0 0,0 0-180 0 0,0 0-232 0 0,6 2-148 0 0,-1-1 238 0 0,-1 0-1 0 0,0 0 0 0 0,0 0 1 0 0,0 0-1 0 0,0 1 1 0 0,0 0-1 0 0,-1-1 0 0 0,1 2 1 0 0,0-1-1 0 0,-1 0 1 0 0,1 1-1 0 0,-1-1 0 0 0,0 1 1 0 0,0 0-1 0 0,0 0 1 0 0,0 0-1 0 0,-1 1 0 0 0,1-1 1 0 0,-1 1-1 0 0,0-1 1 0 0,0 1-1 0 0,0 0 0 0 0,0 0 1 0 0,-1 0-1 0 0,0 0 0 0 0,1 1-79 0 0,-73 16-316 0 0,99 10-605 0 0,-9-18 1081 0 0,-13-9-36 0 0,-1-1-1 0 0,1 1 0 0 0,0 0 0 0 0,-1 0 0 0 0,0 1 0 0 0,0-1 0 0 0,0 1 0 0 0,0 0 0 0 0,-1 1 1 0 0,0-1-1 0 0,0 1 0 0 0,0 0 0 0 0,-1 0 0 0 0,0 0 0 0 0,0 0 0 0 0,1 4-123 0 0,-7-8-17 0 0,0 1 0 0 0,0 0 0 0 0,0-1 0 0 0,0 1 0 0 0,0-1 0 0 0,0 0 0 0 0,0 0 0 0 0,-1 0-1 0 0,1-1 1 0 0,-1 1 0 0 0,0-1 0 0 0,1 0 0 0 0,-1 0 0 0 0,0 0 0 0 0,1 0 0 0 0,-1-1 0 0 0,0 1 0 0 0,0-1 0 0 0,0 0-1 0 0,0 0 1 0 0,0-1 0 0 0,1 1 0 0 0,-1-1 0 0 0,0 0 0 0 0,0 0 0 0 0,1 0 0 0 0,-4-1 17 0 0,-2-1-772 0 0,-9-2-1160 0 0,7 0-2998 0 0,4-2-1217 0 0</inkml:trace>
  <inkml:trace contextRef="#ctx0" brushRef="#br2" timeOffset="116980.57">2355 2822 6157 0 0,'0'0'3575'0'0,"0"0"-1930"0"0,0 0-863 0 0,0 0 170 0 0,0 0-17 0 0,0 0-513 0 0,2 6-175 0 0,15 257 2538 0 0,-8-236-3726 0 0,11-24-6735 0 0,-6-11 441 0 0</inkml:trace>
  <inkml:trace contextRef="#ctx0" brushRef="#br2" timeOffset="117229.29">2676 2953 13093 0 0,'0'0'1004'0'0,"0"0"-1004"0"0,0 0 368 0 0,-12 44 236 0 0,3-30-136 0 0,-1 0-116 0 0,-2 1-104 0 0,-2 0-116 0 0,1-1-32 0 0,-1-1-100 0 0,1-1-272 0 0,0-1-204 0 0,6-4-496 0 0,-1-2-628 0 0,4-5-1304 0 0,1 0-2537 0 0</inkml:trace>
  <inkml:trace contextRef="#ctx0" brushRef="#br2" timeOffset="117478.3">2595 2965 7249 0 0,'0'0'5096'0'0,"0"0"-4800"0"0,31 51 532 0 0,-17-30 240 0 0,0 3 180 0 0,0-3-519 0 0,-1 0-365 0 0,-3-2-204 0 0,1-1-72 0 0,-3-4-80 0 0,-2 0 56 0 0,-2-4-64 0 0,2-1-400 0 0,-3-2-721 0 0,-3-4-619 0 0,1-3-1528 0 0,-1 0-2821 0 0</inkml:trace>
  <inkml:trace contextRef="#ctx0" brushRef="#br2" timeOffset="126441.2">52 1371 3920 0 0,'0'0'6551'0'0,"0"0"-4495"0"0,0 0-1242 0 0,0 0 338 0 0,0 0 238 0 0,0 0-443 0 0,1 7-900 0 0,18 215 1616 0 0,-8-179-2206 0 0,-3-31-2168 0 0,3-5-3694 0 0,-2-7-448 0 0</inkml:trace>
  <inkml:trace contextRef="#ctx0" brushRef="#br2" timeOffset="126772.32">337 1609 14617 0 0,'0'0'1200'0'0,"0"0"-875"0"0,0 0-39 0 0,0 0-30 0 0,0 0-56 0 0,0 0 22 0 0,0 0 80 0 0,4 0-75 0 0,-2 1-230 0 0,0-1 0 0 0,1 0 0 0 0,-1 0 0 0 0,0 0 1 0 0,1-1-1 0 0,-1 1 0 0 0,0 0 0 0 0,0-1 0 0 0,1 0 0 0 0,-1 1 0 0 0,0-1 0 0 0,0 0 1 0 0,0 0-1 0 0,0 0 0 0 0,0 0 0 0 0,0-1 0 0 0,0 1 0 0 0,0-1 0 0 0,-1 1 1 0 0,1-1-1 0 0,0 1 0 0 0,-1-1 0 0 0,0 0 0 0 0,1 0 0 0 0,-1 0 0 0 0,0 0 0 0 0,0 0 1 0 0,0 0-1 0 0,0 0 0 0 0,0 0 0 0 0,0 0 0 0 0,0 0 0 0 0,-1-1 0 0 0,0 1 0 0 0,1 0 1 0 0,-1 0-1 0 0,0-1 0 0 0,0 1 0 0 0,0 0 0 0 0,0-1 0 0 0,0 1 0 0 0,-1 0 0 0 0,1 0 1 0 0,-1-1-1 0 0,1 1 0 0 0,-1 0 0 0 0,0 0 0 0 0,0 0 0 0 0,0 0 0 0 0,0 0 1 0 0,0 0-1 0 0,0 0 0 0 0,-1 0 0 0 0,1 0 0 0 0,-1 0 0 0 0,1 1 0 0 0,-1-1 0 0 0,0 1 1 0 0,-1-2 2 0 0,2 0-20 0 0,-1 0 1 0 0,1 1 0 0 0,-1-1-1 0 0,1 0 1 0 0,-1 1 0 0 0,0-1-1 0 0,0 1 1 0 0,-1-1 0 0 0,1 1-1 0 0,0 0 1 0 0,-1 0 0 0 0,1 0-1 0 0,-1 0 1 0 0,0 1 0 0 0,0-1-1 0 0,1 1 1 0 0,-1-1 0 0 0,0 1-1 0 0,0 0 1 0 0,0 0 0 0 0,0 0-1 0 0,-1 1 1 0 0,1-1 0 0 0,0 1-1 0 0,0-1 1 0 0,0 1 0 0 0,-1 0-1 0 0,1 1 1 0 0,0-1 0 0 0,0 0-1 0 0,0 1 1 0 0,0 0 0 0 0,0 0-1 0 0,0 0 1 0 0,0 0 0 0 0,0 0-1 0 0,0 0 1 0 0,0 1 0 0 0,0 0-1 0 0,0-1 1 0 0,1 1 0 0 0,-1 0-1 0 0,1 0 1 0 0,0 0 0 0 0,-1 1-1 0 0,1-1 1 0 0,0 1 0 0 0,0-1-1 0 0,0 1 20 0 0,0 0 8 0 0,-1 1-1 0 0,1-1 0 0 0,0 1 1 0 0,0-1-1 0 0,0 1 1 0 0,0 0-1 0 0,1 0 0 0 0,-1 0 1 0 0,1 0-1 0 0,0 0 1 0 0,0 0-1 0 0,1 1 0 0 0,-1-1 1 0 0,1 0-1 0 0,0 0 1 0 0,0 1-1 0 0,0-1 0 0 0,1 0 1 0 0,0 0-1 0 0,-1 0 1 0 0,1 0-1 0 0,1 0 1 0 0,-1 0-1 0 0,1 0 0 0 0,-1 0 1 0 0,1 0-1 0 0,0 0 1 0 0,0-1-1 0 0,1 1 0 0 0,-1-1 1 0 0,1 1-1 0 0,0-1 1 0 0,0 0-1 0 0,0 0 0 0 0,0 0 1 0 0,0-1-1 0 0,4 3-7 0 0,27 9-6238 0 0,-10-10-1504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3:18:02.8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8 2049 0 0,'0'0'64'0'0,"1"-2"-32"0"0,0 1 96 0 0,0 0 240 0 0,-1 0-160 0 0,0 0 16 0 0,0 1-32 0 0,0-2 273 0 0,0 6-529 0 0,0-1-641 0 0,4-1-1520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3:29:52.3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0 1 8628 0 0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5.4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45 7613 0 0,'0'0'3371'0'0,"0"0"-2569"0"0,0 0-662 0 0,0 0 21 0 0,0 0 58 0 0,0 0 77 0 0,0 0 80 0 0,0 0 9 0 0,-2-5-302 0 0,1 3-107 0 0,0-1 1 0 0,0 1-1 0 0,0 0 1 0 0,0 0 0 0 0,-1 0-1 0 0,1 0 1 0 0,0 0-1 0 0,-1 0 1 0 0,0 0-1 0 0,1 0 1 0 0,-1 0-1 0 0,0 1 1 0 0,0-1-1 0 0,0 1 1 0 0,0-1-1 0 0,0 1 1 0 0,0 0-1 0 0,-1 0 1 0 0,1 0-1 0 0,0 0 1 0 0,-1 0-1 0 0,1 1 1 0 0,0-1-1 0 0,-1 1 1 0 0,1-1-1 0 0,-1 1 1 0 0,1 0 0 0 0,-1 0-1 0 0,1 0 1 0 0,-1 0-1 0 0,1 0 1 0 0,0 1-1 0 0,-1-1 1 0 0,1 1-1 0 0,-1 0 1 0 0,1-1-1 0 0,0 1 1 0 0,-1 0-1 0 0,1 0 1 0 0,0 1-1 0 0,0-1 1 0 0,0 0-1 0 0,0 1 1 0 0,0-1-1 0 0,0 1 1 0 0,0 0-1 0 0,0 0 24 0 0,0 1 73 0 0,-1 0-1 0 0,1 0 0 0 0,0 0 0 0 0,0 0 0 0 0,0 1 0 0 0,1-1 0 0 0,-1 0 0 0 0,1 1 0 0 0,0-1 0 0 0,0 1 0 0 0,0 0 0 0 0,0-1 0 0 0,1 1 0 0 0,0 0 0 0 0,-1-1 0 0 0,1 1 0 0 0,0 0 0 0 0,1-1 0 0 0,-1 1 0 0 0,1 0 0 0 0,0-1 0 0 0,-1 1 0 0 0,2 0 0 0 0,-1-1 0 0 0,0 1 0 0 0,1-1 1 0 0,-1 0-1 0 0,1 0 0 0 0,0 1 0 0 0,0-1 0 0 0,0 0 0 0 0,1-1 0 0 0,-1 1 0 0 0,1 0 0 0 0,0-1 0 0 0,-1 1 0 0 0,1-1 0 0 0,0 0 0 0 0,0 0 0 0 0,1 0 0 0 0,-1 0 0 0 0,3 1-72 0 0,-2-3 76 0 0,0 1 0 0 0,-1-1 1 0 0,1 0-1 0 0,-1 0 0 0 0,1 0 0 0 0,-1-1 0 0 0,1 1 1 0 0,-1-1-1 0 0,1 0 0 0 0,-1 0 0 0 0,1 0 0 0 0,-1-1 1 0 0,0 1-1 0 0,0-1 0 0 0,0 0 0 0 0,0 1 0 0 0,0-1 1 0 0,0-1-1 0 0,0 1 0 0 0,0 0 0 0 0,-1-1 0 0 0,1 1 1 0 0,-1-1-1 0 0,0 0 0 0 0,1-1-76 0 0,-13-59-1614 0 0,-5 43-630 0 0,3 9-4248 0 0,10 8 1121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3:30:55.4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 8068 0 0,'5'-4'-4562'0'0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15T03:30:55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1 0 4354 0 0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6:30.9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8445 0 0,'0'0'3441'0'0,"0"0"-2645"0"0,4 8-453 0 0,40 156 4030 0 0,-44-158-4852 0 0,-1 19 729 0 0,-4-12-8917 0 0,5-14 205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7:19.8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4196 0 0,'0'0'7293'0'0,"0"0"-5793"0"0,10 36-1308 0 0,-6-20 204 0 0,3 3 264 0 0,-1-2 36 0 0,-1 1-28 0 0,-1-1-244 0 0,1 1-208 0 0,-1-3-112 0 0,-1 1-43 0 0,-2-2 27 0 0,2 0-88 0 0,-3-2-341 0 0,0-3-1043 0 0,0 0-1396 0 0,-3-9-4189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7:23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610 279 6857 0 0,'0'0'6324'0'0,"0"0"-5928"0"0,0 0-132 0 0,8 49 500 0 0,-8-32 168 0 0,0 1-292 0 0,0 0-235 0 0,-3 0-181 0 0,1 0-76 0 0,-2 1-96 0 0,4-2-4 0 0,-3 1 64 0 0,3 0-112 0 0,0 0-584 0 0,3 0-1117 0 0,-2-6-2367 0 0,7-2-4301 0 0</inkml:trace>
  <inkml:trace contextRef="#ctx0" brushRef="#br0" timeOffset="-619.13">90 106 1488 0 0,'0'0'6969'0'0,"0"0"-4136"0"0,0 0-1878 0 0,0 0-548 0 0,0 0-56 0 0,1 6 279 0 0,30 193 2842 0 0,-18-182-6371 0 0,4-17-4751 0 0,-4-4 1094 0 0</inkml:trace>
  <inkml:trace contextRef="#ctx0" brushRef="#br0" timeOffset="-433.33">393 244 7233 0 0,'0'0'5304'0'0,"0"0"-4820"0"0,0 0-476 0 0,0 0 576 0 0,3 44 40 0 0,-11-32-80 0 0,-2 0-40 0 0,-7 0-140 0 0,0-1-136 0 0,-2-1-128 0 0,-2 1-100 0 0,6-2-304 0 0,-4-1-552 0 0,7-1-500 0 0,-1-4-1360 0 0,7 0-2052 0 0</inkml:trace>
  <inkml:trace contextRef="#ctx0" brushRef="#br0" timeOffset="-260.03">290 251 3860 0 0,'0'0'4177'0'0,"0"0"-1857"0"0,0 0-1188 0 0,30 42 48 0 0,-22-25 32 0 0,-1 1-200 0 0,0 0-408 0 0,-1 0-224 0 0,-2-1-180 0 0,1-2-100 0 0,-1-1-48 0 0,0-1-52 0 0,2-2-140 0 0,-2-2-500 0 0,0-1-448 0 0,3-2-884 0 0,-4-2-2276 0 0,5-4-1693 0 0</inkml:trace>
  <inkml:trace contextRef="#ctx0" brushRef="#br0" timeOffset="1351.9">189 394 768 0 0,'0'0'264'0'0,"0"0"-264"0"0,0 0-392 0 0,0 0-144 0 0</inkml:trace>
  <inkml:trace contextRef="#ctx0" brushRef="#br0" timeOffset="1521.14">189 394 568 0 0,'38'33'720'0'0,"-38"-33"-500"0"0,1 2-208 0 0,2-2 80 0 0,-3 0-92 0 0,1 0-4 0 0,2 0-372 0 0</inkml:trace>
  <inkml:trace contextRef="#ctx0" brushRef="#br0" timeOffset="2096.87">622 676 1304 0 0,'0'0'634'0'0,"0"0"-62"0"0,-6 3 376 0 0,-8 2-771 0 0,-1 0 0 0 0,1-1 1 0 0,-1 0-1 0 0,0-2 0 0 0,0 1 1 0 0,0-2-1 0 0,0 0 0 0 0,0-1 0 0 0,0 0 1 0 0,0-1-1 0 0,0-1 0 0 0,0-1 1 0 0,0 0-1 0 0,1 0 0 0 0,-1-2 1 0 0,1 0-1 0 0,0 0-177 0 0,-22-10 96 0 0,1 0 1 0 0,1-3-1 0 0,1 0 0 0 0,0-3 1 0 0,2 0-1 0 0,-11-11-96 0 0,32 22-27 0 0,0 1 0 0 0,1-1 1 0 0,0-1-1 0 0,1 0 0 0 0,0 0 1 0 0,1 0-1 0 0,0-1 0 0 0,0 0 0 0 0,2-1 1 0 0,-1 1-1 0 0,2-1 0 0 0,0 0 0 0 0,0 0 1 0 0,1-1-1 0 0,1 1 0 0 0,0-1 0 0 0,1 1 1 0 0,0-1-1 0 0,1 1 0 0 0,1-1 0 0 0,0 0 1 0 0,1 1-1 0 0,0-1 0 0 0,1 1 0 0 0,0 0 1 0 0,2 0-1 0 0,2-8 27 0 0,3 7 23 0 0,1 0 1 0 0,0 1-1 0 0,0 0 1 0 0,2 0-1 0 0,-1 2 0 0 0,2-1 1 0 0,-1 2-1 0 0,2 0 1 0 0,-1 0-1 0 0,1 1 0 0 0,1 1 1 0 0,-1 1-1 0 0,1 0 1 0 0,1 1-1 0 0,-1 0 1 0 0,1 2-1 0 0,0 0 0 0 0,0 1 1 0 0,0 0-1 0 0,1 2 1 0 0,-1 0-1 0 0,0 1 0 0 0,1 0 1 0 0,-1 2-1 0 0,0 0 1 0 0,5 2-24 0 0,2 3-25 0 0,0 1 1 0 0,-1 2 0 0 0,-1 0 0 0 0,1 2-1 0 0,-2 0 1 0 0,0 2 0 0 0,0 0 0 0 0,-1 1-1 0 0,-1 1 1 0 0,0 1 0 0 0,-2 1-1 0 0,0 0 1 0 0,-1 1 0 0 0,0 1 0 0 0,-2 0-1 0 0,0 1 1 0 0,-2 1 0 0 0,1 4 24 0 0,-7-18 27 0 0,0 1 0 0 0,-1 0 0 0 0,-1 0 0 0 0,0 1 0 0 0,0-1 0 0 0,-1 1 0 0 0,0 0 0 0 0,0 0 0 0 0,-1 0-1 0 0,-1 0 1 0 0,0 1 0 0 0,0-1 0 0 0,-1 0 0 0 0,0 1 0 0 0,-1-1 0 0 0,0 0 0 0 0,0 0 0 0 0,-1 1 0 0 0,-1-1 0 0 0,0-1 0 0 0,0 1 0 0 0,-1 0 0 0 0,0-1 0 0 0,0 1 0 0 0,-1-1 0 0 0,-1 0 0 0 0,1-1 0 0 0,-1 0 0 0 0,-1 1 0 0 0,0-2 0 0 0,0 1-1 0 0,0-1 1 0 0,-1 0 0 0 0,0-1 0 0 0,-7 5-27 0 0,-104 32-4373 0 0,79-38 1303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7:27.0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2915 288 1368 0 0,'0'0'4754'0'0,"0"0"-3960"0"0,-8-5-900 0 0,-51-24 650 0 0,-1 3 1 0 0,-2 2-1 0 0,0 3 1 0 0,-2 3-1 0 0,0 2 1 0 0,-20 1-545 0 0,39 5 11 0 0,-185-35 268 0 0,-2 10-1 0 0,-1 10 0 0 0,-2 11 1 0 0,1 10-1 0 0,-1 10 0 0 0,-54 15-278 0 0,-391 102 131 0 0,660-117-263 0 0,2 0-1762 0 0,25-12-2739 0 0,7-3 799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7:27.4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60 1200 0 0,'0'0'8304'0'0,"0"0"-5909"0"0,0 0-1936 0 0,0 0-271 0 0,-4-7 85 0 0,1 3-185 0 0,0 0 0 0 0,0 0-1 0 0,0 1 1 0 0,-1-1 0 0 0,1 0 0 0 0,-1 1-1 0 0,0 0 1 0 0,0 0 0 0 0,0 0 0 0 0,0 1-1 0 0,0-1 1 0 0,-1 1 0 0 0,1 0 0 0 0,-1 0-1 0 0,0 1 1 0 0,0-1 0 0 0,1 1 0 0 0,-1 0-1 0 0,0 0 1 0 0,0 1 0 0 0,0-1-1 0 0,0 1 1 0 0,0 0 0 0 0,0 1 0 0 0,-4 0-88 0 0,2 0-16 0 0,1 1 0 0 0,-1 0 0 0 0,1 1 0 0 0,0-1 0 0 0,0 1 0 0 0,0 0 0 0 0,0 1 0 0 0,0-1 0 0 0,1 1 0 0 0,-1 0 0 0 0,1 1 0 0 0,0-1 0 0 0,1 1 0 0 0,-1 0 0 0 0,1 0 0 0 0,0 1 0 0 0,0-1 0 0 0,0 1 0 0 0,1 0 1 0 0,0 0-1 0 0,0 0 0 0 0,1 0 0 0 0,-1 4 16 0 0,1-6 28 0 0,0 0 0 0 0,1 0 0 0 0,0 0 1 0 0,0 0-1 0 0,0 0 0 0 0,1 0 1 0 0,-1 0-1 0 0,1 0 0 0 0,0 0 0 0 0,0 0 1 0 0,0 1-1 0 0,1-1 0 0 0,-1 0 1 0 0,1 0-1 0 0,0 0 0 0 0,0 0 0 0 0,1 0 1 0 0,-1 0-1 0 0,1 0 0 0 0,0-1 1 0 0,0 1-1 0 0,0 0 0 0 0,0-1 0 0 0,1 0 1 0 0,-1 1-1 0 0,1-1 0 0 0,0 0 1 0 0,0 0-1 0 0,0-1 0 0 0,0 1 0 0 0,1-1 1 0 0,-1 1-1 0 0,1-1 0 0 0,-1 0 1 0 0,1 0-1 0 0,0-1 0 0 0,2 2-28 0 0,154 18 901 0 0,-93-26-6348 0 0,-54 2 572 0 0,1-3-1396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7:28.1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204 119 3284 0 0,'0'0'9093'0'0,"0"0"-8365"0"0,0 0-724 0 0,-45-2 312 0 0,24-2-8 0 0,2 1-120 0 0,-3-1-112 0 0,2 0-76 0 0,2 1-104 0 0,-1 0-760 0 0,2-1-560 0 0,6-2-1080 0 0,0 3-3477 0 0</inkml:trace>
  <inkml:trace contextRef="#ctx0" brushRef="#br0" timeOffset="251.96">212 38 12077 0 0,'0'0'996'0'0,"0"0"-996"0"0,-38-6-292 0 0,16 0 292 0 0,-11-2-52 0 0,-1 1-1180 0 0,-1 2-1024 0 0,11 0-3633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7:27.6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15 5593 0 0,'0'0'6055'0'0,"0"0"-4644"0"0,2 6-900 0 0,-10 80 1960 0 0,7-65-3056 0 0,8-22-8154 0 0,-3-6 2838 0 0</inkml:trace>
  <inkml:trace contextRef="#ctx0" brushRef="#br0" timeOffset="230.99">93 1 6861 0 0,'0'0'2904'0'0,"0"0"-2052"0"0,0 0-260 0 0,0 0 464 0 0,19 39 156 0 0,-19-26-336 0 0,0 1-168 0 0,-2 2-228 0 0,-2-2-240 0 0,0 0-68 0 0,-1 1-44 0 0,1-3-128 0 0,4 0-188 0 0,0-1-468 0 0,0 0-608 0 0,7 0-920 0 0,-2-5-3436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7:32.7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2612 0 0,'0'0'4033'0'0,"0"0"-3333"0"0,0 0-700 0 0,0 0-780 0 0,0 0 704 0 0,0 0 76 0 0,0 0 180 0 0,0 52-76 0 0,0-31-104 0 0,-2 5-832 0 0,-2-6-1437 0 0,-3 9-547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12.6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 3968 0 0,'0'0'5630'0'0,"0"0"-3159"0"0,0 0-1317 0 0,0 0-211 0 0,0 0-105 0 0,0 0-356 0 0,0 0-327 0 0,0 0-128 0 0,2-20-600 0 0,5 22 622 0 0,0 0 0 0 0,0 0-1 0 0,0 0 1 0 0,0 1 0 0 0,-1 0 0 0 0,1 1 0 0 0,-1-1 0 0 0,0 1 0 0 0,0 1 0 0 0,0-1 0 0 0,0 1 0 0 0,-1 0 0 0 0,1 0 0 0 0,-1 0 0 0 0,-1 1 0 0 0,1 0-1 0 0,-1 0 1 0 0,0 0 0 0 0,0 0 0 0 0,-1 1 0 0 0,0 0 0 0 0,0-1 0 0 0,0 1 0 0 0,-1 0 0 0 0,0 0 0 0 0,0 5-49 0 0,3 7 426 0 0,-5-32 183 0 0,-1-31-893 0 0,4 43 271 0 0,-1-1 1 0 0,0 0-1 0 0,0 1 1 0 0,0-1-1 0 0,1 1 1 0 0,-1 0-1 0 0,1 0 1 0 0,-1 0-1 0 0,1 0 1 0 0,0 0-1 0 0,-1 1 0 0 0,1-1 1 0 0,0 1-1 0 0,-1-1 1 0 0,1 1-1 0 0,0 0 1 0 0,-1 0-1 0 0,1 0 1 0 0,0 1-1 0 0,0-1 1 0 0,-1 1-1 0 0,1-1 1 0 0,0 1-1 0 0,-1 0 1 0 0,1 0-1 0 0,-1 0 1 0 0,1 0-1 0 0,-1 0 1 0 0,0 1-1 0 0,1-1 1 0 0,-1 1-1 0 0,0 0 1 0 0,0 0-1 0 0,0-1 1 0 0,0 1-1 0 0,0 0 1 0 0,-1 1-1 0 0,1-1 1 0 0,-1 0-1 0 0,1 0 1 0 0,-1 1-1 0 0,0-1 1 0 0,1 1-1 0 0,-1-1 1 0 0,0 3 12 0 0,4 10 245 0 0,-2-10 653 0 0,-4-6-901 0 0,1 0 1 0 0,-1 0-1 0 0,1 0 0 0 0,0 0 0 0 0,-1 0 0 0 0,1 0 0 0 0,0 0 0 0 0,0 0 0 0 0,0 0 1 0 0,0 0-1 0 0,0 0 0 0 0,0 0 0 0 0,0-1 0 0 0,0 1 0 0 0,0 0 0 0 0,0 0 1 0 0,1 0-1 0 0,-1 0 0 0 0,0 0 0 0 0,1 0 0 0 0,-1 0 0 0 0,1 0 0 0 0,-1 0 0 0 0,1 1 1 0 0,-1-1-1 0 0,1 0 0 0 0,0 0 0 0 0,-1 0 0 0 0,1 1 0 0 0,0-1 0 0 0,0 0 1 0 0,0 0-1 0 0,-1 1 0 0 0,1-1 0 0 0,0 1 0 0 0,0-1 0 0 0,0 1 0 0 0,0-1 0 0 0,0 1 1 0 0,0 0-1 0 0,0-1 0 0 0,0 1 0 0 0,0 0 0 0 0,0 0 0 0 0,0 0 0 0 0,0 0 1 0 0,0 0-1 0 0,0 0 0 0 0,1 0 0 0 0,-1 0 0 0 0,0 0 0 0 0,0 0 0 0 0,0 1 1 0 0,0-1-1 0 0,0 0 0 0 0,0 1 0 0 0,0 0 3 0 0,45 53 119 0 0,-42-22-9040 0 0,-4-32 284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6.0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 8689 0 0,'0'0'1111'0'0,"0"0"-628"0"0,0 0 338 0 0,0 0-113 0 0,0 0-288 0 0,0 0-273 0 0,0 0-291 0 0,-5 0-57 0 0,3 0 208 0 0,-1 1-1 0 0,0-1 1 0 0,1 1 0 0 0,-1 0 0 0 0,0-1 0 0 0,1 1 0 0 0,-1 0 0 0 0,1 1-1 0 0,-1-1 1 0 0,1 0 0 0 0,0 1 0 0 0,-1-1 0 0 0,1 1 0 0 0,0 0-1 0 0,0 0 1 0 0,0 0 0 0 0,0 0 0 0 0,1 0 0 0 0,-1 0 0 0 0,0 0 0 0 0,1 1-1 0 0,0-1 1 0 0,-1 1 0 0 0,1-1 0 0 0,0 1 0 0 0,0-1 0 0 0,1 1-1 0 0,-1 0 1 0 0,0-1 0 0 0,1 1 0 0 0,0 0 0 0 0,-1 1-7 0 0,1-2 105 0 0,-1 1 1 0 0,1 0-1 0 0,0 0 1 0 0,-1 0 0 0 0,1 0-1 0 0,0 0 1 0 0,1-1-1 0 0,-1 1 1 0 0,1 0-1 0 0,-1 0 1 0 0,1 0-1 0 0,0-1 1 0 0,0 1 0 0 0,0 0-1 0 0,0-1 1 0 0,0 1-1 0 0,1-1 1 0 0,-1 1-1 0 0,1-1 1 0 0,0 0-1 0 0,-1 1 1 0 0,1-1-1 0 0,0 0 1 0 0,0 0 0 0 0,1 0-1 0 0,-1-1 1 0 0,0 1-1 0 0,1 0 1 0 0,-1-1-1 0 0,1 0 1 0 0,-1 1-1 0 0,1-1 1 0 0,0 0-1 0 0,1 0-105 0 0,-1 0 64 0 0,1 0-1 0 0,-1 0 1 0 0,1-1-1 0 0,-1 1 0 0 0,1-1 1 0 0,-1 0-1 0 0,1 0 0 0 0,-1 0 1 0 0,1-1-1 0 0,-1 1 0 0 0,1-1 1 0 0,-1 0-1 0 0,1 0 0 0 0,-1 0 1 0 0,0 0-1 0 0,1 0 0 0 0,-1-1 1 0 0,0 0-1 0 0,0 0 1 0 0,0 0-1 0 0,0 0 0 0 0,0 0 1 0 0,0 0-1 0 0,-1-1 0 0 0,1 1 1 0 0,-1-1-1 0 0,0 0 0 0 0,0 1 1 0 0,0-1-1 0 0,1-2-63 0 0,-2 2-132 0 0,0 0 1 0 0,0 1-1 0 0,-1-1 1 0 0,1 0-1 0 0,-1 0 1 0 0,0 0-1 0 0,0 0 1 0 0,0 1-1 0 0,0-1 1 0 0,0 0-1 0 0,0 0 1 0 0,-1 0-1 0 0,0 0 0 0 0,1 1 1 0 0,-1-1-1 0 0,0 0 1 0 0,0 1-1 0 0,-1-1 1 0 0,1 0-1 0 0,0 1 1 0 0,-1 0-1 0 0,0-1 1 0 0,1 1-1 0 0,-1 0 1 0 0,0 0-1 0 0,0-1 132 0 0,-17-11-5439 0 0,11 10-204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7:10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1663 449 1004 0 0,'0'0'364'0'0,"0"0"-364"0"0,0 0-36 0 0,0 0-148 0 0,0 0-128 0 0,0 0 116 0 0,0 0 184 0 0,0 0 12 0 0,0 0-16 0 0,0 0-596 0 0</inkml:trace>
  <inkml:trace contextRef="#ctx0" brushRef="#br0" timeOffset="312.73">1694 875 860 0 0,'0'0'420'0'0,"0"0"-420"0"0,0 0-276 0 0,0 0-728 0 0</inkml:trace>
  <inkml:trace contextRef="#ctx0" brushRef="#br0" timeOffset="577.6">1651 1253 588 0 0,'0'0'0'0'0,"0"0"-588"0"0</inkml:trace>
  <inkml:trace contextRef="#ctx0" brushRef="#br0" timeOffset="1545.78">302 919 288 0 0,'0'0'0'0'0</inkml:trace>
  <inkml:trace contextRef="#ctx0" brushRef="#br0" timeOffset="1806.53">821 940 2648 0 0,'0'0'0'0'0,"0"0"-1096"0"0,0 0-456 0 0</inkml:trace>
  <inkml:trace contextRef="#ctx0" brushRef="#br0" timeOffset="2058.91">1232 929 4456 0 0,'0'0'756'0'0,"0"0"-391"0"0,0 0-365 0 0,0 0-1641 0 0,0 0-251 0 0,0 0 444 0 0</inkml:trace>
  <inkml:trace contextRef="#ctx0" brushRef="#br0" timeOffset="3129.81">1703 404 312 0 0,'0'0'0'0'0</inkml:trace>
  <inkml:trace contextRef="#ctx0" brushRef="#br0" timeOffset="6574.35">326 1403 8129 0 0,'0'0'4419'0'0,"0"0"-3380"0"0,0 0-467 0 0,0 0 190 0 0,0 7-96 0 0,27 183 830 0 0,-18-173-3003 0 0,3-17-3921 0 0,-7-4-520 0 0</inkml:trace>
  <inkml:trace contextRef="#ctx0" brushRef="#br0" timeOffset="-1861.98">290 1047 2328 0 0,'0'0'0'0'0,"0"0"-276"0"0,0 0-180 0 0,0 0-1140 0 0</inkml:trace>
  <inkml:trace contextRef="#ctx0" brushRef="#br0" timeOffset="-1550.29">690 1044 628 0 0,'0'0'611'0'0,"0"0"-271"0"0,0 0-119 0 0,0 0 244 0 0,0 0 1082 0 0,0 0 278 0 0,0 0-849 0 0,0 0-584 0 0,0 0-230 0 0,-11 5 39 0 0,10-3-4171 0 0,4-1 1976 0 0</inkml:trace>
  <inkml:trace contextRef="#ctx0" brushRef="#br0" timeOffset="-1210.12">1116 1071 860 0 0,'0'0'706'0'0,"0"0"-238"0"0,0 0 83 0 0,0 0 962 0 0,0 0-449 0 0,0 0-702 0 0,0 0-435 0 0,0 0-105 0 0,-6 10-224 0 0,8-9-3230 0 0,2-12 2393 0 0</inkml:trace>
  <inkml:trace contextRef="#ctx0" brushRef="#br0" timeOffset="6310.11">1122 1174 1316 0 0,'0'0'5934'0'0,"0"0"-4005"0"0,0 0-1482 0 0,0 0-12 0 0,-8 1-60 0 0,-318 6 1080 0 0,323-8-1465 0 0,1 1-1 0 0,-1 0 1 0 0,1 0-1 0 0,-1 1 1 0 0,1-1-1 0 0,-1 0 0 0 0,1 1 1 0 0,-1 0-1 0 0,1-1 1 0 0,0 1-1 0 0,-1 0 1 0 0,1 0-1 0 0,0 0 1 0 0,0 1-1 0 0,-1-1 1 0 0,1 0-1 0 0,0 1 1 0 0,0 0-1 0 0,0-1 1 0 0,1 1-1 0 0,-1 0 1 0 0,0 0-1 0 0,1 0 1 0 0,-1 0-1 0 0,1 0 1 0 0,0 0-1 0 0,0 0 1 0 0,0 1-1 0 0,0-1 1 0 0,0 0-1 0 0,0 2 11 0 0,9 4 2049 0 0,-18-21-1207 0 0,-13 2-840 0 0,0 1 0 0 0,-1 0 0 0 0,0 2 0 0 0,-1 1 0 0 0,1 1-1 0 0,-1 1 1 0 0,-1 1 0 0 0,1 2 0 0 0,-16-1-2 0 0,21 1 62 0 0,-357-28 444 0 0,368 27-2464 0 0,23 6-7772 0 0,-2 3 6377 0 0</inkml:trace>
  <inkml:trace contextRef="#ctx0" brushRef="#br0" timeOffset="6824.57">693 1506 13109 0 0,'0'0'1296'0'0,"0"0"-1292"0"0,0 0 148 0 0,-5 41 428 0 0,1-28-140 0 0,-6 1-64 0 0,-1 1-80 0 0,-2-1-95 0 0,-2 1-101 0 0,-1-1-40 0 0,1 0 4 0 0,-1-3-64 0 0,6-2-557 0 0,2-1-675 0 0,2-4-428 0 0,3-3-2232 0 0,2-3-2833 0 0</inkml:trace>
  <inkml:trace contextRef="#ctx0" brushRef="#br0" timeOffset="7072.93">618 1543 7341 0 0,'0'0'4824'0'0,"0"0"-4196"0"0,0 0 368 0 0,32 50 144 0 0,-23-34-272 0 0,2 0-376 0 0,-1-2-227 0 0,-2 2-181 0 0,1-2-32 0 0,-4 0-4 0 0,4-1 4 0 0,-3 0-52 0 0,1-5-481 0 0,-2 1-603 0 0,0-4-612 0 0,3-3-1188 0 0,-4-1-3193 0 0</inkml:trace>
  <inkml:trace contextRef="#ctx0" brushRef="#br0" timeOffset="7320.08">893 1572 4136 0 0,'0'0'7888'0'0,"0"0"-5661"0"0,0 0-1969 0 0,0 0 24 0 0,0 0 264 0 0,0 0-184 0 0,0 0-432 0 0,29 14-483 0 0,7 24 813 0 0,-36-37-271 0 0,1 0 0 0 0,-1 0 0 0 0,0 0 0 0 0,0 0-1 0 0,0 0 1 0 0,0 0 0 0 0,0 0 0 0 0,0 0-1 0 0,-1 0 1 0 0,1 0 0 0 0,0 0 0 0 0,0 0 0 0 0,-1-1-1 0 0,1 1 1 0 0,-1 0 0 0 0,1 0 0 0 0,0 0 0 0 0,-1 0-1 0 0,0-1 1 0 0,1 1 0 0 0,-1 0 0 0 0,1 0-1 0 0,-1-1 1 0 0,0 1 0 0 0,0 0 0 0 0,1-1 0 0 0,-1 1-1 0 0,0-1 1 0 0,0 1 0 0 0,0-1 0 0 0,1 0 0 0 0,-1 1-1 0 0,0-1 1 0 0,0 0 0 0 0,0 1 0 0 0,0-1-1 0 0,0 0 1 0 0,0 0 0 0 0,0 0 0 0 0,0 0 0 0 0,0 0-1 0 0,0 0 1 0 0,0 0 0 0 0,0 0 0 0 0,1 0 0 0 0,-1 0-1 0 0,0-1 1 0 0,0 1 0 0 0,0 0 0 0 0,0-1-1 0 0,0 1 1 0 0,0-1 0 0 0,0 1 11 0 0,80 44 693 0 0,-77-43-662 0 0,1-1 1 0 0,-1 1-1 0 0,0-1 1 0 0,0 1 0 0 0,0 0-1 0 0,0 0 1 0 0,0 0-1 0 0,0 0 1 0 0,0 0 0 0 0,0 1-1 0 0,0-1 1 0 0,-1 1-1 0 0,1-1 1 0 0,0 1-1 0 0,-1-1 1 0 0,0 1 0 0 0,1 0-1 0 0,-1 0 1 0 0,0 0-1 0 0,0 0 1 0 0,0 0-1 0 0,0 0 1 0 0,0 0 0 0 0,0 0-1 0 0,0 0 1 0 0,-1 0-1 0 0,1 0 1 0 0,-1 1 0 0 0,0-1-1 0 0,1 0 1 0 0,-1 0-1 0 0,0 1 1 0 0,-1-1-1 0 0,1 0 1 0 0,0 0 0 0 0,0 1-1 0 0,-1-1 1 0 0,0 0-1 0 0,1 0 1 0 0,-1 0-1 0 0,0 0 1 0 0,0 0 0 0 0,0 0-1 0 0,0 0 1 0 0,0 0-1 0 0,-1 0 1 0 0,1 0 0 0 0,0 0-1 0 0,-1-1 1 0 0,0 1-1 0 0,1-1 1 0 0,-1 1-1 0 0,0-1 1 0 0,0 0 0 0 0,0 1-1 0 0,1-1 1 0 0,-1 0-1 0 0,-1 0 1 0 0,1-1-1 0 0,0 1 1 0 0,0 0 0 0 0,0-1-1 0 0,0 1 1 0 0,0-1-1 0 0,-1 1 1 0 0,1-1-32 0 0,0 0-135 0 0,-31 4-1447 0 0,11-6-6399 0 0,12-4 160 0 0</inkml:trace>
  <inkml:trace contextRef="#ctx0" brushRef="#br0" timeOffset="8367.87">2130 1623 2064 0 0,'0'0'1256'0'0,"0"0"1700"0"0,0 0-1384 0 0,0 0-1045 0 0,0 0 34 0 0,0 0 421 0 0,0 0-7 0 0,0 0-242 0 0,-7 1-201 0 0,-28 0 57 0 0,24-1-523 0 0,-1-1 0 0 0,1 1 0 0 0,0 1 0 0 0,-1 0 0 0 0,1 1-1 0 0,0 0 1 0 0,0 0 0 0 0,0 1 0 0 0,0 1 0 0 0,0 0 0 0 0,1 0 0 0 0,0 1-1 0 0,-1 1 1 0 0,-2 2-66 0 0,4 4 157 0 0,2-12 460 0 0,-5-10-801 0 0,-11-2 246 0 0,0 1-1 0 0,0 0 0 0 0,-1 2 1 0 0,0 1-1 0 0,0 1 1 0 0,-1 1-1 0 0,0 2 0 0 0,0 0 1 0 0,0 1-1 0 0,0 2 1 0 0,-1 0-1 0 0,1 2 0 0 0,-1 1 1 0 0,-3 1-62 0 0,-130-5 313 0 0,157 2-854 0 0,-17-4 806 0 0,17 2-2758 0 0,6-2-3383 0 0,4-2-911 0 0</inkml:trace>
  <inkml:trace contextRef="#ctx0" brushRef="#br0" timeOffset="8876.35">1636 1801 2752 0 0,'0'0'1065'0'0,"0"0"2006"0"0,0 0-1070 0 0,0 0-932 0 0,0 0-18 0 0,0 0 138 0 0,0 0-190 0 0,0 0-316 0 0,0 0-286 0 0,-5-2-199 0 0,16 6-116 0 0,-1 0 0 0 0,0 0 1 0 0,0 1-1 0 0,0 0 1 0 0,0 1-1 0 0,-1 0 0 0 0,0 0 1 0 0,0 1-1 0 0,-1 0 0 0 0,0 1 1 0 0,7 8-83 0 0,-15-15 3 0 0,0 1-1 0 0,0-1 1 0 0,0 0 0 0 0,0 1 0 0 0,-1-1 0 0 0,1 0 0 0 0,-1 0 0 0 0,1 1 0 0 0,-1-1-1 0 0,1 0 1 0 0,-1 0 0 0 0,1 1 0 0 0,-1-1 0 0 0,0 0 0 0 0,0 0 0 0 0,0 0 0 0 0,0 0-1 0 0,0 0 1 0 0,0 0 0 0 0,0 0 0 0 0,0-1 0 0 0,0 1 0 0 0,0 0 0 0 0,0-1 0 0 0,-1 1-1 0 0,1 0 1 0 0,0-1 0 0 0,0 1 0 0 0,-1-1 0 0 0,1 0 0 0 0,0 1 0 0 0,-1-1 0 0 0,1 0-1 0 0,0 0 1 0 0,-1 0 0 0 0,1 0 0 0 0,0 0 0 0 0,-1 0 0 0 0,1 0 0 0 0,0-1 0 0 0,-1 1-1 0 0,1 0 1 0 0,0-1 0 0 0,-1 1 0 0 0,1-1 0 0 0,0 1 0 0 0,0-1 0 0 0,-1 0-3 0 0,64 48 22 0 0,-61-46 10 0 0,0 0 1 0 0,1 0-1 0 0,-1 0 0 0 0,-1 0 0 0 0,1 0 1 0 0,0 1-1 0 0,0-1 0 0 0,0 0 0 0 0,-1 0 1 0 0,1 1-1 0 0,0-1 0 0 0,-1 0 1 0 0,1 1-1 0 0,-1-1 0 0 0,0 1 0 0 0,1-1 1 0 0,-1 0-1 0 0,0 1 0 0 0,0-1 0 0 0,0 1 1 0 0,0-1-1 0 0,0 1 0 0 0,0-1 0 0 0,0 1 1 0 0,-1-1-1 0 0,1 0 0 0 0,-1 1 1 0 0,1-1-1 0 0,-1 1 0 0 0,1-1 0 0 0,-1 0 1 0 0,0 0-1 0 0,1 1 0 0 0,-1-1 0 0 0,0 0 1 0 0,0 0-1 0 0,0 0 0 0 0,0 0 1 0 0,0 0-1 0 0,0 0 0 0 0,0 0 0 0 0,0 0 1 0 0,-1 0-1 0 0,1 0 0 0 0,0-1 0 0 0,-1 1 1 0 0,1 0-1 0 0,0-1 0 0 0,-1 0 1 0 0,1 1-1 0 0,0-1 0 0 0,-1 0 0 0 0,1 1 1 0 0,-1-1-33 0 0,-64 16 64 0 0,37-14-4513 0 0,26-3 225 0 0,3-2-2319 0 0</inkml:trace>
  <inkml:trace contextRef="#ctx0" brushRef="#br0" timeOffset="9082.1">2081 1899 5625 0 0,'0'0'6912'0'0,"0"0"-6524"0"0,0 0-380 0 0,0 0 636 0 0,-13 46 156 0 0,6-33-196 0 0,-4 1-12 0 0,-2-1-200 0 0,2-1-168 0 0,0 1-96 0 0,-1-1-39 0 0,1-1-1 0 0,-2-3-88 0 0,6 0-601 0 0,-1-1-507 0 0,1-3-876 0 0,3-3-2104 0 0,-1-3-3021 0 0</inkml:trace>
  <inkml:trace contextRef="#ctx0" brushRef="#br0" timeOffset="9252.06">2006 1918 3512 0 0,'0'0'8553'0'0,"0"0"-6997"0"0,28 37-1148 0 0,-21-23 540 0 0,2 0 20 0 0,-2 0-335 0 0,-1-2-249 0 0,-2-1-208 0 0,0 0-100 0 0,0-1-16 0 0,-2 0 4 0 0,1 0-64 0 0,1-3-436 0 0,-3 0-533 0 0,2 1-519 0 0,1-2-1060 0 0,-1-3-2432 0 0,8-1-1937 0 0</inkml:trace>
  <inkml:trace contextRef="#ctx0" brushRef="#br0" timeOffset="10418.26">1050 1913 612 0 0,'0'0'861'0'0,"0"0"-137"0"0,0 0 959 0 0,0 0 526 0 0,7 2-911 0 0,-2 0-1084 0 0,0-1 1 0 0,0 0-1 0 0,1 1 1 0 0,-1-2 0 0 0,0 1-1 0 0,1-1 1 0 0,-1 1-1 0 0,0-1 1 0 0,1-1-1 0 0,-1 1 1 0 0,0-1-1 0 0,1 0 1 0 0,-1 0 0 0 0,0-1-1 0 0,0 1 1 0 0,0-1-1 0 0,0 0 1 0 0,0-1-1 0 0,0 1 1 0 0,-1-1 0 0 0,1 0-1 0 0,-1 0 1 0 0,1 0-1 0 0,-1-1 1 0 0,0 0-1 0 0,-1 1 1 0 0,1-1 0 0 0,1-3-215 0 0,-1-8 31 0 0,0 0 1 0 0,-1 0 0 0 0,0-1 0 0 0,-1 1-1 0 0,-1-1 1 0 0,0 0 0 0 0,-2 1 0 0 0,0-1-1 0 0,0 0 1 0 0,-1 1 0 0 0,-1-1 0 0 0,-1 1-1 0 0,0 0 1 0 0,-1 0 0 0 0,-1 1 0 0 0,0-1-1 0 0,-1 1 1 0 0,0 0 0 0 0,-1 1 0 0 0,-1 0-1 0 0,0 0 1 0 0,-1 0 0 0 0,0 2 0 0 0,-1-1-1 0 0,0 1 1 0 0,0 1 0 0 0,-9-6-32 0 0,17 12-22 0 0,0-1 0 0 0,-1 1 0 0 0,1 0-1 0 0,-1 0 1 0 0,0 1 0 0 0,0-1 0 0 0,0 1 0 0 0,-1 0 0 0 0,1 0 0 0 0,-1 0-1 0 0,1 1 1 0 0,-1-1 0 0 0,0 1 0 0 0,0 0 0 0 0,0 1 0 0 0,0-1 0 0 0,0 1-1 0 0,-1 0 1 0 0,1 0 0 0 0,0 1 0 0 0,0-1 0 0 0,-1 1 0 0 0,1 0 0 0 0,0 1 0 0 0,-1-1-1 0 0,1 1 1 0 0,0 0 0 0 0,0 1 0 0 0,0-1 0 0 0,-1 1 0 0 0,2 0 0 0 0,-1 0-1 0 0,0 1 1 0 0,0-1 0 0 0,1 1 0 0 0,-1 0 0 0 0,1 0 0 0 0,0 0 0 0 0,0 1-1 0 0,0 0 1 0 0,0 0 0 0 0,1 0 0 0 0,0 0 0 0 0,-2 2 22 0 0,-1 4 28 0 0,-1 0 0 0 0,2 0 1 0 0,-1 0-1 0 0,1 1 0 0 0,1 0 0 0 0,0 0 1 0 0,0 0-1 0 0,2 0 0 0 0,-1 1 0 0 0,1-1 1 0 0,1 1-1 0 0,0 0 0 0 0,0-1 0 0 0,1 1 1 0 0,1 0-1 0 0,0 0 0 0 0,1-1 0 0 0,0 1 0 0 0,0-1 1 0 0,1 1-1 0 0,1-1 0 0 0,0 0 0 0 0,1 0 1 0 0,0-1-1 0 0,0 1 0 0 0,1-1 0 0 0,0 0 1 0 0,1-1-1 0 0,0 0 0 0 0,1 0 0 0 0,0 0 1 0 0,0-1-1 0 0,1 0 0 0 0,0 0 0 0 0,0-1 1 0 0,1-1-1 0 0,0 1 0 0 0,0-2 0 0 0,2 2-28 0 0,-7-5-311 0 0,27 9-1340 0 0,-6-7-3581 0 0,1-4-1953 0 0</inkml:trace>
  <inkml:trace contextRef="#ctx0" brushRef="#br0" timeOffset="10858.2">1752 2179 3576 0 0,'0'0'978'0'0,"0"0"2390"0"0,0 0-1774 0 0,0 0-685 0 0,0 0 306 0 0,0 0 28 0 0,0 0-387 0 0,0 0-376 0 0,0 0-214 0 0,7-4-160 0 0,3-3-158 0 0,0 3 141 0 0,-1 1 1 0 0,0-2-1 0 0,0 0 1 0 0,0 0-1 0 0,0 0 0 0 0,-1-1 1 0 0,0 0-1 0 0,0-1 1 0 0,-1 0-1 0 0,0 0 1 0 0,0-1-1 0 0,0 0 0 0 0,-1 0 1 0 0,-1 0-1 0 0,1-1 1 0 0,-1 0-1 0 0,-1 0 1 0 0,1 0-1 0 0,-1 0 0 0 0,-1-1 1 0 0,0 0-1 0 0,0 1 1 0 0,-1-1-1 0 0,-1 0 1 0 0,1-1-1 0 0,-2 1 0 0 0,1 0 1 0 0,-1 0-1 0 0,-1-7-89 0 0,-5 3-103 0 0,-1 0 0 0 0,0 1-1 0 0,0 0 1 0 0,-1 1 0 0 0,-1 0-1 0 0,0 0 1 0 0,-1 1 0 0 0,0 0 0 0 0,-1 1-1 0 0,0 0 1 0 0,0 0 0 0 0,-1 1-1 0 0,0 1 1 0 0,-13-7 103 0 0,19 12-22 0 0,1 0 0 0 0,-1 0 0 0 0,0 1 1 0 0,0-1-1 0 0,0 1 0 0 0,0 1 0 0 0,0-1 0 0 0,0 1 0 0 0,0 0 0 0 0,0 1 0 0 0,0 0 1 0 0,-1-1-1 0 0,1 2 0 0 0,0-1 0 0 0,0 1 0 0 0,0 0 0 0 0,-1 0 0 0 0,1 1 0 0 0,0 0 1 0 0,1 0-1 0 0,-1 0 0 0 0,0 1 0 0 0,1 0 0 0 0,-1 0 0 0 0,1 0 0 0 0,0 0 1 0 0,0 1-1 0 0,0 0 0 0 0,0 0 0 0 0,1 1 0 0 0,0-1 0 0 0,0 1 0 0 0,0 0 0 0 0,0 0 1 0 0,1 0-1 0 0,-1 2 22 0 0,-3 5-28 0 0,0 0 1 0 0,0 1-1 0 0,1 0 1 0 0,1 0-1 0 0,1 1 1 0 0,0-1-1 0 0,0 1 1 0 0,1 0-1 0 0,1 0 1 0 0,0 0-1 0 0,1 0 1 0 0,1 1-1 0 0,1 9 28 0 0,31 53-7372 0 0,-22-67 2687 0 0</inkml:trace>
  <inkml:trace contextRef="#ctx0" brushRef="#br0" timeOffset="11105.27">1666 2103 3676 0 0,'0'0'6178'0'0,"0"0"-4720"0"0,0 0-1264 0 0,0 0 244 0 0,0 0 317 0 0,-8 6-26 0 0,-4 0-527 0 0,1 0 0 0 0,-1 0 0 0 0,-1-1 0 0 0,1-1 1 0 0,-1 0-1 0 0,1-1 0 0 0,-1 0 0 0 0,0-1 0 0 0,-1 0 0 0 0,1-1 0 0 0,-11 0-202 0 0,1 0-3 0 0,0-1-1 0 0,0-1 0 0 0,-1-1 0 0 0,1-1 0 0 0,0-1 0 0 0,1-1 0 0 0,-1-1 1 0 0,1 0-1 0 0,0-2 0 0 0,0-1 0 0 0,1-1 0 0 0,0 0 0 0 0,1-2 0 0 0,0 0 4 0 0,-97-84-3365 0 0,117 96 3302 0 0,0 0 0 0 0,1 1-1 0 0,-1-1 1 0 0,1 0 0 0 0,-1 0 0 0 0,1 1 0 0 0,-1-1 0 0 0,0 0 0 0 0,1 0-1 0 0,-1 0 1 0 0,1 0 0 0 0,-1 1 0 0 0,1-1 0 0 0,-1 0 0 0 0,1 0 0 0 0,-1 0 0 0 0,1 0-1 0 0,-1 0 1 0 0,1 0 0 0 0,-1-1 0 0 0,1 1 0 0 0,-1 0 0 0 0,1 0 0 0 0,-1 0 0 0 0,1 0-1 0 0,-1 0 1 0 0,0-1 0 0 0,1 1 0 0 0,-1 0 0 0 0,1 0 0 0 0,-1-1 0 0 0,0 1 0 0 0,1 0-1 0 0,-1-1 1 0 0,0 1 0 0 0,1 0 0 0 0,-1-1 0 0 0,0 1 0 0 0,1-1 0 0 0,-1 1-1 0 0,0 0 1 0 0,0-1 0 0 0,1 1 0 0 0,-1-1 0 0 0,0 1 0 0 0,0-1 0 0 0,0 1 0 0 0,0-1-1 0 0,0 1 1 0 0,0-1 0 0 0,0 1 0 0 0,0-1 0 0 0,0 1 0 0 0,0-1 0 0 0,0 1 0 0 0,0-1-1 0 0,0 1 1 0 0,0 0 0 0 0,0-1 0 0 0,0 1 0 0 0,-1-1 0 0 0,1 1 0 0 0,0-1-1 0 0,0 1 1 0 0,-1-1 0 0 0,1 1 0 0 0,0 0 0 0 0,0-1 0 0 0,-1 1 0 0 0,1-1 63 0 0,6 3-2749 0 0</inkml:trace>
  <inkml:trace contextRef="#ctx0" brushRef="#br0" timeOffset="11790.07">1988 2167 468 0 0,'0'0'4624'0'0,"0"0"-4624"0"0,0 0-1420 0 0,0 0 848 0 0,0 0 388 0 0,-40-21 132 0 0,21 13 44 0 0,-8-4-604 0 0,1 2-1112 0 0</inkml:trace>
  <inkml:trace contextRef="#ctx0" brushRef="#br0" timeOffset="20586.68">585 982 40 0 0,'0'0'535'0'0,"0"0"-227"0"0,0 0-127 0 0,0 0-37 0 0,0 0-21 0 0,0 0-3 0 0,0 0 2 0 0,0 0-22 0 0,4 4 10 0 0,13 5 166 0 0,0-1-1 0 0,0-1 1 0 0,1 0-1 0 0,0-1 1 0 0,0-1-1 0 0,1-1 0 0 0,-1-1 1 0 0,1 0-1 0 0,0-1 1 0 0,-1-1-1 0 0,1-1 1 0 0,0-1-1 0 0,0 0 0 0 0,0-2 1 0 0,-1 0-1 0 0,1-1 1 0 0,-1 0-1 0 0,0-2 1 0 0,0 0-1 0 0,-1-1 0 0 0,14-8-275 0 0,-25 14 13 0 0,0 0 0 0 0,1 0 0 0 0,-1-1 1 0 0,0 1-1 0 0,0-2 0 0 0,0 1 0 0 0,0-1 0 0 0,0 1 0 0 0,-1-2 0 0 0,1 1 0 0 0,-1-1 0 0 0,0 1 0 0 0,0-1 0 0 0,0-1 0 0 0,-1 1 0 0 0,1-1 0 0 0,-1 0 0 0 0,0 0 0 0 0,0 0 0 0 0,-1 0 0 0 0,0-1 0 0 0,0 1 0 0 0,0-1 0 0 0,0 0 0 0 0,-1 0 0 0 0,0 0 0 0 0,0 0 1 0 0,-1-1-1 0 0,0 1 0 0 0,0 0 0 0 0,0-1 0 0 0,-1 1 0 0 0,0 0 0 0 0,0-1 0 0 0,-1 1 0 0 0,1-1 0 0 0,-1 1 0 0 0,-1 0 0 0 0,1 0 0 0 0,-1 0 0 0 0,-1-2-13 0 0,-10-13-104 0 0,-1 0-1 0 0,-1 1 1 0 0,-1 1-1 0 0,0 1 1 0 0,-2 0 0 0 0,0 1-1 0 0,-1 1 1 0 0,0 1-1 0 0,-1 0 1 0 0,-1 2-1 0 0,0 0 1 0 0,-1 1 0 0 0,-1 2-1 0 0,0 0 1 0 0,0 1-1 0 0,0 2 1 0 0,-1 0-1 0 0,0 1 1 0 0,-1 2 0 0 0,1 0-1 0 0,-1 2 1 0 0,0 0-1 0 0,0 2 1 0 0,-16 2 104 0 0,1-3-6 0 0,0 1 0 0 0,0 2 1 0 0,0 2-1 0 0,0 2 0 0 0,1 1 0 0 0,0 2 1 0 0,0 2-1 0 0,1 1 0 0 0,1 2 0 0 0,0 2 1 0 0,1 1-1 0 0,1 2 0 0 0,-4 4 6 0 0,35-21 14 0 0,1 0 0 0 0,-1 1 0 0 0,1-1 0 0 0,0 1-1 0 0,0 0 1 0 0,0 0 0 0 0,0 0 0 0 0,1 1 0 0 0,-1-1 0 0 0,1 1-1 0 0,0-1 1 0 0,0 1 0 0 0,0 0 0 0 0,0 0 0 0 0,1 0 0 0 0,0 0-1 0 0,0 0 1 0 0,0 0 0 0 0,0 0 0 0 0,0 0 0 0 0,1 0 0 0 0,0 0 0 0 0,0 1-1 0 0,0-1 1 0 0,0 0 0 0 0,1 0 0 0 0,-1 0 0 0 0,1 1 0 0 0,0-1-1 0 0,0 0 1 0 0,1 0 0 0 0,-1 0 0 0 0,1-1 0 0 0,0 1 0 0 0,0 0-1 0 0,0-1 1 0 0,1 1 0 0 0,-1-1 0 0 0,1 0 0 0 0,0 1 0 0 0,0-1 0 0 0,2 2-14 0 0,14 13 138 0 0,1-1 0 0 0,0 0 0 0 0,1-1 0 0 0,1-1 1 0 0,1-1-1 0 0,0-2 0 0 0,0 0 0 0 0,1-1 0 0 0,1-1 1 0 0,0-1-1 0 0,0-2 0 0 0,1 0 0 0 0,7-1-138 0 0,42 7-773 0 0,-1-4-1 0 0,1-4 1 0 0,0-2 0 0 0,2-4 773 0 0,-52-1-2318 0 0,0-3-170 0 0</inkml:trace>
  <inkml:trace contextRef="#ctx0" brushRef="#br0" timeOffset="21284.81">314 108 1772 0 0,'0'0'371'0'0,"0"0"114"0"0,0 0 1379 0 0,0 0-485 0 0,0 0-851 0 0,0 0-122 0 0,0 0 105 0 0,0 0 26 0 0,0 0-9 0 0,4 41 1112 0 0,3 107 1039 0 0,-3-143-3369 0 0,0-6-4223 0 0,1-5-1744 0 0</inkml:trace>
  <inkml:trace contextRef="#ctx0" brushRef="#br0" timeOffset="22120.49">1920 1617 992 0 0,'0'0'5184'0'0,"8"-4"-4457"0"0,7-5-634 0 0,0 0-1 0 0,-1-2 1 0 0,-1 1-1 0 0,1-2 0 0 0,-2 0 1 0 0,1 0-1 0 0,-2-1 1 0 0,0-1-1 0 0,0 0 1 0 0,-2-1-1 0 0,1 1 0 0 0,-2-2 1 0 0,0 1-1 0 0,-1-1 1 0 0,-1-1-1 0 0,4-13-92 0 0,4-14 33 0 0,-2-1 1 0 0,-1 0-1 0 0,-3-1 0 0 0,-2 0 1 0 0,-2 0-1 0 0,-2-2-33 0 0,-3-22-70 0 0,-4 1 0 0 0,-2 0-1 0 0,-3 1 1 0 0,-4 0 0 0 0,-2 0 0 0 0,-22-54 70 0 0,24 85 16 0 0,-1 0 1 0 0,-2 1 0 0 0,-2 1 0 0 0,-1 0-1 0 0,-1 1 1 0 0,-2 2 0 0 0,-1 0-1 0 0,-2 2 1 0 0,-1 1 0 0 0,-1 0 0 0 0,-2 3-1 0 0,0 0 1 0 0,-2 2 0 0 0,-33-20-17 0 0,59 40-25 0 0,0 0 1 0 0,0 1 0 0 0,0-1-1 0 0,0 1 1 0 0,-1 0-1 0 0,1 1 1 0 0,-1-1 0 0 0,0 1-1 0 0,1 1 1 0 0,-1-1-1 0 0,0 1 1 0 0,0 1 0 0 0,0-1-1 0 0,0 1 1 0 0,0 0-1 0 0,0 0 1 0 0,0 1 0 0 0,0 0-1 0 0,0 1 1 0 0,0-1-1 0 0,0 1 1 0 0,1 0 0 0 0,-1 1-1 0 0,1 0 1 0 0,0 0-1 0 0,-1 0 1 0 0,1 1 0 0 0,1 0-1 0 0,-1 0 1 0 0,0 0-1 0 0,1 1 1 0 0,0 0 0 0 0,0 0-1 0 0,0 0 1 0 0,1 0-1 0 0,0 1 1 0 0,-3 4 24 0 0,-14 52-205 0 0,1 0-1 0 0,4 1 1 0 0,2 1 0 0 0,4 0 0 0 0,2 1-1 0 0,3 0 1 0 0,2 1 0 0 0,7 63 205 0 0,-6-65-295 0 0,4 0-1 0 0,1-1 1 0 0,4 1 0 0 0,2-1-1 0 0,3-1 1 0 0,3 0 0 0 0,3 0 0 0 0,24 55 295 0 0,-33-101 247 0 0,2 0 1 0 0,0-1-1 0 0,1 0 1 0 0,0 0-1 0 0,2-2 1 0 0,-1 1-1 0 0,2-2 1 0 0,-1 0-1 0 0,2 0 1 0 0,-1-2-1 0 0,2 0 1 0 0,-1 0-1 0 0,1-2 1 0 0,1 0-1 0 0,17 5-247 0 0,-26-10-160 0 0,1 0-1 0 0,-1-1 1 0 0,1 0-1 0 0,0 0 1 0 0,0-1 0 0 0,0-1-1 0 0,0 0 1 0 0,0 0 0 0 0,0 0-1 0 0,-1-1 1 0 0,1-1 0 0 0,0 0-1 0 0,4-2 161 0 0,6-4-3547 0 0</inkml:trace>
  <inkml:trace contextRef="#ctx0" brushRef="#br0" timeOffset="23008.08">322 854 1760 0 0,'0'0'5169'0'0,"0"0"-4361"0"0,0 0-808 0 0,0 0-80 0 0,0 0 80 0 0,0 0 0 0 0,0 0 0 0 0,0 0-220 0 0,0 0-716 0 0,0 0-993 0 0,7-1-391 0 0</inkml:trace>
  <inkml:trace contextRef="#ctx0" brushRef="#br0" timeOffset="23274.86">1840 245 1552 0 0,'0'0'260'0'0,"0"0"1956"0"0,0 0-2216 0 0,0 0-924 0 0,0 0-408 0 0,0 0-192 0 0</inkml:trace>
  <inkml:trace contextRef="#ctx0" brushRef="#br0" timeOffset="23898.93">635 880 3436 0 0,'0'0'5101'0'0,"0"0"-4609"0"0,0 0-492 0 0,0 0-612 0 0,0 0-48 0 0,0 0 228 0 0,0 0 424 0 0,0 0-180 0 0,0 0-880 0 0,0 0-1353 0 0,22 3-319 0 0</inkml:trace>
  <inkml:trace contextRef="#ctx0" brushRef="#br0" timeOffset="24165.54">1809 848 220 0 0,'0'0'1136'0'0,"0"0"-1124"0"0,0 0-12 0 0,0 0-688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6:12.6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1367 1568 560 0 0,'0'0'1068'0'0,"0"0"81"0"0,0 0 2375 0 0,0 0-1460 0 0,0 0-973 0 0,0 0-43 0 0,0 0-32 0 0,0 0-208 0 0,-4 38 1477 0 0,4 94-610 0 0,13-125-4342 0 0,-1-11-3306 0 0,-1-3-507 0 0</inkml:trace>
  <inkml:trace contextRef="#ctx0" brushRef="#br0" timeOffset="1021.71">1777 1636 1280 0 0,'0'0'1512'0'0,"0"0"1970"0"0,0 0-1821 0 0,0 0-949 0 0,0 0 31 0 0,0 0 49 0 0,0 0-80 0 0,0 0-125 0 0,0 0-52 0 0,0-3-58 0 0,0 2-452 0 0,-1 0 0 0 0,1 0 0 0 0,0 0-1 0 0,0 0 1 0 0,0 0 0 0 0,0 0 0 0 0,1 0 0 0 0,-1 0-1 0 0,0 0 1 0 0,0 1 0 0 0,0-1 0 0 0,1 0-1 0 0,-1 0 1 0 0,0 0 0 0 0,1 0 0 0 0,-1 1 0 0 0,1-1-1 0 0,-1 0 1 0 0,1 0 0 0 0,0 1 0 0 0,-1-1 0 0 0,1 0-1 0 0,-1 1 1 0 0,1-1 0 0 0,0 0 0 0 0,0 1 0 0 0,-1-1-1 0 0,1 1 1 0 0,0 0 0 0 0,0-1 0 0 0,0 1 0 0 0,0-1-1 0 0,-1 1 1 0 0,1 0 0 0 0,0 0 0 0 0,0 0 0 0 0,0-1-1 0 0,0 1 1 0 0,0 0 0 0 0,0 0 0 0 0,0 0 0 0 0,0 0-1 0 0,0 1 1 0 0,0-1 0 0 0,-1 0 0 0 0,1 0 0 0 0,0 0-1 0 0,0 1 1 0 0,0-1 0 0 0,0 1 0 0 0,0-1 0 0 0,-1 0-1 0 0,1 1 1 0 0,0-1 0 0 0,0 1 0 0 0,-1 0 0 0 0,1-1-1 0 0,0 1 1 0 0,-1 0 0 0 0,1-1 0 0 0,-1 1 0 0 0,1 0-1 0 0,-1-1 1 0 0,1 1 0 0 0,-1 0 0 0 0,1 0-1 0 0,-1 0 1 0 0,1 0-25 0 0,50 50 246 0 0,-51-50-231 0 0,1 0 0 0 0,-1 0 0 0 0,1 0 0 0 0,-1 1 0 0 0,0-1 0 0 0,1 0 1 0 0,-1 0-1 0 0,0 0 0 0 0,0 1 0 0 0,0-1 0 0 0,0 0 0 0 0,0 0 0 0 0,-1 1 0 0 0,1-1 0 0 0,0 0 0 0 0,0 0 0 0 0,-1 0 0 0 0,1 1 1 0 0,-1-1-1 0 0,1 0 0 0 0,-1 0 0 0 0,1 0 0 0 0,-1 0 0 0 0,0 0 0 0 0,1 0 0 0 0,-1 0 0 0 0,0 0 0 0 0,0 0 0 0 0,0 0 1 0 0,0-1-1 0 0,0 1 0 0 0,0 0 0 0 0,0 0 0 0 0,0-1 0 0 0,0 1 0 0 0,0-1 0 0 0,0 1 0 0 0,-1-1 0 0 0,1 1 0 0 0,0-1 1 0 0,0 0-1 0 0,0 0 0 0 0,-1 1 0 0 0,1-1 0 0 0,0 0 0 0 0,0 0 0 0 0,-1 0 0 0 0,1 0 0 0 0,0-1 0 0 0,0 1 0 0 0,0 0 0 0 0,-1 0 1 0 0,1-1-1 0 0,0 1 0 0 0,-1-1-15 0 0,-27 0-693 0 0,30 2 203 0 0,19 7 330 0 0,-19-8 159 0 0,5 1 72 0 0,-1 1-1 0 0,1 0 1 0 0,-1 0 0 0 0,1 0 0 0 0,-1 1-1 0 0,0 0 1 0 0,0 0 0 0 0,0 0 0 0 0,0 1-1 0 0,-1 0 1 0 0,1-1 0 0 0,-1 2-1 0 0,0-1 1 0 0,0 0 0 0 0,0 1 0 0 0,-1 0-1 0 0,3 4-70 0 0,-9-5 101 0 0,0 0-1 0 0,0 0 1 0 0,0-1-1 0 0,0 0 0 0 0,-1 1 1 0 0,0-1-1 0 0,0-1 1 0 0,1 1-1 0 0,-2 0 0 0 0,1-1 1 0 0,0 0-1 0 0,0 0 1 0 0,-1 0-1 0 0,1-1 0 0 0,-1 1 1 0 0,0-1-1 0 0,1 0 0 0 0,-1-1 1 0 0,0 1-1 0 0,1-1 1 0 0,-1 0-1 0 0,0 0 0 0 0,0 0 1 0 0,1 0-1 0 0,-1-1 1 0 0,-2 0-101 0 0,5 1-360 0 0,-39-5 841 0 0,34-12-6332 0 0,12 10-546 0 0</inkml:trace>
  <inkml:trace contextRef="#ctx0" brushRef="#br0" timeOffset="248.35">1583 1589 1264 0 0,'0'0'4387'0'0,"0"0"-2334"0"0,0 0-1256 0 0,0 0-325 0 0,0 0 235 0 0,0 0 186 0 0,0 0-54 0 0,0 7-113 0 0,0-2-517 0 0,0 1-1 0 0,-1-1 0 0 0,1 1 0 0 0,-1-1 0 0 0,0 0 0 0 0,-1 1 0 0 0,1-1 0 0 0,-1 0 0 0 0,0 0 0 0 0,0 0 1 0 0,-1 0-1 0 0,1-1 0 0 0,-1 1 0 0 0,0-1 0 0 0,0 1 0 0 0,-1-1 0 0 0,-3 3-208 0 0,-1 3-151 0 0,-18 17 302 0 0,9-20-5925 0 0,16-8 2628 0 0,-1-2-1830 0 0</inkml:trace>
  <inkml:trace contextRef="#ctx0" brushRef="#br0" timeOffset="499.81">1494 1616 3484 0 0,'0'0'2505'0'0,"0"0"-557"0"0,0 0-922 0 0,0 0-228 0 0,5 6 210 0 0,61 88 2733 0 0,-40-49-7917 0 0,-25-45-69 0 0,1-1-1844 0 0</inkml:trace>
  <inkml:trace contextRef="#ctx0" brushRef="#br0" timeOffset="17481.11">3729 2081 1396 0 0,'0'0'4885'0'0,"0"0"-2475"0"0,0 0-1160 0 0,0 0-385 0 0,0 0-11 0 0,0 0-8 0 0,0 0-167 0 0,0 0-190 0 0,0 0-176 0 0,-1-4-168 0 0,1 3-141 0 0,1-1 0 0 0,-1 1-1 0 0,0-1 1 0 0,1 1 0 0 0,-1-1 0 0 0,1 1 0 0 0,0 0 0 0 0,-1-1-1 0 0,1 1 1 0 0,0 0 0 0 0,0-1 0 0 0,0 1 0 0 0,0 0 0 0 0,0 0-1 0 0,0 0 1 0 0,0 0 0 0 0,0 0 0 0 0,1 0 0 0 0,-1 0 0 0 0,0 1-1 0 0,0-1 1 0 0,1 0 0 0 0,-1 1 0 0 0,1-1 0 0 0,-1 1 0 0 0,0-1-1 0 0,1 1 1 0 0,-1-1 0 0 0,1 1 0 0 0,-1 0 0 0 0,1 0 0 0 0,-1 0-1 0 0,1 0 1 0 0,-1 0 0 0 0,1 0 0 0 0,-1 0 0 0 0,1 1 0 0 0,-1-1-1 0 0,1 0 1 0 0,-1 1 0 0 0,1 0 0 0 0,-1-1 0 0 0,0 1 0 0 0,1 0-1 0 0,-1-1 1 0 0,0 1 0 0 0,1 0 0 0 0,-1 1-4 0 0,70 48 640 0 0,-71-48-617 0 0,1-1 1 0 0,0 0 0 0 0,-1 1 0 0 0,1-1 0 0 0,-1 1 0 0 0,1-1 0 0 0,-1 1-1 0 0,0-1 1 0 0,1 1 0 0 0,-1-1 0 0 0,0 1 0 0 0,0-1 0 0 0,0 1 0 0 0,0-1-1 0 0,0 1 1 0 0,-1-1 0 0 0,1 1 0 0 0,0-1 0 0 0,-1 1 0 0 0,1-1 0 0 0,-1 1 0 0 0,1-1-1 0 0,-1 0 1 0 0,0 1 0 0 0,0-1 0 0 0,0 0 0 0 0,0 0 0 0 0,1 1 0 0 0,-1-1-1 0 0,-1 0 1 0 0,1 0 0 0 0,0 0 0 0 0,0 0 0 0 0,0 0 0 0 0,-1 0 0 0 0,1-1-1 0 0,0 1 1 0 0,-1 0 0 0 0,1-1 0 0 0,0 1 0 0 0,-1-1 0 0 0,1 1 0 0 0,-1-1 0 0 0,1 0-1 0 0,-1 1 1 0 0,1-1 0 0 0,-1 0 0 0 0,1 0 0 0 0,-1 0 0 0 0,1 0 0 0 0,-1-1-1 0 0,1 1 1 0 0,-1 0 0 0 0,0-1-24 0 0,-50-6-646 0 0,86 11-524 0 0,35 42 1366 0 0,-68-45-165 0 0,1 0 0 0 0,-1 0-1 0 0,0 0 1 0 0,0 0 0 0 0,0-1 0 0 0,0 2-1 0 0,0-1 1 0 0,0 0 0 0 0,0 0 0 0 0,0 0 0 0 0,0 0-1 0 0,-1 1 1 0 0,1-1 0 0 0,0 0 0 0 0,-1 0-1 0 0,1 1 1 0 0,-1-1 0 0 0,1 1 0 0 0,-1-1-1 0 0,0 1 1 0 0,0-1 0 0 0,1 0 0 0 0,-1 1-1 0 0,0-1 1 0 0,0 1 0 0 0,0-1 0 0 0,-1 1-1 0 0,1-1 1 0 0,0 1 0 0 0,-1-1 0 0 0,1 0-1 0 0,0 1 1 0 0,-1-1 0 0 0,0 0 0 0 0,1 1-1 0 0,-1-1 1 0 0,0 0 0 0 0,0 0 0 0 0,1 1-1 0 0,-1-1 1 0 0,0 0 0 0 0,0 0 0 0 0,0 0-1 0 0,-1 0 1 0 0,1 0 0 0 0,0 0 0 0 0,0-1-1 0 0,0 1 1 0 0,-1 0 0 0 0,1-1 0 0 0,0 1-1 0 0,-1 0 1 0 0,1-1-31 0 0,-5 2-37 0 0,0 0 0 0 0,0 0 0 0 0,0-1 0 0 0,0 0 1 0 0,0 0-1 0 0,0 0 0 0 0,0-1 0 0 0,0 0 0 0 0,0 0 0 0 0,0-1 0 0 0,-1 0 0 0 0,1 0 0 0 0,0 0 0 0 0,0 0 0 0 0,1-1 0 0 0,-1 0 1 0 0,0-1-1 0 0,1 1 0 0 0,-1-1 37 0 0,2-15-5811 0 0,7 13 829 0 0</inkml:trace>
  <inkml:trace contextRef="#ctx0" brushRef="#br0" timeOffset="17727.47">4187 2167 6037 0 0,'0'0'4863'0'0,"0"0"-3808"0"0,-1 8-453 0 0,-1-1-437 0 0,-1 0-1 0 0,1 0 0 0 0,-1 0 1 0 0,0-1-1 0 0,-1 1 1 0 0,0-1-1 0 0,0 0 1 0 0,0 0-1 0 0,-1-1 1 0 0,1 1-1 0 0,-1-1 1 0 0,-1 0-1 0 0,1 0 0 0 0,-1 0 1 0 0,0-1-1 0 0,0 0 1 0 0,-5 3-165 0 0,-24 10-354 0 0,11-13-5464 0 0,19-4 1605 0 0</inkml:trace>
  <inkml:trace contextRef="#ctx0" brushRef="#br0" timeOffset="17992.32">4083 2165 2520 0 0,'0'0'5378'0'0,"0"0"-3402"0"0,0 0-1060 0 0,6 7 62 0 0,56 98 3071 0 0,-32-56-4266 0 0,-11-36-5965 0 0,-16-11 2249 0 0</inkml:trace>
  <inkml:trace contextRef="#ctx0" brushRef="#br0" timeOffset="41322.27">3503 1851 1056 0 0,'0'0'1132'0'0,"0"0"-1132"0"0,0 0-1188 0 0</inkml:trace>
  <inkml:trace contextRef="#ctx0" brushRef="#br0" timeOffset="41756.34">3472 1863 3908 0 0,'0'0'272'0'0,"0"0"-544"0"0,0 0-2520 0 0</inkml:trace>
  <inkml:trace contextRef="#ctx0" brushRef="#br0" timeOffset="40642.57">924 1403 3484 0 0,'0'0'7289'0'0,"0"0"-6825"0"0,0 0-464 0 0,0 0-876 0 0,0 0 8 0 0,0 0 612 0 0,0 0 252 0 0,0 0 4 0 0,0 0-184 0 0,0 0-708 0 0,-13 5-680 0 0,17-3-437 0 0,1-1-415 0 0</inkml:trace>
  <inkml:trace contextRef="#ctx0" brushRef="#br0" timeOffset="35742.48">3266 935 704 0 0,'0'0'329'0'0,"0"0"-326"0"0,0 0 14 0 0,0 0 120 0 0,0 0 96 0 0,0 0 27 0 0,-7-1 3 0 0,1 1-170 0 0,-1 0-1 0 0,1 0 0 0 0,-1-1 1 0 0,1 0-1 0 0,-1-1 0 0 0,1 1 1 0 0,0-1-1 0 0,0 0 0 0 0,0-1 1 0 0,0 1-1 0 0,0-1 0 0 0,0-1 1 0 0,1 1-1 0 0,-1-1 0 0 0,1 0 1 0 0,0 0-1 0 0,0 0 0 0 0,0-1 1 0 0,1 0-1 0 0,0 0 0 0 0,0 0 1 0 0,0 0-1 0 0,0 0 0 0 0,1-1 1 0 0,0 0-1 0 0,0 0 0 0 0,1 0 1 0 0,-1 0-1 0 0,1 0 0 0 0,1 0 1 0 0,-1-1-1 0 0,1 1 0 0 0,0-1 1 0 0,0 1-1 0 0,1-1 0 0 0,0 0-92 0 0,1-6 16 0 0,0 0-1 0 0,0 0 0 0 0,1 0 0 0 0,1 0 0 0 0,1 0 0 0 0,-1 0 0 0 0,2 1 0 0 0,0-1 0 0 0,0 1 0 0 0,1 1 1 0 0,1-1-1 0 0,0 1 0 0 0,0 0 0 0 0,1 0 0 0 0,1 1 0 0 0,0 0 0 0 0,0 1 0 0 0,1 0 0 0 0,0 0 0 0 0,0 1 1 0 0,1 0-1 0 0,0 1 0 0 0,1 0 0 0 0,-1 1 0 0 0,1 0 0 0 0,1 1 0 0 0,-1 1 0 0 0,7-2-15 0 0,-17 5-10 0 0,1 0-1 0 0,-1 0 1 0 0,1 0-1 0 0,-1 0 1 0 0,1 1-1 0 0,-1-1 0 0 0,1 1 1 0 0,0 0-1 0 0,-1 0 1 0 0,1 0-1 0 0,-1 0 1 0 0,1 0-1 0 0,0 1 1 0 0,-1-1-1 0 0,1 1 1 0 0,-1-1-1 0 0,1 1 1 0 0,-1 0-1 0 0,1 0 1 0 0,-1 0-1 0 0,0 1 0 0 0,1-1 1 0 0,-1 0-1 0 0,0 1 1 0 0,0-1-1 0 0,0 1 1 0 0,0 0-1 0 0,0 0 1 0 0,0 0-1 0 0,-1 0 1 0 0,1 0-1 0 0,-1 0 1 0 0,1 0-1 0 0,-1 1 0 0 0,0-1 1 0 0,0 0-1 0 0,0 1 1 0 0,0-1-1 0 0,0 1 1 0 0,0 0 10 0 0,18 29-30 0 0,-12-22 58 0 0,0 1-1 0 0,-1-1 1 0 0,0 1-1 0 0,0 0 1 0 0,-1 1-1 0 0,-1-1 1 0 0,0 1-1 0 0,0 0 1 0 0,-1 0-1 0 0,-1 0 1 0 0,0 0-1 0 0,-1 0 1 0 0,0 1-1 0 0,-1-1 1 0 0,0 1 0 0 0,-1 1-28 0 0,0-4-13 0 0,2-2 140 0 0,-1-1-1 0 0,0 0 1 0 0,0 1 0 0 0,0-1 0 0 0,-1 1 0 0 0,0-1 0 0 0,0 1 0 0 0,-1-1 0 0 0,0 0-1 0 0,0 0 1 0 0,-1 0 0 0 0,0 0 0 0 0,0 0 0 0 0,0-1 0 0 0,-1 1 0 0 0,0-1-1 0 0,-1 0 1 0 0,1 0 0 0 0,-1 0 0 0 0,0-1 0 0 0,-1 1 0 0 0,1-1 0 0 0,-1-1-1 0 0,0 1 1 0 0,0-1 0 0 0,0 0 0 0 0,-1 0 0 0 0,0-1 0 0 0,1 0 0 0 0,-1 0 0 0 0,0-1-1 0 0,0 1 1 0 0,-3-1-127 0 0,-80-28 2066 0 0,81 25-7573 0 0,5 2 1140 0 0</inkml:trace>
  <inkml:trace contextRef="#ctx0" brushRef="#br0" timeOffset="38033.08">3249 1401 952 0 0,'0'0'6'0'0,"0"0"15"0"0,0 0 144 0 0,0 0 14 0 0,-7 0-43 0 0,7 0-141 0 0,-5 1 131 0 0,0 0 0 0 0,0-1 0 0 0,-1 0 0 0 0,1 0 0 0 0,0-1 0 0 0,0 1 0 0 0,0-1 0 0 0,0 0 0 0 0,0-1 0 0 0,0 1 0 0 0,0-1 0 0 0,0 0 0 0 0,0 0 0 0 0,1-1 0 0 0,-1 1 0 0 0,1-1 0 0 0,0 0 0 0 0,0 0 0 0 0,0 0 0 0 0,0-1 0 0 0,0 0 0 0 0,1 1 0 0 0,-1-1 0 0 0,0-1-126 0 0,0-4 104 0 0,0 0 0 0 0,0-1 0 0 0,1 1 0 0 0,1-1 0 0 0,-1 0 0 0 0,1 1 0 0 0,1-1 0 0 0,0 0 0 0 0,0 0 0 0 0,1 0 0 0 0,0 0 0 0 0,1 0 0 0 0,0 0 0 0 0,0 0 0 0 0,1 0 0 0 0,1 1 0 0 0,0-1 0 0 0,0 1 0 0 0,1-1 0 0 0,0 1 0 0 0,0 0 0 0 0,1 1 0 0 0,0-1 0 0 0,1 1 0 0 0,0 0 0 0 0,0 0 0 0 0,0 1 0 0 0,1-1-1 0 0,1 1 1 0 0,-1 1 0 0 0,1 0 0 0 0,2-1-104 0 0,-4 2-25 0 0,1 1 0 0 0,-1 0 0 0 0,1 0 0 0 0,0 1 0 0 0,1 0 0 0 0,-1 1 0 0 0,0-1 0 0 0,1 1 0 0 0,-1 1 0 0 0,1-1 0 0 0,0 1 0 0 0,-1 1 0 0 0,1-1 0 0 0,0 1-1 0 0,0 1 1 0 0,-1-1 0 0 0,1 1 0 0 0,0 1 0 0 0,-1-1 0 0 0,1 1 0 0 0,-1 1 0 0 0,1-1 0 0 0,-1 1 0 0 0,0 1 0 0 0,0-1 0 0 0,-1 1 0 0 0,1 0 0 0 0,-1 1 0 0 0,0 0 0 0 0,0 0-1 0 0,0 0 1 0 0,0 0 0 0 0,-1 1 0 0 0,2 3 25 0 0,-3-1-16 0 0,1 1-1 0 0,-2 0 1 0 0,1 0 0 0 0,-1 1-1 0 0,-1-1 1 0 0,1 1-1 0 0,-2-1 1 0 0,1 1-1 0 0,-1 0 1 0 0,-1-1-1 0 0,0 1 1 0 0,0 0 0 0 0,-1 3 16 0 0,1-7 5 0 0,-29 88 693 0 0,26-89-594 0 0,-1 1-855 0 0,-1-4-2715 0 0,2-1 984 0 0</inkml:trace>
  <inkml:trace contextRef="#ctx0" brushRef="#br0" timeOffset="40185.45">3465 1361 992 0 0,'0'0'7461'0'0,"0"0"-6657"0"0,0 0-804 0 0,0 0-516 0 0,0 0-200 0 0,0 0 304 0 0,0 0 412 0 0,0 0 176 0 0,0 0-176 0 0,0 0-120 0 0,-20 8-828 0 0,17-6-797 0 0,-1 0-915 0 0</inkml:trace>
  <inkml:trace contextRef="#ctx0" brushRef="#br0" timeOffset="36804.6">573 1466 704 0 0,'0'0'760'0'0,"0"0"-305"0"0,0 0 8 0 0,-8 1 871 0 0,3 1-1221 0 0,0-1 0 0 0,-1 0-1 0 0,1 0 1 0 0,0 0-1 0 0,-1-1 1 0 0,1 1-1 0 0,0-1 1 0 0,-1-1 0 0 0,1 1-1 0 0,-1-1 1 0 0,1 0-1 0 0,0 0 1 0 0,0 0 0 0 0,0-1-1 0 0,-1 0 1 0 0,1 0-1 0 0,1 0 1 0 0,-1 0 0 0 0,0-1-1 0 0,1 0 1 0 0,-1 0-1 0 0,1 0 1 0 0,0-1-1 0 0,0 0 1 0 0,0 1 0 0 0,0-1-1 0 0,1 0 1 0 0,-1-1-1 0 0,1 1 1 0 0,0-1 0 0 0,1 1-1 0 0,-1-1 1 0 0,1 0-1 0 0,0 0 1 0 0,0 0 0 0 0,0 0-1 0 0,1 0 1 0 0,-1-2-113 0 0,-1-40-38 0 0,2 0 1 0 0,3 0-1 0 0,1 0 1 0 0,2 1-1 0 0,2-1 1 0 0,3-2 37 0 0,-9 44-24 0 0,0 0 1 0 0,0 1-1 0 0,0-1 0 0 0,1 1 1 0 0,0 0-1 0 0,0-1 0 0 0,0 1 0 0 0,0 0 1 0 0,1 0-1 0 0,0 0 0 0 0,-1 0 1 0 0,1 1-1 0 0,1-1 0 0 0,-1 1 0 0 0,0 0 1 0 0,1 0-1 0 0,0 0 0 0 0,0 0 1 0 0,-1 1-1 0 0,2-1 0 0 0,-1 1 0 0 0,0 0 1 0 0,0 0-1 0 0,1 1 0 0 0,-1-1 1 0 0,1 1-1 0 0,-1 0 0 0 0,1 0 1 0 0,0 0-1 0 0,-1 1 0 0 0,1 0 0 0 0,0 0 1 0 0,-1 0-1 0 0,1 0 0 0 0,0 1 1 0 0,0 0-1 0 0,-1 0 0 0 0,1 0 0 0 0,-1 0 1 0 0,1 1-1 0 0,-1 0 0 0 0,0 0 1 0 0,0 0-1 0 0,0 0 0 0 0,0 1 0 0 0,0-1 1 0 0,0 1-1 0 0,0 0 0 0 0,-1 1 1 0 0,1-1-1 0 0,-1 0 0 0 0,0 1 1 0 0,0 0-1 0 0,-1-1 0 0 0,1 1 0 0 0,-1 1 1 0 0,0-1-1 0 0,0 0 0 0 0,2 4 24 0 0,1 10-6 0 0,0 1 0 0 0,-1 0 0 0 0,-1 0-1 0 0,0 0 1 0 0,-2 1 0 0 0,0-1 0 0 0,-2 0 0 0 0,0 1-1 0 0,-1 0 7 0 0,1 40 45 0 0,0-54 44 0 0,1 1-1 0 0,-1-1 1 0 0,0 0 0 0 0,0 1 0 0 0,0-1-1 0 0,-1 0 1 0 0,0 0 0 0 0,0 0-1 0 0,-1 0 1 0 0,0 0 0 0 0,0-1 0 0 0,0 1-1 0 0,0-1 1 0 0,-1 0 0 0 0,0 0-1 0 0,0 0 1 0 0,-1 0 0 0 0,1-1 0 0 0,-1 1-1 0 0,0-1 1 0 0,0-1 0 0 0,0 1-1 0 0,-1-1 1 0 0,1 0 0 0 0,-1 0 0 0 0,0 0-1 0 0,0-1 1 0 0,0 0 0 0 0,-4 1-89 0 0,5 1-2615 0 0,3-4-155 0 0</inkml:trace>
  <inkml:trace contextRef="#ctx0" brushRef="#br0" timeOffset="39203.07">546 1350 1304 0 0,'0'0'80'0'0,"0"0"192"0"0,0 0-12 0 0,0 0 708 0 0,0 0-436 0 0,0 0-244 0 0,0 0-16 0 0,0 0 120 0 0,0 0-144 0 0,0 0 24 0 0,-5 6-168 0 0,5-5-88 0 0,0-1-32 0 0,0 2-1364 0 0,0-2-1868 0 0</inkml:trace>
  <inkml:trace contextRef="#ctx0" brushRef="#br0" timeOffset="105074.71">574 1299 160 0 0,'0'0'300'0'0,"0"0"-288"0"0,0 0-12 0 0,0 0 0 0 0,0 0-220 0 0</inkml:trace>
  <inkml:trace contextRef="#ctx0" brushRef="#br0" timeOffset="105920.78">647 965 28 0 0,'0'0'573'0'0,"0"0"-331"0"0,0 0-146 0 0,0 0-3 0 0,0 0 64 0 0,0 0 19 0 0,0 0-12 0 0,0 0 145 0 0,1-5 446 0 0,3-9-725 0 0,1 0 1 0 0,1 0-1 0 0,1 1 0 0 0,0 0 1 0 0,1 0-1 0 0,0 0 0 0 0,0 1 1 0 0,2 0-1 0 0,-1 1 0 0 0,2 0 1 0 0,-1 1-1 0 0,2 0 0 0 0,-1 0 1 0 0,1 1-1 0 0,5-2-30 0 0,13-15 264 0 0,30-18-219 0 0,2 3 1 0 0,2 2-1 0 0,1 3 1 0 0,2 3-1 0 0,1 3 1 0 0,2 3 0 0 0,0 3-1 0 0,2 3 1 0 0,49-7-46 0 0,13 3 332 0 0,1 6 1 0 0,1 6-1 0 0,0 6 0 0 0,0 6 1 0 0,1 6-333 0 0,139 36 884 0 0,-216-23-609 0 0,0 3 1 0 0,-1 3-1 0 0,-1 2 0 0 0,-2 3 0 0 0,34 23-275 0 0,-90-52-56 0 0,-1 1 0 0 0,1-1 0 0 0,-1 0 0 0 0,1 0 0 0 0,-1 1 0 0 0,1-1 0 0 0,-1 1 0 0 0,1-1 0 0 0,0 0 0 0 0,-1 1 0 0 0,1-1 0 0 0,-1 1 0 0 0,1-1 0 0 0,0 1 0 0 0,0-1 0 0 0,-1 1 0 0 0,1-1 0 0 0,0 1 0 0 0,0-1 0 0 0,0 1 0 0 0,0-1 0 0 0,-1 1 0 0 0,1 0 0 0 0,0-1 0 0 0,0 1 0 0 0,0-1 0 0 0,0 1 0 0 0,0-1 0 0 0,1 1 0 0 0,-1 0 0 0 0,0-1-1 0 0,0 1 1 0 0,0-1 0 0 0,0 1 0 0 0,0-1 0 0 0,1 1 0 0 0,-1-1 0 0 0,0 1 0 0 0,1-1 0 0 0,-1 1 0 0 0,0-1 0 0 0,1 1 0 0 0,-1-1 0 0 0,0 0 0 0 0,1 1 0 0 0,-1-1 0 0 0,1 0 0 0 0,-1 1 0 0 0,1-1 0 0 0,-1 0 0 0 0,1 1 0 0 0,-1-1 0 0 0,1 0 0 0 0,-1 0 0 0 0,1 0 0 0 0,0 1 56 0 0,-11-1-2123 0 0</inkml:trace>
  <inkml:trace contextRef="#ctx0" brushRef="#br0" timeOffset="106558.61">968 1135 4204 0 0,'0'0'325'0'0,"0"0"-216"0"0,0 0-83 0 0,0 0 29 0 0,0 0 46 0 0,0-6-9 0 0,1-2-159 0 0,1 0 0 0 0,-1 0 1 0 0,1 1-1 0 0,1-1 0 0 0,-1 1 1 0 0,1-1-1 0 0,1 1 0 0 0,-1 0 1 0 0,1 0-1 0 0,1 0 0 0 0,-1 0 1 0 0,1 1-1 0 0,0 0 0 0 0,0 0 1 0 0,1 0-1 0 0,0 1 0 0 0,0 0 1 0 0,0 0-1 0 0,1 0 0 0 0,0 1 1 0 0,0 0-1 0 0,2-1 67 0 0,60-35 41 0 0,1 3-1 0 0,2 3 1 0 0,1 3-1 0 0,2 3 1 0 0,0 4-1 0 0,2 3 1 0 0,1 3-1 0 0,0 4 1 0 0,0 4-1 0 0,2 2 1 0 0,7 4-41 0 0,-12 4 270 0 0,0 3 0 0 0,0 4 1 0 0,0 3-1 0 0,-1 3 0 0 0,-1 3 0 0 0,0 3 1 0 0,37 17-271 0 0,53 35 56 0 0,-97-34-2744 0 0,-54-29 937 0 0</inkml:trace>
  <inkml:trace contextRef="#ctx0" brushRef="#br0" timeOffset="106916.6">1347 1386 456 0 0,'0'0'5069'0'0,"0"0"-5069"0"0,52-26-861 0 0,-25 18 1 0 0,10 0-248 0 0,14 3 180 0 0,15 2 4 0 0,-8 2 80 0 0</inkml:trace>
  <inkml:trace contextRef="#ctx0" brushRef="#br0" timeOffset="141061.82">1354 1553 236 0 0,'0'0'526'0'0,"0"0"-83"0"0,0 0-28 0 0,0 0-95 0 0,0 0-54 0 0,0 0-51 0 0,0 0 165 0 0,0 0 748 0 0,17 16 375 0 0,-27-7-1339 0 0,0 0 1 0 0,0-1-1 0 0,0 0 0 0 0,-1-1 1 0 0,0-1-1 0 0,-1 1 0 0 0,1-2 1 0 0,-1 1-1 0 0,-1-2 1 0 0,1 0-1 0 0,0 0 0 0 0,-1-1 1 0 0,-8 1-165 0 0,-46 5 142 0 0,0-4 1 0 0,-1-2-1 0 0,0-3 1 0 0,1-4 0 0 0,0-2-1 0 0,0-3 1 0 0,0-3-1 0 0,1-3 1 0 0,1-2-1 0 0,0-4 1 0 0,2-2 0 0 0,-23-14-143 0 0,69 32 7 0 0,-1 0 0 0 0,1-1 1 0 0,-1-1-1 0 0,2-1 1 0 0,-1 0-1 0 0,1-1 0 0 0,0-1 1 0 0,1 0-1 0 0,1-1 1 0 0,-1-1-1 0 0,2 0 0 0 0,-1-1 1 0 0,2-1-1 0 0,0 0 1 0 0,0 0-1 0 0,2-1 1 0 0,0 0-1 0 0,0-1 0 0 0,2-1 1 0 0,0 1-1 0 0,0-1 1 0 0,2 0-1 0 0,0-1 0 0 0,1 0 1 0 0,1 0-8 0 0,2-7-116 0 0,1 1 0 0 0,1 0 0 0 0,2 0 0 0 0,0 0 0 0 0,1 0 0 0 0,2 0 0 0 0,0 0 0 0 0,2 1 1 0 0,0 0-1 0 0,2 0 0 0 0,0 1 0 0 0,2-2 116 0 0,1 2-76 0 0,0 1 1 0 0,1 0-1 0 0,0 1 0 0 0,2 0 1 0 0,1 1-1 0 0,0 1 1 0 0,1 0-1 0 0,1 2 1 0 0,1 0-1 0 0,0 1 0 0 0,1 0 1 0 0,0 2-1 0 0,2 0 1 0 0,-1 2-1 0 0,1 0 0 0 0,1 1 1 0 0,0 2-1 0 0,8-2 76 0 0,11 0-31 0 0,0 2 0 0 0,1 2 1 0 0,0 2-1 0 0,0 1 0 0 0,1 3 0 0 0,-1 1 0 0 0,0 3 0 0 0,0 1 0 0 0,0 2 0 0 0,-1 2 0 0 0,0 2 0 0 0,-1 1 1 0 0,0 2-1 0 0,-1 3 0 0 0,0 0 0 0 0,-2 3 0 0 0,3 3 31 0 0,-10-6 24 0 0,0 1-1 0 0,0 2 1 0 0,-2 1 0 0 0,-1 2 0 0 0,-1 0 0 0 0,0 2-1 0 0,-2 1 1 0 0,-1 1 0 0 0,-1 1 0 0 0,-2 1 0 0 0,0 1-1 0 0,-2 1 1 0 0,-1 1-24 0 0,-3-1 97 0 0,0 1 1 0 0,-2 1-1 0 0,-1 0 0 0 0,-2 1 0 0 0,-2 0 0 0 0,0 0 0 0 0,-2 9-97 0 0,-4-30 25 0 0,-2 0 0 0 0,1 0 0 0 0,-2 0-1 0 0,0 0 1 0 0,0-1 0 0 0,-1 1 0 0 0,-1 0 0 0 0,0-1 0 0 0,-1 0-1 0 0,0 1 1 0 0,-1-1 0 0 0,0-1 0 0 0,-1 1 0 0 0,0-1 0 0 0,-1 0 0 0 0,0 0-1 0 0,-1-1 1 0 0,0 0 0 0 0,-1 0 0 0 0,0-1 0 0 0,-2 2-25 0 0,4-5 141 0 0,-2 4 54 0 0,-1-1-1 0 0,0 0 1 0 0,0 0 0 0 0,0-1-1 0 0,-1-1 1 0 0,0 0-1 0 0,-1 0 1 0 0,0-1-1 0 0,0 0 1 0 0,0-1-1 0 0,-1-1 1 0 0,0 0 0 0 0,-6 1-195 0 0,9-11 38 0 0,3-3-4533 0 0,4 6 850 0 0</inkml:trace>
  <inkml:trace contextRef="#ctx0" brushRef="#br0" timeOffset="142276.78">3109 2023 432 0 0,'0'0'492'0'0,"0"0"-116"0"0,-8-2-55 0 0,-11-6 6 0 0,0-1-1 0 0,0 0 1 0 0,1-1 0 0 0,0-1 0 0 0,1-1 0 0 0,1 0-1 0 0,0-2 1 0 0,0 1 0 0 0,1-2 0 0 0,1 0 0 0 0,1-1-1 0 0,0 0 1 0 0,-2-4-327 0 0,-143-243 1658 0 0,119 193-1673 0 0,4-1 0 0 0,3-2 0 0 0,3-1 1 0 0,3-1-1 0 0,3-1 0 0 0,4-2 0 0 0,3 0 0 0 0,4 0 1 0 0,3-1-1 0 0,3-1 0 0 0,5-64 15 0 0,3 120-84 0 0,1 0 0 0 0,0 0-1 0 0,2 0 1 0 0,1 0 0 0 0,1 1 0 0 0,1 0 0 0 0,1 0-1 0 0,0 1 1 0 0,2 0 0 0 0,1 1 0 0 0,1 0 0 0 0,0 1-1 0 0,1 1 1 0 0,2 0 0 0 0,0 0 0 0 0,1 2-1 0 0,0 0 1 0 0,2 1 0 0 0,-1 1 0 0 0,5-1 84 0 0,14-8 34 0 0,2 2 0 0 0,0 2 0 0 0,1 1 0 0 0,1 2 0 0 0,1 3 0 0 0,0 0 0 0 0,1 3 0 0 0,0 2 0 0 0,5 1-34 0 0,-13 3 25 0 0,0 2 0 0 0,0 1 0 0 0,1 2 0 0 0,-1 1 0 0 0,0 2 0 0 0,0 2 0 0 0,14 4-25 0 0,-26-3 27 0 0,-1 2 0 0 0,0 0 1 0 0,0 1-1 0 0,-1 2 0 0 0,0 0 0 0 0,0 1 1 0 0,-2 1-1 0 0,1 1 0 0 0,-2 1 1 0 0,0 0-1 0 0,-1 1 0 0 0,0 1 1 0 0,-2 1-1 0 0,0 0 0 0 0,-1 1 1 0 0,0 1-1 0 0,-2 0 0 0 0,0 1 1 0 0,2 9-28 0 0,24 54 154 0 0,-3 2 1 0 0,-5 2-1 0 0,-3 0 1 0 0,3 32-155 0 0,-17-69 13 0 0,-7-27-5 0 0,39 149 54 0 0,-7 1 0 0 0,5 94-62 0 0,-38-215-15 0 0,-1 0 0 0 0,-3 0 0 0 0,-2 0 0 0 0,-3 1 0 0 0,-1-1 0 0 0,-3-1 0 0 0,-3 0 0 0 0,-1 0 0 0 0,-3-1 0 0 0,-16 35 15 0 0,24-70 6 0 0,0-1-1 0 0,-1 0 0 0 0,-1-1 1 0 0,0 0-1 0 0,-1 0 0 0 0,0-1 1 0 0,-1 0-1 0 0,-1 0 0 0 0,0-2 1 0 0,-1 1-1 0 0,0-2 0 0 0,-1 0 1 0 0,0 0-1 0 0,0-1 0 0 0,-1-1 1 0 0,0 0-1 0 0,0-1 0 0 0,-1-1 1 0 0,0-1-1 0 0,0 0 0 0 0,-1-1 1 0 0,1 0-1 0 0,-3-1-5 0 0,-15 3 56 0 0,-1-2 0 0 0,0-1 1 0 0,-1-1-1 0 0,1-3 0 0 0,0 0 0 0 0,0-3 0 0 0,0 0 0 0 0,0-3 1 0 0,1 0-1 0 0,0-3 0 0 0,0 0 0 0 0,1-3 0 0 0,1 0 1 0 0,0-2-1 0 0,-23-15-56 0 0,-58-78-5145 0 0,91 82 2791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38:36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680 895 528 0 0,'-8'1'276'0'0,"-19"3"4"0"0,0-1 1 0 0,0-1-1 0 0,0-2 0 0 0,0 0 0 0 0,0-2 1 0 0,-1-1-1 0 0,2-1 0 0 0,-1-2 0 0 0,0 0 1 0 0,1-2-1 0 0,1-1 0 0 0,-1-1 0 0 0,1-1 1 0 0,1-1-1 0 0,0-1 0 0 0,1-1 0 0 0,0-1 1 0 0,-8-9-281 0 0,14 11 14 0 0,2-1 0 0 0,0-1 0 0 0,0 0 0 0 0,1-1-1 0 0,1 0 1 0 0,1-1 0 0 0,1-1 0 0 0,0 0 0 0 0,1 0 0 0 0,-1-6-14 0 0,5 12-179 0 0,1-1 0 0 0,0 0 0 0 0,2 0 0 0 0,-1-1 0 0 0,2 1 0 0 0,-1-1 0 0 0,2 0 0 0 0,0 1 0 0 0,1-1 0 0 0,0 0 0 0 0,1 0 0 0 0,0 1 0 0 0,1-1 0 0 0,1 1 0 0 0,0-1 0 0 0,1 1 0 0 0,0 0 0 0 0,1 0 0 0 0,1 1 0 0 0,0-1 0 0 0,0 1 0 0 0,1 0 0 0 0,1 1 0 0 0,2-3 179 0 0,7-8 89 0 0,1 1 0 0 0,1 1-1 0 0,1 0 1 0 0,1 2 0 0 0,0 0-1 0 0,2 1 1 0 0,0 1 0 0 0,0 2-1 0 0,2 0 1 0 0,0 1 0 0 0,0 2 0 0 0,1 0-1 0 0,0 2 1 0 0,1 1 0 0 0,0 1-1 0 0,0 1 1 0 0,1 2 0 0 0,-1 0-1 0 0,1 2 1 0 0,0 1 0 0 0,0 1 0 0 0,0 2-1 0 0,0 1 1 0 0,-1 1 0 0 0,1 1-1 0 0,-1 1 1 0 0,0 1 0 0 0,-1 2-1 0 0,18 8-88 0 0,-15-6 62 0 0,-1 1 1 0 0,-1 2-1 0 0,-1 0 0 0 0,0 2 0 0 0,0 1 0 0 0,-2 0 0 0 0,0 2 0 0 0,-1 1 0 0 0,-1 1 0 0 0,-1 1 0 0 0,-1 1 0 0 0,-1 0 0 0 0,-1 2 0 0 0,-1 0 0 0 0,-1 1 0 0 0,-1 0 0 0 0,-2 1 0 0 0,0 1 1 0 0,-2 0-1 0 0,-1 1 0 0 0,-2 0 0 0 0,0 1 0 0 0,-2-1 0 0 0,1 26-62 0 0,-7-43 42 0 0,-2 0-1 0 0,0 0 1 0 0,0 0 0 0 0,-1-1 0 0 0,-1 1 0 0 0,0-1 0 0 0,-1 1-1 0 0,0-1 1 0 0,0-1 0 0 0,-1 1 0 0 0,0-1 0 0 0,-1 0-1 0 0,-1 0 1 0 0,1-1 0 0 0,-1 0 0 0 0,-1 0 0 0 0,0-1 0 0 0,0 0-1 0 0,0 0 1 0 0,-8 3-42 0 0,-12 8 135 0 0,0-1 0 0 0,-1-2-1 0 0,-1-1 1 0 0,0-1 0 0 0,-1-2 0 0 0,-27 7-135 0 0,2-4 34 0 0,-1-3 0 0 0,-1-3 0 0 0,0-1 0 0 0,0-4 0 0 0,-1-2 0 0 0,-39-4-34 0 0,-92-22-4765 0 0,144 14 2179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1:04.2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58 1280 0 0,'0'0'8215'0'0,"3"6"-5165"0"0,1 7-2690 0 0,-1 1 1 0 0,0-1-1 0 0,-1 1 0 0 0,-1 0 0 0 0,0 0 1 0 0,-1-1-1 0 0,0 1 0 0 0,-1 0 0 0 0,0 0 1 0 0,-1-1-1 0 0,-1 1 0 0 0,0-1 0 0 0,-1 1 1 0 0,-1-1-1 0 0,-2 6-360 0 0,19-129-12852 0 0,-7 41 9623 0 0,4 5 5608 0 0,23 20 5229 0 0,18 54-4736 0 0,35 70-484 0 0,-84-79-2382 0 0,0 0 1 0 0,-1-1-1 0 0,1 1 1 0 0,-1 0-1 0 0,1 0 1 0 0,-1 0-1 0 0,0 0 0 0 0,1 0 1 0 0,-1 0-1 0 0,0 0 1 0 0,1 0-1 0 0,-1 0 1 0 0,0 0-1 0 0,0 0 1 0 0,0 0-1 0 0,0 1 0 0 0,0-1 1 0 0,0 0-1 0 0,0 0 1 0 0,-1 0-1 0 0,1 0 1 0 0,0 0-1 0 0,-1 0 0 0 0,1 0 1 0 0,0 0-1 0 0,-1 0 1 0 0,1 0-1 0 0,-1 0 1 0 0,1-1-1 0 0,-1 1 1 0 0,0 0-1 0 0,1 0 0 0 0,-1 0 1 0 0,0-1-1 0 0,0 1 1 0 0,0 0-1 0 0,1-1 1 0 0,-1 1-1 0 0,0 0 1 0 0,0-1-1 0 0,0 1 0 0 0,0-1 1 0 0,0 0-1 0 0,0 1 1 0 0,0-1-1 0 0,0 0 1 0 0,0 0-1 0 0,0 1 1 0 0,0-1-1 0 0,0 0 0 0 0,0 0 1 0 0,0 0-1 0 0,0 0 1 0 0,-1 0-7 0 0,-71 2-308 0 0,60-3 81 0 0,12 1 220 0 0,0 0 1 0 0,-1-1 0 0 0,1 1 0 0 0,0 0-1 0 0,0-1 1 0 0,0 1 0 0 0,0 0 0 0 0,0 0 0 0 0,0 0-1 0 0,0 0 1 0 0,-1 0 0 0 0,1 0 0 0 0,0 0 0 0 0,0 0-1 0 0,0 1 1 0 0,0-1 0 0 0,0 0 0 0 0,0 1 0 0 0,0-1-1 0 0,0 1 1 0 0,0-1 0 0 0,0 1 0 0 0,0-1-1 0 0,0 1 1 0 0,0 0 0 0 0,0 0 0 0 0,0-1 0 0 0,1 1-1 0 0,-1 0 1 0 0,0 0 0 0 0,0 0 0 0 0,1 0 0 0 0,-1 0-1 0 0,1 0 1 0 0,-1 0 0 0 0,1 0 0 0 0,-1 0-1 0 0,1 0 1 0 0,0 0 0 0 0,-1 0 0 0 0,1 0 0 0 0,0 0-1 0 0,0 0 1 0 0,0 0 0 0 0,0 0 0 0 0,0 1 0 0 0,0-1-1 0 0,0 0 1 0 0,0 0 0 0 0,0 0 0 0 0,1 0-1 0 0,-1 0 1 0 0,0 0 0 0 0,1 0 0 0 0,-1 0 0 0 0,1 0-1 0 0,-1 0 1 0 0,1 0 0 0 0,-1 0 0 0 0,1 0 0 0 0,0 0-1 0 0,-1 0 1 0 0,1 0 0 0 0,0 0 0 0 0,0-1 0 0 0,0 1-1 0 0,0 0 1 0 0,-1-1 0 0 0,1 1 0 0 0,0 0 6 0 0,63 61 980 0 0,-64-62-980 0 0,8 6-150 0 0,46 36 813 0 0,-17-26-4410 0 0,-27-15-578 0 0,1-4-2857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1:04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0 339 11837 0 0,'0'0'2490'0'0,"4"9"-1671"0"0,3 10-480 0 0,-1 0 0 0 0,0 0 0 0 0,-2 1 0 0 0,0-1 0 0 0,-1 1 0 0 0,-1 0 0 0 0,-1 0 0 0 0,0 0 0 0 0,-2 0 0 0 0,0 0 0 0 0,-3 11-339 0 0,7-31-7494 0 0,2-7 1557 0 0</inkml:trace>
  <inkml:trace contextRef="#ctx0" brushRef="#br0" timeOffset="169.76">133 382 5501 0 0,'0'0'4703'0'0,"0"0"-2551"0"0,0 0-1295 0 0,6 8-115 0 0,31 97 2863 0 0,-40-31-1932 0 0,1-48-3683 0 0,1 0-5243 0 0,1-28 2047 0 0</inkml:trace>
  <inkml:trace contextRef="#ctx0" brushRef="#br0" timeOffset="324.58">227 536 6461 0 0,'0'0'8996'0'0,"0"0"-7827"0"0,0 0-1169 0 0,0 0 0 0 0,0 0 112 0 0,0 0 76 0 0,-50-7-112 0 0,30 4-76 0 0,0-1-508 0 0,2 2-813 0 0,1-2-747 0 0,4 1-2972 0 0,7-7-3005 0 0</inkml:trace>
  <inkml:trace contextRef="#ctx0" brushRef="#br0" timeOffset="494.82">507 439 12525 0 0,'0'0'2172'0'0,"0"0"-1288"0"0,0 0-596 0 0,0 0-336 0 0,0 0 17 0 0,-9-2 14 0 0,-60 2-220 0 0,67 0 232 0 0,0 1-1 0 0,1-1 1 0 0,-1 0-1 0 0,0 1 1 0 0,1-1-1 0 0,-1 1 1 0 0,0-1 0 0 0,1 1-1 0 0,-1 0 1 0 0,1 0-1 0 0,-1 0 1 0 0,1 0-1 0 0,0 0 1 0 0,-1 0-1 0 0,1 0 1 0 0,0 0 0 0 0,0 1-1 0 0,-1-1 1 0 0,1 0-1 0 0,0 1 1 0 0,0-1-1 0 0,1 1 1 0 0,-1-1-1 0 0,0 1 1 0 0,0-1-1 0 0,1 1 1 0 0,-1-1 0 0 0,1 1-1 0 0,-1 0 1 0 0,1-1-1 0 0,0 1 1 0 0,0 0-1 0 0,0 0 1 0 0,0-1-1 0 0,0 1 1 0 0,0 0 0 0 0,0 0-1 0 0,0-1 1 0 0,1 1-1 0 0,-1 0 1 0 0,1-1-1 0 0,-1 1 1 0 0,1-1-1 0 0,0 1 1 0 0,0-1 0 0 0,-1 1-1 0 0,2 0 6 0 0,41 54 992 0 0,9 27 573 0 0,-55-80-1626 0 0,1 1 1 0 0,-1-1-1 0 0,0 0 1 0 0,0 0-1 0 0,0 0 1 0 0,0-1-1 0 0,-1 1 0 0 0,1-1 1 0 0,-1 0-1 0 0,0 0 1 0 0,1 0-1 0 0,-1 0 1 0 0,0 0-1 0 0,0-1 0 0 0,0 0 1 0 0,0 0-1 0 0,0 0 1 0 0,0 0-1 0 0,-1-1 1 0 0,1 1-1 0 0,0-1 0 0 0,0 0 1 0 0,-1-1-1 0 0,1 1 1 0 0,0-1-1 0 0,0 1 1 0 0,0-1-1 0 0,0 0 0 0 0,0-1 1 0 0,0 1-1 0 0,0-1 1 0 0,-1 0 60 0 0,-23-7-3698 0 0,-5-8-4143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1:14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55 1044 0 0,'0'0'8760'0'0,"0"0"-5496"0"0,7-5-2325 0 0,29-26 1033 0 0,-37 30-1952 0 0,0-1 0 0 0,-1 1 0 0 0,1-1 0 0 0,-1 1 0 0 0,1 0 0 0 0,-1-1 0 0 0,0 1 0 0 0,1 0 0 0 0,-1 0 0 0 0,0 0 0 0 0,0 0 0 0 0,0 1 0 0 0,0-1 0 0 0,0 0 0 0 0,0 1 0 0 0,0-1 0 0 0,0 1 0 0 0,0 0 0 0 0,0 0 0 0 0,0-1 0 0 0,0 2 0 0 0,0-1 0 0 0,0 0 0 0 0,0 0 0 0 0,0 0 0 0 0,0 1 0 0 0,0-1 0 0 0,0 1 0 0 0,0 0 0 0 0,0 0 1 0 0,0 0-1 0 0,0 0-20 0 0,-5 3 14 0 0,0 1 0 0 0,1-1 1 0 0,-1 1-1 0 0,1 1 1 0 0,0-1-1 0 0,1 1 1 0 0,-1 0-1 0 0,1 1 1 0 0,0-1-1 0 0,1 1 0 0 0,-1 0 1 0 0,1 0-1 0 0,1 0 1 0 0,-1 1-1 0 0,1-1 1 0 0,1 1-1 0 0,0 0 1 0 0,0 0-1 0 0,0 0 0 0 0,1 0 1 0 0,0 0-1 0 0,0 0 1 0 0,1 0-1 0 0,0 0 1 0 0,1 1-1 0 0,-1-1 1 0 0,3 5-15 0 0,1-7 28 0 0,1 0 1 0 0,0-1 0 0 0,0 1-1 0 0,0-1 1 0 0,1 0 0 0 0,0 0-1 0 0,0-1 1 0 0,0 1 0 0 0,1-1-1 0 0,0-1 1 0 0,-1 1 0 0 0,1-1-1 0 0,0-1 1 0 0,1 1 0 0 0,-1-1-1 0 0,0 0 1 0 0,1-1 0 0 0,-1 1-1 0 0,1-2 1 0 0,-1 1 0 0 0,1-1-1 0 0,-1 0 1 0 0,1 0 0 0 0,0-1-1 0 0,-1 0 1 0 0,1-1 0 0 0,-1 0-1 0 0,0 0 1 0 0,5-2-29 0 0,30 63-239 0 0,-41-58 252 0 0,0 3 34 0 0,1 0-1 0 0,0 0 1 0 0,0-1 0 0 0,0 1 0 0 0,0-1-1 0 0,0 1 1 0 0,1-1 0 0 0,-1 0-1 0 0,1 0 1 0 0,0 0 0 0 0,0 0-1 0 0,0 0 1 0 0,1-1 0 0 0,-1 0-1 0 0,0 1 1 0 0,1-1 0 0 0,0 0 0 0 0,-1-1-1 0 0,1 1 1 0 0,0-1 0 0 0,0 0-1 0 0,3 1-46 0 0,-5-3-33 0 0,-1-1 0 0 0,0 0 0 0 0,0 0 0 0 0,0 0 0 0 0,0 0 0 0 0,-1 0 0 0 0,1 0-1 0 0,-1 0 1 0 0,1 0 0 0 0,-1 0 0 0 0,1 0 0 0 0,-1-1 0 0 0,0 1 0 0 0,0 0 0 0 0,0 0-1 0 0,0 0 1 0 0,-1 0 0 0 0,1 0 0 0 0,0 0 0 0 0,-1-1 0 0 0,0 1 0 0 0,1 0 0 0 0,-1 0-1 0 0,0 0 1 0 0,0 1 0 0 0,0-1 0 0 0,0 0 0 0 0,-1 0 33 0 0,-59-76-4032 0 0,59 78 3295 0 0,1 0-4728 0 0,3 0 964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1:15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0 9309 0 0,'0'0'5617'0'0,"0"0"-4129"0"0,2 8-1103 0 0,-2-6-352 0 0,2 2 34 0 0,-1 0-1 0 0,0 0 1 0 0,0 0 0 0 0,-1 0-1 0 0,1 0 1 0 0,-1 0 0 0 0,1 0-1 0 0,-1 0 1 0 0,-1 0 0 0 0,1 0-1 0 0,0 0 1 0 0,-1 0 0 0 0,0 0 0 0 0,0 0-1 0 0,0 0 1 0 0,-1-1 0 0 0,1 1-1 0 0,-1 0 1 0 0,-2 3-67 0 0,2-6 44 0 0,25-37-3722 0 0,14 5 1971 0 0,-35 29 1806 0 0,-1 1 0 0 0,1 0 1 0 0,0 0-1 0 0,0 0 0 0 0,0 0 1 0 0,0 0-1 0 0,0 0 0 0 0,0 1 1 0 0,0-1-1 0 0,0 0 0 0 0,0 1 1 0 0,0 0-1 0 0,1 0 0 0 0,-1-1 1 0 0,0 1-1 0 0,0 0 0 0 0,0 1 1 0 0,0-1-1 0 0,1 0 0 0 0,-1 1 1 0 0,0-1-1 0 0,0 1 0 0 0,0 0 1 0 0,0-1-1 0 0,0 1 0 0 0,0 0 1 0 0,0 0-1 0 0,-1 1 0 0 0,1-1 1 0 0,0 0-1 0 0,0 0 0 0 0,-1 1 1 0 0,1-1-1 0 0,-1 1 0 0 0,1 0 1 0 0,-1-1-1 0 0,0 1 0 0 0,0 0 1 0 0,1 0-1 0 0,-1 0 0 0 0,0 0 1 0 0,-1 0-1 0 0,1 0 0 0 0,0 0 1 0 0,-1 0-1 0 0,1 0 0 0 0,-1 0 1 0 0,1 1-100 0 0,2 55 1271 0 0,-8-35-3379 0 0,2-7-2206 0 0,4-22-1864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1:16.6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5 5440 0 0,'0'0'7276'0'0,"0"0"-5094"0"0,0 0-1779 0 0,0 0-86 0 0,0 0-238 0 0,0 0-54 0 0,0 0 35 0 0,-7 0-59 0 0,6 0-3 0 0,-1-1-1 0 0,1 0 0 0 0,-1 1 0 0 0,1-1 0 0 0,-1 1 0 0 0,1-1 0 0 0,-1 1 0 0 0,1 0 0 0 0,-1 0 0 0 0,1 0 0 0 0,-1 0 0 0 0,1 0 0 0 0,-1 0 1 0 0,1 0-1 0 0,-1 0 0 0 0,1 1 0 0 0,-1-1 0 0 0,1 0 0 0 0,-1 1 0 0 0,1-1 0 0 0,0 1 0 0 0,-1 0 0 0 0,1-1 0 0 0,0 1 0 0 0,-1 0 1 0 0,1 0-1 0 0,0 0 0 0 0,0 0 0 0 0,0 0 0 0 0,0 0 0 0 0,0 0 0 0 0,0 1 0 0 0,0-1 0 0 0,0 0 0 0 0,0 0 0 0 0,0 1 0 0 0,1-1 0 0 0,-1 0 1 0 0,0 1-1 0 0,1-1 0 0 0,0 1 0 0 0,-1-1 0 0 0,1 1 0 0 0,0-1 0 0 0,0 1 0 0 0,-1-1 0 0 0,1 1 0 0 0,0-1 0 0 0,1 1 0 0 0,-1-1 1 0 0,0 1-1 0 0,0 0 0 0 0,1-1 0 0 0,-1 0 0 0 0,1 1 0 0 0,-1-1 0 0 0,1 1 0 0 0,0 0 3 0 0,36 29 135 0 0,26 42 1544 0 0,-64-70-1670 0 0,1-1 0 0 0,-1 1 0 0 0,0-1 0 0 0,0 0 0 0 0,0 1 1 0 0,0-1-1 0 0,0 0 0 0 0,-1 0 0 0 0,1 0 0 0 0,-1 0 1 0 0,1 0-1 0 0,-1 0 0 0 0,0-1 0 0 0,0 1 0 0 0,0 0 0 0 0,0-1 1 0 0,0 1-1 0 0,0-1 0 0 0,0 0 0 0 0,0 0 0 0 0,-1 0 0 0 0,1 0 1 0 0,0 0-1 0 0,-1 0 0 0 0,1 0 0 0 0,0-1 0 0 0,-1 1 0 0 0,1-1 1 0 0,-1 0-1 0 0,1 0 0 0 0,-1 0 0 0 0,1 0 0 0 0,-1 0 0 0 0,1-1 1 0 0,-1 1-1 0 0,1-1 0 0 0,-1 1 0 0 0,-1-2-9 0 0,-33-4-2709 0 0,24-3-1616 0 0,4-7-3745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1:17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0 10817 0 0,'0'0'3096'0'0,"0"0"-2624"0"0,0 0 184 0 0,7 41 72 0 0,-9-29-220 0 0,0-4-171 0 0,-2 1 11 0 0,0-1-160 0 0,1-4-112 0 0,1 1-76 0 0,2-5-388 0 0,0 0-353 0 0,0-2-99 0 0,2-3-732 0 0,5-4-2520 0 0,-1-1-1673 0 0,3-1 1937 0 0</inkml:trace>
  <inkml:trace contextRef="#ctx0" brushRef="#br0" timeOffset="1">10 0 1148 0 0,'52'5'3230'0'0,"-12"-4"2630"0"0,0 28 757 0 0,-51 50-6046 0 0,10-84-6720 0 0,1-2-68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1:17.8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6281 0 0,'0'0'8664'0'0,"0"0"-7960"0"0,27 57-8 0 0,-18-27 261 0 0,-4 4-273 0 0,2 0-228 0 0,-7-1-208 0 0,0-2-88 0 0,0-2-64 0 0,-2-5-44 0 0,0-3 8 0 0,-2-4-60 0 0,1-5-24 0 0,2-4-284 0 0,1-4-496 0 0,0-4-648 0 0,0-3-1277 0 0,0-4-3539 0 0</inkml:trace>
  <inkml:trace contextRef="#ctx0" brushRef="#br0" timeOffset="187.8">167 89 14869 0 0,'0'0'2273'0'0,"0"0"-2273"0"0,0 0-112 0 0,0 0 112 0 0,0 0 100 0 0,-43 3 124 0 0,24-2-88 0 0,-7-1-136 0 0,2 0-932 0 0,0 0-809 0 0,9 0-2795 0 0,-1-3-3777 0 0</inkml:trace>
  <inkml:trace contextRef="#ctx0" brushRef="#br0" timeOffset="450.82">319 194 8749 0 0,'0'0'6330'0'0,"0"0"-4583"0"0,0 0-1691 0 0,0 0-216 0 0,0 0 42 0 0,0 0-11 0 0,-6-2-159 0 0,6 1 305 0 0,-1 1-55 0 0,0-1 0 0 0,1 0 0 0 0,-1 0 0 0 0,0 0 0 0 0,0 0 0 0 0,1 0 0 0 0,-1 1 0 0 0,0-1 0 0 0,0 0 0 0 0,0 1 0 0 0,0-1 0 0 0,0 1 0 0 0,0-1 0 0 0,0 1 0 0 0,0-1 0 0 0,0 1 0 0 0,0 0 0 0 0,0 0 0 0 0,0-1 0 0 0,0 1 0 0 0,0 0 0 0 0,-1 0 0 0 0,1 0 0 0 0,0 0 0 0 0,0 0 0 0 0,0 0 0 0 0,0 0 0 0 0,0 1 0 0 0,0-1 0 0 0,0 0 0 0 0,0 1-1 0 0,0-1 1 0 0,0 0 0 0 0,0 1 0 0 0,0 0 0 0 0,0-1 0 0 0,0 1 0 0 0,0-1 0 0 0,0 1 0 0 0,0 0 0 0 0,0 0 0 0 0,1-1 0 0 0,-1 1 0 0 0,0 0 0 0 0,1 0 0 0 0,-1 0 0 0 0,0 0 0 0 0,1 0 0 0 0,-1 0 0 0 0,1 0 0 0 0,0 0 0 0 0,-1 0 0 0 0,1 0 0 0 0,0 0 0 0 0,0 0 0 0 0,-1 0 0 0 0,1 0 0 0 0,0 1 0 0 0,0-1 0 0 0,0 0 0 0 0,0 0 0 0 0,0 0 0 0 0,1 0 0 0 0,-1 0 0 0 0,0 0 0 0 0,0 0 0 0 0,1 0 0 0 0,-1 0 0 0 0,1 0 38 0 0,36 52 649 0 0,-30-46-458 0 0,-1 0 0 0 0,0 1 1 0 0,0 0-1 0 0,0 0 0 0 0,-1 0 0 0 0,0 1 0 0 0,-1 0 0 0 0,0-1 0 0 0,0 2 0 0 0,-1-1 0 0 0,0 0 0 0 0,-1 1 0 0 0,0-1 0 0 0,-1 1 0 0 0,1 1-191 0 0,-3-9-4 0 0,0 1 0 0 0,0-1 0 0 0,-1 0 0 0 0,1 0 0 0 0,-1 0 0 0 0,1 0 0 0 0,-1 0 0 0 0,1 0 0 0 0,-1 0 0 0 0,0 0 0 0 0,0-1 0 0 0,0 1 0 0 0,0 0 0 0 0,0-1 0 0 0,0 0 0 0 0,-1 0 0 0 0,1 0 0 0 0,0 0 0 0 0,-1 0 0 0 0,1 0 0 0 0,-1 0 0 0 0,1-1 0 0 0,-1 1 0 0 0,1-1 0 0 0,-1 0 0 0 0,1 0 0 0 0,-1 0 0 0 0,1 0 0 0 0,-1 0-1 0 0,1 0 1 0 0,-1-1 0 0 0,1 1 0 0 0,-1-1 0 0 0,1 0 0 0 0,-1 1 0 0 0,1-1 0 0 0,0 0 0 0 0,-1-1 0 0 0,1 1 0 0 0,0 0 0 0 0,-1-1 4 0 0,-34-22-6721 0 0,23-5-3261 0 0</inkml:trace>
  <inkml:trace contextRef="#ctx0" brushRef="#br0" timeOffset="451.82">608 454 17950 0 0,'0'0'0'0'0,"0"0"-1833"0"0,0 0-1251 0 0,0 0-2716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6.8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 51 1756 0 0,'0'0'25'0'0,"0"0"478"0"0,0 0 1405 0 0,0 0-509 0 0,0 0-533 0 0,-5-7 175 0 0,3 4-853 0 0,1 1 1 0 0,-1-1-1 0 0,0 0 1 0 0,0 0-1 0 0,0 1 1 0 0,0-1-1 0 0,0 1 0 0 0,-1 0 1 0 0,1-1-1 0 0,-1 1 1 0 0,1 0-1 0 0,-1 1 1 0 0,0-1-1 0 0,0 0 0 0 0,0 1 1 0 0,0-1-1 0 0,0 1 1 0 0,0 0-1 0 0,0 0 0 0 0,-1 0 1 0 0,1 1-1 0 0,0-1 1 0 0,-3 1-189 0 0,4 2 127 0 0,0 1 0 0 0,0-1 0 0 0,0 1 0 0 0,0 0 0 0 0,1-1 0 0 0,-1 1 0 0 0,1 0 0 0 0,0 0 0 0 0,-1 0 0 0 0,1 0 0 0 0,1 0 0 0 0,-1 1 0 0 0,0-1 0 0 0,1 0 0 0 0,-1 0 0 0 0,1 1 0 0 0,0-1 0 0 0,0 0 0 0 0,1 0 0 0 0,-1 0 0 0 0,1 1 0 0 0,-1-1 0 0 0,1 0 0 0 0,0 0 0 0 0,0 0 0 0 0,0 0 0 0 0,1 0 0 0 0,-1 0 0 0 0,1 0 0 0 0,-1 0 0 0 0,1-1 0 0 0,0 1 0 0 0,0-1 0 0 0,1 1 0 0 0,-1-1 0 0 0,0 0 0 0 0,1 0 0 0 0,-1 0 0 0 0,1 0 0 0 0,0 0 0 0 0,-1 0 0 0 0,1-1 0 0 0,0 1 0 0 0,0-1 0 0 0,0 0 0 0 0,3 1-127 0 0,-4-2 20 0 0,0 1 0 0 0,0-1 0 0 0,0 0 0 0 0,0 0 0 0 0,0 1 0 0 0,0-1 0 0 0,0-1 0 0 0,0 1 0 0 0,0 0 0 0 0,0 0 0 0 0,0-1 0 0 0,0 0 0 0 0,0 1 0 0 0,0-1 0 0 0,0 0 0 0 0,-1 0 0 0 0,1 0 0 0 0,0 0-1 0 0,0 0 1 0 0,-1 0 0 0 0,1 0 0 0 0,-1 0 0 0 0,1-1 0 0 0,-1 1 0 0 0,1-1 0 0 0,-1 1 0 0 0,0-1 0 0 0,0 0 0 0 0,0 1 0 0 0,0-1 0 0 0,0 0 0 0 0,0 0 0 0 0,0-1-20 0 0,-3-47-7425 0 0,0 42 1781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1:16.8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52 1 11641 0 0,'0'0'3160'0'0,"0"0"-2580"0"0,24 46 352 0 0,-16-21-59 0 0,-3 3-237 0 0,-2 2-216 0 0,-2-2-124 0 0,-1 0-148 0 0,-1-1-64 0 0,-6-3-72 0 0,1 0 76 0 0,-1-5-88 0 0,4-4-112 0 0,-1-2-256 0 0,1-5-412 0 0,3-5-885 0 0,0 0-2439 0 0,3-9-2092 0 0</inkml:trace>
  <inkml:trace contextRef="#ctx0" brushRef="#br0" timeOffset="263.25">168 160 12377 0 0,'0'0'2996'0'0,"0"0"-2908"0"0,0 0-88 0 0,0 0 0 0 0,-39 1 152 0 0,16-1-40 0 0,1 0-112 0 0,-4-1-12 0 0,2-1-1768 0 0,4-1-3320 0 0,6-6-3697 0 0</inkml:trace>
  <inkml:trace contextRef="#ctx0" brushRef="#br0" timeOffset="527.02">366 285 10889 0 0,'0'0'3678'0'0,"0"0"-2772"0"0,0 0-831 0 0,0 0 85 0 0,0 0 57 0 0,0 0-296 0 0,0 0-382 0 0,0 0-155 0 0,-2-3-38 0 0,-54-58-4754 0 0,20 52 5394 0 0,7 40 3399 0 0,28-29-3331 0 0,-1-1 1 0 0,1 1 0 0 0,0 0-1 0 0,-1 0 1 0 0,1 1-1 0 0,0-1 1 0 0,0 0-1 0 0,0 0 1 0 0,1 0 0 0 0,-1 1-1 0 0,0-1 1 0 0,1 0-1 0 0,0 1 1 0 0,-1-1-1 0 0,1 0 1 0 0,0 1 0 0 0,0-1-1 0 0,1 1 1 0 0,-1-1-1 0 0,0 0 1 0 0,1 1-1 0 0,-1-1 1 0 0,1 0 0 0 0,0 1-1 0 0,0-1 1 0 0,0 0-1 0 0,0 0 1 0 0,0 0 0 0 0,0 0-1 0 0,0 0 1 0 0,1 0-1 0 0,-1 0 1 0 0,1 0-1 0 0,0 0 1 0 0,-1-1 0 0 0,1 1-1 0 0,0-1 1 0 0,0 1-1 0 0,0-1 1 0 0,0 0-1 0 0,0 0 1 0 0,0 0 0 0 0,0 0-1 0 0,1 0 1 0 0,-1 0-1 0 0,0 0 1 0 0,1-1 0 0 0,-1 1-1 0 0,0-1 1 0 0,1 0-1 0 0,-1 0 1 0 0,0 0-1 0 0,1 0 1 0 0,-1 0 0 0 0,1 0-1 0 0,-1-1 1 0 0,2 1-55 0 0,58-34-1052 0 0,-54 69 1482 0 0,-4 6 14 0 0,-7-26-8694 0 0,4-18 1489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0:34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2396 4435 12493 0 0,'0'0'2231'0'0,"0"0"-1366"0"0,0 0-391 0 0,0 0 6 0 0,-6 7-81 0 0,-3 2-322 0 0,1 0 0 0 0,0 1 1 0 0,0 0-1 0 0,1 1 1 0 0,0-1-1 0 0,1 1 0 0 0,0 1 1 0 0,0-1-1 0 0,2 1 1 0 0,-1 0-1 0 0,2 0 1 0 0,-1 0-1 0 0,2 1 0 0 0,0-1 1 0 0,0 1-1 0 0,1 0 1 0 0,0 4-78 0 0,4-14 33 0 0,1 1 0 0 0,-1-1 0 0 0,0 0 0 0 0,1 0 1 0 0,0 0-1 0 0,0-1 0 0 0,0 1 0 0 0,0-1 0 0 0,0 0 1 0 0,0 0-1 0 0,0-1 0 0 0,1 1 0 0 0,-1-1 0 0 0,1 0 1 0 0,-1 0-1 0 0,1 0 0 0 0,-1-1 0 0 0,1 1 0 0 0,-1-1 1 0 0,1 0-1 0 0,0-1 0 0 0,-1 1 0 0 0,1-1 0 0 0,-1 0 1 0 0,1 0-1 0 0,-1 0 0 0 0,1 0 0 0 0,-1-1 0 0 0,0 0 1 0 0,0 0-1 0 0,0 0 0 0 0,0-1 0 0 0,4-2-33 0 0,41-59-1148 0 0,-40 101 1318 0 0,-8-28-297 0 0,17 64 1352 0 0,-17-72-1286 0 0,-1 0-1 0 0,1 0 1 0 0,-1 0-1 0 0,1-1 0 0 0,0 1 1 0 0,-1 0-1 0 0,1-1 1 0 0,0 1-1 0 0,0 0 1 0 0,0-1-1 0 0,-1 1 0 0 0,1-1 1 0 0,0 0-1 0 0,0 1 1 0 0,0-1-1 0 0,0 0 0 0 0,0 1 1 0 0,0-1-1 0 0,0 0 1 0 0,0 0-1 0 0,0 0 0 0 0,0 0 1 0 0,0 0-1 0 0,0 0 1 0 0,0 0-1 0 0,0 0 1 0 0,0 0-1 0 0,0 0 0 0 0,0 0 1 0 0,0-1-1 0 0,-1 1 1 0 0,1 0-1 0 0,0-1 0 0 0,0 1 1 0 0,0-1-1 0 0,0 1 1 0 0,0-1-1 0 0,-1 1 0 0 0,1-1 1 0 0,0 0-1 0 0,0 1 1 0 0,-1-1-1 0 0,1 0 1 0 0,0 0 61 0 0,4-6-3597 0 0,1-6-3429 0 0</inkml:trace>
  <inkml:trace contextRef="#ctx0" brushRef="#br0" timeOffset="247.05">2602 4429 13521 0 0,'0'0'3761'0'0,"0"0"-3573"0"0,0 0-88 0 0,0 0 136 0 0,0 0-16 0 0,0 0-220 0 0,0 0-204 0 0,0 0-940 0 0,0 0 23 0 0,0 0-571 0 0,-7 6-3032 0 0,3-7-3345 0 0</inkml:trace>
  <inkml:trace contextRef="#ctx0" brushRef="#br0" timeOffset="646.67">2694 4568 3768 0 0,'0'0'6253'0'0,"0"0"-4600"0"0,0 0-1395 0 0,0 0 502 0 0,0 0 230 0 0,7 6-184 0 0,65 27 825 0 0,-71-32-1646 0 0,1 0-1 0 0,-1-1 1 0 0,1 1 0 0 0,-1-1 0 0 0,1 1-1 0 0,-1-1 1 0 0,1 0 0 0 0,0 0 0 0 0,-1 1-1 0 0,1-1 1 0 0,0 0 0 0 0,-1-1 0 0 0,1 1-1 0 0,0 0 1 0 0,-1 0 0 0 0,1-1-1 0 0,0 1 1 0 0,-1-1 0 0 0,1 1 0 0 0,-1-1-1 0 0,1 0 1 0 0,-1 1 0 0 0,1-1 0 0 0,-1 0-1 0 0,0 0 1 0 0,1 0 0 0 0,-1 0 0 0 0,0 0-1 0 0,0-1 1 0 0,0 1 0 0 0,0 0 0 0 0,0-1-1 0 0,0 1 1 0 0,0 0 0 0 0,0-1 0 0 0,0 1-1 0 0,-1-1 1 0 0,1 1 0 0 0,-1-1-1 0 0,1 0 1 0 0,-1 1 0 0 0,1-1 0 0 0,-1 1-1 0 0,0-1 1 0 0,0 0 0 0 0,0 1 0 0 0,0-1-1 0 0,0 0 1 0 0,0 1 0 0 0,0-1 0 0 0,-1 0-1 0 0,1 1 1 0 0,-1-1 15 0 0,1 1-6 0 0,0 0-1 0 0,0 0 1 0 0,0 1-1 0 0,0-1 1 0 0,0 0-1 0 0,0 1 1 0 0,0-1-1 0 0,0 1 1 0 0,-1-1-1 0 0,1 0 1 0 0,0 1-1 0 0,0-1 1 0 0,-1 0-1 0 0,1 1 1 0 0,-1-1-1 0 0,1 1 1 0 0,0-1-1 0 0,-1 1 1 0 0,1-1 0 0 0,-1 1-1 0 0,1-1 1 0 0,-1 1-1 0 0,1 0 1 0 0,-1-1-1 0 0,0 1 1 0 0,1-1-1 0 0,-1 1 1 0 0,1 0-1 0 0,-1 0 1 0 0,0-1-1 0 0,1 1 1 0 0,-1 0-1 0 0,0 0 1 0 0,1 0-1 0 0,-1 0 1 0 0,0 0-1 0 0,1 0 1 0 0,-1 0-1 0 0,0 0 1 0 0,1 0-1 0 0,-1 0 1 0 0,0 0-1 0 0,1 0 1 0 0,-1 1 0 0 0,0-1-1 0 0,1 0 1 0 0,-1 0-1 0 0,1 1 1 0 0,-1-1-1 0 0,0 0 1 0 0,1 1-1 0 0,-1-1 1 0 0,1 0-1 0 0,-1 1 1 0 0,1-1-1 0 0,-1 1 1 0 0,1-1-1 0 0,-1 1 1 0 0,1 0-1 0 0,0-1 1 0 0,-1 1-1 0 0,1-1 1 0 0,0 1-1 0 0,-1-1 1 0 0,1 1 6 0 0,-32 36 604 0 0,31-35-574 0 0,-1-1-1 0 0,0 1 0 0 0,0-1 0 0 0,0 1 1 0 0,1 0-1 0 0,-1 0 0 0 0,1 0 0 0 0,0 0 1 0 0,-1 0-1 0 0,1 0 0 0 0,0 0 0 0 0,0 0 1 0 0,0 1-1 0 0,1-1 0 0 0,-1 0 0 0 0,0 1 1 0 0,1-1-1 0 0,-1 1 0 0 0,1-1 0 0 0,0 0 1 0 0,0 1-1 0 0,0-1 0 0 0,0 1 0 0 0,1-1 1 0 0,-1 0-1 0 0,0 1 0 0 0,1-1 1 0 0,0 0-1 0 0,0 1 0 0 0,-1-1 0 0 0,1 0 1 0 0,1 0-1 0 0,-1 0 0 0 0,0 1 0 0 0,0-1 1 0 0,1 0-1 0 0,-1-1 0 0 0,1 1 0 0 0,0 0 1 0 0,-1 0-1 0 0,1-1 0 0 0,0 1 0 0 0,0-1 1 0 0,0 0-1 0 0,0 1 0 0 0,0-1 0 0 0,0 0 1 0 0,1 0-1 0 0,-1 0 0 0 0,0-1 0 0 0,1 1 1 0 0,-1 0-1 0 0,0-1 0 0 0,1 1 0 0 0,-1-1 1 0 0,1 0-1 0 0,-1 0 0 0 0,0 0 0 0 0,1 0 1 0 0,-1-1-1 0 0,1 1 0 0 0,-1 0 0 0 0,0-1 1 0 0,1 0-30 0 0,37-23-453 0 0,-39 22 439 0 0,0 1 0 0 0,0-1 1 0 0,1 1-1 0 0,-1-1 0 0 0,0 1 1 0 0,1 0-1 0 0,-1-1 0 0 0,1 1 0 0 0,0 0 1 0 0,-1 0-1 0 0,1 0 0 0 0,0 0 1 0 0,-1 1-1 0 0,1-1 0 0 0,0 0 1 0 0,0 1-1 0 0,0-1 0 0 0,0 1 1 0 0,0 0-1 0 0,-1-1 0 0 0,1 1 0 0 0,0 0 1 0 0,0 0-1 0 0,0 0 0 0 0,0 1 1 0 0,0-1-1 0 0,0 0 0 0 0,0 1 1 0 0,0-1-1 0 0,-1 1 0 0 0,1-1 1 0 0,0 1-1 0 0,0 0 0 0 0,-1 0 0 0 0,1 0 1 0 0,0 0-1 0 0,-1 0 0 0 0,1 0 1 0 0,-1 1-1 0 0,1-1 0 0 0,-1 0 1 0 0,0 1-1 0 0,0-1 0 0 0,2 2 14 0 0,45 81 425 0 0,-31-136-2098 0 0,-17 51 1719 0 0,0-1-1 0 0,1 1 1 0 0,-1 0-1 0 0,1-1 1 0 0,-1 1-1 0 0,1 0 1 0 0,-1 0-1 0 0,1 0 1 0 0,0-1-1 0 0,-1 1 1 0 0,1 0-1 0 0,0 0 1 0 0,0 0 0 0 0,0 0-1 0 0,0 0 1 0 0,0 0-1 0 0,0 1 1 0 0,0-1-1 0 0,0 0 1 0 0,1 0-1 0 0,-1 1 1 0 0,0-1-1 0 0,0 1 1 0 0,0-1-1 0 0,1 1 1 0 0,-1-1 0 0 0,0 1-1 0 0,1 0 1 0 0,-1 0-1 0 0,0 0 1 0 0,1-1-1 0 0,-1 1 1 0 0,1 1-1 0 0,-1-1 1 0 0,0 0-1 0 0,1 0 1 0 0,-1 0-1 0 0,0 1 1 0 0,0-1-1 0 0,1 1 1 0 0,-1-1 0 0 0,0 1-1 0 0,0-1 1 0 0,1 1-1 0 0,-1 0 1 0 0,0-1-1 0 0,0 1 1 0 0,0 0-1 0 0,0 0 1 0 0,0 0-1 0 0,0 0 1 0 0,0 0-1 0 0,0 0 1 0 0,-1 0 0 0 0,1 0-1 0 0,0 0 1 0 0,0 1-46 0 0,4 6 74 0 0,1 1 0 0 0,-1-1 0 0 0,0 1 0 0 0,-1 0 0 0 0,0 0 0 0 0,-1 0 0 0 0,0 0 0 0 0,0 1 0 0 0,-1 0 0 0 0,0-1 0 0 0,-1 1 0 0 0,0 0 0 0 0,0 0 0 0 0,-1 0 0 0 0,-1 1-74 0 0,9-24-6264 0 0,-3-5-2176 0 0</inkml:trace>
  <inkml:trace contextRef="#ctx0" brushRef="#br0" timeOffset="896.81">3216 4482 9985 0 0,'0'0'4846'0'0,"5"9"-3636"0"0,5 15-946 0 0,0 0-1 0 0,-2 0 1 0 0,0 0-1 0 0,-2 1 1 0 0,0 1-1 0 0,-2-1 0 0 0,-1 0 1 0 0,-1 1-1 0 0,-1 0 1 0 0,-2-1-1 0 0,0 1 0 0 0,-5 21-263 0 0,6-39-983 0 0,3-11-7059 0 0,2-16-1787 0 0</inkml:trace>
  <inkml:trace contextRef="#ctx0" brushRef="#br0" timeOffset="1147.5">3430 4748 15769 0 0,'0'0'2313'0'0,"0"0"-2313"0"0,0 0-36 0 0,0 0 36 0 0,-52-6 284 0 0,30 2-172 0 0,-2-2-112 0 0,-2 2-172 0 0,2 0-756 0 0,3 0-185 0 0,3-1-803 0 0,5 1-2256 0 0,5-6-2133 0 0</inkml:trace>
  <inkml:trace contextRef="#ctx0" brushRef="#br0" timeOffset="1317.14">3621 4729 6961 0 0,'0'0'7016'0'0,"0"0"-5389"0"0,-8-2-1356 0 0,4 1-197 0 0,1-1-101 0 0,-1 0 1 0 0,0 0-1 0 0,0 1 0 0 0,0-1 0 0 0,-1 1 1 0 0,1 0-1 0 0,0 0 0 0 0,0 1 1 0 0,-1-1-1 0 0,1 1 0 0 0,0 0 1 0 0,-1 0-1 0 0,1 0 0 0 0,0 1 0 0 0,-1 0 1 0 0,1-1-1 0 0,0 1 0 0 0,0 1 1 0 0,0-1-1 0 0,0 1 0 0 0,0-1 1 0 0,0 1-1 0 0,0 1 0 0 0,0-1 0 0 0,1 0 1 0 0,-1 1-1 0 0,-1 1 27 0 0,6 1 24 0 0,1-1 0 0 0,-1 1 1 0 0,1 0-1 0 0,-1-1 0 0 0,1 1 0 0 0,1-1 0 0 0,-1 0 0 0 0,1 0 1 0 0,-1 0-1 0 0,1 0 0 0 0,0 0 0 0 0,1 0 0 0 0,-1-1 0 0 0,1 0 1 0 0,-1 1-1 0 0,1-1 0 0 0,0-1 0 0 0,4 3-24 0 0,14 15 687 0 0,-19-19-654 0 0,0 1 0 0 0,-1-1 0 0 0,1 0-1 0 0,-1 1 1 0 0,1 0 0 0 0,-1 0 0 0 0,0 0 0 0 0,0 0-1 0 0,0 0 1 0 0,0 0 0 0 0,0 0 0 0 0,0 1 0 0 0,-1-1-1 0 0,1 0 1 0 0,-1 1 0 0 0,1 0 0 0 0,-1-1 0 0 0,0 1-1 0 0,0 0 1 0 0,0 0 0 0 0,-1 0 0 0 0,1-1 0 0 0,0 1-1 0 0,-1 0 1 0 0,0 0 0 0 0,0 0 0 0 0,0 0 0 0 0,0 0-1 0 0,0 0 1 0 0,-1 0 0 0 0,1 0 0 0 0,-1 0 0 0 0,0-1-1 0 0,0 1 1 0 0,0 0 0 0 0,0 0 0 0 0,0-1 0 0 0,-1 1-1 0 0,1-1 1 0 0,-1 1 0 0 0,0-1 0 0 0,1 1 0 0 0,-1-1-1 0 0,0 0 1 0 0,0 0 0 0 0,-1 0 0 0 0,1 0 0 0 0,0-1-1 0 0,-1 1 1 0 0,1 0 0 0 0,-2-1-33 0 0,-68 6-685 0 0,23-22-5787 0 0,20-4-2274 0 0</inkml:trace>
  <inkml:trace contextRef="#ctx0" brushRef="#br0" timeOffset="-2020.38">654 4244 8765 0 0,'0'0'3597'0'0,"0"0"-2690"0"0,-7 1-593 0 0,2 0-216 0 0,0 0 1 0 0,0 1-1 0 0,0-1 1 0 0,1 1-1 0 0,-1 0 1 0 0,0 0-1 0 0,1 1 0 0 0,0-1 1 0 0,-1 1-1 0 0,1 0 1 0 0,0 0-1 0 0,1 1 1 0 0,-1-1-1 0 0,0 1 1 0 0,1-1-1 0 0,0 1 1 0 0,0 0-1 0 0,0 1 1 0 0,0-1-1 0 0,1 0 1 0 0,0 1-1 0 0,0-1 1 0 0,0 1-1 0 0,0 0 1 0 0,0 1-99 0 0,0-2 35 0 0,0 1 1 0 0,0 0 0 0 0,0-1 0 0 0,1 1-1 0 0,0 0 1 0 0,-1 0 0 0 0,2 0-1 0 0,-1 0 1 0 0,1 0 0 0 0,-1 0-1 0 0,1 0 1 0 0,1 0 0 0 0,-1 0-1 0 0,1 0 1 0 0,0 0 0 0 0,0 0-1 0 0,0 0 1 0 0,1 0 0 0 0,0 0-1 0 0,0-1 1 0 0,0 1 0 0 0,0-1-1 0 0,1 1 1 0 0,0-1 0 0 0,-1 0-1 0 0,2 0 1 0 0,-1 0 0 0 0,0 0-1 0 0,1-1 1 0 0,0 1 0 0 0,0-1 0 0 0,0 0-1 0 0,0 0 1 0 0,0-1 0 0 0,0 1-1 0 0,1-1 1 0 0,0 0 0 0 0,-1 0-1 0 0,1 0 1 0 0,0-1 0 0 0,0 1-36 0 0,-1-1-60 0 0,1 0 1 0 0,-1-1-1 0 0,1 1 1 0 0,-1-1 0 0 0,0 0-1 0 0,1 0 1 0 0,-1 0-1 0 0,1-1 1 0 0,-1 1 0 0 0,1-1-1 0 0,-1 0 1 0 0,0-1-1 0 0,0 1 1 0 0,1-1 0 0 0,-1 0-1 0 0,0 1 1 0 0,-1-2-1 0 0,1 1 1 0 0,0 0 0 0 0,0-1-1 0 0,-1 0 1 0 0,0 0-1 0 0,1 0 1 0 0,-1 0 0 0 0,0-1-1 0 0,-1 1 1 0 0,1-1-1 0 0,-1 1 1 0 0,1-1 0 0 0,-1 0-1 0 0,0 0 1 0 0,0 0-1 0 0,-1 0 1 0 0,1-2 59 0 0,22 52 1209 0 0,-24-42-1169 0 0,0-1 1 0 0,0 1-1 0 0,1-1 1 0 0,-1 1-1 0 0,1-1 1 0 0,0 1-1 0 0,-1-1 1 0 0,2 0-1 0 0,-1 1 0 0 0,0-1 1 0 0,1 0-1 0 0,-1 0 1 0 0,1 0-1 0 0,0 0 1 0 0,0 0-1 0 0,0 0 1 0 0,1 0-1 0 0,-1-1 1 0 0,0 1-1 0 0,1-1 0 0 0,0 0 1 0 0,0 0-1 0 0,0 0 1 0 0,0 0-1 0 0,0 0 1 0 0,0-1-1 0 0,0 1 1 0 0,0-1-1 0 0,0 0 1 0 0,1 0-1 0 0,-1 0 1 0 0,1 0-1 0 0,-1 0 0 0 0,1-1 1 0 0,-1 0-1 0 0,1 0 1 0 0,-1 0-1 0 0,1 0 1 0 0,-1 0-1 0 0,1-1 1 0 0,-1 1-1 0 0,1-1 1 0 0,-1 0-1 0 0,0 0 0 0 0,1 0 1 0 0,-1-1-1 0 0,0 1 1 0 0,0-1-1 0 0,0 0 1 0 0,2-1-41 0 0,-3 2-18 0 0,0-1 0 0 0,0 1 1 0 0,0-1-1 0 0,0 0 0 0 0,0 0 0 0 0,0 0 1 0 0,0 0-1 0 0,0 0 0 0 0,-1 0 1 0 0,1-1-1 0 0,-1 1 0 0 0,0 0 0 0 0,1-1 1 0 0,-1 1-1 0 0,0-1 0 0 0,-1 1 1 0 0,1-1-1 0 0,0 0 0 0 0,-1 1 0 0 0,1-1 1 0 0,-1 0-1 0 0,0 0 0 0 0,0 1 0 0 0,0-1 1 0 0,0 0-1 0 0,-1 1 0 0 0,1-1 1 0 0,-1 0-1 0 0,1 1 0 0 0,-1-1 0 0 0,0 0 1 0 0,0 1-1 0 0,0-1 0 0 0,-1 1 1 0 0,1 0-1 0 0,0-1 0 0 0,-1 1 0 0 0,0 0 1 0 0,1 0-1 0 0,-1 0 0 0 0,0 0 1 0 0,0 0-1 0 0,0 0 0 0 0,0 1 0 0 0,0-1 1 0 0,-1 1-1 0 0,1-1 0 0 0,-1 1 1 0 0,1 0-1 0 0,-1 0 0 0 0,1 0 0 0 0,-1 0 1 0 0,1 0-1 0 0,-1 1 0 0 0,0-1 0 0 0,1 1 1 0 0,-1-1-1 0 0,0 1 0 0 0,1 0 1 0 0,-1 0-1 0 0,-2 1 18 0 0,-44 8-3442 0 0,34-5-1604 0 0,3-1-2877 0 0</inkml:trace>
  <inkml:trace contextRef="#ctx0" brushRef="#br0" timeOffset="-1680.85">999 4437 6565 0 0,'0'0'5739'0'0,"0"0"-4182"0"0,0 0-1252 0 0,0 0 325 0 0,0 0 135 0 0,8 5-167 0 0,-2-1-600 0 0,0 0 1 0 0,1 0-1 0 0,-1-1 1 0 0,1 0-1 0 0,0 0 1 0 0,0-1-1 0 0,0 0 1 0 0,0 0-1 0 0,0 0 1 0 0,0-1-1 0 0,1 0 1 0 0,-1 0-1 0 0,0-1 0 0 0,1 0 1 0 0,-1-1-1 0 0,0 1 1 0 0,1-1-1 0 0,-1-1 1 0 0,0 1-1 0 0,0-1 1 0 0,2-1 1 0 0,-7 2-19 0 0,1 1 1 0 0,-1-1-1 0 0,1 0 1 0 0,-1 0-1 0 0,0 0 1 0 0,0 0-1 0 0,1-1 1 0 0,-1 1-1 0 0,0 0 1 0 0,0-1-1 0 0,0 0 0 0 0,0 1 1 0 0,-1-1-1 0 0,1 0 1 0 0,0 0-1 0 0,-1 0 1 0 0,1 0-1 0 0,-1 0 1 0 0,0-1-1 0 0,1 1 1 0 0,-1 0-1 0 0,0 0 1 0 0,-1-1-1 0 0,1 1 1 0 0,0-1-1 0 0,-1 1 1 0 0,1-1-1 0 0,-1 1 0 0 0,0-1 1 0 0,0 1-1 0 0,0-1 1 0 0,0 1-1 0 0,0-1 1 0 0,0 0-1 0 0,-1 1 1 0 0,1-1-1 0 0,-1 1 1 0 0,0 0-1 0 0,0-1 1 0 0,0 1-1 0 0,0 0 1 0 0,0-1-1 0 0,-1 0 19 0 0,0 2 16 0 0,0 1 0 0 0,0-1 0 0 0,0 1 0 0 0,0 0 1 0 0,0 0-1 0 0,0-1 0 0 0,0 1 0 0 0,0 1 0 0 0,0-1 0 0 0,0 0 0 0 0,0 0 0 0 0,0 1 0 0 0,0-1 0 0 0,1 1 0 0 0,-1 0 1 0 0,0-1-1 0 0,0 1 0 0 0,0 0 0 0 0,1 0 0 0 0,-1 0 0 0 0,0 0 0 0 0,1 1 0 0 0,-1-1 0 0 0,1 0 0 0 0,-1 1 0 0 0,1-1 1 0 0,0 1-1 0 0,0-1 0 0 0,0 1 0 0 0,0 0 0 0 0,0-1 0 0 0,0 1 0 0 0,0 0 0 0 0,0 0 0 0 0,0 0 0 0 0,1-1 0 0 0,-1 1 1 0 0,1 0-1 0 0,0 0 0 0 0,-1 0-16 0 0,-10 83 650 0 0,54-55-709 0 0,-5-34-6018 0 0,-21-8-1267 0 0</inkml:trace>
  <inkml:trace contextRef="#ctx0" brushRef="#br0" timeOffset="-1354.53">1341 4346 13281 0 0,'0'0'2505'0'0,"0"0"-1911"0"0,0 0-384 0 0,0 0 90 0 0,0 0 132 0 0,8 4-57 0 0,109 23 202 0 0,-114-27-630 0 0,0 0-1 0 0,-1 0 1 0 0,1 0-1 0 0,0 0 0 0 0,0 0 1 0 0,0-1-1 0 0,0 1 1 0 0,0-1-1 0 0,0 1 1 0 0,-1-1-1 0 0,1 0 0 0 0,0-1 1 0 0,-1 1-1 0 0,1 0 1 0 0,-1-1-1 0 0,1 1 1 0 0,-1-1-1 0 0,1 0 0 0 0,-1 0 1 0 0,0 0-1 0 0,0 0 1 0 0,0 0-1 0 0,0 0 1 0 0,0 0-1 0 0,-1-1 0 0 0,1 1 1 0 0,-1-1-1 0 0,1 1 1 0 0,-1-1-1 0 0,0 0 1 0 0,0 1-1 0 0,0-1 0 0 0,-1 0 1 0 0,1 0-1 0 0,-1 0 1 0 0,1 0-1 0 0,-1 0 1 0 0,0 0-1 0 0,0 1 0 0 0,0-1 1 0 0,0 0-1 0 0,-1 0 1 0 0,1 0 53 0 0,0 0 13 0 0,0 0 0 0 0,-1 0 1 0 0,1 0-1 0 0,-1 0 0 0 0,1 0 0 0 0,-1 1 0 0 0,0-1 1 0 0,0 0-1 0 0,0 0 0 0 0,-1 1 0 0 0,1-1 1 0 0,-1 1-1 0 0,1-1 0 0 0,-1 1 0 0 0,0 0 1 0 0,0-1-1 0 0,0 1 0 0 0,0 0 0 0 0,0 0 1 0 0,0 0-1 0 0,0 1 0 0 0,-1-1 0 0 0,1 1 1 0 0,-1-1-1 0 0,0 1 0 0 0,1 0 0 0 0,-1 0 0 0 0,0 0 1 0 0,0 0-1 0 0,1 0 0 0 0,-1 0 0 0 0,0 1 1 0 0,0 0-1 0 0,0-1 0 0 0,0 1 0 0 0,0 0 1 0 0,0 1-1 0 0,0-1 0 0 0,1 0 0 0 0,-1 1 1 0 0,0 0-1 0 0,0-1 0 0 0,0 1 0 0 0,0 0 1 0 0,1 0-1 0 0,-1 1 0 0 0,1-1 0 0 0,-1 1 0 0 0,1-1 1 0 0,-1 1-1 0 0,1 0 0 0 0,0 0 0 0 0,0 0 1 0 0,0 0-1 0 0,-1 1-13 0 0,-16 210 1193 0 0,17-202-1643 0 0,0 41 1039 0 0,12-29-8350 0 0,-3-22 935 0 0</inkml:trace>
  <inkml:trace contextRef="#ctx0" brushRef="#br0" timeOffset="-1105.85">1558 4466 13669 0 0,'0'0'2717'0'0,"0"0"-2017"0"0,0 0-440 0 0,0 0-112 0 0,-42-11-140 0 0,19 11-4 0 0,-1 0-4 0 0,-3 0-224 0 0,1 0-1141 0 0,2-2-783 0 0,5 1-3344 0 0,4-10-2785 0 0</inkml:trace>
  <inkml:trace contextRef="#ctx0" brushRef="#br0" timeOffset="-858.18">1647 4442 6401 0 0,'0'0'5585'0'0,"0"0"-4037"0"0,6 3-1020 0 0,-4-2-411 0 0,90 24 2355 0 0,-88-25-2530 0 0,-1 0-1 0 0,0 0 0 0 0,1-1 0 0 0,-1 1 0 0 0,0-1 0 0 0,1 1 1 0 0,-1-1-1 0 0,0 0 0 0 0,0 0 0 0 0,0-1 0 0 0,0 1 0 0 0,0-1 1 0 0,0 1-1 0 0,0-1 0 0 0,-1 0 0 0 0,1 0 0 0 0,0 0 1 0 0,-1 0-1 0 0,0-1 0 0 0,1 1 0 0 0,-1-1 0 0 0,0 1 0 0 0,0-1 1 0 0,0 0-1 0 0,-1 0 0 0 0,1 0 0 0 0,-1 0 0 0 0,0 0 0 0 0,1-3 59 0 0,0 2-17 0 0,0 0-1 0 0,-1-1 1 0 0,0 1-1 0 0,0-1 1 0 0,0 1-1 0 0,-1-1 1 0 0,1 1-1 0 0,-1-1 1 0 0,0 1-1 0 0,-1-1 1 0 0,1 0-1 0 0,-1 1 1 0 0,0-1-1 0 0,0 1 1 0 0,0-1-1 0 0,0 1 1 0 0,-1 0-1 0 0,0 0 1 0 0,0-1-1 0 0,0 1 1 0 0,0 0-1 0 0,-1 1 1 0 0,0-1-1 0 0,0 0 1 0 0,0 1-1 0 0,0-1 1 0 0,0 1-1 0 0,0 0 1 0 0,-1 0-1 0 0,0 1 1 0 0,0-1-1 0 0,0 0 18 0 0,2 5 80 0 0,-1 1-1 0 0,0-1 0 0 0,1 0 1 0 0,-1 1-1 0 0,1-1 1 0 0,0 1-1 0 0,0 0 0 0 0,0 0 1 0 0,0-1-1 0 0,1 1 0 0 0,-1 1 1 0 0,1-1-1 0 0,-1 0 1 0 0,1 0-1 0 0,0 0 0 0 0,1 1 1 0 0,-1-1-1 0 0,0 0 1 0 0,1 1-1 0 0,0-1 0 0 0,0 1 1 0 0,0-1-1 0 0,0 1 0 0 0,0-1 1 0 0,1 0-1 0 0,-1 1 1 0 0,1-1-80 0 0,-1 0 61 0 0,-13 198 441 0 0,16-194-3438 0 0,3-7-4293 0 0,2-5 302 0 0</inkml:trace>
  <inkml:trace contextRef="#ctx0" brushRef="#br0" timeOffset="-703.51">1924 4554 10589 0 0,'0'0'4368'0'0,"0"0"-3852"0"0,0 0-252 0 0,0 0 124 0 0,0 0 105 0 0,0 0-57 0 0,-50 6-200 0 0,29-5-172 0 0,-2-1-52 0 0,1 0-12 0 0,4 0-824 0 0,-4-3-637 0 0,8-1-1515 0 0,0-4-3993 0 0</inkml:trace>
  <inkml:trace contextRef="#ctx0" brushRef="#br0" timeOffset="-516.37">2034 4587 11701 0 0,'0'0'2984'0'0,"0"0"-2280"0"0,0 0 0 0 0,24 43-35 0 0,-24-30-209 0 0,0-1-188 0 0,-5-1-48 0 0,0-1-52 0 0,-2-2-60 0 0,1-1 12 0 0,0-2 12 0 0,-2-3-136 0 0,-1-2-408 0 0,4 0-712 0 0,-2-5-1209 0 0,3-10-4755 0 0</inkml:trace>
  <inkml:trace contextRef="#ctx0" brushRef="#br0" timeOffset="-267.02">2120 4451 13965 0 0,'0'0'2813'0'0,"0"0"-2265"0"0,0 0-16 0 0,0 0-76 0 0,0 0-456 0 0,0 0-268 0 0,0 0-104 0 0,0 0-284 0 0,0 0-801 0 0,0 0-2387 0 0,-29 2-3737 0 0</inkml:trace>
  <inkml:trace contextRef="#ctx0" brushRef="#br0" timeOffset="28099.28">9159 437 2244 0 0,'0'0'6693'0'0,"0"0"-4416"0"0,4 7-1240 0 0,-1-4-854 0 0,0 0 0 0 0,-1 1 0 0 0,0-1 0 0 0,1 0 0 0 0,-1 1 0 0 0,-1 0 0 0 0,1-1 0 0 0,0 1 0 0 0,-1 0 0 0 0,0 0 0 0 0,0 0 0 0 0,0 0 0 0 0,-1 0 0 0 0,1 0 0 0 0,-1 0 0 0 0,0 0 0 0 0,0 1 0 0 0,0-1 0 0 0,-1 0 0 0 0,1 0 0 0 0,-1 0 0 0 0,0 0 0 0 0,0 0 0 0 0,0 0 0 0 0,-1 0 0 0 0,-1 3-183 0 0,74-88-748 0 0,-53 68 671 0 0,34-23 282 0 0,-17 20-3884 0 0,-34 16-246 0 0,-1 0-1992 0 0</inkml:trace>
  <inkml:trace contextRef="#ctx0" brushRef="#br0" timeOffset="28609.77">9906 459 11161 0 0,'0'0'2267'0'0,"0"0"-1664"0"0,0 0-425 0 0,0 0-60 0 0,0 0 198 0 0,0 0 10 0 0,0 0-2 0 0,7 7-97 0 0,63 39 239 0 0,-69-45-472 0 0,1 0-1 0 0,0 0 0 0 0,0 0 1 0 0,1 0-1 0 0,-1-1 0 0 0,0 1 1 0 0,0-1-1 0 0,0 1 1 0 0,0-1-1 0 0,1 0 0 0 0,-1 0 1 0 0,0 0-1 0 0,0 0 1 0 0,0 0-1 0 0,1 0 0 0 0,-1-1 1 0 0,0 1-1 0 0,0-1 1 0 0,0 1-1 0 0,0-1 0 0 0,0 0 1 0 0,0 0-1 0 0,0 0 1 0 0,0 0-1 0 0,0 0 0 0 0,0-1 1 0 0,-1 1-1 0 0,1 0 1 0 0,0-1-1 0 0,-1 1 0 0 0,1-1 1 0 0,-1 0-1 0 0,1 0 1 0 0,-1 1-1 0 0,0-1 0 0 0,0 0 1 0 0,0 0-1 0 0,0 0 1 0 0,0 0-1 0 0,0 0 0 0 0,-1 0 1 0 0,1-1-1 0 0,-1 1 7 0 0,1-3-39 0 0,-1 1 0 0 0,0 0 0 0 0,-1-1-1 0 0,1 1 1 0 0,-1 0 0 0 0,0-1 0 0 0,0 1 0 0 0,0 0 0 0 0,-1 0 0 0 0,1 0-1 0 0,-1 0 1 0 0,0 0 0 0 0,0 0 0 0 0,0 0 0 0 0,-1 1 0 0 0,1-1-1 0 0,-1 1 1 0 0,0 0 0 0 0,0 0 0 0 0,0 0 0 0 0,-1 0 0 0 0,1 0-1 0 0,-1 0 1 0 0,1 1 0 0 0,-1 0 0 0 0,0 0 0 0 0,0 0 0 0 0,0 0 0 0 0,0 1-1 0 0,0-1 1 0 0,0 1 0 0 0,0 0 0 0 0,-1 0 0 0 0,1 1 0 0 0,0-1-1 0 0,-1 1 1 0 0,-1 0 39 0 0,2 3 55 0 0,1 0 0 0 0,-1 1 0 0 0,1-1-1 0 0,0 1 1 0 0,0 0 0 0 0,0 0 0 0 0,0 0-1 0 0,1 1 1 0 0,0-1 0 0 0,0 1 0 0 0,0-1-1 0 0,0 1 1 0 0,1 0 0 0 0,-1-1 0 0 0,1 1 0 0 0,0 0-1 0 0,1 0 1 0 0,-1 0 0 0 0,1 0 0 0 0,0 0-1 0 0,1 0 1 0 0,-1 1-55 0 0,5 5-1143 0 0,4-8-3404 0 0,1-5-2913 0 0</inkml:trace>
  <inkml:trace contextRef="#ctx0" brushRef="#br0" timeOffset="28935.21">10214 406 13045 0 0,'0'0'1986'0'0,"7"3"-1392"0"0,37 24 452 0 0,-37-21-916 0 0,1 0-1 0 0,0-1 1 0 0,0 1-1 0 0,0-2 0 0 0,0 1 1 0 0,1-1-1 0 0,0-1 1 0 0,0 1-1 0 0,0-1 0 0 0,0-1 1 0 0,0 0-1 0 0,0 0 1 0 0,1-1-1 0 0,-1 0 0 0 0,10-1-129 0 0,-16-2-86 0 0,1 0 0 0 0,-1-1 0 0 0,0 1 0 0 0,0-1 0 0 0,0 0 0 0 0,0 0 0 0 0,-1 0 0 0 0,1 0 0 0 0,-1-1 0 0 0,0 1 0 0 0,0-1 0 0 0,0 1 0 0 0,0-1 0 0 0,-1 0 0 0 0,1 0 0 0 0,-1 0 0 0 0,0 0 0 0 0,0 0 0 0 0,-1 0 0 0 0,1 0 0 0 0,-1 0 0 0 0,0 0 0 0 0,0 0 0 0 0,0 0 0 0 0,0 0 0 0 0,-1 0 0 0 0,1 0 0 0 0,-1 0 0 0 0,0 0 0 0 0,-1 0 0 0 0,1 0 0 0 0,-1 1 0 0 0,1-1 0 0 0,-1 0 0 0 0,0 1-1 0 0,-1-1 1 0 0,1 1 0 0 0,0 0 0 0 0,-1 0 0 0 0,0 0 0 0 0,0 0 0 0 0,-2-2 86 0 0,4 3 35 0 0,1 0 0 0 0,-1 0 0 0 0,1 0 0 0 0,-1 0-1 0 0,0 0 1 0 0,0 0 0 0 0,0 0 0 0 0,0 0 0 0 0,0 0-1 0 0,-1 0 1 0 0,1 0 0 0 0,0 1 0 0 0,-1-1-1 0 0,0 1 1 0 0,1-1 0 0 0,-1 1 0 0 0,0-1 0 0 0,0 1-1 0 0,1 0 1 0 0,-1 0 0 0 0,0 0 0 0 0,0 0 0 0 0,0 0-1 0 0,0 0 1 0 0,-1 1 0 0 0,1-1 0 0 0,0 1 0 0 0,0-1-1 0 0,0 1 1 0 0,0 0 0 0 0,-1 0 0 0 0,1 0 0 0 0,0 0-1 0 0,0 0 1 0 0,0 1 0 0 0,-1-1 0 0 0,1 1-1 0 0,0-1 1 0 0,0 1 0 0 0,0 0 0 0 0,0 0 0 0 0,0-1-1 0 0,0 2 1 0 0,0-1 0 0 0,0 0 0 0 0,0 0 0 0 0,1 1-1 0 0,-1-1 1 0 0,0 1-35 0 0,-7 21 125 0 0,1 1-1 0 0,2-1 0 0 0,1 1 1 0 0,0 1-1 0 0,2-1 0 0 0,0 0 1 0 0,2 1-1 0 0,2 24-124 0 0,8-21-2163 0 0,4-12-3838 0 0,0-9-918 0 0</inkml:trace>
  <inkml:trace contextRef="#ctx0" brushRef="#br0" timeOffset="29200.99">10445 545 13861 0 0,'0'0'2056'0'0,"0"0"-1199"0"0,0 0-409 0 0,0 0-448 0 0,0 0-4 0 0,0 0-4 0 0,-49-5-56 0 0,29 5 56 0 0,-1 0-1033 0 0,0 0-851 0 0,7 0-3380 0 0,0-7-3589 0 0</inkml:trace>
  <inkml:trace contextRef="#ctx0" brushRef="#br0" timeOffset="27232.71">8412 280 6169 0 0,'0'0'5053'0'0,"0"0"-3583"0"0,0 0-1239 0 0,0 0 208 0 0,-6 6 116 0 0,-41 82 779 0 0,46-85-1300 0 0,0-1 1 0 0,0 0-1 0 0,0 1 0 0 0,1-1 1 0 0,-1 1-1 0 0,1-1 0 0 0,-1 1 1 0 0,1-1-1 0 0,0 1 0 0 0,0-1 1 0 0,0 1-1 0 0,1-1 0 0 0,-1 1 1 0 0,1-1-1 0 0,-1 1 0 0 0,1-1 1 0 0,0 0-1 0 0,0 1 0 0 0,0-1 1 0 0,0 0-1 0 0,0 1 0 0 0,0-1 1 0 0,1 0-1 0 0,-1 0 0 0 0,1 0 1 0 0,-1 0-1 0 0,1-1 0 0 0,0 1 1 0 0,0 0-1 0 0,0-1 0 0 0,0 1 1 0 0,0-1-1 0 0,0 1 1 0 0,0-1-1 0 0,1 0 0 0 0,-1 0 1 0 0,0 0-1 0 0,1 0 0 0 0,-1-1 1 0 0,0 1-1 0 0,1-1 0 0 0,-1 1 1 0 0,1-1-35 0 0,74 5 231 0 0,-52-12-2953 0 0,-9-9-4056 0 0,-11 0-565 0 0</inkml:trace>
  <inkml:trace contextRef="#ctx0" brushRef="#br0" timeOffset="27482.55">8583 114 3240 0 0,'0'0'9253'0'0,"0"0"-8165"0"0,34 50-1084 0 0,-24-23 744 0 0,0 3 588 0 0,1 1-291 0 0,-5-1-273 0 0,-4-2-228 0 0,-2-1-284 0 0,0-2-124 0 0,-2-2-136 0 0,-3-4-80 0 0,4-3-116 0 0,-2-4-312 0 0,3-4-536 0 0,3-3-869 0 0,3-5-1239 0 0,-2 0-2320 0 0</inkml:trace>
  <inkml:trace contextRef="#ctx0" brushRef="#br0" timeOffset="27667.18">8772 304 8505 0 0,'0'0'4480'0'0,"0"0"-3576"0"0,0 0-208 0 0,0 0-692 0 0,0 0 0 0 0,-46-14-4 0 0,23 13-8 0 0,-1 1-4 0 0,-1 0-824 0 0,5 0-1544 0 0,-1-1-4341 0 0</inkml:trace>
  <inkml:trace contextRef="#ctx0" brushRef="#br0" timeOffset="27850.22">8950 426 11381 0 0,'0'0'1665'0'0,"0"0"-1082"0"0,6 1-411 0 0,-2-1-236 0 0,-5-1 75 0 0,0 0 0 0 0,1 0 0 0 0,-1 0 0 0 0,0 0 0 0 0,1 0 0 0 0,-1 0 0 0 0,1 0 0 0 0,-1 0 0 0 0,1 0 0 0 0,0 0 0 0 0,-1 0 0 0 0,1 0 0 0 0,0 0 0 0 0,0-1-1 0 0,0 1 1 0 0,0 0 0 0 0,0 0 0 0 0,0 0 0 0 0,0 0 0 0 0,0-1 0 0 0,0 1 0 0 0,0 0 0 0 0,1 0 0 0 0,-1 0 0 0 0,0 0 0 0 0,1 0 0 0 0,-1 0 0 0 0,1 0 0 0 0,-1 0 0 0 0,1 0 0 0 0,0 0-1 0 0,-1 0 1 0 0,1 0 0 0 0,0 0 0 0 0,0 0 0 0 0,0 0 0 0 0,-1 1 0 0 0,1-1 0 0 0,0 0 0 0 0,0 1 0 0 0,0-1 0 0 0,0 0 0 0 0,0 1 0 0 0,1-1 0 0 0,-1 1 0 0 0,0 0 0 0 0,0-1-1 0 0,0 1 1 0 0,0 0 0 0 0,0 0 0 0 0,0 0 0 0 0,1 0 0 0 0,-1 0 0 0 0,0 0 0 0 0,0 0 0 0 0,0 0 0 0 0,0 0 0 0 0,1 0 0 0 0,-1 1 0 0 0,0-1 0 0 0,0 0 0 0 0,0 1 0 0 0,0-1 0 0 0,0 1-1 0 0,0-1 1 0 0,0 1 0 0 0,0 0 0 0 0,1 0-11 0 0,-4-2-17 0 0,0-1-1 0 0,0 1 1 0 0,-1-1 0 0 0,1 1-1 0 0,0 0 1 0 0,-1 0-1 0 0,1 0 1 0 0,0 1 0 0 0,-1-1-1 0 0,1 0 1 0 0,-1 1-1 0 0,0 0 1 0 0,1-1-1 0 0,-1 1 1 0 0,1 0 0 0 0,-1 0-1 0 0,1 0 1 0 0,-1 1-1 0 0,1-1 1 0 0,-1 1 0 0 0,1-1-1 0 0,-1 1 1 0 0,1 0-1 0 0,-1 0 1 0 0,1 0-1 0 0,0 0 1 0 0,-1 1 0 0 0,1-1-1 0 0,0 0 1 0 0,0 1-1 0 0,0 0 1 0 0,0-1 0 0 0,0 1-1 0 0,1 0 1 0 0,-1 0-1 0 0,0 0 1 0 0,1 0-1 0 0,-1 1 18 0 0,-15 34-3069 0 0,17-32 324 0 0,1-2-1088 0 0</inkml:trace>
  <inkml:trace contextRef="#ctx0" brushRef="#br0" timeOffset="-15482.06">4586 789 6473 0 0,'0'0'6088'0'0,"-8"-1"-4460"0"0,-188 6-949 0 0,198 60-565 0 0,0-59-28 0 0,15 64 684 0 0,-3 1 1 0 0,-4 0-1 0 0,-2 1 0 0 0,-2 52-770 0 0,0-12 287 0 0,-3 242 415 0 0,-4-348-692 0 0,1 0-1 0 0,1 0 0 0 0,-1-1 1 0 0,1 1-1 0 0,0 0 0 0 0,0 0 1 0 0,1 0-1 0 0,0-1 0 0 0,0 1 0 0 0,0-1 1 0 0,1 1-1 0 0,-1-1 0 0 0,1 0 1 0 0,0 0-1 0 0,1 0 0 0 0,0 0 1 0 0,-1-1-1 0 0,1 1 0 0 0,1-1 1 0 0,-1 0-1 0 0,1 0 0 0 0,-1-1 0 0 0,1 1 1 0 0,0-1-1 0 0,0 0 0 0 0,1-1 1 0 0,-1 1-1 0 0,0-1 0 0 0,1 0 1 0 0,0 0-1 0 0,-1-1 0 0 0,1 1 0 0 0,0-1 1 0 0,0 0-1 0 0,0-1 0 0 0,0 0 1 0 0,0 0-1 0 0,0 0 0 0 0,0-1 1 0 0,-1 1-1 0 0,1-1 0 0 0,0-1 1 0 0,0 1-1 0 0,1-2-9 0 0,20-8-2156 0 0,-11-3-3016 0 0,-1-7-2940 0 0</inkml:trace>
  <inkml:trace contextRef="#ctx0" brushRef="#br0" timeOffset="-15203.96">4776 882 7129 0 0,'0'0'3740'0'0,"0"0"-2489"0"0,0 0-783 0 0,3 8 153 0 0,18 163 2160 0 0,-21-158-3776 0 0,0-8-3864 0 0,0-10-633 0 0</inkml:trace>
  <inkml:trace contextRef="#ctx0" brushRef="#br0" timeOffset="-14834.87">4954 945 3828 0 0,'0'0'6546'0'0,"0"0"-4344"0"0,0 0-1951 0 0,0 0-165 0 0,0 0 115 0 0,0 0-79 0 0,0 0-94 0 0,-2 3-281 0 0,5-4 297 0 0,1 1 0 0 0,-1 0-1 0 0,0 0 1 0 0,1 0 0 0 0,-1 0-1 0 0,1 1 1 0 0,-1-1 0 0 0,1 1 0 0 0,-1 0-1 0 0,0 0 1 0 0,1 0 0 0 0,-1 1-1 0 0,0-1 1 0 0,0 1 0 0 0,0 0 0 0 0,0-1-1 0 0,0 1 1 0 0,0 1 0 0 0,-1-1-1 0 0,1 0 1 0 0,-1 1 0 0 0,1-1 0 0 0,-1 1-1 0 0,0 0 1 0 0,0 0 0 0 0,0-1-1 0 0,0 1 1 0 0,-1 1 0 0 0,1-1 0 0 0,-1 0-1 0 0,0 0 1 0 0,0 1 0 0 0,0-1-1 0 0,0 0 1 0 0,-1 1 0 0 0,1-1-1 0 0,-1 1 1 0 0,0-1 0 0 0,0 1 0 0 0,0-1-1 0 0,0 1 1 0 0,-1-1 0 0 0,1 0-1 0 0,-1 1 1 0 0,0-1 0 0 0,0 1 0 0 0,0-1-1 0 0,-1 0 1 0 0,1 0 0 0 0,-2 2-44 0 0,-110 104 922 0 0,177-92-388 0 0,-21-14-471 0 0,8 0-328 0 0,-19 4-5042 0 0,-30-6-160 0 0</inkml:trace>
  <inkml:trace contextRef="#ctx0" brushRef="#br0" timeOffset="-14553.7">4826 1575 3696 0 0,'0'0'7150'0'0,"0"0"-5272"0"0,1 8-1410 0 0,-5 139 3341 0 0,-2-53-8550 0 0,8-100-42 0 0,5-9-2694 0 0</inkml:trace>
  <inkml:trace contextRef="#ctx0" brushRef="#br0" timeOffset="-14175.92">5057 1619 3800 0 0,'0'0'7132'0'0,"0"0"-5179"0"0,0 0-1746 0 0,0 0-91 0 0,0 0 295 0 0,0 0 27 0 0,-8 4-146 0 0,-60 49-140 0 0,67-52-142 0 0,-1 0-1 0 0,1 0 1 0 0,0 0 0 0 0,-1 1 0 0 0,1-1-1 0 0,0 0 1 0 0,0 1 0 0 0,0-1 0 0 0,0 1-1 0 0,0-1 1 0 0,0 1 0 0 0,1-1 0 0 0,-1 1-1 0 0,0 0 1 0 0,1-1 0 0 0,-1 1 0 0 0,1 0-1 0 0,0-1 1 0 0,0 1 0 0 0,-1 0-1 0 0,1 0 1 0 0,0-1 0 0 0,0 1 0 0 0,1 0-1 0 0,-1 0 1 0 0,0-1 0 0 0,0 1 0 0 0,1 0-1 0 0,-1-1 1 0 0,1 1 0 0 0,0 0 0 0 0,0-1-1 0 0,-1 1 1 0 0,1-1 0 0 0,0 1-1 0 0,0-1 1 0 0,0 1 0 0 0,0-1 0 0 0,1 0-1 0 0,-1 1 1 0 0,0-1 0 0 0,0 0 0 0 0,1 0-1 0 0,-1 0 1 0 0,1 0 0 0 0,-1 0 0 0 0,1-1-1 0 0,-1 1 1 0 0,1 0 0 0 0,0-1-1 0 0,-1 1 1 0 0,1-1 0 0 0,0 1 0 0 0,0-1-10 0 0,4 3 129 0 0,0-1 1 0 0,-1 1 0 0 0,1-1-1 0 0,0-1 1 0 0,0 1 0 0 0,0-1-1 0 0,0 0 1 0 0,0 0-1 0 0,0-1 1 0 0,0 0 0 0 0,1 0-1 0 0,-1-1 1 0 0,0 1 0 0 0,0-1-1 0 0,0 0 1 0 0,0-1 0 0 0,0 0-1 0 0,2-1-129 0 0,2-38-1151 0 0,-11 30 359 0 0,2 31 1180 0 0,9 148-66 0 0,-7-164-2080 0 0,1-4-2533 0 0,0-1-2443 0 0</inkml:trace>
  <inkml:trace contextRef="#ctx0" brushRef="#br0" timeOffset="-13650.12">5217 849 8837 0 0,'0'0'3765'0'0,"0"0"-3034"0"0,0 0-754 0 0,0 0 250 0 0,0 0 231 0 0,0 0-102 0 0,0 0-242 0 0,4 2-84 0 0,142 61 252 0 0,-140-56-150 0 0,-1 0 1 0 0,0 1-1 0 0,-1 0 0 0 0,0 0 1 0 0,0 0-1 0 0,0 1 1 0 0,-1-1-1 0 0,-1 1 1 0 0,1 0-1 0 0,-1 0 1 0 0,-1 0-1 0 0,0 0 1 0 0,0 0-1 0 0,0 0 0 0 0,-2 0 1 0 0,1 1-133 0 0,2 14 214 0 0,63 497 1458 0 0,-59-491-1581 0 0,-1-1-1 0 0,-2 1 0 0 0,-1-1 0 0 0,-1 1 0 0 0,-1 0 0 0 0,-2-1 0 0 0,-1 1 0 0 0,-1-1 1 0 0,-2 1-1 0 0,-1-1 0 0 0,-10 25-90 0 0,13-49-2 0 0,0-1 0 0 0,0 1 0 0 0,-1-1 1 0 0,1 0-1 0 0,-1-1 0 0 0,0 1 0 0 0,-1-1 1 0 0,1 0-1 0 0,0-1 0 0 0,-1 1 0 0 0,1-1 0 0 0,-1 0 1 0 0,0 0-1 0 0,0-1 0 0 0,0 0 0 0 0,0 0 1 0 0,0 0-1 0 0,0-1 0 0 0,0 1 0 0 0,0-1 0 0 0,0-1 1 0 0,0 1-1 0 0,0-1 0 0 0,0-1 0 0 0,0 1 1 0 0,-3-2 1 0 0,-30 1-2227 0 0,28 0-1533 0 0,-2-4-4460 0 0</inkml:trace>
  <inkml:trace contextRef="#ctx0" brushRef="#br0" timeOffset="-5766.35">1709 3650 1448 0 0,'0'0'8450'0'0,"0"0"-5302"0"0,0 0-2376 0 0,6 7 19 0 0,-1 1-542 0 0,0-1-1 0 0,-1 1 1 0 0,0 1-1 0 0,0-1 0 0 0,0 1 1 0 0,-1 0-1 0 0,0-1 1 0 0,-1 1-1 0 0,0 0 1 0 0,-1 1-1 0 0,0-1 0 0 0,0 0 1 0 0,-1 0-1 0 0,0 1 1 0 0,0 0-249 0 0,-27 85-1225 0 0,21-97-7565 0 0,5-10 1401 0 0</inkml:trace>
  <inkml:trace contextRef="#ctx0" brushRef="#br0" timeOffset="-5535.67">1835 3773 11569 0 0,'0'0'2580'0'0,"0"0"-2292"0"0,0 0-184 0 0,0 0 288 0 0,0 0 260 0 0,0 0-236 0 0,-45 1-292 0 0,26-1-124 0 0,-2-1-568 0 0,3 0-568 0 0,-3-2-544 0 0,6 0-2244 0 0,-2-6-2453 0 0</inkml:trace>
  <inkml:trace contextRef="#ctx0" brushRef="#br0" timeOffset="-5289.03">1969 3900 5412 0 0,'0'0'5614'0'0,"0"0"-3874"0"0,0 0-1401 0 0,0 0 429 0 0,0 0 238 0 0,0 0-232 0 0,0 7-258 0 0,-4 44 140 0 0,6-62-766 0 0,-2 4 72 0 0,1 1-1 0 0,-1-1 1 0 0,1 1-1 0 0,0-1 0 0 0,1 1 1 0 0,0-1-1 0 0,0 1 1 0 0,0 0-1 0 0,0 0 0 0 0,1 0 1 0 0,0 0-1 0 0,1 0 0 0 0,-1 0 1 0 0,1 1-1 0 0,0 0 1 0 0,1 0-1 0 0,-1 0 0 0 0,1 0 1 0 0,0 1-1 0 0,0 0 1 0 0,0 0-1 0 0,0 0 0 0 0,4-1 39 0 0,-4 7-1444 0 0,-1 1-6219 0 0,-1-3 943 0 0</inkml:trace>
  <inkml:trace contextRef="#ctx0" brushRef="#br0" timeOffset="-5132.91">2172 3928 4212 0 0,'0'0'8985'0'0,"0"0"-8425"0"0,0 0 0 0 0,0 0 424 0 0,0 0-244 0 0,-4 40-295 0 0,-1-33-133 0 0,1 0-136 0 0,3 0-64 0 0,-3-2-40 0 0,-1-2 16 0 0,2-1 12 0 0,-1 0-100 0 0,3-2-752 0 0,-3 0-557 0 0,1-7-643 0 0,3 1-3156 0 0,0-14-3117 0 0</inkml:trace>
  <inkml:trace contextRef="#ctx0" brushRef="#br0" timeOffset="-4946.97">2252 3756 13657 0 0,'0'0'2729'0'0,"0"0"-2605"0"0,0 0-124 0 0,0 0 0 0 0,0 0 80 0 0,0 0-72 0 0,0 0-16 0 0,0 0-409 0 0,0 0-803 0 0,0 0-876 0 0,-22 9-2796 0 0,19-12-3073 0 0</inkml:trace>
  <inkml:trace contextRef="#ctx0" brushRef="#br0" timeOffset="-4775.36">2479 3877 12 0 0,'0'0'11753'0'0,"0"0"-9925"0"0,15 50-1460 0 0,-15-34 292 0 0,-5 2 8 0 0,0-2-252 0 0,-4-1-192 0 0,-3-2-12 0 0,0 1-212 0 0,-3-5-100 0 0,1-2-500 0 0,-3-4-384 0 0,1-3-684 0 0,5-2-2452 0 0,-3-12-2897 0 0</inkml:trace>
  <inkml:trace contextRef="#ctx0" brushRef="#br0" timeOffset="-4619.74">2395 3905 11509 0 0,'0'0'3100'0'0,"0"0"-2620"0"0,0 0-140 0 0,41 47 436 0 0,-29-31-83 0 0,-2 1-245 0 0,3-1-212 0 0,-5-1-100 0 0,1-1-64 0 0,1-1-72 0 0,-3-3-148 0 0,3 0-424 0 0,0-2-757 0 0,-3-5-1471 0 0,3-3-4640 0 0</inkml:trace>
  <inkml:trace contextRef="#ctx0" brushRef="#br0" timeOffset="-6434.76">975 3699 2672 0 0,'0'0'8367'0'0,"0"0"-5739"0"0,0 0-1976 0 0,0 0-94 0 0,0 0 4 0 0,0 0-240 0 0,0 0-200 0 0,0 0-34 0 0,0 0 55 0 0,-8-16-152 0 0,12 17 13 0 0,1 0 0 0 0,-1 0 0 0 0,0 0 0 0 0,0 1 0 0 0,0 0 0 0 0,0 0 0 0 0,0 0 0 0 0,-1 0 0 0 0,1 0 0 0 0,0 1 0 0 0,-1 0 0 0 0,0-1 0 0 0,0 1-1 0 0,0 1 1 0 0,0-1 0 0 0,0 0 0 0 0,0 1 0 0 0,-1-1 0 0 0,0 1 0 0 0,0 0 0 0 0,0 0 0 0 0,0 0 0 0 0,0 0 0 0 0,-1 0 0 0 0,0 0 0 0 0,0 0-1 0 0,1 3-3 0 0,1 23 338 0 0,2-35 178 0 0,-1-6-847 0 0,-3 10 350 0 0,0-1-1 0 0,1 0 0 0 0,-1 1 1 0 0,0-1-1 0 0,0 1 1 0 0,1-1-1 0 0,-1 1 0 0 0,1 0 1 0 0,0-1-1 0 0,-1 1 0 0 0,1 0 1 0 0,0 0-1 0 0,-1 0 1 0 0,1 1-1 0 0,0-1 0 0 0,0 0 1 0 0,0 1-1 0 0,0-1 1 0 0,0 1-1 0 0,0-1 0 0 0,0 1 1 0 0,0 0-1 0 0,0 0 0 0 0,0 0 1 0 0,0 0-1 0 0,0 0 1 0 0,0 1-1 0 0,0-1 0 0 0,0 0 1 0 0,0 1-1 0 0,0 0 1 0 0,0-1-1 0 0,-1 1 0 0 0,1 0 1 0 0,0 0-1 0 0,0 0 0 0 0,-1 0 1 0 0,1 0-1 0 0,0 0 1 0 0,-1 1-1 0 0,1-1 0 0 0,-1 1 1 0 0,0-1-1 0 0,1 1 1 0 0,-1-1-1 0 0,0 1 0 0 0,0 0 1 0 0,0-1-1 0 0,0 1 1 0 0,0 0-1 0 0,-1 0 0 0 0,1 0 1 0 0,0 0-1 0 0,-1 0 0 0 0,1 0 1 0 0,-1 0-1 0 0,0 0 1 0 0,0 0-1 0 0,0 0 0 0 0,0 0 1 0 0,0 0-1 0 0,0 0 1 0 0,0 0-1 0 0,-1 0 0 0 0,1-1 1 0 0,-1 3-19 0 0,18-53-3658 0 0,-16 47 3724 0 0,0 0 0 0 0,0 0 0 0 0,0 1 0 0 0,0-1 0 0 0,0 0 0 0 0,0 1 0 0 0,0-1 0 0 0,0 0 0 0 0,1 1 0 0 0,-1-1 0 0 0,1 1 0 0 0,-1 0 0 0 0,1 0 0 0 0,0-1 0 0 0,-1 1 0 0 0,1 0 0 0 0,0 0 0 0 0,0 1 0 0 0,0-1 0 0 0,0 0 0 0 0,-1 0 0 0 0,1 1 0 0 0,0-1 0 0 0,0 1 0 0 0,0 0 0 0 0,0 0 0 0 0,1 0 0 0 0,-1 0 0 0 0,0 0 0 0 0,0 0 0 0 0,0 0 0 0 0,0 1 0 0 0,0-1 0 0 0,0 1 0 0 0,-1-1 0 0 0,1 1 0 0 0,0 0 0 0 0,0-1 0 0 0,0 1 0 0 0,0 0 0 0 0,-1 1-1 0 0,1-1 1 0 0,0 0 0 0 0,-1 0 0 0 0,1 1 0 0 0,-1-1 0 0 0,1 1 0 0 0,-1-1 0 0 0,0 1 0 0 0,0-1 0 0 0,0 1 0 0 0,0 0 0 0 0,0 0 0 0 0,0 0 0 0 0,0-1 0 0 0,0 1 0 0 0,-1 0 0 0 0,1 0 0 0 0,-1 0 0 0 0,0 0 0 0 0,1 0 0 0 0,-1 0-66 0 0,5 44 481 0 0,-2-11-3737 0 0,1-32-5569 0 0,1-5 2044 0 0</inkml:trace>
  <inkml:trace contextRef="#ctx0" brushRef="#br0" timeOffset="-6031.86">1442 3805 8585 0 0,'0'0'3997'0'0,"0"0"-2732"0"0,0 0-679 0 0,0 0 466 0 0,0 0-114 0 0,0 0-636 0 0,0 0-401 0 0,0 0-24 0 0,25-9 7 0 0,-26 10 104 0 0,-1-1 0 0 0,1 1 1 0 0,0 0-1 0 0,0-1 0 0 0,0 1 1 0 0,0 0-1 0 0,-1-1 0 0 0,1 1 0 0 0,0-1 1 0 0,-1 0-1 0 0,1 0 0 0 0,0 1 1 0 0,-1-1-1 0 0,1 0 0 0 0,0 0 0 0 0,-1 0 1 0 0,1 0-1 0 0,0 0 0 0 0,-1-1 1 0 0,1 1-1 0 0,0 0 0 0 0,-1-1 0 0 0,1 1 1 0 0,0-1-1 0 0,0 1 0 0 0,-1-1 1 0 0,1 0-1 0 0,0 1 0 0 0,0-1 0 0 0,0 0 1 0 0,0 0-1 0 0,0 0 0 0 0,0 0 1 0 0,0 0-1 0 0,0 0 0 0 0,0 0 0 0 0,0 0 1 0 0,1 0-1 0 0,-1 0 0 0 0,0 0 1 0 0,1 0-1 0 0,-1-1 0 0 0,1 1 0 0 0,-1 0 1 0 0,1-1-1 0 0,0 1 0 0 0,-1 0 0 0 0,1-1 1 0 0,0 1-1 0 0,0 0 0 0 0,0-1 1 0 0,0 1-1 0 0,0 0 0 0 0,0-1 0 0 0,0 1 1 0 0,1-1 11 0 0,-14 73 357 0 0,13-69-323 0 0,1-1-1 0 0,-1 1 0 0 0,1-1 0 0 0,0 1 1 0 0,-1-1-1 0 0,1 0 0 0 0,0 0 0 0 0,0 1 1 0 0,0-1-1 0 0,0 0 0 0 0,0 0 0 0 0,0 0 0 0 0,0 0 1 0 0,1 0-1 0 0,-1 0 0 0 0,0 0 0 0 0,1 0 1 0 0,-1-1-1 0 0,0 1 0 0 0,1-1 0 0 0,-1 1 1 0 0,1-1-1 0 0,-1 1 0 0 0,1-1 0 0 0,-1 1 1 0 0,1-1-1 0 0,-1 0 0 0 0,1 0 0 0 0,-1 0 1 0 0,1 0-1 0 0,-1 0 0 0 0,1 0 0 0 0,-1-1 1 0 0,1 1-1 0 0,-1 0 0 0 0,1-1 0 0 0,-1 1 1 0 0,1-1-1 0 0,-1 0 0 0 0,0 1 0 0 0,1-1 0 0 0,-1 0 1 0 0,0 0-1 0 0,1 0-33 0 0,0 0-4 0 0,-1 0 0 0 0,0 0 0 0 0,1 0 0 0 0,-1 0-1 0 0,1 1 1 0 0,-1-1 0 0 0,1 1 0 0 0,-1-1 0 0 0,1 1 0 0 0,-1 0 0 0 0,1-1 0 0 0,-1 1 0 0 0,1 0 0 0 0,0 0-1 0 0,-1 0 1 0 0,1 0 0 0 0,0 0 0 0 0,-1 0 0 0 0,1 1 0 0 0,-1-1 0 0 0,1 1 0 0 0,-1-1 0 0 0,1 1 0 0 0,-1-1-1 0 0,1 1 1 0 0,-1 0 0 0 0,1 0 0 0 0,-1-1 0 0 0,0 1 0 0 0,0 0 0 0 0,1 0 0 0 0,-1 1 0 0 0,0-1 0 0 0,0 0 0 0 0,0 0-1 0 0,0 1 5 0 0,5 30-4569 0 0,-6-33 232 0 0,1-3-1424 0 0</inkml:trace>
  <inkml:trace contextRef="#ctx0" brushRef="#br0" timeOffset="-7809.41">105 3534 4408 0 0,'0'0'4093'0'0,"0"0"-1710"0"0,0 0-1113 0 0,0 0-387 0 0,0 0-406 0 0,0 0-290 0 0,0 0 389 0 0,2 8 332 0 0,9 176 1589 0 0,-11-183-2813 0 0,0 12-267 0 0,4-10-6316 0 0,6-10 887 0 0</inkml:trace>
  <inkml:trace contextRef="#ctx0" brushRef="#br0" timeOffset="-7558.72">287 3545 900 0 0,'0'0'10521'0'0,"0"0"-8573"0"0,0 0-1364 0 0,0 0 188 0 0,0 0-468 0 0,0 0-240 0 0,0 0-4 0 0,-51-13 68 0 0,23 13-28 0 0,-3 3-96 0 0,-4 1 0 0 0,2 1-4 0 0,-1-3-884 0 0,6 0-564 0 0,1-2-1108 0 0,7 0-2741 0 0</inkml:trace>
  <inkml:trace contextRef="#ctx0" brushRef="#br0" timeOffset="-7307.04">245 3481 5368 0 0,'0'0'5079'0'0,"3"6"-3554"0"0,29 121 2730 0 0,-46 19-3516 0 0,43-168-6061 0 0,10-23 4509 0 0,-38 44 924 0 0,0 0-1 0 0,1-1 1 0 0,-1 1 0 0 0,1 0 0 0 0,-1 0 0 0 0,1 0 0 0 0,0 0 0 0 0,-1 0 0 0 0,1 0 0 0 0,0 0-1 0 0,0 1 1 0 0,-1-1 0 0 0,1 1 0 0 0,0-1 0 0 0,0 1 0 0 0,0 0 0 0 0,0-1 0 0 0,0 1 0 0 0,0 0-1 0 0,0 0 1 0 0,-1 1 0 0 0,1-1 0 0 0,0 0 0 0 0,0 1 0 0 0,0-1 0 0 0,0 1 0 0 0,0-1-1 0 0,-1 1 1 0 0,1 0 0 0 0,0 0 0 0 0,0 0 0 0 0,-1 0 0 0 0,1 0 0 0 0,-1 0 0 0 0,1 0 0 0 0,-1 0-1 0 0,0 1 1 0 0,1-1 0 0 0,-1 1 0 0 0,0-1 0 0 0,0 1 0 0 0,0-1 0 0 0,0 1 0 0 0,0 0 0 0 0,0-1-1 0 0,0 1-110 0 0,15 57 1849 0 0,-24-20-5847 0 0,6-37-105 0 0,0-3-2064 0 0</inkml:trace>
  <inkml:trace contextRef="#ctx0" brushRef="#br0" timeOffset="-7010.3">520 3710 5501 0 0,'0'0'6565'0'0,"0"0"-4604"0"0,0 0-1698 0 0,0 0-64 0 0,0 0 225 0 0,0 0-76 0 0,0 0-80 0 0,6 7-17 0 0,-5-4-277 0 0,1-1-1 0 0,0 1 1 0 0,-1 0 0 0 0,1-1-1 0 0,0 0 1 0 0,0 1 0 0 0,0-1-1 0 0,1 0 1 0 0,-1 0-1 0 0,1 0 1 0 0,-1 0 0 0 0,1-1-1 0 0,-1 1 1 0 0,1-1 0 0 0,0 1-1 0 0,0-1 1 0 0,0 0 0 0 0,-1 0-1 0 0,1 0 1 0 0,0-1-1 0 0,0 1 1 0 0,0-1 0 0 0,1 1-1 0 0,-1-1 1 0 0,0 0 0 0 0,0 0-1 0 0,0-1 1 0 0,0 1 0 0 0,0-1-1 0 0,0 1 1 0 0,0-1-1 0 0,0 0 1 0 0,0 0 0 0 0,0 0-1 0 0,-1 0 1 0 0,1-1 0 0 0,0 1-1 0 0,-1-1 1 0 0,1 0 0 0 0,-1 0-1 0 0,1 0 1 0 0,-1 0-1 0 0,0 0 1 0 0,0 0 0 0 0,0 0-1 0 0,1-2 27 0 0,-3 3 3 0 0,-1 0-1 0 0,1 0 0 0 0,0 0 0 0 0,-1 0 0 0 0,1 0 0 0 0,-1 0 1 0 0,0 0-1 0 0,1 0 0 0 0,-1 0 0 0 0,0 0 0 0 0,1 1 1 0 0,-1-1-1 0 0,0 0 0 0 0,0 1 0 0 0,0-1 0 0 0,0 0 1 0 0,0 1-1 0 0,0-1 0 0 0,0 1 0 0 0,0-1 0 0 0,0 1 1 0 0,0 0-1 0 0,0-1 0 0 0,0 1 0 0 0,0 0 0 0 0,0 0 0 0 0,0 0 1 0 0,0 0-1 0 0,0 0 0 0 0,0 0 0 0 0,0 0 0 0 0,0 0 1 0 0,0 0-1 0 0,-1 0 0 0 0,1 0 0 0 0,0 1 0 0 0,0-1 1 0 0,0 1-1 0 0,0-1 0 0 0,0 1 0 0 0,0-1 0 0 0,1 1 1 0 0,-1-1-1 0 0,0 1 0 0 0,0 0 0 0 0,0-1 0 0 0,0 1 0 0 0,1 0 1 0 0,-1 0-1 0 0,0 0 0 0 0,1-1 0 0 0,-1 1 0 0 0,0 0 1 0 0,1 0-1 0 0,-1 0 0 0 0,1 0 0 0 0,0 0 0 0 0,-1 0 1 0 0,1 0-1 0 0,0 0 0 0 0,0 0 0 0 0,-1 1 0 0 0,1-1-2 0 0,-2 0 14 0 0,1-1-1 0 0,-1 1 0 0 0,0-1 0 0 0,1 1 0 0 0,-1 0 0 0 0,0 0 1 0 0,1 0-1 0 0,-1 0 0 0 0,1 0 0 0 0,-1 0 0 0 0,1 0 1 0 0,0 0-1 0 0,-1 1 0 0 0,1-1 0 0 0,0 0 0 0 0,0 1 0 0 0,0-1 1 0 0,0 1-1 0 0,0-1 0 0 0,0 1 0 0 0,0 0 0 0 0,1-1 1 0 0,-1 1-1 0 0,0 0 0 0 0,1 0 0 0 0,0 0 0 0 0,-1-1 1 0 0,1 1-1 0 0,0 0 0 0 0,0 0 0 0 0,0 0 0 0 0,0-1 0 0 0,0 1 1 0 0,0 0-1 0 0,1 0 0 0 0,-1 0 0 0 0,1-1 0 0 0,-1 1 1 0 0,1 0-1 0 0,0 0 0 0 0,-1-1 0 0 0,1 1 0 0 0,0-1 0 0 0,0 1 1 0 0,0-1-1 0 0,0 1 0 0 0,0-1 0 0 0,1 1 0 0 0,-1-1 1 0 0,0 0-1 0 0,1 0 0 0 0,-1 0 0 0 0,1 0 0 0 0,-1 0 0 0 0,1 0 1 0 0,0 0-1 0 0,-1 0 0 0 0,1 0 0 0 0,0-1 0 0 0,-1 1 1 0 0,1-1-1 0 0,2 1-13 0 0,67-2-1160 0 0,-24-13-5040 0 0,-23 2-919 0 0</inkml:trace>
  <inkml:trace contextRef="#ctx0" brushRef="#br0" timeOffset="-23724.39">469 788 3208 0 0,'0'0'942'0'0,"0"0"1848"0"0,0 0-1431 0 0,0 0-1089 0 0,0 0 0 0 0,0 0 108 0 0,0 0-43 0 0,0 0 5 0 0,0 0 112 0 0,-7 1 4 0 0,-215 5 2205 0 0,221 28-2294 0 0,28 470 3089 0 0,-26-478-3351 0 0,-6 322 509 0 0,1-327-663 0 0,3-19 82 0 0,-1 1 1 0 0,1-1-1 0 0,0 1 1 0 0,0 0 0 0 0,0-1-1 0 0,0 1 1 0 0,0 0-1 0 0,1 0 1 0 0,-1-1-1 0 0,1 1 1 0 0,0 0 0 0 0,0 0-1 0 0,0 0 1 0 0,0 0-1 0 0,0 0 1 0 0,0-1-1 0 0,1 1 1 0 0,0 0 0 0 0,-1 0-1 0 0,1-1 1 0 0,0 1-1 0 0,1 0 1 0 0,-1-1 0 0 0,0 1-1 0 0,1-1 1 0 0,-1 1-1 0 0,1-1 1 0 0,0 0-1 0 0,-1 0 1 0 0,1 1 0 0 0,0-1-1 0 0,1-1 1 0 0,-1 1-1 0 0,0 0 1 0 0,1 0-1 0 0,-1-1 1 0 0,0 0 0 0 0,1 1-1 0 0,0-1 1 0 0,-1 0-1 0 0,1 0 1 0 0,0 0 0 0 0,0-1-1 0 0,-1 1 1 0 0,1-1-1 0 0,0 1 1 0 0,1-1-34 0 0,1 1-178 0 0,67 4 859 0 0,-30-23-8396 0 0,-27 1-641 0 0</inkml:trace>
  <inkml:trace contextRef="#ctx0" brushRef="#br0" timeOffset="-22639.47">737 854 1096 0 0,'0'0'1193'0'0,"0"0"1067"0"0,0 0-88 0 0,0 0-692 0 0,0 0-315 0 0,0 0-48 0 0,0 0-151 0 0,0 0-253 0 0,0 0-151 0 0,-9-10 2968 0 0,11 9-3541 0 0,1 0 0 0 0,0 0-1 0 0,0 0 1 0 0,-1 0 0 0 0,1 1-1 0 0,0-1 1 0 0,0 1 0 0 0,0-1 0 0 0,0 1-1 0 0,0 0 1 0 0,-1 0 0 0 0,1 0 0 0 0,0 1-1 0 0,0-1 1 0 0,0 1 0 0 0,0-1-1 0 0,-1 1 1 0 0,1 0 0 0 0,0 0 0 0 0,0 0-1 0 0,-1 1 1 0 0,1-1 0 0 0,-1 1-1 0 0,1-1 1 0 0,-1 1 0 0 0,0 0 0 0 0,0 0-1 0 0,0 0 1 0 0,0 0 0 0 0,0 0 0 0 0,0 0-1 0 0,0 1 1 0 0,-1-1 0 0 0,1 0-1 0 0,-1 1 1 0 0,1 0 0 0 0,-1-1 0 0 0,0 1-1 0 0,0 0 1 0 0,-1 0 0 0 0,1-1-1 0 0,0 1 1 0 0,-1 0 0 0 0,0 0 0 0 0,1 0-1 0 0,-1 0 1 0 0,-1 1 11 0 0,-65 141 1205 0 0,130-133-582 0 0,-34-11-884 0 0,20 2 648 0 0,-18 4-6931 0 0,-29-7-94 0 0</inkml:trace>
  <inkml:trace contextRef="#ctx0" brushRef="#br0" timeOffset="-21170.4">909 1613 912 0 0,'0'0'1080'0'0,"0"0"5"0"0,0 0 1633 0 0,0 0 95 0 0,0 0-1215 0 0,0 0-861 0 0,0 0-140 0 0,0 0-81 0 0,0 0-166 0 0,20 13 460 0 0,-17-13-760 0 0,0 1-1 0 0,0-1 1 0 0,0 0-1 0 0,-1 0 1 0 0,1 0 0 0 0,0-1-1 0 0,0 1 1 0 0,-1-1 0 0 0,1 1-1 0 0,0-1 1 0 0,0 0 0 0 0,-1 0-1 0 0,1 0 1 0 0,-1 0 0 0 0,1-1-1 0 0,-1 1 1 0 0,0-1 0 0 0,1 1-1 0 0,-1-1 1 0 0,0 0 0 0 0,0 0-1 0 0,0 0 1 0 0,0 0 0 0 0,0 0-1 0 0,-1 0 1 0 0,1-1 0 0 0,-1 1-1 0 0,1-1 1 0 0,-1 1-1 0 0,0-1 1 0 0,0 1 0 0 0,0-1-1 0 0,0 0 1 0 0,0 1 0 0 0,-1-1-1 0 0,1 0 1 0 0,-1 0 0 0 0,0 1-1 0 0,0-1 1 0 0,0 0 0 0 0,0 0-1 0 0,0 0 1 0 0,-1 1 0 0 0,1-1-1 0 0,-1 0 1 0 0,0 0 0 0 0,0 1-1 0 0,0-1 1 0 0,0 0 0 0 0,0 1-1 0 0,0-1 1 0 0,-1 1 0 0 0,1 0-1 0 0,-1-1 1 0 0,0 1-1 0 0,0 0 1 0 0,-1-1-50 0 0,1 1-12 0 0,0 0-1 0 0,0 1 1 0 0,-1-1 0 0 0,1 0-1 0 0,-1 1 1 0 0,1 0 0 0 0,-1-1-1 0 0,0 1 1 0 0,1 0 0 0 0,-1 0-1 0 0,0 1 1 0 0,0-1-1 0 0,0 1 1 0 0,0-1 0 0 0,1 1-1 0 0,-1 0 1 0 0,0 0 0 0 0,0 0-1 0 0,0 0 1 0 0,0 1 0 0 0,0-1-1 0 0,0 1 1 0 0,1 0-1 0 0,-1 0 1 0 0,0 0 0 0 0,0 0-1 0 0,1 0 1 0 0,-1 0 0 0 0,1 1-1 0 0,-1-1 1 0 0,1 1 0 0 0,0 0-1 0 0,-1 0 1 0 0,1 0 0 0 0,0 0-1 0 0,0 0 1 0 0,0 0-1 0 0,1 0 1 0 0,-1 1 0 0 0,0-1-1 0 0,1 1 1 0 0,0-1 0 0 0,-1 1-1 0 0,1 0 1 0 0,0-1 0 0 0,1 1-1 0 0,-1 0 1 0 0,0 0-1 0 0,1 0 1 0 0,-1 0 0 0 0,1-1-1 0 0,0 1 1 0 0,0 0 0 0 0,0 0-1 0 0,0 0 1 0 0,1 0 0 0 0,-1 0-1 0 0,1 0 1 0 0,0-1-1 0 0,0 1 1 0 0,0 0 0 0 0,0 0-1 0 0,0-1 13 0 0,45 51 244 0 0,-41-49-158 0 0,0 0 0 0 0,-1 0 0 0 0,1 0 1 0 0,-1 1-1 0 0,0-1 0 0 0,0 1 0 0 0,0 0 0 0 0,-1 0 0 0 0,1 0 1 0 0,-1 1-1 0 0,-1-1 0 0 0,1 1 0 0 0,-1 0 0 0 0,0 0 1 0 0,0 0-1 0 0,-1 0 0 0 0,1 0 0 0 0,-1 0 0 0 0,-1 2-86 0 0,-2-5 25 0 0,-1-1-1 0 0,0 0 1 0 0,0 1-1 0 0,0-1 1 0 0,0 0-1 0 0,0-1 1 0 0,-1 1-1 0 0,1 0 1 0 0,-1-1-1 0 0,1 0 1 0 0,-1 0-1 0 0,1 0 1 0 0,-1 0 0 0 0,0 0-1 0 0,1-1 1 0 0,-1 0-1 0 0,0 0 1 0 0,0 0-1 0 0,1 0 1 0 0,-1 0-1 0 0,0-1 1 0 0,1 0-1 0 0,-1 0 1 0 0,0 0-1 0 0,1 0 1 0 0,-1 0-1 0 0,1-1 1 0 0,0 1-1 0 0,-1-1 1 0 0,1 0-1 0 0,-1-1-24 0 0,2 3-5 0 0,1-1-1 0 0,-1 0 1 0 0,1 0-1 0 0,-1 0 1 0 0,1 0-1 0 0,-1 0 1 0 0,1 0-1 0 0,0-1 1 0 0,0 1 0 0 0,0 0-1 0 0,-1-1 1 0 0,1 1-1 0 0,0 0 1 0 0,1-1-1 0 0,-1 1 1 0 0,0-1-1 0 0,0 0 1 0 0,1 1-1 0 0,-1-1 1 0 0,1 0-1 0 0,-1 1 1 0 0,1-1-1 0 0,0 0 1 0 0,-1 0-1 0 0,1 1 1 0 0,0-1-1 0 0,0 0 1 0 0,0 0-1 0 0,1 1 1 0 0,-1-1-1 0 0,0 0 1 0 0,1 0 0 0 0,-1 1-1 0 0,1-1 1 0 0,-1 0-1 0 0,1 1 1 0 0,0-1-1 0 0,0 1 1 0 0,0-1-1 0 0,0 1 1 0 0,0-1-1 0 0,0 1 1 0 0,0 0-1 0 0,0-1 1 0 0,1 1-1 0 0,-1 0 1 0 0,0 0-1 0 0,1 0 1 0 0,-1 0-1 0 0,2-1 6 0 0,82-34-3548 0 0,-69 33 602 0 0,-3 0-2493 0 0</inkml:trace>
  <inkml:trace contextRef="#ctx0" brushRef="#br0" timeOffset="-10965.44">2458 2608 1708 0 0,'0'0'1192'0'0,"0"0"2186"0"0,0 0-1942 0 0,0 0-894 0 0,0 0 225 0 0,0 0 224 0 0,0 0-168 0 0,-7 3-269 0 0,-140 23 1518 0 0,101-26-1993 0 0,30-3 7 0 0,1 1 0 0 0,-1 1 0 0 0,0 0 1 0 0,0 2-1 0 0,0-1 0 0 0,1 2 0 0 0,-1 0 0 0 0,0 1 1 0 0,1 1-1 0 0,0 0 0 0 0,-1 1 0 0 0,2 0 1 0 0,-1 1-1 0 0,1 1 0 0 0,0 1 0 0 0,0 0 0 0 0,1 0 1 0 0,0 1-1 0 0,0 1 0 0 0,-4 6-86 0 0,7-3 456 0 0,10-12 222 0 0,-16-35-384 0 0,-9 17-315 0 0,-1 2 1 0 0,-1 1-1 0 0,0 1 1 0 0,-1 2-1 0 0,0 0 1 0 0,-1 2-1 0 0,0 1 1 0 0,0 1-1 0 0,-1 2 1 0 0,0 1-1 0 0,0 1 1 0 0,0 2-1 0 0,0 1 1 0 0,0 1-1 0 0,0 1 1 0 0,-2 2 20 0 0,-40-3 193 0 0,-490-24 231 0 0,165 5 199 0 0,394 18-593 0 0,0 0-1 0 0,0-1 1 0 0,1 1 0 0 0,-1-1 0 0 0,0 0 0 0 0,1 1 0 0 0,-1-1 0 0 0,1 0 0 0 0,-1-1 0 0 0,1 1-1 0 0,-1 0 1 0 0,1-1 0 0 0,0 1 0 0 0,0-1 0 0 0,-1 0 0 0 0,1 1 0 0 0,0-1 0 0 0,1 0 0 0 0,-1-1 0 0 0,0 1-1 0 0,1 0 1 0 0,-1 0 0 0 0,1-1 0 0 0,-1 1 0 0 0,0-3-30 0 0,-1-11-3309 0 0,1-4-3602 0 0,2 14-1174 0 0</inkml:trace>
  <inkml:trace contextRef="#ctx0" brushRef="#br0" timeOffset="-10154.79">1956 2849 6005 0 0,'0'0'4530'0'0,"0"0"-3337"0"0,0 0-1701 0 0,0 0 594 0 0,0 0 259 0 0,-8 8 44 0 0,-23 18-154 0 0,-1 0 1 0 0,-2-2 0 0 0,0-2 0 0 0,-1-1-1 0 0,-2-2 1 0 0,0-1 0 0 0,0-2-1 0 0,-2-2 1 0 0,0-1 0 0 0,-1-2-1 0 0,0-1-235 0 0,-461 65 343 0 0,399-67-1465 0 0,169-31 1039 0 0,-104 32-983 0 0,34-8 1114 0 0,1 0-1 0 0,-1 0 1 0 0,0 0 0 0 0,1 0 0 0 0,-1 0-1 0 0,1 0 1 0 0,-1 1 0 0 0,1-1 0 0 0,0 1-1 0 0,0 0 1 0 0,0 0 0 0 0,0 0 0 0 0,0 0 0 0 0,0 0-1 0 0,0 0 1 0 0,0 0 0 0 0,1 0 0 0 0,-1 1-1 0 0,1-1 1 0 0,0 1 0 0 0,0-1 0 0 0,0 1-1 0 0,0 0 1 0 0,0-1 0 0 0,0 1 0 0 0,1 0-1 0 0,0-1 1 0 0,-1 1 0 0 0,1 0 0 0 0,0 0 0 0 0,0 0-1 0 0,0-1 1 0 0,1 1 0 0 0,-1 0 0 0 0,1 0-1 0 0,-1-1 1 0 0,1 1 0 0 0,0 0 0 0 0,0-1-1 0 0,0 1 1 0 0,0-1 0 0 0,1 1 0 0 0,-1-1-1 0 0,1 0 1 0 0,-1 1 0 0 0,1-1 0 0 0,0 0 0 0 0,0 0-1 0 0,0 0 1 0 0,1 1-48 0 0,99 4 344 0 0,-75-7-2368 0 0,-23-1-1640 0 0,-4-4-3684 0 0</inkml:trace>
  <inkml:trace contextRef="#ctx0" brushRef="#br0" timeOffset="-16398.9">4160 1676 11177 0 0,'0'0'6341'0'0,"0"0"-6341"0"0,0 0-184 0 0,0 0 184 0 0,0 0 84 0 0,-40-2 140 0 0,25 0-112 0 0,-2-1-112 0 0,-1-2-160 0 0,-1 0-576 0 0,2-2-153 0 0,3-3-563 0 0,3-3-1072 0 0,7 4-2744 0 0,6-7-1457 0 0</inkml:trace>
  <inkml:trace contextRef="#ctx0" brushRef="#br0" timeOffset="-16198.87">4189 1554 5184 0 0,'0'0'6789'0'0,"0"0"-5893"0"0,0 0-588 0 0,0 0 252 0 0,0 0 60 0 0,0 0-240 0 0,0 0 100 0 0,0 0-64 0 0,-39-7-228 0 0,12 4-188 0 0,-2-3-1272 0 0,6 1-1536 0 0,-8-6-4469 0 0</inkml:trace>
  <inkml:trace contextRef="#ctx0" brushRef="#br0" timeOffset="-22021.31">1596 837 1736 0 0,'0'0'5695'0'0,"0"0"-3818"0"0,0 0-1389 0 0,0 0-213 0 0,0 0-194 0 0,0 0 50 0 0,0 0 171 0 0,0 0 259 0 0,0 7-36 0 0,-11 75 880 0 0,54-82-820 0 0,44 34-2 0 0,-85-33-521 0 0,-1 0 0 0 0,1 1-1 0 0,-1-1 1 0 0,0 0 0 0 0,1 1-1 0 0,-1-1 1 0 0,0 1 0 0 0,0-1-1 0 0,0 1 1 0 0,0-1 0 0 0,0 1-1 0 0,-1 0 1 0 0,1 0 0 0 0,0-1-1 0 0,-1 1 1 0 0,1 0 0 0 0,-1 0-1 0 0,0 0 1 0 0,0-1 0 0 0,1 1 0 0 0,-1 0-1 0 0,0 0 1 0 0,-1 0 0 0 0,1 0-1 0 0,0 0 1 0 0,0-1 0 0 0,-1 1-1 0 0,1 0 1 0 0,-1 0 0 0 0,0-1-1 0 0,1 1 1 0 0,-1 0 0 0 0,0 0-1 0 0,0-1 1 0 0,0 1 0 0 0,0-1-1 0 0,0 1 1 0 0,-1-1 0 0 0,1 0-1 0 0,0 1 1 0 0,-1-1 0 0 0,1 0 0 0 0,-1 0-1 0 0,1 0 1 0 0,-1 0 0 0 0,1 0-1 0 0,-1 0 1 0 0,-1 0-62 0 0,-80 29 540 0 0,30-39-4994 0 0,50 3 1393 0 0,3-5-2689 0 0</inkml:trace>
  <inkml:trace contextRef="#ctx0" brushRef="#br0" timeOffset="-21851.55">1897 824 12029 0 0,'0'0'2044'0'0,"0"0"-2044"0"0,0 0 316 0 0,-40-3-164 0 0,16 2 504 0 0,-1-1-328 0 0,-5-1-268 0 0,2 2-60 0 0,-2 0-420 0 0,4 0-476 0 0,2-2-656 0 0,5 2-1228 0 0,2-4-3041 0 0</inkml:trace>
  <inkml:trace contextRef="#ctx0" brushRef="#br0" timeOffset="-20657.91">1696 1496 8097 0 0,'0'0'4025'0'0,"0"0"-3058"0"0,0 0-835 0 0,0 0 26 0 0,0 0-106 0 0,0 0-126 0 0,0 0-52 0 0,-2 4 189 0 0,77 36 2444 0 0,-74-39-2472 0 0,1 0 0 0 0,-1 0-1 0 0,0 0 1 0 0,0 0-1 0 0,0 0 1 0 0,0 1 0 0 0,0-1-1 0 0,0 0 1 0 0,0 0-1 0 0,0 1 1 0 0,-1-1-1 0 0,1 0 1 0 0,0 1 0 0 0,-1-1-1 0 0,1 1 1 0 0,-1-1-1 0 0,1 1 1 0 0,-1-1 0 0 0,0 1-1 0 0,0-1 1 0 0,0 1-1 0 0,0 0 1 0 0,0-1 0 0 0,0 1-1 0 0,0-1 1 0 0,0 1-1 0 0,-1-1 1 0 0,1 1 0 0 0,-1-1-1 0 0,1 1 1 0 0,-1-1-1 0 0,1 1 1 0 0,-1-1 0 0 0,0 0-1 0 0,0 1 1 0 0,1-1-1 0 0,-1 0 1 0 0,0 0 0 0 0,0 0-1 0 0,0 1 1 0 0,-1-1-1 0 0,1 0 1 0 0,0 0 0 0 0,0 0-1 0 0,-1-1 1 0 0,1 1-1 0 0,0 0 1 0 0,-1 0-1 0 0,1-1 1 0 0,-1 1 0 0 0,1-1-1 0 0,-1 1-34 0 0,-18 7-351 0 0,26 5-737 0 0,-3-12 1118 0 0,0-1-1 0 0,0 1 1 0 0,0 0-1 0 0,0 0 0 0 0,0 0 1 0 0,0 0-1 0 0,0 1 0 0 0,0-1 1 0 0,-1 1-1 0 0,1-1 0 0 0,-1 1 1 0 0,1 0-1 0 0,-1 0 0 0 0,0 0 1 0 0,1 1-1 0 0,-1-1 0 0 0,0 0 1 0 0,-1 1-1 0 0,1-1 0 0 0,0 1 1 0 0,-1 0-1 0 0,1 0 0 0 0,-1-1 1 0 0,0 1-1 0 0,0 0 1 0 0,0 0-1 0 0,0 0 0 0 0,-1 0 1 0 0,1 0-1 0 0,-1 0 0 0 0,1 1 1 0 0,-1-1-1 0 0,0 0 0 0 0,-1 0 1 0 0,1 0-1 0 0,0 0 0 0 0,-1 0 1 0 0,0 0-1 0 0,0 0 0 0 0,0 0 1 0 0,0 0-1 0 0,0 0 0 0 0,0 0 1 0 0,-1-1-1 0 0,1 1 1 0 0,-1 0-1 0 0,0-1 0 0 0,0 1 1 0 0,0-1-1 0 0,0 0 0 0 0,0 0 1 0 0,-1 0-1 0 0,1 0 0 0 0,0 0 1 0 0,-1 0-1 0 0,0 0-29 0 0,-78 11-466 0 0,30-28-6103 0 0,36 2 275 0 0</inkml:trace>
  <inkml:trace contextRef="#ctx0" brushRef="#br0" timeOffset="-20035.19">1990 831 7373 0 0,'0'0'2509'0'0,"0"0"-1541"0"0,0 0-574 0 0,0 0 259 0 0,0 0 102 0 0,0 0-116 0 0,0 0-178 0 0,0 0-268 0 0,35-8-218 0 0,85 0-150 0 0,-116 11 246 0 0,-1 0 1 0 0,1 0-1 0 0,-1 0 1 0 0,0 1-1 0 0,0-1 1 0 0,-1 1-1 0 0,1 0 1 0 0,-1 0-1 0 0,1 0 1 0 0,-1 0-1 0 0,0 1 1 0 0,-1-1-1 0 0,1 0 1 0 0,-1 1 0 0 0,0-1-1 0 0,0 1 1 0 0,0-1-1 0 0,-1 1 1 0 0,0 0-1 0 0,1-1 1 0 0,-2 1-1 0 0,1 0 1 0 0,0-1-1 0 0,-1 1 1 0 0,0 1-72 0 0,1 8 308 0 0,22 454 2378 0 0,-11-149-1935 0 0,-12-315-757 0 0,1 0-1 0 0,-1 0 1 0 0,0 1-1 0 0,0-1 1 0 0,-1 0-1 0 0,1 0 0 0 0,-1 0 1 0 0,0 0-1 0 0,0-1 1 0 0,0 1-1 0 0,-1 0 1 0 0,1-1-1 0 0,-1 0 1 0 0,0 1-1 0 0,0-1 0 0 0,0 0 1 0 0,0 0-1 0 0,-1-1 1 0 0,1 1-1 0 0,-1-1 1 0 0,0 0-1 0 0,1 0 0 0 0,-1 0 1 0 0,0 0-1 0 0,0 0 1 0 0,0-1-1 0 0,0 0 1 0 0,-1 0-1 0 0,1 0 1 0 0,0 0-1 0 0,0-1 0 0 0,-1 0 1 0 0,1 0-1 0 0,0 0 1 0 0,-1 0-1 0 0,1 0 1 0 0,0-1-1 0 0,0 0 0 0 0,-2 0 7 0 0,-6 1-525 0 0,-9 1-1535 0 0,6-2-2818 0 0,-1-2-2709 0 0</inkml:trace>
  <inkml:trace contextRef="#ctx0" brushRef="#br0" timeOffset="-18907.44">2645 818 7173 0 0,'0'0'4151'0'0,"0"0"-3243"0"0,-7 1-750 0 0,-188 19 793 0 0,202 18-717 0 0,7 37 728 0 0,-3 1 0 0 0,-3 1 0 0 0,-4 0 0 0 0,-5 73-962 0 0,0-70 101 0 0,-8 244 685 0 0,11-317-719 0 0,1 0-1 0 0,0 0 0 0 0,0 0 0 0 0,1-1 0 0 0,0 1 1 0 0,0-1-1 0 0,1 0 0 0 0,-1-1 0 0 0,1 1 1 0 0,1-1-1 0 0,-1 1 0 0 0,1-2 0 0 0,0 1 0 0 0,0-1 1 0 0,0 0-1 0 0,0 0 0 0 0,1 0 0 0 0,0-1 0 0 0,-1 0 1 0 0,1 0-1 0 0,0-1 0 0 0,1 0 0 0 0,-1 0 1 0 0,0-1-1 0 0,3 0-66 0 0,0-2-897 0 0,-10-10-3827 0 0,0 10 4224 0 0,0-17-7961 0 0</inkml:trace>
  <inkml:trace contextRef="#ctx0" brushRef="#br0" timeOffset="-18538.87">2756 855 3304 0 0,'0'0'1353'0'0,"0"0"1475"0"0,0 0-1521 0 0,0 0-592 0 0,0 0 68 0 0,0 0-136 0 0,0 0-182 0 0,6 0-126 0 0,0 0-214 0 0,0 1-1 0 0,-1 0 1 0 0,1 1 0 0 0,-1-1-1 0 0,1 1 1 0 0,-1 0 0 0 0,0 0-1 0 0,0 1 1 0 0,0 0 0 0 0,0 0-1 0 0,0 0 1 0 0,0 0-1 0 0,-1 1 1 0 0,0 0 0 0 0,1 0-1 0 0,-2 0 1 0 0,1 0 0 0 0,0 0-1 0 0,1 3-124 0 0,-2-2 133 0 0,0-1 0 0 0,0 1-1 0 0,-1-1 1 0 0,1 1 0 0 0,-1 0 0 0 0,0 0-1 0 0,0 0 1 0 0,-1 0 0 0 0,0 0-1 0 0,0 0 1 0 0,0 0 0 0 0,0 0 0 0 0,-1 1-1 0 0,0-1 1 0 0,0 0 0 0 0,0 0 0 0 0,0 1-1 0 0,-1-1 1 0 0,0 0 0 0 0,-1 2-133 0 0,-54 43-1021 0 0,41-48-1402 0 0,6-5-4158 0 0,8-8-158 0 0</inkml:trace>
  <inkml:trace contextRef="#ctx0" brushRef="#br0" timeOffset="-18293.27">3007 912 7373 0 0,'0'0'2821'0'0,"0"0"-1648"0"0,0 0-882 0 0,0 0-13 0 0,0 0 271 0 0,0 0 237 0 0,-6 6 0 0 0,0-2-619 0 0,-1 1-71 0 0,-1 1-1 0 0,1-1 0 0 0,1 1 0 0 0,-1 0 1 0 0,1 1-1 0 0,0 0 0 0 0,1 0 0 0 0,-1 0 1 0 0,1 0-1 0 0,1 1 0 0 0,0 0 0 0 0,0 0 1 0 0,0 1-96 0 0,6-7 1 0 0,0 1 1 0 0,0-1 0 0 0,0 0 0 0 0,0 0-1 0 0,0 0 1 0 0,1 0 0 0 0,-1 0-1 0 0,1 0 1 0 0,-1 0 0 0 0,1-1 0 0 0,0 1-1 0 0,0-1 1 0 0,-1 0 0 0 0,1 0-1 0 0,0 0 1 0 0,0 0 0 0 0,0-1 0 0 0,0 1-1 0 0,1-1 1 0 0,-1 0 0 0 0,0 0-1 0 0,0 0 1 0 0,0 0-2 0 0,-1 0-87 0 0,64 3-714 0 0,-25-14-6489 0 0,-28 3 1426 0 0</inkml:trace>
  <inkml:trace contextRef="#ctx0" brushRef="#br0" timeOffset="-18043.17">3182 1095 9973 0 0,'0'0'2484'0'0,"0"0"-1604"0"0,0 0 224 0 0,0 47-168 0 0,0-34-296 0 0,-1 0-207 0 0,-2-1-149 0 0,1 1-96 0 0,2-3-100 0 0,-2 1-28 0 0,2-1 40 0 0,-2-1-100 0 0,2-1-1177 0 0,-3-1-1123 0 0,3-5-3832 0 0,-1-4-1429 0 0</inkml:trace>
  <inkml:trace contextRef="#ctx0" brushRef="#br0" timeOffset="-17809.43">2800 1587 1564 0 0,'0'0'7381'0'0,"0"0"-4608"0"0,0 0-1404 0 0,0 0-159 0 0,0 0-218 0 0,0 0-313 0 0,0 0-296 0 0,0 0-207 0 0,3-1-252 0 0,1 0 86 0 0,0 0-1 0 0,0 0 1 0 0,0 0 0 0 0,-1 1 0 0 0,1 0-1 0 0,0 0 1 0 0,0 0 0 0 0,0 0 0 0 0,0 0-1 0 0,0 1 1 0 0,0 0 0 0 0,0 0 0 0 0,-1 0 0 0 0,1 0-1 0 0,0 0 1 0 0,-1 1 0 0 0,1 0 0 0 0,-1-1-1 0 0,1 1 1 0 0,-1 1 0 0 0,0-1 0 0 0,0 0-1 0 0,0 1 1 0 0,0 0 0 0 0,0 0 0 0 0,0-1-1 0 0,-1 2 1 0 0,0-1 0 0 0,1 0 0 0 0,-1 0-1 0 0,0 1 1 0 0,-1-1 0 0 0,1 1 0 0 0,-1-1-1 0 0,1 1 1 0 0,-1 0 0 0 0,0 0 0 0 0,-1 0 0 0 0,1 0-1 0 0,0-1 1 0 0,-1 1 0 0 0,0 0 0 0 0,0 0-1 0 0,0 0 1 0 0,-1 0 0 0 0,1 0 0 0 0,-1 0-1 0 0,0 0 1 0 0,0-1 0 0 0,0 1 0 0 0,-1 0-1 0 0,1-1 1 0 0,-1 1 0 0 0,0-1 0 0 0,0 1-1 0 0,0-1 1 0 0,0 0 0 0 0,-1 0 0 0 0,1 0 0 0 0,-1 0-1 0 0,0 0 1 0 0,0-1 0 0 0,0 1 0 0 0,0-1-1 0 0,0 0 1 0 0,-1 1 0 0 0,0-1-10 0 0,-13 4-2215 0 0,6-7-3465 0 0,8-5-1602 0 0</inkml:trace>
  <inkml:trace contextRef="#ctx0" brushRef="#br0" timeOffset="-17559.72">3021 1607 1016 0 0,'0'0'8990'0'0,"0"0"-6146"0"0,0 0-2285 0 0,0 0-212 0 0,0 0 218 0 0,0 0 162 0 0,0 0-52 0 0,-7 5-173 0 0,5-3-473 0 0,-2 0 8 0 0,-1 1 1 0 0,1 0 0 0 0,-1 0 0 0 0,1 1-1 0 0,0-1 1 0 0,0 1 0 0 0,0 0 0 0 0,1 0-1 0 0,0 0 1 0 0,-1 1 0 0 0,1-1 0 0 0,1 1-1 0 0,-1 0 1 0 0,1-1 0 0 0,0 1 0 0 0,0 0-1 0 0,0 1 1 0 0,0-1 0 0 0,1 0-1 0 0,0 0 1 0 0,0 3-38 0 0,55 19-818 0 0,-12-28-7471 0 0,-27-6 1946 0 0</inkml:trace>
  <inkml:trace contextRef="#ctx0" brushRef="#br0" timeOffset="-17247.57">3178 1731 4680 0 0,'0'0'5556'0'0,"0"0"-3590"0"0,0 0-1610 0 0,0 0-83 0 0,0 0 86 0 0,0 0-152 0 0,0 0-163 0 0,-12 2-535 0 0,15-2 555 0 0,-1-1 0 0 0,1 0 0 0 0,-1 1 0 0 0,1 0 0 0 0,0-1 0 0 0,-1 1 0 0 0,1 0 0 0 0,-1 0 1 0 0,1 0-1 0 0,0 1 0 0 0,-1-1 0 0 0,1 1 0 0 0,-1-1 0 0 0,1 1 0 0 0,-1 0 0 0 0,1 0 0 0 0,-1 0 0 0 0,1 0 0 0 0,-1 1 0 0 0,0-1 1 0 0,0 0-1 0 0,0 1 0 0 0,0 0 0 0 0,0 0 0 0 0,0-1 0 0 0,0 1 0 0 0,0 0 0 0 0,-1 0 0 0 0,1 1 0 0 0,-1-1 0 0 0,1 0 0 0 0,-1 0 0 0 0,0 1 1 0 0,0-1-1 0 0,0 1 0 0 0,0-1 0 0 0,0 1 0 0 0,-1-1 0 0 0,1 1 0 0 0,-1-1 0 0 0,0 1 0 0 0,0 0 0 0 0,0-1 0 0 0,0 1 0 0 0,0 0 1 0 0,0-1-1 0 0,-1 1 0 0 0,1-1 0 0 0,-1 1 0 0 0,0-1 0 0 0,0 1 0 0 0,0-1 0 0 0,0 1 0 0 0,-1 1-64 0 0,-84 62 828 0 0,87-64-797 0 0,0 0-1 0 0,0 0 0 0 0,0 0 0 0 0,0 0 1 0 0,0 0-1 0 0,1 0 0 0 0,-1-1 1 0 0,1 1-1 0 0,-1 0 0 0 0,1-1 0 0 0,0 1 1 0 0,-1-1-1 0 0,1 0 0 0 0,0 0 0 0 0,0 1 1 0 0,0-1-1 0 0,0 0 0 0 0,0-1 1 0 0,0 1-1 0 0,0 0 0 0 0,0-1 0 0 0,1 1 1 0 0,-1-1-1 0 0,0 1 0 0 0,0-1 1 0 0,1 0-1 0 0,-1 0 0 0 0,0 0 0 0 0,2-1-30 0 0,-2 2-1 0 0,0-1-138 0 0,86 3-283 0 0,-60-23-7306 0 0,-19 4-726 0 0</inkml:trace>
  <inkml:trace contextRef="#ctx0" brushRef="#br0" timeOffset="-16661.01">3418 873 2888 0 0,'0'0'3063'0'0,"0"0"-661"0"0,0 0-1551 0 0,0 0-570 0 0,0 0 144 0 0,0 0 33 0 0,0 0 80 0 0,0 0 61 0 0,0 0-104 0 0,13-10 882 0 0,-12 10-1366 0 0,3-1 9 0 0,0 0 1 0 0,0 0-1 0 0,0 1 1 0 0,0-1 0 0 0,0 1-1 0 0,0 0 1 0 0,0 0-1 0 0,0 1 1 0 0,1-1 0 0 0,-1 1-1 0 0,0 0 1 0 0,0 0-1 0 0,-1 0 1 0 0,1 1 0 0 0,0-1-1 0 0,0 1 1 0 0,0 0-1 0 0,-1 0 1 0 0,1 0-1 0 0,-1 1 1 0 0,0-1 0 0 0,0 1-1 0 0,0 0 1 0 0,0 0-1 0 0,0 0 1 0 0,0 0 0 0 0,-1 0-1 0 0,0 1 1 0 0,1-1-1 0 0,-1 1 1 0 0,0-1 0 0 0,-1 1-1 0 0,1 1-20 0 0,10 44 770 0 0,-3 0 0 0 0,-2 1-1 0 0,-2 0 1 0 0,-2 0 0 0 0,-2 17-770 0 0,6 90 524 0 0,5-46-318 0 0,3 255 406 0 0,-14-363-603 0 0,-1 0 1 0 0,1 1-1 0 0,-1-1 1 0 0,0 0-1 0 0,0 0 0 0 0,-1 1 1 0 0,1-1-1 0 0,0 0 1 0 0,-1 0-1 0 0,0 0 1 0 0,0 0-1 0 0,0 0 0 0 0,0 0 1 0 0,-1 0-1 0 0,1 0 1 0 0,-1 0-1 0 0,1 0 1 0 0,-1 0-1 0 0,0-1 1 0 0,0 1-1 0 0,0-1 0 0 0,-1 0 1 0 0,1 1-1 0 0,0-1 1 0 0,-1 0-1 0 0,0-1 1 0 0,1 1-1 0 0,-1 0 0 0 0,0-1 1 0 0,0 1-1 0 0,0-1 1 0 0,0 0-1 0 0,0 0 1 0 0,0 0-1 0 0,0 0 1 0 0,-1-1-1 0 0,1 1 0 0 0,0-1 1 0 0,0 0-1 0 0,0 0 1 0 0,-1 0-1 0 0,1 0 1 0 0,0-1-1 0 0,0 1 0 0 0,-3-1-9 0 0,2 0-559 0 0,-21-7-818 0 0,19 1-1907 0 0,5-1-3317 0 0,4-6-1260 0 0</inkml:trace>
  <inkml:trace contextRef="#ctx0" brushRef="#br0" timeOffset="-12502.52">1924 2061 560 0 0,'0'0'898'0'0,"0"0"452"0"0,0 0 812 0 0,0 0-883 0 0,0 0-859 0 0,0 0-149 0 0,0 0 63 0 0,0 0-17 0 0,-9-5 2305 0 0,13 4-2507 0 0,0 0 0 0 0,0 0 0 0 0,1 1-1 0 0,-1 0 1 0 0,0 0 0 0 0,0 0 0 0 0,0 0 0 0 0,0 1 0 0 0,0 0 0 0 0,1 0-1 0 0,-1 0 1 0 0,0 0 0 0 0,-1 0 0 0 0,1 1 0 0 0,0 0 0 0 0,0 0 0 0 0,-1 0 0 0 0,1 0-1 0 0,-1 0 1 0 0,1 1 0 0 0,-1 0 0 0 0,0-1 0 0 0,0 1 0 0 0,0 0 0 0 0,-1 1-1 0 0,1-1 1 0 0,-1 0 0 0 0,1 1 0 0 0,-1-1 0 0 0,0 1 0 0 0,-1 0 0 0 0,1 0 0 0 0,-1 0-1 0 0,1 0 1 0 0,-1 0 0 0 0,0 0 0 0 0,-1 0 0 0 0,1 0 0 0 0,-1 0 0 0 0,1 0 0 0 0,-1 0-1 0 0,-1 3-114 0 0,-67 72 1380 0 0,117-70-541 0 0,-35-9-1060 0 0,31-3-267 0 0,-19-10-7542 0 0,-22 7 2181 0 0</inkml:trace>
  <inkml:trace contextRef="#ctx0" brushRef="#br0" timeOffset="-12254.59">2192 2151 1528 0 0,'0'0'8545'0'0,"0"0"-7913"0"0,0 0-296 0 0,0 0-80 0 0,0 0 360 0 0,0 0-12 0 0,0 43-16 0 0,-3-31-144 0 0,-4 0-112 0 0,-2-1-104 0 0,1 0-88 0 0,-2-1-140 0 0,1-1-292 0 0,1-3-624 0 0,0-2-1100 0 0,2-2-1164 0 0,0-3-2765 0 0</inkml:trace>
  <inkml:trace contextRef="#ctx0" brushRef="#br0" timeOffset="-12020.99">2178 2178 4712 0 0,'0'0'5093'0'0,"0"0"-4641"0"0,0 0 180 0 0,0 0 372 0 0,38 45-20 0 0,-31-33-216 0 0,0-1-288 0 0,-2 0-276 0 0,0-1-128 0 0,-1-1-24 0 0,0-1-52 0 0,-3-2-572 0 0,4-2-576 0 0,-1-3-1228 0 0,-1 0-2609 0 0</inkml:trace>
  <inkml:trace contextRef="#ctx0" brushRef="#br0" timeOffset="-11849.98">2355 2171 2856 0 0,'0'0'5918'0'0,"0"0"-4284"0"0,0 0-1431 0 0,0 0-50 0 0,0 0 124 0 0,0 0-139 0 0,7-1-233 0 0,61 11 632 0 0,-66-9-478 0 0,-1-1-1 0 0,1 0 0 0 0,0 1 0 0 0,0-1 1 0 0,-1 1-1 0 0,1-1 0 0 0,0 1 0 0 0,-1 0 1 0 0,1-1-1 0 0,-1 1 0 0 0,1 0 0 0 0,-1 0 1 0 0,1 0-1 0 0,-1 0 0 0 0,0 1 0 0 0,1-1 1 0 0,-1 0-1 0 0,0 1 0 0 0,0-1 0 0 0,0 0 1 0 0,0 1-1 0 0,0 0 0 0 0,0-1 0 0 0,0 1 1 0 0,-1-1-1 0 0,1 1 0 0 0,-1 0 0 0 0,1-1 1 0 0,-1 1-1 0 0,1 0 0 0 0,-1 0 0 0 0,0-1 1 0 0,0 1-1 0 0,0 0 0 0 0,0 0 0 0 0,0 0 0 0 0,0-1 1 0 0,-1 1-1 0 0,1 0 0 0 0,-1 0 0 0 0,1-1 1 0 0,-1 1-1 0 0,0 1-58 0 0,-62 88 1241 0 0,131-74-941 0 0,-53-23-5173 0 0,-10-3-1861 0 0</inkml:trace>
  <inkml:trace contextRef="#ctx0" brushRef="#br0" timeOffset="2265.08">3746 2146 2704 0 0,'0'0'7770'0'0,"0"0"-4847"0"0,0 0-2375 0 0,0 0-254 0 0,-2 8 288 0 0,1-2-478 0 0,-1 0 1 0 0,0-1-1 0 0,0 1 0 0 0,0-1 0 0 0,-1 1 0 0 0,1-1 0 0 0,-1 0 0 0 0,-1 0 0 0 0,1 0 0 0 0,-1 0 1 0 0,0-1-1 0 0,0 0 0 0 0,0 1 0 0 0,0-1 0 0 0,-1-1 0 0 0,0 1 0 0 0,0-1 0 0 0,0 0 0 0 0,0 0 0 0 0,0 0 1 0 0,-5 1-105 0 0,-35 5 885 0 0,41-8-1284 0 0,-1-1 0 0 0,0 0 1 0 0,0-1-1 0 0,1 1 0 0 0,-1-1 0 0 0,0 0 1 0 0,1 0-1 0 0,-1 0 0 0 0,1 0 1 0 0,-1-1-1 0 0,1 0 0 0 0,0 0 0 0 0,-1 0 1 0 0,1 0-1 0 0,0-1 0 0 0,0 0 1 0 0,1 0-1 0 0,-1 0 0 0 0,-2-3 399 0 0,-9-21 152 0 0,9-7 3410 0 0,4 39-3389 0 0,-1 0-1 0 0,0-1 1 0 0,1 1-1 0 0,-2-1 1 0 0,1 0-1 0 0,-1 0 1 0 0,1 0-1 0 0,-1 0 1 0 0,0-1-1 0 0,0 1 0 0 0,-1-1 1 0 0,1 0-1 0 0,-1 0 1 0 0,1-1-1 0 0,-1 1 1 0 0,0-1-1 0 0,0 0 1 0 0,0-1-1 0 0,-1 1-172 0 0,-2 1-88 0 0,1 0 0 0 0,0 0 0 0 0,0-1 0 0 0,-1 0 0 0 0,1-1 0 0 0,-1 0 0 0 0,0 0 0 0 0,1 0 0 0 0,-1-1 0 0 0,0 0 0 0 0,0-1 0 0 0,1 1 0 0 0,-1-2 0 0 0,1 1 0 0 0,-1-1 0 0 0,1 0 0 0 0,-1-1 0 0 0,1 1 0 0 0,0-1 0 0 0,0-1 0 0 0,0 1 0 0 0,1-1 0 0 0,-1-1 0 0 0,1 1 0 0 0,0-1 0 0 0,0 0 0 0 0,1 0 0 0 0,-1-1 0 0 0,1-1 88 0 0,-48 10 2096 0 0,46-3-2096 0 0,-142-3 266 0 0,145 3-260 0 0,0-1 0 0 0,0 0 1 0 0,0 0-1 0 0,0 0 1 0 0,0-1-1 0 0,0 0 0 0 0,0 1 1 0 0,0-1-1 0 0,1 0 1 0 0,-1-1-1 0 0,1 1 1 0 0,-1-1-1 0 0,1 1 0 0 0,0-1 1 0 0,0 0-1 0 0,0 0 1 0 0,1-1-1 0 0,-1 1 1 0 0,1 0-1 0 0,-1-1 0 0 0,1 0 1 0 0,0 1-1 0 0,1-1 1 0 0,-1 0-1 0 0,1 0 1 0 0,-1 0-1 0 0,1 0 0 0 0,0 0 1 0 0,1 0-1 0 0,-1-1 1 0 0,1 1-1 0 0,0 0 1 0 0,0-2-7 0 0,4 0-2163 0 0,4 6-4309 0 0,-2 2 497 0 0</inkml:trace>
  <inkml:trace contextRef="#ctx0" brushRef="#br0" timeOffset="2746.06">3305 2288 5260 0 0,'0'0'5924'0'0,"0"0"-4502"0"0,0 0-1209 0 0,0 8 369 0 0,2 7-394 0 0,0 1 0 0 0,1-1 1 0 0,1 0-1 0 0,0 0 0 0 0,1 0 1 0 0,1 0-1 0 0,0-1 0 0 0,1 0 1 0 0,1 0-1 0 0,0-1 1 0 0,1 0-1 0 0,0 0 0 0 0,1-1 1 0 0,0 0-1 0 0,1-1 0 0 0,0 0 1 0 0,1-1-1 0 0,0 0 0 0 0,1-1 1 0 0,0 0-1 0 0,12 5-188 0 0,27 16 244 0 0,2-3 1 0 0,1-2-1 0 0,0-2 0 0 0,2-3 1 0 0,9 0-245 0 0,64 17 1117 0 0,-139-63-2459 0 0,-42-38 110 0 0,82 81 1135 0 0,84 76 1485 0 0,-116-90-1382 0 0,0-1 0 0 0,0 0 1 0 0,0 0-1 0 0,-1 0 0 0 0,1 0 0 0 0,-1 0 1 0 0,0-1-1 0 0,1 1 0 0 0,-1 0 1 0 0,0-1-1 0 0,0 1 0 0 0,0-1 1 0 0,0 0-1 0 0,0 0 0 0 0,-1 1 0 0 0,1-1 1 0 0,0-1-1 0 0,0 1 0 0 0,-1 0 1 0 0,1-1-1 0 0,-1 1 0 0 0,1-1 1 0 0,0 1-1 0 0,-1-1 0 0 0,1 0 1 0 0,-1 0-1 0 0,1 0 0 0 0,-3-1-6 0 0,-1 2-80 0 0,-51 9-1621 0 0,20-7-2535 0 0,18-3-1670 0 0</inkml:trace>
  <inkml:trace contextRef="#ctx0" brushRef="#br0" timeOffset="-3246.02">2889 3945 11357 0 0,'0'0'2675'0'0,"0"0"-2023"0"0,0 0-380 0 0,0 0-61 0 0,0 0 275 0 0,0 0-51 0 0,6 4-77 0 0,-2 0-374 0 0,0 0 1 0 0,1-1-1 0 0,-1 0 0 0 0,1 0 1 0 0,-1-1-1 0 0,1 1 0 0 0,0-1 1 0 0,0 0-1 0 0,0 0 0 0 0,0 0 1 0 0,0-1-1 0 0,0 0 0 0 0,1 0 1 0 0,-1 0-1 0 0,0-1 0 0 0,1 1 0 0 0,-1-1 1 0 0,0 0-1 0 0,1-1 0 0 0,-1 0 1 0 0,0 0-1 0 0,1 0 0 0 0,-1 0 1 0 0,0-1-1 0 0,0 1 0 0 0,0-2 1 0 0,0 1-1 0 0,0 0 0 0 0,-1-1 1 0 0,1 0-1 0 0,-1 0 0 0 0,0 0 1 0 0,1-1-1 0 0,-1 1 0 0 0,-1-1 0 0 0,3-2 16 0 0,-6 2-50 0 0,0 1 0 0 0,1-1 0 0 0,-1 0 0 0 0,0 0 0 0 0,-1 0 0 0 0,1 1 0 0 0,-1-1-1 0 0,0 0 1 0 0,0 0 0 0 0,0 1 0 0 0,0-1 0 0 0,0 0 0 0 0,-1 1 0 0 0,0 0 0 0 0,0-1-1 0 0,0 1 1 0 0,0 0 0 0 0,0 0 0 0 0,-1 0 0 0 0,1 0 0 0 0,-1 0 0 0 0,0 1-1 0 0,0-1 1 0 0,0 1 0 0 0,0 0 0 0 0,0 0 0 0 0,0 0 0 0 0,-1 0 0 0 0,1 0 0 0 0,-1 1-1 0 0,1-1 1 0 0,-1 1 0 0 0,0 0 0 0 0,1 0 0 0 0,-1 1 0 0 0,0-1 0 0 0,-3 1 50 0 0,5 2 72 0 0,0 0 0 0 0,-1 1 0 0 0,1-1 0 0 0,0 1 0 0 0,0 0 0 0 0,0 0 0 0 0,1 0 0 0 0,-1 0 0 0 0,1 0 0 0 0,-1 0 0 0 0,1 0 0 0 0,0 0 0 0 0,0 0 0 0 0,1 1 0 0 0,-1-1 0 0 0,1 0 0 0 0,-1 1 0 0 0,1-1 0 0 0,0 0 0 0 0,0 1 0 0 0,1-1 0 0 0,-1 0 0 0 0,1 1 0 0 0,0-1-72 0 0,-1 1 34 0 0,0-3-75 0 0,2 21-335 0 0,6-11-3446 0 0,-1-9-1059 0 0</inkml:trace>
  <inkml:trace contextRef="#ctx0" brushRef="#br0" timeOffset="-2920.86">3247 3872 10817 0 0,'0'0'4050'0'0,"6"2"-3064"0"0,17 6-476 0 0,65 14 582 0 0,-86-22-1249 0 0,0 0 0 0 0,0-1 1 0 0,-1 1-1 0 0,1-1 0 0 0,0 1 1 0 0,0-1-1 0 0,0 1 0 0 0,-1-1 1 0 0,1 0-1 0 0,0 0 0 0 0,0 0 0 0 0,-1 0 1 0 0,1 0-1 0 0,-1 0 0 0 0,1-1 1 0 0,-1 1-1 0 0,0-1 0 0 0,0 1 1 0 0,1 0-1 0 0,-1-1 0 0 0,0 0 1 0 0,0 1-1 0 0,0-1 0 0 0,0 0 1 0 0,-1 1-1 0 0,1-1 0 0 0,0 0 1 0 0,-1 0-1 0 0,1 0 0 0 0,-1 0 1 0 0,0 0-1 0 0,0 1 0 0 0,0-1 1 0 0,1 0-1 0 0,-2 0 0 0 0,1 0 1 0 0,0 0-1 0 0,0 0 0 0 0,-1 0 1 0 0,1 0-1 0 0,-1 0 0 0 0,1 1 1 0 0,-1-1-1 0 0,0 0 0 0 0,0-1 157 0 0,-33-62-2702 0 0,-26 21 5726 0 0,58 46-2812 0 0,0 1 0 0 0,0-1 0 0 0,0 1 0 0 0,0 0 0 0 0,0-1 0 0 0,1 1 0 0 0,-1 0 0 0 0,1 0 0 0 0,-1 0 0 0 0,1 1 0 0 0,0-1 0 0 0,0 0 0 0 0,1 0 0 0 0,-1 0 0 0 0,1 1 0 0 0,0-1 0 0 0,-1 0 1 0 0,2 1-1 0 0,-1-1 0 0 0,0 0 0 0 0,0 1 0 0 0,2 2-212 0 0,-3 4 426 0 0,-23 256 1293 0 0,26-243-3206 0 0,7-12-4669 0 0,-2-10-1505 0 0</inkml:trace>
  <inkml:trace contextRef="#ctx0" brushRef="#br0" timeOffset="-2735.51">3412 4043 4772 0 0,'0'0'10861'0'0,"0"0"-9256"0"0,0 0-1445 0 0,0 0-148 0 0,0 0 164 0 0,0 0 48 0 0,-52 14-52 0 0,7-9-172 0 0,-9-7-1416 0 0,9-2-3221 0 0,3-9-6836 0 0</inkml:trace>
  <inkml:trace contextRef="#ctx0" brushRef="#br0" timeOffset="3750.98">4529 2639 5897 0 0,'0'0'7070'0'0,"2"6"-4696"0"0,26 249 478 0 0,-23-240-4732 0 0,5-21-6496 0 0,1-12 439 0 0</inkml:trace>
  <inkml:trace contextRef="#ctx0" brushRef="#br0" timeOffset="3998.76">4710 2642 5581 0 0,'0'0'7628'0'0,"0"0"-6016"0"0,0 0-1044 0 0,0 0-340 0 0,0 0-152 0 0,0 0 112 0 0,-52-17-28 0 0,21 17-32 0 0,-10 0-48 0 0,-8 0-72 0 0,1 2 4 0 0,11-1-12 0 0,10-1-244 0 0,9 0-1280 0 0,2-3-1540 0 0,-2-9-5293 0 0</inkml:trace>
  <inkml:trace contextRef="#ctx0" brushRef="#br0" timeOffset="4250">4700 2622 6777 0 0,'0'0'5712'0'0,"5"9"-4074"0"0,-1 0-1459 0 0,-1 0 0 0 0,0 0 1 0 0,0 0-1 0 0,-1 1 0 0 0,0-1 0 0 0,-1 1 0 0 0,0 0 0 0 0,0-1 0 0 0,-1 1 0 0 0,0 0 0 0 0,-1 0 0 0 0,0-1 1 0 0,0 1-1 0 0,-1-1 0 0 0,-1 1 0 0 0,0 1-179 0 0,-34 72-353 0 0,56-108-10519 0 0,10 4 7737 0 0,3 8 5155 0 0,36 26 9002 0 0,-49 38-9963 0 0,-22-17-750 0 0,1-25-7152 0 0,3-9 1191 0 0</inkml:trace>
  <inkml:trace contextRef="#ctx0" brushRef="#br0" timeOffset="4528.16">4936 2852 5489 0 0,'0'0'4803'0'0,"0"0"-2845"0"0,0 0-1289 0 0,0 0-183 0 0,0 0-177 0 0,0 0-118 0 0,0 0 166 0 0,0 0 104 0 0,0 0-103 0 0,0 5-166 0 0,1-3-166 0 0,-1 0 0 0 0,1 0 0 0 0,-1 0 1 0 0,1 1-1 0 0,0-1 0 0 0,-1 0 0 0 0,1 0 0 0 0,0 0 0 0 0,1 0 1 0 0,-1 0-1 0 0,0 0 0 0 0,1-1 0 0 0,-1 1 0 0 0,0 0 1 0 0,1-1-1 0 0,0 1 0 0 0,0-1 0 0 0,-1 1 0 0 0,1-1 1 0 0,0 0-1 0 0,0 0 0 0 0,0 0 0 0 0,0 0 0 0 0,0 0 1 0 0,0 0-1 0 0,0-1 0 0 0,1 1 0 0 0,-1-1 0 0 0,0 1 1 0 0,0-1-1 0 0,1 0 0 0 0,-1 0 0 0 0,0 0 0 0 0,0 0 1 0 0,1 0-1 0 0,-1 0 0 0 0,0-1 0 0 0,1 1-26 0 0,-4-1-3 0 0,0 1-1 0 0,0-1 1 0 0,0 1 0 0 0,0-1-1 0 0,0 0 1 0 0,0 0-1 0 0,0 1 1 0 0,0-1 0 0 0,0 0-1 0 0,0 0 1 0 0,0 0 0 0 0,1 0-1 0 0,-1 0 1 0 0,0 0-1 0 0,1 0 1 0 0,-1 0 0 0 0,1 0-1 0 0,-1 0 1 0 0,1 0 0 0 0,-1 0-1 0 0,1 0 1 0 0,0-1-1 0 0,0 1 1 0 0,-1 0 0 0 0,1 0-1 0 0,0 0 1 0 0,0-1 0 0 0,0 1-1 0 0,0 0 1 0 0,1 0-1 0 0,-1 0 1 0 0,0-1 0 0 0,0 1-1 0 0,1 0 1 0 0,-1 0-1 0 0,1 0 1 0 0,-1 0 0 0 0,1 0-1 0 0,-1 0 1 0 0,1 0 0 0 0,0 0-1 0 0,-1 0 1 0 0,2-1 3 0 0,-4 3 22 0 0,0 1 0 0 0,0 0 0 0 0,0 0 0 0 0,0 0 0 0 0,1-1 0 0 0,-1 1 0 0 0,1 1 0 0 0,-1-1 0 0 0,1 0-1 0 0,0 0 1 0 0,0 1 0 0 0,0-1 0 0 0,0 0 0 0 0,0 1 0 0 0,1-1 0 0 0,-1 1 0 0 0,1-1 0 0 0,-1 1 0 0 0,1-1 0 0 0,0 1 0 0 0,0-1 0 0 0,0 1 0 0 0,0-1 0 0 0,0 1 0 0 0,1 0 0 0 0,-1-1 0 0 0,1 0 0 0 0,0 1 0 0 0,0-1 0 0 0,0 1 0 0 0,0-1 0 0 0,0 0 0 0 0,0 1 0 0 0,1-1 0 0 0,-1 0 0 0 0,1 0 0 0 0,-1 0 0 0 0,1 0 0 0 0,0-1 0 0 0,0 1-1 0 0,0 0 1 0 0,0-1 0 0 0,0 1 0 0 0,0-1 0 0 0,0 1 0 0 0,0-1 0 0 0,1 0 0 0 0,-1 0 0 0 0,0 0 0 0 0,1-1 0 0 0,-1 1 0 0 0,1 0 0 0 0,-1-1 0 0 0,1 0 0 0 0,-1 1 0 0 0,1-1 0 0 0,0 0 0 0 0,1 0-22 0 0,54 10-1250 0 0,-19-9-2803 0 0,-21-1-1348 0 0</inkml:trace>
  <inkml:trace contextRef="#ctx0" brushRef="#br0" timeOffset="6361.06">4999 2897 980 0 0,'0'0'424'0'0,"0"0"-215"0"0,0 0 643 0 0,0 0 2142 0 0,0 0-1504 0 0,0 0-728 0 0,0 0 131 0 0,0 0-46 0 0,0 0-375 0 0,40-3 952 0 0,57-23 912 0 0,-98 24-2364 0 0,-1-1-1 0 0,1 1 0 0 0,-1-1 1 0 0,1 1-1 0 0,-1 0 0 0 0,0 0 1 0 0,0 0-1 0 0,0 0 0 0 0,0 0 1 0 0,0 0-1 0 0,0 0 1 0 0,0 0-1 0 0,-1 1 0 0 0,1-1 1 0 0,-1 1-1 0 0,1 0 0 0 0,-1 0 1 0 0,0 0-1 0 0,1 0 0 0 0,-1 0 1 0 0,0 0-1 0 0,0 1 0 0 0,1 0 1 0 0,-1-1-1 0 0,0 1 0 0 0,0 0 1 0 0,0 0-1 0 0,0 0 29 0 0,0 1 16 0 0,0-1 0 0 0,0 1 0 0 0,-1-1 0 0 0,1 1 1 0 0,0 0-1 0 0,0 0 0 0 0,0 1 0 0 0,0-1 0 0 0,0 0 0 0 0,0 1 0 0 0,0 0 0 0 0,1 0 0 0 0,-1 0 0 0 0,1 0 0 0 0,-1 0 0 0 0,1 0 0 0 0,0 1 0 0 0,0-1 0 0 0,-1 1 1 0 0,2 0-1 0 0,-1-1 0 0 0,0 1 0 0 0,1 0 0 0 0,-1 0 0 0 0,1 0 0 0 0,0 0 0 0 0,0 0 0 0 0,0 1 0 0 0,0-1 0 0 0,1 0 0 0 0,-1 0 0 0 0,1 1 0 0 0,0-1 0 0 0,0 0 1 0 0,0 0-1 0 0,0 1 0 0 0,1-1 0 0 0,-1 0 0 0 0,1 0 0 0 0,0 1 0 0 0,1 2-16 0 0,24 12-478 0 0,5-12-3682 0 0,-18-6-866 0 0</inkml:trace>
  <inkml:trace contextRef="#ctx0" brushRef="#br0" timeOffset="9523.04">6674 3052 5044 0 0,'0'0'4538'0'0,"0"0"-2162"0"0,0 0-1349 0 0,0 0 19 0 0,0 0 96 0 0,0 0-378 0 0,-3-7-542 0 0,2 5-224 0 0,0-1-1 0 0,-1 1 1 0 0,1-1-1 0 0,0 1 1 0 0,-1 0-1 0 0,0 0 0 0 0,1 0 1 0 0,-1 0-1 0 0,0 0 1 0 0,0 0-1 0 0,0 0 1 0 0,0 0-1 0 0,-1 1 0 0 0,1-1 1 0 0,0 1-1 0 0,-1 0 1 0 0,1-1-1 0 0,-1 1 1 0 0,1 0-1 0 0,-1 1 0 0 0,0-1 1 0 0,1 0-1 0 0,-1 1 1 0 0,0-1-1 0 0,1 1 1 0 0,-1 0-1 0 0,0 0 0 0 0,1 0 1 0 0,-1 0-1 0 0,0 1 1 0 0,0-1-1 0 0,1 1 1 0 0,-1 0-1 0 0,0-1 0 0 0,1 1 1 0 0,-1 0-1 0 0,1 0 1 0 0,-1 1-1 0 0,1-1 1 0 0,0 1-1 0 0,0-1 0 0 0,-1 1 3 0 0,1 1 13 0 0,0-1 0 0 0,0 1 0 0 0,0 0-1 0 0,0 0 1 0 0,0 0 0 0 0,1 0 0 0 0,0 0-1 0 0,-1 0 1 0 0,1 1 0 0 0,0-1-1 0 0,0 0 1 0 0,1 1 0 0 0,-1-1 0 0 0,1 0-1 0 0,0 1 1 0 0,0-1 0 0 0,0 1-1 0 0,0-1 1 0 0,1 1 0 0 0,-1-1 0 0 0,1 0-1 0 0,0 1 1 0 0,0-1 0 0 0,0 0 0 0 0,0 0-1 0 0,0 0 1 0 0,1 0 0 0 0,0 0-1 0 0,-1 0 1 0 0,1 0 0 0 0,0 0 0 0 0,1 0-1 0 0,-1-1 1 0 0,0 1 0 0 0,1-1-1 0 0,-1 0 1 0 0,1 0 0 0 0,0 0 0 0 0,0 0-1 0 0,0 0 1 0 0,0 0 0 0 0,0-1 0 0 0,0 0-1 0 0,0 1 1 0 0,0-1 0 0 0,1 0-1 0 0,-1-1 1 0 0,0 1 0 0 0,1 0 0 0 0,-1-1-1 0 0,0 0 1 0 0,1 0 0 0 0,-1 0-1 0 0,1 0 1 0 0,-1-1 0 0 0,1 1 0 0 0,-1-1-1 0 0,0 0 1 0 0,0 0 0 0 0,1 0 0 0 0,-1 0-1 0 0,2-1-12 0 0,17-16-290 0 0,-22 18 291 0 0,0 1 1 0 0,0-1-1 0 0,-1 1 1 0 0,1 0-1 0 0,0-1 1 0 0,0 1 0 0 0,0-1-1 0 0,0 1 1 0 0,0 0-1 0 0,0-1 1 0 0,0 1 0 0 0,0-1-1 0 0,0 1 1 0 0,0-1-1 0 0,0 1 1 0 0,1 0-1 0 0,-1-1 1 0 0,0 1 0 0 0,0-1-1 0 0,0 1 1 0 0,1-1-1 0 0,-1 1 1 0 0,0-1 0 0 0,1 1-1 0 0,-1-1 1 0 0,0 1-1 0 0,1-1 1 0 0,-1 1-1 0 0,1-1 1 0 0,-1 0 0 0 0,1 1-1 0 0,-1-1 1 0 0,1 0-1 0 0,-1 1 1 0 0,1-1-1 0 0,-1 0 1 0 0,1 0 0 0 0,-1 1-1 0 0,1-1 1 0 0,0 0-1 0 0,-1 0 1 0 0,1 0 0 0 0,-1 0-1 0 0,1 0 1 0 0,-1 0-1 0 0,1 0 1 0 0,0 0-1 0 0,-1 0 1 0 0,1 0 0 0 0,-1 0-1 0 0,1 0-1 0 0,0 15 95 0 0,-1 27 500 0 0,-9-20-3001 0 0,9-23-844 0 0,0-4-2729 0 0</inkml:trace>
  <inkml:trace contextRef="#ctx0" brushRef="#br0" timeOffset="10050.06">6826 2898 9381 0 0,'0'0'4810'0'0,"5"9"-3277"0"0,2 10-1222 0 0,0 0-1 0 0,-2 0 1 0 0,0 1-1 0 0,-1 0 1 0 0,-1 0-1 0 0,-1 0 1 0 0,0 0 0 0 0,-2 1-1 0 0,0-1 1 0 0,-2 11-311 0 0,-6 27 317 0 0,8-57-325 0 0,0-1 18 0 0,0 0 0 0 0,0 0-9 0 0,0 0 5 0 0,0 0 2 0 0,0 0 16 0 0,0 0 50 0 0,0 0 30 0 0,0 0 29 0 0,0 0 16 0 0,12-41-480 0 0,81 49-526 0 0,-90-7 850 0 0,-1-1 1 0 0,1 0 0 0 0,0 1 0 0 0,0 0-1 0 0,-1-1 1 0 0,1 1 0 0 0,0 0 0 0 0,-1 1-1 0 0,1-1 1 0 0,-1 0 0 0 0,0 1 0 0 0,1-1-1 0 0,-1 1 1 0 0,0 0 0 0 0,0 0 0 0 0,0-1-1 0 0,0 1 1 0 0,0 1 0 0 0,-1-1 0 0 0,1 0-1 0 0,0 0 1 0 0,-1 1 0 0 0,0-1 0 0 0,1 1-1 0 0,-1-1 1 0 0,0 1 0 0 0,-1 0 0 0 0,1-1-1 0 0,0 1 1 0 0,-1 0 0 0 0,1-1 0 0 0,-1 1-1 0 0,0 0 1 0 0,0 0 0 0 0,0 0 0 0 0,0-1-1 0 0,0 1 1 0 0,-1 0 0 0 0,1 0 0 0 0,-1-1-1 0 0,0 1 1 0 0,0 0 0 0 0,0-1 0 0 0,0 1-1 0 0,0-1 1 0 0,-1 1 0 0 0,1-1 0 0 0,-1 0-1 0 0,1 0 1 0 0,-1 1 0 0 0,0-1 0 0 0,0 0-1 0 0,0 0 1 0 0,0-1 0 0 0,0 1 0 0 0,-1 0-1 0 0,1-1 1 0 0,0 1 0 0 0,-1-1 0 0 0,1 0-1 0 0,-3 1 7 0 0,-37-2-1346 0 0,17-12-5516 0 0,14-4-1174 0 0</inkml:trace>
  <inkml:trace contextRef="#ctx0" brushRef="#br0" timeOffset="10301">7141 2946 12897 0 0,'0'0'2612'0'0,"23"39"-1976"0"0,-18-15 69 0 0,0 5 31 0 0,-1 4-228 0 0,-4-1-224 0 0,0 0-136 0 0,-2-3-76 0 0,-5-3-64 0 0,-1-3-8 0 0,5-4-144 0 0,-1-2-324 0 0,1-6-376 0 0,3-3-989 0 0,3-3-2659 0 0,7-8-3925 0 0</inkml:trace>
  <inkml:trace contextRef="#ctx0" brushRef="#br0" timeOffset="10561.9">7279 3201 8401 0 0,'0'0'5698'0'0,"0"0"-4312"0"0,0 0-1236 0 0,0 0 276 0 0,0 0 92 0 0,4 6-162 0 0,-2-2-370 0 0,-1-1 0 0 0,1 1 0 0 0,0-1 1 0 0,1 1-1 0 0,-1-1 0 0 0,0 0 0 0 0,1 0 0 0 0,0 0 0 0 0,0 0 0 0 0,0-1 1 0 0,0 1-1 0 0,0-1 0 0 0,0 1 0 0 0,0-1 0 0 0,1 0 0 0 0,0-1 1 0 0,-1 1-1 0 0,1 0 0 0 0,0-1 0 0 0,-1 0 0 0 0,1 0 0 0 0,0 0 0 0 0,0-1 1 0 0,0 1-1 0 0,0-1 0 0 0,0 0 0 0 0,0 0 0 0 0,0 0 0 0 0,0 0 1 0 0,0-1-1 0 0,0 0 0 0 0,0 0 0 0 0,0 0 0 0 0,0 0 14 0 0,-1 0-41 0 0,-1 0-1 0 0,1 0 1 0 0,-1-1-1 0 0,1 1 0 0 0,-1 0 1 0 0,0-1-1 0 0,0 0 1 0 0,1 1-1 0 0,-1-1 1 0 0,0 0-1 0 0,-1 0 1 0 0,1 0-1 0 0,0-1 1 0 0,0 1-1 0 0,-1 0 0 0 0,0-1 1 0 0,1 1-1 0 0,-1-1 1 0 0,0 1-1 0 0,0-1 1 0 0,0 1-1 0 0,0-1 1 0 0,-1 0-1 0 0,1 0 1 0 0,-1 1-1 0 0,0-2 42 0 0,-2 4 16 0 0,0-1-1 0 0,0 1 1 0 0,0 0 0 0 0,-1-1 0 0 0,1 1-1 0 0,0 0 1 0 0,0 0 0 0 0,-1 1-1 0 0,1-1 1 0 0,0 0 0 0 0,0 1 0 0 0,0-1-1 0 0,0 1 1 0 0,0 0 0 0 0,-1 0-1 0 0,1 0 1 0 0,0 0 0 0 0,1 0 0 0 0,-1 0-1 0 0,0 0 1 0 0,0 1 0 0 0,0-1-1 0 0,1 1 1 0 0,-1-1 0 0 0,1 1 0 0 0,-1-1-1 0 0,1 1 1 0 0,0 0 0 0 0,-1 0-1 0 0,1 0 1 0 0,0 0 0 0 0,0 0-16 0 0,0 1 50 0 0,-1 0 0 0 0,1-1 0 0 0,0 1 0 0 0,0 0 0 0 0,0 0 0 0 0,0 0 0 0 0,1 0 0 0 0,-1 0 0 0 0,1 0 0 0 0,0 0 0 0 0,0 0 0 0 0,0 0 0 0 0,0 0 0 0 0,0 0 0 0 0,1 0 0 0 0,-1 0 0 0 0,1 0 0 0 0,0 0 0 0 0,0 0 0 0 0,0 0 0 0 0,0-1 0 0 0,0 1 0 0 0,1 0 0 0 0,-1-1 0 0 0,1 1 0 0 0,0-1 0 0 0,0 1 0 0 0,0-1 0 0 0,0 0 0 0 0,0 0-1 0 0,0 0 1 0 0,0 0 0 0 0,1 0 0 0 0,-1 0 0 0 0,1-1 0 0 0,0 1 0 0 0,-1-1 0 0 0,1 0 0 0 0,0 1 0 0 0,0-1 0 0 0,0-1 0 0 0,0 1 0 0 0,0 0 0 0 0,0-1 0 0 0,0 1-50 0 0,55 13-6430 0 0,-44-14 1093 0 0</inkml:trace>
  <inkml:trace contextRef="#ctx0" brushRef="#br0" timeOffset="8554.92">6056 2976 8281 0 0,'0'0'4970'0'0,"0"0"-3412"0"0,0 0-876 0 0,0 0 51 0 0,4 7-161 0 0,11 20-200 0 0,-18-4 382 0 0,-2-35-668 0 0,7 4-167 0 0,2 1 0 0 0,-1-1 0 0 0,1 1 0 0 0,0 0 0 0 0,0 1 0 0 0,1-1 0 0 0,0 1 0 0 0,0-1 0 0 0,0 2 0 0 0,1-1 0 0 0,0 0 0 0 0,0 1 0 0 0,0 0 0 0 0,1 1 0 0 0,0 0 0 0 0,6-4 81 0 0,3 15-1897 0 0,-11 4-2181 0 0,-3-5 644 0 0,3 4-2097 0 0</inkml:trace>
  <inkml:trace contextRef="#ctx0" brushRef="#br0" timeOffset="8710.01">6256 3077 3860 0 0,'0'0'7421'0'0,"0"0"-4115"0"0,4 8-1722 0 0,-1-4-1431 0 0,0 1-1 0 0,0 1 1 0 0,-1-1 0 0 0,0 0 0 0 0,0 1 0 0 0,-1-1-1 0 0,1 1 1 0 0,-1-1 0 0 0,0 1 0 0 0,-1 0 0 0 0,1-1-1 0 0,-1 1 1 0 0,0 0 0 0 0,-1-1 0 0 0,0 1 0 0 0,1 0-1 0 0,-2 2-152 0 0,-2-4-959 0 0,7-23-3347 0 0,1 8-2164 0 0</inkml:trace>
  <inkml:trace contextRef="#ctx0" brushRef="#br0" timeOffset="8915.65">6368 2924 3588 0 0,'0'0'8877'0'0,"0"0"-6497"0"0,0 0-1008 0 0,0 0 13 0 0,0 0-569 0 0,0 0-756 0 0,0 0-60 0 0,0 0-272 0 0,0 0 88 0 0,0 0-64 0 0,-4-6-484 0 0,-2 9-725 0 0,3-2-2807 0 0,3-2-3781 0 0</inkml:trace>
  <inkml:trace contextRef="#ctx0" brushRef="#br0" timeOffset="5724.59">5377 2773 2508 0 0,'0'0'2764'0'0,"0"0"-2764"0"0,0 0-496 0 0,0 0-936 0 0,0 0 272 0 0</inkml:trace>
  <inkml:trace contextRef="#ctx0" brushRef="#br0" timeOffset="7915.99">5465 2717 5613 0 0,'0'0'4839'0'0,"0"0"-3099"0"0,0 0-1311 0 0,0 0-264 0 0,0 0 82 0 0,5 8 341 0 0,101 207 3765 0 0,-105-214-4348 0 0,-1 0 1 0 0,1 0-1 0 0,0 0 0 0 0,0-1 1 0 0,0 1-1 0 0,0 0 1 0 0,0 0-1 0 0,0-1 1 0 0,0 1-1 0 0,0-1 1 0 0,0 1-1 0 0,0-1 0 0 0,0 1 1 0 0,0-1-1 0 0,0 0 1 0 0,0 0-1 0 0,1 1 1 0 0,-1-1-1 0 0,0 0 1 0 0,0 0-1 0 0,0 0 0 0 0,0 0 1 0 0,1 0-1 0 0,-1-1 1 0 0,0 1-1 0 0,0 0 1 0 0,0 0-1 0 0,0-1 1 0 0,0 1-1 0 0,1-1 0 0 0,-1 1 1 0 0,0-1-1 0 0,0 1 1 0 0,0-1-1 0 0,0 0 1 0 0,-1 1-1 0 0,1-1 0 0 0,0 0 1 0 0,0 0-1 0 0,0 0 1 0 0,0 1-1 0 0,-1-1 1 0 0,1 0-1 0 0,0 0 1 0 0,-1 0-1 0 0,1 0 0 0 0,-1 0 1 0 0,1-1-1 0 0,-1 1 1 0 0,0 0-1 0 0,1 0 1 0 0,-1 0-1 0 0,0 0 1 0 0,0-1-6 0 0,34-64-385 0 0,-14-36 216 0 0,8 136-8252 0 0,-19-21 4028 0 0</inkml:trace>
  <inkml:trace contextRef="#ctx0" brushRef="#br0" timeOffset="8318.98">5874 2927 2508 0 0,'0'0'6373'0'0,"0"0"-4561"0"0,0 0-1339 0 0,0 0 377 0 0,0 0-16 0 0,0 0-434 0 0,0 0-273 0 0,0 0-68 0 0,2-5-44 0 0,-1 3-38 0 0,0 0-1 0 0,0 0 1 0 0,0 0 0 0 0,-1 0-1 0 0,1 0 1 0 0,-1 0-1 0 0,1 0 1 0 0,-1 0 0 0 0,0 0-1 0 0,1 0 1 0 0,-1 0 0 0 0,0-1-1 0 0,0 1 1 0 0,-1 0-1 0 0,1 0 1 0 0,0 0 0 0 0,-1 0-1 0 0,1 0 1 0 0,-1 0-1 0 0,0 0 1 0 0,0 0 0 0 0,0 0-1 0 0,0 0 1 0 0,0 0-1 0 0,0 1 1 0 0,0-1 0 0 0,0 0-1 0 0,-1 1 1 0 0,1-1-1 0 0,-1 1 1 0 0,1-1 0 0 0,-1 1-1 0 0,0 0 1 0 0,1-1-1 0 0,-1 1 1 0 0,0 0 0 0 0,0 0-1 0 0,0 0 1 0 0,0 1-1 0 0,0-1 1 0 0,0 0 0 0 0,0 1-1 0 0,0-1 1 0 0,0 1 0 0 0,0 0-1 0 0,-1 0 24 0 0,-42 75 1210 0 0,44-74-1196 0 0,0-1 0 0 0,1 1 1 0 0,-1 0-1 0 0,0-1 0 0 0,1 1 1 0 0,-1 0-1 0 0,1 0 0 0 0,-1-1 1 0 0,1 1-1 0 0,-1 0 0 0 0,1 0 1 0 0,-1 0-1 0 0,1-1 0 0 0,0 1 1 0 0,0 0-1 0 0,-1 0 0 0 0,1 0 1 0 0,0 0-1 0 0,0 0 0 0 0,0 0 1 0 0,0 0-1 0 0,0 0 0 0 0,0 0 1 0 0,0-1-1 0 0,0 1 0 0 0,0 0 1 0 0,1 0-1 0 0,-1 0 0 0 0,0 0 1 0 0,1 0-1 0 0,-1 0 0 0 0,0-1 1 0 0,1 1-1 0 0,-1 0 0 0 0,1 0 1 0 0,-1 0-1 0 0,1-1 1 0 0,0 1-1 0 0,-1 0 0 0 0,1-1 1 0 0,0 1-1 0 0,-1-1 0 0 0,1 1 1 0 0,0 0-1 0 0,0-1 0 0 0,-1 0 1 0 0,1 1-1 0 0,0-1 0 0 0,0 1 1 0 0,0-1-1 0 0,0 0 0 0 0,0 0 1 0 0,0 0-1 0 0,0 1 0 0 0,-1-1 1 0 0,1 0-1 0 0,0 0 0 0 0,0 0 1 0 0,0 0-1 0 0,0-1-14 0 0,50-28 255 0 0,-50 28-229 0 0,0 1 0 0 0,0-1 0 0 0,0 1 0 0 0,-1-1 0 0 0,1 1 0 0 0,0 0 0 0 0,0-1 0 0 0,0 1 0 0 0,0 0 0 0 0,0-1 0 0 0,0 1 0 0 0,0 0 0 0 0,0 0 0 0 0,0 0 0 0 0,0 0 0 0 0,0 0 0 0 0,0 0 0 0 0,-1 0 0 0 0,1 1 0 0 0,0-1 0 0 0,0 0 0 0 0,0 0 0 0 0,0 1 0 0 0,0-1 0 0 0,0 0 0 0 0,0 1 0 0 0,-1-1 0 0 0,1 1 0 0 0,0 0 0 0 0,0-1 0 0 0,0 1 0 0 0,-1-1 0 0 0,1 1 0 0 0,0 0 0 0 0,-1 0 1 0 0,1-1-1 0 0,-1 1 0 0 0,1 0 0 0 0,-1 0 0 0 0,1 0 0 0 0,-1-1 0 0 0,0 1 0 0 0,1 0 0 0 0,-1 0 0 0 0,0 0 0 0 0,0 0 0 0 0,1 0 0 0 0,-1 0 0 0 0,0 0 0 0 0,0 0 0 0 0,0 0 0 0 0,0 0 0 0 0,0 0-26 0 0,6 56 1303 0 0,-7-55-1224 0 0,0 0-1311 0 0,1-1-3463 0 0,0-2-66 0 0</inkml:trace>
  <inkml:trace contextRef="#ctx0" brushRef="#br0" timeOffset="11912.9">5218 3322 6369 0 0,'0'0'4144'0'0,"0"0"-2765"0"0,0 0-606 0 0,0 0 311 0 0,0 0 53 0 0,0 0-431 0 0,0 0-400 0 0,0 0-145 0 0,6 9 144 0 0,86 183 1753 0 0,-90-185-2091 0 0,-3-5 56 0 0,1 0 0 0 0,-1-1 0 0 0,1 1 0 0 0,0 0 1 0 0,0 0-1 0 0,0 0 0 0 0,0-1 0 0 0,0 1 0 0 0,0 0 0 0 0,0 0 1 0 0,0 0-1 0 0,1-1 0 0 0,-1 1 0 0 0,1 0 0 0 0,-1 0 0 0 0,1-1 1 0 0,0 1-1 0 0,0-1 0 0 0,0 1 0 0 0,0-1 0 0 0,0 1 0 0 0,0-1 0 0 0,0 1 1 0 0,0-1-1 0 0,1 0 0 0 0,-1 1 0 0 0,0-1 0 0 0,1 0 0 0 0,-1 0 1 0 0,1 0-1 0 0,-1 0 0 0 0,1-1 0 0 0,0 1 0 0 0,-1 0 0 0 0,1 0 1 0 0,0-1-1 0 0,0 0 0 0 0,-1 1 0 0 0,1-1 0 0 0,0 0 0 0 0,0 1 0 0 0,-1-1 1 0 0,1 0-1 0 0,0-1 0 0 0,0 1 0 0 0,0 0 0 0 0,-1 0 0 0 0,1-1 1 0 0,0 1-1 0 0,0-1 0 0 0,-1 1 0 0 0,1-1 0 0 0,0 0 0 0 0,-1 0 0 0 0,2 0-23 0 0,83-116 223 0 0,-55 61-462 0 0,-17 52-2580 0 0,-3 28-6142 0 0,-9-16 3515 0 0</inkml:trace>
  <inkml:trace contextRef="#ctx0" brushRef="#br0" timeOffset="12225.04">5627 3537 10185 0 0,'0'0'3950'0'0,"0"0"-2744"0"0,0 0-798 0 0,0 0 193 0 0,0 0-157 0 0,0 0-215 0 0,0 0-85 0 0,32-2-265 0 0,-29 2 78 0 0,0-1 1 0 0,0 0 0 0 0,0 0-1 0 0,0 0 1 0 0,0 0 0 0 0,0-1-1 0 0,0 1 1 0 0,0-1 0 0 0,-1 1 0 0 0,1-1-1 0 0,0 0 1 0 0,-1 0 0 0 0,0 0-1 0 0,1-1 1 0 0,-1 1 0 0 0,0 0-1 0 0,0-1 1 0 0,0 0 0 0 0,-1 1 0 0 0,1-1-1 0 0,-1 0 1 0 0,1 0 0 0 0,-1 0-1 0 0,0 0 1 0 0,0 0 0 0 0,0 0-1 0 0,0-3 43 0 0,-33 26-460 0 0,29-18 500 0 0,0 1 0 0 0,1 1 0 0 0,-1-1-1 0 0,1 0 1 0 0,0 0 0 0 0,0 1-1 0 0,0-1 1 0 0,0 1 0 0 0,1 0 0 0 0,-1 0-1 0 0,1-1 1 0 0,0 1 0 0 0,0 0-1 0 0,0 0 1 0 0,1 0 0 0 0,-1 0-1 0 0,1 0 1 0 0,0 0 0 0 0,0 0 0 0 0,1 0-1 0 0,-1 0 1 0 0,1 0 0 0 0,0 0-1 0 0,0 0 1 0 0,0 0 0 0 0,1 0 0 0 0,-1 0-40 0 0,46 22-2627 0 0,-33-24-616 0 0,1-2-2907 0 0</inkml:trace>
  <inkml:trace contextRef="#ctx0" brushRef="#br0" timeOffset="12782.03">7861 3160 8097 0 0,'0'0'6198'0'0,"0"0"-4794"0"0,-8-3-1648 0 0,7 2 242 0 0,-1-1 1 0 0,0 1-1 0 0,0-1 0 0 0,0 1 0 0 0,-1 0 0 0 0,1 0 0 0 0,0 0 0 0 0,0 0 0 0 0,-1 0 0 0 0,1 1 0 0 0,0-1 0 0 0,-1 1 0 0 0,1-1 1 0 0,0 1-1 0 0,-1 0 0 0 0,1 0 0 0 0,-1 0 0 0 0,1 0 0 0 0,-1 0 0 0 0,1 1 0 0 0,0-1 0 0 0,-1 1 0 0 0,1-1 0 0 0,0 1 0 0 0,-1 0 1 0 0,1 0-1 0 0,0 0 0 0 0,0 0 0 0 0,0 1 0 0 0,0-1 0 0 0,0 0 0 0 0,0 1 0 0 0,0-1 0 0 0,0 1 0 0 0,1 0 0 0 0,-1 0 0 0 0,1 0 1 0 0,-1 0-1 0 0,1 0 0 0 0,0 0 0 0 0,-1 0 0 0 0,1 0 0 0 0,0 0 0 0 0,1 1 0 0 0,-1-1 0 0 0,0 0 0 0 0,1 1 0 0 0,-1 0 2 0 0,46 153 1551 0 0,-46-154-1555 0 0,-1 1 1 0 0,1 0 0 0 0,-1-1 0 0 0,0 1 0 0 0,0-1 0 0 0,0 0 0 0 0,-1 1 0 0 0,1-1 0 0 0,-1 0 0 0 0,1 0 0 0 0,-1-1 0 0 0,1 1 0 0 0,-1 0 0 0 0,0-1 0 0 0,0 0 0 0 0,0 0 0 0 0,0 0 0 0 0,0 0-1 0 0,0 0 1 0 0,0 0 0 0 0,0-1 0 0 0,0 1 0 0 0,0-1 0 0 0,0 0 0 0 0,0 0 0 0 0,-1 0 3 0 0,-53 2-3033 0 0,53-2 2491 0 0,-21-1-4566 0 0,-7-3-2775 0 0</inkml:trace>
  <inkml:trace contextRef="#ctx0" brushRef="#br0" timeOffset="13434.19">6066 3503 1864 0 0,'0'0'7238'0'0,"0"0"-4727"0"0,0 0-1836 0 0,0 0-210 0 0,0 0-25 0 0,-6-3-22 0 0,3 2-367 0 0,-1-1 1 0 0,1 1 0 0 0,-1 0-1 0 0,1 0 1 0 0,-1 1 0 0 0,0-1-1 0 0,1 1 1 0 0,-1-1 0 0 0,0 1-1 0 0,1 0 1 0 0,-1 1 0 0 0,1-1-1 0 0,-1 1 1 0 0,0-1 0 0 0,1 1-1 0 0,-1 0 1 0 0,1 0 0 0 0,-1 1-1 0 0,1-1 1 0 0,0 1 0 0 0,0 0-1 0 0,-1-1 1 0 0,1 1 0 0 0,0 1-1 0 0,1-1 1 0 0,-1 0 0 0 0,0 1-1 0 0,1 0 1 0 0,-1-1 0 0 0,1 1-1 0 0,0 0 1 0 0,-2 3-52 0 0,3-5 42 0 0,-1 1 0 0 0,0 0 0 0 0,1-1 0 0 0,0 1 0 0 0,-1 0-1 0 0,1 0 1 0 0,0 0 0 0 0,0 0 0 0 0,0 0 0 0 0,0 0 0 0 0,1 0 0 0 0,-1 0 0 0 0,0 0 0 0 0,1 1 0 0 0,-1-1 0 0 0,1 0-1 0 0,0 0 1 0 0,0 1 0 0 0,0-1 0 0 0,0 0 0 0 0,0 0 0 0 0,1 0 0 0 0,-1 1 0 0 0,0-1 0 0 0,1 0 0 0 0,0 0-1 0 0,0 0 1 0 0,-1 0 0 0 0,1 0 0 0 0,0 0 0 0 0,1 0 0 0 0,-1 0 0 0 0,0 0 0 0 0,0 0 0 0 0,1 0 0 0 0,-1-1-1 0 0,1 1 1 0 0,0-1 0 0 0,-1 1 0 0 0,1-1 0 0 0,0 0 0 0 0,0 0 0 0 0,0 1 0 0 0,0-1 0 0 0,0 0 0 0 0,0-1 0 0 0,0 1-1 0 0,0 0 1 0 0,1-1 0 0 0,0 1-42 0 0,118 15 683 0 0,-111-21-3095 0 0,-5-6-4726 0 0,-1-6-1326 0 0</inkml:trace>
  <inkml:trace contextRef="#ctx0" brushRef="#br0" timeOffset="13700.96">6230 3390 9109 0 0,'0'0'7052'0'0,"22"37"-6687"0"0,-16-14-89 0 0,-2 1 220 0 0,-1 5-72 0 0,-3-2-164 0 0,0-1-88 0 0,-7-3-60 0 0,3 1 12 0 0,-2-4-40 0 0,-1-4-84 0 0,1-3-252 0 0,5-4-432 0 0,-2-5-753 0 0,3-4-1547 0 0,0 0-3752 0 0</inkml:trace>
  <inkml:trace contextRef="#ctx0" brushRef="#br0" timeOffset="13948.5">6341 3521 6625 0 0,'0'0'8640'0'0,"0"0"-7319"0"0,0 0-1321 0 0,0 0-273 0 0,0 0 273 0 0,-44-6 52 0 0,26 5-52 0 0,0 1-488 0 0,-2-1-1508 0 0,9 1-3828 0 0,-2-4-2233 0 0</inkml:trace>
  <inkml:trace contextRef="#ctx0" brushRef="#br0" timeOffset="14198.12">6462 3643 10289 0 0,'0'0'3685'0'0,"0"0"-2740"0"0,8 3-782 0 0,53 12 1785 0 0,-69-54-3177 0 0,7 37 1229 0 0,1 0 0 0 0,-1 0-1 0 0,0 0 1 0 0,0 0 0 0 0,0 0 0 0 0,0 0-1 0 0,0 0 1 0 0,-1 0 0 0 0,1 0-1 0 0,-1 1 1 0 0,1-1 0 0 0,-1 0-1 0 0,1 1 1 0 0,-1-1 0 0 0,0 1-1 0 0,0 0 1 0 0,0 0 0 0 0,1-1-1 0 0,-1 1 1 0 0,0 1 0 0 0,-1-1-1 0 0,1 0 1 0 0,0 0 0 0 0,0 1-1 0 0,0-1 1 0 0,0 1 0 0 0,-1 0-1 0 0,1-1 1 0 0,0 1 0 0 0,0 0-1 0 0,0 0 1 0 0,-1 1 0 0 0,1-1-1 0 0,0 0 1 0 0,0 1 0 0 0,0-1-1 0 0,-1 1 1 0 0,1 0 0 0 0,0 0 0 0 0,0 0-1 0 0,0 0 1 0 0,0 0 0 0 0,1 0-1 0 0,-1 0 1 0 0,0 1 0 0 0,0-1-1 0 0,1 1 1 0 0,-1-1 0 0 0,1 1-1 0 0,-1 0 1 0 0,1 0 0 0 0,0-1-1 0 0,-1 1 1 0 0,1 0 0 0 0,0 0-1 0 0,0 0 1 0 0,0 0 0 0 0,1 0-1 0 0,-1 1 1 0 0,1-1 0 0 0,-1 0-1 0 0,1 0 1 0 0,-1 0 0 0 0,1 1-1 0 0,0-1 1 0 0,0 2 0 0 0,4 27-1942 0 0,16-19-5090 0 0,-4-11 1210 0 0</inkml:trace>
  <inkml:trace contextRef="#ctx0" brushRef="#br0" timeOffset="14199.12">6667 3685 12177 0 0,'0'0'2640'0'0,"0"0"-1644"0"0,0 0-388 0 0,0 0 1 0 0,3 7-146 0 0,1 40 574 0 0,-4-47-847 0 0,66-54 548 0 0,-45 41-1523 0 0,36-27-396 0 0,-33 5-9350 0 0,-21 21 3570 0 0</inkml:trace>
  <inkml:trace contextRef="#ctx0" brushRef="#br0" timeOffset="15095.79">5071 2127 1616 0 0,'0'0'7365'0'0,"0"0"-4832"0"0,7 0-2479 0 0,28-2 241 0 0,1-2 1 0 0,0-1 0 0 0,-1-1-1 0 0,0-2 1 0 0,0-2-1 0 0,-1-1 1 0 0,-1-2 0 0 0,0-1-1 0 0,0-1 1 0 0,27-19-296 0 0,-33 17-82 0 0,0 0 1 0 0,-2-2-1 0 0,0-1 0 0 0,-1-1 1 0 0,-1-1-1 0 0,-1-1 0 0 0,-1-1 0 0 0,-1-1 1 0 0,-1-1-1 0 0,-1 0 0 0 0,-2-2 1 0 0,0 0-1 0 0,-2 0 0 0 0,-1-1 1 0 0,-2-1-1 0 0,0 0 0 0 0,-3-1 1 0 0,0 0-1 0 0,-2 0 0 0 0,-1-1 1 0 0,-1 1-1 0 0,-2-1 0 0 0,-2-2 82 0 0,-3-13-79 0 0,-3 0-1 0 0,-2 1 1 0 0,-2 0-1 0 0,-2 0 1 0 0,-2 1 0 0 0,-2 0-1 0 0,-2 1 1 0 0,-1 2-1 0 0,-3 0 1 0 0,-1 0-1 0 0,-2 2 1 0 0,-2 2-1 0 0,-2 0 1 0 0,-27-27 79 0 0,26 36-12 0 0,-2 1 0 0 0,-1 2-1 0 0,-2 1 1 0 0,0 2 0 0 0,-1 1 0 0 0,-2 2 0 0 0,0 1-1 0 0,0 3 1 0 0,-2 1 0 0 0,0 1 0 0 0,-1 3 0 0 0,0 1-1 0 0,0 2 1 0 0,-1 2 0 0 0,0 1 0 0 0,-1 3-1 0 0,1 1 1 0 0,0 2 0 0 0,-16 4 12 0 0,31-3 69 0 0,0 1 0 0 0,0 1 0 0 0,1 2 0 0 0,0 0 0 0 0,0 2 0 0 0,1 1 0 0 0,0 0 0 0 0,0 2 0 0 0,1 1 0 0 0,0 2 0 0 0,1 0 0 0 0,1 1 0 0 0,0 1 0 0 0,1 1 0 0 0,1 1 0 0 0,1 0 0 0 0,0 2 0 0 0,2 0 0 0 0,0 1 0 0 0,1 1 0 0 0,1 1 0 0 0,1 0 0 0 0,2 0 0 0 0,0 2 0 0 0,1-1 0 0 0,2 1 0 0 0,0 1 0 0 0,2 0 0 0 0,-3 16-69 0 0,6-10 166 0 0,1 1-1 0 0,2-1 1 0 0,1 1-1 0 0,2-1 1 0 0,1 1 0 0 0,1-1-1 0 0,3 9-165 0 0,9 21 189 0 0,2-1-1 0 0,2-1 1 0 0,3-1 0 0 0,3-1-1 0 0,15 23-188 0 0,-29-56 38 0 0,2 0 0 0 0,1 0-1 0 0,1-2 1 0 0,1 0 0 0 0,1-1-1 0 0,0 0 1 0 0,2-2 0 0 0,1 0-1 0 0,0-1 1 0 0,1-2 0 0 0,1 0 0 0 0,1-1-1 0 0,0-1 1 0 0,1-2 0 0 0,1 0-1 0 0,14 4-37 0 0,-28-13-275 0 0,176 48 1129 0 0,-106-49-6690 0 0,-64-6 803 0 0</inkml:trace>
  <inkml:trace contextRef="#ctx0" brushRef="#br0" timeOffset="15889.73">5353 440 6141 0 0,'0'0'5314'0'0,"0"0"-3680"0"0,0 0-1552 0 0,0 0 77 0 0,0 0 173 0 0,0 0 134 0 0,25-11-436 0 0,65-28-421 0 0,-46 17 539 0 0,1 1 0 0 0,1 3 0 0 0,0 2 0 0 0,1 1 0 0 0,1 3 0 0 0,0 2 0 0 0,1 2 0 0 0,46-1-148 0 0,-65 10 546 0 0,-52 0-734 0 0,19 0 81 0 0,0-1 1 0 0,0 0-1 0 0,1 0 1 0 0,-1 0-1 0 0,0 0 1 0 0,0 0 0 0 0,0-1-1 0 0,0 1 1 0 0,1-1-1 0 0,-1 0 1 0 0,0 0-1 0 0,1 0 1 0 0,-1 0-1 0 0,0 0 1 0 0,1-1-1 0 0,0 1 1 0 0,-1-1 0 0 0,1 0-1 0 0,0 0 1 0 0,0 1-1 0 0,0-1 1 0 0,0-1-1 0 0,0 1 1 0 0,0 0-1 0 0,0 0 1 0 0,1-1-1 0 0,-1 1 1 0 0,1-1 0 0 0,0 1-1 0 0,-1-3 107 0 0,62 4 1883 0 0,-56 2-1832 0 0,0-1-1 0 0,0 0 1 0 0,0 1 0 0 0,0 0-1 0 0,0 0 1 0 0,0 0-1 0 0,0 1 1 0 0,0-1 0 0 0,-1 1-1 0 0,1 0 1 0 0,0 0 0 0 0,-1 0-1 0 0,0 0 1 0 0,1 1 0 0 0,-1-1-1 0 0,0 1 1 0 0,0 0 0 0 0,-1 0-1 0 0,1 0 1 0 0,-1 0 0 0 0,1 1-1 0 0,-1-1 1 0 0,0 1-1 0 0,0-1 1 0 0,0 1 0 0 0,-1 0-1 0 0,1-1 1 0 0,-1 1 0 0 0,0 0-1 0 0,0 0 1 0 0,0 0 0 0 0,-1 0-1 0 0,0 0 1 0 0,1 0 0 0 0,-1 0-1 0 0,0 0 1 0 0,-1 0 0 0 0,1 1-1 0 0,-1-1 1 0 0,0-1-1 0 0,0 1 1 0 0,0 0 0 0 0,-1 0-1 0 0,1 0 1 0 0,-1 0 0 0 0,0-1-1 0 0,0 1 1 0 0,0-1 0 0 0,0 1-1 0 0,-1-1 1 0 0,1 0 0 0 0,-1 0-1 0 0,0 0 1 0 0,-2 2-51 0 0,-30 11-1843 0 0,8-8-2557 0 0,4-7-2690 0 0</inkml:trace>
  <inkml:trace contextRef="#ctx0" brushRef="#br0" timeOffset="18413.21">6651 119 14545 0 0,'2'7'1751'0'0,"1"13"-1552"0"0,0-1 0 0 0,-1 1 1 0 0,-2-1-1 0 0,0 1 0 0 0,-1 0 0 0 0,0-1 0 0 0,-2 1 0 0 0,0-1 0 0 0,-5 12-199 0 0,8-25-1398 0 0,9-14-8673 0 0,0-9 3452 0 0</inkml:trace>
  <inkml:trace contextRef="#ctx0" brushRef="#br0" timeOffset="18661.03">6832 36 10577 0 0,'0'0'2452'0'0,"0"0"-1688"0"0,0 0-248 0 0,0 0-516 0 0,0 0 0 0 0,-45-16 0 0 0,14 16 136 0 0,-11 0-76 0 0,-13 2-60 0 0,0 2 0 0 0,9-2-8 0 0,15-1-1404 0 0,12-1-1152 0 0,9-2-3589 0 0</inkml:trace>
  <inkml:trace contextRef="#ctx0" brushRef="#br0" timeOffset="18909.2">6848 1 10981 0 0,'4'6'2094'0'0,"2"3"-1859"0"0,-1 0-1 0 0,0 0 0 0 0,-1 1 1 0 0,0-1-1 0 0,-1 1 0 0 0,0 0 1 0 0,0 0-1 0 0,-1 0 0 0 0,0 0 1 0 0,-1 1-1 0 0,0-1 0 0 0,-1 0 1 0 0,0 1-1 0 0,-1-1 0 0 0,0 0 1 0 0,0 0-1 0 0,-1 1 0 0 0,0-1 1 0 0,-2 2-235 0 0,-28 109 218 0 0,33-120-358 0 0,0 0-1 0 0,1 0 0 0 0,-1 0 1 0 0,1 0-1 0 0,-1 0 1 0 0,1-1-1 0 0,0 1 0 0 0,-1-1 1 0 0,1 1-1 0 0,0-1 1 0 0,-1 0-1 0 0,1 1 0 0 0,0-1 1 0 0,-1 0-1 0 0,1 0 1 0 0,0 0-1 0 0,-1 0 0 0 0,1-1 1 0 0,0 1-1 0 0,-1 0 0 0 0,1-1 1 0 0,0 1-1 0 0,-1-1 1 0 0,1 0-1 0 0,-1 1 0 0 0,1-1 1 0 0,-1 0-1 0 0,1 0 1 0 0,-1 0-1 0 0,1 0 0 0 0,-1 0 1 0 0,0 0-1 0 0,0-1 1 0 0,0 1-1 0 0,0 0 0 0 0,1 0 1 0 0,-2-1-1 0 0,1 1 0 0 0,1-2 141 0 0,9-7-655 0 0,-10 7 755 0 0,0 0 1 0 0,1 0-1 0 0,-1 0 1 0 0,1 0 0 0 0,0 0-1 0 0,0 0 1 0 0,0 1-1 0 0,0-1 1 0 0,1 1 0 0 0,-1-1-1 0 0,1 1 1 0 0,-1 0-1 0 0,1 0 1 0 0,0 0 0 0 0,0 0-1 0 0,0 1 1 0 0,0-1-1 0 0,0 1 1 0 0,0 0-1 0 0,0 0 1 0 0,0 0 0 0 0,1 0-1 0 0,-1 0 1 0 0,0 1-1 0 0,1-1 1 0 0,-1 1 0 0 0,1 0-1 0 0,-1 0 1 0 0,0 0-1 0 0,1 1 1 0 0,-1-1-1 0 0,0 1 1 0 0,1 0 0 0 0,-1 0-1 0 0,0 0 1 0 0,0 0-1 0 0,0 0 1 0 0,0 1 0 0 0,0-1-1 0 0,0 1 1 0 0,0 0-1 0 0,0 0 1 0 0,-1 0-1 0 0,1 0 1 0 0,-1 1 0 0 0,1-1-1 0 0,-1 1 1 0 0,1 0-101 0 0,6 61 1809 0 0,-21-23-7634 0 0,11-40-29 0 0</inkml:trace>
  <inkml:trace contextRef="#ctx0" brushRef="#br0" timeOffset="19203.22">7219 296 7613 0 0,'0'0'6900'0'0,"0"0"-5119"0"0,0 0-1856 0 0,0 0 142 0 0,0 0 71 0 0,0 0 58 0 0,7 4-33 0 0,52 21 217 0 0,-58-24-397 0 0,0-1 1 0 0,0 1 0 0 0,1 0-1 0 0,-1-1 1 0 0,0 1 0 0 0,1-1-1 0 0,-1 0 1 0 0,0 1 0 0 0,1-1-1 0 0,-1 0 1 0 0,0 0 0 0 0,1 0-1 0 0,-1 0 1 0 0,0 0 0 0 0,1 0-1 0 0,-1 0 1 0 0,0-1 0 0 0,1 1-1 0 0,-1 0 1 0 0,0-1 0 0 0,1 1-1 0 0,-1-1 1 0 0,0 1 0 0 0,0-1-1 0 0,1 0 1 0 0,-1 1 0 0 0,0-1-1 0 0,0 0 1 0 0,0 0 0 0 0,0 0-1 0 0,0 0 1 0 0,0 0 0 0 0,0 0-1 0 0,-1 0 1 0 0,1 0 0 0 0,0 0-1 0 0,0 0 1 0 0,-1-1 0 0 0,1 1-1 0 0,-1 0 1 0 0,1 0 0 0 0,-1-1-1 0 0,1 1 1 0 0,-1 0 0 0 0,0-1-1 0 0,0 1 1 0 0,0 0 0 0 0,0-1-1 0 0,0 1 1 0 0,0 0 0 0 0,0-1-1 0 0,0 1 1 0 0,0-1 16 0 0,-1 1-7 0 0,0 0 0 0 0,0 0 0 0 0,1 0 0 0 0,-1 0 0 0 0,0 0 0 0 0,0 0 0 0 0,0 0 0 0 0,0 1 0 0 0,0-1 0 0 0,-1 0 0 0 0,1 0 0 0 0,0 1 0 0 0,0-1 0 0 0,0 1 0 0 0,-1-1 0 0 0,1 1 0 0 0,0 0 0 0 0,-1-1 0 0 0,1 1 0 0 0,0 0 0 0 0,-1 0 0 0 0,1 0 0 0 0,0 0 0 0 0,-1 0 0 0 0,1 0 0 0 0,0 0 0 0 0,-1 0 1 0 0,1 1-1 0 0,0-1 0 0 0,0 0 0 0 0,-1 1 0 0 0,1-1 0 0 0,0 1 0 0 0,0-1 0 0 0,-1 1 0 0 0,1 0 0 0 0,0 0 0 0 0,0-1 0 0 0,0 1 0 0 0,0 0 0 0 0,0 0 0 0 0,0 0 0 0 0,0 0 0 0 0,1 0 0 0 0,-1 0 0 0 0,0 0 0 0 0,0 1 0 0 0,1-1 0 0 0,-1 0 0 0 0,1 0 0 0 0,-1 1 0 0 0,1-1 7 0 0,-2 1 45 0 0,1 1 0 0 0,0-1 0 0 0,0 0 0 0 0,0 0 0 0 0,0 1 0 0 0,0-1 0 0 0,0 1 1 0 0,0-1-1 0 0,1 0 0 0 0,-1 1 0 0 0,1 0 0 0 0,0-1 0 0 0,0 1 0 0 0,0-1 0 0 0,0 1 0 0 0,0-1 0 0 0,1 1 0 0 0,-1-1 0 0 0,1 1 0 0 0,-1-1 0 0 0,1 1 0 0 0,0-1 0 0 0,0 0 0 0 0,0 1 0 0 0,0-1 1 0 0,1 0-1 0 0,-1 0 0 0 0,1 0 0 0 0,-1 0 0 0 0,1 0 0 0 0,0 0 0 0 0,-1 0 0 0 0,1-1 0 0 0,0 1 0 0 0,0 0 0 0 0,0-1 0 0 0,1 0 0 0 0,-1 1 0 0 0,0-1 0 0 0,0 0 0 0 0,1 0-45 0 0,52 17 48 0 0,-2-12-3417 0 0,-43-8-1412 0 0,0-5-3694 0 0</inkml:trace>
  <inkml:trace contextRef="#ctx0" brushRef="#br0" timeOffset="26329.09">7838 208 156 0 0,'0'0'0'0'0</inkml:trace>
  <inkml:trace contextRef="#ctx0" brushRef="#br0" timeOffset="26686.17">7756 181 6433 0 0,'0'0'4337'0'0,"0"0"-2517"0"0,0 0-1081 0 0,0 0-402 0 0,4 6-60 0 0,71 201 4177 0 0,-43-243-3079 0 0,35-106-1527 0 0,-40 130-2442 0 0,-7 38-5120 0 0,-19-26 7642 0 0,5 11-4940 0 0</inkml:trace>
  <inkml:trace contextRef="#ctx0" brushRef="#br0" timeOffset="26982.24">8088 313 5593 0 0,'0'0'5716'0'0,"0"0"-3844"0"0,0 0-1436 0 0,0 0 2 0 0,0 0 170 0 0,0 0-100 0 0,0 0-270 0 0,0 0-200 0 0,6-2-104 0 0,36-23-260 0 0,-45 24 292 0 0,0 0 0 0 0,0 1 0 0 0,0-1 0 0 0,0 0 0 0 0,0 1-1 0 0,0 0 1 0 0,0-1 0 0 0,-1 1 0 0 0,1 1 0 0 0,0-1 0 0 0,0 0 0 0 0,0 1-1 0 0,-1-1 1 0 0,1 1 0 0 0,0 0 0 0 0,0 0 0 0 0,0 0 0 0 0,0 1-1 0 0,1-1 1 0 0,-1 1 0 0 0,0 0 0 0 0,0-1 0 0 0,1 1 0 0 0,-1 0 0 0 0,1 0-1 0 0,0 1 1 0 0,0-1 0 0 0,0 1 0 0 0,0-1 0 0 0,0 1 0 0 0,-1 1 34 0 0,2-3 57 0 0,-1 0 0 0 0,1 1-1 0 0,0-1 1 0 0,-1 1 0 0 0,1-1 0 0 0,0 1 0 0 0,0 0 0 0 0,0-1 0 0 0,0 1 0 0 0,1 0 0 0 0,-1 0 0 0 0,0 0 0 0 0,1 0 0 0 0,-1-1 0 0 0,1 1 0 0 0,0 0 0 0 0,-1 0 0 0 0,1 0 0 0 0,0 0 0 0 0,0 0 0 0 0,0 0 0 0 0,1 0 0 0 0,-1 0 0 0 0,0 0 0 0 0,1 0 0 0 0,-1 0 0 0 0,1-1-1 0 0,0 1 1 0 0,-1 0 0 0 0,1 0 0 0 0,0 0 0 0 0,0-1 0 0 0,0 1 0 0 0,0-1 0 0 0,1 1 0 0 0,-1-1 0 0 0,0 1 0 0 0,1-1 0 0 0,-1 0 0 0 0,1 1 0 0 0,-1-1 0 0 0,1 0 0 0 0,0 0 0 0 0,-1 0 0 0 0,1 0 0 0 0,0 0 0 0 0,0-1 0 0 0,0 1 0 0 0,-1-1 0 0 0,1 1 0 0 0,1-1-57 0 0,66 15 416 0 0,-30-13-3517 0 0,-27-4-1472 0 0,5-7-3587 0 0</inkml:trace>
  <inkml:trace contextRef="#ctx0" brushRef="#br0" timeOffset="36417.04">8627 984 3940 0 0,'0'0'6631'0'0,"0"0"-4760"0"0,6 1-1596 0 0,-2-1-460 0 0,-2 1 271 0 0,1 0 1 0 0,-1 0-1 0 0,0 0 1 0 0,0 0-1 0 0,1 0 1 0 0,-1 0-1 0 0,0-1 0 0 0,1 1 1 0 0,-1-1-1 0 0,0 0 1 0 0,1 0-1 0 0,-1 0 1 0 0,1 0-1 0 0,-1 0 1 0 0,0 0-1 0 0,1-1 0 0 0,-1 1 1 0 0,1-1-1 0 0,-1 1 1 0 0,0-1-1 0 0,0 0 1 0 0,1 0-1 0 0,-1 0 1 0 0,0 0-1 0 0,0-1 0 0 0,0 1 1 0 0,0 0-1 0 0,0-1 1 0 0,-1 0-1 0 0,1 1 1 0 0,0-1-1 0 0,-1 0 1 0 0,1 0-1 0 0,-1 0 0 0 0,1 0 1 0 0,-1 0-1 0 0,0 0 1 0 0,0 0-1 0 0,0 0 1 0 0,0-1-1 0 0,0 1 0 0 0,-1 0 1 0 0,1-1-1 0 0,-1 1 1 0 0,1 0-1 0 0,-1-1 1 0 0,0 1-1 0 0,0-1 1 0 0,0-1-87 0 0,-1 0-47 0 0,0 1 1 0 0,-1-1 0 0 0,1 1-1 0 0,-1 0 1 0 0,1 0 0 0 0,-1 0 0 0 0,0 0-1 0 0,0 0 1 0 0,-1 0 0 0 0,1 0 0 0 0,0 1-1 0 0,-1-1 1 0 0,0 1 0 0 0,0 0 0 0 0,1-1-1 0 0,-1 1 1 0 0,-1 0 0 0 0,1 1 0 0 0,0-1-1 0 0,0 1 1 0 0,-1-1 0 0 0,1 1 0 0 0,0 0-1 0 0,-1 0 1 0 0,1 1 0 0 0,-1-1 0 0 0,0 1-1 0 0,1-1 1 0 0,-1 1 0 0 0,1 0-1 0 0,-1 1 1 0 0,1-1 0 0 0,-1 1 0 0 0,0-1-1 0 0,1 1 1 0 0,-1 0 0 0 0,1 0 0 0 0,0 1-1 0 0,-1-1 1 0 0,1 1 0 0 0,0-1 0 0 0,0 1-1 0 0,0 0 1 0 0,0 0 0 0 0,0 0 0 0 0,0 1-1 0 0,1-1 1 0 0,-1 1 0 0 0,1 0 0 0 0,0-1-1 0 0,0 1 1 0 0,-1 1 46 0 0,2-1 21 0 0,0-1 0 0 0,1 1 0 0 0,-1 0 1 0 0,1-1-1 0 0,0 1 0 0 0,0 0 0 0 0,0-1 0 0 0,0 1 0 0 0,0-1 0 0 0,0 1 1 0 0,1 0-1 0 0,0-1 0 0 0,-1 1 0 0 0,1-1 0 0 0,0 1 0 0 0,0-1 0 0 0,0 1 1 0 0,0-1-1 0 0,1 0 0 0 0,-1 1 0 0 0,1-1 0 0 0,-1 0 0 0 0,1 0 0 0 0,0 0 0 0 0,0 0 1 0 0,0 0-1 0 0,0-1 0 0 0,0 1 0 0 0,0-1 0 0 0,0 1 0 0 0,0-1 0 0 0,1 0 1 0 0,-1 1-1 0 0,1-1 0 0 0,-1-1 0 0 0,1 1 0 0 0,-1 0 0 0 0,1-1-21 0 0,45 9-5173 0 0,-27-10-1551 0 0</inkml:trace>
  <inkml:trace contextRef="#ctx0" brushRef="#br0" timeOffset="36666.06">8961 968 7525 0 0,'0'0'6741'0'0,"0"0"-4922"0"0,6 6-1531 0 0,-4-5-259 0 0,0 0 0 0 0,0 0 0 0 0,0 0 0 0 0,0 1 1 0 0,-1-1-1 0 0,1 0 0 0 0,0 1 0 0 0,-1 0 0 0 0,1-1 0 0 0,-1 1 1 0 0,0 0-1 0 0,0-1 0 0 0,0 1 0 0 0,1 0 0 0 0,-2 0 0 0 0,1 0 1 0 0,0 0-1 0 0,0 0 0 0 0,-1 0 0 0 0,1 1 0 0 0,-1-1 0 0 0,1 0 0 0 0,-1 0 1 0 0,0 0-1 0 0,0 0 0 0 0,0 1 0 0 0,0-1 0 0 0,0 0 0 0 0,-1 0 1 0 0,1 0-1 0 0,-1 0 0 0 0,1 0 0 0 0,-1 0 0 0 0,0 0 0 0 0,0 0 0 0 0,0 0 1 0 0,0 0-1 0 0,0 0 0 0 0,0 0 0 0 0,-1 0 0 0 0,1-1 0 0 0,0 1 1 0 0,-1 0-1 0 0,1-1 0 0 0,-2 2-29 0 0,11-43-719 0 0,-3 34 625 0 0,0 0-1 0 0,0 0 1 0 0,1 1-1 0 0,0 0 1 0 0,0 0 0 0 0,0 0-1 0 0,0 1 1 0 0,1 0-1 0 0,0 0 1 0 0,0 1-1 0 0,0 0 1 0 0,0 0-1 0 0,0 0 1 0 0,1 1-1 0 0,-1 0 1 0 0,1 1 0 0 0,6-1 94 0 0,50 0-6959 0 0,-47 2 593 0 0</inkml:trace>
  <inkml:trace contextRef="#ctx0" brushRef="#br0" timeOffset="37071.24">7470 1351 5565 0 0,'0'0'7048'0'0,"0"0"-6356"0"0,15 50-56 0 0,-6-24 364 0 0,-2 3 32 0 0,-6-1-415 0 0,2 0-293 0 0,-3-3-124 0 0,0 0-76 0 0,0-3-12 0 0,-3-4-112 0 0,3-2-36 0 0,0-5-340 0 0,0-3-517 0 0,7-6-755 0 0,-4-2-1380 0 0,13-13-5881 0 0</inkml:trace>
  <inkml:trace contextRef="#ctx0" brushRef="#br0" timeOffset="37225.85">7720 1355 7657 0 0,'0'0'7724'0'0,"0"0"-7044"0"0,0 0-680 0 0,0 0-592 0 0,-53-12 528 0 0,18 9 64 0 0,-7 3 8 0 0,-10 0 68 0 0,6 0-68 0 0,8 0-8 0 0,11-1-488 0 0,9-1-1072 0 0,4-3-1392 0 0,-4-7-3549 0 0</inkml:trace>
  <inkml:trace contextRef="#ctx0" brushRef="#br0" timeOffset="37536.24">7763 1343 13505 0 0,'4'8'1470'0'0,"0"4"-1291"0"0,0 1 1 0 0,-1 0 0 0 0,0 0-1 0 0,-1 0 1 0 0,0 0 0 0 0,-1 1-1 0 0,-1-1 1 0 0,0 0 0 0 0,-1 0-1 0 0,0 1 1 0 0,-1-1 0 0 0,-1 0-1 0 0,0 0-179 0 0,-17 43-679 0 0,16-100-5800 0 0,4 43 6548 0 0,0-1-1 0 0,0 1 1 0 0,1-1 0 0 0,-1 1-1 0 0,0-1 1 0 0,0 1-1 0 0,1-1 1 0 0,-1 1 0 0 0,1-1-1 0 0,-1 1 1 0 0,1 0 0 0 0,-1-1-1 0 0,1 1 1 0 0,0 0-1 0 0,0 0 1 0 0,0-1 0 0 0,0 1-1 0 0,0 0 1 0 0,0 0-1 0 0,0 0 1 0 0,0 0 0 0 0,0 0-1 0 0,0 0 1 0 0,1 0-1 0 0,-1 1 1 0 0,0-1 0 0 0,1 0-1 0 0,-1 1 1 0 0,0-1-1 0 0,1 1 1 0 0,-1-1 0 0 0,1 1-1 0 0,-1 0 1 0 0,1 0-1 0 0,-1-1 1 0 0,1 1 0 0 0,-1 0-1 0 0,1 0 1 0 0,-1 0-1 0 0,0 1 1 0 0,1-1 0 0 0,-1 0-1 0 0,1 1 1 0 0,-1-1-1 0 0,1 0 1 0 0,-1 1 0 0 0,0 0-1 0 0,1-1 1 0 0,-1 1-1 0 0,0 0 1 0 0,1 0-69 0 0,61 51 4153 0 0,-44 44-5708 0 0,-16-95-6267 0 0,2-8-469 0 0</inkml:trace>
  <inkml:trace contextRef="#ctx0" brushRef="#br0" timeOffset="37816.63">8058 1588 7505 0 0,'0'0'6026'0'0,"0"0"-4214"0"0,0 0-1622 0 0,0 0-21 0 0,7 4 180 0 0,59 29-299 0 0,-73-61-4423 0 0,-24 29 6480 0 0,30 1-2019 0 0,-1 0 0 0 0,1 1-1 0 0,0-1 1 0 0,-1 0 0 0 0,1 1 0 0 0,0-1-1 0 0,0 0 1 0 0,0 1 0 0 0,1 0 0 0 0,-1-1-1 0 0,1 1 1 0 0,-1-1 0 0 0,1 1-1 0 0,0 0 1 0 0,0-1 0 0 0,0 1 0 0 0,0-1-1 0 0,1 1 1 0 0,-1 0 0 0 0,1-1 0 0 0,-1 1-1 0 0,1-1 1 0 0,0 1 0 0 0,0-1-1 0 0,0 1 1 0 0,0-1 0 0 0,1 0 0 0 0,-1 1-1 0 0,1-1 1 0 0,-1 0 0 0 0,1 0 0 0 0,0 0-1 0 0,-1 0 1 0 0,1-1 0 0 0,0 1-1 0 0,0 0 1 0 0,1-1 0 0 0,-1 1 0 0 0,0-1-1 0 0,0 0 1 0 0,1 0 0 0 0,-1 0-1 0 0,1 0 1 0 0,-1 0 0 0 0,1 0 0 0 0,-1-1-1 0 0,1 1 1 0 0,0-1 0 0 0,-1 1 0 0 0,2-1-88 0 0,74 10-304 0 0,-13-13-3343 0 0,-40-3-1429 0 0,3-6-3335 0 0</inkml:trace>
  <inkml:trace contextRef="#ctx0" brushRef="#br0" timeOffset="38607.1">9400 1611 6917 0 0,'0'0'5720'0'0,"0"0"-4172"0"0,0 0-1322 0 0,0 0 216 0 0,-7 3 150 0 0,1-1-516 0 0,1 1 0 0 0,0 1-1 0 0,0-1 1 0 0,0 1-1 0 0,1 0 1 0 0,-1 0-1 0 0,1 0 1 0 0,0 0-1 0 0,0 1 1 0 0,1 0 0 0 0,-1 0-1 0 0,1 0 1 0 0,0 0-1 0 0,0 0 1 0 0,1 1-1 0 0,-1-1 1 0 0,1 1 0 0 0,-1 5-76 0 0,1-8 26 0 0,1 0 1 0 0,0 0 0 0 0,0 0 0 0 0,0 0 0 0 0,0 0-1 0 0,0 0 1 0 0,1 0 0 0 0,-1 0 0 0 0,1 0 0 0 0,0 0-1 0 0,0 0 1 0 0,0 0 0 0 0,0 1 0 0 0,0-1 0 0 0,1 0-1 0 0,-1 0 1 0 0,1 0 0 0 0,0 0 0 0 0,0 0 0 0 0,0 0-1 0 0,0 0 1 0 0,1-1 0 0 0,-1 1 0 0 0,1 0 0 0 0,0-1-1 0 0,0 1 1 0 0,0-1 0 0 0,0 1 0 0 0,0-1 0 0 0,0 0 0 0 0,0 0-1 0 0,1 0 1 0 0,-1 0 0 0 0,1 0 0 0 0,0-1 0 0 0,-1 1-1 0 0,1-1 1 0 0,0 0 0 0 0,0 0 0 0 0,0 0 0 0 0,0 0-1 0 0,0 0 1 0 0,0 0 0 0 0,0-1 0 0 0,0 0 0 0 0,1 1-1 0 0,-1-1 1 0 0,0 0 0 0 0,0-1-27 0 0,40 1-1335 0 0,-19-16-6528 0 0,-15 3 90 0 0</inkml:trace>
  <inkml:trace contextRef="#ctx0" brushRef="#br0" timeOffset="38877.27">9557 1479 7809 0 0,'0'0'4898'0'0,"3"9"-3609"0"0,6 24-505 0 0,-2 0-1 0 0,-2 0 1 0 0,-1 1-1 0 0,-1 0 1 0 0,-2-1-1 0 0,-2 31-783 0 0,1-36-149 0 0,7-11-1460 0 0,7-19-5872 0 0,-4-7 715 0 0</inkml:trace>
  <inkml:trace contextRef="#ctx0" brushRef="#br0" timeOffset="39044.49">9723 1669 10045 0 0,'0'0'4452'0'0,"0"0"-3592"0"0,0 0-420 0 0,0 0-304 0 0,0 0 40 0 0,0 0 105 0 0,-51 5-105 0 0,27-3-176 0 0,2-2-1133 0 0,5 0-1739 0 0,-2-4-6017 0 0</inkml:trace>
  <inkml:trace contextRef="#ctx0" brushRef="#br0" timeOffset="39216.53">9870 1783 12257 0 0,'0'0'2292'0'0,"0"0"-1505"0"0,0 0-450 0 0,0 0 178 0 0,0 0 15 0 0,6 3-202 0 0,29 14 38 0 0,-33-20-488 0 0,-1 1 1 0 0,1 0 0 0 0,-1-1 0 0 0,1 1-1 0 0,-1-1 1 0 0,0 1 0 0 0,0-1 0 0 0,0 1-1 0 0,0-1 1 0 0,-1 0 0 0 0,1 1 0 0 0,-1-1-1 0 0,1 0 1 0 0,-1 0 0 0 0,0 0 0 0 0,0 1-1 0 0,0-1 1 0 0,-1 0 0 0 0,1 0 0 0 0,-1 1-1 0 0,1-1 1 0 0,-1 0 0 0 0,0 0 0 0 0,0 1-1 0 0,0-1 1 0 0,-1 1 0 0 0,1-1 121 0 0,-2 2-9 0 0,1 0 1 0 0,-1 0-1 0 0,0 0 0 0 0,1 1 1 0 0,-1-1-1 0 0,0 1 1 0 0,0 0-1 0 0,1-1 0 0 0,-1 1 1 0 0,0 1-1 0 0,0-1 0 0 0,1 0 1 0 0,-1 1-1 0 0,0-1 1 0 0,1 1-1 0 0,-1 0 0 0 0,0 0 1 0 0,1 0-1 0 0,-1 0 0 0 0,1 0 1 0 0,-1 0-1 0 0,1 1 1 0 0,0 0-1 0 0,0-1 0 0 0,-1 1 1 0 0,1 0-1 0 0,0 0 0 0 0,1 0 1 0 0,-1 0-1 0 0,0 0 1 0 0,1 0-1 0 0,-1 1 0 0 0,1-1 1 0 0,-1 1-1 0 0,1-1 0 0 0,0 1 1 0 0,0-1-1 0 0,0 1 1 0 0,1-1-1 0 0,-1 1 0 0 0,0 0 1 0 0,1 0-1 0 0,0-1 0 0 0,0 1 1 0 0,0 0-1 0 0,0 0 1 0 0,0 0 8 0 0,24 11-6532 0 0,-13-13 1503 0 0</inkml:trace>
  <inkml:trace contextRef="#ctx0" brushRef="#br0" timeOffset="39404.61">10032 1806 4560 0 0,'0'0'5374'0'0,"0"0"-3018"0"0,0 0-1320 0 0,4 7-31 0 0,19 48 1732 0 0,17-96-1793 0 0,-23 29-1058 0 0,1 1-1 0 0,0 1 0 0 0,0 0 0 0 0,1 1 1 0 0,0 1-1 0 0,0 1 0 0 0,1 1 0 0 0,0 0 1 0 0,18-2 114 0 0,-37 9-4269 0 0,-7 0 551 0 0,-5-1-2307 0 0</inkml:trace>
  <inkml:trace contextRef="#ctx0" brushRef="#br0" timeOffset="38095.82">8654 1557 9733 0 0,'0'0'4516'0'0,"4"6"-3190"0"0,57 151 1839 0 0,-20-205-2154 0 0,33-89-2620 0 0,-46 121-693 0 0,0 34-6717 0 0,-16-5 3766 0 0</inkml:trace>
  <inkml:trace contextRef="#ctx0" brushRef="#br0" timeOffset="38377.73">9008 1669 6385 0 0,'0'0'6113'0'0,"0"0"-4341"0"0,0 0-1343 0 0,0 0-43 0 0,6 5-34 0 0,-5-3-381 0 0,0 0 1 0 0,1-1-1 0 0,-1 1 1 0 0,1 0 0 0 0,-1-1-1 0 0,1 1 1 0 0,-1-1-1 0 0,1 0 1 0 0,0 1-1 0 0,0-1 1 0 0,0 0-1 0 0,0 0 1 0 0,0 0-1 0 0,0 0 1 0 0,0-1 0 0 0,0 1-1 0 0,0-1 1 0 0,0 1-1 0 0,0-1 1 0 0,1 0-1 0 0,-1 1 1 0 0,0-1-1 0 0,0 0 1 0 0,0 0 0 0 0,0-1-1 0 0,1 1 1 0 0,-1 0-1 0 0,0-1 1 0 0,0 1-1 0 0,0-1 1 0 0,0 0-1 0 0,0 0 1 0 0,0 0 0 0 0,0 0-1 0 0,0 0 1 0 0,0 0-1 0 0,0 0 1 0 0,-1-1-1 0 0,1 1 1 0 0,-1-1-1 0 0,1 1 1 0 0,-1-1 0 0 0,1 0-1 0 0,-1 1 1 0 0,0-1-1 0 0,1 0 1 0 0,-1 0-1 0 0,0 0 1 0 0,0 0-1 0 0,-1 0 1 0 0,1 0-1 0 0,0 0 1 0 0,-1 0 0 0 0,1 0-1 0 0,-1 0 1 0 0,0-1-1 0 0,0 0 29 0 0,-1 2 30 0 0,0 0-1 0 0,0-1 1 0 0,-1 1-1 0 0,1 0 0 0 0,-1 0 1 0 0,1 0-1 0 0,-1 0 1 0 0,0 0-1 0 0,1 0 0 0 0,-1 0 1 0 0,0 0-1 0 0,0 1 1 0 0,1-1-1 0 0,-1 1 1 0 0,0-1-1 0 0,0 1 0 0 0,0 0 1 0 0,0 0-1 0 0,0 0 1 0 0,0 0-1 0 0,1 0 1 0 0,-1 0-1 0 0,0 0 0 0 0,0 1 1 0 0,0-1-1 0 0,0 1 1 0 0,0-1-1 0 0,1 1 0 0 0,-1 0 1 0 0,0 0-1 0 0,1-1 1 0 0,-1 1-1 0 0,0 0 1 0 0,1 1-1 0 0,-1-1 0 0 0,1 0 1 0 0,0 0-1 0 0,-1 1 1 0 0,1-1-1 0 0,0 1 1 0 0,0-1-1 0 0,0 1 0 0 0,0-1 1 0 0,0 1-1 0 0,0 0 1 0 0,0-1-1 0 0,0 2-29 0 0,-1-1 33 0 0,0-1 0 0 0,0 1 1 0 0,0 0-1 0 0,0 0 0 0 0,0 0 0 0 0,1 0 0 0 0,-1 0 1 0 0,1 0-1 0 0,-1 1 0 0 0,1-1 0 0 0,0 0 0 0 0,0 1 1 0 0,0-1-1 0 0,0 1 0 0 0,0-1 0 0 0,1 1 0 0 0,-1-1 1 0 0,1 1-1 0 0,0-1 0 0 0,-1 1 0 0 0,1 0 0 0 0,0-1 1 0 0,1 1-1 0 0,-1 0 0 0 0,0-1 0 0 0,1 1 0 0 0,-1-1 1 0 0,1 1-1 0 0,0-1 0 0 0,0 1 0 0 0,0-1 0 0 0,0 0 1 0 0,1 1-1 0 0,-1-1 0 0 0,0 0 0 0 0,1 0 0 0 0,0 0 1 0 0,-1 0-1 0 0,1 0 0 0 0,0 0 0 0 0,0 0 0 0 0,0-1 1 0 0,0 1-1 0 0,0-1 0 0 0,1 1 0 0 0,-1-1 0 0 0,0 0 1 0 0,1 0-1 0 0,-1 0 0 0 0,1 0 0 0 0,-1 0 0 0 0,2 0-33 0 0,61 8-2607 0 0,-51-12-1046 0 0,4-7-3939 0 0</inkml:trace>
  <inkml:trace contextRef="#ctx0" brushRef="#br0" timeOffset="49530.37">1349 5208 3220 0 0,'0'0'1117'0'0,"0"0"2033"0"0,0 0-1634 0 0,0 0-907 0 0,0 0-52 0 0,0 0 2 0 0,0 0-23 0 0,0 0 48 0 0,-16 29 5445 0 0,52-153-4912 0 0,-34 104-1135 0 0,-1 1-1 0 0,-1-1 1 0 0,-1 1 0 0 0,0-1 0 0 0,-1 1 0 0 0,-1 0-1 0 0,-1-1 1 0 0,-1 2 0 0 0,-1-1 0 0 0,0 0 0 0 0,-1 1 0 0 0,-1 0-1 0 0,-1 1 1 0 0,0 0 0 0 0,-3-1 18 0 0,11 16 0 0 0,1 0 0 0 0,-1 0-1 0 0,0 1 1 0 0,-1-1 0 0 0,1 1 0 0 0,0-1-1 0 0,0 1 1 0 0,-1-1 0 0 0,1 1 0 0 0,-1 0-1 0 0,1-1 1 0 0,-1 1 0 0 0,1 0 0 0 0,-1 0-1 0 0,0 0 1 0 0,1 1 0 0 0,-1-1 0 0 0,0 0-1 0 0,0 0 1 0 0,0 1 0 0 0,0 0 0 0 0,0-1-1 0 0,0 1 1 0 0,0 0 0 0 0,1 0-1 0 0,-1 0 1 0 0,0 0 0 0 0,0 0 0 0 0,0 0-1 0 0,0 0 1 0 0,0 1 0 0 0,0-1 0 0 0,0 1-1 0 0,0 0 1 0 0,1-1 0 0 0,-1 1 0 0 0,0 0-1 0 0,0 0 1 0 0,1 0 0 0 0,-1 0 0 0 0,1 0-1 0 0,-1 0 1 0 0,1 1 0 0 0,-1-1 0 0 0,1 1-1 0 0,0-1 1 0 0,-1 1 0 0 0,1-1 0 0 0,0 1-1 0 0,0 0 1 0 0,0 0 0 0 0,-55 101 193 0 0,50-88-146 0 0,-80 187-303 0 0,118-228-10020 0 0,-18 15 5326 0 0,6-5 1484 0 0</inkml:trace>
  <inkml:trace contextRef="#ctx0" brushRef="#br0" timeOffset="49778.11">1359 5034 3976 0 0,'0'0'6625'0'0,"0"0"-4685"0"0,0 0-716 0 0,0 0 20 0 0,0 0 52 0 0,0 0-311 0 0,0 0-81 0 0,-44-17-76 0 0,20 15-744 0 0,-2 1-84 0 0,-1 1-540 0 0,-3 0 356 0 0,5 3-276 0 0,1 1-580 0 0,1 0-1085 0 0,6 0-2475 0 0,-1-2-2513 0 0</inkml:trace>
  <inkml:trace contextRef="#ctx0" brushRef="#br0" timeOffset="51259.24">3253 2376 3940 0 0,'0'0'2320'0'0,"0"0"-465"0"0,0 0-1099 0 0,0 0-876 0 0,0 0-188 0 0,6 7 422 0 0,21 30 348 0 0,-3 1 0 0 0,-1 1 1 0 0,-1 0-1 0 0,-3 2 0 0 0,-1 0 0 0 0,10 39-462 0 0,32 67 92 0 0,-48-121-55 0 0,64 137 818 0 0,-7 4 0 0 0,36 140-855 0 0,-40-77 540 0 0,-22-97-82 0 0,-5 2-1 0 0,-7 1 0 0 0,-5 2 0 0 0,-7 0 1 0 0,-6 1-1 0 0,-4 40-457 0 0,-8-144 18 0 0,-1 0 0 0 0,-2 1 0 0 0,-1-1 0 0 0,-2 0 0 0 0,-1 0 0 0 0,-2-1 1 0 0,-1 0-1 0 0,-2 0 0 0 0,-1-1 0 0 0,-1 0 0 0 0,-2-1 0 0 0,-2-1 0 0 0,-1 0 0 0 0,-10 13-18 0 0,26-42-293 0 0,0 1 0 0 0,0-1 0 0 0,-1 1 0 0 0,1-1 0 0 0,0 0 0 0 0,-1 0 0 0 0,1 0 0 0 0,-1 0 0 0 0,0-1 0 0 0,0 1 0 0 0,0-1 0 0 0,0 1 0 0 0,0-1 0 0 0,0 0 0 0 0,0 0 0 0 0,0-1 0 0 0,0 1 0 0 0,0 0 0 0 0,0-1 0 0 0,0 0 0 0 0,-1 0 0 0 0,1 0 0 0 0,0 0 0 0 0,0 0 0 0 0,0-1 0 0 0,-1 0 0 0 0,1 1 0 0 0,0-1 0 0 0,0 0 0 0 0,0 0 0 0 0,0-1 0 0 0,0 1 0 0 0,0-1 0 0 0,1 1 0 0 0,-1-1 0 0 0,0 0 0 0 0,1 0 0 0 0,0 0 0 0 0,-2-1 293 0 0,-25-50 499 0 0,37-23 8769 0 0,-38 184-8617 0 0,28-105-618 0 0,1 0 0 0 0,0 1 0 0 0,-1-1 0 0 0,1 0 0 0 0,1 1 0 0 0,-1-1 0 0 0,0 0 0 0 0,1 1 0 0 0,0-1 0 0 0,0 1 0 0 0,0-1 0 0 0,0 1 0 0 0,0-1 0 0 0,1 1 0 0 0,0-1 0 0 0,-1 0 0 0 0,1 1 0 0 0,1-1 0 0 0,-1 0 0 0 0,0 0 0 0 0,1 0 0 0 0,-1 0 0 0 0,1 0 0 0 0,0 0 0 0 0,0 0 1 0 0,0 0-1 0 0,1-1 0 0 0,-1 1 0 0 0,1-1 0 0 0,-1 1 0 0 0,1-1 0 0 0,0 0 0 0 0,0 0 0 0 0,-1-1 0 0 0,2 1 0 0 0,-1 0 0 0 0,0-1 0 0 0,0 0 0 0 0,3 1-33 0 0,64 25-1016 0 0,-75-22-7877 0 0,-2-5 3125 0 0</inkml:trace>
  <inkml:trace contextRef="#ctx0" brushRef="#br0" timeOffset="51537.89">3509 5335 3484 0 0,'0'0'7439'0'0,"0"0"-4658"0"0,0 0-2288 0 0,-2 8 121 0 0,-11 16-222 0 0,-1-1 0 0 0,-1 0-1 0 0,0-1 1 0 0,-2-1 0 0 0,-1 0-1 0 0,0-2 1 0 0,-2 0 0 0 0,0-1-1 0 0,-15 10-391 0 0,-32 34 18 0 0,61-56-537 0 0,-15 12 294 0 0,6-12-6903 0 0,14-6 1942 0 0</inkml:trace>
  <inkml:trace contextRef="#ctx0" brushRef="#br0" timeOffset="51802.23">3216 5367 11197 0 0,'0'0'2500'0'0,"0"0"-1692"0"0,4 8-435 0 0,141 216 3491 0 0,-18-89-4104 0 0,-117-129-1694 0 0,-3-8-5072 0 0,-5-6-2208 0 0</inkml:trace>
  <inkml:trace contextRef="#ctx0" brushRef="#br0" timeOffset="53716.25">1413 5492 92 0 0,'0'0'1299'0'0,"0"0"150"0"0,0 0 1826 0 0,0 0-1106 0 0,0 0-826 0 0,0 0-223 0 0,0 0-114 0 0,0 0-127 0 0,-15-3 1866 0 0,6-51-2213 0 0,9 54-531 0 0,0-1-1 0 0,0 0 1 0 0,0 0-1 0 0,0 1 1 0 0,0-1-1 0 0,0 0 1 0 0,1 0 0 0 0,-1 1-1 0 0,0-1 1 0 0,0 0-1 0 0,1 0 1 0 0,-1 1-1 0 0,0-1 1 0 0,1 0-1 0 0,-1 1 1 0 0,1-1-1 0 0,-1 1 1 0 0,1-1-1 0 0,-1 0 1 0 0,1 1 0 0 0,-1-1-1 0 0,1 1 1 0 0,-1-1-1 0 0,1 1 1 0 0,0 0-1 0 0,-1-1 1 0 0,1 1-1 0 0,0 0 1 0 0,-1-1-1 0 0,1 1 1 0 0,0 0-1 0 0,0 0 1 0 0,-1 0 0 0 0,1-1-1 0 0,0 1 1 0 0,0 0-1 0 0,0 0 1 0 0,-1 0-1 0 0,1 0 1 0 0,0 0-1 0 0,0 0 1 0 0,-1 1-1 0 0,1-1 1 0 0,0 0-1 0 0,0 0 1 0 0,-1 1 0 0 0,1-1-1 0 0,0 0 1 0 0,-1 1-1 0 0,1-1 1 0 0,0 0-1 0 0,-1 1 1 0 0,1-1-1 0 0,-1 1 1 0 0,1-1-1 0 0,-1 1 1 0 0,1-1-1 0 0,-1 1 1 0 0,1 0 0 0 0,-1-1-1 0 0,1 1 1 0 0,-1 0-1 0 0,0-1 1 0 0,1 1-1 0 0,-1 0 1 0 0,0 0-1 0 0,11 9 99 0 0,0 0 1 0 0,-1 1 0 0 0,-1 0-1 0 0,0 1 1 0 0,-1 0-1 0 0,0 0 1 0 0,0 1 0 0 0,-2 0-1 0 0,1 0 1 0 0,-2 1-1 0 0,0 0 1 0 0,0 0 0 0 0,-1 0-1 0 0,-1 0 1 0 0,-1 1-1 0 0,1 5-99 0 0,-3-19 186 0 0,27-102 88 0 0,-27 99-284 0 0,1 1-1 0 0,0 0 1 0 0,0-1 0 0 0,-1 1 0 0 0,1 0 0 0 0,0-1 0 0 0,0 1 0 0 0,0 0 0 0 0,0 0-1 0 0,1 0 1 0 0,-1 0 0 0 0,0 0 0 0 0,0 0 0 0 0,1 0 0 0 0,-1 1 0 0 0,0-1 0 0 0,1 0 0 0 0,-1 1-1 0 0,1-1 1 0 0,-1 1 0 0 0,1-1 0 0 0,-1 1 0 0 0,1 0 0 0 0,-1 0 0 0 0,1 0 0 0 0,-1 0-1 0 0,1 0 1 0 0,-1 0 0 0 0,1 0 0 0 0,-1 0 0 0 0,1 0 0 0 0,-1 1 0 0 0,1-1 0 0 0,-1 1 0 0 0,1-1-1 0 0,-1 1 1 0 0,1-1 0 0 0,-1 1 0 0 0,0 0 0 0 0,1 0 0 0 0,-1 0 0 0 0,0 0 0 0 0,0 0 0 0 0,0 0-1 0 0,1 0 1 0 0,-1 0 0 0 0,0 0 0 0 0,-1 0 0 0 0,2 2 10 0 0,42 65 315 0 0,-33-23 76 0 0,-11-45-311 0 0,10-35-224 0 0,-10 33 140 0 0,-1 0 1 0 0,1 0-1 0 0,0 0 0 0 0,0 0 1 0 0,0 0-1 0 0,0 1 1 0 0,0-1-1 0 0,1 0 1 0 0,-1 0-1 0 0,0 0 1 0 0,1 0-1 0 0,-1 0 0 0 0,1 0 1 0 0,0 0-1 0 0,0 1 1 0 0,0-1-1 0 0,0 0 1 0 0,0 1-1 0 0,0-1 1 0 0,0 1-1 0 0,0-1 0 0 0,1 1 1 0 0,-1-1-1 0 0,0 1 1 0 0,1 0-1 0 0,0 0 1 0 0,-1-1-1 0 0,1 1 1 0 0,-1 0-1 0 0,1 1 0 0 0,0-1 1 0 0,0 0-1 0 0,0 0 1 0 0,-1 1-1 0 0,1-1 1 0 0,0 1-1 0 0,0 0 1 0 0,0-1-1 0 0,0 1 0 0 0,0 0 1 0 0,0 0-1 0 0,0 0 1 0 0,0 0-1 0 0,0 1 1 0 0,0-1-1 0 0,0 1 1 0 0,-1-1-1 0 0,1 1 0 0 0,0-1 1 0 0,0 1-1 0 0,0 0 1 0 0,-1 0-1 0 0,1 0 1 0 0,0 0-1 0 0,-1 0 0 0 0,1 0 1 0 0,0 1 3 0 0,19 67 1037 0 0,-23-39-3114 0 0,0 1-7007 0 0,4-30 1267 0 0</inkml:trace>
  <inkml:trace contextRef="#ctx0" brushRef="#br0" timeOffset="54866.71">2101 5624 1880 0 0,'0'0'1215'0'0,"0"0"2763"0"0,0 0-2035 0 0,0 0-1333 0 0,0 0-249 0 0,0 0 622 0 0,0 9 218 0 0,-17 135 2799 0 0,-29-51-5178 0 0,33-91-5926 0 0,9-7 1475 0 0</inkml:trace>
  <inkml:trace contextRef="#ctx0" brushRef="#br0" timeOffset="55025.77">2007 5679 3432 0 0,'0'0'1064'0'0,"0"0"3236"0"0,0 0-2327 0 0,0 0-1181 0 0,8 7 155 0 0,8 10-417 0 0,-2-1 0 0 0,0 2 0 0 0,0 0 0 0 0,-2 1 0 0 0,0 0 0 0 0,-1 0 0 0 0,-2 1 0 0 0,1 1 0 0 0,1 8-530 0 0,-2-3-501 0 0,-6-22-8827 0 0,1-11 2511 0 0</inkml:trace>
  <inkml:trace contextRef="#ctx0" brushRef="#br0" timeOffset="55321.85">2281 5775 5412 0 0,'0'0'5430'0'0,"0"0"-3680"0"0,0 0-1077 0 0,2 6 290 0 0,20 103 1588 0 0,12-149-3565 0 0,-32 37 1054 0 0,1 0 0 0 0,0 0 0 0 0,0 0 0 0 0,0 1 1 0 0,0-1-1 0 0,0 1 0 0 0,1 0 0 0 0,-1 0 0 0 0,1 0 0 0 0,0 0 1 0 0,-1 1-1 0 0,1 0 0 0 0,0-1 0 0 0,0 1 0 0 0,0 0 0 0 0,0 1 1 0 0,0-1-1 0 0,0 1 0 0 0,0 0 0 0 0,0 0 0 0 0,0 0 0 0 0,0 0 1 0 0,0 1-1 0 0,-1 0 0 0 0,1-1 0 0 0,0 1 0 0 0,0 1 0 0 0,0-1 1 0 0,0 1-1 0 0,-1-1 0 0 0,1 1 0 0 0,-1 0 0 0 0,1 0 0 0 0,-1 1 0 0 0,0-1 1 0 0,0 1-1 0 0,0-1 0 0 0,0 1 0 0 0,0 0 0 0 0,-1 0 0 0 0,1 0 1 0 0,-1 1-1 0 0,0-1 0 0 0,0 1 0 0 0,0-1 0 0 0,0 1 0 0 0,-1-1 1 0 0,0 1-1 0 0,1 0 0 0 0,-1 1-40 0 0,1 40-403 0 0,-15-35-5810 0 0,6-13-2104 0 0</inkml:trace>
  <inkml:trace contextRef="#ctx0" brushRef="#br0" timeOffset="56148.16">3625 5798 4712 0 0,'0'0'5977'0'0,"0"0"-4081"0"0,4 8-1524 0 0,48 147 3479 0 0,-41-174-3356 0 0,-10 15-558 0 0,0-1 0 0 0,0 0 0 0 0,1 1 0 0 0,-1 0 0 0 0,1-1 0 0 0,0 1 0 0 0,0 0 0 0 0,1 0 0 0 0,-1 0 0 0 0,1 0 0 0 0,0 1 0 0 0,0-1 0 0 0,0 1 0 0 0,0-1 0 0 0,0 1 0 0 0,1 0 0 0 0,0 0 0 0 0,-1 1 0 0 0,1-1 0 0 0,0 1 0 0 0,3-2 63 0 0,0 7 36 0 0,-1 0 1 0 0,0 1-1 0 0,0 0 0 0 0,-1 0 0 0 0,1 0 1 0 0,-1 1-1 0 0,0-1 0 0 0,0 1 0 0 0,-1 1 1 0 0,1-1-1 0 0,-1 0 0 0 0,0 1 0 0 0,0 0 1 0 0,-1 0-1 0 0,0 0 0 0 0,0 1 0 0 0,0-1 1 0 0,-1 1-1 0 0,0-1 0 0 0,0 1 1 0 0,-1 0-1 0 0,0 0 0 0 0,0-1 0 0 0,-1 1 1 0 0,1 0-1 0 0,-1 0 0 0 0,-1 0 0 0 0,0 0 1 0 0,0 4-37 0 0,1-11-1491 0 0,0-1-2395 0 0,3-1 310 0 0,6-6-4371 0 0</inkml:trace>
  <inkml:trace contextRef="#ctx0" brushRef="#br0" timeOffset="56398.26">4143 5913 1200 0 0,'0'0'9591'0'0,"0"0"-6370"0"0,0 0-2809 0 0,0 0-153 0 0,3 7 414 0 0,-2-5-604 0 0,0 1 0 0 0,0-1-1 0 0,0 1 1 0 0,0-1 0 0 0,-1 1 0 0 0,1 0 0 0 0,0-1-1 0 0,-1 1 1 0 0,0-1 0 0 0,0 1 0 0 0,0 0 0 0 0,0-1-1 0 0,0 1 1 0 0,0 0 0 0 0,-1-1 0 0 0,0 1-1 0 0,1-1 1 0 0,-1 1 0 0 0,0 0 0 0 0,0-1 0 0 0,0 0-1 0 0,0 1 1 0 0,-1-1 0 0 0,1 0 0 0 0,-1 0 0 0 0,1 1-1 0 0,-1-1 1 0 0,0 0 0 0 0,-1 1-69 0 0,-80 58 18 0 0,45-56-6045 0 0,34-9 1676 0 0,1-7-1840 0 0</inkml:trace>
  <inkml:trace contextRef="#ctx0" brushRef="#br0" timeOffset="56568.91">4027 5928 3724 0 0,'0'0'5009'0'0,"0"0"-2752"0"0,0 0-1387 0 0,7 8 214 0 0,102 164 3304 0 0,-97-159-5546 0 0,-3-10-3837 0 0,-6-3-239 0 0</inkml:trace>
  <inkml:trace contextRef="#ctx0" brushRef="#br0" timeOffset="56738.23">4381 5948 12625 0 0,'0'0'2380'0'0,"19"41"-2104"0"0,-12-21 276 0 0,-4 1 93 0 0,4 0-109 0 0,-3 2-188 0 0,-3-3-136 0 0,-1-2-88 0 0,0-1-124 0 0,0-1-60 0 0,-1-4-336 0 0,-2-1-440 0 0,-1-2-813 0 0,2-5-2335 0 0,0-4-2649 0 0</inkml:trace>
  <inkml:trace contextRef="#ctx0" brushRef="#br0" timeOffset="57891.48">5121 2140 2352 0 0,'0'0'862'0'0,"0"0"1147"0"0,0 0-677 0 0,0 0-878 0 0,0 0-387 0 0,0 0-48 0 0,0 0 77 0 0,0 0 180 0 0,-7-7 1363 0 0,-7 7 743 0 0,-21 0 288 0 0,-35 38-3639 0 0,38-4 982 0 0,2 1 0 0 0,2 2 0 0 0,1 0-1 0 0,2 2 1 0 0,2 1 0 0 0,-10 24-13 0 0,-4 29 572 0 0,4 1 0 0 0,4 2 0 0 0,4 0 0 0 0,5 2 0 0 0,-1 40-572 0 0,19-60 165 0 0,3 1-1 0 0,4-1 0 0 0,3 0 1 0 0,4-1-1 0 0,2 0 1 0 0,5-1-1 0 0,16 40-164 0 0,-12-26 379 0 0,-9-38-268 0 0,1 0 0 0 0,3-2-1 0 0,2 0 1 0 0,3-1 0 0 0,1 0 0 0 0,3-2-1 0 0,1-2 1 0 0,3 0 0 0 0,1-2 0 0 0,2-2-1 0 0,2 0 1 0 0,2-3 0 0 0,1-1-1 0 0,2-2 1 0 0,31 20-111 0 0,-41-33 82 0 0,-21-14-65 0 0,0 0 0 0 0,1 0-1 0 0,0-1 1 0 0,0 0-1 0 0,0-1 1 0 0,1 0-1 0 0,0-1 1 0 0,1 0-1 0 0,-1-1 1 0 0,1 0-1 0 0,-1-1 1 0 0,2-1-17 0 0,-12-4-58 0 0,0 0-1 0 0,0 0 1 0 0,0 0 0 0 0,-1-1-1 0 0,1 1 1 0 0,-1 0 0 0 0,0-1 0 0 0,1 0-1 0 0,-1 1 1 0 0,0-1 0 0 0,0 0 0 0 0,-1 1-1 0 0,1-1 1 0 0,-1 0 0 0 0,1 0 0 0 0,-1 0-1 0 0,0 0 1 0 0,0 1 0 0 0,0-1-1 0 0,0 0 1 0 0,-1 0 0 0 0,1 0 0 0 0,-1 0-1 0 0,0 1 1 0 0,0-1 0 0 0,0 0 0 0 0,0 1-1 0 0,0-1 1 0 0,0 0 58 0 0,-2-15-114 0 0,12 8-453 0 0,15 35 512 0 0,19 41 775 0 0,-40-64-691 0 0,-1 0 1 0 0,1 1-1 0 0,-1-1 1 0 0,0 1 0 0 0,0-1-1 0 0,0 1 1 0 0,-1 0 0 0 0,1 0-1 0 0,-1 0 1 0 0,1 0-1 0 0,-1 0 1 0 0,0 0 0 0 0,0 0-1 0 0,0 0 1 0 0,0 0-1 0 0,-1 0 1 0 0,0 1 0 0 0,1-1-1 0 0,-1 0 1 0 0,0 0-1 0 0,0 1 1 0 0,-1-1 0 0 0,1 0-1 0 0,-1 0 1 0 0,0 1 0 0 0,1-1-1 0 0,-1 0 1 0 0,-1 0-1 0 0,1 0 1 0 0,0 0 0 0 0,-1 0-1 0 0,0 0 1 0 0,1-1-1 0 0,-1 1 1 0 0,0-1 0 0 0,0 1-1 0 0,-1-1 1 0 0,1 1 0 0 0,0-1-1 0 0,-1 0 1 0 0,0 0-1 0 0,1 0 1 0 0,-1-1 0 0 0,0 1-1 0 0,0-1 1 0 0,-1 1-30 0 0,-79 7-444 0 0,27-16-7378 0 0,35 2-286 0 0</inkml:trace>
  <inkml:trace contextRef="#ctx0" brushRef="#br0" timeOffset="58835.33">5500 5198 8765 0 0,'0'0'5717'0'0,"1"7"-4510"0"0,44 263 1392 0 0,-42-214-2557 0 0,-3-55-4054 0 0,1-10-4163 0 0,-1-8 2032 0 0</inkml:trace>
  <inkml:trace contextRef="#ctx0" brushRef="#br0" timeOffset="59160.05">5527 5254 860 0 0,'0'0'8312'0'0,"0"0"-5577"0"0,0 0-1796 0 0,2-7-176 0 0,10-28 548 0 0,-7 35-1268 0 0,0 1 0 0 0,0 0 0 0 0,0 0 0 0 0,0 0 0 0 0,-1 1 0 0 0,1-1 0 0 0,0 1-1 0 0,-1 0 1 0 0,0 0 0 0 0,1 1 0 0 0,-1 0 0 0 0,0-1 0 0 0,0 1 0 0 0,0 1 0 0 0,0-1 0 0 0,-1 0 0 0 0,0 1 0 0 0,2 1-43 0 0,0 0 142 0 0,50 78 263 0 0,-54-81-384 0 0,-1 1-1 0 0,1-1 0 0 0,-1 0 0 0 0,0 0 0 0 0,0 0 1 0 0,0 0-1 0 0,0 1 0 0 0,0-1 0 0 0,-1 0 1 0 0,1 0-1 0 0,-1 0 0 0 0,1 0 0 0 0,-1 0 0 0 0,0 0 1 0 0,0 0-1 0 0,0 0 0 0 0,0 0 0 0 0,0 0 0 0 0,0 0 1 0 0,0 0-1 0 0,-1-1 0 0 0,1 1 0 0 0,-1 0 1 0 0,1-1-1 0 0,-1 1 0 0 0,1-1 0 0 0,-1 0 0 0 0,0 0 1 0 0,0 1-1 0 0,0-1 0 0 0,0 0 0 0 0,0 0 0 0 0,0-1 1 0 0,0 1-1 0 0,0 0 0 0 0,0-1 0 0 0,0 1 1 0 0,0-1-1 0 0,0 0 0 0 0,-1 0 0 0 0,1 0 0 0 0,0 0 1 0 0,-2 0-21 0 0,-49 1-1627 0 0,68 3 1749 0 0,0 1 0 0 0,0 1 0 0 0,-1 0 0 0 0,0 1 0 0 0,0 1 0 0 0,-1 0 0 0 0,0 1 0 0 0,0 0 0 0 0,-1 1 0 0 0,0 0-1 0 0,-1 1 1 0 0,0 0 0 0 0,-1 1 0 0 0,3 3-122 0 0,-12-13 22 0 0,0-1 0 0 0,0 0 1 0 0,0 1-1 0 0,0-1 0 0 0,0 1 0 0 0,0 0 0 0 0,0-1 0 0 0,-1 1 0 0 0,1-1 0 0 0,-1 1 0 0 0,1 0 1 0 0,-1 0-1 0 0,0-1 0 0 0,1 1 0 0 0,-1 0 0 0 0,0 0 0 0 0,0 0 0 0 0,0-1 0 0 0,-1 1 0 0 0,1 0 1 0 0,0 0-1 0 0,-1-1 0 0 0,1 1 0 0 0,-1 0 0 0 0,1-1 0 0 0,-1 1 0 0 0,0 0 0 0 0,0-1 0 0 0,0 1 1 0 0,0-1-1 0 0,0 1 0 0 0,0-1 0 0 0,0 1 0 0 0,0-1 0 0 0,0 0 0 0 0,-1 0 0 0 0,1 0 0 0 0,-1 0 0 0 0,1 0 1 0 0,-1 0-1 0 0,1 0 0 0 0,-1 0 0 0 0,1 0 0 0 0,-1-1 0 0 0,0 1 0 0 0,1 0-22 0 0,-44 12-738 0 0,3-11-3920 0 0,19-3-1928 0 0</inkml:trace>
  <inkml:trace contextRef="#ctx0" brushRef="#br0" timeOffset="60418.27">5796 5860 7249 0 0,'0'0'3733'0'0,"0"0"-2955"0"0,0 0-96 0 0,0 0 68 0 0,0 0-245 0 0,0 0-268 0 0,0-8 2387 0 0,0-23-2821 0 0,44 55-131 0 0,-32-10 518 0 0,-1 0 0 0 0,-1 1-1 0 0,0 0 1 0 0,-1 0 0 0 0,0 1 0 0 0,-2 0 0 0 0,0 1 0 0 0,-1-1 0 0 0,2 8-190 0 0,-9-27 13 0 0,1-1 1 0 0,0 1 0 0 0,0 0-1 0 0,0-1 1 0 0,0 1-1 0 0,1 0 1 0 0,-1-1 0 0 0,1 1-1 0 0,0 0 1 0 0,0 0 0 0 0,0 0-1 0 0,0-1 1 0 0,0 1-1 0 0,1 0 1 0 0,0 0 0 0 0,-1 1-1 0 0,1-1 1 0 0,0 0 0 0 0,0 1-1 0 0,1-1 1 0 0,-1 1 0 0 0,0-1-1 0 0,1 1 1 0 0,0 0-1 0 0,-1 0 1 0 0,1 0 0 0 0,0 1-1 0 0,0-1 1 0 0,1 0-14 0 0,1 5 12 0 0,1-1 0 0 0,-1 1 0 0 0,0 0 0 0 0,0 0 0 0 0,0 1 0 0 0,0-1 0 0 0,0 1 0 0 0,-1 0 0 0 0,1 1 0 0 0,-1-1 0 0 0,0 1 0 0 0,-1-1 0 0 0,1 1 0 0 0,-1 1 0 0 0,0-1 0 0 0,0 0 1 0 0,0 1-1 0 0,-1-1 0 0 0,0 1 0 0 0,0 0 0 0 0,0 0 0 0 0,-1-1 0 0 0,1 6-12 0 0,-2-11 224 0 0,10-32-856 0 0,-10 30 632 0 0,0 0 0 0 0,0-1-1 0 0,0 1 1 0 0,0 0 0 0 0,1-1-1 0 0,-1 1 1 0 0,1 0 0 0 0,-1 0-1 0 0,1-1 1 0 0,0 1 0 0 0,0 0-1 0 0,0 0 1 0 0,0 0 0 0 0,1 0 0 0 0,-1 0-1 0 0,0 0 1 0 0,1 0 0 0 0,0 1-1 0 0,-1-1 1 0 0,1 0 0 0 0,0 1-1 0 0,0-1 1 0 0,0 1 0 0 0,0 0-1 0 0,0 0 1 0 0,0-1 0 0 0,0 1-1 0 0,0 1 1 0 0,0-1 0 0 0,0 0-1 0 0,1 0 1 0 0,-1 1 0 0 0,0 0-1 0 0,1-1 1 0 0,-1 1 0 0 0,0 0-1 0 0,1 0 1 0 0,-1 0 0 0 0,0 0 0 0 0,1 1-1 0 0,-1-1 1 0 0,0 0 0 0 0,1 1-1 0 0,-1 0 1 0 0,0 0 0 0 0,0-1-1 0 0,0 1 1 0 0,1 1 0 0 0,-1-1-1 0 0,1 1 1 0 0,38 68 363 0 0,-39-31-5354 0 0,-1-39-454 0 0,5-1-2412 0 0</inkml:trace>
  <inkml:trace contextRef="#ctx0" brushRef="#br0" timeOffset="60665.95">6465 6044 11281 0 0,'0'0'5261'0'0,"0"0"-5261"0"0,0 0 52 0 0,6 45 184 0 0,-10-34 152 0 0,-2 0-228 0 0,-5 0-48 0 0,-1 0-12 0 0,-3-1-100 0 0,-1 0-80 0 0,-1-3-204 0 0,3-2-192 0 0,-3-3-377 0 0,3-2-507 0 0,-1 0-908 0 0,5-7-1756 0 0,1 2-1917 0 0</inkml:trace>
  <inkml:trace contextRef="#ctx0" brushRef="#br0" timeOffset="60837.29">6330 6051 6765 0 0,'0'0'7544'0'0,"0"0"-6836"0"0,35 40-544 0 0,-19-19 500 0 0,2 2 157 0 0,0 1-201 0 0,1-1-184 0 0,-5-1-212 0 0,1-2-116 0 0,-2-2-96 0 0,-3-4-12 0 0,-2-1-172 0 0,-2-4-52 0 0,0-4-272 0 0,-4-2-705 0 0,3-3-1163 0 0,-4 0-2556 0 0,3-10-3713 0 0</inkml:trace>
  <inkml:trace contextRef="#ctx0" brushRef="#br0" timeOffset="61491.6">6849 6082 4456 0 0,'0'0'9881'0'0,"0"0"-9109"0"0,21 37-696 0 0,-12-11 428 0 0,1 5 425 0 0,-5 3-181 0 0,4 2-228 0 0,-5-2-184 0 0,-4-2-228 0 0,0-3-104 0 0,-4-2-4 0 0,-2-3-120 0 0,-2-4-288 0 0,-2-4-876 0 0,-2-5-2601 0 0,-2-11-5328 0 0</inkml:trace>
  <inkml:trace contextRef="#ctx0" brushRef="#br0" timeOffset="62252.3">3749 6156 196 0 0,'0'0'772'0'0,"0"0"-142"0"0,0 0-81 0 0,0 7 798 0 0,0-6-1156 0 0,0 1 0 0 0,0 0 0 0 0,0 0 0 0 0,0-1 0 0 0,0 1-1 0 0,0 0 1 0 0,0-1 0 0 0,1 1 0 0 0,-1 0 0 0 0,1-1 0 0 0,-1 1-1 0 0,1-1 1 0 0,0 1 0 0 0,-1 0 0 0 0,1-1 0 0 0,0 0 0 0 0,0 1 0 0 0,0-1-1 0 0,0 1 1 0 0,0-1 0 0 0,1 0 0 0 0,-1 0 0 0 0,0 0 0 0 0,1 0-1 0 0,-1 0 1 0 0,0 0 0 0 0,1 0 0 0 0,-1 0 0 0 0,1 0 0 0 0,-1-1-1 0 0,1 1 1 0 0,0-1 0 0 0,-1 1 0 0 0,1-1-191 0 0,34 3 419 0 0,-29-4-334 0 0,1 0-1 0 0,-1 0 1 0 0,0 0 0 0 0,1-1-1 0 0,-1 0 1 0 0,0 0-1 0 0,0-1 1 0 0,0 0-1 0 0,0 0 1 0 0,-1 0-1 0 0,1-1 1 0 0,-1 0 0 0 0,0-1-1 0 0,0 1 1 0 0,-1-1-1 0 0,1 0 1 0 0,-1 0-1 0 0,0-1 1 0 0,0 0 0 0 0,-1 0-1 0 0,0 0 1 0 0,0 0-1 0 0,0-1 1 0 0,-1 1-1 0 0,1-1 1 0 0,-2 0-1 0 0,1 0 1 0 0,-1 0 0 0 0,0-1-85 0 0,1-5-19 0 0,0 0 0 0 0,-1 0 1 0 0,-1-1-1 0 0,0 1 0 0 0,0 0 1 0 0,-1 0-1 0 0,-1-1 0 0 0,-1 1 1 0 0,0 0-1 0 0,0 0 0 0 0,-1 0 1 0 0,-1 0-1 0 0,0 0 0 0 0,-1 1 0 0 0,0 0 1 0 0,-1-1 18 0 0,-1 0-18 0 0,-1 1 0 0 0,-1 0-1 0 0,0 0 1 0 0,0 0 0 0 0,-1 1 0 0 0,0 1 0 0 0,-1 0 0 0 0,-1 0-1 0 0,1 1 1 0 0,-1 0 0 0 0,-1 1 0 0 0,0 0 0 0 0,0 1 0 0 0,0 1 0 0 0,-1 0-1 0 0,0 1 1 0 0,0 0 0 0 0,0 1 0 0 0,-1 1 0 0 0,1 0 0 0 0,-1 1 0 0 0,0 1-1 0 0,0 0 19 0 0,6 4 36 0 0,1 0-1 0 0,0 0 1 0 0,0 1-1 0 0,0 0 1 0 0,1 1-1 0 0,-1-1 1 0 0,1 1-1 0 0,0 1 1 0 0,0 0-1 0 0,1 0 1 0 0,0 0-1 0 0,0 0 1 0 0,0 1-1 0 0,1 0 1 0 0,0 0-1 0 0,0 1 1 0 0,1 0-1 0 0,0-1 1 0 0,0 1-1 0 0,0 1 1 0 0,1-1-1 0 0,1 0 1 0 0,0 1-1 0 0,0 0 1 0 0,0 3-36 0 0,-4 0 77 0 0,2-1 1 0 0,0 1-1 0 0,0-1 1 0 0,1 1-1 0 0,0 0 1 0 0,1 1-1 0 0,0-1 1 0 0,1 0-1 0 0,1 0 0 0 0,0 1 1 0 0,0-1-1 0 0,1 0 1 0 0,1 1-1 0 0,0-1 1 0 0,1 0-1 0 0,0 0 1 0 0,1 0-1 0 0,0-1 1 0 0,1 1-1 0 0,0-1 1 0 0,1 0-1 0 0,0-1 0 0 0,1 1 1 0 0,0-1-1 0 0,0 0 1 0 0,1-1-1 0 0,1 0 1 0 0,-1 0-1 0 0,2-1 1 0 0,-1 0-1 0 0,1 0 1 0 0,0-1-1 0 0,3 1-77 0 0,50 13 24 0 0,-20-19-2962 0 0,-34-6-659 0 0,-4-9-3366 0 0</inkml:trace>
  <inkml:trace contextRef="#ctx0" brushRef="#br0" timeOffset="62750.66">2494 6054 2644 0 0,'0'0'603'0'0,"0"0"1092"0"0,0 0-660 0 0,0 0-447 0 0,6 3 196 0 0,0 0-572 0 0,1 0 1 0 0,-1 0 0 0 0,1 0-1 0 0,0-1 1 0 0,0 0-1 0 0,0-1 1 0 0,0 1 0 0 0,0-1-1 0 0,0-1 1 0 0,0 1-1 0 0,0-1 1 0 0,0 0 0 0 0,0-1-1 0 0,0 0 1 0 0,0 0-1 0 0,0 0 1 0 0,0-1 0 0 0,0 0-1 0 0,0-1 1 0 0,-1 1 0 0 0,1-1-1 0 0,-1 0 1 0 0,1-1-1 0 0,-1 0 1 0 0,-1 0 0 0 0,1 0-1 0 0,0-1 1 0 0,-1 1-1 0 0,0-1 1 0 0,0-1 0 0 0,0 1-1 0 0,-1-1 1 0 0,0 1-1 0 0,0-1 1 0 0,0 0 0 0 0,0-3-213 0 0,-4-2-44 0 0,0-1 0 0 0,-1 0 0 0 0,0 0-1 0 0,-1 1 1 0 0,-1-1 0 0 0,0 1 0 0 0,0 0 0 0 0,-1-1 0 0 0,0 2 0 0 0,-1-1 0 0 0,0 0 0 0 0,-1 1 0 0 0,0 0 0 0 0,-1 0 0 0 0,0 1 0 0 0,0 0 0 0 0,-1 0 0 0 0,0 1 0 0 0,-1 0 0 0 0,0 0-1 0 0,0 1 1 0 0,-1 0 0 0 0,0 0 0 0 0,-8-3 44 0 0,13 5-13 0 0,-1 0 0 0 0,0 0-1 0 0,0 1 1 0 0,0 0-1 0 0,-1 0 1 0 0,0 1 0 0 0,0-1-1 0 0,0 1 1 0 0,0 1 0 0 0,0-1-1 0 0,0 2 1 0 0,-1-1-1 0 0,1 1 1 0 0,-1 0 0 0 0,1 0-1 0 0,-1 0 1 0 0,1 1 0 0 0,-1 1-1 0 0,1-1 1 0 0,-1 1 0 0 0,1 1-1 0 0,-1-1 1 0 0,1 1-1 0 0,0 0 1 0 0,0 1 0 0 0,0 0-1 0 0,0 0 1 0 0,0 1 0 0 0,0-1-1 0 0,1 1 1 0 0,0 1-1 0 0,0-1 1 0 0,0 1 0 0 0,0 0-1 0 0,1 1 1 0 0,0-1 0 0 0,0 1-1 0 0,0 0 1 0 0,-2 4 13 0 0,2-1 26 0 0,0 0 1 0 0,1 0-1 0 0,0 0 1 0 0,0 1-1 0 0,1-1 0 0 0,0 1 1 0 0,1 0-1 0 0,0 0 1 0 0,0 0-1 0 0,1 0 1 0 0,1 0-1 0 0,-1 0 0 0 0,2 0 1 0 0,-1 0-1 0 0,2 0 1 0 0,-1 0-1 0 0,1 0 0 0 0,1 0 1 0 0,-1-1-1 0 0,2 1 1 0 0,-1-1-1 0 0,1 1 1 0 0,1-1-1 0 0,0-1 0 0 0,0 1 1 0 0,1-1-1 0 0,0 1 1 0 0,0-2-1 0 0,1 1 0 0 0,0-1 1 0 0,0 0-1 0 0,7 5-26 0 0,96 41-299 0 0,-30-34-3435 0 0,-44-14-1566 0 0</inkml:trace>
  <inkml:trace contextRef="#ctx0" brushRef="#br0" timeOffset="63123.12">3521 6092 7657 0 0,'0'0'3691'0'0,"0"0"-2849"0"0,0 0-286 0 0,0 0 137 0 0,0 0 3 0 0,-8 6-94 0 0,-104 41 496 0 0,36-42-1181 0 0,-1-3-1 0 0,1-3 1 0 0,-1-4-1 0 0,1-3 1 0 0,0-4-1 0 0,1-2 1 0 0,-1-5 83 0 0,66 15-2076 0 0,29 3-4652 0 0,-3 1 281 0 0</inkml:trace>
  <inkml:trace contextRef="#ctx0" brushRef="#br0" timeOffset="64162.11">1648 5765 2612 0 0,'0'0'4609'0'0,"0"0"-4609"0"0,0 0-260 0 0,0 0-496 0 0,0 0-585 0 0,0 0-1343 0 0</inkml:trace>
  <inkml:trace contextRef="#ctx0" brushRef="#br0" timeOffset="65432.64">1514 5637 680 0 0,'0'0'6521'0'0,"0"0"-5845"0"0,0 0-676 0 0,0 0-76 0 0,0 0 64 0 0,0 0 12 0 0,0 0-4 0 0,0 0-48 0 0,0 0-444 0 0,0 0-516 0 0,-5 4-801 0 0,5-3-535 0 0</inkml:trace>
  <inkml:trace contextRef="#ctx0" brushRef="#br0" timeOffset="65681.78">4776 6042 8765 0 0,'0'0'2732'0'0,"0"0"-2732"0"0,0 0-4284 0 0,-42-8-689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1:43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3462 1183 14341 0 0,'0'0'1992'0'0,"0"0"-1551"0"0,0 0-405 0 0,0 0 12 0 0,-53-4 216 0 0,17-1 72 0 0,-12 1-88 0 0,-3 0-124 0 0,9 3-116 0 0,10-1-8 0 0,13 1-452 0 0,2-1-320 0 0,0-2-273 0 0,1-1-751 0 0,4 1-2172 0 0,9-11-3681 0 0</inkml:trace>
  <inkml:trace contextRef="#ctx0" brushRef="#br0" timeOffset="263.12">3445 1030 8717 0 0,'0'0'7104'0'0,"0"0"-6135"0"0,0 0-585 0 0,0 0-384 0 0,0 0 0 0 0,-70-7 124 0 0,24 4 28 0 0,-5 2-72 0 0,2-1-80 0 0,5 2-1032 0 0,2-1-757 0 0,9-2-975 0 0,11-1-2872 0 0</inkml:trace>
  <inkml:trace contextRef="#ctx0" brushRef="#br0" timeOffset="851.04">4221 761 10001 0 0,'0'0'4303'0'0,"0"0"-2830"0"0,3 7-1201 0 0,6 19-20 0 0,-1 0 1 0 0,0 0-1 0 0,-2 0 0 0 0,-1 1 1 0 0,-2 0-1 0 0,0 0 1 0 0,-2 0-1 0 0,0 0 1 0 0,-2 0-1 0 0,-3 11-252 0 0,4-38-95 0 0,0 21-433 0 0,3-17-2169 0 0,2-6-3630 0 0,2-9-871 0 0</inkml:trace>
  <inkml:trace contextRef="#ctx0" brushRef="#br0" timeOffset="1244.37">4276 720 8809 0 0,'0'0'2288'0'0,"0"0"-1225"0"0,0-7-431 0 0,4-32 899 0 0,0 37-1425 0 0,1 1 1 0 0,-1-1 0 0 0,1 1 0 0 0,0 0-1 0 0,0 0 1 0 0,-1 0 0 0 0,1 1 0 0 0,0 0-1 0 0,0 0 1 0 0,0 0 0 0 0,-1 0 0 0 0,1 1-1 0 0,0 0 1 0 0,0 0 0 0 0,-1 0 0 0 0,1 1 0 0 0,0-1-1 0 0,2 2-106 0 0,-6-2 49 0 0,10 2-83 0 0,-3-3 79 0 0,-1 1 0 0 0,0 1 0 0 0,0-1-1 0 0,0 1 1 0 0,0 0 0 0 0,-1 1 0 0 0,1-1 0 0 0,0 1-1 0 0,-1 1 1 0 0,0-1 0 0 0,0 1 0 0 0,0 0 0 0 0,0 1-1 0 0,-1-1 1 0 0,1 1 0 0 0,-1 0 0 0 0,0 1 0 0 0,-1-1-1 0 0,1 1 1 0 0,-1 0 0 0 0,0 0 0 0 0,0 2-45 0 0,-6-1 31 0 0,-1-1 1 0 0,-1 0-1 0 0,1 0 1 0 0,-1 0-1 0 0,0-1 0 0 0,0 1 1 0 0,-1-1-1 0 0,1 0 1 0 0,-1 0-1 0 0,-1 0 0 0 0,1-1 1 0 0,0 0-1 0 0,-1 0 1 0 0,0 0-1 0 0,0-1 0 0 0,0 0 1 0 0,-1 0-1 0 0,1 0 1 0 0,-1-1-1 0 0,1 0 0 0 0,-1 0 1 0 0,0 0-32 0 0,5-2-20 0 0,-103 31-2223 0 0,168-11 1723 0 0,-39-14 679 0 0,2-1 205 0 0,0 2-1 0 0,-1 0 1 0 0,0 1-1 0 0,-1 2 1 0 0,0 0-1 0 0,0 2 1 0 0,-1 0-1 0 0,0 2 1 0 0,20 16-364 0 0,-42-29 9 0 0,1 0 0 0 0,0 0 1 0 0,-1 0-1 0 0,1 1 1 0 0,-1-1-1 0 0,1 1 0 0 0,-1-1 1 0 0,1 1-1 0 0,-1-1 1 0 0,0 1-1 0 0,0 0 0 0 0,0-1 1 0 0,0 1-1 0 0,0 0 0 0 0,0 0 1 0 0,-1 0-1 0 0,1 0 1 0 0,0 0-1 0 0,-1 0 0 0 0,0 0 1 0 0,1 0-1 0 0,-1 0 0 0 0,0 0 1 0 0,0 0-1 0 0,0 0 1 0 0,0 0-1 0 0,-1 0 0 0 0,1 0 1 0 0,0 0-1 0 0,-1 0 0 0 0,0 0 1 0 0,1 0-1 0 0,-1 0 1 0 0,0 0-1 0 0,0 0 0 0 0,0-1 1 0 0,0 1-1 0 0,0 0 1 0 0,-1-1-1 0 0,1 1 0 0 0,0-1 1 0 0,-1 1-1 0 0,1-1 0 0 0,-1 1 1 0 0,1-1-1 0 0,-1 0 1 0 0,0 0-1 0 0,-1 1-9 0 0,-98 31 474 0 0,-96-28-1698 0 0,113-19-9233 0 0,67 8 2994 0 0</inkml:trace>
  <inkml:trace contextRef="#ctx0" brushRef="#br0" timeOffset="-945.56">2234 624 1004 0 0,'0'0'784'0'0,"0"0"3389"0"0,0 0-4173 0 0,0 0-1185 0 0,0 0-223 0 0,0 0 1056 0 0,0 0-144 0 0,0 0-1028 0 0</inkml:trace>
  <inkml:trace contextRef="#ctx0" brushRef="#br0" timeOffset="-529.41">2298 641 5016 0 0,'0'0'4861'0'0,"0"0"-2957"0"0,0 0-1208 0 0,0 0-391 0 0,0 0-142 0 0,0 0 172 0 0,-3 7 392 0 0,-11 25-224 0 0,-2-1 0 0 0,-2 0 0 0 0,0-2-1 0 0,-2 0 1 0 0,-1-1 0 0 0,-2-1 0 0 0,0-1-1 0 0,-2-1 1 0 0,-18 14-503 0 0,-46 53 205 0 0,24-19-2066 0 0,56-84-6619 0 0,9-7 1928 0 0</inkml:trace>
  <inkml:trace contextRef="#ctx0" brushRef="#br0" timeOffset="-264.52">1907 679 9321 0 0,'0'0'3514'0'0,"6"6"-2584"0"0,128 178 3263 0 0,36 40-3371 0 0,-165-219-1245 0 0,11 13-265 0 0,-6-13-5829 0 0,-6-7-823 0 0</inkml:trace>
  <inkml:trace contextRef="#ctx0" brushRef="#br0" timeOffset="-1456.92">1119 1088 1472 0 0,'0'0'289'0'0,"0"0"592"0"0,0 0 1512 0 0,0 0-583 0 0,0 0-560 0 0,0 0-178 0 0,0 0-112 0 0,0 0-168 0 0,-3 17 1086 0 0,3-14 3195 0 0,6-16-5092 0 0,0 0 1 0 0,-1-1 0 0 0,-1 0 0 0 0,0 0 0 0 0,-1 0 0 0 0,0 0-1 0 0,-1 0 1 0 0,-1-1 0 0 0,0 1 0 0 0,-1-1 0 0 0,0 1 0 0 0,-1-1-1 0 0,-1 1 1 0 0,-1 0 0 0 0,0 0 0 0 0,-1-3 18 0 0,-81-184-291 0 0,84 199 278 0 0,0 1-1 0 0,-1-1 1 0 0,1 1 0 0 0,-1-1-1 0 0,1 1 1 0 0,-1-1 0 0 0,0 1-1 0 0,0 0 1 0 0,1 0-1 0 0,-1 0 1 0 0,0 0 0 0 0,0 0-1 0 0,0 0 1 0 0,0 0-1 0 0,0 1 1 0 0,0-1 0 0 0,0 1-1 0 0,0 0 1 0 0,-1-1 0 0 0,1 1-1 0 0,0 0 1 0 0,0 0-1 0 0,0 0 1 0 0,0 1 0 0 0,0-1-1 0 0,-1 0 1 0 0,1 1-1 0 0,0-1 1 0 0,0 1 0 0 0,0 0-1 0 0,0 0 1 0 0,0 0 0 0 0,1 0-1 0 0,-1 0 1 0 0,0 0-1 0 0,0 0 1 0 0,1 1 0 0 0,-1-1-1 0 0,0 1 1 0 0,1-1-1 0 0,-1 1 1 0 0,1-1 0 0 0,0 1-1 0 0,-1 1 14 0 0,-54 81 161 0 0,-81 222 937 0 0,137-305-1124 0 0,-1-1 1 0 0,1 0 0 0 0,-1 1-1 0 0,1-1 1 0 0,0 0 0 0 0,-1 1-1 0 0,1-1 1 0 0,-1 0 0 0 0,1 1-1 0 0,0-1 1 0 0,-1 1 0 0 0,1-1-1 0 0,0 1 1 0 0,0-1 0 0 0,-1 1-1 0 0,1-1 1 0 0,0 1 0 0 0,0-1-1 0 0,0 1 1 0 0,0-1 0 0 0,-1 1-1 0 0,1-1 1 0 0,0 1 0 0 0,0-1 0 0 0,0 1-1 0 0,0-1 1 0 0,0 1 0 0 0,0-1-1 0 0,1 1 1 0 0,-1-1 0 0 0,0 1-1 0 0,0-1 1 0 0,0 1 0 0 0,0-1-1 0 0,1 1 1 0 0,-1-1 0 0 0,0 1-1 0 0,0-1 1 0 0,1 1 0 0 0,-1-1-1 0 0,0 1 1 0 0,1-1 0 0 0,-1 0-1 0 0,0 1 1 0 0,1-1 0 0 0,-1 0-1 0 0,1 1 1 0 0,-1-1 0 0 0,1 0-1 0 0,-1 1 1 0 0,1-1 0 0 0,-1 0-1 0 0,1 0 1 0 0,-1 0 0 0 0,1 1-1 0 0,-1-1 1 0 0,1 0 0 0 0,-1 0-1 0 0,1 0 1 0 0,-1 0 0 0 0,1 0-1 0 0,-1 0 1 0 0,1 0 0 0 0,-1 0-1 0 0,1 0 1 0 0,0 0 0 0 0,-1-1 0 0 0,1 1-1 0 0,-1 0 1 0 0,1 0 25 0 0,36-17-5348 0 0,-20 7-973 0 0</inkml:trace>
  <inkml:trace contextRef="#ctx0" brushRef="#br0" timeOffset="-1207.7">1200 882 5805 0 0,'0'0'8012'0'0,"0"0"-7164"0"0,0 0-772 0 0,-54 2-48 0 0,26-2 360 0 0,-6 0-160 0 0,-1 2-216 0 0,4 2-12 0 0,-4-1 0 0 0,2 3-1172 0 0,3-1-360 0 0,4-2-908 0 0,7 0-3077 0 0</inkml:trace>
  <inkml:trace contextRef="#ctx0" brushRef="#br0" timeOffset="9378.42">2866 1458 6565 0 0,'0'0'4555'0'0,"0"0"-3275"0"0,0 0-728 0 0,4 8 242 0 0,1 1-555 0 0,-1 1 1 0 0,-1-1-1 0 0,0 1 0 0 0,0 0 1 0 0,-1 0-1 0 0,0 0 0 0 0,0 1 1 0 0,-1-1-1 0 0,-1 0 0 0 0,0 0 1 0 0,0 1-1 0 0,-1-1 1 0 0,-1 0-1 0 0,1 0 0 0 0,-1 0 1 0 0,-1 0-1 0 0,0 0 0 0 0,-1 1-239 0 0,4-10-464 0 0,-8 12 1402 0 0,5-10-3075 0 0,2-3-3367 0 0,0-5-4699 0 0</inkml:trace>
  <inkml:trace contextRef="#ctx0" brushRef="#br0" timeOffset="2239.93">991 1425 3404 0 0,'0'0'5043'0'0,"0"0"-3554"0"0,0 0-1290 0 0,0 0-17 0 0,0 0 257 0 0,0 0 225 0 0,0 0 112 0 0,0 0-47 0 0,0 0-295 0 0,13-14 1704 0 0,-13 13-2127 0 0,-1 0 0 0 0,1-1-1 0 0,0 1 1 0 0,0-1-1 0 0,0 1 1 0 0,1 0-1 0 0,-1-1 1 0 0,0 1-1 0 0,0 0 1 0 0,1-1 0 0 0,-1 1-1 0 0,1 0 1 0 0,-1-1-1 0 0,1 1 1 0 0,0 0-1 0 0,-1 0 1 0 0,1-1 0 0 0,0 1-1 0 0,0 0 1 0 0,0 0-1 0 0,0 0 1 0 0,0 0-1 0 0,0 0 1 0 0,0 1-1 0 0,0-1 1 0 0,0 0 0 0 0,1 0-1 0 0,-1 1 1 0 0,0-1-1 0 0,0 0 1 0 0,1 1-1 0 0,-1 0 1 0 0,0-1-1 0 0,1 1 1 0 0,-1 0 0 0 0,0-1-1 0 0,1 1 1 0 0,-1 0-1 0 0,1 0 1 0 0,-1 0-1 0 0,0 0 1 0 0,1 0 0 0 0,-1 1-1 0 0,1-1 1 0 0,-1 0-1 0 0,0 1 1 0 0,1-1-1 0 0,-1 1 1 0 0,0-1-1 0 0,0 1 1 0 0,1 0 0 0 0,-1-1-1 0 0,0 1 1 0 0,0 0-1 0 0,0 0 1 0 0,0 0-1 0 0,0 0 1 0 0,0 0-1 0 0,0 0 1 0 0,0 0 0 0 0,0 0-1 0 0,-1 0 1 0 0,1 0-1 0 0,0 1 1 0 0,-1-1-1 0 0,1 0 1 0 0,-1 1 0 0 0,1 0-12 0 0,7 4 110 0 0,-1-1-1 0 0,-1 1 0 0 0,1 1 0 0 0,-1 0 0 0 0,0-1 0 0 0,0 2 0 0 0,-1-1 0 0 0,0 1 0 0 0,0 0 1 0 0,-1 0-1 0 0,0 0 0 0 0,-1 0 0 0 0,1 1 0 0 0,-2-1 0 0 0,1 1 0 0 0,-1 0 0 0 0,0 0 0 0 0,-1 0 1 0 0,0 0-1 0 0,-1 7-108 0 0,0-26-193 0 0,-1-1 1 0 0,2 1 0 0 0,-1-1 0 0 0,2 1-1 0 0,-1-1 1 0 0,1 1 0 0 0,1 0-1 0 0,0-1 1 0 0,0 2 0 0 0,1-1-1 0 0,0 0 1 0 0,5-7 192 0 0,-8 16 20 0 0,-1 1-1 0 0,1-1 1 0 0,0 0-1 0 0,0 0 0 0 0,0 0 1 0 0,0 1-1 0 0,-1-1 1 0 0,1 0-1 0 0,0 1 1 0 0,0-1-1 0 0,0 1 1 0 0,0-1-1 0 0,0 1 1 0 0,1 0-1 0 0,-1-1 1 0 0,0 1-1 0 0,0 0 0 0 0,0 0 1 0 0,0 0-1 0 0,0-1 1 0 0,0 1-1 0 0,0 0 1 0 0,1 1-1 0 0,-1-1 1 0 0,0 0-1 0 0,0 0 1 0 0,0 0-1 0 0,0 1 0 0 0,0-1 1 0 0,0 0-1 0 0,0 1 1 0 0,0-1-1 0 0,0 1 1 0 0,0 0-1 0 0,0-1 1 0 0,0 1-1 0 0,0 0 1 0 0,0-1-1 0 0,-1 1 1 0 0,1 0-1 0 0,0 0 0 0 0,0 0 1 0 0,-1 0-1 0 0,1 0 1 0 0,0-1-1 0 0,-1 1 1 0 0,1 1-1 0 0,-1-1 1 0 0,0 0-1 0 0,1 0 1 0 0,-1 0-1 0 0,0 0-19 0 0,24 58 678 0 0,-22-36-576 0 0,0-10 73 0 0,2-32-1109 0 0,34-60 170 0 0,-36 78 790 0 0,-1 0 1 0 0,0 0-1 0 0,1 0 0 0 0,-1 0 1 0 0,1 0-1 0 0,-1 0 0 0 0,1 0 0 0 0,-1 0 1 0 0,1 1-1 0 0,0-1 0 0 0,-1 1 0 0 0,1-1 1 0 0,0 1-1 0 0,0-1 0 0 0,-1 1 0 0 0,1 0 1 0 0,0 0-1 0 0,0 0 0 0 0,-1 0 0 0 0,1 0 1 0 0,0 0-1 0 0,0 1 0 0 0,-1-1 0 0 0,1 1 1 0 0,0-1-1 0 0,-1 1 0 0 0,1-1 0 0 0,0 1 1 0 0,-1 0-1 0 0,1 0 0 0 0,-1 0 0 0 0,1 0 1 0 0,-1 0-1 0 0,0 0 0 0 0,1 0 0 0 0,-1 0 1 0 0,0 1-1 0 0,0-1 0 0 0,0 0 0 0 0,0 1 1 0 0,0-1-1 0 0,0 1 0 0 0,0 0 0 0 0,0-1 1 0 0,0 1-1 0 0,0 1-26 0 0,1 0 0 0 0,0 0 0 0 0,-1 0 0 0 0,1 1 0 0 0,-1-1 1 0 0,1 0-1 0 0,-1 1 0 0 0,0-1 0 0 0,0 1 0 0 0,-1-1 0 0 0,1 1 0 0 0,-1 0 0 0 0,0-1 0 0 0,1 1 1 0 0,-2 0-1 0 0,1-1 0 0 0,0 1 0 0 0,-1-1 0 0 0,0 1 0 0 0,1-1 0 0 0,-1 1 0 0 0,-1-1 1 0 0,1 1-1 0 0,0-1 0 0 0,-1 0 0 0 0,0 1 0 0 0,0-1 0 0 0,0 0 0 0 0,0 0 0 0 0,1-2-1725 0 0,1-2-2870 0 0,1-4 694 0 0,5-6-3428 0 0</inkml:trace>
  <inkml:trace contextRef="#ctx0" brushRef="#br0" timeOffset="2490.08">1582 1419 11597 0 0,'0'0'2288'0'0,"0"0"-2200"0"0,0 0 496 0 0,0 0 96 0 0,0 0 12 0 0,-10 44-159 0 0,2-33-137 0 0,-5 1-120 0 0,-2 1-104 0 0,-5-1-72 0 0,4 0-100 0 0,-1-4-360 0 0,3-1-769 0 0,2-4-195 0 0,2-3-520 0 0,3 0-764 0 0,2-6-1632 0 0,4 2-705 0 0</inkml:trace>
  <inkml:trace contextRef="#ctx0" brushRef="#br0" timeOffset="2740.27">1479 1405 952 0 0,'0'0'5549'0'0,"0"0"-3255"0"0,0 0-1030 0 0,0 0-268 0 0,0 0 52 0 0,0 0 106 0 0,6 7-82 0 0,51 115 1784 0 0,-56-114-3232 0 0,8 26 921 0 0,6-24-8186 0 0,-10-11 1984 0 0</inkml:trace>
  <inkml:trace contextRef="#ctx0" brushRef="#br0" timeOffset="2895.63">1715 1465 4484 0 0,'0'0'4852'0'0,"0"0"-2787"0"0,0 0-1110 0 0,6 7 96 0 0,-3-5-926 0 0,-1 1 0 0 0,1-1 0 0 0,0 1 0 0 0,-1 0 1 0 0,0 0-1 0 0,1 0 0 0 0,-1 1 0 0 0,0-1 0 0 0,-1 0 1 0 0,1 1-1 0 0,-1 0 0 0 0,1-1 0 0 0,-1 1 0 0 0,0 0 1 0 0,0-1-1 0 0,-1 1 0 0 0,1 0 0 0 0,-1 0 0 0 0,0 0 1 0 0,0-1-1 0 0,0 1 0 0 0,0 0 0 0 0,-1 0 1 0 0,0 0-1 0 0,0-1 0 0 0,0 1 0 0 0,0 0 0 0 0,0-1 1 0 0,-2 3-126 0 0,13-57-4553 0 0,18 14 4151 0 0,-26 35 521 0 0,0 1 0 0 0,0 0 1 0 0,0-1-1 0 0,0 1 0 0 0,0 0 0 0 0,0 0 1 0 0,1 0-1 0 0,-1 0 0 0 0,0 1 0 0 0,1-1 1 0 0,-1 1-1 0 0,1-1 0 0 0,-1 1 0 0 0,1 0 1 0 0,-1 0-1 0 0,0 0 0 0 0,1 0 0 0 0,-1 0 1 0 0,1 1-1 0 0,-1-1 0 0 0,1 1 0 0 0,-1-1 1 0 0,0 1-1 0 0,0 0 0 0 0,1 0 0 0 0,-1 0 1 0 0,0 0-1 0 0,0 1 0 0 0,0-1 0 0 0,0 1 1 0 0,0-1-1 0 0,0 1 0 0 0,0-1 0 0 0,-1 1 1 0 0,1 0-1 0 0,-1 0 0 0 0,1 0 0 0 0,-1 0 1 0 0,1 0-1 0 0,-1 0 0 0 0,0 2-119 0 0,6 45 1186 0 0,-23-20-5190 0 0,12-27-1490 0 0,1-5-3098 0 0</inkml:trace>
  <inkml:trace contextRef="#ctx0" brushRef="#br0" timeOffset="6261.98">2231 1354 260 0 0,'0'0'1009'0'0,"0"0"-547"0"0,0 0 20 0 0,0 0 1075 0 0,0 0 2000 0 0,0 0-1747 0 0,0 0-937 0 0,0 0-275 0 0,0 0-78 0 0,13 38 2268 0 0,1 107 30 0 0,-14-145-2594 0 0,7-34 206 0 0,33-47-1242 0 0,-40 80 813 0 0,1-1-1 0 0,0 0 1 0 0,0 1 0 0 0,0-1-1 0 0,0 1 1 0 0,0 0-1 0 0,0-1 1 0 0,0 1-1 0 0,0 0 1 0 0,1-1-1 0 0,-1 1 1 0 0,0 0 0 0 0,1 0-1 0 0,-1 0 1 0 0,1 0-1 0 0,-1 0 1 0 0,1 1-1 0 0,0-1 1 0 0,-1 0-1 0 0,1 1 1 0 0,0-1-1 0 0,-1 1 1 0 0,1-1 0 0 0,0 1-1 0 0,0 0 1 0 0,-1 0-1 0 0,1 0 1 0 0,0 0-1 0 0,0 0 1 0 0,-1 0-1 0 0,1 1 1 0 0,0-1 0 0 0,0 0-1 0 0,-1 1 1 0 0,1-1-1 0 0,0 1 1 0 0,-1 0-1 0 0,1 0 1 0 0,-1-1-1 0 0,1 1 1 0 0,-1 0 0 0 0,1 0-1 0 0,-1 0 1 0 0,0 1-1 0 0,1-1 1 0 0,-1 0-1 0 0,0 1 1 0 0,1 0-1 0 0,1 4 27 0 0,1 0 0 0 0,-1 0 1 0 0,0 0-1 0 0,-1 1 0 0 0,0 0 0 0 0,0-1 1 0 0,0 1-1 0 0,-1 0 0 0 0,0 0 0 0 0,0 0 1 0 0,-1 0-1 0 0,0-1 0 0 0,0 1 0 0 0,0 0 1 0 0,-2 5-28 0 0,2 12-3035 0 0,1-22-2491 0 0,3-5-2913 0 0</inkml:trace>
  <inkml:trace contextRef="#ctx0" brushRef="#br0" timeOffset="8861.47">2705 1470 520 0 0,'0'0'832'0'0,"0"0"-421"0"0,0 0-231 0 0,0 0 717 0 0,0 0 2338 0 0,0 0-1412 0 0,0 0-704 0 0,0 0-242 0 0,0 0-189 0 0,0 0 2 0 0,-4 29 3129 0 0,-78 50-1357 0 0,19-42-4774 0 0,59-40-4430 0 0,6-1 1131 0 0</inkml:trace>
  <inkml:trace contextRef="#ctx0" brushRef="#br0" timeOffset="9112.04">2575 1456 1800 0 0,'0'0'4915'0'0,"0"0"-2897"0"0,0 0-1109 0 0,4 7 139 0 0,48 130 3937 0 0,-34-120-6631 0 0,-2-14-4190 0 0,-10-3-49 0 0</inkml:trace>
  <inkml:trace contextRef="#ctx0" brushRef="#br0" timeOffset="11201.57">2345 1690 1252 0 0,'0'0'106'0'0,"0"0"345"0"0,0 0 28 0 0,0 0 207 0 0,3 6 41 0 0,15 30 1221 0 0,11-31 1175 0 0,19-21-2631 0 0,-41 14-444 0 0,0 0 1 0 0,0-1 0 0 0,-1 1 0 0 0,1-2 0 0 0,-1 1 0 0 0,1-1 0 0 0,-1 0 0 0 0,0 0 0 0 0,0 0 0 0 0,-1-1 0 0 0,1 0 0 0 0,-1 0 0 0 0,0-1-1 0 0,-1 0 1 0 0,1 1 0 0 0,-1-1 0 0 0,0-1 0 0 0,-1 1 0 0 0,1-1 0 0 0,-1 1 0 0 0,0-1 0 0 0,-1 0 0 0 0,0 0 0 0 0,0 0 0 0 0,-1 0 0 0 0,1-1-1 0 0,-1 1 1 0 0,-1 0 0 0 0,0 0 0 0 0,0-1 0 0 0,0 1 0 0 0,-1 0 0 0 0,0-1 0 0 0,0 1 0 0 0,-1 0 0 0 0,0 0 0 0 0,-2-6-49 0 0,-7-6-141 0 0,0 0-1 0 0,-1 1 1 0 0,-1 0 0 0 0,-1 1 0 0 0,0 1 0 0 0,-2 0 0 0 0,1 1-1 0 0,-2 0 1 0 0,0 1 0 0 0,-1 2 0 0 0,0-1 0 0 0,-1 2 0 0 0,0 1-1 0 0,0 0 1 0 0,-1 1 0 0 0,-1 1 0 0 0,0 1 0 0 0,0 1 0 0 0,0 1-1 0 0,0 1 1 0 0,-1 0 0 0 0,-9 1 141 0 0,26 3 46 0 0,0 0 0 0 0,-1 1 1 0 0,1 0-1 0 0,0 0 0 0 0,-1 0 0 0 0,1 0 0 0 0,0 1 0 0 0,0 0 1 0 0,0 0-1 0 0,0 0 0 0 0,0 0 0 0 0,1 1 0 0 0,-1 0 0 0 0,1 0 1 0 0,0 0-1 0 0,-1 1 0 0 0,2-1 0 0 0,-1 1 0 0 0,0 0 0 0 0,1 0 1 0 0,-1 1-1 0 0,1-1 0 0 0,0 0 0 0 0,1 1 0 0 0,-1 0 1 0 0,1 0-1 0 0,0 0 0 0 0,0 0 0 0 0,0 0 0 0 0,1 0 0 0 0,0 0 1 0 0,-1 5-47 0 0,-3 171 1321 0 0,7-172-1288 0 0,0-1 0 0 0,1 0 1 0 0,0 1-1 0 0,0-1 0 0 0,0-1 0 0 0,1 1 1 0 0,0 0-1 0 0,1-1 0 0 0,0 0 0 0 0,0 0 0 0 0,0 0 1 0 0,1-1-1 0 0,0 0 0 0 0,0 0 0 0 0,1 0 1 0 0,0-1-1 0 0,0 0 0 0 0,0 0 0 0 0,0-1 0 0 0,1 0 1 0 0,-1 0-1 0 0,8 2-33 0 0,117 17-2955 0 0,-116-25-186 0 0,-6-7-2261 0 0</inkml:trace>
  <inkml:trace contextRef="#ctx0" brushRef="#br0" timeOffset="11564.07">1953 1718 520 0 0,'0'0'896'0'0,"8"-2"1490"0"0,-3 0-2004 0 0,0 0 1 0 0,1 0-1 0 0,-1-1 0 0 0,0 1 0 0 0,0-1 0 0 0,-1 0 0 0 0,1-1 0 0 0,0 1 0 0 0,-1-1 1 0 0,0 0-1 0 0,0 0 0 0 0,0 0 0 0 0,-1 0 0 0 0,1-1 0 0 0,-1 0 0 0 0,0 1 0 0 0,0-1 0 0 0,0-2-382 0 0,-9-48-553 0 0,-4 41 319 0 0,0 0 0 0 0,-1 1 0 0 0,0 0 1 0 0,-1 1-1 0 0,0 0 0 0 0,-1 1 0 0 0,-1 0 0 0 0,0 1 0 0 0,0 1 0 0 0,-1 0 1 0 0,0 1-1 0 0,0 1 0 0 0,-1 0 0 0 0,0 1 0 0 0,-11-3 234 0 0,25 8 76 0 0,0 1 0 0 0,0-1 0 0 0,0 1 0 0 0,0 0 0 0 0,-1-1 0 0 0,1 1 0 0 0,0 0 0 0 0,0 0 0 0 0,-1 0 0 0 0,1 0 0 0 0,0 1 0 0 0,0-1 0 0 0,0 1 0 0 0,0-1 0 0 0,0 1 0 0 0,-1 0 0 0 0,1 0 0 0 0,0 0 0 0 0,1 0 0 0 0,-1 0 1 0 0,0 0-1 0 0,0 0 0 0 0,0 1 0 0 0,1-1 0 0 0,-1 1 0 0 0,0-1 0 0 0,1 1 0 0 0,0 0 0 0 0,-1 0 0 0 0,1-1 0 0 0,0 1 0 0 0,0 0 0 0 0,0 0 0 0 0,0 0 0 0 0,0 0 0 0 0,0 0 0 0 0,1 1 0 0 0,-1-1 0 0 0,1 0 0 0 0,-1 0 0 0 0,1 0 0 0 0,0 0 0 0 0,0 1 0 0 0,0-1 0 0 0,0 0 0 0 0,0 0 0 0 0,1 0 0 0 0,-1 1 0 0 0,1-1-76 0 0,18 115 1234 0 0,6-59-1324 0 0,-3-23-3374 0 0,-14-26-860 0 0</inkml:trace>
  <inkml:trace contextRef="#ctx0" brushRef="#br0" timeOffset="13477.01">4688 1294 1068 0 0,'0'0'463'0'0,"0"0"512"0"0,0 0 1205 0 0,0 0-516 0 0,0 0-384 0 0,0 0 9 0 0,0 0-140 0 0,0 0-279 0 0,0 0-190 0 0,-1 4-202 0 0,-3 9 642 0 0,10-25 1183 0 0,-2 12-2286 0 0,0 0 0 0 0,-1 0 0 0 0,1 0 0 0 0,0 0 0 0 0,0 0 1 0 0,-1 1-1 0 0,1 0 0 0 0,0 0 0 0 0,0 0 0 0 0,-1 0 0 0 0,1 0 1 0 0,-1 1-1 0 0,1-1 0 0 0,-1 1 0 0 0,0 0 0 0 0,0 0 0 0 0,0 0 0 0 0,0 1 1 0 0,0-1-1 0 0,0 1 0 0 0,0 0 0 0 0,-1 0 0 0 0,1-1 0 0 0,-1 2 0 0 0,0-1 1 0 0,0 0-1 0 0,0 0 0 0 0,-1 1 0 0 0,1-1 0 0 0,-1 1 0 0 0,1-1 0 0 0,-1 4-17 0 0,7 101 1293 0 0,-8-108-1120 0 0,10-22-247 0 0,-10 20 55 0 0,0-1 0 0 0,0 0 0 0 0,1 0 0 0 0,-1 0 1 0 0,0 1-1 0 0,1-1 0 0 0,0 0 0 0 0,0 1 0 0 0,0-1 1 0 0,0 0-1 0 0,0 1 0 0 0,0 0 0 0 0,1-1 0 0 0,-1 1 0 0 0,1-1 1 0 0,0 1-1 0 0,-1 0 0 0 0,1 0 0 0 0,0 0 0 0 0,0 0 1 0 0,0 1-1 0 0,1-1 0 0 0,-1 0 0 0 0,0 1 0 0 0,1-1 1 0 0,-1 1-1 0 0,1 0 0 0 0,-1 0 0 0 0,1 0 0 0 0,0 0 0 0 0,-1 0 1 0 0,1 1-1 0 0,0-1 0 0 0,0 1 0 0 0,-1 0 0 0 0,1 0 1 0 0,0 0-1 0 0,0 0 0 0 0,-1 0 0 0 0,1 1 0 0 0,0-1 1 0 0,0 1-1 0 0,-1-1 0 0 0,1 1 0 0 0,0 0 0 0 0,-1 0 0 0 0,1 1 1 0 0,-1-1-1 0 0,2 1 19 0 0,37 87 925 0 0,-8-170-2366 0 0,-32 79 1461 0 0,0 1 0 0 0,0-1-1 0 0,0 1 1 0 0,0 0 0 0 0,0-1 0 0 0,1 1-1 0 0,-1 0 1 0 0,0 0 0 0 0,1-1 0 0 0,-1 1-1 0 0,0 0 1 0 0,1 0 0 0 0,0 1 0 0 0,-1-1 0 0 0,1 0-1 0 0,-1 0 1 0 0,1 1 0 0 0,0-1 0 0 0,0 1-1 0 0,-1 0 1 0 0,1-1 0 0 0,0 1 0 0 0,0 0-1 0 0,-1 0 1 0 0,1 0 0 0 0,0 0 0 0 0,0 0 0 0 0,-1 0-1 0 0,1 1 1 0 0,0-1 0 0 0,0 1 0 0 0,-1-1-1 0 0,1 1 1 0 0,0 0 0 0 0,-1-1 0 0 0,1 1 0 0 0,-1 0-1 0 0,1 0 1 0 0,-1 0 0 0 0,1 0 0 0 0,-1 0-1 0 0,0 1 1 0 0,0-1 0 0 0,1 0 0 0 0,-1 1-1 0 0,0-1 1 0 0,0 1-20 0 0,1 1 43 0 0,0 0 0 0 0,1 0 1 0 0,-2 0-1 0 0,1 0 0 0 0,0 0 0 0 0,-1 1 0 0 0,1-1 0 0 0,-1 0 0 0 0,0 1 0 0 0,0 0 0 0 0,0-1 1 0 0,-1 1-1 0 0,1-1 0 0 0,-1 1 0 0 0,0 0 0 0 0,0-1 0 0 0,0 1 0 0 0,0 0 0 0 0,-1-1 0 0 0,0 1 1 0 0,1 0-1 0 0,-2 0-43 0 0,-1 29-3965 0 0,4-33 849 0 0,1 0-1437 0 0</inkml:trace>
  <inkml:trace contextRef="#ctx0" brushRef="#br0" timeOffset="14155.46">5736 1460 7233 0 0,'0'0'7340'0'0,"0"0"-6596"0"0,0 0-452 0 0,18 51 637 0 0,-16-31-217 0 0,-2 3-328 0 0,0-2-184 0 0,0 1-64 0 0,-2 0-40 0 0,-1-1-32 0 0,2-4 24 0 0,-2 2-16 0 0,3-1-72 0 0,0-2-160 0 0,3-1-684 0 0,1-2-1201 0 0,-2-5-2767 0 0,5-6-5265 0 0</inkml:trace>
  <inkml:trace contextRef="#ctx0" brushRef="#br0" timeOffset="13723.78">5458 1418 5581 0 0,'0'0'7688'0'0,"0"0"-7100"0"0,0 0-488 0 0,0 0 608 0 0,13 41-128 0 0,-22-28-124 0 0,-5-1-20 0 0,-4 2-67 0 0,-5-1-105 0 0,-2 0-128 0 0,-2 1-136 0 0,0-4-176 0 0,2-2-565 0 0,5-3-467 0 0,2-4-544 0 0,5-1-804 0 0,6-1-736 0 0,1-5-2169 0 0</inkml:trace>
  <inkml:trace contextRef="#ctx0" brushRef="#br0" timeOffset="14000.52">5328 1423 5869 0 0,'0'0'4310'0'0,"0"0"-2721"0"0,0 0-854 0 0,0 0 129 0 0,7 6 138 0 0,46 87 2023 0 0,-51-80-3328 0 0,11 40 885 0 0,10-32-8465 0 0,-14-21 1201 0 0</inkml:trace>
  <inkml:trace contextRef="#ctx0" brushRef="#br0" timeOffset="15145.55">6393 883 3116 0 0,'0'0'7450'0'0,"0"0"-5374"0"0,2 9-2498 0 0,20 94 740 0 0,-5 1 1 0 0,-5 0 0 0 0,-4 1 0 0 0,-4 30-319 0 0,-50 339 472 0 0,49-414-527 0 0,2-76-4723 0 0,-3-8-1656 0 0</inkml:trace>
  <inkml:trace contextRef="#ctx0" brushRef="#br0" timeOffset="16017.67">6347 634 10757 0 0,'-197'-81'3177'0'0,"70"49"-3304"0"0,-1 5-1 0 0,-109-8 128 0 0,236 35 6 0 0,-2605-288 1186 0 0,2176 251-793 0 0,-900-62-571 0 0,444 73 143 0 0,524 17 545 0 0,360 10-522 0 0,0-1 0 0 0,0 0 0 0 0,0 0 0 0 0,1 1 0 0 0,-1-1 0 0 0,0 1 0 0 0,0-1 0 0 0,1 1 0 0 0,-1 0 0 0 0,0 0 0 0 0,1 0 0 0 0,-1 0 0 0 0,0 0 0 0 0,1 0 0 0 0,0 0 0 0 0,-1 0 0 0 0,1 1 0 0 0,0-1 0 0 0,-1 1 0 0 0,1-1 0 0 0,0 1 0 0 0,0-1 0 0 0,0 1 0 0 0,0 0 0 0 0,1-1 0 0 0,-1 1 0 0 0,0 0 0 0 0,1-1 0 0 0,-1 1 0 0 0,1 0 0 0 0,-1 0 0 0 0,1 0 0 0 0,0 0 0 0 0,0 0 0 0 0,0-1 0 0 0,0 1 0 0 0,0 0 0 0 0,1 0 0 0 0,-1 0 0 0 0,0 0 0 0 0,1 0 0 0 0,0 0 6 0 0,22 93 453 0 0,-18-82-473 0 0,46 135 250 0 0,57 229-385 0 0,-96-265 656 0 0,-5 0 0 0 0,-7 113-501 0 0,8 143 378 0 0,-6-339-334 0 0,1 0 0 0 0,1 0 1 0 0,2-1-1 0 0,1 1 0 0 0,1-1 1 0 0,1-1-1 0 0,2 0 0 0 0,0 0 0 0 0,2-1 1 0 0,3 4-45 0 0,3-9 31 0 0,2 0 1 0 0,0-2 0 0 0,1 0 0 0 0,0-2-1 0 0,2 0 1 0 0,0-1 0 0 0,1-2-1 0 0,0 0 1 0 0,1-2 0 0 0,1-1 0 0 0,0-1-1 0 0,13 3-31 0 0,84 20 100 0 0,1-4 0 0 0,2-6-1 0 0,1-6 1 0 0,49-2-100 0 0,-114-9 14 0 0,2189 172 245 0 0,-1527-116-223 0 0,871 96 614 0 0,-1532-149-623 0 0,-11-4-46 0 0,1 2 0 0 0,-2 2 0 0 0,1 3 1 0 0,-1 3-1 0 0,-1 1 0 0 0,2 4 19 0 0,-20 6-1471 0 0,-20-1-6697 0 0,-9-11-1307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42:40.563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958 185 1488 0 0,'0'0'231'0'0,"0"0"-42"0"0,0 0 199 0 0,0 0 1182 0 0,0 0-421 0 0,0 0-501 0 0,0 0 43 0 0,0 0 110 0 0,-6-20 3532 0 0,-1 18-4182 0 0,1 0 0 0 0,-1 1 1 0 0,0 0-1 0 0,1 0 0 0 0,-1 0 1 0 0,0 1-1 0 0,0 0 0 0 0,1 1 1 0 0,-1 0-1 0 0,0 0 0 0 0,1 0 1 0 0,-1 1-1 0 0,1-1 0 0 0,-1 2 1 0 0,1-1-1 0 0,-2 2-151 0 0,5-3 6 0 0,1 1 0 0 0,0-1 0 0 0,-1 1-1 0 0,1 0 1 0 0,0 0 0 0 0,0-1 0 0 0,0 1 0 0 0,1 1 0 0 0,-1-1-1 0 0,0 0 1 0 0,1 0 0 0 0,-1 1 0 0 0,1-1 0 0 0,0 1 0 0 0,0-1-1 0 0,0 1 1 0 0,0-1 0 0 0,0 1 0 0 0,1 0 0 0 0,-1 0 0 0 0,1-1-1 0 0,0 1 1 0 0,0 0 0 0 0,-1 0 0 0 0,2-1 0 0 0,-1 1 0 0 0,0 0 0 0 0,1 0-1 0 0,-1-1 1 0 0,1 1 0 0 0,0 0 0 0 0,0-1 0 0 0,0 1 0 0 0,0-1-1 0 0,0 1 1 0 0,0-1 0 0 0,1 0 0 0 0,0 1 0 0 0,-1-1 0 0 0,1 0-6 0 0,19 33 389 0 0,-15-29-288 0 0,-1 0 0 0 0,0 0 1 0 0,0 1-1 0 0,0 0 1 0 0,-1-1-1 0 0,0 1 0 0 0,0 1 1 0 0,-1-1-1 0 0,0 1 0 0 0,0-1 1 0 0,-1 1-1 0 0,0 0 1 0 0,0 0-1 0 0,-1 0 0 0 0,0 0 1 0 0,0 0-1 0 0,-1 0 0 0 0,0 0 1 0 0,0 0-1 0 0,-1 0 1 0 0,0 0-1 0 0,-1 0 0 0 0,1 0 1 0 0,-2 0-1 0 0,1 0 0 0 0,-1-1 1 0 0,0 1-1 0 0,-1-1 1 0 0,1 0-1 0 0,-4 5-101 0 0,1-5-24 0 0,1 0 1 0 0,-1-1 0 0 0,0 1-1 0 0,-1-1 1 0 0,0 0-1 0 0,0-1 1 0 0,0 0-1 0 0,0 0 1 0 0,-1 0-1 0 0,0-1 1 0 0,0 0 0 0 0,0-1-1 0 0,0 0 1 0 0,-1 0-1 0 0,1-1 1 0 0,-1 0-1 0 0,0 0 24 0 0,54 41-242 0 0,-33-24 260 0 0,-2-1 1 0 0,-1 2-1 0 0,0-1 1 0 0,-1 1 0 0 0,-1 1-1 0 0,-1-1 1 0 0,-1 1 0 0 0,-1 0-1 0 0,-1 0 1 0 0,0 0 0 0 0,-2 1-1 0 0,0-1 1 0 0,-2 1 0 0 0,0-1-1 0 0,-2 0 1 0 0,0 1-1 0 0,-1-1 1 0 0,-1-1 0 0 0,-1 2-19 0 0,-4 43-95 0 0,9-54 130 0 0,-1-1 0 0 0,1 1 0 0 0,1 0 1 0 0,0 0-1 0 0,0 0 0 0 0,1-1 0 0 0,1 1 0 0 0,0 0 1 0 0,0-1-1 0 0,1 1 0 0 0,0-1 0 0 0,1 0 0 0 0,0 0 0 0 0,1 0 1 0 0,0 0-1 0 0,0-1 0 0 0,1 0 0 0 0,0 0 0 0 0,1-1 1 0 0,0 1-1 0 0,0-1 0 0 0,2 0-35 0 0,28 36-924 0 0,-34-42-2108 0 0,-2-6-3332 0 0</inkml:trace>
  <inkml:trace contextRef="#ctx0" brushRef="#br0" timeOffset="5216.89">2661 160 4012 0 0,'0'0'8148'0'0,"0"0"-6076"0"0,0 0-2191 0 0,0 0-153 0 0,0 7 614 0 0,8 124 1358 0 0,-5-129-1650 0 0,-1-1 1 0 0,1 1-1 0 0,0-1 1 0 0,0 0-1 0 0,-1 0 1 0 0,1 0-1 0 0,0 0 0 0 0,0 0 1 0 0,0-1-1 0 0,0 0 1 0 0,0 1-1 0 0,0-1 1 0 0,0 0-1 0 0,0 0 1 0 0,0-1-1 0 0,0 1 1 0 0,0-1-1 0 0,0 1 1 0 0,0-1-1 0 0,0 0 0 0 0,0 0 1 0 0,0 0-1 0 0,0 0 1 0 0,-1-1-1 0 0,1 1 1 0 0,0-1-1 0 0,-1 0 1 0 0,1 0-1 0 0,-1 1 1 0 0,0-2-1 0 0,0 1 0 0 0,0 0 1 0 0,0 0-1 0 0,0-1 1 0 0,0 1-1 0 0,-1-1 1 0 0,1 1-1 0 0,-1-1 1 0 0,1 0-1 0 0,-1 0 1 0 0,1-2-51 0 0,22 42-746 0 0,-5 45 1560 0 0,-18-73-773 0 0,1-5-21 0 0,0 0-1 0 0,-1 1 0 0 0,1-1 0 0 0,-1 0 0 0 0,0 1 0 0 0,0-1 0 0 0,-1 1 0 0 0,0 0 0 0 0,1-1 0 0 0,-2 1 0 0 0,1-1 0 0 0,0 1 0 0 0,-1 0 0 0 0,0-1 0 0 0,0 1 0 0 0,0-1 0 0 0,-1 0 0 0 0,1 1 0 0 0,-1-1 0 0 0,0 0 0 0 0,0 0 0 0 0,-1 0 0 0 0,1 0 0 0 0,-1 0 0 0 0,0-1 0 0 0,0 1 0 0 0,0-1 0 0 0,0 0 0 0 0,-1 0 1 0 0,1 0-1 0 0,-1 0 0 0 0,0 0 0 0 0,0-1 0 0 0,0 0 0 0 0,-3 2-19 0 0,-92 3-604 0 0,66-14-2470 0 0,5-7-3983 0 0,18 3-888 0 0</inkml:trace>
  <inkml:trace contextRef="#ctx0" brushRef="#br0" timeOffset="5433.09">3465 537 12913 0 0,'0'0'2220'0'0,"0"0"-1956"0"0,0 0-124 0 0,0 0-132 0 0,0 0 0 0 0,0 0 268 0 0,-41-2 12 0 0,18-2-156 0 0,1 0-132 0 0,-1 0-696 0 0,2-2-388 0 0,4-2-560 0 0,6-1-1300 0 0,4 1-2193 0 0</inkml:trace>
  <inkml:trace contextRef="#ctx0" brushRef="#br0" timeOffset="5616.88">3401 415 4660 0 0,'0'0'3033'0'0,"40"-7"-729"0"0,-26 6-204 0 0,0 0-428 0 0,-1 0-492 0 0,-5 1-424 0 0,-8 0-39 0 0,0 0-265 0 0,-8 0-440 0 0,-5 1-12 0 0,-5-1 136 0 0,-5 0-136 0 0,-4-1-645 0 0,-2-2-867 0 0,6-1-1264 0 0,-8-6-3828 0 0</inkml:trace>
  <inkml:trace contextRef="#ctx0" brushRef="#br0" timeOffset="4593.24">2308 339 1668 0 0,'0'0'7338'0'0,"0"0"-4521"0"0,0 0-1867 0 0,0 0-539 0 0,0 0-174 0 0,0 0 127 0 0,-7 0 221 0 0,-117-3 1014 0 0,37 0-3346 0 0,84 2 1351 0 0,-14-2-5658 0 0,12-4-586 0 0</inkml:trace>
  <inkml:trace contextRef="#ctx0" brushRef="#br0" timeOffset="4859.17">2215 265 2764 0 0,'0'0'9673'0'0,"0"0"-9061"0"0,0 0-512 0 0,22 43 600 0 0,-17-25 64 0 0,-1-2-84 0 0,-4 1-40 0 0,0-3-171 0 0,0 4-233 0 0,-4-3-84 0 0,-2 0 20 0 0,-1-2-172 0 0,1-1-124 0 0,-1-3-449 0 0,2-3-551 0 0,0-2-712 0 0,4-3-2808 0 0,1-6-3165 0 0</inkml:trace>
  <inkml:trace contextRef="#ctx0" brushRef="#br0" timeOffset="1734.65">1468 175 692 0 0,'0'0'1871'0'0,"0"0"2551"0"0,0 0-1868 0 0,0 0-1489 0 0,0 0-343 0 0,0 0 30 0 0,0 0-25 0 0,0 0-181 0 0,8-9-464 0 0,-3 8-17 0 0,0 0 1 0 0,0 0-1 0 0,0 0 1 0 0,1 1 0 0 0,-1 0-1 0 0,0 0 1 0 0,0 0-1 0 0,1 1 1 0 0,-1-1 0 0 0,0 1-1 0 0,0 1 1 0 0,0-1-1 0 0,0 1 1 0 0,0 0 0 0 0,0 0-1 0 0,0 0 1 0 0,0 1-1 0 0,-1-1 1 0 0,0 1 0 0 0,1 0-1 0 0,-1 1 1 0 0,0-1-1 0 0,0 1 1 0 0,-1-1 0 0 0,1 1-1 0 0,-1 1 1 0 0,0-1-1 0 0,0 0 1 0 0,0 1 0 0 0,0-1-1 0 0,-1 1 1 0 0,0 0-1 0 0,0 0 1 0 0,0 0 0 0 0,0 0-1 0 0,-1 0 1 0 0,0 0-1 0 0,0 0 1 0 0,-1 1 0 0 0,1-1-1 0 0,-1 2-65 0 0,-71 56 833 0 0,34-53-5809 0 0,34-12 848 0 0,3-8-2231 0 0</inkml:trace>
  <inkml:trace contextRef="#ctx0" brushRef="#br0" timeOffset="1953.3">1718 178 9641 0 0,'0'0'1534'0'0,"0"0"-861"0"0,0 0-125 0 0,0 0-85 0 0,0 0-267 0 0,0 0-44 0 0,0 0 198 0 0,0 0 175 0 0,-6 8-22 0 0,-2 2-357 0 0,2-5-90 0 0,1 0 1 0 0,0 1 0 0 0,1-1 0 0 0,-1 1 0 0 0,1 0 0 0 0,0 0 0 0 0,0 0 0 0 0,1 1 0 0 0,0-1-1 0 0,0 1 1 0 0,1 0 0 0 0,0 0 0 0 0,0 0 0 0 0,0 0 0 0 0,1 0 0 0 0,0 1 0 0 0,0-1 0 0 0,1 0-1 0 0,0 3-56 0 0,66 18-363 0 0,-38-27-2342 0 0,-6-1-3585 0 0,-6 0-163 0 0</inkml:trace>
  <inkml:trace contextRef="#ctx0" brushRef="#br0" timeOffset="3585.98">1131 115 2460 0 0,'0'0'963'0'0,"0"0"2855"0"0,0 0-1953 0 0,0 0-1209 0 0,0 0-100 0 0,0 0 66 0 0,0 0-20 0 0,0 0-104 0 0,-1-12 1412 0 0,5 11-1861 0 0,0 0 0 0 0,0 1 0 0 0,0 0 1 0 0,0 0-1 0 0,0 0 0 0 0,1 0 0 0 0,-1 0 0 0 0,0 1 0 0 0,0 0 0 0 0,0 0 1 0 0,0 0-1 0 0,-1 0 0 0 0,1 0 0 0 0,0 1 0 0 0,0 0 0 0 0,-1 0 0 0 0,1 0 1 0 0,-1 0-1 0 0,1 0 0 0 0,-1 1 0 0 0,0 0 0 0 0,0-1 0 0 0,0 1 1 0 0,-1 0-1 0 0,1 1 0 0 0,-1-1 0 0 0,1 0 0 0 0,-1 1 0 0 0,0-1 0 0 0,0 1 1 0 0,-1 0-1 0 0,1-1 0 0 0,-1 1 0 0 0,0 0 0 0 0,0 0 0 0 0,0 0 0 0 0,0 0 1 0 0,-1 0-1 0 0,1 0 0 0 0,-1 0 0 0 0,0 1 0 0 0,0-1 0 0 0,-1 0 0 0 0,1 0 1 0 0,-1 0-1 0 0,0 0 0 0 0,0 0 0 0 0,-1 0 0 0 0,1-1 0 0 0,-1 1 1 0 0,1 0-1 0 0,-1-1 0 0 0,-3 4-49 0 0,-45 48 73 0 0,109-40 746 0 0,75-5-576 0 0,-119 1-1763 0 0,-17 0-5624 0 0,-7-7-782 0 0</inkml:trace>
  <inkml:trace contextRef="#ctx0" brushRef="#br0" timeOffset="14688.24">3344 1339 9533 0 0,'0'0'4480'0'0,"0"0"-3872"0"0,0 0 112 0 0,0 0 44 0 0,0 0-83 0 0,0 0-85 0 0,0 0-88 0 0,-44 2-200 0 0,21-2-196 0 0,1 0-104 0 0,-5-2-4 0 0,1 1-4 0 0,3-3-320 0 0,0-1-660 0 0,2-2-753 0 0,8 0-3031 0 0,5-11-5361 0 0</inkml:trace>
  <inkml:trace contextRef="#ctx0" brushRef="#br0" timeOffset="14854.11">3353 1202 14349 0 0,'0'0'2605'0'0,"0"0"-2217"0"0,0 0-388 0 0,0 0 0 0 0,-55-4 72 0 0,29 2-24 0 0,-10 2-48 0 0,-7-1-8 0 0,-10-2-788 0 0,8-2-1449 0 0,13 0-4171 0 0,1-9-1581 0 0</inkml:trace>
  <inkml:trace contextRef="#ctx0" brushRef="#br0" timeOffset="13927.62">2130 1173 8697 0 0,'0'0'2068'0'0,"0"0"-1012"0"0,0 0-108 0 0,0 0-336 0 0,0 0-4 0 0,0 0 64 0 0,0 0-140 0 0,-49 2-268 0 0,28 0-188 0 0,-1-2-12 0 0,3 0-56 0 0,-4 0-8 0 0,2-4-224 0 0,3-1-1076 0 0,1-2-924 0 0,4 0-4000 0 0</inkml:trace>
  <inkml:trace contextRef="#ctx0" brushRef="#br0" timeOffset="14083.49">2036 1116 104 0 0,'0'0'6434'0'0,"0"0"-3009"0"0,0 0-1768 0 0,5 7-208 0 0,-2-4-1290 0 0,0 0-1 0 0,0 1 1 0 0,0-1-1 0 0,-1 0 1 0 0,0 1 0 0 0,1 0-1 0 0,-1 0 1 0 0,-1-1-1 0 0,1 1 1 0 0,0 0-1 0 0,-1 0 1 0 0,0 1 0 0 0,0-1-1 0 0,0 0 1 0 0,-1 0-1 0 0,1 0 1 0 0,-1 1-1 0 0,0-1 1 0 0,0 0 0 0 0,0 0-1 0 0,-1 1 1 0 0,0-1-1 0 0,0 0 1 0 0,0 1-159 0 0,-9 34 171 0 0,11-28-8380 0 0,5-11 1328 0 0</inkml:trace>
  <inkml:trace contextRef="#ctx0" brushRef="#br0" timeOffset="13433.45">1419 1008 1292 0 0,'0'0'7056'0'0,"0"0"-4751"0"0,0 0-1600 0 0,0 0-113 0 0,0 0 79 0 0,0 0 7 0 0,0 0-80 0 0,0 0-150 0 0,0 0-184 0 0,-5-14-176 0 0,74 12-732 0 0,-65 2 710 0 0,-1 0 0 0 0,1 0 0 0 0,-1 1 0 0 0,1-1 0 0 0,-1 1 0 0 0,1 0 1 0 0,-1 0-1 0 0,1 0 0 0 0,-1 0 0 0 0,0 1 0 0 0,1 0 0 0 0,-1-1 0 0 0,0 1 1 0 0,0 0-1 0 0,0 0 0 0 0,-1 1 0 0 0,1-1 0 0 0,0 1 0 0 0,-1-1 0 0 0,0 1 1 0 0,0 0-1 0 0,1 0 0 0 0,-1 0 0 0 0,-1 0 0 0 0,1 0 0 0 0,0 0 0 0 0,-1 1 1 0 0,0-1-1 0 0,0 1 0 0 0,0-1 0 0 0,0 1 0 0 0,0-1 0 0 0,-1 1 0 0 0,1-1 1 0 0,-1 1-1 0 0,0-1 0 0 0,0 1 0 0 0,-1 0 0 0 0,1-1 0 0 0,-1 1 0 0 0,0-1 0 0 0,1 1 1 0 0,-2-1-1 0 0,1 0 0 0 0,0 1 0 0 0,-1-1 0 0 0,1 0 0 0 0,-1 0 0 0 0,0 0 1 0 0,-1 1-67 0 0,-25 20 697 0 0,19-17-3102 0 0,5-4-4635 0 0,6-6 532 0 0</inkml:trace>
  <inkml:trace contextRef="#ctx0" brushRef="#br0" timeOffset="13679.16">1663 976 12 0 0,'0'0'9283'0'0,"0"0"-5493"0"0,0 0-2456 0 0,0 0-840 0 0,0 0-256 0 0,0 0 74 0 0,0 0 52 0 0,-4 7-65 0 0,4-7-298 0 0,-3 4 26 0 0,-1 0 0 0 0,1 0 0 0 0,-1 1 0 0 0,1-1 0 0 0,1 1 0 0 0,-1 0 0 0 0,1 0 1 0 0,0 0-1 0 0,0 0 0 0 0,0 1 0 0 0,0-1 0 0 0,1 0 0 0 0,0 1 0 0 0,0-1 0 0 0,1 1 0 0 0,0-1 1 0 0,0 1-1 0 0,0-1 0 0 0,0 1 0 0 0,1-1 0 0 0,0 1 0 0 0,0-1 0 0 0,0 0 0 0 0,1 1 0 0 0,0-1 0 0 0,0 0 1 0 0,0 0-1 0 0,1 0 0 0 0,-1 0 0 0 0,1-1 0 0 0,0 1 0 0 0,1-1 0 0 0,-1 0 0 0 0,4 4-27 0 0,20 1-2098 0 0,-5-6-3346 0 0,-1-2-1554 0 0</inkml:trace>
  <inkml:trace contextRef="#ctx0" brushRef="#br0" timeOffset="22370.64">1632 1346 352 0 0,'0'0'0'0'0,"0"0"-352"0"0</inkml:trace>
  <inkml:trace contextRef="#ctx0" brushRef="#br0" timeOffset="14425.1">2473 1003 12269 0 0,'0'0'3462'0'0,"0"0"-3520"0"0,0 8-13 0 0,-2 11 416 0 0,4 86 752 0 0,-2-103-1067 0 0,1 0 0 0 0,-1 0 0 0 0,0 0 1 0 0,1 0-1 0 0,-1 0 0 0 0,1 0 1 0 0,0 0-1 0 0,0-1 0 0 0,0 1 0 0 0,0 0 1 0 0,0-1-1 0 0,0 1 0 0 0,0-1 1 0 0,0 1-1 0 0,1-1 0 0 0,-1 1 0 0 0,0-1 1 0 0,1 0-1 0 0,0 0 0 0 0,-1 1 1 0 0,1-1-1 0 0,-1 0 0 0 0,1-1 0 0 0,0 1 1 0 0,0 0-1 0 0,0 0 0 0 0,-1-1 0 0 0,1 1 1 0 0,0-1-1 0 0,0 1 0 0 0,0-1 1 0 0,0 0-1 0 0,0 0 0 0 0,0 0 0 0 0,0 0 1 0 0,0 0-1 0 0,0-1 0 0 0,0 1 1 0 0,0 0-1 0 0,0-1 0 0 0,-1 1 0 0 0,1-1 1 0 0,0 0-1 0 0,0 0 0 0 0,0 0 1 0 0,-1 0-1 0 0,1 0 0 0 0,-1 0 0 0 0,1 0 1 0 0,0 0-31 0 0,26-56 639 0 0,-7 95-1952 0 0,-19-32 1324 0 0,0 0-1 0 0,0 0 1 0 0,-1 0-1 0 0,1 0 1 0 0,-1 0 0 0 0,0 0-1 0 0,-1 0 1 0 0,0 0-1 0 0,0 0 1 0 0,0 0-1 0 0,0 0 1 0 0,-1 0-1 0 0,0 1 1 0 0,-1-2-1 0 0,1 1 1 0 0,-1 0-1 0 0,0 0 1 0 0,0 0 0 0 0,-1-1-1 0 0,0 1 1 0 0,0-1-1 0 0,0 0 1 0 0,-1 0-1 0 0,1 0 1 0 0,-1 0-1 0 0,-1-1 1 0 0,1 1-1 0 0,0-1 1 0 0,-1 0-1 0 0,0-1 1 0 0,0 1-1 0 0,0-1 1 0 0,0 0 0 0 0,-1 0-1 0 0,1 0 1 0 0,-1-1-1 0 0,0 0 1 0 0,0 0-1 0 0,0 0 1 0 0,0-1-1 0 0,-1 0-10 0 0,-12-7-3518 0 0,9-5-3403 0 0,3-4-956 0 0</inkml:trace>
  <inkml:trace contextRef="#ctx0" brushRef="#br0" timeOffset="22618.9">2593 1369 1812 0 0,'0'0'80'0'0,"0"0"-80"0"0,0 0 52 0 0,0 0-52 0 0,0 0-116 0 0,0 0-108 0 0,0 0 56 0 0,0 0-708 0 0</inkml:trace>
  <inkml:trace contextRef="#ctx0" brushRef="#br0" timeOffset="109600.33">5316 881 3564 0 0,'0'0'652'0'0,"0"0"465"0"0,0 0 1883 0 0,0 0-1165 0 0,0 0-851 0 0,0 0-238 0 0,0 0-74 0 0,0 0-91 0 0,-6 3 95 0 0,232 32-65 0 0,336-28 1900 0 0,-562-7-2519 0 0,-1-1 0 0 0,0 1 0 0 0,1 0 1 0 0,-1 0-1 0 0,1-1 0 0 0,-1 1 0 0 0,0-1 0 0 0,1 1 0 0 0,-1 0 1 0 0,1-1-1 0 0,-1 1 0 0 0,1-1 0 0 0,-1 1 0 0 0,1-1 1 0 0,0 1-1 0 0,-1-1 0 0 0,1 0 0 0 0,0 1 0 0 0,-1-1 0 0 0,1 0 1 0 0,0 1-1 0 0,0-1 0 0 0,-1 1 0 0 0,1-1 0 0 0,0 0 0 0 0,0 0 1 0 0,0 1-1 0 0,0-1 0 0 0,0 0 0 0 0,0 1 0 0 0,0-1 1 0 0,0 0-1 0 0,0 1 0 0 0,0-1 0 0 0,0 0 0 0 0,1 1 0 0 0,-1-1 1 0 0,0 0-1 0 0,0 1 0 0 0,1-1 0 0 0,-1 1 0 0 0,0-1 0 0 0,1 0 1 0 0,-1 1-1 0 0,1-1 0 0 0,-1 1 0 0 0,1-1 0 0 0,-1 1 1 0 0,1-1-1 0 0,-1 1 0 0 0,1 0 0 0 0,-1-1 0 0 0,1 1 0 0 0,0 0 1 0 0,-1-1-1 0 0,1 1 0 0 0,-1 0 0 0 0,1 0 0 0 0,0-1 8 0 0,-15-12-399 0 0,6 4 10 0 0,-12-14 1077 0 0,39 31-403 0 0,65 82-644 0 0,-85-86 426 0 0,-1 0-1 0 0,1 0 1 0 0,-1 0-1 0 0,0 0 1 0 0,-1 0-1 0 0,1 0 0 0 0,-1-1 1 0 0,1 1-1 0 0,-1-1 1 0 0,0 0-1 0 0,0 1 1 0 0,-1-1-1 0 0,1-1 0 0 0,-1 1 1 0 0,1 0-1 0 0,-1-1 1 0 0,0 0-1 0 0,0 0 1 0 0,0 0-1 0 0,0 0 0 0 0,-1-1 1 0 0,-3 2-67 0 0,-6 4 5 0 0,-22 15-333 0 0,6-2-1670 0 0,8-8-2506 0 0,0-4-3078 0 0</inkml:trace>
  <inkml:trace contextRef="#ctx0" brushRef="#br0" timeOffset="119582.38">7032 360 1788 0 0,'0'0'3707'0'0,"0"0"-1365"0"0,0 0-746 0 0,0 0-673 0 0,0 0-2 0 0,0 0-90 0 0,0 0-262 0 0,-7-5-348 0 0,-56-24 25 0 0,61 29-262 0 0,0-1 0 0 0,1 0-1 0 0,-1 1 1 0 0,0-1 0 0 0,0 1 0 0 0,0 0 0 0 0,1-1-1 0 0,-1 1 1 0 0,0 0 0 0 0,0 0 0 0 0,0 0-1 0 0,0 0 1 0 0,0 1 0 0 0,1-1 0 0 0,-1 0 0 0 0,0 1-1 0 0,0-1 1 0 0,1 1 0 0 0,-1 0 0 0 0,0 0-1 0 0,1 0 1 0 0,-1-1 0 0 0,0 1 0 0 0,1 1 0 0 0,-1-1-1 0 0,1 0 1 0 0,0 0 0 0 0,-1 1 0 0 0,1-1-1 0 0,0 0 1 0 0,0 1 0 0 0,0-1 0 0 0,0 1-1 0 0,0 0 1 0 0,0-1 0 0 0,0 1 0 0 0,1 0 0 0 0,-1-1-1 0 0,0 1 1 0 0,1 0 0 0 0,0 0 0 0 0,-1 0-1 0 0,1 0 17 0 0,10 102 1822 0 0,-7-95-1804 0 0,0 1 0 0 0,-1-1 0 0 0,-1 0 0 0 0,1 0 0 0 0,-2 1 0 0 0,1-1 0 0 0,-1 1 0 0 0,-1-1 0 0 0,1 0 0 0 0,-2 1 0 0 0,1-1-1 0 0,-1 0 1 0 0,-1 0 0 0 0,0 0 0 0 0,0 1-18 0 0,-2 1 64 0 0,-1-1 1 0 0,0 0-1 0 0,-1-1 0 0 0,0 1 0 0 0,0-1 0 0 0,-1 0 0 0 0,0-1 0 0 0,-1 0 0 0 0,1-1 0 0 0,-2 1 0 0 0,1-1 0 0 0,-1-1 1 0 0,0 0-1 0 0,0-1 0 0 0,0 0 0 0 0,-1 0 0 0 0,0-1 0 0 0,0 0 0 0 0,0-1 0 0 0,-1 0 0 0 0,1-1 0 0 0,-1 0-64 0 0,18 0-18 0 0,1 1-1 0 0,-1 0 0 0 0,0 1 0 0 0,0-1 1 0 0,-1 1-1 0 0,1 1 0 0 0,-1-1 0 0 0,0 1 1 0 0,0 0-1 0 0,0 0 0 0 0,-1 0 0 0 0,1 1 1 0 0,-1-1-1 0 0,-1 1 0 0 0,1 0 0 0 0,2 6 19 0 0,0 2 65 0 0,0 1-1 0 0,-1 1 0 0 0,-1-1 1 0 0,0 1-1 0 0,-1-1 0 0 0,-1 1 1 0 0,0 0-1 0 0,-1 0 0 0 0,-1 0 0 0 0,0 0 1 0 0,-1 0-1 0 0,-1 0 0 0 0,-1 0 1 0 0,0 0-1 0 0,-1-1 0 0 0,0 1 1 0 0,-2-1-1 0 0,-6 14-64 0 0,11-24 6 0 0,-1 0 1 0 0,1 1-1 0 0,0-1 0 0 0,0 0 1 0 0,0 1-1 0 0,1-1 0 0 0,0 1 1 0 0,0 0-1 0 0,1-1 1 0 0,-1 1-1 0 0,1-1 0 0 0,0 0 1 0 0,1 1-1 0 0,-1-1 0 0 0,1 0 1 0 0,0 0-1 0 0,1 0 1 0 0,2 5-7 0 0,-5-10-414 0 0,1 3 28 0 0,2-5-6609 0 0,4-6-1098 0 0</inkml:trace>
  <inkml:trace contextRef="#ctx0" brushRef="#br0" timeOffset="121236.14">8577 414 9533 0 0,'0'0'1451'0'0,"0"0"-987"0"0,0 6 207 0 0,1 9-152 0 0,-1-11-412 0 0,-1 0 0 0 0,1 0 1 0 0,-1 0-1 0 0,1 0 1 0 0,0 0-1 0 0,0 0 1 0 0,1 0-1 0 0,0 0 0 0 0,-1 0 1 0 0,1 0-1 0 0,0 0 1 0 0,1 0-1 0 0,-1 0 0 0 0,1-1 1 0 0,-1 1-1 0 0,1 0 1 0 0,0-1-1 0 0,1 0 0 0 0,-1 1 1 0 0,1-1-1 0 0,-1 0 1 0 0,1 0-1 0 0,0-1 1 0 0,0 1-1 0 0,0 0 0 0 0,0-1 1 0 0,1 0-1 0 0,-1 0 1 0 0,1 0-1 0 0,-1 0 0 0 0,1 0-107 0 0,0-2 57 0 0,0 0 0 0 0,0-1 0 0 0,1 1 0 0 0,-1-1 0 0 0,0 0 0 0 0,0 0 0 0 0,0-1 0 0 0,-1 1 0 0 0,1-1 0 0 0,0 0 0 0 0,0 0 0 0 0,-1 0 0 0 0,1 0 0 0 0,-1 0 0 0 0,0-1 0 0 0,0 0 0 0 0,0 0 0 0 0,0 0 0 0 0,0 0 0 0 0,0 0 0 0 0,-1 0 0 0 0,0-1 0 0 0,1 1 0 0 0,-1-1 0 0 0,-1 1 0 0 0,1-1 0 0 0,0 0 0 0 0,-1 0 0 0 0,0 0 0 0 0,0 0 0 0 0,0-2-57 0 0,12 59-1218 0 0,-12-47 1275 0 0,0 1 1 0 0,0 0 0 0 0,-1-1-1 0 0,0 1 1 0 0,0-1 0 0 0,0 1 0 0 0,-1 0-1 0 0,0-1 1 0 0,0 0 0 0 0,-1 1-1 0 0,0-1 1 0 0,0 0 0 0 0,0 1 0 0 0,-1-1-1 0 0,0-1 1 0 0,0 1 0 0 0,-1 0 0 0 0,1-1-1 0 0,-1 1 1 0 0,-1-1 0 0 0,1 0-1 0 0,-1-1 1 0 0,1 1 0 0 0,-1-1 0 0 0,-6 4-58 0 0,-64-18-4802 0 0,67 2-564 0 0,5-6-2425 0 0</inkml:trace>
  <inkml:trace contextRef="#ctx0" brushRef="#br0" timeOffset="122532.17">9830 492 5945 0 0,'0'0'1698'0'0,"0"0"-98"0"0,0 0-910 0 0,0 0-175 0 0,0 0 333 0 0,0 0-38 0 0,0 0-97 0 0,0 0 120 0 0,-1-4 22 0 0,1 3-836 0 0,0 0-1 0 0,0 0 0 0 0,0 0 0 0 0,1 0 1 0 0,-1 0-1 0 0,0 1 0 0 0,0-1 0 0 0,0 0 0 0 0,1 0 1 0 0,-1 0-1 0 0,0 1 0 0 0,1-1 0 0 0,-1 0 1 0 0,1 0-1 0 0,-1 1 0 0 0,1-1 0 0 0,-1 0 1 0 0,1 1-1 0 0,0-1 0 0 0,-1 1 0 0 0,1-1 1 0 0,0 1-1 0 0,-1-1 0 0 0,1 1 0 0 0,0-1 1 0 0,0 1-1 0 0,-1-1 0 0 0,1 1 0 0 0,0 0 1 0 0,0 0-1 0 0,0-1 0 0 0,0 1 0 0 0,-1 0 1 0 0,1 0-1 0 0,0 0 0 0 0,0 0 0 0 0,0 0 0 0 0,0 0 1 0 0,0 0-1 0 0,-1 0 0 0 0,1 0 0 0 0,0 1 1 0 0,0-1-1 0 0,0 0 0 0 0,0 0 0 0 0,-1 1 1 0 0,1-1-1 0 0,0 1 0 0 0,0-1 0 0 0,-1 1 1 0 0,1-1-1 0 0,0 1 0 0 0,-1-1 0 0 0,1 1 1 0 0,0-1-1 0 0,-1 1 0 0 0,1 0 0 0 0,-1-1 1 0 0,1 1-1 0 0,-1 0 0 0 0,1 0 0 0 0,-1-1 0 0 0,0 1 1 0 0,1 0-1 0 0,-1 0 0 0 0,0 0 0 0 0,1 0-18 0 0,61 51 453 0 0,-121-26-326 0 0,92-5-671 0 0,-31-21 572 0 0,0 1 0 0 0,1 0 0 0 0,-1-1 0 0 0,0 1 0 0 0,0 0 0 0 0,1 0 0 0 0,-1 0 0 0 0,0 1 0 0 0,0-1 0 0 0,0 0 0 0 0,0 1 0 0 0,0-1-1 0 0,-1 1 1 0 0,1 0 0 0 0,0 0 0 0 0,-1-1 0 0 0,1 1 0 0 0,-1 0 0 0 0,0 0 0 0 0,0 1 0 0 0,1-1 0 0 0,-1 0 0 0 0,-1 0 0 0 0,1 0 0 0 0,0 1 0 0 0,0-1-1 0 0,-1 0 1 0 0,0 1 0 0 0,1-1 0 0 0,-1 1 0 0 0,0-1 0 0 0,0 0 0 0 0,0 1 0 0 0,0-1 0 0 0,-1 1 0 0 0,1-1 0 0 0,-1 0 0 0 0,1 1 0 0 0,-1-1 0 0 0,0 0-1 0 0,0 1 1 0 0,0-1 0 0 0,0 0 0 0 0,0 0 0 0 0,-1 0 0 0 0,1 0 0 0 0,-1 0 0 0 0,1 0 0 0 0,-1-1 0 0 0,0 1 0 0 0,1 0 0 0 0,-1-1 0 0 0,-2 2-28 0 0,-94 11 1276 0 0,80-23-5165 0 0,5-5-4194 0 0,9 7 1533 0 0</inkml:trace>
  <inkml:trace contextRef="#ctx0" brushRef="#br0" timeOffset="121453.25">9307 660 4760 0 0,'0'0'7541'0'0,"0"0"-7157"0"0,0 0-304 0 0,0 0-80 0 0,0 0 444 0 0,0 0 16 0 0,-43-6-16 0 0,26 2-100 0 0,-4 1-244 0 0,1 1-100 0 0,2-1-404 0 0,-2-2-796 0 0,6 1-388 0 0,4 0-932 0 0,3-1-2809 0 0</inkml:trace>
  <inkml:trace contextRef="#ctx0" brushRef="#br0" timeOffset="121701.16">9299 568 10333 0 0,'0'0'2392'0'0,"0"0"-2036"0"0,0 0 448 0 0,0 0 248 0 0,0 0-524 0 0,0 0-416 0 0,0 0-48 0 0,-42-7 112 0 0,19 5-104 0 0,-4 1-72 0 0,-1-1-76 0 0,-2 1-1084 0 0,2 0-964 0 0,7 0-3896 0 0</inkml:trace>
  <inkml:trace contextRef="#ctx0" brushRef="#br0" timeOffset="120756.13">8248 556 4760 0 0,'0'0'7753'0'0,"0"0"-7753"0"0,0 0-168 0 0,0 0 168 0 0,0 0 448 0 0,-45 2-28 0 0,25-3-88 0 0,-4 0-180 0 0,0-1-144 0 0,1 2-8 0 0,1-2-96 0 0,2 0-1076 0 0,6-1-644 0 0,1 0-2220 0 0,8-6-2353 0 0</inkml:trace>
  <inkml:trace contextRef="#ctx0" brushRef="#br0" timeOffset="120927.82">8131 482 3816 0 0,'0'0'5661'0'0,"0"0"-5493"0"0,0 0 296 0 0,0 0 364 0 0,28 44 96 0 0,-24-34-52 0 0,-1 0-168 0 0,-2 0-84 0 0,-1 1-72 0 0,-1-1-84 0 0,-2 2-124 0 0,-1-3-176 0 0,1 1-164 0 0,0-1-512 0 0,2-2-740 0 0,-2-2-588 0 0,3-1-2168 0 0,3-4-2681 0 0</inkml:trace>
  <inkml:trace contextRef="#ctx0" brushRef="#br0" timeOffset="120255.86">7476 425 6521 0 0,'0'0'2382'0'0,"0"0"-1055"0"0,0 0-580 0 0,0 0 30 0 0,0 0 21 0 0,0 0-193 0 0,-3-2-209 0 0,-8-4 1160 0 0,32 7-1356 0 0,34 10-601 0 0,22 36 752 0 0,-75-46-346 0 0,-1 0 0 0 0,0 1 0 0 0,0-1 1 0 0,0 0-1 0 0,0 1 0 0 0,0-1 0 0 0,0 0 0 0 0,0 1 0 0 0,-1-1 0 0 0,1 1 0 0 0,0-1 1 0 0,-1 1-1 0 0,1-1 0 0 0,-1 1 0 0 0,0 0 0 0 0,1-1 0 0 0,-1 1 0 0 0,0-1 0 0 0,0 1 0 0 0,0 0 1 0 0,0-1-1 0 0,0 1 0 0 0,-1 0 0 0 0,1-1 0 0 0,0 1 0 0 0,-1-1 0 0 0,1 1 0 0 0,-1 0 1 0 0,1-1-1 0 0,-1 0 0 0 0,0 1 0 0 0,0-1 0 0 0,0 1 0 0 0,0-1 0 0 0,0 0 0 0 0,0 1 1 0 0,0-1-1 0 0,0 0 0 0 0,0 0 0 0 0,-1 0 0 0 0,1 0 0 0 0,0 0 0 0 0,-1 0 0 0 0,1 0 1 0 0,-1-1-1 0 0,1 1 0 0 0,-1 0 0 0 0,1-1 0 0 0,-1 1 0 0 0,1-1 0 0 0,-1 0 0 0 0,0 1-5 0 0,-9 2-1182 0 0,3-2-2597 0 0,7-1-1236 0 0</inkml:trace>
  <inkml:trace contextRef="#ctx0" brushRef="#br0" timeOffset="120503.38">7775 413 6081 0 0,'0'0'2439'0'0,"0"0"-1818"0"0,0 0-394 0 0,0 0 225 0 0,0 0 427 0 0,0 0 197 0 0,-8 7-90 0 0,-1 1-770 0 0,3-4-157 0 0,0-1 0 0 0,1 1 0 0 0,0 0 0 0 0,0 1 1 0 0,0-1-1 0 0,0 1 0 0 0,1 0 0 0 0,0 0 0 0 0,0 1 0 0 0,0-1 1 0 0,1 1-1 0 0,0 0 0 0 0,0 0 0 0 0,0 0 0 0 0,1 0 0 0 0,-1 0 1 0 0,0 6-60 0 0,7-9 39 0 0,-1 0 1 0 0,1 0 0 0 0,0-1-1 0 0,0 0 1 0 0,0 1 0 0 0,0-2-1 0 0,0 1 1 0 0,0 0 0 0 0,1-1 0 0 0,-1 0-1 0 0,1 1 1 0 0,-1-2 0 0 0,1 1-1 0 0,-1-1 1 0 0,1 1 0 0 0,-1-1-1 0 0,1 0 1 0 0,-1-1 0 0 0,1 1-1 0 0,3-2-39 0 0,-2 2-492 0 0,28-1-4388 0 0,-20-1-1312 0 0</inkml:trace>
  <inkml:trace contextRef="#ctx0" brushRef="#br0" timeOffset="124513.87">8553 1135 5989 0 0,'0'0'7082'0'0,"0"6"-5610"0"0,21 91-282 0 0,-21-95-1178 0 0,1 0 1 0 0,0 1-1 0 0,0-1 0 0 0,1 0 1 0 0,-1 0-1 0 0,0 0 0 0 0,1-1 1 0 0,-1 1-1 0 0,1 0 0 0 0,0 0 1 0 0,-1-1-1 0 0,1 1 0 0 0,0-1 1 0 0,0 1-1 0 0,0-1 1 0 0,0 0-1 0 0,0 0 0 0 0,0 0 1 0 0,0 0-1 0 0,1 0 0 0 0,-1 0 1 0 0,0-1-1 0 0,0 1 0 0 0,1-1 1 0 0,-1 0-1 0 0,0 1 0 0 0,1-1 1 0 0,-1 0-1 0 0,1 0 1 0 0,-1-1-1 0 0,0 1 0 0 0,1 0 1 0 0,-1-1-1 0 0,0 0 0 0 0,0 1 1 0 0,1-1-1 0 0,-1 0 0 0 0,0 0 1 0 0,0 0-1 0 0,0 0 0 0 0,0-1 1 0 0,0 1-1 0 0,1-1-12 0 0,0 0 48 0 0,0 0 0 0 0,0 0 0 0 0,0 0 0 0 0,0-1 0 0 0,0 1 0 0 0,0-1 0 0 0,-1 1 0 0 0,1-1 0 0 0,-1 0 0 0 0,0 0 0 0 0,0 0 0 0 0,0-1 0 0 0,0 1 0 0 0,0 0 0 0 0,-1-1 0 0 0,0 1 0 0 0,0-1 0 0 0,0 1 0 0 0,0-1 0 0 0,0 1 0 0 0,0-1 0 0 0,-1-1-48 0 0,18 68-614 0 0,-32 63 2101 0 0,13-123-1575 0 0,-1 0 0 0 0,1 0 0 0 0,-1 0 0 0 0,0 0 0 0 0,0 0-1 0 0,0 0 1 0 0,0 0 0 0 0,0-1 0 0 0,-1 1 0 0 0,1-1 0 0 0,-1 0 0 0 0,1 1 0 0 0,-1-1 0 0 0,0 0 0 0 0,0 0 0 0 0,0-1 0 0 0,0 1 0 0 0,0-1 0 0 0,-1 0 0 0 0,1 1 0 0 0,0-1 0 0 0,-1-1 0 0 0,1 1 0 0 0,-1 0 0 0 0,1-1 0 0 0,-1 0 0 0 0,1 0 0 0 0,-1 0 0 0 0,1 0 0 0 0,0 0 0 0 0,-1-1 0 0 0,1 1 0 0 0,-1-1 0 0 0,-1-1 88 0 0,-6-3-4737 0 0,2-9-3890 0 0</inkml:trace>
  <inkml:trace contextRef="#ctx0" brushRef="#br0" timeOffset="125274.42">9691 1164 10517 0 0,'0'0'2092'0'0,"0"0"-1851"0"0,0 0 98 0 0,-7 1 161 0 0,2 0-459 0 0,-1 0 0 0 0,1-1 0 0 0,-1 2 0 0 0,1-1 0 0 0,-1 1 0 0 0,1 0-1 0 0,0 0 1 0 0,0 0 0 0 0,0 1 0 0 0,0-1 0 0 0,0 1 0 0 0,1 1 0 0 0,-1-1 0 0 0,1 1 0 0 0,0-1 0 0 0,0 1-1 0 0,0 0 1 0 0,0 1 0 0 0,1-1 0 0 0,-1 1 0 0 0,1-1 0 0 0,0 1 0 0 0,1 0 0 0 0,-1 0 0 0 0,1 0-1 0 0,0 1 1 0 0,0 3-41 0 0,4-6 108 0 0,0-1 0 0 0,0 1 0 0 0,0 0 0 0 0,1-1 0 0 0,0 1 0 0 0,-1-1 0 0 0,1 0 0 0 0,0 0 0 0 0,0 0 0 0 0,0 0 0 0 0,0 0 0 0 0,1-1 0 0 0,-1 1 0 0 0,0-1 1 0 0,1 0-1 0 0,-1 0 0 0 0,1 0 0 0 0,-1-1 0 0 0,1 1 0 0 0,-1-1 0 0 0,1 0 0 0 0,0 0 0 0 0,-1 0 0 0 0,4-1-108 0 0,-5 3-14 0 0,1-1 0 0 0,0 0 0 0 0,0 0 0 0 0,0-1 0 0 0,1 1 0 0 0,-1-1 0 0 0,0 1 0 0 0,0-1 0 0 0,0 0 0 0 0,0 0 0 0 0,0-1 0 0 0,1 1 0 0 0,-1 0 0 0 0,0-1 0 0 0,0 0 1 0 0,0 0-1 0 0,0 0 0 0 0,0 0 0 0 0,0 0 0 0 0,-1-1 0 0 0,1 1 0 0 0,0-1 0 0 0,-1 0 0 0 0,1 0 0 0 0,-1 0 0 0 0,1 0 0 0 0,-1 0 0 0 0,0 0 0 0 0,0-1 0 0 0,0 1 0 0 0,0-1 0 0 0,0 1 0 0 0,-1-1 1 0 0,1 0-1 0 0,-1 0 0 0 0,0 1 0 0 0,0-1 0 0 0,0 0 0 0 0,0 0 0 0 0,0-1 0 0 0,0 1 0 0 0,-1 0 0 0 0,0 0 0 0 0,1 0 0 0 0,-1-1 14 0 0,12 153 288 0 0,-12-83-2143 0 0,1-63-3328 0 0,2-8-4533 0 0</inkml:trace>
  <inkml:trace contextRef="#ctx0" brushRef="#br0" timeOffset="124699.65">9168 1388 12913 0 0,'0'0'1744'0'0,"0"0"-1744"0"0,0 0 0 0 0,0 0 64 0 0,0 0 176 0 0,0 0 176 0 0,-37-1-28 0 0,19-3-184 0 0,-5 0-204 0 0,1-3-516 0 0,-1 0-748 0 0,3-3-736 0 0,6 4-2148 0 0,9-7-2949 0 0</inkml:trace>
  <inkml:trace contextRef="#ctx0" brushRef="#br0" timeOffset="124872.13">9172 1269 9685 0 0,'0'0'4328'0'0,"0"0"-4100"0"0,0 0 64 0 0,0 0 516 0 0,0 0-444 0 0,0 0-276 0 0,0 0-64 0 0,0 0 240 0 0,-54-8-164 0 0,30 6-100 0 0,-5-1-548 0 0,2-1-928 0 0,3-2-1208 0 0,4 2-3625 0 0</inkml:trace>
  <inkml:trace contextRef="#ctx0" brushRef="#br0" timeOffset="124061.23">8272 1230 28 0 0,'0'0'13493'0'0,"0"0"-11921"0"0,0 0-1572 0 0,0 0-140 0 0,0 0 140 0 0,0 0 504 0 0,0 0 36 0 0,-47 6-184 0 0,28-6-195 0 0,-7 0-153 0 0,4 0-8 0 0,-4-1-669 0 0,8-2-375 0 0,2-3-440 0 0,1-1-1092 0 0,9 3-2316 0 0,2-9-965 0 0</inkml:trace>
  <inkml:trace contextRef="#ctx0" brushRef="#br0" timeOffset="124216.79">8189 1165 5521 0 0,'0'0'6104'0'0,"0"0"-5256"0"0,0 0-840 0 0,0 0 760 0 0,25 47-132 0 0,-25-34-4 0 0,0-2 0 0 0,-4 2-64 0 0,-3-1-232 0 0,1 0-140 0 0,-1-1-144 0 0,1-2-52 0 0,2-1-240 0 0,3-3-464 0 0,1 0-804 0 0,1-5-1240 0 0,3 0-2596 0 0</inkml:trace>
  <inkml:trace contextRef="#ctx0" brushRef="#br0" timeOffset="123406.02">7300 1059 3616 0 0,'0'0'6748'0'0,"0"0"-4862"0"0,0 0-1590 0 0,0 0 270 0 0,0 0 289 0 0,0 0 33 0 0,0 0-126 0 0,0 0-231 0 0,2-7-734 0 0,19 7-621 0 0,-9-1 821 0 0,-1 0 0 0 0,1 1 0 0 0,-1 0 0 0 0,1 1 0 0 0,-1 0 0 0 0,1 1 0 0 0,-1 0 0 0 0,0 1 0 0 0,0 0 0 0 0,0 1 0 0 0,0 1 0 0 0,3 1 3 0 0,-14-3 37 0 0,0-1-1 0 0,1 1 1 0 0,-1 0 0 0 0,0 0 0 0 0,0-1-1 0 0,-1 1 1 0 0,1 0 0 0 0,0 0 0 0 0,-1-1 0 0 0,0 1-1 0 0,0 0 1 0 0,0-1 0 0 0,0 1 0 0 0,0-1-1 0 0,0 1 1 0 0,-1-1 0 0 0,1 0 0 0 0,-1 1 0 0 0,1-1-1 0 0,-1 0 1 0 0,0 0 0 0 0,0 0 0 0 0,0 0-1 0 0,0-1 1 0 0,0 1 0 0 0,-1 0 0 0 0,1-1 0 0 0,0 1-1 0 0,-1-1 1 0 0,1 0 0 0 0,-1 0 0 0 0,1 0-1 0 0,-1 0 1 0 0,0-1 0 0 0,1 1 0 0 0,-1 0 0 0 0,0-1-1 0 0,-2 0-36 0 0,0 3-39 0 0,-69 43-173 0 0,124-19 750 0 0,14-23 319 0 0,-33-4-1455 0 0,-1 3-3420 0 0,-25-3-230 0 0,-1-2-2562 0 0</inkml:trace>
  <inkml:trace contextRef="#ctx0" brushRef="#br0" timeOffset="123652.85">7623 1130 4244 0 0,'0'0'7420'0'0,"0"0"-5509"0"0,0 0-1722 0 0,0 0-72 0 0,0 0-6 0 0,0 0-12 0 0,7-1-160 0 0,-1 1 103 0 0,1 0 0 0 0,-1 1 0 0 0,0-1 0 0 0,0 1 0 0 0,0 0 0 0 0,1 1-1 0 0,-1-1 1 0 0,0 1 0 0 0,0 1 0 0 0,-1-1 0 0 0,1 1 0 0 0,0 0 0 0 0,-1 0 0 0 0,0 1 0 0 0,0-1 0 0 0,0 1 0 0 0,0 0 0 0 0,1 2-42 0 0,-4-5 28 0 0,0 0 0 0 0,-1 0 0 0 0,1 0 0 0 0,0 0 0 0 0,0 1 0 0 0,-1-1 0 0 0,1 1 0 0 0,-1-1 0 0 0,1 1 0 0 0,-1 0 0 0 0,0 0 0 0 0,0 0 0 0 0,0-1 0 0 0,0 1 0 0 0,0 0 0 0 0,0 0 1 0 0,0 0-1 0 0,-1 0 0 0 0,1 1 0 0 0,-1-1 0 0 0,1 0 0 0 0,-1 0 0 0 0,0 0 0 0 0,0 0 0 0 0,0 1 0 0 0,0-1 0 0 0,0 0 0 0 0,0 0 0 0 0,-1 0 0 0 0,1 0 0 0 0,-1 0 0 0 0,1 1 0 0 0,-1-1 0 0 0,0 0 0 0 0,0 0 0 0 0,0-1 1 0 0,0 1-1 0 0,0 0 0 0 0,0 0 0 0 0,-1 0 0 0 0,1-1 0 0 0,-1 1 0 0 0,1-1 0 0 0,-1 1 0 0 0,0-1 0 0 0,1 1 0 0 0,-1-1 0 0 0,0 0 0 0 0,0 0 0 0 0,0 0 0 0 0,0 0 0 0 0,0 0 0 0 0,0 0 0 0 0,0-1 0 0 0,0 1 0 0 0,-1-1-28 0 0,-34 10-1114 0 0,16-16-5232 0 0,17-4-309 0 0</inkml:trace>
  <inkml:trace contextRef="#ctx0" brushRef="#br0" timeOffset="123903.1">7798 1131 9713 0 0,'0'0'1978'0'0,"0"0"-1579"0"0,0 0-152 0 0,0 0 359 0 0,0 0 167 0 0,-2 8-40 0 0,-3 9-527 0 0,3-15-208 0 0,0 1-1 0 0,0 0 0 0 0,1-1 1 0 0,-1 1-1 0 0,1 0 1 0 0,-1 0-1 0 0,1 0 1 0 0,0 0-1 0 0,0 1 1 0 0,1-1-1 0 0,-1 0 1 0 0,1 0-1 0 0,-1 1 1 0 0,1-1-1 0 0,0 0 1 0 0,0 0-1 0 0,0 1 1 0 0,1-1-1 0 0,-1 0 1 0 0,1 0-1 0 0,0 0 0 0 0,0 1 1 0 0,0-1-1 0 0,0 0 1 0 0,0 0-1 0 0,1 0 1 0 0,-1 0-1 0 0,1-1 1 0 0,0 1-1 0 0,0 0 1 0 0,0-1-1 0 0,0 1 1 0 0,0-1-1 0 0,1 0 1 0 0,-1 0-1 0 0,1 0 1 0 0,-1 0-1 0 0,1 0 1 0 0,0 0-1 0 0,0 0 3 0 0,25-1-4226 0 0,-15-1-1418 0 0</inkml:trace>
  <inkml:trace contextRef="#ctx0" brushRef="#br0" timeOffset="138193.86">12990 673 1996 0 0,'0'0'790'0'0,"0"0"365"0"0,0 0 1481 0 0,0 0-164 0 0,0 0-1079 0 0,0 0-653 0 0,0 0 100 0 0,0 8 224 0 0,12 240 2368 0 0,-15-236-3306 0 0,6-16-5826 0 0,6-9-2092 0 0</inkml:trace>
  <inkml:trace contextRef="#ctx0" brushRef="#br0" timeOffset="138613.88">13046 659 1828 0 0,'0'0'2245'0'0,"0"0"147"0"0,0 0-1114 0 0,0 0-550 0 0,0 0 35 0 0,0 0-72 0 0,0 0-280 0 0,8-2-244 0 0,-4 1-101 0 0,1 0 0 0 0,-1 1 0 0 0,1 0-1 0 0,0 0 1 0 0,-1 0 0 0 0,1 0 0 0 0,0 1 0 0 0,-1-1 0 0 0,1 1 0 0 0,-1 0 0 0 0,1 1 0 0 0,-1-1-1 0 0,1 1 1 0 0,-1 0 0 0 0,0 0 0 0 0,0 0 0 0 0,0 1 0 0 0,0-1 0 0 0,0 1 0 0 0,-1 0-1 0 0,4 3-65 0 0,-5-5 75 0 0,1-1 0 0 0,-1 1-1 0 0,1 0 1 0 0,-1 0-1 0 0,0 0 1 0 0,1 0-1 0 0,-1 0 1 0 0,0 1-1 0 0,0-1 1 0 0,0 1 0 0 0,0-1-1 0 0,0 1 1 0 0,0 0-1 0 0,0 0 1 0 0,-1 0-1 0 0,1 0 1 0 0,-1 0-1 0 0,1 0 1 0 0,-1 0 0 0 0,0 0-1 0 0,0 0 1 0 0,0 1-1 0 0,0-1 1 0 0,0 1-1 0 0,0-1 1 0 0,-1 0-1 0 0,1 1 1 0 0,-1-1 0 0 0,0 1-1 0 0,0-1 1 0 0,0 1-1 0 0,0 0 1 0 0,0-1-1 0 0,0 1 1 0 0,-1-1 0 0 0,1 1-1 0 0,-1-1 1 0 0,1 0-1 0 0,-1 1 1 0 0,0-1-1 0 0,0 0 1 0 0,0 1-1 0 0,-1-1 1 0 0,1 0 0 0 0,0 0-1 0 0,-1 0 1 0 0,0 0-1 0 0,1 0 1 0 0,-1 0-1 0 0,0 0 1 0 0,0-1-1 0 0,0 1 1 0 0,0-1 0 0 0,0 1-1 0 0,0-1 1 0 0,0 0-1 0 0,-1 0 1 0 0,0 1-75 0 0,-2-1-47 0 0,-1 0 1 0 0,1 0 0 0 0,0 0-1 0 0,-1-1 1 0 0,1 1 0 0 0,-1-1-1 0 0,1-1 1 0 0,-1 1 0 0 0,1-1-1 0 0,-1 0 1 0 0,1 0 0 0 0,0 0-1 0 0,-1-1 1 0 0,1 0-1 0 0,0 0 1 0 0,0 0 0 0 0,-1-1 46 0 0,40 16 445 0 0,85 136 683 0 0,-106-131-945 0 0,-10-15-7252 0 0,1-6 1075 0 0</inkml:trace>
  <inkml:trace contextRef="#ctx0" brushRef="#br0" timeOffset="139079.24">13434 959 1488 0 0,'0'0'1931'0'0,"0"0"1590"0"0,0 0-900 0 0,0 0-1154 0 0,0 0-459 0 0,0 0-172 0 0,0 0-257 0 0,0 0-319 0 0,0 0 44 0 0,0 6 164 0 0,4 97 1676 0 0,-3-84-7273 0 0,1-34-2701 0 0</inkml:trace>
  <inkml:trace contextRef="#ctx0" brushRef="#br0" timeOffset="139328.11">13464 810 10605 0 0,'0'0'5484'0'0,"0"0"-5099"0"0,0 0-377 0 0,0 0 444 0 0,0 0 368 0 0,0 0-164 0 0,0 0-508 0 0,0 0-148 0 0,0 0-224 0 0,0 0 28 0 0,0 3 0 0 0,0-3-548 0 0,0 0-637 0 0,0 0-1251 0 0,4-4-3316 0 0</inkml:trace>
  <inkml:trace contextRef="#ctx0" brushRef="#br0" timeOffset="139836.23">14277 936 3788 0 0,'0'0'5640'0'0,"0"0"-3244"0"0,0 0-1829 0 0,0 0-149 0 0,0 0 256 0 0,0 0 76 0 0,0 0-206 0 0,0 0-310 0 0,0 0 100 0 0,-7 1 198 0 0,-265 1 808 0 0,249-13-3678 0 0,20-9-5682 0 0,3 9 1833 0 0</inkml:trace>
  <inkml:trace contextRef="#ctx0" brushRef="#br0" timeOffset="140085.4">13997 830 3332 0 0,'0'0'3373'0'0,"0"0"718"0"0,0 0-2553 0 0,0 0-622 0 0,-7 5-11 0 0,-124 74 969 0 0,130-78-1855 0 0,1 0 1 0 0,-1 1-1 0 0,0-1 1 0 0,1 0-1 0 0,-1 0 0 0 0,1 0 1 0 0,-1 0-1 0 0,1 1 1 0 0,-1-1-1 0 0,1 0 1 0 0,0 1-1 0 0,0-1 1 0 0,0 0-1 0 0,0 0 0 0 0,0 1 1 0 0,0-1-1 0 0,0 0 1 0 0,0 1-1 0 0,0-1 1 0 0,0 0-1 0 0,1 1 1 0 0,-1-1-1 0 0,1 0 0 0 0,-1 0 1 0 0,1 0-1 0 0,-1 1 1 0 0,1-1-1 0 0,0 0 1 0 0,-1 0-1 0 0,1 0 1 0 0,0 0-1 0 0,0 0 0 0 0,0 0 1 0 0,0 0-1 0 0,0 0 1 0 0,0-1-1 0 0,0 1 1 0 0,0 0-1 0 0,0 0 1 0 0,0-1-1 0 0,0 1 0 0 0,1-1 1 0 0,-1 1-1 0 0,0-1 1 0 0,0 0-1 0 0,1 1 1 0 0,-1-1-1 0 0,0 0 1 0 0,1 0-1 0 0,-1 0-19 0 0,69 20-1680 0 0,-46-21-6018 0 0,-5-4 75 0 0</inkml:trace>
  <inkml:trace contextRef="#ctx0" brushRef="#br0" timeOffset="140334.27">14261 796 5745 0 0,'0'0'3847'0'0,"0"0"-2529"0"0,0 0-1036 0 0,0 0-27 0 0,0 0 125 0 0,7 3 56 0 0,2 2-220 0 0,1-1 0 0 0,0 2 0 0 0,-1-1 0 0 0,0 1-1 0 0,-1 1 1 0 0,1 0 0 0 0,-1 0 0 0 0,0 0 0 0 0,-1 1 0 0 0,0 0 0 0 0,0 1-1 0 0,-1 0 1 0 0,0 0 0 0 0,0 0 0 0 0,-1 0 0 0 0,0 1 0 0 0,1 6-216 0 0,-6-13 61 0 0,-1 1 1 0 0,1-1-1 0 0,-1 1 1 0 0,0-1-1 0 0,0 1 0 0 0,-1-1 1 0 0,1 1-1 0 0,-1-1 1 0 0,0 0-1 0 0,0 0 1 0 0,0 0-1 0 0,0 0 1 0 0,0 0-1 0 0,0-1 0 0 0,-1 1 1 0 0,0 0-1 0 0,1-1 1 0 0,-1 0-1 0 0,0 0 1 0 0,0 0-1 0 0,0 0 1 0 0,0 0-1 0 0,-1-1 0 0 0,1 1 1 0 0,0-1-1 0 0,-1 0-61 0 0,-58 15-2549 0 0,52-18-960 0 0,2-5-3771 0 0</inkml:trace>
  <inkml:trace contextRef="#ctx0" brushRef="#br0" timeOffset="140647.26">14580 735 10469 0 0,'4'9'2594'0'0,"2"6"-2339"0"0,0 0 0 0 0,-1 0 0 0 0,0 1 0 0 0,-1 0 0 0 0,-1 0 0 0 0,-1 0 0 0 0,0 1 0 0 0,-1-1 0 0 0,-1 0 0 0 0,0 1 0 0 0,-1-1 0 0 0,-1 0 0 0 0,-1 0 0 0 0,0 0 0 0 0,-1 0 0 0 0,-4 12-255 0 0,16-66-14656 0 0,-5 25 12365 0 0</inkml:trace>
  <inkml:trace contextRef="#ctx0" brushRef="#br0" timeOffset="140987.45">14628 772 484 0 0,'0'0'4130'0'0,"0"0"-1749"0"0,2-6-1000 0 0,-2 2-905 0 0,4-21 10 0 0,4 10 2836 0 0,6 16-1069 0 0,27 28-2883 0 0,-36-25 937 0 0,41 57 508 0 0,-45-60-790 0 0,-1 1 0 0 0,0-1 0 0 0,0 0-1 0 0,0 1 1 0 0,0-1 0 0 0,0 1 0 0 0,0-1 0 0 0,0 1 0 0 0,0-1 0 0 0,0 0 0 0 0,-1 1 0 0 0,1-1 0 0 0,0 1 0 0 0,-1-1 0 0 0,0 0-1 0 0,1 1 1 0 0,-1-1 0 0 0,0 0 0 0 0,1 0 0 0 0,-1 0 0 0 0,0 1 0 0 0,0-1 0 0 0,0 0 0 0 0,0 0 0 0 0,0 0 0 0 0,0 0-1 0 0,0-1 1 0 0,-1 1 0 0 0,1 0 0 0 0,0 0 0 0 0,0-1 0 0 0,-1 1 0 0 0,1-1 0 0 0,0 1 0 0 0,-1-1 0 0 0,1 1 0 0 0,-1-1-1 0 0,1 0 1 0 0,-1 0 0 0 0,1 0 0 0 0,0 0 0 0 0,-1 0 0 0 0,1 0 0 0 0,-1 0 0 0 0,1 0 0 0 0,-1 0 0 0 0,1-1 0 0 0,0 1 0 0 0,-2-1-25 0 0,-83-18-310 0 0,236 142-375 0 0,-142-120-4189 0 0,-5-3-935 0 0</inkml:trace>
  <inkml:trace contextRef="#ctx0" brushRef="#br0" timeOffset="141251.42">14945 997 1316 0 0,'0'0'5281'0'0,"0"0"-3539"0"0,0 0-1299 0 0,0 0 417 0 0,5 7 318 0 0,3 5-706 0 0,0 1-1 0 0,-1 0 1 0 0,0 0-1 0 0,-1 1 1 0 0,-1 0-1 0 0,0 0 1 0 0,-1 1-1 0 0,0-1 1 0 0,-1 1 0 0 0,-1 0-1 0 0,0 0 1 0 0,-1-1-1 0 0,-1 1 1 0 0,0 4-472 0 0,0-17 6 0 0,0 0 1 0 0,-1-1 0 0 0,1 1 0 0 0,0 0 0 0 0,0 0 0 0 0,-1-1 0 0 0,1 1 0 0 0,-1-1-1 0 0,1 1 1 0 0,-1 0 0 0 0,0-1 0 0 0,0 1 0 0 0,0-1 0 0 0,0 1 0 0 0,0-1 0 0 0,0 0 0 0 0,0 1-1 0 0,0-1 1 0 0,0 0 0 0 0,0 0 0 0 0,-1 0 0 0 0,1 0 0 0 0,-1 0 0 0 0,1 0 0 0 0,-1 0-1 0 0,1 0 1 0 0,-1-1 0 0 0,1 1 0 0 0,-1-1 0 0 0,1 1 0 0 0,-1-1 0 0 0,0 1 0 0 0,1-1-1 0 0,-1 0 1 0 0,0 0 0 0 0,0 0 0 0 0,1 0 0 0 0,-1 0 0 0 0,0 0 0 0 0,1 0 0 0 0,-1-1-1 0 0,0 1 1 0 0,1-1 0 0 0,-1 1 0 0 0,0-1 0 0 0,1 1 0 0 0,-2-2-7 0 0,-40-19-1418 0 0,13-7-3621 0 0,19 4-1697 0 0</inkml:trace>
  <inkml:trace contextRef="#ctx0" brushRef="#br0" timeOffset="141421.4">15056 830 8477 0 0,'0'0'7696'0'0,"0"0"-7155"0"0,0 0 107 0 0,0 0 72 0 0,0 0-288 0 0,0 0-432 0 0,0 0-212 0 0,0 0-444 0 0,0 0-376 0 0,0 0-101 0 0,-15-4-1287 0 0,8 4-3468 0 0,3-7-1285 0 0</inkml:trace>
  <inkml:trace contextRef="#ctx0" brushRef="#br0" timeOffset="141718.42">15297 673 14201 0 0,'2'7'1244'0'0,"16"49"-965"0"0,-2 1 0 0 0,-3 0 0 0 0,-3 2 1 0 0,-2-1-1 0 0,-3 1 0 0 0,-2 0 0 0 0,-3 6-279 0 0,4 38-93 0 0,-4-99-66 0 0,3 29 265 0 0,4-17-2921 0 0,-3-17-311 0 0,3-7-2457 0 0</inkml:trace>
  <inkml:trace contextRef="#ctx0" brushRef="#br0" timeOffset="142295.4">15264 553 12165 0 0,'-6'-3'1300'0'0,"-96"-26"-1240"0"0,0 4 1 0 0,-2 5-1 0 0,0 4 0 0 0,-1 5 0 0 0,-1 4 0 0 0,-35 6-60 0 0,12-5-525 0 0,-1045-66-1128 0 0,829 49 3778 0 0,342 23-2099 0 0,0 1-1 0 0,0 0 1 0 0,0 0 0 0 0,0 0-1 0 0,0 0 1 0 0,1 0-1 0 0,-1 1 1 0 0,0-1-1 0 0,0 1 1 0 0,1 0 0 0 0,0 0-1 0 0,-1 0 1 0 0,1 0-1 0 0,0 0 1 0 0,0 0-1 0 0,0 0 1 0 0,0 1 0 0 0,0-1-1 0 0,0 1 1 0 0,1 0-1 0 0,-1-1 1 0 0,1 1-1 0 0,0 0 1 0 0,0 0 0 0 0,0 0-1 0 0,0 0 1 0 0,0 0-1 0 0,1 0 1 0 0,-1 0-1 0 0,1 0 1 0 0,0 2-26 0 0,-5 102 512 0 0,37 128 207 0 0,-20-170-668 0 0,-2 1 1 0 0,-4 0-1 0 0,-2 1 0 0 0,-3-1 0 0 0,-5 36-51 0 0,1-96 53 0 0,1 0 0 0 0,0 0 1 0 0,0 0-1 0 0,1 0 0 0 0,-1 0 0 0 0,1 1 1 0 0,1-1-1 0 0,-1 0 0 0 0,1 1 0 0 0,0-1 1 0 0,1 0-1 0 0,-1 1 0 0 0,1-1 1 0 0,0 0-1 0 0,1 0 0 0 0,0 0 0 0 0,0 0 1 0 0,0 0-1 0 0,1 0 0 0 0,-1 0 0 0 0,1-1 1 0 0,1 1-1 0 0,-1-1 0 0 0,1 0 0 0 0,0 0 1 0 0,0 0-1 0 0,0-1 0 0 0,1 1 1 0 0,0-1-1 0 0,0 0 0 0 0,0 0 0 0 0,0-1 1 0 0,1 1-1 0 0,-1-1 0 0 0,1-1 0 0 0,0 1 1 0 0,1 0-54 0 0,362 17 677 0 0,1309 69-32 0 0,-1580-86-3704 0 0,-87-5-2406 0 0,4-11-4945 0 0</inkml:trace>
  <inkml:trace contextRef="#ctx0" brushRef="#br0" timeOffset="192969.79">849 6381 5044 0 0,'0'0'1390'0'0,"0"0"662"0"0,0 0-957 0 0,0 0-277 0 0,0 0-74 0 0,0 0-103 0 0,0 0-410 0 0,-34 8 965 0 0,11-4-904 0 0,0-1-1 0 0,0-2 1 0 0,1 0-1 0 0,-1-1 0 0 0,0-1 1 0 0,0-2-1 0 0,0 0 1 0 0,1-1-1 0 0,-8-3-291 0 0,36 48 319 0 0,-2 9-209 0 0,-2 0 0 0 0,-3 0 0 0 0,-1-1-1 0 0,-3 1 1 0 0,-2-1 0 0 0,-2 0 0 0 0,-8 21-110 0 0,5-11 16 0 0,7-32 14 0 0,1-1 0 0 0,1 1 0 0 0,1 0 0 0 0,2 0 0 0 0,0 0 0 0 0,2 0 0 0 0,1-1 0 0 0,1 1 0 0 0,1 0 0 0 0,2-1 0 0 0,5 13-30 0 0,-8-36 87 0 0,1 0 1 0 0,0 1 0 0 0,1-2 0 0 0,-1 1 0 0 0,0-1 0 0 0,1 1-1 0 0,-1-2 1 0 0,1 1 0 0 0,0-1 0 0 0,0 1 0 0 0,0-1-1 0 0,-1-1 1 0 0,1 1 0 0 0,0-1 0 0 0,0 0 0 0 0,0-1 0 0 0,0 0-1 0 0,0 1 1 0 0,0-2 0 0 0,0 1 0 0 0,-1-1 0 0 0,1 0 0 0 0,-1 0-1 0 0,1 0 1 0 0,-1-1 0 0 0,0 0 0 0 0,0 0 0 0 0,0 0-1 0 0,2-2-87 0 0,-2 3-190 0 0,28-14-1373 0 0,-14 3-2991 0 0,-8 0-2108 0 0</inkml:trace>
  <inkml:trace contextRef="#ctx0" brushRef="#br0" timeOffset="193343.48">1143 6444 5368 0 0,'0'0'4478'0'0,"0"0"-2710"0"0,0 0-978 0 0,0 0-27 0 0,0 0-175 0 0,0 0-372 0 0,0 0-109 0 0,0 0 291 0 0,1 7 93 0 0,26 191 1392 0 0,-20-194-4150 0 0,1-7-2240 0 0,4-9-2909 0 0</inkml:trace>
  <inkml:trace contextRef="#ctx0" brushRef="#br0" timeOffset="193699.99">1810 6421 1460 0 0,'0'0'6431'0'0,"0"0"-4188"0"0,0 0-1392 0 0,0 0-391 0 0,0 0 149 0 0,0 0 316 0 0,0 7 85 0 0,-12 171 2556 0 0,10-158-4293 0 0,4-7-4441 0 0,0-9-1376 0 0</inkml:trace>
  <inkml:trace contextRef="#ctx0" brushRef="#br0" timeOffset="194196.49">1018 7077 4072 0 0,'0'0'4641'0'0,"0"0"-2895"0"0,0 0-1209 0 0,0 0 45 0 0,0 0-19 0 0,0 0-256 0 0,0 0-168 0 0,0 0-30 0 0,7-2-94 0 0,68 0 700 0 0,-73 2-653 0 0,0 0 1 0 0,-1 0-1 0 0,1 1 1 0 0,0-1-1 0 0,0 0 1 0 0,-1 1-1 0 0,1-1 1 0 0,0 1-1 0 0,-1-1 1 0 0,1 1-1 0 0,0 0 1 0 0,-1 0-1 0 0,1 0 1 0 0,-1 0-1 0 0,1 0 1 0 0,-1 0-1 0 0,0 0 1 0 0,1 0-1 0 0,-1 0 1 0 0,0 1-1 0 0,0-1 1 0 0,0 1-1 0 0,0-1 1 0 0,0 1-1 0 0,0-1 1 0 0,0 1-1 0 0,-1-1 1 0 0,1 1-1 0 0,0 0 1 0 0,-1-1-1 0 0,1 1 1 0 0,-1 0-1 0 0,0 0 1 0 0,0-1-1 0 0,1 1 1 0 0,-1 0-1 0 0,0 0 1 0 0,-1-1-1 0 0,1 1 1 0 0,0 0-1 0 0,0 0 1 0 0,-1-1-1 0 0,1 1 1 0 0,-1 0-1 0 0,1-1 1 0 0,-1 1-1 0 0,-1 1-62 0 0,-74 76 531 0 0,78-77-504 0 0,0 0 1 0 0,0-1 0 0 0,0 1-1 0 0,0 0 1 0 0,0-1 0 0 0,0 1-1 0 0,0-1 1 0 0,0 0 0 0 0,0 0-1 0 0,1 1 1 0 0,-1-2 0 0 0,0 1-1 0 0,1 0 1 0 0,-1 0 0 0 0,1-1-1 0 0,-1 1 1 0 0,1-1 0 0 0,-1 0-1 0 0,1 0 1 0 0,0 0 0 0 0,-1 0-1 0 0,1 0 1 0 0,-1-1 0 0 0,1 1-1 0 0,-1-1 1 0 0,1 1-28 0 0,0 0-18 0 0,23 0-297 0 0,51-2 787 0 0,-26-5-6532 0 0,-38 4 353 0 0</inkml:trace>
  <inkml:trace contextRef="#ctx0" brushRef="#br0" timeOffset="194490.3">1859 7075 9625 0 0,'0'0'4248'0'0,"0"0"-3368"0"0,1 7-662 0 0,-6 139 2283 0 0,4-137-3695 0 0,9-12-6932 0 0,2-12-26 0 0</inkml:trace>
  <inkml:trace contextRef="#ctx0" brushRef="#br0" timeOffset="195035.32">2267 6451 1760 0 0,'0'0'12369'0'0,"0"0"-10353"0"0,0 0-2016 0 0,0 0 0 0 0,0 0 413 0 0,0 0-77 0 0,0 0-148 0 0,-11 41 20 0 0,7-30-56 0 0,-1-1-152 0 0,0 2-308 0 0,-1 1-216 0 0,2-1-481 0 0,1 0-919 0 0,3-5-2512 0 0,3 0-3389 0 0</inkml:trace>
  <inkml:trace contextRef="#ctx0" brushRef="#br0" timeOffset="195284.15">2302 6694 6109 0 0,'0'0'6876'0'0,"0"0"-6252"0"0,0 0-164 0 0,0 0 372 0 0,3 38-12 0 0,-4-31-356 0 0,-1 1-111 0 0,-2 0-153 0 0,0 1-200 0 0,-3 0-100 0 0,1 1-505 0 0,-1 0-639 0 0,0 0-880 0 0,3-4-2692 0 0,1 0-3033 0 0</inkml:trace>
  <inkml:trace contextRef="#ctx0" brushRef="#br0" timeOffset="195547.03">2300 6960 9381 0 0,'0'0'4140'0'0,"0"0"-3872"0"0,0 0 60 0 0,0 0 368 0 0,4 37-240 0 0,-8-29-232 0 0,-1 0-56 0 0,1 0-168 0 0,-2 1-668 0 0,-1 0-828 0 0,2 2-924 0 0,-1-3-3104 0 0</inkml:trace>
  <inkml:trace contextRef="#ctx0" brushRef="#br0" timeOffset="195548.03">2322 7147 10845 0 0,'0'0'2932'0'0,"0"0"-1776"0"0,0 0-488 0 0,0 0-144 0 0,0 0-43 0 0,0 0-245 0 0,0 0-236 0 0,0 0-24 0 0,0 0-364 0 0,0 0-581 0 0,4 31-1031 0 0,-4-28-2732 0 0,0-4-3945 0 0</inkml:trace>
  <inkml:trace contextRef="#ctx0" brushRef="#br0" timeOffset="195891.03">2676 6415 9745 0 0,'0'0'2301'0'0,"0"0"-1352"0"0,0 0-465 0 0,0 0 108 0 0,0 0 95 0 0,0 0-98 0 0,8 1-400 0 0,-4-1-211 0 0,-1 0 1 0 0,1 0-1 0 0,-1 1 0 0 0,1-1 1 0 0,-1 1-1 0 0,1 0 0 0 0,-1 0 1 0 0,0 0-1 0 0,1 0 0 0 0,-1 0 1 0 0,0 1-1 0 0,0 0 0 0 0,0 0 1 0 0,0 0-1 0 0,0 0 0 0 0,0 0 1 0 0,-1 0-1 0 0,1 1 0 0 0,0-1 1 0 0,-1 1-1 0 0,0 0 0 0 0,0-1 1 0 0,0 1-1 0 0,0 0 0 0 0,0 1 1 0 0,-1-1-1 0 0,1 0 0 0 0,-1 0 1 0 0,0 1-1 0 0,1 0 22 0 0,-33 7 349 0 0,34-2-542 0 0,71 67 1316 0 0,-73-75-1078 0 0,0 1 0 0 0,0 0 0 0 0,0 0 0 0 0,0 0 1 0 0,0 0-1 0 0,-1 0 0 0 0,1 0 0 0 0,-1 0 0 0 0,1 0 0 0 0,-1 0 0 0 0,0 0 1 0 0,0 0-1 0 0,0 0 0 0 0,0 0 0 0 0,0 0 0 0 0,0 0 0 0 0,0 0 0 0 0,-1 0 1 0 0,1 0-1 0 0,-1 0 0 0 0,0 0 0 0 0,1 0 0 0 0,-1 0 0 0 0,0 0 0 0 0,0-1 1 0 0,0 1-1 0 0,0 0 0 0 0,0 0 0 0 0,-1-1 0 0 0,1 1 0 0 0,0-1 0 0 0,-1 1 1 0 0,0-1-1 0 0,1 0 0 0 0,-1 0 0 0 0,0 1 0 0 0,1-1 0 0 0,-1 0 0 0 0,0 0 1 0 0,0-1-1 0 0,0 1 0 0 0,0 0 0 0 0,0-1 0 0 0,0 1 0 0 0,0-1 0 0 0,0 1 1 0 0,0-1-1 0 0,-1 0-45 0 0,-82 6-500 0 0,57-11-2224 0 0,3-6-3433 0 0,12 2-1086 0 0</inkml:trace>
  <inkml:trace contextRef="#ctx0" brushRef="#br0" timeOffset="196309.86">2807 6929 5108 0 0,'0'0'4820'0'0,"0"0"-3128"0"0,0 0-918 0 0,0 0 210 0 0,0 0-28 0 0,-7 4-395 0 0,0-1-530 0 0,1 1 1 0 0,-1 0 0 0 0,1-1-1 0 0,0 2 1 0 0,0-1-1 0 0,0 1 1 0 0,1 0 0 0 0,0 0-1 0 0,0 0 1 0 0,0 1-1 0 0,1 0 1 0 0,-1 0 0 0 0,1 0-1 0 0,1 0 1 0 0,-1 1-1 0 0,1 0 1 0 0,0-1 0 0 0,1 1-1 0 0,-1 0 1 0 0,1 0-1 0 0,1 1 1 0 0,-2 6-32 0 0,8-11 20 0 0,-1 1 0 0 0,1-1 0 0 0,0 0 0 0 0,0 0 0 0 0,0-1 0 0 0,0 1 0 0 0,0-1 0 0 0,1-1 0 0 0,-1 1 0 0 0,1-1 0 0 0,-1 1 1 0 0,1-2-1 0 0,-1 1 0 0 0,1 0 0 0 0,0-1 0 0 0,-1 0 0 0 0,1-1 0 0 0,-1 1 0 0 0,6-2-20 0 0,-8 2-2 0 0,1 0 1 0 0,-1 0 0 0 0,0 0 0 0 0,0 0-1 0 0,0 0 1 0 0,0-1 0 0 0,0 0-1 0 0,0 1 1 0 0,0-1 0 0 0,0 0-1 0 0,0-1 1 0 0,0 1 0 0 0,0 0-1 0 0,0-1 1 0 0,-1 0 0 0 0,1 1-1 0 0,-1-1 1 0 0,1 0 0 0 0,-1 0-1 0 0,0-1 1 0 0,1 1 0 0 0,-1 0 0 0 0,0-1-1 0 0,-1 1 1 0 0,1-1 0 0 0,0 0-1 0 0,-1 0 1 0 0,0 1 0 0 0,1-1-1 0 0,-1 0 1 0 0,0 0 0 0 0,0 0-1 0 0,-1 0 1 0 0,1 0 0 0 0,-1-1-1 0 0,1 0 2 0 0,-20 74 697 0 0,9-32-103 0 0,-2 22-3105 0 0,12-59-512 0 0,1-2-1908 0 0,6-5-1818 0 0</inkml:trace>
  <inkml:trace contextRef="#ctx0" brushRef="#br0" timeOffset="197298.3">2980 6469 5412 0 0,'0'0'3896'0'0,"0"0"-2878"0"0,0 0-816 0 0,0 0 213 0 0,0 0 288 0 0,0 0 18 0 0,0 0-135 0 0,0 0-292 0 0,0 0-243 0 0,5-24 567 0 0,67 18-474 0 0,-48 12-45 0 0,0-4 956 0 0,-44-4-582 0 0,-104-25-408 0 0,268 63 615 0 0,-82-41-174 0 0,-55 67-909 0 0,16 443 2154 0 0,8-224-1147 0 0,-33-277-580 0 0,0 0 0 0 0,-1 0-1 0 0,1-1 1 0 0,-1 1 0 0 0,0-1 0 0 0,0 0 0 0 0,0 1 0 0 0,0-1 0 0 0,0-1 0 0 0,-1 1 0 0 0,1 0 0 0 0,-1-1 0 0 0,0 0-1 0 0,0 0 1 0 0,0 0 0 0 0,0 0 0 0 0,0 0 0 0 0,0-1 0 0 0,0 0 0 0 0,-1 0 0 0 0,1 0 0 0 0,0-1 0 0 0,-1 1 0 0 0,1-1 0 0 0,-1 0-1 0 0,1 0 1 0 0,0 0 0 0 0,-1-1 0 0 0,1 0 0 0 0,0 0 0 0 0,-1 0 0 0 0,1 0 0 0 0,0 0 0 0 0,0-1 0 0 0,-1 0-24 0 0,-27 0-437 0 0,5 3-537 0 0,3 1-2489 0 0,6-3-3380 0 0,1-2-1167 0 0</inkml:trace>
  <inkml:trace contextRef="#ctx0" brushRef="#br0" timeOffset="-175435.37">19284 6021 8309 0 0,'0'0'6056'0'0,"0"0"-5660"0"0,11 44-8 0 0,-11-30 356 0 0,0 0-215 0 0,-3-2-253 0 0,2-3-100 0 0,-2-2-28 0 0,-1 0-36 0 0,3-1-112 0 0,-2-2-536 0 0,1-4-545 0 0,2 0-463 0 0,0-3-1064 0 0,0-14-6177 0 0</inkml:trace>
  <inkml:trace contextRef="#ctx0" brushRef="#br0" timeOffset="-175277.35">19350 5856 14289 0 0,'0'0'2133'0'0,"0"0"-1609"0"0,0 0-384 0 0,0 0-88 0 0,0 0-52 0 0,0 0-124 0 0,0 0-100 0 0,0 0-609 0 0,0 0-739 0 0,0 0-2580 0 0,-8 6-3889 0 0</inkml:trace>
  <inkml:trace contextRef="#ctx0" brushRef="#br0" timeOffset="-174653.31">19517 6031 7525 0 0,'0'0'5808'0'0,"2"7"-4355"0"0,-1-3-1533 0 0,1 1 232 0 0,-1 0 1 0 0,1-1 0 0 0,-1 1 0 0 0,0 0 0 0 0,0 0-1 0 0,-1 0 1 0 0,1 0 0 0 0,-1 0 0 0 0,0-1 0 0 0,-1 1 0 0 0,1 0-1 0 0,-1 0 1 0 0,0 0 0 0 0,0 0 0 0 0,0 0 0 0 0,-1-1-1 0 0,0 1 1 0 0,0 0-153 0 0,12-46-4959 0 0,23 1 2028 0 0,-31 40 3044 0 0,-1-1 0 0 0,1 0 0 0 0,0 1 0 0 0,-1-1 1 0 0,1 1-1 0 0,0-1 0 0 0,-1 1 0 0 0,1 0 0 0 0,0 0 0 0 0,0 0 1 0 0,-1 0-1 0 0,1 0 0 0 0,0 0 0 0 0,-1 0 0 0 0,1 0 0 0 0,0 1 1 0 0,0-1-1 0 0,-1 1 0 0 0,1-1 0 0 0,-1 1 0 0 0,1 0 0 0 0,0 0 1 0 0,-1-1-1 0 0,0 1 0 0 0,1 0 0 0 0,-1 0 0 0 0,1 1 0 0 0,-1-1 1 0 0,0 0-1 0 0,0 0 0 0 0,0 1 0 0 0,0-1 0 0 0,0 0 0 0 0,0 1 1 0 0,0-1-1 0 0,0 1 0 0 0,0-1 0 0 0,-1 1 0 0 0,1 0 0 0 0,-1-1 0 0 0,1 1 1 0 0,-1 0-114 0 0,13 79 3405 0 0,-13-81-3190 0 0,16-29-1012 0 0,22-24 1279 0 0,-26 78 934 0 0,11 2-2092 0 0,-11-7 797 0 0,-1 0 0 0 0,-2 0 1 0 0,0 1-1 0 0,-1 1 0 0 0,-1 0 0 0 0,-1 0 0 0 0,-1 0 0 0 0,-1 0 0 0 0,-1 1 0 0 0,0 0 0 0 0,-2-1 0 0 0,-1 8-121 0 0,-1-25-5 0 0,0-1 0 0 0,0 1 1 0 0,0 0-1 0 0,0 0 0 0 0,-1-1 0 0 0,1 1 0 0 0,-1-1 0 0 0,-1 1 1 0 0,1-1-1 0 0,0 0 0 0 0,-1 0 0 0 0,0 0 0 0 0,0 0 0 0 0,0-1 0 0 0,-1 1 1 0 0,1-1-1 0 0,-1 0 0 0 0,0 0 0 0 0,0 0 0 0 0,0 0 0 0 0,0-1 1 0 0,0 1-1 0 0,0-1 0 0 0,-1 0 0 0 0,1 0 0 0 0,-1-1 0 0 0,0 0 1 0 0,1 1-1 0 0,-1-2 0 0 0,0 1 0 0 0,0 0 0 0 0,0-1 0 0 0,0 0 0 0 0,1 0 1 0 0,-1 0-1 0 0,0-1 0 0 0,0 0 0 0 0,0 0 0 0 0,1 0 0 0 0,-1 0 1 0 0,0-1-1 0 0,1 0 0 0 0,-1 1 0 0 0,1-2 0 0 0,0 1 0 0 0,0-1 0 0 0,0 1 1 0 0,0-1-1 0 0,-2-2 5 0 0,2-2-48 0 0,1 0 0 0 0,0 0 1 0 0,0 0-1 0 0,1-1 0 0 0,0 0 1 0 0,0 1-1 0 0,0-1 0 0 0,1 0 1 0 0,0 0-1 0 0,1 0 0 0 0,0 1 1 0 0,0-1-1 0 0,1 0 0 0 0,0 0 1 0 0,0 0-1 0 0,1 0 0 0 0,0 1 1 0 0,0-1-1 0 0,0 1 0 0 0,1-1 1 0 0,1 1-1 0 0,-1 0 0 0 0,1 0 1 0 0,0 1-1 0 0,1-1 0 0 0,0 1 1 0 0,0 0-1 0 0,0 0 0 0 0,0 0 1 0 0,1 1-1 0 0,0 0 0 0 0,0 0 1 0 0,1 0-1 0 0,1 0 48 0 0,-6 3-322 0 0,7-8-1213 0 0,-9 1-6150 0 0,-6-1-692 0 0</inkml:trace>
  <inkml:trace contextRef="#ctx0" brushRef="#br0" timeOffset="-176228.68">18689 5781 1044 0 0,'0'0'840'0'0,"0"0"42"0"0,0 0 1205 0 0,0 0-476 0 0,0 0-54 0 0,0 0 284 0 0,0 0-121 0 0,0 0-469 0 0,0 0-516 0 0,-7-4-345 0 0,6 2-357 0 0,-1 1 0 0 0,0-1 0 0 0,0 1 0 0 0,0 0 1 0 0,-1 0-1 0 0,1 0 0 0 0,0 0 0 0 0,0 1 0 0 0,-1-1 0 0 0,1 0 0 0 0,0 1 1 0 0,-1 0-1 0 0,1-1 0 0 0,0 1 0 0 0,-1 0 0 0 0,1 0 0 0 0,0 1 0 0 0,-1-1 1 0 0,1 0-1 0 0,0 1 0 0 0,-1-1 0 0 0,1 1 0 0 0,0 0 0 0 0,0 0 0 0 0,-1 0 1 0 0,1 0-1 0 0,0 0 0 0 0,0 0 0 0 0,0 1 0 0 0,0-1 0 0 0,1 1 0 0 0,-1-1 0 0 0,0 1 1 0 0,0 0-1 0 0,1-1 0 0 0,-1 1 0 0 0,1 0 0 0 0,0 0 0 0 0,0 0 0 0 0,-1 1-33 0 0,-7 5 123 0 0,0 1 0 0 0,0-1 0 0 0,0 2 0 0 0,2-1 0 0 0,-1 1 0 0 0,1 1 0 0 0,0-1 0 0 0,1 1 0 0 0,0 0 0 0 0,1 1 0 0 0,1-1 0 0 0,-1 1 0 0 0,2 0 0 0 0,-2 9-123 0 0,8-16 42 0 0,0-1 0 0 0,1 1-1 0 0,0-1 1 0 0,0 0 0 0 0,0 0 0 0 0,0-1 0 0 0,1 1 0 0 0,0-1-1 0 0,-1 0 1 0 0,1 0 0 0 0,0 0 0 0 0,0-1 0 0 0,1 0 0 0 0,-1 0-1 0 0,0 0 1 0 0,1-1 0 0 0,-1 0 0 0 0,1 0 0 0 0,0 0 0 0 0,-1 0-1 0 0,1-1 1 0 0,0 0 0 0 0,3-1-42 0 0,116-2-739 0 0,-71-10-7452 0 0,-46 11 2394 0 0</inkml:trace>
  <inkml:trace contextRef="#ctx0" brushRef="#br0" timeOffset="-175791.36">18830 6002 4244 0 0,'0'0'6876'0'0,"0"0"-5013"0"0,0 0-1631 0 0,0 0 54 0 0,0 0 114 0 0,0 0-146 0 0,31 0-334 0 0,-29 0 45 0 0,1 0 0 0 0,-1 0 0 0 0,1 0 1 0 0,-1-1-1 0 0,1 1 0 0 0,-1 0 0 0 0,1-1 0 0 0,-1 0 1 0 0,1 1-1 0 0,-1-1 0 0 0,0 0 0 0 0,1 0 0 0 0,-1 0 1 0 0,0-1-1 0 0,0 1 0 0 0,0-1 0 0 0,0 1 1 0 0,0-1-1 0 0,0 1 0 0 0,0-1 0 0 0,-1 0 0 0 0,1 0 1 0 0,-1 0-1 0 0,1 0 0 0 0,-1 0 0 0 0,1-1 1 0 0,-1 1-1 0 0,0 0 0 0 0,0 0 0 0 0,0-1 0 0 0,-1 1 1 0 0,1-1-1 0 0,-1 1 0 0 0,1-1 0 0 0,-1 1 1 0 0,0-1-1 0 0,0 1 0 0 0,0-1 0 0 0,0 1 0 0 0,0-1 1 0 0,0 1-1 0 0,-1-1 0 0 0,1 1 0 0 0,-1-1 1 0 0,0 1-1 0 0,0 0 0 0 0,0-1 0 0 0,0 1 0 0 0,0 0 1 0 0,0 0-1 0 0,-1 0 0 0 0,1-1 0 0 0,-1 2 1 0 0,1-1-1 0 0,-1 0 0 0 0,0 0 0 0 0,0 0 0 0 0,0 1 1 0 0,0-1-1 0 0,0 1 0 0 0,0-1 35 0 0,5 4 42 0 0,-1-1 0 0 0,0 1 0 0 0,1-1 0 0 0,-1 1 0 0 0,0 0 0 0 0,0 0 0 0 0,0 0 0 0 0,0 0 0 0 0,0 0 0 0 0,-1 0 0 0 0,1 1 0 0 0,-1-1 1 0 0,1 1-1 0 0,-1-1 0 0 0,0 1 0 0 0,0-1 0 0 0,0 1 0 0 0,0 0 0 0 0,0-1 0 0 0,-1 1 0 0 0,1 0 0 0 0,-1 0 0 0 0,0 0 0 0 0,0-1 0 0 0,0 1 0 0 0,0 0 0 0 0,0 0 0 0 0,-1 0 0 0 0,1-1 0 0 0,-1 1 0 0 0,0 0 0 0 0,0-1 0 0 0,0 1 0 0 0,0 0 0 0 0,0-1 0 0 0,0 1 0 0 0,-1-1 0 0 0,1 0 0 0 0,-1 1 0 0 0,0-1 0 0 0,0 0 0 0 0,1 0 0 0 0,-2 0 0 0 0,1 0 1 0 0,0 0-1 0 0,0-1 0 0 0,0 1 0 0 0,-1-1 0 0 0,1 1 0 0 0,-1-1 0 0 0,1 0 0 0 0,-1 0 0 0 0,0 0 0 0 0,1 0 0 0 0,-1-1 0 0 0,0 1 0 0 0,0 0 0 0 0,1-1 0 0 0,-1 0 0 0 0,0 0 0 0 0,0 0 0 0 0,0 0 0 0 0,1 0 0 0 0,-1-1 0 0 0,0 1 0 0 0,0-1 0 0 0,1 0 0 0 0,-1 0 0 0 0,0 0 0 0 0,-1-1-42 0 0,74-3-1011 0 0,-41-6-659 0 0,-27 13 1826 0 0,0-1 0 0 0,1 1-1 0 0,-1 0 1 0 0,0 0 0 0 0,0 0-1 0 0,0 0 1 0 0,0 0-1 0 0,0 1 1 0 0,-1-1 0 0 0,1 1-1 0 0,-1-1 1 0 0,0 1 0 0 0,1-1-1 0 0,-1 1 1 0 0,0 0 0 0 0,-1 0-1 0 0,1-1 1 0 0,0 1-1 0 0,-1 0 1 0 0,1 0 0 0 0,-1 0-1 0 0,0 0 1 0 0,0 0 0 0 0,0 0-1 0 0,-1-1 1 0 0,1 4-156 0 0,8-10-6715 0 0,-2-6-647 0 0</inkml:trace>
  <inkml:trace contextRef="#ctx0" brushRef="#br0" timeOffset="-175589.47">19061 5683 7037 0 0,'0'0'6024'0'0,"0"0"-5488"0"0,9 55 364 0 0,-7-30 460 0 0,0 5-415 0 0,-2-2-285 0 0,0 0-204 0 0,0-1-144 0 0,-2 0-176 0 0,0-3-128 0 0,2-3-8 0 0,0-1-52 0 0,0-3-328 0 0,0-1-504 0 0,4-2-645 0 0,0-3-903 0 0,2-4-2520 0 0,5-5-2965 0 0</inkml:trace>
  <inkml:trace contextRef="#ctx0" brushRef="#br0" timeOffset="-174249.18">18945 5893 1316 0 0,'0'0'650'0'0,"0"0"684"0"0,0 0 2281 0 0,0 0-1407 0 0,0 0-1194 0 0,0 0-294 0 0,0 0-21 0 0,0 0-46 0 0,0 0-161 0 0,-2-3-167 0 0,0 3-312 0 0,1-1 1 0 0,0 1 0 0 0,0 0-1 0 0,-1-1 1 0 0,1 1-1 0 0,0 0 1 0 0,-1 0 0 0 0,1 0-1 0 0,0 0 1 0 0,-1 0-1 0 0,1 0 1 0 0,0 0 0 0 0,-1 0-1 0 0,1 1 1 0 0,0-1-1 0 0,0 0 1 0 0,-1 1 0 0 0,1-1-1 0 0,0 1 1 0 0,0-1-1 0 0,-1 1 1 0 0,1 0 0 0 0,0-1-1 0 0,0 1 1 0 0,0 0-1 0 0,0 0 1 0 0,0 0-1 0 0,0 0 1 0 0,0 0 0 0 0,1 0-1 0 0,-1 0 1 0 0,0 0-1 0 0,0 0 1 0 0,1 0 0 0 0,-1 1-1 0 0,1-1 1 0 0,-1 0-1 0 0,1 0 1 0 0,-1 1 0 0 0,1-1-1 0 0,0 0 1 0 0,0 0-1 0 0,0 1 1 0 0,-1-1 0 0 0,1 0-1 0 0,1 1 1 0 0,-1-1-1 0 0,0 0 1 0 0,0 1-14 0 0,-21 73 783 0 0,17-72-1501 0 0,0-6-4383 0 0,4-6-1367 0 0</inkml:trace>
  <inkml:trace contextRef="#ctx0" brushRef="#br0" timeOffset="-173130.22">18931 5896 1136 0 0,'0'0'348'0'0,"0"0"-428"0"0,0 0-93 0 0,0 0 221 0 0,0 0 42 0 0,0 0-56 0 0,0 14 1169 0 0,-2-21 6759 0 0,-15-9-6719 0 0,-89 19-1428 0 0,117 51 1024 0 0,20-10-4005 0 0,-24-37-448 0 0</inkml:trace>
  <inkml:trace contextRef="#ctx0" brushRef="#br0" timeOffset="-168282.67">20849 5992 4940 0 0,'0'0'6674'0'0,"3"7"-4849"0"0,4 12-1444 0 0,2 0 156 0 0,0 1-1 0 0,-2 1 0 0 0,0-1 0 0 0,-2 1 1 0 0,0 0-1 0 0,-2 1 0 0 0,0-1 0 0 0,-1 6-536 0 0,-4-61-10547 0 0,-4-68 7564 0 0,6 100 2952 0 0,-1 0 208 0 0,-1-1 0 0 0,1 1 1 0 0,0-1-1 0 0,1 0 0 0 0,-1 0 0 0 0,0 0 0 0 0,1 1 0 0 0,-1-1 0 0 0,1 0 0 0 0,0 0 1 0 0,0 0-1 0 0,0 0 0 0 0,1 0 0 0 0,-1 0 0 0 0,1 0 0 0 0,-1 1 0 0 0,1-1 0 0 0,0 0 0 0 0,0 0 1 0 0,0 1-1 0 0,1-1 0 0 0,-1 1 0 0 0,0-1 0 0 0,1 1 0 0 0,0-1 0 0 0,0 1 0 0 0,-1 0 0 0 0,1 0 1 0 0,1 0-1 0 0,-1 0 0 0 0,0 0 0 0 0,0 0 0 0 0,1 1 0 0 0,-1-1 0 0 0,1 1 0 0 0,-1-1 1 0 0,1 1-1 0 0,0 0 0 0 0,-1 0 0 0 0,1 0 0 0 0,0 1 0 0 0,0-1 0 0 0,0 1 0 0 0,0-1 0 0 0,-1 1 1 0 0,1 0-1 0 0,0 0 0 0 0,0 0 0 0 0,1 1-177 0 0,1 0 100 0 0,1 1-1 0 0,-1 0 1 0 0,0 0 0 0 0,0 0-1 0 0,0 1 1 0 0,0 0 0 0 0,0 0 0 0 0,-1 0-1 0 0,1 0 1 0 0,-1 1 0 0 0,0 0-1 0 0,0 0 1 0 0,0 0 0 0 0,0 0-1 0 0,-1 0 1 0 0,0 1 0 0 0,0 0 0 0 0,0 0-1 0 0,0 0 1 0 0,-1 0 0 0 0,0 0-1 0 0,0 1-99 0 0,-3-4 29 0 0,0 0 0 0 0,0 0 0 0 0,0 0 0 0 0,0 0 0 0 0,0 0-1 0 0,-1 0 1 0 0,1-1 0 0 0,-1 1 0 0 0,0 0 0 0 0,1-1 0 0 0,-1 1 0 0 0,0-1-1 0 0,0 0 1 0 0,0 1 0 0 0,0-1 0 0 0,0 0 0 0 0,0 0 0 0 0,0 0-1 0 0,0-1 1 0 0,-1 1 0 0 0,1 0 0 0 0,0-1 0 0 0,0 1 0 0 0,-1-1-1 0 0,1 0 1 0 0,0 0 0 0 0,-1 0 0 0 0,1 0 0 0 0,0 0 0 0 0,0-1 0 0 0,-1 1-1 0 0,1 0 1 0 0,-1-1-29 0 0,-43 10-728 0 0,85 50 1529 0 0,35-3 215 0 0,-40-41-4805 0 0,-24-13-1385 0 0,4-3-3265 0 0</inkml:trace>
  <inkml:trace contextRef="#ctx0" brushRef="#br0" timeOffset="-167958.62">21345 6217 12209 0 0,'0'0'1204'0'0,"0"0"-843"0"0,0 0-132 0 0,0 0 213 0 0,0 0 104 0 0,0 0-93 0 0,0 0-220 0 0,0 0-185 0 0,0 0 2 0 0,31 2 5 0 0,-28-4-91 0 0,-1 0 1 0 0,0 0-1 0 0,0-1 0 0 0,0 1 0 0 0,0 0 1 0 0,0-1-1 0 0,-1 1 0 0 0,1-1 0 0 0,-1 0 1 0 0,1 0-1 0 0,-1 1 0 0 0,0-1 0 0 0,0 0 1 0 0,0 0-1 0 0,-1 0 0 0 0,1 0 0 0 0,-1 0 0 0 0,0 0 1 0 0,1 0-1 0 0,-1 0 0 0 0,-1 0 0 0 0,1 0 1 0 0,0 0-1 0 0,-1 0 0 0 0,1 0 0 0 0,-1 0 1 0 0,0 0-1 0 0,0 0 0 0 0,0 0 0 0 0,-1 1 1 0 0,1-1-1 0 0,0 0 0 0 0,-1 1 0 0 0,0-1 1 0 0,0 1-1 0 0,0-1 0 0 0,0 1 0 0 0,0 0 1 0 0,0 0-1 0 0,0 0 0 0 0,-1 0 0 0 0,1 0 1 0 0,-1 1-1 0 0,1-1 0 0 0,-1 1 0 0 0,0 0 1 0 0,0-1-1 0 0,0 1 0 0 0,1 0 0 0 0,-1 1 1 0 0,0-1-1 0 0,0 0 0 0 0,0 1 0 0 0,-1 0 36 0 0,0 3 108 0 0,0 1-1 0 0,0 0 1 0 0,0 0 0 0 0,1 0-1 0 0,-1 0 1 0 0,1 0-1 0 0,0 1 1 0 0,0 0-1 0 0,1 0 1 0 0,0-1-1 0 0,-1 1 1 0 0,2 1 0 0 0,-1-1-1 0 0,0 0 1 0 0,1 0-1 0 0,0 1 1 0 0,0-1-1 0 0,1 0 1 0 0,0 1 0 0 0,0-1-1 0 0,0 1 1 0 0,0-1-1 0 0,1 1 1 0 0,0 2-108 0 0,36 40-667 0 0,4-37-7878 0 0,-21-12 1312 0 0</inkml:trace>
  <inkml:trace contextRef="#ctx0" brushRef="#br0" timeOffset="-167617.36">21633 6193 6037 0 0,'0'0'6107'0'0,"3"7"-4492"0"0,21 165 2426 0 0,9-195-7866 0 0,-32 21 3945 0 0,1 0 0 0 0,0 1 0 0 0,-1-1 0 0 0,1 0 0 0 0,0 1 0 0 0,0-1 0 0 0,0 1 0 0 0,0 0 0 0 0,1 0 0 0 0,-1 0 0 0 0,0 0 0 0 0,0 0 0 0 0,1 0 0 0 0,-1 0 0 0 0,0 1 0 0 0,1-1 0 0 0,-1 1 0 0 0,1 0 0 0 0,-1 0 0 0 0,1 0 0 0 0,-1 0 0 0 0,1 0 0 0 0,-1 0 0 0 0,0 1 0 0 0,1-1 0 0 0,-1 1 0 0 0,1 0 0 0 0,-1-1 0 0 0,0 1 0 0 0,0 0 0 0 0,1 0 0 0 0,-1 1 0 0 0,0-1 0 0 0,0 0 0 0 0,0 1 0 0 0,0-1 0 0 0,0 1 0 0 0,-1 0 0 0 0,1 0 0 0 0,0-1 0 0 0,-1 1 0 0 0,1 1-120 0 0,-1-4 20 0 0,1 1 0 0 0,-1-1 0 0 0,1 1 0 0 0,-1-1 0 0 0,0 0 0 0 0,1 1 0 0 0,-1-1 0 0 0,0 0 1 0 0,1 0-1 0 0,-1 0 0 0 0,0 0 0 0 0,0 0 0 0 0,0 0 0 0 0,0-1 0 0 0,0 1 0 0 0,0 0 0 0 0,0 0 0 0 0,0-1 0 0 0,-1 1 0 0 0,1-1 0 0 0,0 1 0 0 0,-1 0 0 0 0,1-1 0 0 0,-1 1 0 0 0,0-1 0 0 0,1 0 0 0 0,-1 1 1 0 0,0-1-1 0 0,0 1 0 0 0,0-1 0 0 0,0 1 0 0 0,0-1 0 0 0,0 1 0 0 0,-1-1 0 0 0,1 0 0 0 0,0 1 0 0 0,-1-1 0 0 0,1 1 0 0 0,-1-1-20 0 0,-9-66-1604 0 0,4 33-644 0 0,3 2-3908 0 0,4 28 55 0 0</inkml:trace>
  <inkml:trace contextRef="#ctx0" brushRef="#br0" timeOffset="-166918.21">22193 6230 7461 0 0,'0'0'5964'0'0,"0"0"-4466"0"0,0 0-1596 0 0,0 0 282 0 0,-7-3 47 0 0,6 1-236 0 0,0 1 1 0 0,0 0-1 0 0,-1 0 1 0 0,1-1-1 0 0,0 1 1 0 0,-1 0-1 0 0,1 0 0 0 0,-1 0 1 0 0,1 1-1 0 0,-1-1 1 0 0,1 0-1 0 0,-1 1 1 0 0,0-1-1 0 0,1 1 0 0 0,-1-1 1 0 0,0 1-1 0 0,1 0 1 0 0,-1-1-1 0 0,0 1 1 0 0,0 0-1 0 0,1 0 0 0 0,-1 0 1 0 0,0 1-1 0 0,0-1 1 0 0,1 0-1 0 0,-1 1 0 0 0,0-1 1 0 0,1 1-1 0 0,-1-1 1 0 0,0 1-1 0 0,1 0 1 0 0,-1 0-1 0 0,1-1 0 0 0,-1 1 1 0 0,1 0-1 0 0,0 1 1 0 0,-1-1-1 0 0,1 0 1 0 0,0 0-1 0 0,0 0 0 0 0,0 1 1 0 0,0-1-1 0 0,0 1 1 0 0,0-1-1 0 0,0 1 1 0 0,0-1-1 0 0,1 1 0 0 0,-1 0 1 0 0,0-1-1 0 0,1 1 1 0 0,0 0-1 0 0,-1-1 0 0 0,1 1 1 0 0,0 0-1 0 0,0-1 1 0 0,0 1-1 0 0,0 0 1 0 0,0 0-1 0 0,0-1 5 0 0,57 151 2163 0 0,-58-150-2181 0 0,0 0 0 0 0,0 1 0 0 0,0-1 0 0 0,-1 1 0 0 0,1-1 0 0 0,-1 0 0 0 0,1 0 0 0 0,-1 0 0 0 0,0 0 0 0 0,0 0 0 0 0,0 0 0 0 0,0-1 0 0 0,0 1 0 0 0,0 0 0 0 0,0-1 0 0 0,0 0 0 0 0,-1 1 0 0 0,1-1 0 0 0,-1 0 0 0 0,1 0 0 0 0,-1-1 0 0 0,1 1 0 0 0,-1 0 0 0 0,1-1 1 0 0,-1 0-1 0 0,0 1 0 0 0,1-1 0 0 0,-1 0 0 0 0,0 0 0 0 0,1-1 0 0 0,-1 1 0 0 0,0-1 18 0 0,-33-3-4470 0 0,17-8-3694 0 0</inkml:trace>
  <inkml:trace contextRef="#ctx0" brushRef="#br0" timeOffset="-176599.75">18265 5602 4500 0 0,'0'0'6356'0'0,"0"0"-4225"0"0,0 0-1263 0 0,0 0-58 0 0,0 0-467 0 0,0 0-275 0 0,-7-5 25 0 0,3 2-76 0 0,-1 0 1 0 0,0 1 0 0 0,0 0-1 0 0,0-1 1 0 0,0 2-1 0 0,0-1 1 0 0,0 0 0 0 0,-1 1-1 0 0,1 0 1 0 0,0 0-1 0 0,-1 1 1 0 0,1 0 0 0 0,-1 0-1 0 0,1 0 1 0 0,-1 0-1 0 0,1 1 1 0 0,0 0 0 0 0,-1 0-1 0 0,1 0 1 0 0,-3 2-18 0 0,-56 24-122 0 0,63-26 121 0 0,0 0 0 0 0,0 0 0 0 0,0 0 0 0 0,0 0 0 0 0,0 1 0 0 0,1-1 0 0 0,-1 0 0 0 0,0 0 0 0 0,1 0 0 0 0,-1 1 0 0 0,1-1 0 0 0,-1 0 0 0 0,1 1 0 0 0,-1-1 0 0 0,1 0 0 0 0,0 1 0 0 0,0-1 0 0 0,0 1 0 0 0,0-1 0 0 0,0 0 0 0 0,0 1 0 0 0,0-1 0 0 0,0 1 0 0 0,1-1 0 0 0,-1 0 0 0 0,0 1 0 0 0,1-1 0 0 0,-1 0 0 0 0,1 0 0 0 0,0 1 0 0 0,-1-1 0 0 0,1 0 0 0 0,0 0 0 0 0,0 0 0 0 0,-1 0 0 0 0,1 0 0 0 0,0 0 0 0 0,0 0 0 0 0,0 0 0 0 0,1 0 0 0 0,-1 0 0 0 0,0 0 0 0 0,0-1 0 0 0,0 1 0 0 0,1 0 0 0 0,-1-1 1 0 0,47 38 127 0 0,-38-33-2 0 0,-1 1 0 0 0,0 0 0 0 0,0 0 0 0 0,0 1 1 0 0,0 0-1 0 0,-1 1 0 0 0,-1 0 0 0 0,1 0 0 0 0,-1 0 1 0 0,-1 1-1 0 0,1 0 0 0 0,-2 1 0 0 0,1-1 0 0 0,-1 1 1 0 0,-1 0-1 0 0,1 0 0 0 0,-2 1 0 0 0,1-1 0 0 0,1 11-125 0 0,-6-17 28 0 0,0-1 0 0 0,0 1-1 0 0,-1-1 1 0 0,1 0 0 0 0,0 1 0 0 0,-1-1-1 0 0,0 0 1 0 0,0 0 0 0 0,0 0-1 0 0,0 0 1 0 0,0-1 0 0 0,-1 1-1 0 0,1 0 1 0 0,-1-1 0 0 0,0 0 0 0 0,0 0-1 0 0,0 0 1 0 0,0 0 0 0 0,0 0-1 0 0,0 0 1 0 0,0-1 0 0 0,-1 1 0 0 0,1-1-1 0 0,0 0 1 0 0,-1 0 0 0 0,1 0-1 0 0,-1-1 1 0 0,1 1 0 0 0,-1-1-1 0 0,0 0 1 0 0,1 0 0 0 0,-1 0-28 0 0,-74-1-2800 0 0,60-5-886 0 0,5-6-3717 0 0</inkml:trace>
  <inkml:trace contextRef="#ctx0" brushRef="#br0" timeOffset="-165581.39">18025 5275 2916 0 0,'0'0'6720'0'0,"0"0"-4766"0"0,-3 7-2310 0 0,-34 61 1356 0 0,3 1-1 0 0,4 2 0 0 0,2 1 1 0 0,4 1-1 0 0,-9 48-999 0 0,29-99 49 0 0,2-1 0 0 0,0 1 0 0 0,1 0 0 0 0,1 0 0 0 0,1 0 0 0 0,2 0 0 0 0,0 0 0 0 0,1 0-1 0 0,1-1 1 0 0,0 0 0 0 0,2 0 0 0 0,1 0 0 0 0,0-1 0 0 0,2 0 0 0 0,0 0 0 0 0,1-1 0 0 0,1-1 0 0 0,1 0 0 0 0,1-1 0 0 0,0 0 0 0 0,1-1 0 0 0,1 0 0 0 0,2 0-49 0 0,166 137-49 0 0,-44-77-7525 0 0,-83-56-1904 0 0</inkml:trace>
  <inkml:trace contextRef="#ctx0" brushRef="#br0" timeOffset="-166205.35">22687 5828 820 0 0,'0'0'316'0'0,"0"0"-316"0"0,0 0-404 0 0,0 0-300 0 0</inkml:trace>
  <inkml:trace contextRef="#ctx0" brushRef="#br0" timeOffset="-165941.5">22687 5828 980 0 0,'-2'-3'480'0'0,"-16"-33"628"0"0,20 18 7057 0 0,18 55-6956 0 0,5 22-447 0 0,-2 1 0 0 0,-3 0 0 0 0,-2 2 1 0 0,-3 0-1 0 0,-3 1 0 0 0,-2 0 0 0 0,-3 1 1 0 0,-2 53-763 0 0,-8-98-9 0 0,-1 0 0 0 0,-1 0 0 0 0,0-1 1 0 0,-1 0-1 0 0,-1 0 0 0 0,-1 0 0 0 0,0-1 1 0 0,-2 0-1 0 0,0-1 0 0 0,0 0 0 0 0,-2 0 0 0 0,0-1 1 0 0,-1-1-1 0 0,0 0 0 0 0,-1-1 0 0 0,0 0 1 0 0,-1-1-1 0 0,-1-1 0 0 0,0 0 0 0 0,0-1 1 0 0,-1-1-1 0 0,-6 2 9 0 0,-67 22-3575 0 0,-3-20-3324 0 0,50-14-474 0 0</inkml:trace>
  <inkml:trace contextRef="#ctx0" brushRef="#br0" timeOffset="-169521.87">20424 5862 5673 0 0,'0'0'2794'0'0,"0"0"-501"0"0,0 0-989 0 0,0 0-857 0 0,0 0-241 0 0,0 7 396 0 0,10 259 4237 0 0,-10-228-4822 0 0,0-21-2574 0 0,4-17-3267 0 0,0-3 34 0 0</inkml:trace>
  <inkml:trace contextRef="#ctx0" brushRef="#br0" timeOffset="-169122.15">20465 5931 3788 0 0,'0'0'2137'0'0,"0"0"-785"0"0,0 0-406 0 0,0-7 53 0 0,-4-28 933 0 0,49 25-812 0 0,-40 9-1021 0 0,0 1 1 0 0,0 0 0 0 0,0 0-1 0 0,0 1 1 0 0,0-1-1 0 0,0 1 1 0 0,-1 0 0 0 0,1 0-1 0 0,0 1 1 0 0,-1-1 0 0 0,1 1-1 0 0,0 0 1 0 0,-1 0-1 0 0,0 1 1 0 0,0-1 0 0 0,0 1-1 0 0,0 0 1 0 0,0 0 0 0 0,0 1-1 0 0,-1-1 1 0 0,1 1-1 0 0,-1-1 1 0 0,0 1 0 0 0,0 0-1 0 0,0 0 1 0 0,-1 1-1 0 0,0-1 1 0 0,0 0 0 0 0,2 4-100 0 0,-86 42 2185 0 0,74-46-2502 0 0,4-6-9179 0 0,1-1 4563 0 0,9 11 2331 0 0</inkml:trace>
  <inkml:trace contextRef="#ctx0" brushRef="#br0" timeOffset="-168965.42">20465 5931 7113 0 0</inkml:trace>
  <inkml:trace contextRef="#ctx0" brushRef="#br0" timeOffset="-168797.13">20465 5931 7113 0 0,'56'34'7301'0'0,"12"42"-5388"0"0,-175-142-7354 0 0,107 66 5438 0 0,0 1 10 0 0,0-1 1 0 0,0 1 0 0 0,0 0-1 0 0,0 0 1 0 0,0-1 0 0 0,0 1 0 0 0,0 0-1 0 0,0-1 1 0 0,0 1 0 0 0,0 0-1 0 0,-1 0 1 0 0,1-1 0 0 0,0 1-1 0 0,0 0 1 0 0,-1-1 0 0 0,1 1 0 0 0,-1-1-1 0 0,1 1 1 0 0,-1 0 0 0 0,1-1-1 0 0,-1 1 1 0 0,1-1 0 0 0,-1 1-1 0 0,1-1 1 0 0,-1 1 0 0 0,1-1 0 0 0,-1 0-1 0 0,0 1 1 0 0,1-1 0 0 0,-1 0-1 0 0,0 1 1 0 0,1-1 0 0 0,-1 0-1 0 0,0 0 1 0 0,0 0 0 0 0,1 0 0 0 0,-1 0-1 0 0,0 1 1 0 0,1-1 0 0 0,-1 0-1 0 0,0-1 1 0 0,0 1 0 0 0,1 0-1 0 0,-1 0 1 0 0,0 0 0 0 0,0 0 0 0 0,1-1-1 0 0,-1 1 1 0 0,0 0 0 0 0,1 0-1 0 0,-1-1 1 0 0,0 1 0 0 0,1-1-1 0 0,-1 1 1 0 0,1 0 0 0 0,-1-1 0 0 0,1 1-1 0 0,-1-1 1 0 0,1 0 0 0 0,-1 1-1 0 0,1-1 1 0 0,-1 1 0 0 0,1-1 0 0 0,0 0-1 0 0,-1 1 1 0 0,1-1 0 0 0,0 0-1 0 0,0 1 1 0 0,-1-1 0 0 0,1 0-8 0 0,91 155 5421 0 0,-85-144-7796 0 0,1-7-4540 0 0,-1-4-638 0 0</inkml:trace>
  <inkml:trace contextRef="#ctx0" brushRef="#br0" timeOffset="-163501.41">17025 800 7585 0 0,'0'0'4452'0'0,"0"0"-3371"0"0,0 0-1236 0 0,0 0 17 0 0,1 9 462 0 0,2 22 83 0 0,1-1 0 0 0,2 0 0 0 0,2 0-1 0 0,0-1 1 0 0,2 0 0 0 0,1-1 0 0 0,3 4-407 0 0,6-89 567 0 0,-19 51-609 0 0,-2 5 43 0 0,1 0-1 0 0,0 0 1 0 0,-1-1-1 0 0,1 1 0 0 0,0 0 1 0 0,0 0-1 0 0,0 0 0 0 0,-1 0 1 0 0,1 0-1 0 0,0-1 1 0 0,0 1-1 0 0,1 0 0 0 0,-1 0 1 0 0,0 0-1 0 0,0 0 0 0 0,1 0 1 0 0,-1 0-1 0 0,0-1 1 0 0,1 1-1 0 0,-1 0 0 0 0,1 0 1 0 0,-1 0-1 0 0,1 0 0 0 0,0 0 1 0 0,-1 1-1 0 0,1-1 1 0 0,0 0-1 0 0,0 0 0 0 0,0 0 1 0 0,0 1-1 0 0,0-1 0 0 0,-1 0 1 0 0,1 1-1 0 0,0-1 1 0 0,1 0-1 0 0,-1 1 0 0 0,0 0 1 0 0,0-1-1 0 0,0 1 0 0 0,0 0 1 0 0,0-1-1 0 0,0 1 1 0 0,0 0-1 0 0,1 0 0 0 0,-1 0 1 0 0,0 0-1 0 0,0 0 0 0 0,0 0 1 0 0,0 0-1 0 0,0 1 0 0 0,1-1 1 0 0,-1 0-1 0 0,0 0 1 0 0,0 1-1 0 0,0-1 0 0 0,0 1 1 0 0,0-1-1 0 0,0 1 0 0 0,0 0 1 0 0,0-1-1 0 0,0 1 1 0 0,0 0-1 0 0,-1 0 0 0 0,1-1 1 0 0,0 1-1 0 0,0 0 0 0 0,-1 0 1 0 0,1 0-1 0 0,0 0 0 0 0,23 24-35 0 0,-22-22 117 0 0,1 1 0 0 0,0 0 0 0 0,0-1 0 0 0,0 1 0 0 0,0-1 0 0 0,1 0 0 0 0,-1 0 0 0 0,1 0 0 0 0,0-1 0 0 0,0 1-1 0 0,0-1 1 0 0,0 0 0 0 0,0 0 0 0 0,0 0 0 0 0,1 0 0 0 0,-1-1 0 0 0,1 0 0 0 0,-1 0 0 0 0,1 0 0 0 0,1 0-82 0 0,-3-4 65 0 0,0 0 0 0 0,0 0 0 0 0,0 0 0 0 0,0 0 0 0 0,0-1 0 0 0,-1 1 1 0 0,0-1-1 0 0,1 0 0 0 0,-2 1 0 0 0,1-1 0 0 0,0 0 0 0 0,-1 0 0 0 0,1 0 1 0 0,-1 0-1 0 0,0-1 0 0 0,0 1 0 0 0,-1 0 0 0 0,0 0 0 0 0,1-1 0 0 0,-1 1 0 0 0,0 0 1 0 0,-1 0-1 0 0,1-1 0 0 0,-1 1 0 0 0,0 0 0 0 0,-1-2-65 0 0,-29-119-4117 0 0,35 128-2679 0 0,10 11 3294 0 0,-13-13 3122 0 0,8 11-2618 0 0</inkml:trace>
  <inkml:trace contextRef="#ctx0" brushRef="#br0" timeOffset="-163131.38">17584 994 10257 0 0,'0'0'2400'0'0,"0"0"-1601"0"0,0 0-550 0 0,0 0 66 0 0,0 0-105 0 0,0 0-106 0 0,6-5 39 0 0,-3 1-131 0 0,-1 3-31 0 0,0 0 1 0 0,-1-1-1 0 0,1 1 1 0 0,0-1-1 0 0,-1 1 0 0 0,0-1 1 0 0,1 1-1 0 0,-1-1 1 0 0,0 0-1 0 0,0 1 1 0 0,0-1-1 0 0,0 0 0 0 0,0 0 1 0 0,0 0-1 0 0,-1 0 1 0 0,1 0-1 0 0,-1 0 1 0 0,1 0-1 0 0,-1 0 0 0 0,0 0 1 0 0,1 0-1 0 0,-1 0 1 0 0,0 0-1 0 0,-1-1 1 0 0,1 1-1 0 0,0 0 0 0 0,0 0 1 0 0,-1 0-1 0 0,0 0 1 0 0,1 0-1 0 0,-1 0 1 0 0,0 0-1 0 0,0 0 19 0 0,1 1-12 0 0,0-1 1 0 0,-1 1-1 0 0,1-1 0 0 0,0 1 1 0 0,-1-1-1 0 0,1 1 0 0 0,-1 0 1 0 0,0-1-1 0 0,1 1 0 0 0,-1 0 1 0 0,0-1-1 0 0,0 1 0 0 0,0 0 1 0 0,0 0-1 0 0,0 0 0 0 0,0 0 1 0 0,0 0-1 0 0,0 0 1 0 0,0 0-1 0 0,-1 0 0 0 0,1 0 1 0 0,0 0-1 0 0,-1 1 0 0 0,1-1 1 0 0,-1 1-1 0 0,1-1 0 0 0,0 1 1 0 0,-1-1-1 0 0,1 1 0 0 0,-1 0 1 0 0,1 0-1 0 0,-1 0 0 0 0,1-1 1 0 0,-1 2-1 0 0,1-1 0 0 0,-1 0 1 0 0,1 0-1 0 0,-1 0 0 0 0,1 1 1 0 0,-1-1-1 0 0,1 1 1 0 0,-1-1-1 0 0,1 1 0 0 0,-1-1 1 0 0,1 1-1 0 0,0 0 0 0 0,0 0 1 0 0,-1 0-1 0 0,1 0 0 0 0,0 0 1 0 0,0 0-1 0 0,0 0 0 0 0,0 0 1 0 0,0 0-1 0 0,0 0 0 0 0,0 1 1 0 0,0-1-1 0 0,1 0 0 0 0,-1 1 1 0 0,0-1-1 0 0,1 0 0 0 0,-1 1 1 0 0,1-1-1 0 0,0 1 0 0 0,-1-1 1 0 0,1 1-1 0 0,0 0 12 0 0,-2 0 33 0 0,0 0-1 0 0,0 0 1 0 0,0 0-1 0 0,0 0 1 0 0,0 0-1 0 0,0 0 1 0 0,1 0-1 0 0,-1 1 1 0 0,1-1-1 0 0,0 1 1 0 0,0-1-1 0 0,0 1 1 0 0,0 0-1 0 0,0-1 1 0 0,1 1 0 0 0,-1 0-1 0 0,1 0 1 0 0,-1-1-1 0 0,1 1 1 0 0,0 0-1 0 0,0 0 1 0 0,0-1-1 0 0,1 1 1 0 0,-1 0-1 0 0,1 0 1 0 0,-1-1-1 0 0,1 1 1 0 0,0 0-1 0 0,0-1 1 0 0,0 1-1 0 0,0-1 1 0 0,1 1-1 0 0,-1-1 1 0 0,1 1-1 0 0,0-1 1 0 0,-1 0-1 0 0,1 0 1 0 0,0 0-1 0 0,0 0 1 0 0,0 0 0 0 0,0 0-1 0 0,1-1 1 0 0,-1 1-1 0 0,0-1 1 0 0,1 0-1 0 0,-1 1 1 0 0,1-1-1 0 0,0 0 1 0 0,1 0-33 0 0,64-24 717 0 0,-27 84-1182 0 0,-40-61 424 0 0,4 11-1097 0 0,2-8-5871 0 0,-1-7 256 0 0</inkml:trace>
  <inkml:trace contextRef="#ctx0" brushRef="#br0" timeOffset="-161548.87">18542 783 15881 0 0,'0'0'1805'0'0,"0"0"-1805"0"0,0 0-164 0 0,0 0 52 0 0,0 0-224 0 0,0 0 112 0 0,0 0-617 0 0,0 0-607 0 0,0 0-1588 0 0,0 0-4397 0 0</inkml:trace>
  <inkml:trace contextRef="#ctx0" brushRef="#br0" timeOffset="-162760.21">17874 922 11789 0 0,'0'0'1500'0'0,"4"6"-939"0"0,3 8-315 0 0,-2 0-1 0 0,0 1 1 0 0,0 0-1 0 0,-2 0 1 0 0,0 0 0 0 0,0 0-1 0 0,-1 0 1 0 0,-1 1-1 0 0,-1-1 1 0 0,0 1 0 0 0,-1-1-1 0 0,-1 0 1 0 0,0 0 0 0 0,-1 1-1 0 0,0-1 1 0 0,-2-1-1 0 0,1 1 1 0 0,-5 6-246 0 0,23-85-5415 0 0,0-64 5302 0 0,-5 45 329 0 0,-9 85-183 0 0,0 0-1 0 0,1 0 0 0 0,-1 0 1 0 0,1 0-1 0 0,-1 0 1 0 0,1 0-1 0 0,0 0 0 0 0,0 0 1 0 0,0-1-1 0 0,0 1 1 0 0,0 0-1 0 0,0-1 1 0 0,0 1-1 0 0,1 0 0 0 0,-1-1 1 0 0,0 0-1 0 0,1 1 1 0 0,-1-1-1 0 0,1 0 0 0 0,0 0 1 0 0,-1 1-1 0 0,1-1 1 0 0,0-1-1 0 0,0 1 0 0 0,0 0 1 0 0,0 0-1 0 0,0-1 1 0 0,0 1-1 0 0,-1-1 1 0 0,1 1-1 0 0,0-1 0 0 0,1 0 1 0 0,-1 0-1 0 0,0 0 1 0 0,0 0-1 0 0,0 0 0 0 0,0-1 1 0 0,0 1-1 0 0,0 0 1 0 0,0-1-1 0 0,-1 1 1 0 0,1-1-1 0 0,0 0 0 0 0,0 0 1 0 0,0 0-1 0 0,0 0 1 0 0,-1 0-1 0 0,1 0 0 0 0,0 0 1 0 0,-1-1-1 0 0,1 1 1 0 0,-1 0-1 0 0,0-1 0 0 0,1 0 1 0 0,-1 1-1 0 0,0-1 1 0 0,0 0-1 0 0,0 1 1 0 0,0-1-1 0 0,0 0 0 0 0,0 0 1 0 0,-1 0-1 0 0,1 0 1 0 0,-1 0-1 0 0,1 0 0 0 0,-1 0 1 0 0,0 0-1 0 0,0 0 1 0 0,1 0-1 0 0,-1 0-32 0 0,1 4 14 0 0,0 0 0 0 0,0 1 0 0 0,0-1 0 0 0,0 0-1 0 0,0 0 1 0 0,-1 1 0 0 0,1-1 0 0 0,-1 1 0 0 0,1-1 0 0 0,-1 1 0 0 0,0-1 0 0 0,0 1-1 0 0,0-1 1 0 0,0 0 0 0 0,0 1 0 0 0,-1-1 0 0 0,1 1 0 0 0,-1-1 0 0 0,0 1 0 0 0,1-1-1 0 0,-1 0 1 0 0,0 0 0 0 0,-1 1 0 0 0,1-1 0 0 0,0 0 0 0 0,0 0 0 0 0,-1 0-1 0 0,1 0 1 0 0,-1 0 0 0 0,0-1 0 0 0,0 1 0 0 0,0 0 0 0 0,1-1 0 0 0,-1 1 0 0 0,-1-1-1 0 0,1 0 1 0 0,0 1 0 0 0,0-1 0 0 0,0 0 0 0 0,-1-1 0 0 0,1 1 0 0 0,0 0 0 0 0,-1-1-1 0 0,1 1 1 0 0,-1-1 0 0 0,1 1 0 0 0,-1-1 0 0 0,1 0 0 0 0,-1 0 0 0 0,1-1 0 0 0,0 1-1 0 0,-1 0-13 0 0,-33-4-5013 0 0,19-2-2307 0 0</inkml:trace>
  <inkml:trace contextRef="#ctx0" brushRef="#br0" timeOffset="-161174.34">17900 915 1180 0 0,'0'0'652'0'0,"0"0"46"0"0,0 0 804 0 0,0 0-574 0 0,-6-3-754 0 0,-27-11 11 0 0,73-7 6400 0 0,-27 14-6330 0 0,-8 4-159 0 0,1 1 1 0 0,-1 0-1 0 0,1 0 0 0 0,-1 0 0 0 0,1 1 1 0 0,0 0-1 0 0,-1 0 0 0 0,1 0 0 0 0,0 1 1 0 0,0 0-1 0 0,0 0 0 0 0,-1 0 1 0 0,1 1-1 0 0,0 0 0 0 0,0 0 0 0 0,-1 0 1 0 0,1 1-1 0 0,-1 0 0 0 0,1 0 0 0 0,-1 0 1 0 0,5 3-97 0 0,-23 21-3809 0 0,5-23-218 0 0</inkml:trace>
  <inkml:trace contextRef="#ctx0" brushRef="#br0" timeOffset="-162355.15">18185 1027 14437 0 0,'0'0'372'0'0,"3"8"45"0"0,2 16-189 0 0,0 1 0 0 0,-1-1 0 0 0,-1 0 0 0 0,-2 1 0 0 0,0 0 0 0 0,-2-1 0 0 0,-1 1 0 0 0,0-1 0 0 0,-2 1 0 0 0,-1-1 0 0 0,-1 0-228 0 0,0-128-5091 0 0,5 69 4261 0 0,0 8 791 0 0,1 1 0 0 0,0 0 0 0 0,2 0 0 0 0,2-1 0 0 0,0 1 0 0 0,1 1 0 0 0,7-18 39 0 0,-11 41 74 0 0,-1 0 1 0 0,1 0-1 0 0,1-1 1 0 0,-1 1-1 0 0,0 0 1 0 0,0 0-1 0 0,1 1 1 0 0,-1-1-1 0 0,1 0 1 0 0,-1 0-1 0 0,1 1 1 0 0,0-1-1 0 0,0 1 1 0 0,0-1-1 0 0,0 1 1 0 0,0 0-1 0 0,0 0 1 0 0,0 0-1 0 0,0 0 1 0 0,0 0-1 0 0,1 0 1 0 0,-1 0-1 0 0,0 1 0 0 0,1-1 1 0 0,-1 1-1 0 0,0 0 1 0 0,1 0-1 0 0,-1 0 1 0 0,0 0-1 0 0,1 0 1 0 0,-1 0-1 0 0,0 1 1 0 0,1-1-1 0 0,-1 1 1 0 0,0-1-1 0 0,1 1 1 0 0,-1 0-1 0 0,0 0 1 0 0,0 0-1 0 0,0 0 1 0 0,0 0-1 0 0,0 1 1 0 0,0-1-1 0 0,0 1 1 0 0,0-1-1 0 0,0 2-74 0 0,4 1 9 0 0,-1 0 0 0 0,0 0-1 0 0,0 0 1 0 0,0 1 0 0 0,-1 0-1 0 0,1 0 1 0 0,-1 0-1 0 0,-1 0 1 0 0,1 1 0 0 0,-1-1-1 0 0,0 1 1 0 0,0 0 0 0 0,0 0-1 0 0,-1 0 1 0 0,0 0 0 0 0,1 7-9 0 0,-6-10-7 0 0,0 0 1 0 0,0 0-1 0 0,-1 0 1 0 0,1 0 0 0 0,-1-1-1 0 0,0 1 1 0 0,0-1-1 0 0,0 0 1 0 0,0 0 0 0 0,0-1-1 0 0,-1 1 1 0 0,1-1-1 0 0,0 0 1 0 0,-1 0-1 0 0,1 0 1 0 0,-1 0 0 0 0,1-1-1 0 0,-1 0 1 0 0,1 0-1 0 0,-1 0 1 0 0,1-1 0 0 0,-1 1-1 0 0,1-1 1 0 0,-1 0-1 0 0,1 0 1 0 0,0-1 0 0 0,0 1-1 0 0,-1-1 1 0 0,-3-2 6 0 0,-40-10-4095 0 0,30 8-636 0 0</inkml:trace>
  <inkml:trace contextRef="#ctx0" brushRef="#br0" timeOffset="-161795.06">18330 1113 4548 0 0,'0'0'2787'0'0,"7"4"-1826"0"0,-1 1-815 0 0,36 24 808 0 0,-11-18 3765 0 0,30-76-4282 0 0,-19-8 1407 0 0,-39 118-1988 0 0,-15 23 1082 0 0,64-76-625 0 0,-42 1-299 0 0,-9 6-40 0 0,-1 0 0 0 0,1-1 0 0 0,0 1 0 0 0,0 0 0 0 0,0 0 0 0 0,0 0 0 0 0,0 0-1 0 0,0 0 1 0 0,1 0 0 0 0,-1 0 0 0 0,0 0 0 0 0,0 0 0 0 0,1 1 0 0 0,-1-1 0 0 0,1 0 0 0 0,-1 1 0 0 0,0-1 0 0 0,1 1 0 0 0,-1-1 0 0 0,1 1 0 0 0,-1 0 0 0 0,1 0 0 0 0,-1 0 0 0 0,1 0 0 0 0,-1 0 0 0 0,1 0 0 0 0,-1 0 0 0 0,1 0-1 0 0,-1 1 1 0 0,1-1 0 0 0,-1 0 0 0 0,1 1 0 0 0,-1-1 0 0 0,1 1 0 0 0,-1 0 0 0 0,0-1 0 0 0,1 1 0 0 0,-1 0 0 0 0,0 0 0 0 0,0 0 0 0 0,0 0 0 0 0,1 0 0 0 0,-1 0 0 0 0,0 0 0 0 0,0 0 0 0 0,-1 1 0 0 0,1-1 0 0 0,0 0 0 0 0,0 1-1 0 0,-1-1 1 0 0,1 0 0 0 0,0 1 0 0 0,-1-1 0 0 0,1 1 0 0 0,-1-1 0 0 0,0 1 0 0 0,1 1 26 0 0,19-12 789 0 0,-20 8-782 0 0,1-1 0 0 0,-1 1-1 0 0,1-1 1 0 0,0 1 0 0 0,0-1 0 0 0,-1 1-1 0 0,1 0 1 0 0,0 0 0 0 0,0-1 0 0 0,1 1-1 0 0,-1 0 1 0 0,0 0 0 0 0,0 0 0 0 0,0 0 0 0 0,1 0-1 0 0,-1 0 1 0 0,0 0 0 0 0,1 1 0 0 0,-1-1-1 0 0,1 0 1 0 0,-1 1 0 0 0,1-1 0 0 0,-1 1-1 0 0,1 0 1 0 0,-1-1 0 0 0,1 1 0 0 0,0 0 0 0 0,-1 0-1 0 0,1 0 1 0 0,-1 0 0 0 0,1 0 0 0 0,0 1-1 0 0,-1-1 1 0 0,1 0 0 0 0,-1 1 0 0 0,1-1-1 0 0,-1 1 1 0 0,1 0-7 0 0,9 9 91 0 0,-2 2-1 0 0,1 0 0 0 0,-2 0 1 0 0,1 0-1 0 0,-2 1 0 0 0,0 1 1 0 0,0-1-1 0 0,-1 1 0 0 0,-1 0 1 0 0,0 0-1 0 0,-1 1 0 0 0,-1-1 1 0 0,0 1-1 0 0,-1 0 0 0 0,0 0 1 0 0,-2 0-1 0 0,1 0 0 0 0,-3 13-90 0 0,2-25 10 0 0,1-1-1 0 0,-1 1 0 0 0,-1-1 0 0 0,1 1 0 0 0,0-1 0 0 0,0 1 1 0 0,-1-1-1 0 0,0 0 0 0 0,1 1 0 0 0,-1-1 0 0 0,0 1 1 0 0,0-1-1 0 0,0 0 0 0 0,-1 0 0 0 0,1 0 0 0 0,0 1 1 0 0,-1-1-1 0 0,0-1 0 0 0,1 1 0 0 0,-1 0 0 0 0,0 0 0 0 0,0-1 1 0 0,0 1-1 0 0,0-1 0 0 0,0 1 0 0 0,0-1 0 0 0,0 0 1 0 0,-1 0-1 0 0,1 0 0 0 0,0 0 0 0 0,-1 0 0 0 0,1 0 0 0 0,-1-1 1 0 0,1 1-1 0 0,-1-1 0 0 0,1 0 0 0 0,-1 0 0 0 0,1 0 1 0 0,-1 0-1 0 0,1 0 0 0 0,-1 0 0 0 0,1-1 0 0 0,-1 1 1 0 0,1-1-10 0 0,-104-59-4804 0 0,74 20-1432 0 0</inkml:trace>
  <inkml:trace contextRef="#ctx0" brushRef="#br0" timeOffset="-164263.14">16521 550 1356 0 0,'0'0'6389'0'0,"0"0"-4132"0"0,1-7-1326 0 0,0-38 770 0 0,-3 44-1689 0 0,1 1 0 0 0,0 0 0 0 0,-1 0 0 0 0,1 0 0 0 0,-1 0 0 0 0,1 0 0 0 0,0 0 0 0 0,-1 0 0 0 0,1 0 0 0 0,0 0 1 0 0,-1 1-1 0 0,1-1 0 0 0,0 1 0 0 0,-1-1 0 0 0,1 1 0 0 0,0-1 0 0 0,0 1 0 0 0,-1 0 0 0 0,1-1 0 0 0,0 1 0 0 0,0 0 0 0 0,0 0 0 0 0,0 0 0 0 0,0 0 0 0 0,0 0 1 0 0,0 0-1 0 0,1 0 0 0 0,-1 0 0 0 0,0 1 0 0 0,1-1 0 0 0,-1 0 0 0 0,0 0 0 0 0,1 1 0 0 0,-1-1 0 0 0,1 0 0 0 0,0 1 0 0 0,-1-1 0 0 0,1 0 0 0 0,0 1 0 0 0,0-1 0 0 0,0 0 1 0 0,0 1-13 0 0,-11 41 389 0 0,2 0 0 0 0,2 1 0 0 0,2 0 1 0 0,2 0-1 0 0,2 0 0 0 0,2 0 1 0 0,1 0-1 0 0,3 0 0 0 0,9 41-389 0 0,36 45 895 0 0,-7-97-4782 0 0,-34-32-1071 0 0,1-9-3564 0 0</inkml:trace>
  <inkml:trace contextRef="#ctx0" brushRef="#br0" timeOffset="-163968.27">16761 721 14881 0 0,'0'0'830'0'0,"0"0"-1336"0"0,-6-3 32 0 0,4 2 453 0 0,1-1 0 0 0,-1 1 0 0 0,1 0 0 0 0,-1-1 0 0 0,0 1 0 0 0,0 0 0 0 0,0 0 0 0 0,0 0-1 0 0,0 0 1 0 0,0 0 0 0 0,0 1 0 0 0,0-1 0 0 0,0 1 0 0 0,0-1 0 0 0,0 1 0 0 0,-1 0 0 0 0,1-1-1 0 0,0 1 1 0 0,0 1 0 0 0,0-1 0 0 0,0 0 0 0 0,0 0 0 0 0,-1 1 0 0 0,1-1 0 0 0,0 1 0 0 0,0 0 0 0 0,0-1-1 0 0,0 1 1 0 0,0 0 0 0 0,0 0 0 0 0,0 0 0 0 0,1 1 0 0 0,-1-1 0 0 0,0 0 0 0 0,1 1 0 0 0,-1-1-1 0 0,1 1 1 0 0,-1 0 0 0 0,1-1 0 0 0,0 1 0 0 0,-1 0 0 0 0,1 0 0 0 0,0 0 0 0 0,0 0 0 0 0,0-1 0 0 0,1 2-1 0 0,-1-1 1 0 0,0 0 0 0 0,1 0 0 0 0,-1 0 0 0 0,1 0 0 0 0,0 1 21 0 0,87 99 1597 0 0,-84-100-1545 0 0,-1 0 0 0 0,0 0-1 0 0,1 1 1 0 0,-1-1-1 0 0,0 1 1 0 0,0 0 0 0 0,-1-1-1 0 0,1 1 1 0 0,0 0-1 0 0,-1 0 1 0 0,0 0 0 0 0,0 0-1 0 0,0 0 1 0 0,0 0-1 0 0,0 1 1 0 0,0-1 0 0 0,-1 0-1 0 0,0 0 1 0 0,1 1-1 0 0,-1-1 1 0 0,0 0 0 0 0,-1 0-1 0 0,1 1 1 0 0,-1-1-1 0 0,1 0 1 0 0,-1 0 0 0 0,0 0-1 0 0,0 0 1 0 0,0 0-1 0 0,-1 0 1 0 0,1 0 0 0 0,-1 0-1 0 0,0 0 1 0 0,1 0-1 0 0,-1-1 1 0 0,-1 1 0 0 0,1-1-1 0 0,0 1 1 0 0,0-1-1 0 0,-1 0 1 0 0,1 0 0 0 0,-1 0-1 0 0,0 0 1 0 0,0-1-1 0 0,0 1 1 0 0,0-1 0 0 0,0 0-1 0 0,0 1-51 0 0,-56 13-376 0 0,37-14-2096 0 0,7-6-3361 0 0,10-4-3046 0 0</inkml:trace>
  <inkml:trace contextRef="#ctx0" brushRef="#br0" timeOffset="-159569.7">19710 1015 11549 0 0,'0'0'1920'0'0,"5"9"-1397"0"0,0 1-359 0 0,0 1-1 0 0,0 0 1 0 0,-1 0-1 0 0,-1 1 1 0 0,0-1 0 0 0,0 1-1 0 0,-1 0 1 0 0,-1 0-1 0 0,0-1 1 0 0,-1 1 0 0 0,0 0-1 0 0,0 0 1 0 0,-2 0 0 0 0,1 0-1 0 0,-2 3-163 0 0,0 5-876 0 0,15-41-2271 0 0,6-12 2008 0 0,-16 30 1251 0 0,0 1-1 0 0,0-1 1 0 0,0 0-1 0 0,1 1 1 0 0,-1-1-1 0 0,1 1 1 0 0,-1 0-1 0 0,1 0 0 0 0,0 0 1 0 0,0 0-1 0 0,0 1 1 0 0,0-1-1 0 0,0 1 1 0 0,1-1-1 0 0,-1 1 1 0 0,0 0-1 0 0,1 1 0 0 0,-1-1 1 0 0,0 0-1 0 0,1 1 1 0 0,-1 0-1 0 0,1 0 1 0 0,-1 0-1 0 0,1 0 1 0 0,-1 0-1 0 0,1 1 0 0 0,-1 0 1 0 0,0 0-1 0 0,1 0 1 0 0,-1 0-1 0 0,0 0 1 0 0,0 0-1 0 0,0 1 1 0 0,0 0-1 0 0,0-1 0 0 0,0 1 1 0 0,0 0-1 0 0,0 1 1 0 0,-1-1-1 0 0,1 0 1 0 0,-1 1-1 0 0,1-1 1 0 0,-1 1-1 0 0,0 0 1 0 0,0 0-1 0 0,-1 0 0 0 0,1 0 1 0 0,0 0-1 0 0,-1 0 1 0 0,0 0-1 0 0,1 1-111 0 0,13 49 850 0 0,17-69 657 0 0,-21 3-1552 0 0,0 0 0 0 0,-1-1 0 0 0,-1 0 0 0 0,-1-1 0 0 0,0 0 0 0 0,0 0 0 0 0,-2-1 0 0 0,0 0-1 0 0,-1 0 1 0 0,2-11 45 0 0,7 40-7791 0 0,-9-4 3209 0 0</inkml:trace>
  <inkml:trace contextRef="#ctx0" brushRef="#br0" timeOffset="-159301.66">20293 1224 7293 0 0,'0'0'6740'0'0,"0"0"-5023"0"0,0 0-1574 0 0,0 0 63 0 0,0 0 30 0 0,6-2-67 0 0,-4 1-177 0 0,-1 1 0 0 0,1-1 0 0 0,-1 1 0 0 0,1-1 0 0 0,-1 1 1 0 0,1-1-1 0 0,-1 0 0 0 0,0 0 0 0 0,1 0 0 0 0,-1 0 0 0 0,0 0 0 0 0,0 0 0 0 0,0 0 0 0 0,0 0 0 0 0,0 0 0 0 0,0-1 0 0 0,0 1 0 0 0,0 0 0 0 0,0-1 0 0 0,0 1 0 0 0,-1 0 0 0 0,1-1 1 0 0,-1 1-1 0 0,1-1 0 0 0,-1 0 0 0 0,1 1 0 0 0,-1-1 0 0 0,0 1 0 0 0,0-1 0 0 0,0 1 0 0 0,0-1 0 0 0,0 0 0 0 0,0 1 0 0 0,0-1 0 0 0,0 1 0 0 0,-1-1 0 0 0,1 1 0 0 0,-1-1 0 0 0,1 1 1 0 0,-1-1-1 0 0,1 1 0 0 0,-1-1 0 0 0,0 1 0 0 0,0 0 0 0 0,0-1 0 0 0,0 1 0 0 0,0 0 0 0 0,0 0 0 0 0,0-1 0 0 0,0 1 0 0 0,0 0 0 0 0,-1 0 0 0 0,1 1 0 0 0,0-1 0 0 0,-1 0 0 0 0,1 0 8 0 0,-2-1-16 0 0,1 0-1 0 0,0 0 0 0 0,-1 1 0 0 0,1-1 0 0 0,-1 1 0 0 0,1-1 0 0 0,-1 1 0 0 0,0 0 0 0 0,1 0 1 0 0,-1 0-1 0 0,0 1 0 0 0,0-1 0 0 0,0 0 0 0 0,0 1 0 0 0,0 0 0 0 0,0 0 0 0 0,0 0 0 0 0,0 0 0 0 0,0 0 1 0 0,1 1-1 0 0,-1-1 0 0 0,0 1 0 0 0,0 0 0 0 0,0 0 0 0 0,0 0 0 0 0,1 0 0 0 0,-1 0 0 0 0,1 0 1 0 0,-1 1-1 0 0,1 0 0 0 0,-1-1 0 0 0,1 1 0 0 0,0 0 0 0 0,-1 0 0 0 0,1 0 0 0 0,0 0 0 0 0,1 1 0 0 0,-1-1 1 0 0,0 0-1 0 0,1 1 0 0 0,-1-1 0 0 0,1 1 0 0 0,0 0 0 0 0,0-1 0 0 0,0 1 0 0 0,0 0 0 0 0,0 0 1 0 0,0 0-1 0 0,1 0 0 0 0,0 0 0 0 0,-1-1 0 0 0,1 1 0 0 0,0 0 0 0 0,0 0 0 0 0,1 0 0 0 0,-1 0 1 0 0,1 0-1 0 0,-1 0 0 0 0,1 0 17 0 0,54 23 1149 0 0,-32-26-3595 0 0,-6-4-3755 0 0,-4-4-1364 0 0</inkml:trace>
  <inkml:trace contextRef="#ctx0" brushRef="#br0" timeOffset="-160102.57">19380 790 4912 0 0,'0'0'5496'0'0,"0"0"-3147"0"0,4 11-1977 0 0,10 24 369 0 0,-3 0 1 0 0,-1 1-1 0 0,-1 0 1 0 0,-2 1-1 0 0,-2 0 1 0 0,-1 0 0 0 0,-2 26-742 0 0,-2-3-340 0 0,0-35-4413 0 0,1-24-47 0 0,2-7-1583 0 0</inkml:trace>
  <inkml:trace contextRef="#ctx0" brushRef="#br0" timeOffset="-159850.32">19555 1013 13449 0 0,'0'0'2844'0'0,"0"0"-2844"0"0,0 0-256 0 0,0 0-284 0 0,0 0 540 0 0,-42-2 28 0 0,18 3 32 0 0,-3 1-60 0 0,0-1-316 0 0,0-1-1140 0 0,7 0-3088 0 0,-1-1-3705 0 0</inkml:trace>
  <inkml:trace contextRef="#ctx0" brushRef="#br0" timeOffset="-157500.81">21922 925 8553 0 0,'0'0'6080'0'0,"0"0"-6080"0"0,41 51 52 0 0,-24-9 72 0 0,2 14 444 0 0,-5 7-92 0 0,-7 1 121 0 0,-7-1-213 0 0,-7-4-120 0 0,-5 0-216 0 0,-5-4-48 0 0,-1-3-236 0 0,-7-5-365 0 0,2-11-607 0 0,2-10-1180 0 0,5-13-2112 0 0,-9-4-2693 0 0</inkml:trace>
  <inkml:trace contextRef="#ctx0" brushRef="#br0" timeOffset="-143100.3">21271 1072 9185 0 0,'0'0'1138'0'0,"0"0"-668"0"0,2 9 146 0 0,44 200 4948 0 0,-46-209-5551 0 0,0-1 0 0 0,0 1 0 0 0,0-1 0 0 0,0 1 1 0 0,0-1-1 0 0,0 1 0 0 0,0-1 0 0 0,0 1 0 0 0,0-1 0 0 0,1 1 1 0 0,-1-1-1 0 0,0 1 0 0 0,0-1 0 0 0,1 1 0 0 0,-1-1 0 0 0,0 1 0 0 0,1 0 1 0 0,-1-1-1 0 0,0 1 0 0 0,1-1 0 0 0,-1 1 0 0 0,1 0 0 0 0,-1 0 0 0 0,0-1 1 0 0,1 1-1 0 0,-1 0 0 0 0,1-1 0 0 0,-1 1 0 0 0,1 0 0 0 0,-1 0 0 0 0,1 0 1 0 0,-1 0-1 0 0,1 0 0 0 0,-1 0 0 0 0,1-1 0 0 0,-1 1 0 0 0,1 0 1 0 0,-1 0-1 0 0,1 1 0 0 0,-1-1 0 0 0,1 0 0 0 0,0 0 0 0 0,-1 0 0 0 0,1 0 1 0 0,-1 0-1 0 0,1 0 0 0 0,-1 1 0 0 0,0-1 0 0 0,1 0 0 0 0,-1 0 0 0 0,1 1 1 0 0,-1-1-1 0 0,1 0 0 0 0,-1 1 0 0 0,0-1 0 0 0,1 0 0 0 0,-1 1-13 0 0,23-62-1197 0 0,-20 53 1442 0 0,-3 10-238 0 0,0-1 0 0 0,0 0 1 0 0,1 0-1 0 0,-1 1 0 0 0,0-1 0 0 0,1 0 1 0 0,-1 0-1 0 0,0 0 0 0 0,1 0 1 0 0,0 0-1 0 0,-1 0 0 0 0,1 0 1 0 0,0 0-1 0 0,-1 0 0 0 0,1 0 1 0 0,0 0-1 0 0,0 0 0 0 0,0 0 1 0 0,0 0-1 0 0,0-1 0 0 0,0 1 1 0 0,0 0-1 0 0,0-1 0 0 0,0 1 1 0 0,0-1-1 0 0,0 1 0 0 0,0-1 1 0 0,0 1-1 0 0,1-1 0 0 0,-1 0 1 0 0,0 0-1 0 0,0 0 0 0 0,0 1 1 0 0,1-1-1 0 0,-1 0 0 0 0,0-1 1 0 0,0 1-1 0 0,0 0 0 0 0,1 0 0 0 0,-1 0 1 0 0,0-1-1 0 0,0 1 0 0 0,0 0 1 0 0,0-1-1 0 0,0 1 0 0 0,1-1 1 0 0,-1 0-1 0 0,0 1 0 0 0,0-1 1 0 0,0 0-1 0 0,-1 0 0 0 0,1 1 1 0 0,0-1-1 0 0,0 0 0 0 0,0 0 1 0 0,0 0-1 0 0,-1 0 0 0 0,1 0 1 0 0,-1 0-1 0 0,1 0 0 0 0,0 0 1 0 0,-1 0-1 0 0,0-1 0 0 0,1 1 1 0 0,-1-1-8 0 0,2 5 28 0 0,30 42 1647 0 0,-32-45-1653 0 0,1 1 1 0 0,-1-1 0 0 0,1 1 0 0 0,-1 0 0 0 0,1-1 0 0 0,-1 1 0 0 0,1-1 0 0 0,-1 1 0 0 0,1-1 0 0 0,0 0-1 0 0,-1 1 1 0 0,1-1 0 0 0,0 0 0 0 0,-1 1 0 0 0,1-1 0 0 0,0 0 0 0 0,-1 0 0 0 0,1 1 0 0 0,0-1 0 0 0,0 0 0 0 0,-1 0-1 0 0,1 0 1 0 0,0 0 0 0 0,0 0 0 0 0,-1 0 0 0 0,1 0 0 0 0,0 0 0 0 0,0 0 0 0 0,-1-1 0 0 0,1 1 0 0 0,0 0-1 0 0,-1 0 1 0 0,1-1 0 0 0,0 1 0 0 0,-1 0 0 0 0,1-1 0 0 0,0 1 0 0 0,-1-1 0 0 0,1 1 0 0 0,-1-1 0 0 0,1 1-1 0 0,-1-1 1 0 0,1 1 0 0 0,-1-1 0 0 0,1 0 0 0 0,-1 1 0 0 0,1-1 0 0 0,-1 0 0 0 0,0 1 0 0 0,1-1 0 0 0,-1 0-1 0 0,0 1 1 0 0,0-1 0 0 0,0 0 0 0 0,1 1 0 0 0,-1-1 0 0 0,0 0 0 0 0,0 0 0 0 0,0 1 0 0 0,0-1 0 0 0,0 0-1 0 0,0 0 1 0 0,-1 1 0 0 0,1-1 0 0 0,0 0-23 0 0,-2-211-3628 0 0,9 198 994 0 0,8 21-5152 0 0,1 6 2005 0 0</inkml:trace>
  <inkml:trace contextRef="#ctx0" brushRef="#br0" timeOffset="-142745.12">21719 1177 7313 0 0,'0'0'3923'0'0,"0"0"-3082"0"0,0 0-634 0 0,0 0 628 0 0,0 0 205 0 0,0 0-221 0 0,0 0-356 0 0,0 0-577 0 0,3-5-110 0 0,9-12 195 0 0,-8 13 117 0 0,-4 4 31 0 0,0 0-30 0 0,0 0-66 0 0,0 0 10 0 0,0 0 100 0 0,0 0-66 0 0,0 0-158 0 0,0 0-44 0 0,0 0 10 0 0,0 0 8 0 0,0 0 0 0 0,0 0-10 0 0,0 0 10 0 0,36 127 1762 0 0,-6-54-1192 0 0,-31-70-441 0 0,0-1-1 0 0,0 0 1 0 0,0 0 0 0 0,-1 0-1 0 0,1 0 1 0 0,0 0 0 0 0,-1 0 0 0 0,1 0-1 0 0,-1-1 1 0 0,0 1 0 0 0,0 0-1 0 0,1-1 1 0 0,-1 1 0 0 0,0-1 0 0 0,0 0-1 0 0,-1 0 1 0 0,1 0 0 0 0,0 0-1 0 0,0 0 1 0 0,0 0 0 0 0,-1 0-1 0 0,1-1 1 0 0,0 1 0 0 0,-1-1 0 0 0,1 0-1 0 0,0 0 1 0 0,-1 1 0 0 0,1-2-1 0 0,-1 1 1 0 0,1 0 0 0 0,0 0 0 0 0,-1-1-1 0 0,1 1 1 0 0,0-1 0 0 0,-1 0-1 0 0,1 0 1 0 0,0 0 0 0 0,0 0 0 0 0,-1 0-12 0 0,-7 0-174 0 0,-65-9-3192 0 0,40 0-2145 0 0</inkml:trace>
  <inkml:trace contextRef="#ctx0" brushRef="#br0" timeOffset="-143803.26">20706 1025 912 0 0,'0'0'8192'0'0,"0"0"-5426"0"0,0 0-1599 0 0,0 0 96 0 0,0 0-189 0 0,0 0-589 0 0,3 5-535 0 0,2 3 135 0 0,-1 0 0 0 0,0 0 0 0 0,-1 0 0 0 0,0 1 0 0 0,0 0 0 0 0,0-1 0 0 0,-1 1 0 0 0,-1 0 0 0 0,0 0-1 0 0,0 0 1 0 0,0 1 0 0 0,-1-1 0 0 0,-1 0 0 0 0,1 0 0 0 0,-2 0-85 0 0,3-17 2996 0 0,12-28-3512 0 0,-9 28 274 0 0,1 0-1 0 0,1 1 1 0 0,-1-1 0 0 0,1 1-1 0 0,0 1 1 0 0,1-1 0 0 0,0 1-1 0 0,0 0 1 0 0,0 0 0 0 0,1 1-1 0 0,0 0 1 0 0,0 0 0 0 0,0 1-1 0 0,0 0 1 0 0,2 0 242 0 0,19 4-4363 0 0,-1 15-3905 0 0,-18-7 4971 0 0</inkml:trace>
  <inkml:trace contextRef="#ctx0" brushRef="#br0" timeOffset="-143491.93">21034 1198 9581 0 0,'0'0'1635'0'0,"0"0"-1159"0"0,0 0-25 0 0,0 0 396 0 0,0 0 26 0 0,0 0-77 0 0,0 0-5 0 0,0 0-90 0 0,0 0-246 0 0,4-1-201 0 0,0 0-281 0 0,1-1 0 0 0,-1 0 0 0 0,0 0 0 0 0,1 0 0 0 0,-1-1 0 0 0,0 1 0 0 0,0-1 0 0 0,-1 0 0 0 0,1 0 0 0 0,0 0 0 0 0,-1-1 0 0 0,0 1 0 0 0,0-1 0 0 0,0 0 0 0 0,0 0 0 0 0,-1 0 0 0 0,1 0 0 0 0,-1-1 0 0 0,0 1-1 0 0,0 0 1 0 0,-1-1 0 0 0,1 0 0 0 0,-1 1 0 0 0,0-1 0 0 0,0 0 0 0 0,-1 1 0 0 0,1-1 0 0 0,-1 0 0 0 0,0 0 0 0 0,-1 0 0 0 0,1 0 0 0 0,-1 1 0 0 0,0-1 0 0 0,0 0 0 0 0,0 1 0 0 0,-1-1 0 0 0,1 1 0 0 0,-1-1 0 0 0,0 1 0 0 0,-2-4 27 0 0,0 9-37 0 0,1-1-1 0 0,-1 0 1 0 0,1 1 0 0 0,0 0 0 0 0,-1 0-1 0 0,1 0 1 0 0,0 0 0 0 0,0 1 0 0 0,-1-1 0 0 0,1 1-1 0 0,0 0 1 0 0,1 0 0 0 0,-1 0 0 0 0,0 0-1 0 0,1 0 1 0 0,-1 1 0 0 0,1-1 0 0 0,-1 1 0 0 0,1 0-1 0 0,0-1 1 0 0,0 1 0 0 0,1 0 0 0 0,-1 0-1 0 0,0 0 1 0 0,1 1 0 0 0,0-1 0 0 0,0 0 0 0 0,0 0-1 0 0,-1 4 38 0 0,0-4 14 0 0,1 0 1 0 0,-1 1-1 0 0,1-1 0 0 0,0 0 0 0 0,0 1 0 0 0,0 0 0 0 0,0-1 1 0 0,0 1-1 0 0,1-1 0 0 0,0 1 0 0 0,0 0 0 0 0,0 0 0 0 0,0-1 0 0 0,0 1 1 0 0,1 0-1 0 0,-1-1 0 0 0,1 1 0 0 0,0-1 0 0 0,0 1 0 0 0,1-1 0 0 0,-1 1 1 0 0,1-1-1 0 0,0 0 0 0 0,-1 0 0 0 0,2 0 0 0 0,-1 0 0 0 0,0 0 0 0 0,0 0 1 0 0,2 1-15 0 0,69 19-6729 0 0,-61-23 2624 0 0</inkml:trace>
  <inkml:trace contextRef="#ctx0" brushRef="#br0" timeOffset="-138607.32">5045 6389 1368 0 0,'0'0'6567'0'0,"0"0"-3950"0"0,0 0-1551 0 0,0 0-334 0 0,0 0-134 0 0,0 0-233 0 0,0 0 27 0 0,-6 0 20 0 0,-37 3-44 0 0,30-1-304 0 0,1 0 0 0 0,-1-1-1 0 0,0-1 1 0 0,0 0 0 0 0,0-1-1 0 0,0 0 1 0 0,1-1-1 0 0,-1 0 1 0 0,0-1 0 0 0,1-1-1 0 0,-5-1-63 0 0,19 107 1294 0 0,-26 273 231 0 0,23-365-1511 0 0,-5 19 20 0 0,1-1 0 0 0,1 1-1 0 0,2-1 1 0 0,1 1 0 0 0,1 0 0 0 0,1 0 0 0 0,2-1 0 0 0,1 1-1 0 0,7 26-33 0 0,-9-50 47 0 0,1 0-1 0 0,0 0 0 0 0,0 0 0 0 0,0 0 1 0 0,1 0-1 0 0,0 0 0 0 0,0-1 0 0 0,0 0 0 0 0,0 0 1 0 0,0 0-1 0 0,1 0 0 0 0,0-1 0 0 0,0 0 1 0 0,0 0-1 0 0,0 0 0 0 0,0 0 0 0 0,1-1 1 0 0,-1 0-1 0 0,1 0 0 0 0,0 0 0 0 0,-1-1 0 0 0,1 0 1 0 0,0 0-1 0 0,0 0 0 0 0,0-1 0 0 0,0 0 1 0 0,-1 0-1 0 0,1-1 0 0 0,0 1 0 0 0,0-1 1 0 0,0 0-1 0 0,-1-1 0 0 0,6-1-46 0 0,76-19-2538 0 0,-62 13-2043 0 0,5-7-4604 0 0</inkml:trace>
  <inkml:trace contextRef="#ctx0" brushRef="#br0" timeOffset="-137428.63">5401 6468 1984 0 0,'0'0'6874'0'0,"0"0"-3962"0"0,0 0-1644 0 0,0 0-668 0 0,0 0-389 0 0,0 0-39 0 0,0 0 440 0 0,1 8 231 0 0,9 175 1632 0 0,-4-176-5544 0 0,2-7-2922 0 0,2-3-1056 0 0</inkml:trace>
  <inkml:trace contextRef="#ctx0" brushRef="#br0" timeOffset="-137104.26">6108 6449 5016 0 0,'0'0'6670'0'0,"0"0"-4648"0"0,0 0-1821 0 0,0 0 473 0 0,0 7 184 0 0,-4 169 1535 0 0,13-153-4691 0 0,6-15-5312 0 0,1-7-316 0 0</inkml:trace>
  <inkml:trace contextRef="#ctx0" brushRef="#br0" timeOffset="-136140.2">5322 6977 12505 0 0,'0'0'1203'0'0,"0"0"-692"0"0,0 0 183 0 0,0 8 76 0 0,-13 146 2175 0 0,13-139-4197 0 0,12-16-8391 0 0,3-9 1910 0 0</inkml:trace>
  <inkml:trace contextRef="#ctx0" brushRef="#br0" timeOffset="-135331.58">5996 7216 8493 0 0,'0'0'1268'0'0,"0"0"-897"0"0,0 0 251 0 0,0 0 264 0 0,0 0-271 0 0,0 0-212 0 0,0 0-68 0 0,0 0-119 0 0,0 0-87 0 0,-10 16 613 0 0,17-16-867 0 0,73 9 1336 0 0,-78-8-1162 0 0,-1-1 0 0 0,1 1 1 0 0,-1 0-1 0 0,0 0 0 0 0,1 0 1 0 0,-1 0-1 0 0,0 0 0 0 0,0 0 1 0 0,0 0-1 0 0,0 0 0 0 0,0 0 1 0 0,0 1-1 0 0,0-1 0 0 0,0 0 1 0 0,0 1-1 0 0,-1-1 0 0 0,1 0 1 0 0,0 1-1 0 0,-1-1 1 0 0,1 1-1 0 0,-1-1 0 0 0,0 1 1 0 0,1-1-1 0 0,-1 1 0 0 0,0 0 1 0 0,0-1-1 0 0,0 1 0 0 0,0-1 1 0 0,0 1-1 0 0,-1-1 0 0 0,1 1 1 0 0,0 0-1 0 0,-1-1 0 0 0,1 1 1 0 0,-1-1-1 0 0,1 1 0 0 0,-1-1 1 0 0,0 0-1 0 0,0 1 0 0 0,1-1 1 0 0,-1 0-1 0 0,0 0 1 0 0,0 1-1 0 0,-1-1 0 0 0,1 0 1 0 0,0 0-1 0 0,0 0 0 0 0,-1 0-49 0 0,-49 72 238 0 0,121-57 60 0 0,-54-15-971 0 0,29-4-4340 0 0,-20-6-1654 0 0</inkml:trace>
  <inkml:trace contextRef="#ctx0" brushRef="#br0" timeOffset="-133644.95">6521 6507 5016 0 0,'0'0'3852'0'0,"0"0"-2342"0"0,0 0-972 0 0,0 0-164 0 0,0 0 20 0 0,0 0 310 0 0,-1 7 158 0 0,-29 196 97 0 0,29-193-1872 0 0,-1 1 0 0 0,1-1 0 0 0,1 0 0 0 0,0 0-1 0 0,0 1 1 0 0,1-1 0 0 0,1 0 0 0 0,-1 0 0 0 0,2 0 0 0 0,-1 0 0 0 0,1 0 0 0 0,1 0 0 0 0,0 0 913 0 0,29 45 4270 0 0,-7 15 3549 0 0,-50-2-5790 0 0,21-65-2210 0 0,1 0 1 0 0,0 1-1 0 0,0-1 0 0 0,0 1 1 0 0,0-1-1 0 0,1 1 1 0 0,-1 0-1 0 0,1 0 0 0 0,0 0 1 0 0,0-1-1 0 0,0 1 0 0 0,1 0 1 0 0,-1 0-1 0 0,1 0 1 0 0,0 0-1 0 0,0 0 0 0 0,0 0 1 0 0,1 0-1 0 0,-1 0 1 0 0,1 0-1 0 0,0 0 0 0 0,0 0 1 0 0,1 0-1 0 0,-1 0 0 0 0,1-1 1 0 0,0 1-1 0 0,0-1 1 0 0,0 1-1 0 0,0-1 0 0 0,0 0 1 0 0,1 0-1 0 0,0 1 181 0 0,14 26-1670 0 0,-5 17 1014 0 0,-19 26 5775 0 0,0-10-2529 0 0,6-22-2059 0 0,0-22-1488 0 0,1 1-3654 0 0,0-15-5584 0 0</inkml:trace>
  <inkml:trace contextRef="#ctx0" brushRef="#br0" timeOffset="-136589.46">6895 6520 8733 0 0,'0'0'1628'0'0,"0"0"-984"0"0,0 0-145 0 0,0 0 294 0 0,0 0 65 0 0,0 0-108 0 0,0 0-194 0 0,0 0-358 0 0,7 0-191 0 0,1 1 86 0 0,-1 0-1 0 0,1 0 1 0 0,0 1 0 0 0,-1 0-1 0 0,0 0 1 0 0,1 0 0 0 0,-1 1-1 0 0,0 0 1 0 0,0 1 0 0 0,-1 0-1 0 0,1 0 1 0 0,-1 0 0 0 0,0 1-1 0 0,0 0 1 0 0,2 2-93 0 0,-8-4 12 0 0,-1-1 1 0 0,1 0-1 0 0,-1 1 0 0 0,0-1 1 0 0,0 1-1 0 0,0-1 0 0 0,0 0 1 0 0,0 1-1 0 0,0-1 0 0 0,-1 0 1 0 0,1 0-1 0 0,-1 0 0 0 0,0 0 1 0 0,1 0-1 0 0,-1-1 0 0 0,0 1 1 0 0,0 0-1 0 0,0-1 0 0 0,0 1 1 0 0,0-1-1 0 0,-1 0 0 0 0,1 0 1 0 0,0 0-1 0 0,-1 0 0 0 0,1 0 1 0 0,0 0-1 0 0,-1-1 0 0 0,1 1 1 0 0,-1-1-1 0 0,1 1 0 0 0,-1-1 1 0 0,1 0-1 0 0,-1 0 0 0 0,0 0 1 0 0,1-1-1 0 0,-1 1 0 0 0,-1-1-12 0 0,72 55 496 0 0,-66-53-455 0 0,0 1 0 0 0,0-1 0 0 0,-1 1 0 0 0,1-1 0 0 0,0 1 0 0 0,-1 0-1 0 0,0 0 1 0 0,1-1 0 0 0,-1 1 0 0 0,0 0 0 0 0,0 0 0 0 0,0 0 0 0 0,0 0-1 0 0,0 1 1 0 0,-1-1 0 0 0,1 0 0 0 0,-1 0 0 0 0,1 0 0 0 0,-1 1-1 0 0,0-1 1 0 0,0 0 0 0 0,0 0 0 0 0,0 1 0 0 0,0-1 0 0 0,0 0 0 0 0,-1 0-1 0 0,1 1 1 0 0,-1-1 0 0 0,0 0 0 0 0,1 0 0 0 0,-1 0 0 0 0,0 0-1 0 0,0 0 1 0 0,0 0 0 0 0,-1 0 0 0 0,1 0 0 0 0,0 0 0 0 0,-1-1 0 0 0,1 1-1 0 0,-1 0 1 0 0,0-1 0 0 0,1 1 0 0 0,-1-1 0 0 0,0 0 0 0 0,0 0 0 0 0,0 1-1 0 0,0-1 1 0 0,0 0 0 0 0,0-1 0 0 0,0 1 0 0 0,-2 0-41 0 0,-85 18 37 0 0,26-26-7106 0 0,34-2 37 0 0</inkml:trace>
  <inkml:trace contextRef="#ctx0" brushRef="#br0" timeOffset="-134848.29">6837 7068 10289 0 0,'0'0'1239'0'0,"0"0"-793"0"0,0 0-156 0 0,0 0-50 0 0,0 0-186 0 0,8 0-34 0 0,75 10 478 0 0,-81-10-437 0 0,0-1 1 0 0,0 1 0 0 0,0 0 0 0 0,0 1-1 0 0,0-1 1 0 0,0 0 0 0 0,0 1 0 0 0,0-1-1 0 0,0 1 1 0 0,0-1 0 0 0,0 1-1 0 0,0 0 1 0 0,-1 0 0 0 0,1 0 0 0 0,0 0-1 0 0,0 0 1 0 0,-1 0 0 0 0,1 1 0 0 0,-1-1-1 0 0,1 0 1 0 0,-1 1 0 0 0,0-1-1 0 0,1 1 1 0 0,-1 0 0 0 0,0-1 0 0 0,0 1-1 0 0,0 0 1 0 0,0 0 0 0 0,0 0 0 0 0,-1-1-1 0 0,1 1 1 0 0,0 0 0 0 0,-1 0 0 0 0,0 0-1 0 0,1 0 1 0 0,-1 0 0 0 0,0 0-1 0 0,0 0 1 0 0,0 0 0 0 0,0 0 0 0 0,0 0-1 0 0,-1 0 1 0 0,0 2-62 0 0,-108 82 1760 0 0,108-85-1738 0 0,0 0 0 0 0,0-1 1 0 0,1 1-1 0 0,-1 0 0 0 0,0 0 1 0 0,1 0-1 0 0,-1 0 0 0 0,1 0 1 0 0,-1 0-1 0 0,1 0 0 0 0,-1 0 1 0 0,1 0-1 0 0,0 0 0 0 0,-1 0 1 0 0,1 0-1 0 0,0 0 0 0 0,0 0 1 0 0,0 0-1 0 0,0 0 0 0 0,0 0 1 0 0,0 0-1 0 0,0 0 0 0 0,0 0 1 0 0,0 0-1 0 0,0 0 0 0 0,1 1 1 0 0,-1-1-1 0 0,0 0 0 0 0,1 0 1 0 0,-1 0-1 0 0,1-1 1 0 0,-1 1-1 0 0,1 0 0 0 0,0 0 1 0 0,-1 0-1 0 0,1 0 0 0 0,0 0 1 0 0,0-1-1 0 0,-1 1 0 0 0,1 0 1 0 0,0-1-1 0 0,0 1 0 0 0,0 0 1 0 0,0-1-1 0 0,0 1 0 0 0,0-1 1 0 0,0 1-1 0 0,0-1 0 0 0,0 0 1 0 0,0 0-1 0 0,0 1 0 0 0,0-1 1 0 0,0 0-1 0 0,0 0 0 0 0,0 0 1 0 0,0 0-1 0 0,0 0 0 0 0,0 0 1 0 0,0 0-1 0 0,1 0 0 0 0,-1-1 1 0 0,0 1-1 0 0,0 0 0 0 0,0-1 1 0 0,0 1-1 0 0,0-1 0 0 0,0 1 1 0 0,0-1-1 0 0,-1 1 0 0 0,2-1-22 0 0,89-5-3630 0 0,-75-1-967 0 0,4-4-3561 0 0</inkml:trace>
  <inkml:trace contextRef="#ctx0" brushRef="#br0" timeOffset="-134177.65">7217 6496 28 0 0,'0'0'1359'0'0,"0"0"-155"0"0,0 0-89 0 0,0 0 1358 0 0,0 0-297 0 0,0 0-719 0 0,0 0-284 0 0,0 0-193 0 0,0 0-285 0 0,-6-11 3051 0 0,130 1-4399 0 0,-120 45 99 0 0,82 438 3996 0 0,-85-469-3433 0 0,4 23 68 0 0,-1 0 1 0 0,-1 0-1 0 0,-1 1 0 0 0,-1 0 0 0 0,-2-1 1 0 0,-1 1-1 0 0,-1-1 0 0 0,-1 1 0 0 0,-2-1 0 0 0,0-1 1 0 0,-2 1-1 0 0,-1-1 0 0 0,-1 0 0 0 0,-10 18-77 0 0,13-37 25 0 0,0-1 1 0 0,0 0-1 0 0,0 0 1 0 0,-1 0-1 0 0,0-1 0 0 0,0-1 1 0 0,0 1-1 0 0,-1-1 0 0 0,0 0 1 0 0,1-1-1 0 0,-1 0 0 0 0,0-1 1 0 0,-1 1-1 0 0,1-2 0 0 0,0 1 1 0 0,-1-1-1 0 0,1-1 0 0 0,0 0 1 0 0,-1 0-1 0 0,-5-1-25 0 0,-67-12-3140 0 0,58 5-1726 0 0,-6-11-3714 0 0</inkml:trace>
  <inkml:trace contextRef="#ctx0" brushRef="#br0" timeOffset="-135828.64">6086 6947 12317 0 0,'0'0'2276'0'0,"0"0"-2276"0"0,0 0 4 0 0,0 0 416 0 0,0 0 120 0 0,-1 37-76 0 0,-2-23 29 0 0,3 0-145 0 0,-1 0-160 0 0,-3-1-52 0 0,1 0 16 0 0,1 0-28 0 0,-2-3-124 0 0,1-1-40 0 0,3-1-904 0 0,0-3-785 0 0,4 0-1471 0 0,1-4-3169 0 0</inkml:trace>
  <inkml:trace contextRef="#ctx0" brushRef="#br0" timeOffset="-135656.77">6227 7107 900 0 0,'0'0'11677'0'0,"0"0"-10033"0"0,0 0-1292 0 0,0 0 140 0 0,0 0-36 0 0,-43 2 108 0 0,16-2-59 0 0,-3 0-181 0 0,-2 0-224 0 0,-2 0-96 0 0,3 0-4 0 0,0-2 0 0 0,3 1-436 0 0,1-2-509 0 0,4 0-483 0 0,6 0-1176 0 0,3-2-4081 0 0</inkml:trace>
  <inkml:trace contextRef="#ctx0" brushRef="#br0" timeOffset="12737.19">4107 242 4956 0 0,'0'0'2158'0'0,"0"0"-339"0"0,0 0-943 0 0,0 0-183 0 0,0 0 33 0 0,0 0-234 0 0,0 0-395 0 0,0 0-8 0 0,0 0 346 0 0,-6 3 155 0 0,4-2-558 0 0,-6 1 57 0 0,0 1 0 0 0,0 0 0 0 0,0 1 0 0 0,0-1 0 0 0,0 2 1 0 0,1-1-1 0 0,0 1 0 0 0,0 0 0 0 0,0 1 0 0 0,1-1 0 0 0,-1 1 1 0 0,1 1-1 0 0,1-1 0 0 0,-1 1 0 0 0,1 0 0 0 0,-3 5-89 0 0,10-9 43 0 0,1-1 0 0 0,-1 1-1 0 0,0-1 1 0 0,1 0 0 0 0,-1 0 0 0 0,1 0-1 0 0,0 0 1 0 0,0 0 0 0 0,0-1-1 0 0,0 1 1 0 0,0-1 0 0 0,0 0-1 0 0,0 0 1 0 0,0 0 0 0 0,0 0-1 0 0,1 0 1 0 0,-1-1 0 0 0,0 1 0 0 0,1-1-1 0 0,-1 0 1 0 0,0 0 0 0 0,1 0-1 0 0,-1-1 1 0 0,0 1 0 0 0,2-1-43 0 0,16 1 116 0 0,96-19 653 0 0,-107-15-1390 0 0,1 44-171 0 0,-7 3 1057 0 0,0-1 0 0 0,-1 1-1 0 0,0 0 1 0 0,-1 0-1 0 0,0 0 1 0 0,-1 1-1 0 0,-1-1 1 0 0,0 0 0 0 0,-1 0-1 0 0,0 0 1 0 0,-1 0-1 0 0,0 0 1 0 0,-4 10-265 0 0,4-8-1081 0 0,2-11-6727 0 0,0-10-1472 0 0</inkml:trace>
  <inkml:trace contextRef="#ctx0" brushRef="#br0" timeOffset="16127.99">4087 1051 7341 0 0,'0'0'4864'0'0,"0"0"-3348"0"0,0 0-1193 0 0,0 0-30 0 0,0 0-49 0 0,21-2-671 0 0,80 73 2430 0 0,-101-69-1976 0 0,0 0-1 0 0,1 0 1 0 0,-1 0-1 0 0,0 0 1 0 0,0 0-1 0 0,0 0 1 0 0,0-1-1 0 0,-1 1 1 0 0,1 0-1 0 0,-1 0 0 0 0,1 0 1 0 0,-1 0-1 0 0,1 0 1 0 0,-1-1-1 0 0,0 1 1 0 0,0 0-1 0 0,0-1 1 0 0,0 1-1 0 0,0 0 0 0 0,0-1 1 0 0,0 1-1 0 0,-1-1 1 0 0,1 0-1 0 0,0 1 1 0 0,-1-1-1 0 0,1 0 1 0 0,-1 0-1 0 0,0 0 0 0 0,1 0 1 0 0,-1 0-1 0 0,0 0 1 0 0,0-1-1 0 0,1 1 1 0 0,-1 0-1 0 0,0-1 1 0 0,0 0-1 0 0,0 1 1 0 0,0-1-1 0 0,0 0 0 0 0,0 0 1 0 0,0 0-1 0 0,1 0 1 0 0,-3 0-27 0 0,-7 7-921 0 0,87 39 1278 0 0,-74-45-329 0 0,-1 0-1 0 0,1 0 0 0 0,-1 0 1 0 0,0 0-1 0 0,1 0 0 0 0,-1 0 1 0 0,0 0-1 0 0,0 1 0 0 0,0-1 0 0 0,1 0 1 0 0,-1 1-1 0 0,-1-1 0 0 0,1 1 1 0 0,0 0-1 0 0,0-1 0 0 0,-1 1 0 0 0,1-1 1 0 0,0 1-1 0 0,-1 0 0 0 0,0 0 1 0 0,1-1-1 0 0,-1 1 0 0 0,0 0 1 0 0,0 0-1 0 0,0-1 0 0 0,0 1 0 0 0,0 0 1 0 0,-1 0-1 0 0,1-1 0 0 0,0 1 1 0 0,-1 0-1 0 0,1-1 0 0 0,-1 1 0 0 0,0 0 1 0 0,0-1-1 0 0,1 1 0 0 0,-1-1 1 0 0,0 1-1 0 0,0-1 0 0 0,0 1 1 0 0,-1-1-1 0 0,1 0 0 0 0,0 1 0 0 0,0-1 1 0 0,-1 0-1 0 0,0 1-27 0 0,-107 17 761 0 0,38-29-3037 0 0,46 3-1727 0 0,-1-8-5274 0 0</inkml:trace>
  <inkml:trace contextRef="#ctx0" brushRef="#br0" timeOffset="-79527.9">4141 1492 5276 0 0,'0'0'2613'0'0,"6"1"-1722"0"0,13-2-844 0 0,0-1 1 0 0,0-1-1 0 0,-1-1 0 0 0,1 0 0 0 0,-1-1 1 0 0,0-1-1 0 0,-1-1 0 0 0,0-1 0 0 0,0 0 0 0 0,0-1 1 0 0,-1-1-1 0 0,0 0 0 0 0,-1-2 0 0 0,0 1 1 0 0,-1-2-1 0 0,0 0 0 0 0,-1-1 0 0 0,-1 0 1 0 0,1-2-48 0 0,11-6 43 0 0,-2-1 0 0 0,-1-1 0 0 0,-1-1 0 0 0,-1 0 0 0 0,-1-2 0 0 0,-2 0 0 0 0,0-1 1 0 0,-2-1-1 0 0,-1 0 0 0 0,-2 0 0 0 0,0-2 0 0 0,-2 1 0 0 0,-2-1 0 0 0,0 0 1 0 0,-2-1-1 0 0,-2 0 0 0 0,-1 1 0 0 0,-1-1 0 0 0,-1 0 0 0 0,-2 0 0 0 0,-2 0 1 0 0,0 1-1 0 0,-4-8-43 0 0,-4-5 136 0 0,-1 1 0 0 0,-2 1 0 0 0,-2 0 0 0 0,-1 1 1 0 0,-3 1-1 0 0,-1 0 0 0 0,-2 2 0 0 0,-2 1 0 0 0,-1 1 0 0 0,-2 1 1 0 0,-1 2-1 0 0,-26-22-136 0 0,40 43-33 0 0,-2 1 1 0 0,1 1-1 0 0,-2 0 1 0 0,1 1-1 0 0,-1 1 1 0 0,0 1-1 0 0,-1 1 1 0 0,0 0-1 0 0,0 2 1 0 0,0 0-1 0 0,0 1 1 0 0,-1 2-1 0 0,1 0 1 0 0,-1 1-1 0 0,1 0 1 0 0,-1 2-1 0 0,1 1 1 0 0,0 0 0 0 0,0 1-1 0 0,0 2 1 0 0,0 0-1 0 0,-2 2 33 0 0,5 4-52 0 0,0 1 1 0 0,1 0-1 0 0,1 2 0 0 0,0 0 0 0 0,1 0 1 0 0,1 1-1 0 0,0 1 0 0 0,1 0 1 0 0,1 1-1 0 0,1 0 0 0 0,1 1 0 0 0,0 0 1 0 0,1 0-1 0 0,1 1 0 0 0,1 0 0 0 0,1 0 1 0 0,0 0-1 0 0,2 1 0 0 0,-1 12 52 0 0,-6 15 128 0 0,2 0 0 0 0,3 1 0 0 0,1 0 0 0 0,3 0 0 0 0,2-1 0 0 0,2 1 0 0 0,2 0 0 0 0,2-1-1 0 0,4 10-127 0 0,-5-32 65 0 0,2 0-1 0 0,0-1 0 0 0,2 0 0 0 0,1 0 0 0 0,1-1 1 0 0,0 0-1 0 0,2-1 0 0 0,1-1 0 0 0,1 0 0 0 0,1-1 0 0 0,0 0 1 0 0,2-2-1 0 0,0 0 0 0 0,2-1 0 0 0,-1-1 0 0 0,2-1 1 0 0,9 4-65 0 0,-16-10-35 0 0,0-1 0 0 0,1-1 0 0 0,0-1 1 0 0,1 0-1 0 0,0-1 0 0 0,0 0 1 0 0,0-2-1 0 0,0 0 0 0 0,10 1 35 0 0,54-12-4111 0 0,-52-2-702 0 0</inkml:trace>
  <inkml:trace contextRef="#ctx0" brushRef="#br0" timeOffset="-79136.62">4787 232 5044 0 0,'0'0'1563'0'0,"0"0"-817"0"0,6 7-429 0 0,2 4-138 0 0,-1 0 0 0 0,0 0 0 0 0,0 0 0 0 0,-1 1 0 0 0,-1-1 0 0 0,0 2 0 0 0,-1-1 0 0 0,0 0 0 0 0,-1 1 0 0 0,0 0 0 0 0,0 9-179 0 0,-10 126 1535 0 0,8-153-1501 0 0,0 1-1 0 0,0 0 1 0 0,0-1-1 0 0,1 1 0 0 0,-1 0 1 0 0,1 0-1 0 0,0 0 1 0 0,0 0-1 0 0,1 0 1 0 0,-1 1-1 0 0,1-1 0 0 0,0 1 1 0 0,-1-1-1 0 0,2 1 1 0 0,-1 0-1 0 0,0 0 0 0 0,1 1 1 0 0,-1-1-1 0 0,1 1 1 0 0,0-1-1 0 0,0 1 1 0 0,0 0-1 0 0,0 1 0 0 0,0-1 1 0 0,0 1-1 0 0,0-1 1 0 0,1 1-1 0 0,-1 1 1 0 0,1-1-1 0 0,-1 0 0 0 0,0 1 1 0 0,1 0-1 0 0,-1 0 1 0 0,1 1-1 0 0,-1-1 0 0 0,0 1 1 0 0,1 0-1 0 0,-1 0 1 0 0,0 0-1 0 0,1 1-33 0 0,85 61 1044 0 0,-88-62-1007 0 0,-1 1-1 0 0,1 0 1 0 0,-1 0-1 0 0,0 0 1 0 0,1 0-1 0 0,-1 0 1 0 0,0 0-1 0 0,0 0 1 0 0,-1 0-1 0 0,1 0 1 0 0,0 0 0 0 0,-1 1-1 0 0,1-1 1 0 0,-1 0-1 0 0,0 1 1 0 0,0-1-1 0 0,0 0 1 0 0,0 0-1 0 0,0 1 1 0 0,0-1-1 0 0,0 0 1 0 0,-1 1 0 0 0,0-1-1 0 0,1 0 1 0 0,-1 0-1 0 0,0 0 1 0 0,0 0-1 0 0,0 0 1 0 0,0 0-1 0 0,0 0 1 0 0,0 0-1 0 0,-1 0 1 0 0,1 0 0 0 0,-1 0-1 0 0,1-1 1 0 0,-1 1-1 0 0,0-1 1 0 0,0 1-1 0 0,0-1 1 0 0,1 0-1 0 0,-1 0 1 0 0,0 1-1 0 0,-1-1 1 0 0,1-1 0 0 0,0 1-1 0 0,-1 0-36 0 0,-118 28 330 0 0,39-34-6229 0 0,62 1-8 0 0</inkml:trace>
  <inkml:trace contextRef="#ctx0" brushRef="#br0" timeOffset="-179004.01">16499 5593 7597 0 0,'0'0'4024'0'0,"0"0"-2786"0"0,0 8-1016 0 0,-9 264 4755 0 0,6-242-5264 0 0,5-22-2446 0 0,4-21-3727 0 0,-2-3-226 0 0</inkml:trace>
  <inkml:trace contextRef="#ctx0" brushRef="#br0" timeOffset="-178678.05">16545 5556 8933 0 0,'0'0'1896'0'0,"0"0"-858"0"0,0 0-487 0 0,0 0-101 0 0,0 0-213 0 0,7 1-170 0 0,0 0-31 0 0,-1 1 1 0 0,1 0-1 0 0,-1 1 1 0 0,0-1-1 0 0,1 1 1 0 0,-1 1-1 0 0,-1-1 1 0 0,1 1-1 0 0,0 0 0 0 0,-1 0 1 0 0,0 1-1 0 0,0-1 1 0 0,0 1-1 0 0,-1 0 1 0 0,1 1-1 0 0,-1-1 1 0 0,0 1-1 0 0,-1 0 1 0 0,1 0-1 0 0,-1 0 0 0 0,-1 0 1 0 0,1 0-1 0 0,-1 1 1 0 0,0-1-1 0 0,0 1-36 0 0,-4-3 28 0 0,0 1 0 0 0,0-1-1 0 0,-1 0 1 0 0,1 0-1 0 0,-1 0 1 0 0,0-1 0 0 0,0 1-1 0 0,-1-1 1 0 0,1 1-1 0 0,-1-1 1 0 0,1 0 0 0 0,-1 0-1 0 0,0-1 1 0 0,0 1-1 0 0,0-1 1 0 0,-1 0 0 0 0,1 0-1 0 0,0 0 1 0 0,-1-1 0 0 0,1 1-1 0 0,-1-1 1 0 0,0 0-1 0 0,1 0 1 0 0,-1-1 0 0 0,0 0-1 0 0,0 0 1 0 0,1 0-1 0 0,-1 0 1 0 0,0 0-28 0 0,1 0-36 0 0,98 52 1207 0 0,34 64-1013 0 0,-115-105-4886 0 0,-9-9-608 0 0</inkml:trace>
  <inkml:trace contextRef="#ctx0" brushRef="#br0" timeOffset="-178429.48">16976 5933 5977 0 0,'0'0'4553'0'0,"0"0"-3473"0"0,0 0-560 0 0,0 0 185 0 0,2 8 97 0 0,0-1-621 0 0,5 14 228 0 0,-1 1 0 0 0,-1 0 0 0 0,-1 1 0 0 0,-1-1 0 0 0,-1 0 1 0 0,-1 1-1 0 0,-1 0 0 0 0,-2 18-409 0 0,1-39 5 0 0,0 0 0 0 0,0 0 0 0 0,0 0 0 0 0,0 0 0 0 0,0 0 0 0 0,0 0 0 0 0,-1 0 0 0 0,1 0-1 0 0,-1-1 1 0 0,1 1 0 0 0,-1 0 0 0 0,0-1 0 0 0,1 0 0 0 0,-1 1 0 0 0,0-1 0 0 0,0 0 0 0 0,0 0 0 0 0,0 0 0 0 0,0 0 0 0 0,-1 0 0 0 0,1-1 0 0 0,0 1 0 0 0,0 0 0 0 0,0-1 0 0 0,-1 0 0 0 0,1 0 0 0 0,0 1 0 0 0,-1-1 0 0 0,1 0-1 0 0,0-1 1 0 0,0 1 0 0 0,-1 0 0 0 0,1-1 0 0 0,0 1 0 0 0,0-1 0 0 0,-1 0-5 0 0,-46-27-6698 0 0,34 2-1353 0 0</inkml:trace>
  <inkml:trace contextRef="#ctx0" brushRef="#br0" timeOffset="-178180.69">17048 5759 15897 0 0,'0'0'2009'0'0,"0"0"-2009"0"0,0 0-296 0 0,0 0-564 0 0,0 0 423 0 0,0 0-459 0 0,0 0-608 0 0,0 0-4440 0 0</inkml:trace>
  <inkml:trace contextRef="#ctx0" brushRef="#br0" timeOffset="-177343.53">17104 5716 5897 0 0,'0'0'5584'0'0,"0"0"-3918"0"0,0 0-1284 0 0,0 0 104 0 0,0 0 62 0 0,-6-1-114 0 0,4 0-411 0 0,1 0-1 0 0,0 1 1 0 0,-1 0-1 0 0,1-1 1 0 0,-1 1 0 0 0,1 0-1 0 0,0-1 1 0 0,-1 1-1 0 0,1 0 1 0 0,-1 0-1 0 0,1 0 1 0 0,-1 0-1 0 0,1 1 1 0 0,-1-1-1 0 0,1 0 1 0 0,0 1-1 0 0,-1-1 1 0 0,1 1-1 0 0,0-1 1 0 0,-1 1-1 0 0,1-1 1 0 0,0 1-1 0 0,0 0 1 0 0,-1 0-1 0 0,1 0 1 0 0,0 0-1 0 0,0-1 1 0 0,0 2-1 0 0,0-1 1 0 0,0 0 0 0 0,0 0-1 0 0,1 0 1 0 0,-1 0-1 0 0,0 0 1 0 0,0 1-1 0 0,1-1 1 0 0,-1 0-1 0 0,1 1 1 0 0,-1-1-1 0 0,1 1 1 0 0,0-1-1 0 0,-1 0 1 0 0,1 1-1 0 0,0-1 1 0 0,0 1-1 0 0,0-1 1 0 0,0 1-1 0 0,0-1 1 0 0,0 0-1 0 0,1 1 1 0 0,-1-1-1 0 0,0 1 1 0 0,1-1-1 0 0,-1 1-22 0 0,24 6 3327 0 0,-22-25-5454 0 0,-4 12 695 0 0,-1-3-5496 0 0,3 1-1797 0 0</inkml:trace>
  <inkml:trace contextRef="#ctx0" brushRef="#br0" timeOffset="74615.12">4836 1775 7689 0 0,'0'0'6073'0'0,"0"0"-4467"0"0,0 0-1542 0 0,-9 0-233 0 0,-229 24-619 0 0,258 28 1446 0 0,-5-12-348 0 0,-2 1 1 0 0,-1 0-1 0 0,-3 0 0 0 0,-1 1 0 0 0,-2 0 0 0 0,-2 0 0 0 0,-2 1 0 0 0,-2-1 0 0 0,-1 1 0 0 0,-3-1 0 0 0,-1 1 0 0 0,-3 3-310 0 0,3 170 248 0 0,6-212-217 0 0,0-1 0 0 0,1 0 0 0 0,0 0 0 0 0,-1 0 0 0 0,1 0 0 0 0,0 0 0 0 0,1 0 0 0 0,-1 0 0 0 0,1-1 0 0 0,-1 1 0 0 0,1-1 0 0 0,0 1 0 0 0,-1-1 0 0 0,1 0-1 0 0,1 0 1 0 0,-1-1 0 0 0,0 1 0 0 0,0-1 0 0 0,1 1 0 0 0,-1-1 0 0 0,0 0 0 0 0,1 0 0 0 0,-1 0 0 0 0,1-1 0 0 0,0 1 0 0 0,-1-1 0 0 0,1 0 0 0 0,-1 0 0 0 0,1 0 0 0 0,-1-1 0 0 0,1 1-1 0 0,0-1-30 0 0,75-9-6477 0 0,-62 3-81 0 0</inkml:trace>
  <inkml:trace contextRef="#ctx0" brushRef="#br0" timeOffset="75034.27">5069 1805 5260 0 0,'0'0'6464'0'0,"0"0"-5108"0"0,0 0-1280 0 0,-7 3-40 0 0,3-1-12 0 0,0-1 0 0 0,1 1 0 0 0,-1 0 0 0 0,1 0 0 0 0,-1 1 1 0 0,1-1-1 0 0,0 1 0 0 0,0-1 0 0 0,0 1 0 0 0,0 0 0 0 0,1 0 0 0 0,-1 1 0 0 0,1-1 1 0 0,0 0-1 0 0,0 1 0 0 0,0-1 0 0 0,0 1 0 0 0,1 0 0 0 0,-1 0 0 0 0,1 0 0 0 0,0 0 0 0 0,0-1 1 0 0,0 1-1 0 0,1 1 0 0 0,-1-1 0 0 0,1 0 0 0 0,0 0 0 0 0,0 0 0 0 0,1 1-24 0 0,-2-3 16 0 0,1 0 0 0 0,-1 1 0 0 0,1-1 0 0 0,0 0 0 0 0,0 1 0 0 0,0-1 0 0 0,0 0 0 0 0,0 1 0 0 0,1-1 0 0 0,-1 0 0 0 0,1 1 0 0 0,-1-1 0 0 0,1 0 0 0 0,0 0 0 0 0,0 0 0 0 0,0 0 0 0 0,0 0 0 0 0,0 0 0 0 0,1 0 0 0 0,-1 0 0 0 0,0 0 0 0 0,1 0 0 0 0,0 0 0 0 0,-1-1 0 0 0,1 1 0 0 0,0-1 0 0 0,0 1 0 0 0,0-1 0 0 0,0 0 0 0 0,0 0 0 0 0,0 0 0 0 0,0 0 0 0 0,0 0 0 0 0,0 0 0 0 0,0-1-1 0 0,1 1 1 0 0,-1 0 0 0 0,0-1 0 0 0,1 0 0 0 0,-1 0 0 0 0,0 0 0 0 0,1 0 0 0 0,-1 0 0 0 0,0 0 0 0 0,1 0 0 0 0,-1-1 0 0 0,0 1 0 0 0,0-1 0 0 0,1 0 0 0 0,-1 0 0 0 0,0 0 0 0 0,0 0 0 0 0,0 0 0 0 0,0 0 0 0 0,0 0 0 0 0,0-1-16 0 0,3-1-1 0 0,-1-1 0 0 0,1 1 0 0 0,-1-1 0 0 0,0 0 0 0 0,-1 0 0 0 0,1 0 0 0 0,-1-1 0 0 0,1 1 0 0 0,-1-1 0 0 0,-1 0 0 0 0,1 0 0 0 0,-1 0 0 0 0,1 0 0 0 0,-2-1 0 0 0,1 1 0 0 0,0 0 0 0 0,-1-1 0 0 0,0 1 0 0 0,0-7 1 0 0,-30 196 1651 0 0,27-153-5207 0 0,2-26 1571 0 0,0 1-3708 0 0</inkml:trace>
  <inkml:trace contextRef="#ctx0" brushRef="#br0" timeOffset="75439.32">5078 2358 5412 0 0,'0'0'6887'0'0,"0"0"-4963"0"0,0 0-1661 0 0,0 0 48 0 0,0 0 63 0 0,0 0-32 0 0,0 0 16 0 0,0 0 22 0 0,0 0-242 0 0,3 0-468 0 0,1 0 323 0 0,0 0 0 0 0,0 0 0 0 0,0 1 1 0 0,0 0-1 0 0,-1 0 0 0 0,1 0 0 0 0,0 0 0 0 0,0 0 0 0 0,-1 1 1 0 0,1 0-1 0 0,-1 0 0 0 0,0 0 0 0 0,1 0 0 0 0,-1 0 1 0 0,0 0-1 0 0,0 1 0 0 0,0 0 0 0 0,-1 0 0 0 0,1-1 1 0 0,0 2-1 0 0,-1-1 0 0 0,0 0 0 0 0,0 0 0 0 0,0 1 0 0 0,0-1 1 0 0,-1 1-1 0 0,1 1 7 0 0,-3-3-50 0 0,-1 0-1 0 0,0 0 1 0 0,0 0 0 0 0,-1 0 0 0 0,1-1-1 0 0,0 1 1 0 0,0-1 0 0 0,-1 1 0 0 0,1-1 0 0 0,-1 0-1 0 0,1 0 1 0 0,-1 0 0 0 0,0-1 0 0 0,1 1-1 0 0,-1-1 1 0 0,0 1 0 0 0,1-1 0 0 0,-1 0-1 0 0,0 0 1 0 0,0 0 0 0 0,1 0 0 0 0,-1 0 0 0 0,0-1-1 0 0,1 1 1 0 0,-1-1 0 0 0,0 0 0 0 0,1 0-1 0 0,-1 0 1 0 0,1 0 0 0 0,-2-1 50 0 0,43 14-275 0 0,-37-12 324 0 0,0 0 1 0 0,0 0 0 0 0,1 0 0 0 0,-1 1 0 0 0,0-1 0 0 0,0 1 0 0 0,0 0 0 0 0,0 0-1 0 0,0-1 1 0 0,0 1 0 0 0,0 0 0 0 0,0 1 0 0 0,-1-1 0 0 0,1 0 0 0 0,0 0 0 0 0,-1 1-1 0 0,1-1 1 0 0,0 1 0 0 0,-1 0 0 0 0,0-1 0 0 0,1 1 0 0 0,-1 0 0 0 0,0 0 0 0 0,0 0-1 0 0,0 0 1 0 0,0-1 0 0 0,0 2 0 0 0,-1-1 0 0 0,1 0 0 0 0,-1 0 0 0 0,1 0 0 0 0,-1 0-1 0 0,0 0 1 0 0,0 0 0 0 0,0 1 0 0 0,0-1 0 0 0,0 0 0 0 0,0 0 0 0 0,0 0-1 0 0,-1 0 1 0 0,1 0 0 0 0,-1 0 0 0 0,0 1 0 0 0,1-1 0 0 0,-1 0 0 0 0,0-1 0 0 0,0 1-1 0 0,0 0 1 0 0,-1 0 0 0 0,1 0 0 0 0,0-1 0 0 0,-1 1 0 0 0,1 0 0 0 0,-1-1 0 0 0,1 1-1 0 0,-1-1 1 0 0,0 0 0 0 0,0 0 0 0 0,0 0 0 0 0,1 1 0 0 0,-1-2 0 0 0,0 1 0 0 0,0 0-1 0 0,0 0 1 0 0,-1-1-50 0 0,-54 0-854 0 0,22-15-5484 0 0,20 0-1516 0 0</inkml:trace>
  <inkml:trace contextRef="#ctx0" brushRef="#br0" timeOffset="75876.2">5292 1786 12733 0 0,'0'0'1053'0'0,"0"0"-1261"0"0,0 0 203 0 0,0 0 312 0 0,0 0 194 0 0,0 0-52 0 0,5-1-403 0 0,106-7 395 0 0,-72 90-384 0 0,71 471 3757 0 0,-105-523-3679 0 0,-1 0 1 0 0,-2 0 0 0 0,-1 0 0 0 0,-1 0-1 0 0,-2 0 1 0 0,0 0 0 0 0,-7 24-136 0 0,7-44-39 0 0,0 0 0 0 0,0 0 0 0 0,-1-1 0 0 0,-1 1 0 0 0,0-1 0 0 0,0 0 0 0 0,-1 0 0 0 0,0 0 0 0 0,0 0 0 0 0,-1-1 0 0 0,0 0 0 0 0,-1 0 0 0 0,1-1 0 0 0,-2 0 0 0 0,1 0 0 0 0,-1 0 0 0 0,0-1 0 0 0,0 0 0 0 0,-1-1 0 0 0,1 0 0 0 0,-1 0 0 0 0,-1-1 0 0 0,1 0 0 0 0,-10 2 39 0 0,-17 0-1808 0 0,11-12-4012 0 0,6-8-2890 0 0</inkml:trace>
  <inkml:trace contextRef="#ctx0" brushRef="#br0" timeOffset="67507.19">1239 1870 1656 0 0,'0'0'524'0'0,"0"0"-37"0"0,0 0 778 0 0,0 0 1321 0 0,0 0-806 0 0,0 0-576 0 0,0 0-28 0 0,0 0-48 0 0,0 0-276 0 0,-24 3 928 0 0,-199-3-718 0 0,223 0-1026 0 0,11 32-730 0 0,-7 220 1461 0 0,-57 129-553 0 0,53-374-120 0 0,0 0-1 0 0,1 0 0 0 0,0-1 1 0 0,1 1-1 0 0,-1-1 0 0 0,1 1 0 0 0,0-1 1 0 0,1 1-1 0 0,0-1 0 0 0,0 0 1 0 0,0 0-1 0 0,1 0 0 0 0,-1-1 1 0 0,2 1-1 0 0,-1-1 0 0 0,0 0 0 0 0,1 0 1 0 0,0-1-1 0 0,0 1 0 0 0,0-1 1 0 0,1 0-1 0 0,0 0 0 0 0,0-1 0 0 0,-1 0 1 0 0,2 0-1 0 0,-1 0 0 0 0,0-1 1 0 0,1 0-1 0 0,-1 0 0 0 0,1 0 0 0 0,-1-1 1 0 0,1 0-1 0 0,0 0 0 0 0,0-1 1 0 0,-1 0-1 0 0,1 0 0 0 0,0-1 0 0 0,0 1 1 0 0,4-2-94 0 0,-11 1-24 0 0,11-4-723 0 0,-5-3-2699 0 0,2-6-3738 0 0</inkml:trace>
  <inkml:trace contextRef="#ctx0" brushRef="#br0" timeOffset="68471.3">1614 1938 40 0 0,'0'0'2297'0'0,"0"0"3655"0"0,0 0-3753 0 0,0 0-1727 0 0,0 0-113 0 0,0 0 254 0 0,0 0 151 0 0,0 0 26 0 0,0 0-249 0 0,27-8-915 0 0,64 25 794 0 0,-90-16-409 0 0,1 0 0 0 0,-1 0 0 0 0,1 0-1 0 0,-1 0 1 0 0,0 0 0 0 0,0 0 0 0 0,1 0 0 0 0,-1 1-1 0 0,0-1 1 0 0,0 0 0 0 0,0 1 0 0 0,0-1-1 0 0,0 0 1 0 0,-1 1 0 0 0,1 0 0 0 0,0-1-1 0 0,-1 1 1 0 0,1-1 0 0 0,-1 1 0 0 0,1 0 0 0 0,-1-1-1 0 0,0 1 1 0 0,0 0 0 0 0,1-1 0 0 0,-1 1-1 0 0,-1 0 1 0 0,1-1 0 0 0,0 1 0 0 0,0 0-1 0 0,-1-1 1 0 0,1 1 0 0 0,0 0 0 0 0,-1-1 0 0 0,0 1-1 0 0,1-1 1 0 0,-1 1 0 0 0,0-1 0 0 0,0 1-1 0 0,0-1 1 0 0,0 0 0 0 0,0 1 0 0 0,0-1-1 0 0,0 0 1 0 0,0 0 0 0 0,-1 0 0 0 0,1 0 0 0 0,0 0-1 0 0,-1 0 1 0 0,1 0 0 0 0,-1 0 0 0 0,1 0-1 0 0,-2 0-10 0 0,-82 67 439 0 0,133-57 370 0 0,76-7 552 0 0,-115 5-2178 0 0,-7-5-1920 0 0,0-2-3729 0 0,-2-3-756 0 0</inkml:trace>
  <inkml:trace contextRef="#ctx0" brushRef="#br0" timeOffset="68858.31">2336 1934 5977 0 0,'0'0'5244'0'0,"0"0"-3833"0"0,1 6-1091 0 0,-6 133 3379 0 0,7-86-3402 0 0,13-35-4983 0 0,-11-15-763 0 0</inkml:trace>
  <inkml:trace contextRef="#ctx0" brushRef="#br0" timeOffset="69295.9">1632 2426 4012 0 0,'0'0'6716'0'0,"0"0"-4204"0"0,0 0-2367 0 0,0 0 121 0 0,1 7 481 0 0,-14 192 2984 0 0,13-184-5171 0 0,9-13-5281 0 0,3-7-783 0 0</inkml:trace>
  <inkml:trace contextRef="#ctx0" brushRef="#br0" timeOffset="70055.66">2325 2419 3088 0 0,'0'0'3253'0'0,"0"0"-117"0"0,0 0-2533 0 0,0 0-462 0 0,0 0 518 0 0,0 7 555 0 0,0 188 4254 0 0,0-192-6250 0 0,-1 4 2104 0 0,2-6-4401 0 0,1-4-3909 0 0,3-2-875 0 0</inkml:trace>
  <inkml:trace contextRef="#ctx0" brushRef="#br0" timeOffset="71140.66">2496 1875 4712 0 0,'0'0'4320'0'0,"0"0"-2542"0"0,0 0-1292 0 0,0 0-212 0 0,0 0 90 0 0,0 0 64 0 0,0 0 117 0 0,0 0 111 0 0,0 0-163 0 0,29 1-435 0 0,95-6 683 0 0,-120 47-1079 0 0,17 118 1939 0 0,-7-70-772 0 0,-4 1-1 0 0,-4 1 1 0 0,-4-1-1 0 0,-5 27-828 0 0,3-107 21 0 0,-1 0-1 0 0,0 0 0 0 0,-1 0 0 0 0,0 0 1 0 0,0 0-1 0 0,-1 0 0 0 0,0-1 1 0 0,-1 1-1 0 0,0-1 0 0 0,-1 0 0 0 0,0 0 1 0 0,-1-1-1 0 0,0 1 0 0 0,0-1 0 0 0,-1 0 1 0 0,0-1-1 0 0,-1 0 0 0 0,-1 1-20 0 0,-24-3-1222 0 0,15-17-6831 0 0,13-8-2105 0 0</inkml:trace>
  <inkml:trace contextRef="#ctx0" brushRef="#br0" timeOffset="73758.01">4451 2571 9745 0 0,'0'0'7033'0'0,"0"0"-7033"0"0,0 0-1093 0 0,0 0 941 0 0,-44-6 152 0 0,22 0 64 0 0,2 1-64 0 0,-5-1-404 0 0,4 0-584 0 0,2-2-1552 0 0,5 2-2216 0 0,4-8-1893 0 0</inkml:trace>
  <inkml:trace contextRef="#ctx0" brushRef="#br0" timeOffset="74022.25">4400 2431 468 0 0,'0'0'11117'0'0,"0"0"-9353"0"0,41-3-1064 0 0,-35 3 176 0 0,-2 0 268 0 0,-4 0-339 0 0,-6 0-805 0 0,-6-2 60 0 0,-7-1-8 0 0,-6-1 20 0 0,-3 0-72 0 0,-6-1-1117 0 0,2 0-1079 0 0,6 0-3528 0 0,-6-9-2297 0 0</inkml:trace>
  <inkml:trace contextRef="#ctx0" brushRef="#br0" timeOffset="72183.63">3179 1830 860 0 0,'0'0'8412'0'0,"0"0"-6118"0"0,0 0-1980 0 0,-9 1 16 0 0,-193 17 275 0 0,210 15-291 0 0,4-2-19 0 0,-2 1 1 0 0,0 0 0 0 0,-3 0 0 0 0,0 0 0 0 0,-3 1 0 0 0,0 0 0 0 0,-2 0 0 0 0,-2 0-1 0 0,0 1 1 0 0,-3-1 0 0 0,-1 0 0 0 0,-1-1 0 0 0,-4 11-296 0 0,-3 16 190 0 0,2-19-123 0 0,2 1 1 0 0,1 0 0 0 0,3 1 0 0 0,1-1 0 0 0,2 1 0 0 0,2 5-68 0 0,0-43 84 0 0,0-1 1 0 0,0 0 0 0 0,1 1-1 0 0,-1-1 1 0 0,1 0 0 0 0,0 0 0 0 0,0 0-1 0 0,0 0 1 0 0,0 0 0 0 0,1-1-1 0 0,-1 1 1 0 0,1 0 0 0 0,-1-1-1 0 0,1 0 1 0 0,0 0 0 0 0,0 0 0 0 0,0 0-1 0 0,0 0 1 0 0,0 0 0 0 0,1-1-1 0 0,-1 0 1 0 0,0 0 0 0 0,1 1 0 0 0,-1-2-1 0 0,1 1 1 0 0,-1 0 0 0 0,1-1-1 0 0,-1 0 1 0 0,1 0 0 0 0,0 0-1 0 0,-1 0 1 0 0,1 0 0 0 0,-1-1 0 0 0,1 1-1 0 0,-1-1 1 0 0,1 0 0 0 0,-1 0-1 0 0,1-1 1 0 0,-1 1 0 0 0,0-1 0 0 0,3-1-85 0 0,51-28-4279 0 0,-51 22-467 0 0,1-8-3974 0 0</inkml:trace>
  <inkml:trace contextRef="#ctx0" brushRef="#br0" timeOffset="72495.14">3279 1928 1120 0 0,'0'0'7787'0'0,"0"0"-6228"0"0,0 0-1406 0 0,0 0 200 0 0,0 0 118 0 0,0 0-339 0 0,8-2-85 0 0,-2 2 73 0 0,0-1 0 0 0,1 1 0 0 0,-1 1-1 0 0,0-1 1 0 0,0 1 0 0 0,0 0 0 0 0,0 0-1 0 0,0 1 1 0 0,0-1 0 0 0,0 1-1 0 0,-1 1 1 0 0,1-1 0 0 0,0 1 0 0 0,-1 0-1 0 0,0 0 1 0 0,0 1 0 0 0,0 0 0 0 0,0-1-1 0 0,-1 2 1 0 0,1-1 0 0 0,-1 0 0 0 0,0 1-1 0 0,0 0 1 0 0,1 2-120 0 0,-4-5 8 0 0,0 0 1 0 0,0-1-1 0 0,0 1 0 0 0,0 0 1 0 0,0-1-1 0 0,-1 1 0 0 0,1 0 0 0 0,0 0 1 0 0,-1 0-1 0 0,0 0 0 0 0,1 0 1 0 0,-1 0-1 0 0,0-1 0 0 0,0 1 1 0 0,0 0-1 0 0,0 0 0 0 0,0 0 1 0 0,-1 0-1 0 0,1 0 0 0 0,-1 0 0 0 0,1 0 1 0 0,-1-1-1 0 0,0 1 0 0 0,1 0 1 0 0,-1 0-1 0 0,0-1 0 0 0,0 1 1 0 0,0 0-1 0 0,0-1 0 0 0,-1 1 1 0 0,1-1-1 0 0,0 0 0 0 0,-1 1 0 0 0,1-1 1 0 0,-1 0-1 0 0,1 0 0 0 0,-1 0 1 0 0,1 0-1 0 0,-1 0 0 0 0,0 0 1 0 0,0 0-1 0 0,1-1 0 0 0,-2 1-8 0 0,-34 5-4331 0 0,28-8-36 0 0,4-9-1788 0 0</inkml:trace>
  <inkml:trace contextRef="#ctx0" brushRef="#br0" timeOffset="72744.62">3482 1935 7717 0 0,'0'0'4662'0'0,"0"0"-3806"0"0,0 0-882 0 0,0 0 390 0 0,-2 8 154 0 0,-22 127 922 0 0,60-106-878 0 0,-6-23-5978 0 0,-22-6 276 0 0</inkml:trace>
  <inkml:trace contextRef="#ctx0" brushRef="#br0" timeOffset="73042.05">3442 2396 3240 0 0,'0'0'5251'0'0,"0"0"-3780"0"0,0 0-1165 0 0,3 6 185 0 0,46 80 3135 0 0,-48-86-3587 0 0,0 0 0 0 0,0 0 0 0 0,0 0 0 0 0,0 0 0 0 0,1 0 0 0 0,-1 0 0 0 0,0 0-1 0 0,0 0 1 0 0,0-1 0 0 0,0 1 0 0 0,0 0 0 0 0,0-1 0 0 0,0 1 0 0 0,0-1 0 0 0,0 1 0 0 0,0-1-1 0 0,0 0 1 0 0,-1 1 0 0 0,1-1 0 0 0,0 0 0 0 0,0 1 0 0 0,-1-1 0 0 0,1 0 0 0 0,0 0 0 0 0,-1 0 0 0 0,1 0-1 0 0,0 0 1 0 0,-1 0 0 0 0,1 0 0 0 0,-1 0 0 0 0,0 0 0 0 0,1 0 0 0 0,-1 0 0 0 0,0 0 0 0 0,0 0-1 0 0,0 0 1 0 0,1 0 0 0 0,-1 0 0 0 0,0 0 0 0 0,-1 0 0 0 0,1 0 0 0 0,0-1-39 0 0,9-18-186 0 0,17 64 459 0 0,-23-35-100 0 0,0 0-1 0 0,0 0 1 0 0,-1 0 0 0 0,0 0-1 0 0,-1 0 1 0 0,0 0 0 0 0,-1 1-1 0 0,1-1 1 0 0,-2 0 0 0 0,1 1-1 0 0,-1-1 1 0 0,-1 0 0 0 0,0 0-1 0 0,0 0 1 0 0,0 0-1 0 0,-1 0 1 0 0,-1 1-173 0 0,2-7-81 0 0,0 1 0 0 0,0-1 0 0 0,0 0 0 0 0,0 0 0 0 0,-1 1-1 0 0,1-2 1 0 0,-1 1 0 0 0,0 0 0 0 0,0-1 0 0 0,0 1 0 0 0,0-1 0 0 0,0 0 0 0 0,0 0-1 0 0,-1 0 1 0 0,1 0 0 0 0,-1-1 0 0 0,1 1 0 0 0,-1-1 0 0 0,0 0 0 0 0,1 0 0 0 0,-1 0-1 0 0,0-1 1 0 0,0 1 0 0 0,0-1 0 0 0,1 0 0 0 0,-1 0 0 0 0,-3 0 81 0 0,5 0-166 0 0,-13-3-2530 0 0,6-4-1964 0 0,0-12-4389 0 0</inkml:trace>
  <inkml:trace contextRef="#ctx0" brushRef="#br0" timeOffset="73495.14">3637 1891 13597 0 0,'0'0'1447'0'0,"0"0"-1664"0"0,0 0-205 0 0,0 0 448 0 0,0 0 516 0 0,7 0-130 0 0,132 0 450 0 0,-111 50-1630 0 0,47 423 4085 0 0,-72-263-2688 0 0,-4-205-624 0 0,1 1 0 0 0,-1-1 0 0 0,-1 0 0 0 0,1 1 0 0 0,-1-1-1 0 0,0 0 1 0 0,0 0 0 0 0,-1 0 0 0 0,1 0 0 0 0,-1 0 0 0 0,0-1 0 0 0,0 1 0 0 0,-1-1 0 0 0,0 0 0 0 0,1 0 0 0 0,-1 0 0 0 0,0 0-1 0 0,-1-1 1 0 0,1 0 0 0 0,-1 0 0 0 0,1 0 0 0 0,-1 0 0 0 0,0-1 0 0 0,0 1 0 0 0,0-1 0 0 0,-1 0 0 0 0,1-1 0 0 0,0 0 0 0 0,-1 0 0 0 0,1 0-1 0 0,-1 0 1 0 0,1-1 0 0 0,-1 0 0 0 0,1 0 0 0 0,-6 0-5 0 0,-45-16-2029 0 0,39 5-1209 0 0,7-3-3516 0 0,6-3-822 0 0</inkml:trace>
  <inkml:trace contextRef="#ctx0" brushRef="#br0" timeOffset="76950.43">3486 2937 784 0 0,'0'0'466'0'0,"0"0"-34"0"0,0 0-95 0 0,0 0 395 0 0,-6 5 1299 0 0,1-1-1887 0 0,0-1 0 0 0,0 0 0 0 0,-1 0 1 0 0,1-1-1 0 0,-1 0 0 0 0,0 0 0 0 0,1 0 1 0 0,-1 0-1 0 0,0-1 0 0 0,0 0 0 0 0,0 0 1 0 0,0-1-1 0 0,0 0 0 0 0,0 0 0 0 0,0 0 1 0 0,0-1-1 0 0,0 0 0 0 0,-4-1-144 0 0,-3 1-37 0 0,0-1-1 0 0,0-1 1 0 0,0 0 0 0 0,1-1 0 0 0,-1 0-1 0 0,1-1 1 0 0,0 0 0 0 0,0-1-1 0 0,0-1 1 0 0,1 0 0 0 0,0 0-1 0 0,0-1 1 0 0,1 0 0 0 0,0-1-1 0 0,0 0 1 0 0,1-1 0 0 0,1 0 0 0 0,-1 0-1 0 0,-4-10 38 0 0,-35-50-1274 0 0,5 12 1459 0 0,3-2 0 0 0,3-1 0 0 0,3-3-1 0 0,2 0 1 0 0,1-8-185 0 0,22 45 239 0 0,2-1-1 0 0,0 1 0 0 0,2-2 0 0 0,1 1 1 0 0,2 0-1 0 0,0-1 0 0 0,2 0 0 0 0,1 1 1 0 0,3-15-239 0 0,-1 22-139 0 0,1 0 1 0 0,0 0 0 0 0,2 0-1 0 0,0 1 1 0 0,2 0-1 0 0,0 0 1 0 0,1 1 0 0 0,1 0-1 0 0,0 0 1 0 0,2 1-1 0 0,0 1 1 0 0,1 0 0 0 0,2-1 138 0 0,-2 6 78 0 0,0 0 0 0 0,1 1 0 0 0,0 0 1 0 0,1 1-1 0 0,0 1 0 0 0,1 0 1 0 0,0 1-1 0 0,0 1 0 0 0,1 1 0 0 0,0 0 1 0 0,0 1-1 0 0,0 1 0 0 0,1 0 1 0 0,-1 1-1 0 0,1 1 0 0 0,0 1 0 0 0,12 1-78 0 0,16 1-83 0 0,-1 2 0 0 0,0 2 0 0 0,0 2 0 0 0,0 2 0 0 0,-1 2 0 0 0,15 7 83 0 0,-35-6-54 0 0,-1 1 0 0 0,0 1 0 0 0,-1 2 0 0 0,-1 0 1 0 0,-1 1-1 0 0,0 1 0 0 0,-1 0 0 0 0,-1 2 0 0 0,0 0 0 0 0,-2 2 1 0 0,0-1-1 0 0,-2 2 0 0 0,0 0 0 0 0,-2 1 0 0 0,4 10 54 0 0,7 2 26 0 0,-1 0 0 0 0,-2 1 0 0 0,-2 2 0 0 0,-2-1 0 0 0,-1 2 0 0 0,-2 0 0 0 0,-1 1 0 0 0,-3 0 0 0 0,-1 1 0 0 0,-2 0 0 0 0,-2 0 0 0 0,-1 8-26 0 0,-6-36 18 0 0,0 1 0 0 0,-1-1 0 0 0,0 0 0 0 0,-1 0 0 0 0,-1 0 0 0 0,0-1 0 0 0,0 1 0 0 0,-2-2 0 0 0,0 1 0 0 0,0-1 0 0 0,-1 0 0 0 0,0-1 0 0 0,-1 0 0 0 0,-1 0 0 0 0,0-1 1 0 0,0 0-1 0 0,-1-1 0 0 0,0-1 0 0 0,0 0 0 0 0,-1 0 0 0 0,0-1 0 0 0,0-1 0 0 0,-1 0 0 0 0,0-1 0 0 0,0-1 0 0 0,-4 1-18 0 0,-150 25-2884 0 0,126-29 34 0 0</inkml:trace>
  <inkml:trace contextRef="#ctx0" brushRef="#br0" timeOffset="94017.82">1859 3183 1096 0 0,'0'0'1727'0'0,"0"0"2905"0"0,0 0-2773 0 0,0 0-993 0 0,0 0-16 0 0,0 0 42 0 0,0 0-171 0 0,0 0-201 0 0,0 0-156 0 0,-3-5-117 0 0,-8-14-84 0 0,44 12-43 0 0,67 43 1404 0 0,-98-35-1503 0 0,-1 1 0 0 0,1-1 0 0 0,0 0 0 0 0,0 1 0 0 0,-1-1 0 0 0,1 1 0 0 0,-1 0 0 0 0,0-1 0 0 0,1 1 1 0 0,-1 0-1 0 0,0 0 0 0 0,0 0 0 0 0,0 0 0 0 0,0 0 0 0 0,0 0 0 0 0,-1 0 0 0 0,1 0 0 0 0,-1 0 0 0 0,1 0 0 0 0,-1 1 0 0 0,0-1 0 0 0,1 0 0 0 0,-1 0 0 0 0,-1 0 0 0 0,1 1 0 0 0,0-1 0 0 0,0 0 0 0 0,-1 0 0 0 0,1 0 0 0 0,-1 0 1 0 0,0 1-1 0 0,0-1 0 0 0,1 0 0 0 0,-1 0 0 0 0,-1 0 0 0 0,1-1 0 0 0,0 1 0 0 0,0 0 0 0 0,-1 0 0 0 0,1-1 0 0 0,-1 1 0 0 0,1-1 0 0 0,-1 1 0 0 0,0-1 0 0 0,0 1-21 0 0,-110 86 302 0 0,164-76 508 0 0,63-21-484 0 0,-69-6-5321 0 0,-42 12 54 0 0,2-4-2997 0 0</inkml:trace>
  <inkml:trace contextRef="#ctx0" brushRef="#br0" timeOffset="94295.77">2477 3174 3392 0 0,'0'0'3076'0'0,"0"0"254"0"0,0 0-2376 0 0,0 0-738 0 0,0 0 328 0 0,2 7 301 0 0,10 142 3877 0 0,-12-116-7280 0 0,0 0-3628 0 0,0-35-2021 0 0</inkml:trace>
  <inkml:trace contextRef="#ctx0" brushRef="#br0" timeOffset="94639.21">1926 3700 3724 0 0,'0'0'4231'0'0,"0"0"-3303"0"0,0 0-508 0 0,0 0 401 0 0,0 0 138 0 0,0 6 64 0 0,-3 146 3845 0 0,5-137-5915 0 0,9-16-6325 0 0,-3-6-899 0 0</inkml:trace>
  <inkml:trace contextRef="#ctx0" brushRef="#br0" timeOffset="94948.12">2527 3711 4164 0 0,'0'0'6724'0'0,"0"0"-5272"0"0,0 0-1161 0 0,0 0 421 0 0,-1 8 89 0 0,-17 195 2681 0 0,18-203-3542 0 0,1 6-1884 0 0,3-5-2306 0 0,1-4-2250 0 0</inkml:trace>
  <inkml:trace contextRef="#ctx0" brushRef="#br0" timeOffset="96156.23">3042 3514 5368 0 0,'0'0'5989'0'0,"0"0"-5513"0"0,0 0-464 0 0,0 0 516 0 0,0 0 120 0 0,0 0-72 0 0,0 0-80 0 0,0 0-220 0 0,0 0-136 0 0,0 0-132 0 0,1 39 96 0 0,-1-34-104 0 0,0 2-104 0 0,0 1-708 0 0,0-1-604 0 0,0-1-888 0 0,-1-1-2529 0 0</inkml:trace>
  <inkml:trace contextRef="#ctx0" brushRef="#br0" timeOffset="96157.23">3059 3696 5489 0 0,'0'0'3896'0'0,"0"0"-3288"0"0,0 0 12 0 0,0 0 168 0 0,0 0-136 0 0,0 0-188 0 0,1 35-224 0 0,-2-29-84 0 0,-4-2-56 0 0,1 2-100 0 0,-3-1-896 0 0,4-2-1264 0 0,-1 1-3073 0 0</inkml:trace>
  <inkml:trace contextRef="#ctx0" brushRef="#br0" timeOffset="96325.01">3043 3853 1084 0 0,'0'0'11165'0'0,"0"0"-9965"0"0,0 0-576 0 0,0 0 60 0 0,0 0 56 0 0,0 0-388 0 0,0 0-188 0 0,7 39-52 0 0,-11-33-112 0 0,0-2-176 0 0,2 3-1068 0 0,-1-1-1536 0 0,6 0-5573 0 0</inkml:trace>
  <inkml:trace contextRef="#ctx0" brushRef="#br0" timeOffset="95637.3">3060 3137 1668 0 0,'0'0'4004'0'0,"0"0"-572"0"0,0 0-2163 0 0,0 0-786 0 0,0 0-93 0 0,0 0 89 0 0,0 0 292 0 0,0 0 146 0 0,0 0-138 0 0,0 6-265 0 0,4 54-229 0 0,-4-32-7646 0 0,0-23 1911 0 0</inkml:trace>
  <inkml:trace contextRef="#ctx0" brushRef="#br0" timeOffset="95905.52">3091 3308 5989 0 0,'0'0'4028'0'0,"0"0"-3808"0"0,0 0 12 0 0,0 0 256 0 0,0 0-244 0 0,4 39 16 0 0,-8-33 112 0 0,0 1-128 0 0,0-1-244 0 0,-1 2-80 0 0,0-2-856 0 0,0 1-1144 0 0,4-4-2653 0 0</inkml:trace>
  <inkml:trace contextRef="#ctx0" brushRef="#br0" timeOffset="99498.1">3616 3112 2936 0 0,'0'0'5534'0'0,"0"0"-2586"0"0,0 0-1698 0 0,0 0-665 0 0,0 0-223 0 0,0 0-180 0 0,0 0 43 0 0,0 0 183 0 0,-7 3 108 0 0,7-3-508 0 0,-9 3 43 0 0,1 1-1 0 0,0 0 1 0 0,1 0-1 0 0,-1 0 1 0 0,1 1-1 0 0,0 0 1 0 0,0 0-1 0 0,0 1 1 0 0,1 0 0 0 0,-1 0-1 0 0,2 1 1 0 0,-1 0-1 0 0,1 0 1 0 0,0 0-1 0 0,0 0 1 0 0,1 1-1 0 0,-4 7-50 0 0,11-12 22 0 0,0 0 1 0 0,0-1-1 0 0,1 1 0 0 0,-1-1 0 0 0,0 0 0 0 0,1 0 0 0 0,0 0 0 0 0,-1 0 0 0 0,1 0 0 0 0,0-1 0 0 0,0 0 0 0 0,0 0 0 0 0,0 0 0 0 0,0 0 0 0 0,0-1 0 0 0,0 1 0 0 0,0-1 0 0 0,0 0 0 0 0,0 0 0 0 0,0-1 0 0 0,3 0-22 0 0,-5 1-5 0 0,101-11 480 0 0,-136-48-3928 0 0,37 68 3698 0 0,0 0 0 0 0,-1-1-1 0 0,0 1 1 0 0,-1 1 0 0 0,0-1 0 0 0,-1 0-1 0 0,1 1 1 0 0,-2-1 0 0 0,1 0-1 0 0,-2 1 1 0 0,1-1 0 0 0,-1 1 0 0 0,0-1-1 0 0,-1 0 1 0 0,0 0 0 0 0,-1 1 0 0 0,0-1-1 0 0,-3 6-244 0 0,3-4-455 0 0,2-5-3453 0 0,2-6-1890 0 0</inkml:trace>
  <inkml:trace contextRef="#ctx0" brushRef="#br0" timeOffset="100084.22">3500 3674 4200 0 0,'0'0'5291'0'0,"0"0"-3635"0"0,0 0-1179 0 0,0 0-29 0 0,0 0 78 0 0,0 0-39 0 0,0 0-197 0 0,7 1-274 0 0,2 1 143 0 0,-1-1 0 0 0,0 1 0 0 0,0 0 0 0 0,0 1 1 0 0,-1 0-1 0 0,1 0 0 0 0,-1 1 0 0 0,0 0 0 0 0,1 0 1 0 0,-2 0-1 0 0,1 1 0 0 0,0 0 0 0 0,-1 1 0 0 0,0 0 1 0 0,-1-1-1 0 0,1 2 0 0 0,-1-1 0 0 0,0 1 1 0 0,2 3-160 0 0,-8-8 9 0 0,1 0 1 0 0,-1 0 0 0 0,0-1-1 0 0,0 1 1 0 0,0 0 0 0 0,0-1-1 0 0,0 1 1 0 0,0-1 0 0 0,0 1-1 0 0,0-1 1 0 0,-1 1 0 0 0,1-1-1 0 0,-1 0 1 0 0,1 0 0 0 0,-1 0-1 0 0,1 0 1 0 0,-1 0 0 0 0,0 0-1 0 0,1 0 1 0 0,-1 0 0 0 0,0-1-1 0 0,0 1 1 0 0,0 0 0 0 0,0-1-1 0 0,1 0 1 0 0,-1 1 0 0 0,0-1 0 0 0,0 0-1 0 0,0 0 1 0 0,0 0 0 0 0,0 0-1 0 0,0-1 1 0 0,0 1 0 0 0,1 0-1 0 0,-1-1 1 0 0,0 0 0 0 0,0 1-1 0 0,0-1 1 0 0,1 0 0 0 0,-1 0-1 0 0,-1 0-9 0 0,1 3-1555 0 0,71 57 2464 0 0,-68-57-876 0 0,0-1 1 0 0,0 0-1 0 0,0 1 1 0 0,0-1-1 0 0,0 0 1 0 0,0 1-1 0 0,0-1 0 0 0,0 1 1 0 0,0 0-1 0 0,-1-1 1 0 0,1 1-1 0 0,-1 0 0 0 0,1-1 1 0 0,-1 1-1 0 0,1 0 1 0 0,-1 0-1 0 0,0-1 1 0 0,0 1-1 0 0,0 0 0 0 0,0 0 1 0 0,0-1-1 0 0,-1 1 1 0 0,1 0-1 0 0,0 0 1 0 0,-1-1-1 0 0,1 1 0 0 0,-1 0 1 0 0,0-1-1 0 0,1 1 1 0 0,-1-1-1 0 0,0 1 0 0 0,0-1 1 0 0,0 1-1 0 0,0-1 1 0 0,0 0-1 0 0,-1 1 1 0 0,1-1-1 0 0,0 0 0 0 0,0 0 1 0 0,-1 0-1 0 0,1 0 1 0 0,-1 0-1 0 0,1 0 1 0 0,-1 0-1 0 0,0 0 0 0 0,1-1 1 0 0,-1 1-1 0 0,0-1 1 0 0,-1 1-34 0 0,-53 4-322 0 0,19-16-4044 0 0,17-4-1541 0 0</inkml:trace>
  <inkml:trace contextRef="#ctx0" brushRef="#br0" timeOffset="100596.18">3921 3111 1148 0 0,'0'0'2050'0'0,"0"0"3581"0"0,0 0-3296 0 0,0 0-1849 0 0,0 0-268 0 0,0 0 60 0 0,0 0 127 0 0,0 0 157 0 0,0 0 59 0 0,6 2-167 0 0,109 14 815 0 0,-102 25-1182 0 0,81 393 3303 0 0,-89-416-3359 0 0,0 0-1 0 0,-1 0 0 0 0,-1 0 1 0 0,-1 0-1 0 0,0 1 0 0 0,-1-1 1 0 0,-1 1-1 0 0,-1-1 0 0 0,-1 0 1 0 0,0 1-1 0 0,-2-1 0 0 0,0 0 1 0 0,-1 0-1 0 0,0-1 0 0 0,-2 0 1 0 0,0 0-1 0 0,-1 0 0 0 0,-6 9-30 0 0,11-22 8 0 0,-1-1 0 0 0,0 1 0 0 0,0-1 0 0 0,0 0 0 0 0,0 0 0 0 0,-1 0 0 0 0,1-1 0 0 0,-1 1 0 0 0,0-1 0 0 0,1 0 0 0 0,-1-1 0 0 0,0 1 0 0 0,0-1 0 0 0,0 0 0 0 0,-1 0 0 0 0,1 0 0 0 0,0-1 0 0 0,0 0 0 0 0,0 0 0 0 0,-2 0-8 0 0,-67-17-7448 0 0,51 5 696 0 0</inkml:trace>
  <inkml:trace contextRef="#ctx0" brushRef="#br0" timeOffset="102000.88">3891 4262 380 0 0,'0'0'743'0'0,"0"0"-245"0"0,0 0-255 0 0,0 0 227 0 0,0 0 1134 0 0,0 0-572 0 0,-7 0-705 0 0,-347-5 1149 0 0,340 6-1308 0 0,-1 0 0 0 0,1 1 0 0 0,0 1 0 0 0,0 0 0 0 0,0 1 0 0 0,0 0 0 0 0,1 1 0 0 0,-1 1 0 0 0,1 0 0 0 0,1 1 0 0 0,-12 7-168 0 0,24-14 26 0 0,-1 0 0 0 0,1-1 0 0 0,0 1 0 0 0,0-1 0 0 0,0 1 0 0 0,0-1 0 0 0,0 1 0 0 0,1-1 1 0 0,-1 1-1 0 0,0-1 0 0 0,0 1 0 0 0,0 0 0 0 0,0-1 0 0 0,0 1 0 0 0,1-1 0 0 0,-1 1 0 0 0,0 0 0 0 0,0-1 0 0 0,1 1 0 0 0,-1 0 0 0 0,0-1 1 0 0,0 1-1 0 0,1 0 0 0 0,-1-1 0 0 0,0 1 0 0 0,1 0 0 0 0,-1-1 0 0 0,1 1 0 0 0,-1 0 0 0 0,0 0 0 0 0,1 0 0 0 0,-1-1 0 0 0,1 1 1 0 0,-1 0-1 0 0,0 0 0 0 0,1 0 0 0 0,-1 0 0 0 0,1 0 0 0 0,-1 0 0 0 0,1 0 0 0 0,-1 0 0 0 0,1 0 0 0 0,-1 0 0 0 0,0 0 0 0 0,1 0 1 0 0,-1 0-1 0 0,1 0 0 0 0,-1 0 0 0 0,1 1 0 0 0,-1-1 0 0 0,1 0-26 0 0,-32-13-108 0 0,0 0 0 0 0,-1 2 0 0 0,0 2 0 0 0,0 1-1 0 0,-1 1 1 0 0,0 2 0 0 0,-1 1 0 0 0,-18 1 108 0 0,12-1-59 0 0,-191-21 1109 0 0,8-3-1056 0 0,-1 11-1 0 0,-207 11 7 0 0,397 8 373 0 0,-114 3-1602 0 0,3-25-4363 0 0,140 17 5018 0 0,6 2-660 0 0</inkml:trace>
  <inkml:trace contextRef="#ctx0" brushRef="#br0" timeOffset="105805.24">2552 4054 560 0 0,'0'0'6677'0'0,"0"0"-5741"0"0,0 0-936 0 0,0 0-336 0 0,0 0-1160 0 0,0 0 976 0 0,0 0 468 0 0,0 0-561 0 0,-39 8-1251 0 0,30-8-276 0 0</inkml:trace>
  <inkml:trace contextRef="#ctx0" brushRef="#br0" timeOffset="92655.21">1598 3131 1120 0 0,'0'0'196'0'0,"0"0"-196"0"0,0 0-376 0 0,0 0-408 0 0</inkml:trace>
  <inkml:trace contextRef="#ctx0" brushRef="#br0" timeOffset="93477.78">1591 3077 64 0 0,'0'0'1589'0'0,"0"0"2219"0"0,0 0-2484 0 0,0 0-988 0 0,0 0 278 0 0,0 0 224 0 0,0 0-41 0 0,0 0-295 0 0,0 0-216 0 0,-5-1 5 0 0,-108 1 585 0 0,101 2-804 0 0,0 0-1 0 0,0-1 1 0 0,0-1 0 0 0,0 1 0 0 0,0-2-1 0 0,0 0 1 0 0,0 0 0 0 0,0-1-1 0 0,0-1 1 0 0,1 0 0 0 0,-1 0 0 0 0,1-1-1 0 0,0-1 1 0 0,-1 0-72 0 0,19 96 2868 0 0,-24 427-525 0 0,13-489-2117 0 0,1-23-192 0 0,1 1-1 0 0,0 0 1 0 0,0-1-1 0 0,0 1 0 0 0,1 0 1 0 0,1 0-1 0 0,-1 0 0 0 0,1 0 1 0 0,0 0-1 0 0,0 0 0 0 0,1 0 1 0 0,0-1-1 0 0,0 1 0 0 0,1 0 1 0 0,0 0-1 0 0,0-1 1 0 0,0 1-1 0 0,1-1 0 0 0,0 1 1 0 0,0-1-1 0 0,1 0 0 0 0,-1-1 1 0 0,2 1-1 0 0,-1 0 0 0 0,0-1 1 0 0,1 0-1 0 0,3 3-33 0 0,6 1 1 0 0,-1 0 1 0 0,2-1-1 0 0,-1-1 1 0 0,1 0-1 0 0,0-1 0 0 0,0 0 1 0 0,1-1-1 0 0,0-1 1 0 0,0-1-1 0 0,0 0 0 0 0,0-1-1 0 0,2-7-2708 0 0,-7-7-4445 0 0,0-9-1668 0 0</inkml:trace>
  <inkml:trace contextRef="#ctx0" brushRef="#br0" timeOffset="106073.36">1516 3944 6809 0 0,'0'0'1128'0'0,"0"0"-1128"0"0,0 0-844 0 0,0 0-600 0 0,0 0 299 0 0,0 0 89 0 0,0 0-132 0 0,0 0-364 0 0</inkml:trace>
  <inkml:trace contextRef="#ctx0" brushRef="#br0" timeOffset="130364.89">5313 3449 4232 0 0,'0'0'557'0'0,"0"0"1869"0"0,0 0-813 0 0,0 0-777 0 0,0 0-50 0 0,0 0 56 0 0,0 0-74 0 0,26-6 107 0 0,353 23-455 0 0,-104-15 2128 0 0,-323-53-4794 0 0,92 55 2613 0 0,17 33 865 0 0,-60-36-1210 0 0,-1 0 0 0 0,1 0 0 0 0,0 1 0 0 0,0-1-1 0 0,0 0 1 0 0,-1 0 0 0 0,1 0 0 0 0,0 1 0 0 0,-1-1 0 0 0,0 0 0 0 0,1 1 0 0 0,-1-1 0 0 0,0 1 0 0 0,1-1 0 0 0,-1 0-1 0 0,0 1 1 0 0,0-1 0 0 0,0 1 0 0 0,0-1 0 0 0,0 0 0 0 0,-1 1 0 0 0,1-1 0 0 0,0 1 0 0 0,-1-1 0 0 0,1 0-1 0 0,-1 1 1 0 0,1-1 0 0 0,-1 0 0 0 0,1 0 0 0 0,-1 1 0 0 0,0-1 0 0 0,0 0 0 0 0,0 0 0 0 0,0 0 0 0 0,0 0 0 0 0,0 0-1 0 0,0 0 1 0 0,0 0 0 0 0,0 0 0 0 0,0-1 0 0 0,0 1 0 0 0,-1 0 0 0 0,1-1 0 0 0,0 1 0 0 0,-1 0 0 0 0,1-1-1 0 0,-1 1-21 0 0,-47 21-813 0 0,15-14-2473 0 0,17-5-1871 0 0</inkml:trace>
  <inkml:trace contextRef="#ctx0" brushRef="#br0" timeOffset="131202.08">6948 2985 5853 0 0,'0'0'6707'0'0,"0"0"-5408"0"0,0 0-1586 0 0,-7 0 121 0 0,-177-3 747 0 0,193 43 608 0 0,1 13-1009 0 0,-4 1 0 0 0,-1 1 1 0 0,-3-1-1 0 0,-2 0 0 0 0,-3 1 0 0 0,-2-1 0 0 0,-2 0 0 0 0,-3 0-180 0 0,-16 278 675 0 0,26-328-631 0 0,-1 0-1 0 0,0 0 1 0 0,1 0-1 0 0,0-1 1 0 0,0 1 0 0 0,0 0-1 0 0,0 0 1 0 0,1 0-1 0 0,0 0 1 0 0,-1-1-1 0 0,1 1 1 0 0,1 0-1 0 0,-1-1 1 0 0,0 1 0 0 0,1-1-1 0 0,0 1 1 0 0,0-1-1 0 0,0 0 1 0 0,0 1-1 0 0,0-1 1 0 0,1 0-1 0 0,-1-1 1 0 0,1 1 0 0 0,0 0-1 0 0,0-1 1 0 0,0 1-1 0 0,0-1 1 0 0,0 0-1 0 0,1 0 1 0 0,-1 0-1 0 0,1-1 1 0 0,-1 1 0 0 0,1-1-1 0 0,-1 0 1 0 0,1 0-1 0 0,0 0 1 0 0,3 0-44 0 0,121 8-181 0 0,-78-20-7326 0 0,-34 3-157 0 0</inkml:trace>
  <inkml:trace contextRef="#ctx0" brushRef="#br0" timeOffset="132646.77">7473 2980 60 0 0,'0'0'774'0'0,"0"0"75"0"0,0 0-8 0 0,0 0-167 0 0,0 0-100 0 0,0 0 285 0 0,0 0 1461 0 0,0 0-524 0 0,-1-9 624 0 0,1 8 1387 0 0,27 175-2273 0 0,-28-162-1853 0 0,3 15 1085 0 0,11-20-5525 0 0,-8-7-304 0 0</inkml:trace>
  <inkml:trace contextRef="#ctx0" brushRef="#br0" timeOffset="133249.38">8402 2977 2692 0 0,'0'0'585'0'0,"0"0"108"0"0,0 0 1411 0 0,0 0 65 0 0,0 0-840 0 0,0 0-402 0 0,0 0-76 0 0,0 0-88 0 0,0 0-139 0 0,-1 0 466 0 0,10 210 1972 0 0,-3-194-4051 0 0,6-10-5385 0 0,3-9-2288 0 0</inkml:trace>
  <inkml:trace contextRef="#ctx0" brushRef="#br0" timeOffset="134219.42">9020 3021 4408 0 0,'0'0'10433'0'0,"0"0"-10433"0"0,0 0-16 0 0,0 0 16 0 0,0 0 304 0 0,0 39-116 0 0,-3-29-24 0 0,0 1 12 0 0,-4 2-176 0 0,1 1-312 0 0,-1-2-740 0 0,2-2-1396 0 0,-1-3-3644 0 0</inkml:trace>
  <inkml:trace contextRef="#ctx0" brushRef="#br0" timeOffset="134376.84">9014 3274 40 0 0,'0'0'13077'0'0,"0"0"-11185"0"0,0 0-1892 0 0,0 0-104 0 0,3 38 104 0 0,-3-31 40 0 0,0-1 136 0 0,-2 2-36 0 0,1-1-140 0 0,-3 2-88 0 0,1 1-1128 0 0,-1 1-840 0 0,2-4-2488 0 0,2 3-2813 0 0</inkml:trace>
  <inkml:trace contextRef="#ctx0" brushRef="#br0" timeOffset="134530.82">9010 3609 5653 0 0,'0'0'7780'0'0,"0"0"-7720"0"0,0 0-60 0 0,0 0-124 0 0,0 0-32 0 0,-4 38-328 0 0,-1-31-180 0 0,1-1-432 0 0,1-2-1812 0 0,-2 2-3645 0 0</inkml:trace>
  <inkml:trace contextRef="#ctx0" brushRef="#br0" timeOffset="134782.22">8997 3793 7629 0 0,'0'0'4640'0'0,"0"0"-4052"0"0,0 0 76 0 0,0 0 276 0 0,0 0-208 0 0,0 0-292 0 0,0 41-176 0 0,-3-36-116 0 0,-1 0-148 0 0,3 2-148 0 0,-4-1-1416 0 0,4-2-2304 0 0,-2-7-5465 0 0</inkml:trace>
  <inkml:trace contextRef="#ctx0" brushRef="#br0" timeOffset="135171.43">7367 3549 6625 0 0,'0'0'7633'0'0,"0"0"-5421"0"0,0 0-1915 0 0,0 0-50 0 0,0 0-117 0 0,0 0-18 0 0,0 0-80 0 0,0 0-598 0 0,7 0-346 0 0,2-2 913 0 0,-1 1-1 0 0,1 0 1 0 0,0 1-1 0 0,0 0 1 0 0,0 0 0 0 0,-1 1-1 0 0,1 0 1 0 0,0 0-1 0 0,-1 1 1 0 0,1 1 0 0 0,-1-1-1 0 0,1 1 1 0 0,-1 1-1 0 0,0-1 1 0 0,0 1 0 0 0,-1 1-1 0 0,1 0 1 0 0,4 4-1 0 0,-11-7 34 0 0,0 0 1 0 0,-1 0-1 0 0,1 0 0 0 0,-1 0 1 0 0,0 0-1 0 0,0 0 0 0 0,0 0 1 0 0,0 1-1 0 0,0-1 1 0 0,0 0-1 0 0,0 0 0 0 0,-1 0 1 0 0,1 0-1 0 0,-1 0 0 0 0,0 0 1 0 0,1 0-1 0 0,-1 0 1 0 0,0 0-1 0 0,0 0 0 0 0,0 0 1 0 0,0-1-1 0 0,-1 1 1 0 0,1 0-1 0 0,0-1 0 0 0,-1 1 1 0 0,1-1-1 0 0,-1 1 0 0 0,0-1 1 0 0,1 0-1 0 0,-1 0 1 0 0,0 1-1 0 0,0-1 0 0 0,0 0 1 0 0,0-1-1 0 0,0 1 1 0 0,0 0-36 0 0,-33 43-119 0 0,37-42 167 0 0,1 0-1 0 0,-1 0 1 0 0,1 0-1 0 0,-1 0 1 0 0,1 0-1 0 0,0 0 1 0 0,0 0-1 0 0,0-1 1 0 0,0 0-1 0 0,0 1 1 0 0,0-1-1 0 0,0 0 1 0 0,1-1-1 0 0,-1 1 1 0 0,0 0-1 0 0,0-1 1 0 0,1 0-1 0 0,-1 0 1 0 0,0 0-1 0 0,1 0 1 0 0,-1-1-1 0 0,1 1-46 0 0,-1 0 7 0 0,133-6 84 0 0,-47-9-5584 0 0,-70 11-712 0 0</inkml:trace>
  <inkml:trace contextRef="#ctx0" brushRef="#br0" timeOffset="135403.34">8330 3555 860 0 0,'0'0'14181'0'0,"0"0"-12696"0"0,0 0-1485 0 0,7 40 0 0 0,-4-26 196 0 0,-3 3-20 0 0,0-3 60 0 0,0 2-48 0 0,-3 1-92 0 0,1 0-20 0 0,1 1-16 0 0,-2-2-60 0 0,2 1 0 0 0,1-3-468 0 0,1-3-1025 0 0,2-2-2995 0 0,12-9-5601 0 0</inkml:trace>
  <inkml:trace contextRef="#ctx0" brushRef="#br0" timeOffset="133923.54">9265 3025 10797 0 0,'0'0'2153'0'0,"0"0"-1362"0"0,0 0-601 0 0,0 0-108 0 0,0 0-40 0 0,0 0 88 0 0,0 0 130 0 0,7 1-65 0 0,-1 0-160 0 0,0 0-1 0 0,-1 1 1 0 0,1-1-1 0 0,0 1 1 0 0,-1 0-1 0 0,1 1 1 0 0,-1-1-1 0 0,1 1 1 0 0,-1 1-1 0 0,0-1 1 0 0,0 0-1 0 0,-1 1 1 0 0,1 0-1 0 0,-1 0 1 0 0,0 1-1 0 0,0-1 1 0 0,0 1-1 0 0,0 0 1 0 0,-1 0-1 0 0,0 0 1 0 0,0 0-1 0 0,0 1 1 0 0,-1-1-1 0 0,1 2-34 0 0,-5-4-38 0 0,-1 0 1 0 0,1 0-1 0 0,0 0 0 0 0,-1 0 0 0 0,1 0 1 0 0,-1-1-1 0 0,0 0 0 0 0,0 1 0 0 0,0-1 1 0 0,0 0-1 0 0,-1 0 0 0 0,1-1 0 0 0,0 1 1 0 0,-1-1-1 0 0,1 1 0 0 0,-1-1 0 0 0,0 0 1 0 0,1-1-1 0 0,-1 1 0 0 0,0-1 0 0 0,1 1 1 0 0,-1-1-1 0 0,0 0 0 0 0,0 0 0 0 0,1-1 1 0 0,-1 1-1 0 0,0-1 0 0 0,1 0 0 0 0,-3 0 38 0 0,31-5 359 0 0,62 64 971 0 0,-86-57-1305 0 0,1 0 1 0 0,-1 1 0 0 0,1-1-1 0 0,-1 1 1 0 0,0-1 0 0 0,0 1 0 0 0,0 0-1 0 0,0-1 1 0 0,0 1 0 0 0,0 0-1 0 0,0 0 1 0 0,0 0 0 0 0,-1 0 0 0 0,1 0-1 0 0,-1 0 1 0 0,1 0 0 0 0,-1 0 0 0 0,0 0-1 0 0,0 0 1 0 0,0 0 0 0 0,0 0-1 0 0,0 0 1 0 0,0 0 0 0 0,-1 0 0 0 0,1 0-1 0 0,-1 0 1 0 0,1 0 0 0 0,-1 0 0 0 0,0 0-1 0 0,0 0 1 0 0,1-1 0 0 0,-1 1-1 0 0,-1 0 1 0 0,1 0 0 0 0,0-1 0 0 0,0 1-1 0 0,-1-1 1 0 0,1 1 0 0 0,-1-1-1 0 0,1 0 1 0 0,-1 1 0 0 0,1-1 0 0 0,-1 0-1 0 0,0 0 1 0 0,0 0 0 0 0,0 0 0 0 0,1-1-1 0 0,-2 1-25 0 0,-82 11 189 0 0,31-26-5359 0 0,38 7-740 0 0</inkml:trace>
  <inkml:trace contextRef="#ctx0" brushRef="#br0" timeOffset="135905.82">9392 3593 7417 0 0,'0'0'6646'0'0,"0"0"-5224"0"0,0 0-1622 0 0,0 0 300 0 0,0 0 232 0 0,0 0-74 0 0,-6 6-202 0 0,-49 66-120 0 0,54-70 97 0 0,0 0-1 0 0,0 0 1 0 0,0 0-1 0 0,0 1 0 0 0,0-1 1 0 0,0 0-1 0 0,0 0 0 0 0,1 0 1 0 0,-1 1-1 0 0,1-1 0 0 0,0 0 1 0 0,-1 0-1 0 0,1 1 1 0 0,0-1-1 0 0,0 0 0 0 0,1 1 1 0 0,-1-1-1 0 0,0 0 0 0 0,1 1 1 0 0,-1-1-1 0 0,1 0 1 0 0,0 0-1 0 0,0 0 0 0 0,0 0 1 0 0,0 0-1 0 0,0 0 0 0 0,0 0 1 0 0,1 0-1 0 0,-1 0 0 0 0,1 0 1 0 0,-1 0-1 0 0,1-1 1 0 0,0 1-1 0 0,-1-1 0 0 0,1 1 1 0 0,0-1-1 0 0,0 0 0 0 0,0 0 1 0 0,0 1-1 0 0,0-2 1 0 0,0 1-1 0 0,2 1-32 0 0,2 1 15 0 0,0 1 0 0 0,1-1-1 0 0,-1 0 1 0 0,1-1 0 0 0,0 0 0 0 0,0 0 0 0 0,0 0 0 0 0,0-1 0 0 0,0 0-1 0 0,0 0 1 0 0,0-1 0 0 0,0 0 0 0 0,0 0 0 0 0,0 0 0 0 0,0-1 0 0 0,0 0-1 0 0,0-1 1 0 0,0 0 0 0 0,0 0 0 0 0,0 0 0 0 0,-1-1 0 0 0,1 0-1 0 0,-1 0 1 0 0,0 0 0 0 0,0-1 0 0 0,0 0 0 0 0,0 0 0 0 0,-1-1 0 0 0,1 0-1 0 0,-1 0 1 0 0,0 0 0 0 0,-1 0 0 0 0,5-6-15 0 0,-38 203-229 0 0,34-177-899 0 0,3-9-4412 0 0,-1-8-1796 0 0</inkml:trace>
  <inkml:trace contextRef="#ctx0" brushRef="#br0" timeOffset="136435.11">9621 2930 12089 0 0,'0'0'1794'0'0,"0"0"-1168"0"0,0 0-512 0 0,0 0 78 0 0,0 0 26 0 0,0 0 24 0 0,0 0 105 0 0,0 0-126 0 0,31 1-903 0 0,12 3 674 0 0,-39-5 4 0 0,1 1-1 0 0,0 0 1 0 0,0 0-1 0 0,-1 0 1 0 0,1 0 0 0 0,0 1-1 0 0,0 0 1 0 0,-1 0 0 0 0,1 0-1 0 0,-1 0 1 0 0,1 1 0 0 0,-1-1-1 0 0,1 1 1 0 0,-1 1-1 0 0,0-1 1 0 0,0 0 0 0 0,0 1-1 0 0,0 0 1 0 0,-1 0 0 0 0,1 0-1 0 0,-1 0 1 0 0,1 1 0 0 0,-1-1-1 0 0,0 1 1 0 0,-1 0-1 0 0,1 0 1 0 0,-1 0 0 0 0,1 0-1 0 0,-1 1 1 0 0,0 1 4 0 0,21 85 917 0 0,-4 1-1 0 0,-4 1 1 0 0,1 74-917 0 0,15 295 757 0 0,-30-458-740 0 0,0 1 1 0 0,-1-1-1 0 0,1 0 1 0 0,-1 0-1 0 0,0 1 0 0 0,0-1 1 0 0,-1 0-1 0 0,1 0 1 0 0,-1 0-1 0 0,0 1 0 0 0,0-1 1 0 0,-1 0-1 0 0,1 0 1 0 0,-1 0-1 0 0,0-1 0 0 0,0 1 1 0 0,0 0-1 0 0,0-1 1 0 0,-1 1-1 0 0,1-1 0 0 0,-1 0 1 0 0,0 0-1 0 0,0 0 1 0 0,0 0-1 0 0,-1 0 0 0 0,1-1 1 0 0,-1 1-1 0 0,1-1 1 0 0,-1 0-1 0 0,0 0 0 0 0,0 0 1 0 0,0-1-1 0 0,0 1 1 0 0,0-1-1 0 0,0 0 1 0 0,0 0-1 0 0,0 0 0 0 0,0-1 1 0 0,-1 0-1 0 0,-2 0-17 0 0,-94-8-1185 0 0,64-11-7826 0 0,21 2 10 0 0</inkml:trace>
  <inkml:trace contextRef="#ctx0" brushRef="#br0" timeOffset="-152903.66">9670 3425 732 0 0,'0'0'947'0'0,"0"0"-444"0"0,-6 1 271 0 0,-147 7 1922 0 0,-89-24-3376 0 0,52 2 424 0 0,-204 19-482 0 0,100 2-1317 0 0,98-15 3826 0 0,4-8 707 0 0,-289-30-3157 0 0,423 38 899 0 0,0-3 0 0 0,0-2 1 0 0,1-2-1 0 0,1-3 0 0 0,0-3 0 0 0,-36-19-220 0 0,85 37-217 0 0,1 0-1 0 0,-1-1 1 0 0,1 1 0 0 0,0-1-1 0 0,0 0 1 0 0,0-1 0 0 0,1 1 0 0 0,0-1-1 0 0,-1 0 1 0 0,2-1 0 0 0,-1 1-1 0 0,0-1 1 0 0,1 0 0 0 0,0 0-1 0 0,1 0 1 0 0,-1-1 0 0 0,1 1 0 0 0,1-1-1 0 0,-1 0 1 0 0,1 0 0 0 0,0-2 217 0 0,17-62 1755 0 0,-6 55-1745 0 0,0 1-1 0 0,1-1 1 0 0,1 2-1 0 0,1 0 1 0 0,0 0-1 0 0,0 1 0 0 0,2 0 1 0 0,-1 1-1 0 0,2 1 1 0 0,0 0-1 0 0,0 1 1 0 0,0 1-1 0 0,1 0 0 0 0,1 1 1 0 0,0 1-1 0 0,0 0 1 0 0,14-2-10 0 0,33-7-635 0 0,0 2 1 0 0,1 4 0 0 0,1 3 0 0 0,22 1 634 0 0,34-4 628 0 0,169-13-2518 0 0,240 14 1890 0 0,-326 15 2232 0 0,-150-5-2143 0 0,0 2-1 0 0,0 3 1 0 0,0 2-1 0 0,-1 2 1 0 0,0 3-1 0 0,-1 3 0 0 0,-1 1 1 0 0,0 3-1 0 0,2 4-88 0 0,-33-17 75 0 0,-2 1-1 0 0,1 1 0 0 0,-1 1 1 0 0,0 1-1 0 0,-1 0 0 0 0,0 1 0 0 0,-1 1 1 0 0,-1 1-1 0 0,0 1 0 0 0,-1 0 1 0 0,0 1-1 0 0,-1 0 0 0 0,-1 1 1 0 0,-1 0-1 0 0,0 2 0 0 0,-1-1 1 0 0,-1 1-1 0 0,-1 1 0 0 0,-1-1 0 0 0,2 8-74 0 0,-3 26-2741 0 0,-7-33 600 0 0</inkml:trace>
  <inkml:trace contextRef="#ctx0" brushRef="#br0" timeOffset="-152248.72">9354 3977 420 0 0,'-53'21'298'0'0,"0"-4"0"0"0,-2-1 0 0 0,0-3 0 0 0,0-2 0 0 0,-1-3 0 0 0,0-2 0 0 0,-34-2-298 0 0,-233-6 3879 0 0,-162-16-3085 0 0,400 15-857 0 0,1-5 0 0 0,0-3 0 0 0,0-4 0 0 0,2-3 1 0 0,0-4-1 0 0,1-4 0 0 0,2-3 0 0 0,0-4 0 0 0,-53-31 63 0 0,97 45-110 0 0,21 13 52 0 0,1-1 0 0 0,-1 0-1 0 0,1-1 1 0 0,1 0 0 0 0,0-1 0 0 0,0 0 0 0 0,1-1 0 0 0,0-1 0 0 0,0 0-1 0 0,1 0 1 0 0,-2-4 58 0 0,11 12 6 0 0,0 1-1 0 0,1-1 0 0 0,-1 0 1 0 0,1 0-1 0 0,-1 0 1 0 0,1 0-1 0 0,0 0 0 0 0,0 0 1 0 0,0 0-1 0 0,0 0 1 0 0,1 0-1 0 0,-1 0 0 0 0,1 0 1 0 0,0 0-1 0 0,0 0 1 0 0,0 0-1 0 0,0 0 0 0 0,0 0 1 0 0,1 1-1 0 0,-1-1 1 0 0,1 1-1 0 0,0-1 0 0 0,0 1 1 0 0,-1-1-1 0 0,2 1 1 0 0,-1 0-1 0 0,0 0 0 0 0,0 0 1 0 0,1 0-1 0 0,-1 1 1 0 0,1-1-1 0 0,-1 1 0 0 0,2-1-5 0 0,99-53 37 0 0,-94 52 27 0 0,126-43-995 0 0,1 6 0 0 0,2 6 1 0 0,1 6-1 0 0,2 6 0 0 0,0 6 0 0 0,2 7 931 0 0,17-7 392 0 0,231-6-288 0 0,-310 25-769 0 0</inkml:trace>
  <inkml:trace contextRef="#ctx0" brushRef="#br0" timeOffset="-152001.58">9176 3403 608 0 0,'79'28'1056'0'0,"-4"0"-388"0"0,-4 3-44 0 0,-11-1-168 0 0,-5-1 288 0 0,-14-4 140 0 0,-10-4-127 0 0,-12-4-289 0 0,-2 3-168 0 0,1 7-288 0 0,-1 1-12 0 0,1 7-272 0 0,-5-1-196 0 0,-8-2-261 0 0,1 4-379 0 0,-3 0-196 0 0,-3-11-300 0 0</inkml:trace>
  <inkml:trace contextRef="#ctx0" brushRef="#br0" timeOffset="181497.28">15946 5119 612 0 0,'0'0'7486'0'0,"-9"0"-5726"0"0,-514-79-1147 0 0,-231-28 3155 0 0,-426 6-3768 0 0,-2214-56 1770 0 0,2885 135-1415 0 0,-1665-47 258 0 0,-633 48-232 0 0,-262 32 185 0 0,2262 6-550 0 0,800-17-2690 0 0,37 3-4852 0 0,-16 1 5251 0 0</inkml:trace>
  <inkml:trace contextRef="#ctx0" brushRef="#br0" timeOffset="182503.66">822 4931 6005 0 0,'0'0'6117'0'0,"0"0"-4088"0"0,0 0-1428 0 0,-7-2-366 0 0,2 0-227 0 0,1 0 0 0 0,-1 1 0 0 0,0 0 0 0 0,0 0-1 0 0,0 0 1 0 0,0 1 0 0 0,0-1 0 0 0,0 1 0 0 0,0 0 0 0 0,0 1-1 0 0,0-1 1 0 0,0 1 0 0 0,0 0 0 0 0,0 0 0 0 0,0 1 0 0 0,0 0-1 0 0,0-1 1 0 0,1 2 0 0 0,-1-1 0 0 0,1 0 0 0 0,-1 1-1 0 0,1 0 1 0 0,0 0 0 0 0,0 0 0 0 0,0 0 0 0 0,0 2-8 0 0,-1 2-29 0 0,0 0 0 0 0,1 0-1 0 0,0 1 1 0 0,0-1 0 0 0,1 1 0 0 0,0 0 0 0 0,0 0 0 0 0,1 0 0 0 0,0 0 0 0 0,1 0 0 0 0,-1 1 0 0 0,1-1 0 0 0,1 0 0 0 0,0 1 0 0 0,1 6 29 0 0,-22 96 1017 0 0,17-104-1011 0 0,0 1 0 0 0,0-1 0 0 0,-1 0 0 0 0,1 0 0 0 0,-2 0 0 0 0,1 0 1 0 0,-1-1-1 0 0,0 0 0 0 0,0 0 0 0 0,0-1 0 0 0,-1 0 0 0 0,0 0 0 0 0,0 0 0 0 0,0-1 0 0 0,-1 0 0 0 0,1 0 0 0 0,-1-1 0 0 0,0 0 0 0 0,0 0 0 0 0,0-1 0 0 0,-3 0-6 0 0,10-2 228 0 0,1 0-11 0 0,24 25-277 0 0,-9-2 177 0 0,-1 1-1 0 0,-1 0 0 0 0,-1 1 1 0 0,-1 0-1 0 0,-1 0 1 0 0,-2 1-1 0 0,0 1 1 0 0,-2-1-1 0 0,-1 1 1 0 0,-1 1-1 0 0,-1-1 0 0 0,-1 0 1 0 0,-2 1-1 0 0,-2 17-116 0 0,-12 158 315 0 0,37-191-2001 0 0,-3-21-5664 0 0,-4-4-1579 0 0</inkml:trace>
  <inkml:trace contextRef="#ctx0" brushRef="#br0" timeOffset="182927.9">1045 5049 3008 0 0,'0'0'602'0'0,"0"0"976"0"0,0 0 38 0 0,0 0-517 0 0,0 0-273 0 0,0 0-32 0 0,0 0-128 0 0,0 0-181 0 0,0 0-127 0 0,4-5-26 0 0,-3 3-321 0 0,1 1 1 0 0,-1-1 0 0 0,0 1 0 0 0,0 0-1 0 0,1-1 1 0 0,-1 1 0 0 0,1 0 0 0 0,0 0-1 0 0,-1 0 1 0 0,1 0 0 0 0,0 0 0 0 0,-1 0-1 0 0,1 0 1 0 0,0 1 0 0 0,0-1 0 0 0,0 1-1 0 0,0-1 1 0 0,0 1 0 0 0,-1 0 0 0 0,1 0-1 0 0,0 0 1 0 0,0 0 0 0 0,0 0-1 0 0,0 0 1 0 0,0 0 0 0 0,0 0 0 0 0,0 1-1 0 0,0-1 1 0 0,0 1 0 0 0,-1 0 0 0 0,1-1-1 0 0,0 1 1 0 0,0 0 0 0 0,-1 0 0 0 0,1 0-1 0 0,0 0 1 0 0,-1 0 0 0 0,1 1 0 0 0,-1-1-1 0 0,0 0 1 0 0,1 1 0 0 0,-1-1 0 0 0,0 1-1 0 0,0-1 1 0 0,0 1 0 0 0,0 0-12 0 0,3 2 151 0 0,0-1 1 0 0,-1 1-1 0 0,1 0 0 0 0,-1 1 1 0 0,0-1-1 0 0,0 1 1 0 0,-1-1-1 0 0,1 1 0 0 0,-1 0 1 0 0,0 0-1 0 0,-1 0 1 0 0,1 0-1 0 0,-1 0 0 0 0,0 0 1 0 0,0 1-1 0 0,0-1 1 0 0,-1 0-1 0 0,0 1 0 0 0,0-1 1 0 0,0 0-1 0 0,-1 1 1 0 0,1-1-1 0 0,-1 0 0 0 0,-1 0 1 0 0,1 0-1 0 0,-1 0 1 0 0,0 0-1 0 0,0 0 0 0 0,0 0-151 0 0,-41 51-4154 0 0,41-55 826 0 0,-1-1-1588 0 0</inkml:trace>
  <inkml:trace contextRef="#ctx0" brushRef="#br0" timeOffset="183190.9">1239 5074 3572 0 0,'0'0'5944'0'0,"0"0"-4018"0"0,0 0-1682 0 0,0 0 14 0 0,0 0 202 0 0,0 0-12 0 0,-6 8-127 0 0,3-6-300 0 0,0 0-1 0 0,1 0 0 0 0,-1 1 1 0 0,1 0-1 0 0,0-1 1 0 0,-1 1-1 0 0,1 0 1 0 0,1 0-1 0 0,-1 0 0 0 0,0 0 1 0 0,1 0-1 0 0,-1 1 1 0 0,1-1-1 0 0,0 0 1 0 0,0 1-1 0 0,0-1 0 0 0,1 1 1 0 0,-1-1-1 0 0,1 1 1 0 0,0-1-1 0 0,0 1 0 0 0,0-1 1 0 0,0 1-1 0 0,1-1 1 0 0,-1 1-1 0 0,1-1 1 0 0,0 0-1 0 0,0 1 0 0 0,0-1 1 0 0,1 0-1 0 0,-1 1 1 0 0,1-1-1 0 0,0 0 0 0 0,-1 0 1 0 0,1 0-1 0 0,1-1 1 0 0,-1 1-1 0 0,0 0 1 0 0,1-1-1 0 0,-1 1 0 0 0,1-1 1 0 0,0 0-1 0 0,1 1-20 0 0,28 1-1891 0 0,-10-6-2890 0 0,-5-4-1830 0 0</inkml:trace>
  <inkml:trace contextRef="#ctx0" brushRef="#br0" timeOffset="183457.25">1607 5157 11777 0 0,'0'0'1176'0'0,"0"0"-1084"0"0,0 0-92 0 0,0 0 548 0 0,0 0 88 0 0,-44 10-132 0 0,26-8-176 0 0,-2-1-328 0 0,0 0-784 0 0,0 0-524 0 0,2-1-516 0 0,5-1-2132 0 0,-4-7-2385 0 0</inkml:trace>
  <inkml:trace contextRef="#ctx0" brushRef="#br0" timeOffset="183458.25">1535 5089 8857 0 0,'0'0'2644'0'0,"0"0"-2128"0"0,0 0-4 0 0,39 42 432 0 0,-34-27 188 0 0,-1 0-152 0 0,-4 1-260 0 0,0 0-331 0 0,-4 2-201 0 0,-4-2-80 0 0,3-1-108 0 0,-1-1-112 0 0,2-2-240 0 0,0-4-289 0 0,4-2-683 0 0,0-3-1072 0 0,0-2-2352 0 0,5-7-2669 0 0</inkml:trace>
  <inkml:trace contextRef="#ctx0" brushRef="#br0" timeOffset="183813.92">1895 5013 12257 0 0,'0'0'788'0'0,"0"0"-552"0"0,0 0 124 0 0,-1 7 12 0 0,9 75 799 0 0,-8-80-1145 0 0,1 0 0 0 0,-1 0 0 0 0,1 0-1 0 0,0 0 1 0 0,0-1 0 0 0,0 1 0 0 0,0 0-1 0 0,0-1 1 0 0,0 1 0 0 0,0-1-1 0 0,1 1 1 0 0,-1-1 0 0 0,0 1 0 0 0,1-1-1 0 0,-1 0 1 0 0,1 0 0 0 0,0 0 0 0 0,-1 0-1 0 0,1 0 1 0 0,0 0 0 0 0,-1 0-1 0 0,1-1 1 0 0,0 1 0 0 0,0 0 0 0 0,0-1-1 0 0,0 0 1 0 0,0 1 0 0 0,0-1-1 0 0,0 0 1 0 0,0 0 0 0 0,0 0 0 0 0,-1 0-1 0 0,1 0 1 0 0,0-1 0 0 0,0 1 0 0 0,0-1-1 0 0,0 1 1 0 0,0-1 0 0 0,0 0-1 0 0,-1 1 1 0 0,1-1 0 0 0,0 0 0 0 0,0 0-1 0 0,-1 0 1 0 0,1 0 0 0 0,-1-1 0 0 0,2 0-26 0 0,49-53 731 0 0,-58 205 952 0 0,-29-91-2051 0 0,-37-37-3601 0 0,61-25-1388 0 0,1-8-3513 0 0</inkml:trace>
  <inkml:trace contextRef="#ctx0" brushRef="#br0" timeOffset="184061.46">2580 5273 12285 0 0,'0'0'2824'0'0,"0"0"-2172"0"0,0 0-184 0 0,0 0-279 0 0,0 0-89 0 0,0 0 24 0 0,-46-5 4 0 0,25 1-128 0 0,-2 1-68 0 0,2 1-1001 0 0,1-3-179 0 0,3 0-740 0 0,4-2-2032 0 0,8 0-2057 0 0</inkml:trace>
  <inkml:trace contextRef="#ctx0" brushRef="#br0" timeOffset="184339.09">2576 5157 5793 0 0,'0'0'5716'0'0,"0"0"-5012"0"0,0 0-52 0 0,0 0 380 0 0,0 0 320 0 0,0 0-808 0 0,0 0-420 0 0,0 0 192 0 0,0 0-115 0 0,-47-3-137 0 0,25 2-64 0 0,-2-2-945 0 0,4 1-763 0 0,6-1-1504 0 0,-1-7-5769 0 0</inkml:trace>
  <inkml:trace contextRef="#ctx0" brushRef="#br0" timeOffset="184605.59">2834 5024 14053 0 0,'0'0'1272'0'0,"0"0"-948"0"0,0 0-491 0 0,0 0-62 0 0,0 0 239 0 0,0 0 55 0 0,6 5 6 0 0,70 61 577 0 0,-122-46-866 0 0,85 10 628 0 0,-36-28-364 0 0,0-1-1 0 0,0 0 1 0 0,0 1-1 0 0,0 0 1 0 0,0-1-1 0 0,0 1 0 0 0,-1 0 1 0 0,1 0-1 0 0,-1 1 1 0 0,1-1-1 0 0,-1 1 0 0 0,0-1 1 0 0,0 1-1 0 0,0-1 1 0 0,0 1-1 0 0,-1 0 1 0 0,1 0-1 0 0,-1 0 0 0 0,1 0 1 0 0,-1 0-1 0 0,0 1 1 0 0,0-1-1 0 0,-1 0 0 0 0,1 0 1 0 0,-1 1-1 0 0,1-1 1 0 0,-1 0-1 0 0,0 1 0 0 0,0-1 1 0 0,-1 0-1 0 0,1 1 1 0 0,-1-1-1 0 0,0 0 1 0 0,1 0-1 0 0,-1 1 0 0 0,-1-1 1 0 0,1 0-1 0 0,0 0 1 0 0,-1 0-1 0 0,1 0 0 0 0,-1-1 1 0 0,0 1-1 0 0,0 0 1 0 0,0-1-1 0 0,-1 1 0 0 0,1-1 1 0 0,0 0-1 0 0,-1 1 1 0 0,0-1-1 0 0,1-1 1 0 0,-1 1-1 0 0,0 0 0 0 0,-3 1-45 0 0,-82 3-449 0 0,57-10-2407 0 0,3-5-3644 0 0,10 1-1989 0 0</inkml:trace>
  <inkml:trace contextRef="#ctx0" brushRef="#br0" timeOffset="186532.42">2126 5732 8565 0 0,'0'0'4710'0'0,"0"0"-3388"0"0,0 0-1003 0 0,0 0-90 0 0,0 0 133 0 0,-1 6 132 0 0,-8 81 556 0 0,8-86-1048 0 0,2 1 0 0 0,-1 0 0 0 0,0-1 0 0 0,0 1 1 0 0,0-1-1 0 0,1 1 0 0 0,-1 0 0 0 0,1-1 0 0 0,-1 1 0 0 0,1-1 0 0 0,0 1 0 0 0,0-1 1 0 0,-1 1-1 0 0,1-1 0 0 0,0 0 0 0 0,0 1 0 0 0,0-1 0 0 0,1 0 0 0 0,-1 0 0 0 0,0 0 1 0 0,0 0-1 0 0,1 0 0 0 0,-1 0 0 0 0,0 0 0 0 0,1 0 0 0 0,-1-1 0 0 0,1 1 0 0 0,-1 0 1 0 0,1-1-1 0 0,0 1 0 0 0,-1-1 0 0 0,1 0 0 0 0,-1 1 0 0 0,1-1 0 0 0,0 0 0 0 0,-1 0 1 0 0,1 0-1 0 0,0 0 0 0 0,-1 0 0 0 0,1-1 0 0 0,-1 1 0 0 0,1 0 0 0 0,0-1 0 0 0,-1 1 1 0 0,1-1-1 0 0,-1 0 0 0 0,1 1 0 0 0,-1-1 0 0 0,1 0 0 0 0,-1 0 0 0 0,0 0 0 0 0,1 0 1 0 0,-1 0-3 0 0,70-63-54 0 0,-69 73 145 0 0,1 1 1 0 0,-1 0 0 0 0,-1 0 0 0 0,0 1-1 0 0,0-1 1 0 0,-1 0 0 0 0,0 0 0 0 0,-1 0-1 0 0,0 1 1 0 0,-1-1 0 0 0,0 0 0 0 0,0 0 0 0 0,-1-1-1 0 0,-1 1 1 0 0,1 0 0 0 0,-1-1 0 0 0,-1 0-1 0 0,0 0 1 0 0,0 0 0 0 0,-1-1 0 0 0,0 0-1 0 0,-1 0-91 0 0,-35 4-683 0 0,15-19-7108 0 0,18-6-975 0 0</inkml:trace>
  <inkml:trace contextRef="#ctx0" brushRef="#br0" timeOffset="187294.31">2996 5681 10857 0 0,'0'0'3390'0'0,"0"0"-2422"0"0,0 0-771 0 0,0 0-37 0 0,0 0 146 0 0,-8 3 208 0 0,1-1-466 0 0,-1 0-1 0 0,1 1 1 0 0,0 0-1 0 0,0 0 1 0 0,0 1-1 0 0,0 0 0 0 0,0 0 1 0 0,1 0-1 0 0,-1 1 1 0 0,1 0-1 0 0,0 0 1 0 0,1 1-1 0 0,-1 0 1 0 0,1 0-1 0 0,0 0 1 0 0,1 0-1 0 0,0 1 1 0 0,0-1-1 0 0,0 1 1 0 0,-2 7-48 0 0,9-11 18 0 0,0 0 0 0 0,0 0 0 0 0,0 0 1 0 0,0-1-1 0 0,1 0 0 0 0,-1 1 0 0 0,1-1 1 0 0,0 0-1 0 0,-1-1 0 0 0,1 1 1 0 0,0-1-1 0 0,0 0 0 0 0,0 0 0 0 0,0 0 1 0 0,0 0-1 0 0,1-1 0 0 0,-1 1 0 0 0,0-1 1 0 0,0 0-1 0 0,0 0 0 0 0,0-1 1 0 0,1 1-1 0 0,-1-1 0 0 0,0 0 0 0 0,1-1-18 0 0,-1 2-43 0 0,0 0 0 0 0,1-1 1 0 0,-1 0-1 0 0,0 0 0 0 0,0 0 0 0 0,0 0 0 0 0,0-1 0 0 0,0 1 0 0 0,0-1 0 0 0,0 0 0 0 0,0-1 0 0 0,-1 1 0 0 0,1 0 0 0 0,-1-1 0 0 0,0 0 1 0 0,1 0-1 0 0,-1 0 0 0 0,-1 0 0 0 0,1 0 0 0 0,0-1 0 0 0,-1 1 0 0 0,0-1 0 0 0,1 0 0 0 0,0-3 43 0 0,-6 180-1055 0 0,4-164-4219 0 0,1-8-4801 0 0</inkml:trace>
  <inkml:trace contextRef="#ctx0" brushRef="#br0" timeOffset="186780.06">2707 5964 13097 0 0,'0'0'1524'0'0,"0"0"-1184"0"0,0 0 252 0 0,0 0-164 0 0,0 0-100 0 0,0 0 25 0 0,-39 4-57 0 0,18-4-296 0 0,1 0-472 0 0,0 0-813 0 0,2-4-795 0 0,5 1-2292 0 0,2-8-3497 0 0</inkml:trace>
  <inkml:trace contextRef="#ctx0" brushRef="#br0" timeOffset="187030.07">2711 5868 4044 0 0,'0'0'8629'0'0,"0"0"-7737"0"0,0 0-700 0 0,0 0 152 0 0,0 0-4 0 0,0 0 68 0 0,-47 7-168 0 0,25-6-80 0 0,0-1-160 0 0,-1 0-680 0 0,1 0-1000 0 0,5 0-1380 0 0,-3-8-4769 0 0</inkml:trace>
  <inkml:trace contextRef="#ctx0" brushRef="#br0" timeOffset="186112.25">1921 5859 10517 0 0,'0'0'3820'0'0,"0"0"-3504"0"0,0 0-112 0 0,0 0-140 0 0,-39 0 336 0 0,22 0-72 0 0,-3 0-164 0 0,-1 0-164 0 0,-2 0-276 0 0,2-1-1000 0 0,2-1-764 0 0,-1-2-1000 0 0,9 2-2685 0 0</inkml:trace>
  <inkml:trace contextRef="#ctx0" brushRef="#br0" timeOffset="186282.94">1838 5777 10817 0 0,'0'0'1808'0'0,"0"0"-1372"0"0,0 0 480 0 0,0 0 8 0 0,26 44-128 0 0,-25-31-168 0 0,-1 1-103 0 0,-1-1-189 0 0,-4 1-100 0 0,0 0-48 0 0,0-1-76 0 0,1-2-112 0 0,0-2-260 0 0,1-2-412 0 0,2-2-761 0 0,1-5-1311 0 0,1 0-2012 0 0,8-7-3073 0 0</inkml:trace>
  <inkml:trace contextRef="#ctx0" brushRef="#br0" timeOffset="185037.22">1109 5731 92 0 0,'0'0'1512'0'0,"0"0"-1356"0"0,0 0-156 0 0,0 0-208 0 0,0 0-496 0 0</inkml:trace>
  <inkml:trace contextRef="#ctx0" brushRef="#br0" timeOffset="185366.95">1003 5716 784 0 0,'0'0'1454'0'0,"0"0"186"0"0,0 0 2475 0 0,0 0-2024 0 0,0 0-799 0 0,0 0-78 0 0,0 0-9 0 0,0 0-90 0 0,0 0-219 0 0,9-18-53 0 0,-6 17-820 0 0,0 1-1 0 0,0 0 1 0 0,0-1 0 0 0,0 1 0 0 0,0 0-1 0 0,0 1 1 0 0,0-1 0 0 0,1 0 0 0 0,-1 1-1 0 0,0 0 1 0 0,0-1 0 0 0,-1 1-1 0 0,1 1 1 0 0,0-1 0 0 0,0 0 0 0 0,0 1-1 0 0,-1-1 1 0 0,1 1 0 0 0,0 0 0 0 0,-1 0-1 0 0,0 0 1 0 0,1 0 0 0 0,-1 0 0 0 0,0 0-1 0 0,0 1 1 0 0,0-1 0 0 0,-1 1 0 0 0,1-1-1 0 0,-1 1 1 0 0,1 0 0 0 0,-1 0 0 0 0,0 0-1 0 0,0-1 1 0 0,0 1 0 0 0,0 0 0 0 0,0 1-1 0 0,-1-1 1 0 0,0 0 0 0 0,1 0 0 0 0,-1 0-1 0 0,0 0 1 0 0,-1 0 0 0 0,1 0-1 0 0,0 0 1 0 0,-1 0 0 0 0,0 0 0 0 0,1 0-1 0 0,-1 0 1 0 0,-1 0 0 0 0,1 0 0 0 0,0 0-1 0 0,-1-1 1 0 0,1 1 0 0 0,-1 0 0 0 0,0-1-23 0 0,-63 62 108 0 0,107-58 8 0 0,98-20-393 0 0,-82 0-5340 0 0,-50 10 170 0 0,-1-6-1336 0 0</inkml:trace>
  <inkml:trace contextRef="#ctx0" brushRef="#br0" timeOffset="185616.23">1282 5791 8625 0 0,'0'0'4029'0'0,"0"0"-2926"0"0,0 0-919 0 0,0 0-86 0 0,0 0-84 0 0,0 0-65 0 0,0 0-121 0 0,7-4-260 0 0,-2 0 498 0 0,1 2 1 0 0,0-1-1 0 0,0 0 1 0 0,1 1-1 0 0,-1 0 0 0 0,0 1 1 0 0,1 0-1 0 0,-1 0 1 0 0,1 0-1 0 0,-1 0 1 0 0,1 1-1 0 0,0 0 0 0 0,-1 1 1 0 0,1 0-1 0 0,-1 0 1 0 0,1 0-1 0 0,-1 0 1 0 0,0 1-1 0 0,1 0 0 0 0,-1 1 1 0 0,0-1-1 0 0,0 1 1 0 0,0 0-1 0 0,1 2-66 0 0,-6-3 52 0 0,1 0 1 0 0,-1 1-1 0 0,0-1 1 0 0,0 1-1 0 0,0-1 0 0 0,0 1 1 0 0,-1-1-1 0 0,1 1 0 0 0,-1 0 1 0 0,1-1-1 0 0,-1 1 1 0 0,0 0-1 0 0,0-1 0 0 0,0 1 1 0 0,0 0-1 0 0,-1-1 0 0 0,1 1 1 0 0,-1 0-1 0 0,1-1 1 0 0,-1 1-1 0 0,0-1 0 0 0,0 1 1 0 0,0-1-1 0 0,-1 0 0 0 0,1 1 1 0 0,0-1-1 0 0,-1 0 0 0 0,0 0 1 0 0,1 0-1 0 0,-1 0 1 0 0,0 0-1 0 0,0 0 0 0 0,0 0 1 0 0,0-1-1 0 0,0 1 0 0 0,-1-1-52 0 0,-31 20-5949 0 0,30-20 554 0 0</inkml:trace>
  <inkml:trace contextRef="#ctx0" brushRef="#br0" timeOffset="185864.96">1579 5737 11177 0 0,'0'0'1334'0'0,"0"0"-974"0"0,0 0 162 0 0,-5 6 364 0 0,-5 9-323 0 0,-46 103 1129 0 0,92-95-4106 0 0,-4-23-2215 0 0,-17-4-1138 0 0</inkml:trace>
  <inkml:trace contextRef="#ctx0" brushRef="#br0" timeOffset="199790.49">3730 5510 1096 0 0,'0'0'1603'0'0,"0"0"1181"0"0,0 0-354 0 0,0 0-911 0 0,0 0-537 0 0,0 0-164 0 0,0 0-64 0 0,0 0-204 0 0,-12 5 817 0 0,165 12 535 0 0,263-35-71 0 0,-497-49-2165 0 0,161 118-389 0 0,52 17 1382 0 0,-198-38 289 0 0,16-9-701 0 0,8-2-1821 0 0,14-12-5511 0 0,20-7-2317 0 0</inkml:trace>
  <inkml:trace contextRef="#ctx0" brushRef="#br0" timeOffset="200795.88">834 5740 652 0 0,'0'0'408'0'0,"0"0"-232"0"0,0 0-63 0 0,0 0-141 0 0,0 0-87 0 0,0 0-30 0 0,0 0-23 0 0,3-4-120 0 0,146-72 628 0 0,-128 69-1129 0 0</inkml:trace>
  <inkml:trace contextRef="#ctx0" brushRef="#br0" timeOffset="201045.48">1296 5575 344 0 0,'47'-9'848'0'0,"4"2"-524"0"0,9-1-296 0 0,-2 2-28 0 0,0-1-432 0 0</inkml:trace>
  <inkml:trace contextRef="#ctx0" brushRef="#br0" timeOffset="201046.48">2012 5511 300 0 0,'58'0'288'0'0,"11"0"-4"0"0,-7 3-176 0 0,4 1-108 0 0,-1 3-392 0 0</inkml:trace>
  <inkml:trace contextRef="#ctx0" brushRef="#br0" timeOffset="201297.25">3025 5695 652 0 0,'7'4'475'0'0,"11"6"-328"0"0,0-2-123 0 0,-1 0-1 0 0,0 1 1 0 0,0 1-1 0 0,-1 1 1 0 0,0 0 0 0 0,-1 1-1 0 0,-1 1 1 0 0,0 0-1 0 0,0 1 1 0 0,-2 0-1 0 0,1 1 1 0 0,-2 1-1 0 0,3 4-23 0 0,-13-16 27 0 0,0 0-1 0 0,0 0 1 0 0,-1-1-1 0 0,1 1 1 0 0,-1 0-1 0 0,0 0 1 0 0,0 0-1 0 0,0 0 1 0 0,0 0-1 0 0,-1 0 1 0 0,0-1-1 0 0,0 1 1 0 0,0 0-1 0 0,0 0 1 0 0,0-1-1 0 0,-1 1 1 0 0,1-1-1 0 0,-1 1 1 0 0,0-1-1 0 0,0 0 1 0 0,-1 0-1 0 0,1 1 1 0 0,-1-2-1 0 0,1 1 1 0 0,-1 0 0 0 0,0 0-1 0 0,0-1 1 0 0,0 0-1 0 0,0 1 1 0 0,-1-1-1 0 0,1-1 1 0 0,-1 1-27 0 0,-122 57 1908 0 0,114-54-1970 0 0,-274 74-2357 0 0,251-72 1215 0 0</inkml:trace>
  <inkml:trace contextRef="#ctx0" brushRef="#br0" timeOffset="201453.37">2165 6164 652 0 0,'-215'5'3705'0'0,"-201"-23"-3705"0"0,1-47-3799 0 0,390 61 4033 0 0,0-2-1 0 0,0 0 1 0 0,1-1 0 0 0,0-2 0 0 0,0 0-1 0 0,1-2 1 0 0,0 0 0 0 0,1-2-1 0 0,0 0 1 0 0,1-2 0 0 0,1 0 0 0 0,0-1-1 0 0,-6-8-233 0 0,23 19 100 0 0,0 0-1 0 0,0 0 0 0 0,0 0 0 0 0,1 0 1 0 0,0 0-1 0 0,0-1 0 0 0,0 1 0 0 0,1-1 1 0 0,-1 0-1 0 0,2 1 0 0 0,-1-1 1 0 0,0 0-1 0 0,1 0 0 0 0,0 0 0 0 0,1 1 1 0 0,-1-1-1 0 0,1-2-99 0 0,15-61-3190 0 0,-13 58 1824 0 0</inkml:trace>
  <inkml:trace contextRef="#ctx0" brushRef="#br1" timeOffset="-213607.18">5087 5065 588 0 0,'0'0'6371'0'0,"0"0"-4382"0"0,0 0-1471 0 0,-6-2-288 0 0,4 1-167 0 0,0 0 1 0 0,-1-1-1 0 0,1 1 1 0 0,0 0-1 0 0,-1 0 1 0 0,0 1 0 0 0,1-1-1 0 0,-1 0 1 0 0,1 1-1 0 0,-1-1 1 0 0,0 1 0 0 0,1 0-1 0 0,-1 0 1 0 0,0 0-1 0 0,1 0 1 0 0,-1 1-1 0 0,0-1 1 0 0,1 1 0 0 0,-1 0-1 0 0,1-1 1 0 0,-1 1-1 0 0,1 0 1 0 0,-1 0 0 0 0,1 1-1 0 0,0-1 1 0 0,-1 1-1 0 0,1-1 1 0 0,0 1-1 0 0,0-1 1 0 0,0 1 0 0 0,0 0-1 0 0,0 0 1 0 0,1 0-1 0 0,-1 0 1 0 0,1 0 0 0 0,-1 1-1 0 0,1-1 1 0 0,0 0-1 0 0,-1 1 1 0 0,1-1-1 0 0,0 2-63 0 0,2 100 1517 0 0,1-95-1418 0 0,-1 1-1 0 0,0 0 1 0 0,0 0 0 0 0,-1 0-1 0 0,0 0 1 0 0,-1 0 0 0 0,0 0-1 0 0,-1 0 1 0 0,0 0-1 0 0,0-1 1 0 0,-1 1 0 0 0,0-1-1 0 0,-1 1 1 0 0,0-1 0 0 0,0 0-1 0 0,-1 0 1 0 0,-2 1-99 0 0,1-1 7 0 0,-1 0-1 0 0,-1 0 0 0 0,0-1 1 0 0,0 0-1 0 0,0 0 1 0 0,-1-1-1 0 0,0 0 0 0 0,-1 0 1 0 0,1-1-1 0 0,-1-1 1 0 0,-8 4-7 0 0,28-1 852 0 0,1 2-762 0 0,-1 2-1 0 0,-1-1 1 0 0,1 1 0 0 0,-2 1 0 0 0,0 0-1 0 0,0 0 1 0 0,-2 0 0 0 0,1 1 0 0 0,-2 0 0 0 0,1 0-1 0 0,-2 1 1 0 0,0 0 0 0 0,-1-1 0 0 0,-1 1-1 0 0,0 0 1 0 0,0 0 0 0 0,-2 1 0 0 0,0-1 0 0 0,-1 0-1 0 0,0 0 1 0 0,-1 0 0 0 0,-1 0 0 0 0,-1 3-90 0 0,1 22 96 0 0,3-34-110 0 0,1 16-910 0 0,10-15-4374 0 0,-6-6-357 0 0</inkml:trace>
  <inkml:trace contextRef="#ctx0" brushRef="#br1" timeOffset="-209911.51">867 5603 144 0 0,'0'0'1756'0'0,"0"0"1794"0"0,0 0-1955 0 0,0 0-748 0 0,0 0-4 0 0,0 0 87 0 0,0 0-66 0 0,0 0-139 0 0,0 0-98 0 0,0 0-141 0 0,0 0-124 0 0,-4-3 442 0 0,-3 21-536 0 0,1 0 1 0 0,0 1 0 0 0,2-1 0 0 0,0 1-1 0 0,1 0 1 0 0,1 0 0 0 0,0 1 0 0 0,2-1-1 0 0,0 0 1 0 0,1 0 0 0 0,3 13-269 0 0,-3-23 57 0 0,1-1 0 0 0,0 1 0 0 0,0-1 0 0 0,0 0 0 0 0,1 0 0 0 0,0 0 0 0 0,1 0 0 0 0,0 0 0 0 0,0-1 0 0 0,1 1 0 0 0,-1-1 0 0 0,2 0 0 0 0,-1-1-1 0 0,1 1 1 0 0,0-1 0 0 0,0 0 0 0 0,1-1 0 0 0,0 1 0 0 0,0-1 0 0 0,0-1 0 0 0,4 3-57 0 0,66 27-2962 0 0,-72-33-417 0 0,-1-2-3221 0 0</inkml:trace>
  <inkml:trace contextRef="#ctx0" brushRef="#br1" timeOffset="-209427.86">3308 5619 5380 0 0,'0'0'2811'0'0,"0"0"-1734"0"0,7 2-1111 0 0,2 4 228 0 0,0 0 0 0 0,0 1-1 0 0,-1 0 1 0 0,0 0 0 0 0,0 0-1 0 0,0 1 1 0 0,-1 1 0 0 0,-1-1-1 0 0,1 1 1 0 0,-1 0 0 0 0,-1 0-1 0 0,0 1 1 0 0,0 0 0 0 0,-1 0-1 0 0,0 0 1 0 0,0 0 0 0 0,-1 0-1 0 0,-1 1 1 0 0,0 0 0 0 0,0-1-1 0 0,-1 1 1 0 0,-1 0-1 0 0,0 0 1 0 0,0 0 0 0 0,-1 0-1 0 0,0-1 1 0 0,-1 1 0 0 0,0 0-1 0 0,-1-1 1 0 0,0 1 0 0 0,0-1-1 0 0,-1 0 1 0 0,-1 0 0 0 0,0 0-1 0 0,0-1 1 0 0,-6 8-194 0 0,-40 33-698 0 0,5-26-3441 0 0,7-15-2242 0 0</inkml:trace>
  <inkml:trace contextRef="#ctx0" brushRef="#br1" timeOffset="-208990.22">234 5594 744 0 0,'0'0'7526'0'0,"0"0"-4838"0"0,0 0-1511 0 0,0 0-286 0 0,0 0-530 0 0,0 0 79 0 0,0 6 166 0 0,-14 120 794 0 0,10-101-2879 0 0,15-13-6170 0 0,-5-10 2624 0 0</inkml:trace>
  <inkml:trace contextRef="#ctx0" brushRef="#br1" timeOffset="-208723.35">389 5784 3648 0 0,'0'0'3953'0'0,"0"0"-2709"0"0,0 0-749 0 0,0 0 451 0 0,0 0 268 0 0,0 0 173 0 0,-6 3 54 0 0,-150 20 1549 0 0,47-35-9194 0 0,103 10 1306 0 0,5-1-1318 0 0</inkml:trace>
  <inkml:trace contextRef="#ctx0" brushRef="#br1" timeOffset="-208443.08">262 5933 1120 0 0,'0'0'6224'0'0,"0"0"-3333"0"0,0 0-1458 0 0,0 0-547 0 0,0 0-425 0 0,0 0-82 0 0,0 0-170 0 0,0 0-77 0 0,0 0 18 0 0,1-6-456 0 0,1 5 329 0 0,0-1 0 0 0,1 1 1 0 0,-1 0-1 0 0,0 0 0 0 0,1 0 1 0 0,0 0-1 0 0,-1 0 0 0 0,1 1 1 0 0,-1-1-1 0 0,1 1 0 0 0,0 0 1 0 0,-1 0-1 0 0,1 0 0 0 0,0 0 1 0 0,0 0-1 0 0,-1 0 0 0 0,1 1 1 0 0,-1-1-1 0 0,1 1 0 0 0,0 0 1 0 0,-1 0-1 0 0,1 0 0 0 0,-1 0 1 0 0,1 0-1 0 0,-1 0 0 0 0,0 1 1 0 0,0-1-1 0 0,1 1 0 0 0,-1 0 1 0 0,0-1-1 0 0,0 1 0 0 0,-1 0 1 0 0,1 0-1 0 0,0 0 0 0 0,-1 1 1 0 0,1-1-1 0 0,-1 0 0 0 0,0 1 1 0 0,1-1-1 0 0,-1 0 0 0 0,0 1 1 0 0,-1 0-1 0 0,1-1 0 0 0,0 1 1 0 0,-1-1-1 0 0,1 1 0 0 0,-1 0 1 0 0,0-1-1 0 0,0 1 0 0 0,0 0 1 0 0,0-1-1 0 0,-1 1 0 0 0,1 0 1 0 0,-1-1-1 0 0,1 1 0 0 0,-1 0 1 0 0,0-1-1 0 0,0 1 0 0 0,0-1 1 0 0,0 0-1 0 0,-1 1 0 0 0,1-1 1 0 0,-1 1-24 0 0,-44 42 298 0 0,94-42 847 0 0,34-7-693 0 0,-27-6-6130 0 0,-29 0-4848 0 0</inkml:trace>
  <inkml:trace contextRef="#ctx0" brushRef="#br0" timeOffset="-205704.44">5392 5112 5673 0 0,'0'0'3909'0'0,"0"0"-1873"0"0,0 0-978 0 0,0 0-449 0 0,0 0-149 0 0,0 0-83 0 0,0 0 42 0 0,0 0 38 0 0,-3-4-126 0 0,6-20-676 0 0,41 30-65 0 0,42 45 1297 0 0,-84-49-858 0 0,-1-1 0 0 0,1 1 0 0 0,-1 0-1 0 0,1-1 1 0 0,-1 1 0 0 0,0 0 0 0 0,0 0-1 0 0,0 0 1 0 0,0 0 0 0 0,0 0 0 0 0,0 0-1 0 0,-1 1 1 0 0,1-1 0 0 0,-1 0 0 0 0,1 0-1 0 0,-1 0 1 0 0,0 1 0 0 0,0-1 0 0 0,0 0-1 0 0,0 0 1 0 0,0 1 0 0 0,-1-1 0 0 0,1 0-1 0 0,-1 0 1 0 0,1 0 0 0 0,-1 0 0 0 0,0 0-1 0 0,0 1 1 0 0,0-1 0 0 0,0-1 0 0 0,0 1-1 0 0,0 0 1 0 0,0 0 0 0 0,-1 0 0 0 0,1 0-1 0 0,-1-1 1 0 0,1 1 0 0 0,-1-1 0 0 0,0 1-1 0 0,0-1 1 0 0,1 0 0 0 0,-1 0 0 0 0,-1 1-29 0 0,-49 27-286 0 0,33-29-7289 0 0,18-5-322 0 0</inkml:trace>
  <inkml:trace contextRef="#ctx0" brushRef="#br0" timeOffset="-205443.39">5660 5085 9201 0 0,'0'0'2008'0'0,"0"0"-1157"0"0,0 0-513 0 0,0 0-160 0 0,0 0-10 0 0,0 0 273 0 0,0 0 129 0 0,-7 8-84 0 0,0 0-342 0 0,4-6-122 0 0,-1-1-1 0 0,1 1 1 0 0,0 0-1 0 0,0 0 1 0 0,0 0-1 0 0,1 0 1 0 0,-1 1-1 0 0,0-1 1 0 0,1 1-1 0 0,0-1 1 0 0,-1 1-1 0 0,1 0 1 0 0,0 0-1 0 0,0 0 1 0 0,1 0 0 0 0,-1 0-1 0 0,1 1 1 0 0,-1-1-1 0 0,1 0 1 0 0,0 1-1 0 0,0-1 1 0 0,1 1-1 0 0,-1-1 1 0 0,1 1-1 0 0,0-1 1 0 0,0 1-1 0 0,0 0 1 0 0,0-1-1 0 0,0 1 1 0 0,1-1-1 0 0,0 1 1 0 0,-1-1 0 0 0,1 1-1 0 0,1-1 1 0 0,-1 0-1 0 0,0 1 1 0 0,1-1-1 0 0,0 0 1 0 0,0 0-1 0 0,0 0 1 0 0,0 0-1 0 0,0 0 1 0 0,0-1-1 0 0,1 1 1 0 0,-1-1-1 0 0,1 1-21 0 0,60 11-927 0 0,-19-15-5245 0 0,-24-3-336 0 0</inkml:trace>
  <inkml:trace contextRef="#ctx0" brushRef="#br0" timeOffset="-205194.89">6188 5197 7525 0 0,'0'0'5624'0'0,"0"0"-5228"0"0,0 0-396 0 0,0 0 0 0 0,0 0 276 0 0,0 0 68 0 0,-52-7-68 0 0,32 6-84 0 0,-1 0-184 0 0,-2 1 4 0 0,1 0-12 0 0,1 0-520 0 0,2 0-776 0 0,2 0-1080 0 0,7-1-3613 0 0</inkml:trace>
  <inkml:trace contextRef="#ctx0" brushRef="#br0" timeOffset="-204947.26">6112 5133 4484 0 0,'0'0'6661'0'0,"0"0"-6221"0"0,0 0 276 0 0,20 37 220 0 0,-18-23-172 0 0,-2-2-108 0 0,0 2-48 0 0,0-3-256 0 0,-2 3-176 0 0,-3-2-104 0 0,4-1 16 0 0,1-1-88 0 0,0-3-628 0 0,0-2-444 0 0,6-2-560 0 0,2-3-1016 0 0,0 0-2309 0 0</inkml:trace>
  <inkml:trace contextRef="#ctx0" brushRef="#br0" timeOffset="-204760.24">6575 5022 8777 0 0,'0'0'2377'0'0,"0"0"-1767"0"0,0 0-418 0 0,0 0 248 0 0,-2 7 203 0 0,6 99 1611 0 0,-4-103-2198 0 0,0-1 1 0 0,1 1-1 0 0,-1-1 0 0 0,1 1 1 0 0,0-1-1 0 0,0 0 0 0 0,0 1 1 0 0,0-1-1 0 0,0 0 0 0 0,0 1 1 0 0,1-1-1 0 0,-1 0 0 0 0,1 0 1 0 0,0 0-1 0 0,-1 0 0 0 0,1 0 0 0 0,0-1 1 0 0,0 1-1 0 0,0-1 0 0 0,0 1 1 0 0,0-1-1 0 0,1 1 0 0 0,-1-1 1 0 0,0 0-1 0 0,1 0 0 0 0,-1 0 1 0 0,1-1-1 0 0,-1 1 0 0 0,1 0 1 0 0,-1-1-1 0 0,1 0 0 0 0,-1 1 1 0 0,1-1-1 0 0,-1 0 0 0 0,1-1 1 0 0,-1 1-1 0 0,1 0 0 0 0,0-1 1 0 0,-1 1-1 0 0,0-1 0 0 0,1 0 1 0 0,-1 0-1 0 0,1 0-56 0 0,33-55 135 0 0,-19 84-921 0 0,-15-21 837 0 0,0-1 1 0 0,0 1 0 0 0,-1 0-1 0 0,0 0 1 0 0,0 0 0 0 0,-1 0-1 0 0,0 0 1 0 0,0 1 0 0 0,-1-1-1 0 0,0 0 1 0 0,0 0 0 0 0,0-1 0 0 0,-1 1-1 0 0,0 0 1 0 0,0 0 0 0 0,-1-1-1 0 0,0 1 1 0 0,0-1 0 0 0,-1 0-1 0 0,0 0 1 0 0,0 0 0 0 0,0 0-1 0 0,0-1 1 0 0,-1 0-52 0 0,-71 4-5546 0 0,67-14-935 0 0</inkml:trace>
  <inkml:trace contextRef="#ctx0" brushRef="#br0" timeOffset="-204555.48">7290 5309 6673 0 0,'0'0'6376'0'0,"0"0"-5728"0"0,0 0-508 0 0,0 0 40 0 0,0 0 24 0 0,0 0 212 0 0,0 0 24 0 0,-48-3-236 0 0,27 0-204 0 0,-2 0-24 0 0,3-1-1104 0 0,1-2-976 0 0,5 2-2448 0 0,4-6-2321 0 0</inkml:trace>
  <inkml:trace contextRef="#ctx0" brushRef="#br0" timeOffset="-204291.05">7283 5206 432 0 0,'0'0'11441'0'0,"0"0"-9765"0"0,0 0-1292 0 0,0 0 664 0 0,0 0-216 0 0,0 0-832 0 0,0 0 0 0 0,0 0 284 0 0,0 0-28 0 0,0 0-167 0 0,-55-3-89 0 0,32 1-633 0 0,1 1-895 0 0,5-4-1640 0 0,3 1-3433 0 0</inkml:trace>
  <inkml:trace contextRef="#ctx0" brushRef="#br0" timeOffset="-204014.38">7576 5120 7385 0 0,'0'0'5329'0'0,"0"0"-4072"0"0,0 0-1072 0 0,0 0-69 0 0,0 0 36 0 0,0 0 41 0 0,0 0-39 0 0,0 0-14 0 0,5 4-29 0 0,114 73 2717 0 0,-121-75-2829 0 0,1 0-1 0 0,0 0 0 0 0,0 0 0 0 0,-1 0 0 0 0,1-1 1 0 0,-1 1-1 0 0,0 0 0 0 0,1-1 0 0 0,-1 0 1 0 0,0 1-1 0 0,0-1 0 0 0,0 0 0 0 0,0 0 1 0 0,0 0-1 0 0,0 0 0 0 0,0 0 0 0 0,0 0 1 0 0,-1-1-1 0 0,1 1 0 0 0,0-1 0 0 0,0 0 1 0 0,-1 1-1 0 0,1-1 0 0 0,0 0 0 0 0,-1 0 0 0 0,1 0 1 0 0,0-1-1 0 0,0 1 0 0 0,-1-1 0 0 0,1 1 1 0 0,0-1 1 0 0,-63 1-1503 0 0,64 0 1253 0 0,20 9 270 0 0,-9-3 66 0 0,-3-4 29 0 0,0 0 1 0 0,0 1-1 0 0,-1 0 1 0 0,1 1-1 0 0,-1 0 0 0 0,1 0 1 0 0,-1 0-1 0 0,-1 0 1 0 0,1 1-1 0 0,-1 0 1 0 0,1 0-1 0 0,-1 1 1 0 0,-1 0-1 0 0,1-1 0 0 0,-1 2 1 0 0,0-1-1 0 0,0 0 1 0 0,-1 1-1 0 0,0 0 1 0 0,2 5-116 0 0,-8-9 23 0 0,1 1 1 0 0,-1 0-1 0 0,0-1 1 0 0,0 0 0 0 0,0 1-1 0 0,-1-1 1 0 0,1 0-1 0 0,-1-1 1 0 0,0 1-1 0 0,0-1 1 0 0,0 1-1 0 0,0-1 1 0 0,0 0 0 0 0,0-1-1 0 0,0 1 1 0 0,-1-1-1 0 0,1 0 1 0 0,0 0-1 0 0,-1 0 1 0 0,0 0 0 0 0,1-1-1 0 0,-1 0 1 0 0,1 0-1 0 0,-1 0 1 0 0,1-1-1 0 0,-4 0-23 0 0,-6 2-303 0 0,-35-1-1072 0 0,18-6-2783 0 0,12-1-2619 0 0</inkml:trace>
  <inkml:trace contextRef="#ctx0" brushRef="#br0" timeOffset="-203018.76">5384 5698 700 0 0,'0'0'7129'0'0,"0"0"-4881"0"0,0 0-1606 0 0,0 0-151 0 0,0 0-56 0 0,0 0-48 0 0,6-1-180 0 0,1 0-86 0 0,-1 1 0 0 0,1 0-1 0 0,0 0 1 0 0,0 0 0 0 0,0 1-1 0 0,0 0 1 0 0,0 0 0 0 0,-1 1 0 0 0,1 0-1 0 0,0 0 1 0 0,-1 1 0 0 0,0-1-1 0 0,1 2 1 0 0,-1-1 0 0 0,0 0 0 0 0,-1 1-1 0 0,1 0 1 0 0,-1 1 0 0 0,1-1-1 0 0,-1 1 1 0 0,-1 0 0 0 0,1 0 0 0 0,-1 1-1 0 0,1-1 1 0 0,-2 1 0 0 0,1 0 0 0 0,-1 0-1 0 0,0 0 1 0 0,0 0 0 0 0,0 1-1 0 0,-1-1 1 0 0,0 1 0 0 0,0 3-121 0 0,-4-6 25 0 0,0 0 1 0 0,-1 0 0 0 0,1-1-1 0 0,-1 1 1 0 0,0-1-1 0 0,0 1 1 0 0,-1-1 0 0 0,1 0-1 0 0,-1 0 1 0 0,1 0 0 0 0,-1-1-1 0 0,0 1 1 0 0,0-1-1 0 0,0 0 1 0 0,0 0 0 0 0,0 0-1 0 0,-1 0 1 0 0,1-1-1 0 0,-1 0 1 0 0,1 0-26 0 0,-33 1-5198 0 0,33-6 70 0 0,3-7-1281 0 0</inkml:trace>
  <inkml:trace contextRef="#ctx0" brushRef="#br0" timeOffset="-202816.98">5609 5729 7749 0 0,'0'0'2199'0'0,"0"0"-1043"0"0,0 0-273 0 0,0 0-212 0 0,0 0-467 0 0,0 0-110 0 0,0 0-22 0 0,0 0 153 0 0,0 0 26 0 0,-2 7-72 0 0,0-3-121 0 0,1-1 0 0 0,-1 1 0 0 0,1 0 0 0 0,0 0-1 0 0,0 0 1 0 0,0 0 0 0 0,0 0 0 0 0,0 1 0 0 0,1-1-1 0 0,0 0 1 0 0,0 0 0 0 0,0 0 0 0 0,1 0 0 0 0,-1 1 0 0 0,1-1-1 0 0,0 0 1 0 0,0 0 0 0 0,0 0 0 0 0,1 0 0 0 0,-1 0 0 0 0,1-1-1 0 0,0 1 1 0 0,0 0 0 0 0,1-1 0 0 0,-1 1 0 0 0,1-1-1 0 0,-1 0 1 0 0,1 0 0 0 0,0 0 0 0 0,0 0 0 0 0,1-1 0 0 0,-1 1-1 0 0,3 1-57 0 0,28 9-911 0 0,-9-10-6702 0 0,-9-3 546 0 0</inkml:trace>
  <inkml:trace contextRef="#ctx0" brushRef="#br0" timeOffset="-202569.57">6294 5885 2104 0 0,'0'0'0'0'0</inkml:trace>
  <inkml:trace contextRef="#ctx0" brushRef="#br0" timeOffset="-201902.2">6363 5854 5244 0 0,'0'0'8517'0'0,"0"0"-7605"0"0,0 0-912 0 0,0 0 0 0 0,0 0 104 0 0,-49-8 148 0 0,30 7-12 0 0,-3 0-140 0 0,-1 1-100 0 0,-2 0 0 0 0,1 0-176 0 0,-2 0-532 0 0,8 0-284 0 0,0-2-796 0 0,2-2-1404 0 0,6-1-2853 0 0</inkml:trace>
  <inkml:trace contextRef="#ctx0" brushRef="#br0" timeOffset="-201748.64">6239 5784 6505 0 0,'0'0'4684'0'0,"0"0"-4400"0"0,0 0 268 0 0,38 43 356 0 0,-33-28-156 0 0,0-2-104 0 0,-2 0-92 0 0,-3 0-204 0 0,0-1-176 0 0,-5 1-60 0 0,1-2-16 0 0,-3 1-100 0 0,1-5-404 0 0,2-2-924 0 0,3-2-1820 0 0,-2-3-3977 0 0</inkml:trace>
  <inkml:trace contextRef="#ctx0" brushRef="#br0" timeOffset="-201377.36">6637 5609 11489 0 0,'0'0'2008'0'0,"0"0"-1868"0"0,0 0 220 0 0,22 52 372 0 0,-16-32-128 0 0,-2-2-24 0 0,0-1-136 0 0,-4 0-159 0 0,3 0-173 0 0,-3-1-24 0 0,0-3-24 0 0,0-1-64 0 0,0 0-524 0 0,0-4-637 0 0,2-2-1019 0 0,2-2-3388 0 0,6-4-1905 0 0</inkml:trace>
  <inkml:trace contextRef="#ctx0" brushRef="#br0" timeOffset="-201129.23">6829 5834 6201 0 0,'0'0'8256'0'0,"0"0"-8256"0"0,0 0 288 0 0,0 0-288 0 0,0 0 696 0 0,-41 16-56 0 0,18-14-59 0 0,-4 0-185 0 0,-4-1-272 0 0,2 0-72 0 0,-2-1-52 0 0,-1 0-504 0 0,6 0-553 0 0,3 0-723 0 0,6-2-3124 0 0,3-5-2705 0 0</inkml:trace>
  <inkml:trace contextRef="#ctx0" brushRef="#br0" timeOffset="-200713.73">6672 5957 1852 0 0,'0'0'2211'0'0,"0"0"1294"0"0,0 0-1627 0 0,0 0-674 0 0,0 0-93 0 0,0 0-388 0 0,0 0-278 0 0,0 0-77 0 0,0 0-6 0 0,-12-4-60 0 0,105 16-880 0 0,-91-12 615 0 0,0 1 0 0 0,0-1 1 0 0,-1 0-1 0 0,1 1 1 0 0,0-1-1 0 0,-1 1 1 0 0,1 0-1 0 0,0-1 1 0 0,-1 1-1 0 0,1 0 1 0 0,-1 0-1 0 0,1 0 1 0 0,-1 0-1 0 0,0 0 1 0 0,1 0-1 0 0,-1 0 1 0 0,0 1-1 0 0,0-1 1 0 0,0 0-1 0 0,0 1 1 0 0,0-1-1 0 0,0 1 1 0 0,0-1-1 0 0,0 1 1 0 0,-1 0-1 0 0,1-1 1 0 0,-1 1-1 0 0,1 0 1 0 0,-1-1-1 0 0,1 1 1 0 0,-1 0-1 0 0,0 0 0 0 0,0-1 1 0 0,0 1-1 0 0,0 0 1 0 0,0 0-1 0 0,0-1 1 0 0,-1 1-1 0 0,1 0 1 0 0,0-1-1 0 0,-1 1 1 0 0,0 0-1 0 0,1-1 1 0 0,-1 1-1 0 0,0 0 1 0 0,0-1-1 0 0,0 1 1 0 0,0-1-1 0 0,0 0 1 0 0,-1 2-38 0 0,-100 63 872 0 0,150-53 193 0 0,-32-11-1411 0 0,48 5 403 0 0,-28-15-9227 0 0,-24-2 1435 0 0</inkml:trace>
  <inkml:trace contextRef="#ctx0" brushRef="#br0" timeOffset="-200324.71">7042 5763 8173 0 0,'0'0'4628'0'0,"0"0"-3731"0"0,0 0-1028 0 0,0 6 579 0 0,-1 10 37 0 0,0-7-359 0 0,0-1 1 0 0,0 1-1 0 0,1 0 0 0 0,0 0 1 0 0,0 0-1 0 0,1 0 0 0 0,1 0 1 0 0,-1-1-1 0 0,1 1 0 0 0,1 0 1 0 0,0-1-1 0 0,0 0 0 0 0,0 1 1 0 0,3 3-127 0 0,-2-12-2 0 0,0 1 0 0 0,-1-1 0 0 0,1 0 0 0 0,-1-1 0 0 0,1 1 0 0 0,0-1 0 0 0,-1 0 0 0 0,1 0-1 0 0,-1 0 1 0 0,0 0 0 0 0,1 0 0 0 0,-1-1 0 0 0,0 1 0 0 0,0-1 0 0 0,1 0 0 0 0,-2 0 0 0 0,1 0 0 0 0,0-1 0 0 0,0 1 0 0 0,-1-1 0 0 0,1 1 0 0 0,-1-1 0 0 0,0 0 0 0 0,0 0 0 0 0,0 0 0 0 0,0 0 0 0 0,0 0 0 0 0,-1 0 0 0 0,1-1 0 0 0,-1 1 0 0 0,0 0 0 0 0,0-1 0 0 0,0 1 0 0 0,0-1-1 0 0,-1 0 3 0 0,16 51 469 0 0,-14-39-356 0 0,-1 0-1 0 0,0-1 1 0 0,-1 1-1 0 0,0-1 1 0 0,0 1-1 0 0,-1 0 0 0 0,0-1 1 0 0,0 1-1 0 0,0-1 1 0 0,-1 1-1 0 0,0-1 1 0 0,-1 0-1 0 0,0 1 1 0 0,0-1-1 0 0,0-1 1 0 0,-1 1-1 0 0,0 0 1 0 0,-1-1-1 0 0,0 2-112 0 0,1-5-151 0 0,1 1 0 0 0,-1 0 0 0 0,0-1 0 0 0,-1 0 0 0 0,1 0 0 0 0,0 0 0 0 0,-1 0 0 0 0,0-1 0 0 0,1 0 0 0 0,-1 0 0 0 0,0 0 0 0 0,0-1 0 0 0,0 1 0 0 0,0-1 0 0 0,-1 0 0 0 0,1-1 0 0 0,0 1 0 0 0,0-1 0 0 0,-1 0 151 0 0,-7-1-3612 0 0,3-5-4074 0 0</inkml:trace>
  <inkml:trace contextRef="#ctx0" brushRef="#br0" timeOffset="-200135.7">7585 6051 6169 0 0,'0'0'7412'0'0,"0"0"-7412"0"0,0 0-92 0 0,0 0 92 0 0,0 0 408 0 0,-47 5-192 0 0,27-8 0 0 0,1-1-216 0 0,-1-2-1056 0 0,4-1-1832 0 0,4 3-2397 0 0</inkml:trace>
  <inkml:trace contextRef="#ctx0" brushRef="#br0" timeOffset="-199874.19">7616 5944 11445 0 0,'0'0'2404'0'0,"0"0"-2008"0"0,0 0-44 0 0,0 0-248 0 0,0 0-104 0 0,0 0 440 0 0,-35 5 104 0 0,11-5-256 0 0,-3-1-288 0 0,-3-2-264 0 0,2-1-984 0 0,1-3-1472 0 0,10 3-3504 0 0</inkml:trace>
  <inkml:trace contextRef="#ctx0" brushRef="#br0" timeOffset="-199609.7">7885 5817 10105 0 0,'0'0'2623'0'0,"0"0"-2105"0"0,-6-1-403 0 0,-11 0-189 0 0,-2 0 400 0 0,41 0-252 0 0,78 27 1592 0 0,-98-26-1637 0 0,0 1 0 0 0,-1 0 0 0 0,1 1 1 0 0,-1-1-1 0 0,1 0 0 0 0,-1 0 0 0 0,1 1 0 0 0,-1-1 0 0 0,0 1 1 0 0,1-1-1 0 0,-1 1 0 0 0,0 0 0 0 0,0-1 0 0 0,0 1 0 0 0,-1 0 1 0 0,1 0-1 0 0,0 0 0 0 0,-1-1 0 0 0,1 1 0 0 0,-1 0 0 0 0,1 0 1 0 0,-1 0-1 0 0,0 0 0 0 0,0 0 0 0 0,0 0 0 0 0,0 0 1 0 0,0 0-1 0 0,0 0 0 0 0,-1 0 0 0 0,1 0 0 0 0,-1 0 0 0 0,1 0 1 0 0,-1-1-1 0 0,0 1 0 0 0,1 0 0 0 0,-1 0 0 0 0,0 0 0 0 0,0-1 1 0 0,0 1-1 0 0,-1-1 0 0 0,1 1 0 0 0,0-1 0 0 0,-1 1 0 0 0,1-1 1 0 0,-1 0-1 0 0,1 1 0 0 0,-1-1 0 0 0,1 0 0 0 0,-1 0 1 0 0,0 0-30 0 0,-119 107 667 0 0,122-106-623 0 0,0 0 1 0 0,0 0-1 0 0,1 0 0 0 0,-1 0 0 0 0,1-1 1 0 0,-1 1-1 0 0,1 0 0 0 0,0-1 1 0 0,0 1-1 0 0,0-1 0 0 0,-1 1 1 0 0,1-1-1 0 0,1 0 0 0 0,-1 0 0 0 0,0 0 1 0 0,0 0-1 0 0,0 0 0 0 0,0-1 1 0 0,1 1-1 0 0,-1 0 0 0 0,0-1 1 0 0,1 0-1 0 0,-1 0 0 0 0,0 1 0 0 0,1-1 1 0 0,-1-1-1 0 0,0 1 0 0 0,1 0 1 0 0,-1-1-1 0 0,0 1 0 0 0,1-1-44 0 0,1 1-5 0 0,20 3-152 0 0,40 0 302 0 0,-26-8-5201 0 0,-26-2-2274 0 0</inkml:trace>
  <inkml:trace contextRef="#ctx0" brushRef="#br0" timeOffset="-180945.95">15806 5500 2600 0 0,'0'0'264'0'0,"0"0"618"0"0,0 0 1156 0 0,0 0-926 0 0,0 0-496 0 0,0 0-106 0 0,0 0 91 0 0,0 0-50 0 0,6-20 7482 0 0,8 64-7940 0 0,18 251 1153 0 0,-37-212-4312 0 0,10-108-4713 0 0,1 7 626 0 0</inkml:trace>
  <inkml:trace contextRef="#ctx0" brushRef="#br0" timeOffset="-180633.27">16108 5678 1044 0 0,'0'0'7137'0'0,"0"0"-4422"0"0,0 0-1370 0 0,0 0-311 0 0,0 0-360 0 0,0 0-308 0 0,0 0-8 0 0,-8 4 46 0 0,-8 1-255 0 0,8-3-156 0 0,0-1-1 0 0,0 1 1 0 0,0 1 0 0 0,0 0-1 0 0,1 0 1 0 0,-1 0 0 0 0,1 1-1 0 0,0 0 1 0 0,0 0-1 0 0,0 1 1 0 0,1 0 0 0 0,0 0-1 0 0,-1 1 1 0 0,2 0 0 0 0,-1 0-1 0 0,1 0 1 0 0,0 0-1 0 0,-1 3 8 0 0,8-4 33 0 0,0-1 0 0 0,0 1 0 0 0,1-1-1 0 0,-1 0 1 0 0,1 0 0 0 0,0 0 0 0 0,0 0-1 0 0,1 0 1 0 0,-1-1 0 0 0,1 1 0 0 0,0-1-1 0 0,0 0 1 0 0,0 0 0 0 0,0-1 0 0 0,0 1-1 0 0,1-1 1 0 0,-1 0 0 0 0,1 0 0 0 0,0 0-1 0 0,-1-1 1 0 0,4 1-33 0 0,4 4 249 0 0,11 4-59 0 0,27 17 708 0 0,-25-1-3509 0 0,-24-25-671 0 0,0-1-2699 0 0</inkml:trace>
  <inkml:trace contextRef="#ctx0" brushRef="#br0" timeOffset="-76753.38">8399 5865 80 0 0,'0'0'520'0'0,"0"0"-232"0"0,17 47-40 0 0,-14-25-148 0 0,-2 2-100 0 0,-1 0-156 0 0,0-4-720 0 0</inkml:trace>
  <inkml:trace contextRef="#ctx0" brushRef="#br1" timeOffset="-75283.3">5274 5576 3292 0 0,'0'0'868'0'0,"0"0"276"0"0,0 0-469 0 0,0 0-381 0 0,0 0 86 0 0,0 0 127 0 0,-7-2 98 0 0,4 1-566 0 0,1 0 1 0 0,-1 0 0 0 0,0 0-1 0 0,1 1 1 0 0,-1-1 0 0 0,0 1-1 0 0,0 0 1 0 0,0-1 0 0 0,0 1-1 0 0,1 0 1 0 0,-1 1 0 0 0,0-1-1 0 0,0 0 1 0 0,0 1 0 0 0,1 0-1 0 0,-1-1 1 0 0,0 1 0 0 0,0 0-1 0 0,1 0 1 0 0,-1 1 0 0 0,1-1-1 0 0,-1 1 1 0 0,1-1 0 0 0,0 1-1 0 0,-1 0 1 0 0,1 0 0 0 0,0-1-1 0 0,0 2 1 0 0,0-1 0 0 0,1 0-1 0 0,-1 0 1 0 0,0 1 0 0 0,1-1 0 0 0,-1 2-40 0 0,-4 11 144 0 0,0 1 0 0 0,1 0 1 0 0,1 0-1 0 0,1 0 1 0 0,0 1-1 0 0,1-1 1 0 0,1 1-1 0 0,0-1 0 0 0,1 1 1 0 0,1 0-1 0 0,1-1 1 0 0,0 1-1 0 0,1-1 1 0 0,1 0-1 0 0,1 0 0 0 0,0 0 1 0 0,1 0-1 0 0,0-1 1 0 0,3 3-145 0 0,29 32-120 0 0,-4-27-4415 0 0,-13-17-1940 0 0</inkml:trace>
  <inkml:trace contextRef="#ctx0" brushRef="#br1" timeOffset="-74746.6">8331 5647 416 0 0,'0'0'5627'0'0,"0"0"-4251"0"0,0 0-1218 0 0,0 0 108 0 0,0 0-51 0 0,0 0-138 0 0,8 12 123 0 0,7 9-13 0 0,-1 1 1 0 0,-1 1 0 0 0,-1 0-1 0 0,-2 1 1 0 0,0 0 0 0 0,-1 0 0 0 0,-2 1-1 0 0,0 0 1 0 0,-2 1 0 0 0,0-1-1 0 0,-2 1 1 0 0,-1 0 0 0 0,-1 0-1 0 0,-1 0 1 0 0,-2 0 0 0 0,-3 19-188 0 0,-70 55-1283 0 0,6-53-2649 0 0,46-34-855 0 0</inkml:trace>
  <inkml:trace contextRef="#ctx0" brushRef="#br0" timeOffset="-85491.99">10543 1931 2844 0 0,'0'0'761'0'0,"0"0"-330"0"0,0 0 804 0 0,0 0 287 0 0,0 0-258 0 0,0 0-185 0 0,-6 1-21 0 0,-226-27 2705 0 0,253 69-3006 0 0,-13-20-677 0 0,-1 0-1 0 0,-1 0 1 0 0,-2 1-1 0 0,0-1 1 0 0,-2 1-1 0 0,0 0 1 0 0,-1 0-1 0 0,-2 0 1 0 0,-1 0-1 0 0,0 0 1 0 0,-2 0 0 0 0,-1-1-1 0 0,-7 22-79 0 0,-12 111 281 0 0,22-153-230 0 0,1 0 0 0 0,0 1-1 0 0,0-1 1 0 0,0 0 0 0 0,1 1 0 0 0,-1-1 0 0 0,1 0 0 0 0,0 1 0 0 0,0-1-1 0 0,0 1 1 0 0,0-1 0 0 0,0 1 0 0 0,1-1 0 0 0,-1 1 0 0 0,1-1 0 0 0,0 0 0 0 0,0 0-1 0 0,1 1 1 0 0,-1-1 0 0 0,1 0 0 0 0,-1 0 0 0 0,1 0 0 0 0,0 0 0 0 0,0-1-1 0 0,0 1 1 0 0,1 0 0 0 0,-1-1 0 0 0,1 1 0 0 0,-1-1 0 0 0,1 0 0 0 0,0 0 0 0 0,0 0-1 0 0,0 0 1 0 0,0-1 0 0 0,0 1 0 0 0,0-1 0 0 0,0 0 0 0 0,0 0 0 0 0,1 0-1 0 0,-1 0 1 0 0,2 0-51 0 0,11 0 149 0 0,-1-1 1 0 0,1 0-1 0 0,0-1 0 0 0,-1-1 0 0 0,1 0 0 0 0,-1-1 0 0 0,0-1 1 0 0,0 0-1 0 0,0-1 0 0 0,11-6-149 0 0,-29-7-9142 0 0,-3 8 2082 0 0</inkml:trace>
  <inkml:trace contextRef="#ctx0" brushRef="#br0" timeOffset="-85056.72">10810 2361 1264 0 0,'0'0'1300'0'0,"0"0"602"0"0,0 0-52 0 0,0 0-754 0 0,0 0-331 0 0,0 0 23 0 0,0 0 151 0 0,0 0 71 0 0,0 0-88 0 0,2-2 2794 0 0,46-224-2767 0 0,-47 224-963 0 0,0 0 0 0 0,1 0 1 0 0,-1-1-1 0 0,1 1 0 0 0,-1 0 1 0 0,1 0-1 0 0,0 0 0 0 0,0 0 1 0 0,0 1-1 0 0,0-1 0 0 0,0 1 1 0 0,0-1-1 0 0,1 1 0 0 0,-1-1 1 0 0,0 1-1 0 0,1 0 0 0 0,-1 0 1 0 0,1 0-1 0 0,-1 1 0 0 0,1-1 0 0 0,0 1 1 0 0,-1-1-1 0 0,1 1 0 0 0,0 0 1 0 0,-1 0-1 0 0,1 0 0 0 0,-1 0 1 0 0,1 0-1 0 0,0 1 0 0 0,-1-1 1 0 0,1 1-1 0 0,-1 0 0 0 0,1 0 1 0 0,-1 0-1 0 0,1 0 0 0 0,-1 0 1 0 0,1 0-1 0 0,-1 1 0 0 0,0-1 0 0 0,0 1 1 0 0,0 0 13 0 0,77 80 437 0 0,-60 55 1033 0 0,-19-95-8966 0 0,-1-35 433 0 0,1-22 3775 0 0</inkml:trace>
  <inkml:trace contextRef="#ctx0" brushRef="#br0" timeOffset="-84886.69">11051 2286 5092 0 0,'0'0'2669'0'0,"0"0"-1177"0"0,0 0-832 0 0,0 0-364 0 0,0 0 748 0 0,0 0 496 0 0,-39 5-328 0 0,21-3-580 0 0,-8 0-416 0 0,2-1-216 0 0,-3-1-632 0 0,2 0-976 0 0,5 0-2816 0 0,-5-7-3345 0 0</inkml:trace>
  <inkml:trace contextRef="#ctx0" brushRef="#br0" timeOffset="-82682.71">2805 4016 1516 0 0,'0'0'1199'0'0,"8"-1"268"0"0,-1 1-1286 0 0,-1-1-1 0 0,1 0 1 0 0,0 0 0 0 0,0 0 0 0 0,-1-1 0 0 0,1 0-1 0 0,-1 0 1 0 0,0-1 0 0 0,1 0 0 0 0,-1 0 0 0 0,0 0-1 0 0,-1-1 1 0 0,1 1 0 0 0,-1-2 0 0 0,1 1 0 0 0,-1 0-1 0 0,0-1 1 0 0,-1 0 0 0 0,1 0 0 0 0,-1-1 0 0 0,0 1-1 0 0,0-2-180 0 0,3-17 120 0 0,0 0-1 0 0,-2-1 0 0 0,-1 0 0 0 0,-1 0 0 0 0,-1 0 0 0 0,-1 0 0 0 0,-1-1 1 0 0,-1 1-1 0 0,-2 0 0 0 0,0 0 0 0 0,-2 0 0 0 0,-1 1 0 0 0,0 0 0 0 0,-2 0 1 0 0,-1 0-1 0 0,-1 1 0 0 0,-1 0-119 0 0,-17-30-85 0 0,-3 1 0 0 0,-3 2 0 0 0,-1 1 0 0 0,-2 2 1 0 0,-3 2-1 0 0,-1 1 0 0 0,-19-13 85 0 0,36 35-21 0 0,-1 1 1 0 0,-1 1-1 0 0,-1 1 0 0 0,-1 2 0 0 0,0 1 1 0 0,-1 1-1 0 0,-1 1 0 0 0,0 2 1 0 0,-1 1-1 0 0,0 1 0 0 0,-1 2 1 0 0,0 1-1 0 0,0 1 0 0 0,-17 0 21 0 0,13 4-13 0 0,1 2 0 0 0,-1 0-1 0 0,0 3 1 0 0,1 1-1 0 0,0 2 1 0 0,-1 1 0 0 0,2 1-1 0 0,-19 8 14 0 0,35-10-18 0 0,1 0 0 0 0,-1 1 0 0 0,1 1 1 0 0,0 0-1 0 0,1 2 0 0 0,0 0 0 0 0,0 0 0 0 0,1 1 0 0 0,1 1 0 0 0,-1 1 0 0 0,2 0 0 0 0,0 1 0 0 0,1 0 0 0 0,0 1 0 0 0,1 0 1 0 0,1 1-1 0 0,0 0 0 0 0,1 1 0 0 0,1 0 0 0 0,1 0 0 0 0,0 1 0 0 0,1 0 0 0 0,1 0 0 0 0,1 0 0 0 0,1 1 0 0 0,0-1 1 0 0,1 1-1 0 0,1 0 0 0 0,1 0 0 0 0,2 16 18 0 0,5 1 116 0 0,1 0 1 0 0,2 0-1 0 0,2-1 1 0 0,1-1-1 0 0,2 0 0 0 0,1-1 1 0 0,1-1-1 0 0,2 0 1 0 0,1-2-1 0 0,2 0 1 0 0,1-1-1 0 0,1-1 0 0 0,1-1 1 0 0,1-2-1 0 0,2 0 1 0 0,1-2-1 0 0,0-1 1 0 0,2-2-1 0 0,11 6-116 0 0,101 33 613 0 0,-78-52-3882 0 0,-42-8-1948 0 0</inkml:trace>
  <inkml:trace contextRef="#ctx0" brushRef="#br0" timeOffset="-82376.01">2089 4363 12057 0 0,'0'0'1446'0'0,"0"0"-1297"0"0,0 0 289 0 0,0 0-173 0 0,1-6-146 0 0,6-32-103 0 0,-4 27-21 0 0,-1 0 0 0 0,1-1 0 0 0,-2 1 1 0 0,0-1-1 0 0,0 1 0 0 0,-1-1 0 0 0,0 1 1 0 0,-1-1-1 0 0,0 1 0 0 0,-1-1 0 0 0,-1 1 0 0 0,1 0 1 0 0,-2 0-1 0 0,0 0 0 0 0,0 0 0 0 0,-3-4 5 0 0,-59-64-362 0 0,64 78 353 0 0,0-1 0 0 0,0 0 0 0 0,0 0 0 0 0,0 1 0 0 0,0 0 0 0 0,0-1 0 0 0,0 1-1 0 0,0 0 1 0 0,0 0 0 0 0,-1 0 0 0 0,1 0 0 0 0,0 0 0 0 0,-1 1 0 0 0,1-1 0 0 0,-1 1 0 0 0,1-1 0 0 0,-1 1 0 0 0,1 0 0 0 0,-1 0 0 0 0,1 0 0 0 0,-1 0 0 0 0,1 1 0 0 0,-1-1 0 0 0,1 1 0 0 0,-1-1 0 0 0,1 1 0 0 0,0 0 0 0 0,-1 0 0 0 0,1 0 0 0 0,0 0 0 0 0,0 0 0 0 0,0 1-1 0 0,0-1 1 0 0,0 1 0 0 0,0-1 0 0 0,0 1 0 0 0,0 0 0 0 0,0 1 9 0 0,-158 230 616 0 0,154-205-4775 0 0,6-21-1001 0 0</inkml:trace>
  <inkml:trace contextRef="#ctx0" brushRef="#br0" timeOffset="-82128.55">2015 4213 5533 0 0,'0'0'8756'0'0,"-39"2"-8452"0"0,3 0-304 0 0,-15 2-8 0 0,-8 0 8 0 0,12 0 0 0 0,13-1-48 0 0,15-1-816 0 0,-3-1-2096 0 0,10-1-3573 0 0</inkml:trace>
  <inkml:trace contextRef="#ctx0" brushRef="#br0" timeOffset="-81648.18">3569 4180 912 0 0,'6'1'3744'0'0,"138"-4"1005"0"0,-128 1-4575 0 0,1 0-1 0 0,-1-1 1 0 0,1-1 0 0 0,-1 0-1 0 0,0-2 1 0 0,-1 1-1 0 0,1-2 1 0 0,-1 0-1 0 0,0-1 1 0 0,-1-1-1 0 0,0 0 1 0 0,0 0 0 0 0,-1-2-1 0 0,0 0 1 0 0,-1 0-1 0 0,0-1 1 0 0,-1-1-1 0 0,-1 0 1 0 0,0 0 0 0 0,2-4-174 0 0,3-15-31 0 0,-2 0 0 0 0,-1 0 0 0 0,-1-1 1 0 0,-2-1-1 0 0,-1 0 0 0 0,-2 0 1 0 0,-2 0-1 0 0,-1-1 0 0 0,-1 0 1 0 0,-2-1 30 0 0,0 0-46 0 0,-2-1 1 0 0,-2 2-1 0 0,-1-1 1 0 0,-2 0-1 0 0,-2 1 1 0 0,0 1-1 0 0,-3-1 1 0 0,-1 2 0 0 0,-1-1-1 0 0,-2 2 1 0 0,-1 0-1 0 0,-1 1 1 0 0,-2 1-1 0 0,-1 1 1 0 0,-4-2 45 0 0,8 13 44 0 0,-1 1 1 0 0,-1 2-1 0 0,0-1 1 0 0,-1 2-1 0 0,-1 1 1 0 0,0 0-1 0 0,-1 2 1 0 0,0 0-1 0 0,-1 2 1 0 0,0 0-1 0 0,0 2 0 0 0,-1 0 1 0 0,0 2-1 0 0,0 0 1 0 0,0 2-1 0 0,-1 1 1 0 0,1 1-1 0 0,-1 0 1 0 0,1 2-1 0 0,-8 2-44 0 0,13-1 11 0 0,0 0-1 0 0,1 1 1 0 0,-1 2-1 0 0,1-1 0 0 0,0 2 1 0 0,0 1-1 0 0,0 0 1 0 0,1 1-1 0 0,0 1 1 0 0,0 0-1 0 0,1 1 0 0 0,1 1 1 0 0,0 1-1 0 0,0 0 1 0 0,1 1-1 0 0,1 0 1 0 0,0 1-1 0 0,0 1 1 0 0,2 0-1 0 0,0 0 0 0 0,1 1 1 0 0,0 1-1 0 0,1 0 1 0 0,1 0-1 0 0,1 1 1 0 0,-1 5-11 0 0,0 5-126 0 0,3 1 1 0 0,0 0 0 0 0,2 0-1 0 0,1 0 1 0 0,1 0 0 0 0,2 0-1 0 0,0 0 1 0 0,3 1 0 0 0,0-2-1 0 0,1 1 1 0 0,2-1 0 0 0,1 0-1 0 0,2 0 1 0 0,0-1 0 0 0,2 0-1 0 0,1-1 1 0 0,1 0 0 0 0,1-1 0 0 0,1-1-1 0 0,1 0 1 0 0,1-1 0 0 0,1-1-1 0 0,1-1 1 0 0,14 10 125 0 0,47 56-3262 0 0,-61-65-369 0 0</inkml:trace>
  <inkml:trace contextRef="#ctx0" brushRef="#br0" timeOffset="-80982.7">3366 4211 1172 0 0,'0'0'4939'0'0,"0"0"-2292"0"0,0 0-954 0 0,0 0-627 0 0,0 0-612 0 0,0 0 156 0 0,6 6 210 0 0,2 5-562 0 0,-1-1 0 0 0,1 1 1 0 0,-2 1-1 0 0,1-1 0 0 0,-2 1 1 0 0,1 0-1 0 0,-2 0 0 0 0,1 1 1 0 0,-2-1-1 0 0,0 1 0 0 0,0 0 1 0 0,-1 0-1 0 0,-1 0 0 0 0,0 0 1 0 0,-1 4-259 0 0,-1 5 30 0 0,1 11 30 0 0,11-53-1308 0 0,-7 5 644 0 0,41-93-1072 0 0,-43 104 1750 0 0,0 1 0 0 0,0 0 1 0 0,1-1-1 0 0,-1 1 1 0 0,1 0-1 0 0,0 0 0 0 0,0 0 1 0 0,0 0-1 0 0,0 1 0 0 0,0-1 1 0 0,0 1-1 0 0,1 0 1 0 0,-1 0-1 0 0,1 0 0 0 0,0 1 1 0 0,0-1-1 0 0,-1 1 0 0 0,1-1 1 0 0,0 1-1 0 0,0 1 1 0 0,0-1-1 0 0,0 1 0 0 0,0-1 1 0 0,0 1-1 0 0,1 0 0 0 0,0 1-74 0 0,-37 25 610 0 0,-47-12-2639 0 0,48-40-5608 0 0,33 23 7660 0 0,0 1 1 0 0,1 0 0 0 0,-1 0-1 0 0,1 1 1 0 0,0-1 0 0 0,-1 0 0 0 0,1 1-1 0 0,0 0 1 0 0,0-1 0 0 0,0 1-1 0 0,0 0 1 0 0,0 1 0 0 0,0-1-1 0 0,0 1 1 0 0,0-1 0 0 0,1 1 0 0 0,-1 0-1 0 0,0 0 1 0 0,0 0 0 0 0,0 0-1 0 0,0 1 1 0 0,1-1 0 0 0,2 2-24 0 0,-2-2 158 0 0,5-1 201 0 0,1 0 0 0 0,-1 1 1 0 0,0 0-1 0 0,0 0 0 0 0,1 1 0 0 0,-1 1 0 0 0,0-1 0 0 0,0 1 1 0 0,0 1-1 0 0,-1 0 0 0 0,1 0 0 0 0,0 0 0 0 0,-1 1 0 0 0,0 1 1 0 0,0-1-1 0 0,0 1 0 0 0,-1 1 0 0 0,1 0 0 0 0,-1 0 0 0 0,0 0 1 0 0,-1 0-1 0 0,0 1 0 0 0,0 0 0 0 0,0 1 0 0 0,-1-1 0 0 0,0 1 1 0 0,1 4-360 0 0,-8-5 6 0 0,-1 1 0 0 0,-1-1 1 0 0,1 0-1 0 0,-1 0 0 0 0,0-1 1 0 0,-1 1-1 0 0,1-1 1 0 0,-2 0-1 0 0,1 0 0 0 0,0-1 1 0 0,-1 0-1 0 0,0 0 1 0 0,0 0-1 0 0,-1 0 0 0 0,1-1 1 0 0,-1 0-1 0 0,0-1 0 0 0,0 1 1 0 0,0-1-1 0 0,-1-1 1 0 0,1 1-1 0 0,-1-1 0 0 0,1-1 1 0 0,-1 1-1 0 0,0-1 1 0 0,1 0-1 0 0,-1-1 0 0 0,-1 0-6 0 0,-4 2-369 0 0,-43 5-1093 0 0,18-10-2947 0 0,15-4-1737 0 0</inkml:trace>
  <inkml:trace contextRef="#ctx0" brushRef="#br0" timeOffset="-78499.07">11413 2047 6597 0 0,'0'0'8860'0'0,"0"0"-8532"0"0,0 0-328 0 0,0 0-1312 0 0,0 0 968 0 0,0 0 344 0 0,0 0 164 0 0,-3 48-88 0 0,3-31-12 0 0,0 0-64 0 0,0 0-468 0 0,0 2-476 0 0,-3 2-632 0 0,3-3-744 0 0,0-1-1625 0 0,3-3-119 0 0</inkml:trace>
  <inkml:trace contextRef="#ctx0" brushRef="#br0" timeOffset="-78246.73">11446 2308 2644 0 0,'0'0'6045'0'0,"0"0"-4701"0"0,0 0-364 0 0,29 36-184 0 0,-22-23-292 0 0,-6-1-136 0 0,-1 2-172 0 0,0-2-196 0 0,0 0-356 0 0,-1-1-516 0 0,-2 0-816 0 0,-1-3-868 0 0,2-3-1729 0 0,2 1 1165 0 0</inkml:trace>
  <inkml:trace contextRef="#ctx0" brushRef="#br0" timeOffset="-78245.73">11496 2483 8353 0 0,'0'0'2560'0'0,"0"0"-2044"0"0,0 0-260 0 0,0 0 80 0 0,0 0-56 0 0,0 0-60 0 0,0 0-220 0 0,8 40-572 0 0,-11-35-844 0 0,3 0-1512 0 0,3-5-3869 0 0</inkml:trace>
  <inkml:trace contextRef="#ctx0" brushRef="#br0" timeOffset="-77907.62">11757 2039 8233 0 0,'0'0'2528'0'0,"4"6"-2081"0"0,5 10-195 0 0,-1-1-1 0 0,0 1 0 0 0,-1 0 1 0 0,-1 1-1 0 0,0-1 0 0 0,-1 1 1 0 0,-1 0-1 0 0,-1 1 0 0 0,0-1 1 0 0,-1 1-1 0 0,-1-1 0 0 0,-1 1 0 0 0,0-1 1 0 0,-2 1-1 0 0,0-1 0 0 0,-3 13-251 0 0,5-30-103 0 0,1 1 0 0 0,-1-1 0 0 0,0 0-1 0 0,1 0 1 0 0,-1 0 0 0 0,0 0-1 0 0,0 0 1 0 0,1 0 0 0 0,-1 1 0 0 0,0-1-1 0 0,0 0 1 0 0,1 0 0 0 0,-1 1-1 0 0,0-1 1 0 0,0 0 0 0 0,0 0 0 0 0,1 1-1 0 0,-1-1 1 0 0,0 0 0 0 0,0 1 103 0 0,19-26-842 0 0,-15 23 951 0 0,0 1 0 0 0,0-1 0 0 0,0 0 0 0 0,1 1 0 0 0,-1 0 0 0 0,0 0 0 0 0,1 0 0 0 0,-1 1 0 0 0,1-1 0 0 0,-1 1 0 0 0,1 0 0 0 0,-1 1 0 0 0,1-1 0 0 0,-1 1 0 0 0,0 0 0 0 0,1 0 0 0 0,-1 0 0 0 0,0 0 0 0 0,1 1 0 0 0,-1 0 0 0 0,0 0 0 0 0,0 0 0 0 0,0 0 0 0 0,-1 0 0 0 0,1 1 0 0 0,-1 0 0 0 0,1 0 0 0 0,-1 0 0 0 0,0 0 0 0 0,0 0 0 0 0,0 1 0 0 0,0 0 0 0 0,-1-1 0 0 0,1 1 0 0 0,-1 0 0 0 0,0 0 0 0 0,0 0 0 0 0,-1 0 0 0 0,1 0 0 0 0,-1 1 0 0 0,0-1 0 0 0,0 1 0 0 0,0 2-109 0 0,-4-3 0 0 0,0 0 1 0 0,0 0-1 0 0,0-1 1 0 0,0 1-1 0 0,-1-1 1 0 0,0 1-1 0 0,0-1 1 0 0,0-1-1 0 0,0 1 1 0 0,0 0-1 0 0,0-1 1 0 0,-1 0-1 0 0,1 0 0 0 0,-1 0 1 0 0,0-1-1 0 0,0 1 1 0 0,1-1-1 0 0,-1 0 1 0 0,0 0-1 0 0,0-1 1 0 0,0 0-1 0 0,0 0 1 0 0,0 0-1 0 0,0 0 1 0 0,0-1-1 0 0,0 0 1 0 0,-3 0-1 0 0,8 1-24 0 0,-48-5-5038 0 0,28-5-1241 0 0</inkml:trace>
  <inkml:trace contextRef="#ctx0" brushRef="#br0" timeOffset="-77443.46">11992 1977 9053 0 0,'0'0'1181'0'0,"0"0"-841"0"0,0 0-39 0 0,0 0 394 0 0,0 0 107 0 0,0 0-153 0 0,0 0-206 0 0,0 0-169 0 0,7-12-445 0 0,199-20-647 0 0,-202 34 888 0 0,-1 0 1 0 0,0 1 0 0 0,0-1 0 0 0,0 1 0 0 0,0 0 0 0 0,0 0 0 0 0,0 0-1 0 0,-1 0 1 0 0,0 1 0 0 0,1-1 0 0 0,-1 1 0 0 0,0-1 0 0 0,-1 1 0 0 0,1 0-1 0 0,-1 0 1 0 0,0 0 0 0 0,0-1 0 0 0,0 1 0 0 0,0 0 0 0 0,0 1 0 0 0,-1-1-1 0 0,0 0 1 0 0,0 0 0 0 0,0 0 0 0 0,0 0 0 0 0,-1 0 0 0 0,0 0 0 0 0,0 0-1 0 0,0 2-70 0 0,1 11 420 0 0,1-5-215 0 0,-1 17 57 0 0,2 1 0 0 0,0 0-1 0 0,3-1 1 0 0,0 0-1 0 0,2 0 1 0 0,1 0 0 0 0,3 4-262 0 0,8 8 212 0 0,-13-31-159 0 0,-1 0-1 0 0,1 1 1 0 0,-2 0-1 0 0,1 0 1 0 0,-2 0-1 0 0,0 1 1 0 0,0 0-1 0 0,-1-1 1 0 0,0 1-1 0 0,-1 0 1 0 0,0 0-1 0 0,-1 11-52 0 0,-2-18 12 0 0,-1 0-1 0 0,1-1 0 0 0,-1 1 0 0 0,0 0 1 0 0,0-1-1 0 0,0 0 0 0 0,0 0 0 0 0,-1 0 1 0 0,0 0-1 0 0,0 0 0 0 0,0-1 1 0 0,0 0-1 0 0,0 1 0 0 0,-1-2 0 0 0,0 1 1 0 0,1 0-1 0 0,-1-1 0 0 0,0 0 0 0 0,0 0 1 0 0,0-1-1 0 0,-2 1-11 0 0,-40 7-4466 0 0,37-11-573 0 0,1-5-3543 0 0</inkml:trace>
  <inkml:trace contextRef="#ctx0" brushRef="#br0" timeOffset="-76978.65">12558 2381 15045 0 0,'0'0'840'0'0,"0"0"-997"0"0,0 0 244 0 0,0 0 291 0 0,0 0 137 0 0,0 0-191 0 0,1-6-572 0 0,475 33 1723 0 0,-475-27-1530 0 0,-69-43-6001 0 0,68 42 6076 0 0,0 0-1 0 0,-1 0 1 0 0,1 0 0 0 0,0 0 0 0 0,0 0-1 0 0,0 1 1 0 0,1-1 0 0 0,-1 0 0 0 0,0 0-1 0 0,0 0 1 0 0,0 0 0 0 0,1 0 0 0 0,-1 0-1 0 0,0 1 1 0 0,1-1 0 0 0,-1 0 0 0 0,1 0 0 0 0,-1 1-1 0 0,1-1 1 0 0,-1 0 0 0 0,1 0 0 0 0,0 1-1 0 0,-1-1 1 0 0,1 1 0 0 0,0-1 0 0 0,-1 0-1 0 0,1 1 1 0 0,0 0 0 0 0,0-1 0 0 0,0 1-1 0 0,-1-1 1 0 0,1 1 0 0 0,0 0 0 0 0,0 0-1 0 0,0-1 1 0 0,0 1 0 0 0,0 0 0 0 0,0 0 0 0 0,-1 0-1 0 0,1 0 1 0 0,0 0 0 0 0,0 0 0 0 0,0 0-1 0 0,0 0 1 0 0,0 0 0 0 0,0 1 0 0 0,0-1-1 0 0,-1 0 1 0 0,1 1 0 0 0,0-1 0 0 0,0 0-1 0 0,0 1 1 0 0,-1-1 0 0 0,1 1 0 0 0,0-1 0 0 0,0 1-1 0 0,-1-1 1 0 0,1 1 0 0 0,0 0 0 0 0,-1-1-1 0 0,1 1 1 0 0,-1 0 0 0 0,1 0 0 0 0,-1-1-1 0 0,1 1 1 0 0,-1 0 0 0 0,1 0-20 0 0,2 0 63 0 0,0 0 0 0 0,0 0 0 0 0,0 1 0 0 0,0-1 0 0 0,0 0 0 0 0,0 1 0 0 0,0 0-1 0 0,0 0 1 0 0,-1 0 0 0 0,1 0 0 0 0,-1 0 0 0 0,1 0 0 0 0,-1 1 0 0 0,0-1 0 0 0,0 1 0 0 0,0 0 0 0 0,0 0 0 0 0,0-1 0 0 0,-1 1 0 0 0,1 0 0 0 0,-1 1 0 0 0,0-1 0 0 0,0 0 0 0 0,0 0 0 0 0,0 0 0 0 0,0 1 0 0 0,-1-1-1 0 0,0 0 1 0 0,0 1 0 0 0,1-1 0 0 0,-2 0 0 0 0,1 1 0 0 0,0-1 0 0 0,-1 0 0 0 0,0 0 0 0 0,1 1 0 0 0,-1-1 0 0 0,0 0 0 0 0,-1 0 0 0 0,1 0 0 0 0,-1 0 0 0 0,1 0 0 0 0,-1 0 0 0 0,0 0 0 0 0,0-1 0 0 0,0 1 0 0 0,0-1-1 0 0,-1 1 1 0 0,1-1 0 0 0,-1 0 0 0 0,1 0 0 0 0,-1 0 0 0 0,-3 2-63 0 0,-21 6-1470 0 0,7-6-2873 0 0,6-4-2756 0 0</inkml:trace>
  <inkml:trace contextRef="#ctx0" brushRef="#br0" timeOffset="-76730">13334 2436 17138 0 0,'0'0'1696'0'0,"0"0"-1696"0"0,0 0-1424 0 0,0 0 480 0 0,0 0 211 0 0,0 0 41 0 0,0 0-104 0 0,0 0-1436 0 0,0 0-2976 0 0,0 0-1597 0 0</inkml:trace>
  <inkml:trace contextRef="#ctx0" brushRef="#br0" timeOffset="-76480.19">13611 2448 15001 0 0,'0'0'1709'0'0,"0"0"-1709"0"0,0 0-112 0 0,0 0-985 0 0,0 0 113 0 0,0 0 544 0 0,0 0-248 0 0,0 0-2160 0 0,0 0-4033 0 0</inkml:trace>
  <inkml:trace contextRef="#ctx0" brushRef="#br0" timeOffset="-76325.01">13839 2448 13461 0 0,'0'0'1331'0'0,"7"1"-957"0"0,29 5-1565 0 0,0-8-6005 0 0,26 2 8716 0 0,11 18 34 0 0,-28 1-5491 0 0,-40-16-115 0 0</inkml:trace>
  <inkml:trace contextRef="#ctx0" brushRef="#br0" timeOffset="-75998.26">14311 2481 4984 0 0,'0'0'2675'0'0,"0"0"-69"0"0,0 0-1390 0 0,0 0-582 0 0,0 0-183 0 0,0 0-193 0 0,0 0-33 0 0,0 0 2 0 0,4 2-219 0 0,42 5 268 0 0,1-2 0 0 0,-1-2 0 0 0,0-1 0 0 0,1-3 0 0 0,-1-2 1 0 0,0-2-1 0 0,0-2 0 0 0,22-7-276 0 0,10 2 702 0 0,-78 11-711 0 0,0 1 0 0 0,-1-1-1 0 0,1 1 1 0 0,0-1 0 0 0,0 1-1 0 0,0 0 1 0 0,-1-1 0 0 0,1 1-1 0 0,0-1 1 0 0,0 1 0 0 0,0-1-1 0 0,0 1 1 0 0,0-1 0 0 0,0 1-1 0 0,0-1 1 0 0,0 1 0 0 0,0-1-1 0 0,0 1 1 0 0,0-1 0 0 0,1 1-1 0 0,-1-1 1 0 0,0 1 0 0 0,0-1-1 0 0,0 1 1 0 0,0-1 0 0 0,1 1-1 0 0,-1 0 1 0 0,0-1 0 0 0,1 1-1 0 0,-1-1 1 0 0,0 1 0 0 0,1 0-1 0 0,-1-1 1 0 0,0 1 0 0 0,1 0-1 0 0,-1-1 1 0 0,1 1 0 0 0,-1 0-1 0 0,0 0 1 0 0,1-1 0 0 0,-1 1-1 0 0,1 0 1 0 0,-1 0 0 0 0,1 0-1 0 0,-1 0 1 0 0,1 0-1 0 0,-1 0 1 0 0,1 0 0 0 0,-1 0-1 0 0,1 0 1 0 0,-1 0 0 0 0,1 0-1 0 0,-1 0 1 0 0,1 0 0 0 0,-1 0-1 0 0,1 0 1 0 0,-1 0 0 0 0,1 0-1 0 0,-1 1 1 0 0,1-1 9 0 0,-13-20 86 0 0,33 31-287 0 0,-17-9 213 0 0,0 1 0 0 0,-1 0-1 0 0,1-1 1 0 0,-1 1 0 0 0,1 1 0 0 0,-1-1-1 0 0,0 0 1 0 0,0 1 0 0 0,0-1 0 0 0,-1 1-1 0 0,0 0 1 0 0,1 0 0 0 0,-1 0 0 0 0,0 0-1 0 0,-1 1 1 0 0,1-1 0 0 0,-1 0 0 0 0,0 1-1 0 0,0-1 1 0 0,0 1 0 0 0,-1-1 0 0 0,1 1-1 0 0,-1-1 1 0 0,0 1 0 0 0,0-1 0 0 0,-1 1-1 0 0,0-1 1 0 0,1 1 0 0 0,-1-1 0 0 0,-1 1 0 0 0,1-1-1 0 0,-1 0 1 0 0,0 0 0 0 0,0 1 0 0 0,0-1-1 0 0,0-1 1 0 0,-1 1 0 0 0,-1 2-12 0 0,-39 23-1027 0 0,11-16-2633 0 0,15-7-1567 0 0</inkml:trace>
  <inkml:trace contextRef="#ctx0" brushRef="#br0" timeOffset="-74749.56">15366 1992 8929 0 0,'0'0'1883'0'0,"0"0"-1472"0"0,-7-3-546 0 0,-23-8 187 0 0,0 2 0 0 0,-1 1 0 0 0,0 1 0 0 0,0 2 1 0 0,-1 1-1 0 0,0 1 0 0 0,-12 2-52 0 0,54 40 1175 0 0,2 3-670 0 0,-1 0-1 0 0,-2 0 0 0 0,-2 1 0 0 0,-1 0 0 0 0,-3 1 0 0 0,-1-1 0 0 0,-3 0 0 0 0,-1 1 1 0 0,-5 20-505 0 0,3-40 104 0 0,0 1 0 0 0,2-1 1 0 0,1 0-1 0 0,1 1 0 0 0,1-1 0 0 0,1 1 1 0 0,1-1-1 0 0,1 0 0 0 0,1 0 1 0 0,2 0-1 0 0,0-1 0 0 0,1 0 1 0 0,10 19-105 0 0,-14-38 60 0 0,-1 0 1 0 0,1 0-1 0 0,0-1 1 0 0,0 1-1 0 0,0-1 0 0 0,0 0 1 0 0,0 0-1 0 0,1 0 1 0 0,-1-1-1 0 0,1 0 1 0 0,0 0-1 0 0,0 0 1 0 0,0 0-1 0 0,0-1 1 0 0,0 0-1 0 0,0 0 0 0 0,0 0 1 0 0,0-1-1 0 0,0 1 1 0 0,6-2-61 0 0,32-20-5542 0 0,-29 3-1254 0 0</inkml:trace>
  <inkml:trace contextRef="#ctx0" brushRef="#br0" timeOffset="-73743.51">11232 2593 928 0 0,'0'0'5085'0'0,"5"-6"-3550"0"0,4-4-1365 0 0,-1 0 0 0 0,0 0 0 0 0,-1-1 1 0 0,0 1-1 0 0,-1-2 0 0 0,0 1 0 0 0,-1-1 0 0 0,0 0 0 0 0,-1 0 0 0 0,0 0 1 0 0,-1-1-1 0 0,0 1 0 0 0,-1-1 0 0 0,0 0 0 0 0,-1 0 0 0 0,-1 1 0 0 0,0-1 0 0 0,-1 0 1 0 0,0 0-1 0 0,-1 0 0 0 0,0 1 0 0 0,-1-1 0 0 0,-1 1 0 0 0,0 0 0 0 0,0 0 1 0 0,-1 0-1 0 0,-1 0 0 0 0,-1-2-170 0 0,-10-15-68 0 0,-2 0-1 0 0,0 1 1 0 0,-2 1 0 0 0,-1 0 0 0 0,-1 2 0 0 0,-1 1-1 0 0,-1 1 1 0 0,-1 1 0 0 0,-1 1 0 0 0,-18-10 68 0 0,37 27-38 0 0,-1 0 0 0 0,1 1 0 0 0,-1 0 0 0 0,0 0 1 0 0,-1 0-1 0 0,1 2 0 0 0,0-1 0 0 0,-1 1 0 0 0,1 0 0 0 0,0 1 1 0 0,-1 0-1 0 0,1 0 0 0 0,-1 1 0 0 0,1 1 0 0 0,0-1 0 0 0,-1 2 0 0 0,1-1 1 0 0,0 1-1 0 0,0 0 0 0 0,1 1 0 0 0,-1 0 0 0 0,1 1 0 0 0,0 0 1 0 0,0 0-1 0 0,0 0 0 0 0,1 1 0 0 0,-1 0 0 0 0,1 1 0 0 0,1 0 1 0 0,-2 1 37 0 0,-8 9-22 0 0,2 1 0 0 0,-1 0 1 0 0,2 1-1 0 0,1 0 1 0 0,0 1-1 0 0,1 0 1 0 0,2 1-1 0 0,0 0 0 0 0,1 0 1 0 0,1 1-1 0 0,1 0 1 0 0,0 4 21 0 0,4-14 74 0 0,0 1-1 0 0,1-1 1 0 0,1 0 0 0 0,0 1 0 0 0,1-1 0 0 0,0 0 0 0 0,1 1 0 0 0,0-1 0 0 0,1 0 0 0 0,0 0 0 0 0,1-1 0 0 0,0 1 0 0 0,1-1 0 0 0,0 0 0 0 0,1 0 0 0 0,0 0 0 0 0,1-1-1 0 0,0 0 1 0 0,1 0 0 0 0,0 0 0 0 0,0-1 0 0 0,1-1 0 0 0,0 1 0 0 0,1-2 0 0 0,0 1 0 0 0,0-1 0 0 0,10 5-74 0 0,2 1 144 0 0,1-2 1 0 0,1 0 0 0 0,0-1-1 0 0,0-1 1 0 0,1-2-1 0 0,0 0 1 0 0,1-2-1 0 0,-1 0 1 0 0,1-2-1 0 0,0-1 1 0 0,0-1 0 0 0,21-2-145 0 0,-45 1-31 0 0,101-14-13 0 0,-61-2-2920 0 0,-29 10-1507 0 0</inkml:trace>
  <inkml:trace contextRef="#ctx0" brushRef="#br0" timeOffset="-72634.94">15668 2252 872 0 0,'0'0'6733'0'0,"0"0"-4826"0"0,0 0-1589 0 0,0 0-212 0 0,0 0 88 0 0,0 0 295 0 0,0 0 416 0 0,0 0 9 0 0,0-7-1037 0 0,32 143 2355 0 0,-37 10 126 0 0,2-145-4441 0 0,1-15-4953 0 0,0-3-734 0 0</inkml:trace>
  <inkml:trace contextRef="#ctx0" brushRef="#br0" timeOffset="-72278.72">15668 2231 1084 0 0,'0'0'7070'0'0,"0"0"-5161"0"0,0 0-1673 0 0,6-5-170 0 0,-1 2-4 0 0,-1 0-1 0 0,1 0 1 0 0,0 0-1 0 0,0 1 1 0 0,0-1-1 0 0,0 1 1 0 0,0 0 0 0 0,1 1-1 0 0,-1 0 1 0 0,0-1-1 0 0,1 2 1 0 0,-1-1 0 0 0,1 1-1 0 0,0-1 1 0 0,-1 1-1 0 0,1 1 1 0 0,-1-1-1 0 0,1 1 1 0 0,-1 0 0 0 0,0 1-1 0 0,1-1 1 0 0,-1 1-62 0 0,1-2 117 0 0,-1 1 1 0 0,0 0 0 0 0,0-1-1 0 0,1 2 1 0 0,-1-1-1 0 0,0 1 1 0 0,0 0 0 0 0,0 0-1 0 0,-1 0 1 0 0,1 1-1 0 0,0-1 1 0 0,-1 1 0 0 0,1 0-1 0 0,-1 1 1 0 0,0-1-1 0 0,0 1 1 0 0,-1 0 0 0 0,1 0-1 0 0,-1 0 1 0 0,0 0-1 0 0,0 0 1 0 0,0 1 0 0 0,0 0-1 0 0,-1-1 1 0 0,0 1-1 0 0,0 0 1 0 0,0 0 0 0 0,1 5-118 0 0,-5-6 42 0 0,-1 0 0 0 0,0-1 1 0 0,0 0-1 0 0,0 1 0 0 0,0-1 0 0 0,0 0 1 0 0,0-1-1 0 0,-1 1 0 0 0,0 0 1 0 0,1-1-1 0 0,-1 0 0 0 0,0 0 1 0 0,0 0-1 0 0,0 0 0 0 0,-1-1 0 0 0,1 0 1 0 0,0 1-1 0 0,0-2 0 0 0,-1 1 1 0 0,1 0-1 0 0,-1-1 0 0 0,1 0 0 0 0,-4 0-42 0 0,-15 5 4 0 0,23-2-12 0 0,0 0 0 0 0,1 0 0 0 0,-1 0 0 0 0,1 1 0 0 0,0-1 0 0 0,0 0 0 0 0,0 0 0 0 0,0 0-1 0 0,1 0 1 0 0,-1-1 0 0 0,1 1 0 0 0,0 0 0 0 0,-1-1 0 0 0,1 1 0 0 0,0-1 0 0 0,1 1 0 0 0,-1-1-1 0 0,0 0 1 0 0,1 0 0 0 0,-1 0 0 0 0,1 0 0 0 0,0 0 0 0 0,0-1 0 0 0,-1 1 0 0 0,1-1-1 0 0,0 0 1 0 0,0 0 0 0 0,1 0 0 0 0,1 0 8 0 0,2 4 140 0 0,141 106 1472 0 0,-144-111-6487 0 0,-4-4-1659 0 0</inkml:trace>
  <inkml:trace contextRef="#ctx0" brushRef="#br0" timeOffset="-71109.36">16198 2043 664 0 0,'0'0'537'0'0,"0"0"-255"0"0,0 0 280 0 0,0 0 1383 0 0,0 0-100 0 0,0 0-1051 0 0,0 0-258 0 0,3 10 420 0 0,11 32 87 0 0,-2 0 0 0 0,-2 0 0 0 0,-2 1 0 0 0,-1 0 0 0 0,-3 1 0 0 0,-1 0 0 0 0,-2-1 0 0 0,-3 1 0 0 0,-4 30-1043 0 0,4-67-730 0 0,-4 56 2501 0 0,13-49-4889 0 0,10-14-4977 0 0,-3-7 763 0 0</inkml:trace>
  <inkml:trace contextRef="#ctx0" brushRef="#br0" timeOffset="-70306.48">16646 2155 2888 0 0,'0'0'2500'0'0,"0"0"-654"0"0,0 0-813 0 0,0 0-207 0 0,0 0 43 0 0,0 0 85 0 0,0 0-489 0 0,1 5-130 0 0,7 26 302 0 0,-1 0 0 0 0,-2 1-1 0 0,-1-1 1 0 0,-1 1 0 0 0,-2 0 0 0 0,-1 0 0 0 0,-1 0 0 0 0,-3 7-637 0 0,6-38-89 0 0,0-1 1 0 0,0 1-1 0 0,0-1 0 0 0,0 0 1 0 0,0 1-1 0 0,0-1 1 0 0,0 0-1 0 0,0 0 1 0 0,0 0-1 0 0,0-1 0 0 0,0 1 1 0 0,0 0-1 0 0,0-1 1 0 0,0 1-1 0 0,0-1 0 0 0,0 0 1 0 0,0 0-1 0 0,0 0 1 0 0,-1 0-1 0 0,1 0 0 0 0,0 0 1 0 0,0 0-1 0 0,-1 0 1 0 0,1-1-1 0 0,-1 1 0 0 0,0-1 1 0 0,1 1-1 0 0,-1-1 1 0 0,0 1-1 0 0,0-1 0 0 0,0 0 1 0 0,1 0 88 0 0,6-4-80 0 0,-3 3 141 0 0,1 0 0 0 0,0 1 0 0 0,0 0 0 0 0,0 0 0 0 0,0 0 0 0 0,0 1 0 0 0,0 0 0 0 0,0 0 0 0 0,0 0 0 0 0,1 1 0 0 0,-1 0 0 0 0,0 0 0 0 0,0 1 0 0 0,0-1 0 0 0,1 1 0 0 0,-1 1 0 0 0,0-1 0 0 0,0 1 0 0 0,0 0 1 0 0,-1 1-1 0 0,1-1 0 0 0,0 1 0 0 0,-1 0 0 0 0,0 0 0 0 0,0 1 0 0 0,0 0 0 0 0,0 0 0 0 0,0 0 0 0 0,-1 0 0 0 0,2 3-61 0 0,-5-6 23 0 0,0 0 1 0 0,0 0-1 0 0,-1 0 1 0 0,1 0 0 0 0,-1 1-1 0 0,1-1 1 0 0,-1 0-1 0 0,1 0 1 0 0,-1 0-1 0 0,1 1 1 0 0,-1-1-1 0 0,0 0 1 0 0,0 1 0 0 0,0-1-1 0 0,0 0 1 0 0,0 0-1 0 0,0 1 1 0 0,0-1-1 0 0,0 0 1 0 0,0 0-1 0 0,-1 1 1 0 0,1-1 0 0 0,-1 0-1 0 0,1 0 1 0 0,-1 1-1 0 0,1-1 1 0 0,-1 0-1 0 0,1 0 1 0 0,-1 0-1 0 0,0 0 1 0 0,0 0 0 0 0,0 0-1 0 0,1 0 1 0 0,-1 0-1 0 0,0 0 1 0 0,0-1-1 0 0,0 1 1 0 0,0 0-1 0 0,-1 0 1 0 0,1-1-1 0 0,0 1 1 0 0,0-1 0 0 0,0 1-1 0 0,0-1 1 0 0,-1 0-1 0 0,1 1 1 0 0,0-1-1 0 0,0 0 1 0 0,-1 0-1 0 0,1 0-23 0 0,-69 14 346 0 0,-27-11-754 0 0,35-12-3304 0 0,48 2-1539 0 0,-3-8-2628 0 0</inkml:trace>
  <inkml:trace contextRef="#ctx0" brushRef="#br0" timeOffset="-70024.47">16967 2002 4060 0 0,'0'0'7165'0'0,"0"0"-7165"0"0,0 0-540 0 0,0 0 540 0 0,0 0 476 0 0,0 0 36 0 0,0 0-76 0 0,0 0-116 0 0,0 0-164 0 0,-27 43-92 0 0,22-33-64 0 0,-4 2-92 0 0,1-1-932 0 0,-1 3-472 0 0,4-4-1432 0 0,1 6-3125 0 0</inkml:trace>
  <inkml:trace contextRef="#ctx0" brushRef="#br0" timeOffset="-69419.61">17110 1914 1880 0 0,'0'0'4916'0'0,"0"0"-3116"0"0,0 0-1431 0 0,0 0-271 0 0,0 0-40 0 0,0 0 252 0 0,7-3-189 0 0,151-14 1426 0 0,-120 90-1189 0 0,63 436 3986 0 0,-99-498-4300 0 0,4 14 24 0 0,-1 0 1 0 0,-1 1 0 0 0,-2-1-1 0 0,-1 1 1 0 0,0 0 0 0 0,-2-1-1 0 0,-3 21-68 0 0,2-40-6 0 0,0 0 0 0 0,-1 0 0 0 0,1 0 0 0 0,-1 0 0 0 0,0 0 0 0 0,0-1 0 0 0,-1 1 0 0 0,0-1 0 0 0,0 0-1 0 0,0 0 1 0 0,0 0 0 0 0,-1-1 0 0 0,0 0 0 0 0,0 0 0 0 0,0 0 0 0 0,0 0 0 0 0,-1-1 0 0 0,1 0 0 0 0,-1 0-1 0 0,0 0 1 0 0,0-1 0 0 0,0 1 0 0 0,0-2 0 0 0,-1 1 0 0 0,1-1 0 0 0,-7 1 6 0 0,-106-2-6728 0 0,77-11-163 0 0</inkml:trace>
  <inkml:trace contextRef="#ctx0" brushRef="#br0" timeOffset="-68999.53">16668 2711 5745 0 0,'7'3'2246'0'0,"12"3"-2189"0"0,1 0-1 0 0,0-1 0 0 0,0-2 0 0 0,1 0 0 0 0,-1 0 1 0 0,0-2-1 0 0,1-1 0 0 0,0 0 0 0 0,-1-2 0 0 0,0 0 1 0 0,1-1-1 0 0,-1-1 0 0 0,0-1 0 0 0,-1-1 0 0 0,1-1 1 0 0,-1 0-1 0 0,0-2 0 0 0,-1 0 0 0 0,0-1 1 0 0,6-5-57 0 0,-14 7-110 0 0,0 0 0 0 0,-1-1 0 0 0,0 0 0 0 0,0-1 0 0 0,-1 0 0 0 0,0 0 0 0 0,-1-1 0 0 0,0 0 0 0 0,-1 0 0 0 0,0-1 0 0 0,-1 1 0 0 0,0-1 0 0 0,-1-1 0 0 0,0 1 0 0 0,-1-1 0 0 0,0 1 0 0 0,-1-1 0 0 0,-1 0 0 0 0,0 0 0 0 0,0 1 0 0 0,-1-1 0 0 0,-2-9 110 0 0,-1-16-631 0 0,-2 1 0 0 0,-2 0-1 0 0,-2 0 1 0 0,0 1 0 0 0,-3 0-1 0 0,-1 1 1 0 0,-4-6 631 0 0,10 23 159 0 0,0-1 1 0 0,0 2 0 0 0,-2-1-1 0 0,0 1 1 0 0,-1 1-1 0 0,-1 0 1 0 0,0 0 0 0 0,-1 1-1 0 0,-1 0 1 0 0,-1 1-1 0 0,0 1 1 0 0,0 0 0 0 0,-1 1-1 0 0,-1 1 1 0 0,0 0-1 0 0,0 1 1 0 0,-1 1 0 0 0,-1 0-1 0 0,1 1 1 0 0,-2 1-1 0 0,1 1 1 0 0,0 0-1 0 0,-1 2 1 0 0,0 0 0 0 0,0 1-1 0 0,-1 1 1 0 0,1 1-1 0 0,0 0 1 0 0,-1 2 0 0 0,-16 2-160 0 0,22 1 92 0 0,-1 0 0 0 0,1 1 0 0 0,0 1 0 0 0,1 1 0 0 0,-1 0 0 0 0,1 0 0 0 0,0 2 0 0 0,1-1 0 0 0,0 2 0 0 0,1-1 1 0 0,-1 2-1 0 0,2-1 0 0 0,0 2 0 0 0,0-1 0 0 0,1 1 0 0 0,0 1 0 0 0,1-1 0 0 0,1 2 0 0 0,0-1 0 0 0,0 1 0 0 0,2 0 0 0 0,0 0 0 0 0,0 0 1 0 0,1 1-1 0 0,1 0 0 0 0,0 0 0 0 0,1 3-92 0 0,-1 4-109 0 0,0 0 1 0 0,1 0-1 0 0,2 1 1 0 0,0-1-1 0 0,1 0 0 0 0,1 1 1 0 0,2-1-1 0 0,0 0 1 0 0,1-1-1 0 0,1 1 1 0 0,1-1-1 0 0,1 0 1 0 0,1-1-1 0 0,0 1 0 0 0,2-2 1 0 0,0 0-1 0 0,1 0 1 0 0,5 3 108 0 0,121 86-2322 0 0,-91-87 2699 0 0,0-2 1 0 0,1-2-1 0 0,0-2 0 0 0,1-3 1 0 0,1-1-1 0 0,0-3 0 0 0,10-1-377 0 0,9-1-2259 0 0,-7-5-3398 0 0</inkml:trace>
  <inkml:trace contextRef="#ctx0" brushRef="#br0" timeOffset="-67818.73">15980 2753 2948 0 0,'0'0'395'0'0,"0"0"1033"0"0,-7 0-877 0 0,-7 4-332 0 0,-1-2 0 0 0,1 0-1 0 0,-1-1 1 0 0,1 0-1 0 0,-1-1 1 0 0,0-1-1 0 0,1-1 1 0 0,-1 0-1 0 0,1 0 1 0 0,-1-1-1 0 0,1-1 1 0 0,0-1-1 0 0,0 0 1 0 0,1-1-1 0 0,-1 0 1 0 0,1-1 0 0 0,1 0-1 0 0,-1-1 1 0 0,1-1-1 0 0,1 0 1 0 0,0 0-1 0 0,0-1 1 0 0,1-1-1 0 0,0 0 1 0 0,0 0-1 0 0,0-3-218 0 0,-5-10-86 0 0,0-1-1 0 0,2 0 0 0 0,1-1 0 0 0,1-1 1 0 0,1 0-1 0 0,1 0 0 0 0,2-1 0 0 0,0 0 1 0 0,-1-23 86 0 0,7 40-58 0 0,0 0 0 0 0,1 0 0 0 0,0-1 1 0 0,1 1-1 0 0,0 0 0 0 0,0 0 1 0 0,1 0-1 0 0,1 0 0 0 0,0 1 0 0 0,0-1 1 0 0,1 1-1 0 0,1 0 0 0 0,-1 0 0 0 0,2 0 1 0 0,-1 0-1 0 0,1 1 0 0 0,1 0 1 0 0,0 0-1 0 0,0 1 0 0 0,1-1 0 0 0,-1 2 1 0 0,2-1-1 0 0,-1 1 0 0 0,1 0 1 0 0,0 1-1 0 0,7-3 58 0 0,-9 4 66 0 0,0-1 1 0 0,0 1 0 0 0,1 1 0 0 0,-1 0-1 0 0,1 0 1 0 0,0 0 0 0 0,1 1-1 0 0,-1 0 1 0 0,0 1 0 0 0,1 0-1 0 0,0 0 1 0 0,-1 1 0 0 0,1 0 0 0 0,0 1-1 0 0,0-1 1 0 0,0 2 0 0 0,-1-1-1 0 0,1 1 1 0 0,0 1 0 0 0,-1-1-1 0 0,1 2 1 0 0,-1-1 0 0 0,1 1 0 0 0,-1 0-1 0 0,8 5-66 0 0,7 7 77 0 0,-1 2-1 0 0,0 1 1 0 0,-1 1-1 0 0,-2 0 1 0 0,1 2-1 0 0,-2 0 1 0 0,-1 1 0 0 0,-1 1-1 0 0,0 0 1 0 0,-2 1-1 0 0,-1 1 1 0 0,-1 0-1 0 0,-1 1 1 0 0,-1 0-1 0 0,-1 1 1 0 0,-2 0-1 0 0,-1 0 1 0 0,0 1-1 0 0,-2 8-76 0 0,-4-25 69 0 0,-1 0-1 0 0,0 1 0 0 0,-1-1 1 0 0,-1 0-1 0 0,0 0 0 0 0,0 0 1 0 0,-1-1-1 0 0,0 1 0 0 0,-1-1 1 0 0,0 0-1 0 0,-1 0 0 0 0,0-1 1 0 0,0 1-1 0 0,-1-1 0 0 0,0-1 1 0 0,-1 1-1 0 0,0-1 0 0 0,0-1 1 0 0,-1 1-1 0 0,0-1 0 0 0,0-1 1 0 0,0 0-1 0 0,-1 0 0 0 0,0-1 1 0 0,0 0-1 0 0,-1-1 0 0 0,1 0 1 0 0,-1 0-1 0 0,0-1 0 0 0,-7 1-68 0 0,-136 7-5053 0 0,124-18-2172 0 0</inkml:trace>
  <inkml:trace contextRef="#ctx0" brushRef="#br0" timeOffset="185198.88">3256 12902 1552 0 0,'0'0'5174'0'0,"0"0"-2997"0"0,0 0-1244 0 0,0 0 180 0 0,0 0 74 0 0,0 0-360 0 0,0 0-491 0 0,0 0-198 0 0,-6 1 34 0 0,-241-13 1702 0 0,259 59-1780 0 0,-5-4 107 0 0,-3 0-1 0 0,-1 0 0 0 0,-1 0 0 0 0,-3 0 0 0 0,-2 0 0 0 0,-1 0 0 0 0,-9 31-200 0 0,-8 151 428 0 0,22-212-365 0 0,-1 1 1 0 0,1 0-1 0 0,1-1 1 0 0,1 1-1 0 0,0-1 1 0 0,0 0 0 0 0,2 0-1 0 0,-1 0 1 0 0,2-1-1 0 0,0 1 1 0 0,0-1-1 0 0,3 3-63 0 0,65 2 2302 0 0,-26-34-4200 0 0,-46 13-2459 0 0,-1 1-1829 0 0,2-3-1843 0 0</inkml:trace>
  <inkml:trace contextRef="#ctx0" brushRef="#br0" timeOffset="186085.86">3557 13013 3816 0 0,'0'0'4865'0'0,"0"0"-2455"0"0,0 0-1451 0 0,0 0-34 0 0,0 0 167 0 0,0 0-79 0 0,0 0-347 0 0,0 0-346 0 0,13-12-631 0 0,-11 11 332 0 0,1 0 0 0 0,0 1 0 0 0,0-1 1 0 0,0 1-1 0 0,-1-1 0 0 0,1 1 0 0 0,0 0 0 0 0,0 0 1 0 0,0 0-1 0 0,0 0 0 0 0,-1 1 0 0 0,1-1 0 0 0,0 1 1 0 0,0 0-1 0 0,-1 0 0 0 0,1-1 0 0 0,0 2 0 0 0,-1-1 1 0 0,1 0-1 0 0,-1 1 0 0 0,1-1 0 0 0,-1 1 0 0 0,0 0 1 0 0,0-1-1 0 0,1 1 0 0 0,-1 0 0 0 0,-1 0 0 0 0,1 1 1 0 0,0-1-1 0 0,0 0 0 0 0,-1 1 0 0 0,1-1 0 0 0,-1 1 1 0 0,0-1-1 0 0,0 1 0 0 0,0 0 0 0 0,0-1 0 0 0,0 1 1 0 0,-1 0-1 0 0,1 0 0 0 0,-1 0 0 0 0,0-1 0 0 0,0 1 1 0 0,0 0-1 0 0,0 0 0 0 0,0 0 0 0 0,0 0 0 0 0,-1-1 1 0 0,0 1-1 0 0,1 0 0 0 0,-1 0 0 0 0,0-1 0 0 0,0 1 1 0 0,-1-1-1 0 0,0 2-21 0 0,-76 86 495 0 0,145-71 353 0 0,13-20 401 0 0,-52 0-3816 0 0,0 1-5953 0 0,-27 0 1682 0 0</inkml:trace>
  <inkml:trace contextRef="#ctx0" brushRef="#br0" timeOffset="186505.16">4247 13028 4484 0 0,'0'0'7052'0'0,"0"0"-4422"0"0,0 0-2005 0 0,0 0-430 0 0,0 0-6 0 0,0 0 411 0 0,1 7 158 0 0,-4 128 1368 0 0,-16-79-8164 0 0,17-53 403 0 0,1-3-1351 0 0</inkml:trace>
  <inkml:trace contextRef="#ctx0" brushRef="#br0" timeOffset="188142.86">4945 13055 980 0 0,'0'0'460'0'0,"0"0"603"0"0,0 0 2531 0 0,0 0-1686 0 0,0 0-890 0 0,0 0 63 0 0,0 0 85 0 0,0 0-159 0 0,0 0-253 0 0,-8 8 678 0 0,-62 136 155 0 0,73-142-1517 0 0,-1 0 0 0 0,1-1 0 0 0,-1 1-1 0 0,1-1 1 0 0,0 0 0 0 0,-1 1 0 0 0,1-1 0 0 0,0 0 0 0 0,0-1-1 0 0,0 1 1 0 0,0-1 0 0 0,0 1 0 0 0,0-1 0 0 0,0 0-1 0 0,0 0 1 0 0,0 0 0 0 0,0 0 0 0 0,0 0 0 0 0,0-1 0 0 0,0 0-1 0 0,0 1 1 0 0,-1-1 0 0 0,1 0 0 0 0,0 0 0 0 0,0-1-70 0 0,-2 2 7 0 0,5 0 25 0 0,-1-1 0 0 0,0 0 1 0 0,1 0-1 0 0,-1 0 0 0 0,0-1 0 0 0,0 0 1 0 0,1 0-1 0 0,-1 0 0 0 0,-1-1 1 0 0,1 1-1 0 0,0-1 0 0 0,-1 0 1 0 0,1-1-1 0 0,-1 1 0 0 0,0-1 1 0 0,0 0-1 0 0,0 1 0 0 0,-1-2 0 0 0,1 1 1 0 0,-1 0-1 0 0,0-1 0 0 0,0 0 1 0 0,1-4-33 0 0,6 161-729 0 0,-10-142-4079 0 0,-4-9-2144 0 0</inkml:trace>
  <inkml:trace contextRef="#ctx0" brushRef="#br0" timeOffset="190555.64">4156 13444 10925 0 0,'0'0'2782'0'0,"0"0"-1837"0"0,0 0-590 0 0,0 0 398 0 0,0 8 113 0 0,-25 157 1337 0 0,25-143-3679 0 0,5-10-5644 0 0,0-11-1493 0 0</inkml:trace>
  <inkml:trace contextRef="#ctx0" brushRef="#br0" timeOffset="188876.39">3503 13471 628 0 0,'0'0'116'0'0,"0"0"-116"0"0,0 0-744 0 0</inkml:trace>
  <inkml:trace contextRef="#ctx0" brushRef="#br0" timeOffset="189121.77">3503 13471 496 0 0,'0'0'484'0'0,"0"0"-252"0"0,8 5-232 0 0,-8-4 0 0 0,0-1-92 0 0,0 0-1028 0 0</inkml:trace>
  <inkml:trace contextRef="#ctx0" brushRef="#br0" timeOffset="190275.73">3569 13455 680 0 0,'0'0'7271'0'0,"0"0"-4341"0"0,0 0-1285 0 0,0 0 30 0 0,0 0-381 0 0,0 0-738 0 0,0 0-398 0 0,0 0 90 0 0,4 7 105 0 0,13 109 1564 0 0,-10-69-2672 0 0,18-28-5487 0 0,-16-18-416 0 0</inkml:trace>
  <inkml:trace contextRef="#ctx0" brushRef="#br0" timeOffset="191249.75">5042 13440 456 0 0,'0'0'8894'0'0,"0"0"-5858"0"0,0 0-1861 0 0,0 0-253 0 0,0 0-304 0 0,0 0-352 0 0,7-1-206 0 0,62 13 652 0 0,-67-12-675 0 0,0 1-1 0 0,0-1 0 0 0,-1 1 1 0 0,1-1-1 0 0,0 1 0 0 0,-1-1 1 0 0,1 1-1 0 0,0 0 0 0 0,-1 0 1 0 0,1 0-1 0 0,-1 0 0 0 0,1 0 1 0 0,-1 0-1 0 0,0 1 1 0 0,1-1-1 0 0,-1 0 0 0 0,0 1 1 0 0,0-1-1 0 0,0 0 0 0 0,0 1 1 0 0,0 0-1 0 0,0-1 0 0 0,-1 1 1 0 0,1-1-1 0 0,0 1 0 0 0,-1 0 1 0 0,1 0-1 0 0,-1-1 0 0 0,0 1 1 0 0,0 0-1 0 0,1 0 0 0 0,-1 0 1 0 0,0-1-1 0 0,-1 1 1 0 0,1 0-1 0 0,0 0 0 0 0,0-1 1 0 0,-1 1-1 0 0,1 0 0 0 0,-1 0 1 0 0,1-1-1 0 0,-1 1 0 0 0,-1 1-36 0 0,-54 26-1452 0 0,58-29 1489 0 0,1-1 0 0 0,0 1 0 0 0,0-1 0 0 0,0 1-1 0 0,0 0 1 0 0,-1 0 0 0 0,1 0 0 0 0,0 1 0 0 0,0-1 0 0 0,0 1 0 0 0,0-1-1 0 0,-1 1 1 0 0,1 0 0 0 0,0 0 0 0 0,-1 0 0 0 0,1 0 0 0 0,-1 1-1 0 0,1-1 1 0 0,-1 1 0 0 0,1-1 0 0 0,-1 1 0 0 0,0 0 0 0 0,0 0 0 0 0,0 0-1 0 0,0 0 1 0 0,0 0 0 0 0,-1 1 0 0 0,1-1 0 0 0,-1 1 0 0 0,1-1 0 0 0,-1 1-1 0 0,0-1 1 0 0,0 1 0 0 0,0 0 0 0 0,0-1 0 0 0,0 1 0 0 0,-1 0-1 0 0,1 0 1 0 0,-1 0 0 0 0,0-1 0 0 0,0 1 0 0 0,0 0 0 0 0,0 0 0 0 0,0 0-1 0 0,-1 0 1 0 0,1 0 0 0 0,-1-1 0 0 0,0 1 0 0 0,0 0 0 0 0,0-1 0 0 0,0 1-1 0 0,0 0 1 0 0,0-1 0 0 0,-1 1 0 0 0,1-1 0 0 0,-1 0 0 0 0,0 1-1 0 0,0-1 1 0 0,0 0 0 0 0,0 0 0 0 0,0 0 0 0 0,0-1 0 0 0,-1 1-37 0 0,-100 17-514 0 0,34-31-6444 0 0,42-1-298 0 0</inkml:trace>
  <inkml:trace contextRef="#ctx0" brushRef="#br0" timeOffset="191611.92">4646 13096 508 0 0,'0'0'6783'0'0,"0"0"-4424"0"0,0 0-1799 0 0,0 0-51 0 0,0 0 251 0 0,0 0 101 0 0,0 0-46 0 0,1 8-120 0 0,16 157 2742 0 0,-31 98-2574 0 0,-21-142-1233 0 0,35-120 49 0 0,0-1-70 0 0,0-10-4699 0 0,0 4-1880 0 0</inkml:trace>
  <inkml:trace contextRef="#ctx0" brushRef="#br0" timeOffset="192419.32">5365 13001 8673 0 0,'0'0'4370'0'0,"0"0"-3065"0"0,0 0-1039 0 0,0 0-179 0 0,0 0 34 0 0,0 0 294 0 0,9 8-35 0 0,6 3-295 0 0,0 0-1 0 0,1-1 1 0 0,1-1 0 0 0,-1 0 0 0 0,2-1 0 0 0,-1-1 0 0 0,1 0 0 0 0,0-2-1 0 0,0 0 1 0 0,1-1 0 0 0,-1-1-85 0 0,39-1 456 0 0,-60 48-542 0 0,66 274 2944 0 0,-63-310-2844 0 0,0 0 0 0 0,0 0 0 0 0,-1 0 0 0 0,-1 0 0 0 0,0 0 0 0 0,-1 0 0 0 0,0-1 0 0 0,-2 1 0 0 0,1-1 1 0 0,-1 0-1 0 0,-1 0 0 0 0,-1-1 0 0 0,0 1 0 0 0,0-2 0 0 0,-1 1 0 0 0,0-1 0 0 0,-1 0 0 0 0,-1 0 0 0 0,-6 5-14 0 0,-13-3-1537 0 0,7-17-3632 0 0,6-10-2341 0 0</inkml:trace>
  <inkml:trace contextRef="#ctx0" brushRef="#br0" timeOffset="45500.02">17121 8297 6565 0 0,'0'0'5080'0'0,"5"8"-3760"0"0,5 12-916 0 0,-1 0-1 0 0,-1 1 1 0 0,-1 0-1 0 0,-1 0 1 0 0,0 1-1 0 0,-2 0 1 0 0,-1 0-1 0 0,0 0 1 0 0,-2 0-1 0 0,0 1 0 0 0,-2-1 1 0 0,0 0-404 0 0,-4-30-86 0 0,2 2-6 0 0,-1 0 0 0 0,1-1 0 0 0,-1 1 0 0 0,0 0-1 0 0,0 1 1 0 0,-1-1 0 0 0,1 1 0 0 0,-1 0 0 0 0,-1 0 0 0 0,1 0 0 0 0,-1 1 0 0 0,1-1 0 0 0,-1 1 0 0 0,-1 1 0 0 0,1-1 0 0 0,-4 0 92 0 0,-9 85 482 0 0,18-79-503 0 0,1 0 0 0 0,0 0-1 0 0,0-1 1 0 0,0 1 0 0 0,0 0 0 0 0,0 0-1 0 0,0-1 1 0 0,0 1 0 0 0,1 0 0 0 0,-1 0-1 0 0,1-1 1 0 0,-1 1 0 0 0,1 0-1 0 0,0-1 1 0 0,-1 1 0 0 0,1-1 0 0 0,0 1-1 0 0,0-1 1 0 0,0 1 0 0 0,0-1 0 0 0,0 1-1 0 0,1-1 1 0 0,-1 0 0 0 0,0 0-1 0 0,1 0 1 0 0,-1 0 0 0 0,0 0 0 0 0,1 0-1 0 0,0 0 1 0 0,-1 0 0 0 0,1 0 0 0 0,-1-1-1 0 0,2 1 22 0 0,38 5-8556 0 0,-27-6 2952 0 0</inkml:trace>
  <inkml:trace contextRef="#ctx0" brushRef="#br0" timeOffset="45874.9">17403 8320 6613 0 0,'0'0'3917'0'0,"0"0"-2697"0"0,1 7-582 0 0,34 248 4313 0 0,-125-312-6870 0 0,88 59 1944 0 0,0 0-1 0 0,0 1 1 0 0,0-1 0 0 0,1 1-1 0 0,-1-1 1 0 0,1 1 0 0 0,0 0-1 0 0,0-1 1 0 0,0 1 0 0 0,0 0-1 0 0,0 0 1 0 0,0 0-1 0 0,1 0 1 0 0,-1-1 0 0 0,1 1-1 0 0,0 0 1 0 0,0 0 0 0 0,0 0-1 0 0,0 0 1 0 0,1 0 0 0 0,-1 0-1 0 0,1 0 1 0 0,0 0 0 0 0,0 0-1 0 0,0-1 1 0 0,0 1 0 0 0,0 0-1 0 0,0-1 1 0 0,2 3-25 0 0,65 44 931 0 0,-12-47-6855 0 0,-43-6 307 0 0</inkml:trace>
  <inkml:trace contextRef="#ctx0" brushRef="#br0" timeOffset="46122.05">17629 8563 5885 0 0,'0'0'5174'0'0,"0"0"-3937"0"0,0 0-961 0 0,0 6 65 0 0,-4 86 2189 0 0,18-76-2078 0 0,0-13-7195 0 0,-11-3 1495 0 0</inkml:trace>
  <inkml:trace contextRef="#ctx0" brushRef="#br0" timeOffset="46311.27">17683 8449 9993 0 0,'0'0'2344'0'0,"0"0"-1348"0"0,0 0-436 0 0,0 0-116 0 0,0 0-328 0 0,0 0-116 0 0,0 0-344 0 0,0 0-280 0 0,0 0-920 0 0,0 0-1452 0 0,-6-6-3105 0 0</inkml:trace>
  <inkml:trace contextRef="#ctx0" brushRef="#br0" timeOffset="46790.66">17811 8640 8293 0 0,'0'0'3296'0'0,"0"0"-2514"0"0,0 6-457 0 0,-7 45 2168 0 0,8-52-2692 0 0,27-24-4489 0 0,-6 36 5199 0 0,6 64 4403 0 0,29-127-5088 0 0,-53 55 248 0 0,1 0 1 0 0,-1 0-1 0 0,0 0 1 0 0,0 0 0 0 0,0 1-1 0 0,0 0 1 0 0,-1 0-1 0 0,1 0 1 0 0,-1 0 0 0 0,0 0-1 0 0,0 1 1 0 0,-1-1-1 0 0,1 1 1 0 0,-1 0-1 0 0,0 0 1 0 0,0 0 0 0 0,-1 0-1 0 0,1 0 1 0 0,-1 0-1 0 0,0 0 1 0 0,-1 3-75 0 0,6 10 445 0 0,2 4-129 0 0,35 142 522 0 0,-42-160-835 0 0,-1 0 0 0 0,1 0-1 0 0,-1 0 1 0 0,0 0 0 0 0,0 0 0 0 0,-1 0 0 0 0,1-1-1 0 0,-1 1 1 0 0,0 0 0 0 0,0 0 0 0 0,0 0 0 0 0,-1 0 0 0 0,1-1-1 0 0,-1 1 1 0 0,0-1 0 0 0,0 1 0 0 0,0-1 0 0 0,0 0-1 0 0,-1 1 1 0 0,1-1 0 0 0,-1 0 0 0 0,0-1 0 0 0,0 1 0 0 0,0 0-1 0 0,0-1 1 0 0,0 0 0 0 0,-1 0 0 0 0,1 0 0 0 0,-1 0-1 0 0,1 0 1 0 0,-1-1 0 0 0,0 1 0 0 0,0-1 0 0 0,1 0 0 0 0,-1 0-1 0 0,0-1 1 0 0,0 1 0 0 0,-2-1-3 0 0,1 0-8 0 0,0 0 0 0 0,-1 0 0 0 0,1 0 0 0 0,0-1 0 0 0,0 0 0 0 0,-1 0 0 0 0,1 0 1 0 0,0-1-1 0 0,0 0 0 0 0,0 0 0 0 0,0 0 0 0 0,1-1 0 0 0,-1 1 0 0 0,0-1 0 0 0,1 0 0 0 0,0 0 0 0 0,0-1 0 0 0,0 1 0 0 0,0-1 0 0 0,0 0 0 0 0,1 0 0 0 0,0 0 0 0 0,0-1 0 0 0,0 1 1 0 0,0-1-1 0 0,1 0 0 0 0,-1 1 0 0 0,1-1 0 0 0,1 0 0 0 0,-1 0 0 0 0,1 0 0 0 0,-1-1 0 0 0,1 1 0 0 0,1 0 0 0 0,-1-1 0 0 0,1 1 0 0 0,0 0 0 0 0,0-1 0 0 0,1 1 0 0 0,-1 0 0 0 0,1 0 1 0 0,0-1-1 0 0,1 1 0 0 0,-1 0 0 0 0,1 0 0 0 0,0 0 0 0 0,1 0 0 0 0,-1 1 0 0 0,1-1 0 0 0,0 1 0 0 0,0-1 0 0 0,0 1 0 0 0,0 0 0 0 0,1 0 0 0 0,0 0 0 0 0,0 0 8 0 0,73-35-2096 0 0,-18 27-5733 0 0,-54 11 6647 0 0,22-4-6091 0 0</inkml:trace>
  <inkml:trace contextRef="#ctx0" brushRef="#br0" timeOffset="44986.43">16866 8573 4060 0 0,'0'0'4515'0'0,"0"0"-3236"0"0,0 0-752 0 0,0 0 277 0 0,0 0 337 0 0,0 0 100 0 0,0 0-151 0 0,0 0-354 0 0,2 4 992 0 0,-6-28-1797 0 0,0 1 0 0 0,-2-1 1 0 0,-1 1-1 0 0,-1 1 0 0 0,0 0 0 0 0,-2 0 1 0 0,-1 0-1 0 0,0 2 0 0 0,-2-1 1 0 0,0 1-1 0 0,-7-6 69 0 0,18 26 1 0 0,0-1 0 0 0,0 1-1 0 0,0 1 1 0 0,1-1 0 0 0,-1 0 0 0 0,0 0 0 0 0,0 1 0 0 0,0-1 0 0 0,0 1 0 0 0,0-1 0 0 0,1 1-1 0 0,-1 0 1 0 0,0 0 0 0 0,1 0 0 0 0,-1 0 0 0 0,0 0 0 0 0,1 0 0 0 0,-1 0 0 0 0,1 1-1 0 0,0-1 1 0 0,-1 0 0 0 0,1 1 0 0 0,0-1 0 0 0,0 1 0 0 0,0 0 0 0 0,0-1 0 0 0,0 1-1 0 0,0 0 1 0 0,1-1 0 0 0,-1 1 0 0 0,0 0 0 0 0,1 0 0 0 0,-1 0 0 0 0,1 0 0 0 0,0 0 0 0 0,0 0-1 0 0,0-1 1 0 0,0 1 0 0 0,0 0 0 0 0,0 0 0 0 0,0 0 0 0 0,0 0 0 0 0,1 0 0 0 0,-1 0-1 0 0,1-1 1 0 0,0 1 0 0 0,0 0-1 0 0,-6 18 183 0 0,-20 38 52 0 0,21-50-235 0 0,-1-1-1 0 0,1 1 1 0 0,1 0-1 0 0,0 0 1 0 0,0 0-1 0 0,0 0 0 0 0,1 0 1 0 0,0 1-1 0 0,0-1 1 0 0,1 1-1 0 0,1 0 1 0 0,-1-1-1 0 0,1 1 1 0 0,1 0-1 0 0,0 3 1 0 0,26 10-4068 0 0,-2-21-5130 0 0,-7-5 5648 0 0</inkml:trace>
  <inkml:trace contextRef="#ctx0" brushRef="#br0" timeOffset="45235.58">16888 8488 5673 0 0,'0'0'5112'0'0,"0"0"-3708"0"0,0 0-932 0 0,0 0-244 0 0,0 0-188 0 0,0 0 788 0 0,0 0 200 0 0,-49 0-384 0 0,29 0-644 0 0,-5 1-76 0 0,2-1-1100 0 0,1 0-492 0 0,3 0-1580 0 0,7-1-2913 0 0</inkml:trace>
  <inkml:trace contextRef="#ctx0" brushRef="#br0" timeOffset="48336.93">18776 8657 4956 0 0,'0'0'6556'0'0,"0"0"-5073"0"0,0 0-1237 0 0,0 7 304 0 0,2 118 2244 0 0,0-123-2793 0 0,0 0 0 0 0,0 0 0 0 0,0 0 0 0 0,0 0 0 0 0,1 0 0 0 0,-1-1 1 0 0,0 1-1 0 0,1-1 0 0 0,-1 1 0 0 0,1-1 0 0 0,0 0 0 0 0,-1 0 0 0 0,1 0 0 0 0,0 0 0 0 0,0-1 1 0 0,0 1-1 0 0,-1-1 0 0 0,1 0 0 0 0,0 1 0 0 0,0-1 0 0 0,0-1 0 0 0,0 1 0 0 0,0 0 0 0 0,0-1 1 0 0,-1 1-1 0 0,1-1 0 0 0,0 0 0 0 0,0 0 0 0 0,-1 0 0 0 0,1 0 0 0 0,0-1 0 0 0,-1 1 0 0 0,0-1 1 0 0,1 1-1 0 0,-1-1 0 0 0,0 0 0 0 0,0 0 0 0 0,1 0 0 0 0,-2 0 0 0 0,1 0 0 0 0,0 0 0 0 0,0-1 0 0 0,-1 1 1 0 0,1-1-1 0 0,-1 1 0 0 0,0-1 0 0 0,0 1 0 0 0,0-1 0 0 0,0 0 0 0 0,0 0 0 0 0,0 0 0 0 0,-1 1 1 0 0,1-1-1 0 0,-1 0 0 0 0,0 0 0 0 0,0 0-1 0 0,5-14 5 0 0,-3 8-1206 0 0,-11 8-4426 0 0,5 2-425 0 0</inkml:trace>
  <inkml:trace contextRef="#ctx0" brushRef="#br0" timeOffset="48585.8">19061 8523 7505 0 0,'0'0'3288'0'0,"11"45"-2232"0"0,-9-20 136 0 0,2 3 80 0 0,-3 5-236 0 0,2-2-348 0 0,-3 0-131 0 0,0-1-245 0 0,-3-3-136 0 0,3-3-104 0 0,-1-3-72 0 0,1-4-236 0 0,0-3-188 0 0,0-4-497 0 0,0-3-607 0 0,0-4-1428 0 0,0-3-2564 0 0</inkml:trace>
  <inkml:trace contextRef="#ctx0" brushRef="#br0" timeOffset="49733.34">19696 8936 11069 0 0,'2'8'3451'0'0,"2"12"-2966"0"0,0 0 0 0 0,-1 0 0 0 0,-2 0 1 0 0,0 0-1 0 0,-1 0 0 0 0,-1 0 0 0 0,-1 0 0 0 0,-2 11-485 0 0,6-151-6159 0 0,7-26 2836 0 0,-9 145 3474 0 0,0 0-1 0 0,1-1 0 0 0,-1 1 0 0 0,1 0 0 0 0,-1-1 0 0 0,1 1 0 0 0,0 0 0 0 0,-1-1 0 0 0,1 1 0 0 0,0 0 0 0 0,0 0 0 0 0,0 0 0 0 0,0 0 0 0 0,0 0 0 0 0,0 0 1 0 0,0 0-1 0 0,0 0 0 0 0,0 0 0 0 0,1 0 0 0 0,-1 1 0 0 0,0-1 0 0 0,1 0 0 0 0,-1 1 0 0 0,0-1 0 0 0,1 1 0 0 0,-1 0 0 0 0,1-1 0 0 0,-1 1 0 0 0,0 0 1 0 0,1 0-1 0 0,-1 0 0 0 0,1 0 0 0 0,-1 0 0 0 0,1 0 0 0 0,-1 0 0 0 0,2 1-150 0 0,54 52 1305 0 0,-56-51-1278 0 0,1 0 0 0 0,-1 0 0 0 0,0-1 0 0 0,0 1 0 0 0,0 0 0 0 0,0 0 0 0 0,0 0 0 0 0,0 0-1 0 0,-1 0 1 0 0,1 0 0 0 0,-1 1 0 0 0,0-1 0 0 0,1 0 0 0 0,-1 0 0 0 0,0 0 0 0 0,0 0 0 0 0,0 0-1 0 0,0 1 1 0 0,-1-1 0 0 0,1 0 0 0 0,-1 0 0 0 0,1 0 0 0 0,-1 0 0 0 0,0 0 0 0 0,0 0 0 0 0,0 0 0 0 0,0 0-1 0 0,0 0 1 0 0,0 0 0 0 0,0-1 0 0 0,0 1 0 0 0,-1 0 0 0 0,1-1 0 0 0,-1 1 0 0 0,0-1 0 0 0,1 1-1 0 0,-1-1 1 0 0,0 0 0 0 0,0 0 0 0 0,1 0 0 0 0,-1 0 0 0 0,0 0 0 0 0,0 0 0 0 0,0 0 0 0 0,-1-1-1 0 0,1 1 1 0 0,0-1 0 0 0,0 1 0 0 0,0-1 0 0 0,0 0 0 0 0,0 0 0 0 0,0 0 0 0 0,-1 0 0 0 0,1 0-1 0 0,0-1 1 0 0,0 1 0 0 0,0-1 0 0 0,0 1 0 0 0,0-1 0 0 0,0 0 0 0 0,0 1 0 0 0,0-1 0 0 0,0 0 0 0 0,0 0-1 0 0,0-1 1 0 0,0 1-27 0 0,-60-36-4888 0 0,45 25-949 0 0</inkml:trace>
  <inkml:trace contextRef="#ctx0" brushRef="#br0" timeOffset="50804.51">20702 8972 4972 0 0,'0'0'689'0'0,"0"0"-35"0"0,0 0-372 0 0,0 0 682 0 0,0 0 1120 0 0,0 0-39 0 0,0 0-487 0 0,7 3-218 0 0,3 1-577 0 0,-2 0-635 0 0,0 0 1 0 0,0 0-1 0 0,0-1 1 0 0,1 0-1 0 0,-1 0 1 0 0,1-1-1 0 0,0 0 1 0 0,-1-1-1 0 0,1 1 1 0 0,0-2-1 0 0,0 1 1 0 0,0-2-1 0 0,0 1 1 0 0,0-1-1 0 0,-1 0 1 0 0,1-1-1 0 0,0 0 1 0 0,-1 0-1 0 0,5-2-128 0 0,-12 3-47 0 0,0 0-1 0 0,1 0 1 0 0,-1 0 0 0 0,0-1-1 0 0,0 1 1 0 0,0 0-1 0 0,0 0 1 0 0,0-1-1 0 0,0 1 1 0 0,0-1-1 0 0,0 1 1 0 0,-1-1-1 0 0,1 1 1 0 0,0-1 0 0 0,-1 1-1 0 0,0-1 1 0 0,1 0-1 0 0,-1 1 1 0 0,0-1-1 0 0,0 0 1 0 0,1 1-1 0 0,-2-1 1 0 0,1 0 0 0 0,0 1-1 0 0,0-1 1 0 0,0 0-1 0 0,-1 1 1 0 0,1-1-1 0 0,-1 0 1 0 0,1 1-1 0 0,-1-1 1 0 0,0 1 0 0 0,1-1-1 0 0,-1 1 1 0 0,0 0-1 0 0,0-1 1 0 0,0 1-1 0 0,0 0 1 0 0,0-1-1 0 0,0 1 1 0 0,-1 0 0 0 0,1 0-1 0 0,0 0 1 0 0,-1 0-1 0 0,1 0 1 0 0,-1 0-1 0 0,1 0 48 0 0,-71-40-801 0 0,69 41 801 0 0,-1 0 1 0 0,1 1 0 0 0,0-1-1 0 0,-1 1 1 0 0,1 0 0 0 0,0 0-1 0 0,-1 0 1 0 0,1 0 0 0 0,0 0-1 0 0,0 1 1 0 0,0 0 0 0 0,0-1-1 0 0,0 1 1 0 0,0 0 0 0 0,0 1-1 0 0,1-1 1 0 0,-1 0 0 0 0,1 1-1 0 0,0-1 1 0 0,0 1 0 0 0,-1 0-1 0 0,2 0 1 0 0,-1 0 0 0 0,0 0-1 0 0,1 0 1 0 0,-1 0 0 0 0,1 0-1 0 0,0 0 1 0 0,0 1 0 0 0,0-1-1 0 0,0 0 1 0 0,1 1 0 0 0,-1-1-1 0 0,1 1 1 0 0,0-1 0 0 0,0 0 0 0 0,0 1-1 0 0,1-1 1 0 0,-1 1 0 0 0,1-1-1 0 0,0 0 1 0 0,0 1-1 0 0,39 41-5195 0 0,-19-41-1039 0 0</inkml:trace>
  <inkml:trace contextRef="#ctx0" brushRef="#br0" timeOffset="51148.88">21034 8851 4468 0 0,'0'0'9349'0'0,"0"0"-6833"0"0,0 0-1822 0 0,5 7-99 0 0,-3-5-528 0 0,86 81 667 0 0,-86-82-783 0 0,0 1 1 0 0,0 0 0 0 0,0-1 0 0 0,0 1-1 0 0,0-1 1 0 0,1 0 0 0 0,-1 1 0 0 0,0-1-1 0 0,1 0 1 0 0,-1 0 0 0 0,0-1-1 0 0,1 1 1 0 0,-1-1 0 0 0,1 1 0 0 0,0-1-1 0 0,-1 0 1 0 0,1 1 0 0 0,-1-1-1 0 0,1-1 1 0 0,-1 1 0 0 0,1 0 0 0 0,0-1-1 0 0,-1 1 1 0 0,1-1 0 0 0,-1 0-1 0 0,0 0 1 0 0,1 0 0 0 0,-1 0 0 0 0,0 0-1 0 0,1 0 1 0 0,-1-1 0 0 0,0 1-1 0 0,0-1 1 0 0,0 1 0 0 0,0-1 0 0 0,0 0-1 0 0,-1 0 1 0 0,1 0 0 0 0,-1 0-1 0 0,1 0 1 0 0,-1 0 0 0 0,1 0 0 0 0,-1-1-1 0 0,0 1 1 0 0,0 0 0 0 0,0-1 0 0 0,0-1 47 0 0,1-3 8 0 0,-1 1-1 0 0,0-1 0 0 0,0 1 0 0 0,0-1 0 0 0,-1 0 0 0 0,0 0 0 0 0,-1 1 1 0 0,1-1-1 0 0,-1 0 0 0 0,0 1 0 0 0,-1-1 0 0 0,0 1 0 0 0,0-1 1 0 0,0 1-1 0 0,-1 0 0 0 0,1 0 0 0 0,-2 0 0 0 0,1 0 0 0 0,-1 0 0 0 0,1 1 1 0 0,-2-1-1 0 0,1 1 0 0 0,-3-2-6 0 0,6 6 3 0 0,1 1-1 0 0,-1-1 1 0 0,0 0 0 0 0,0 1 0 0 0,0-1 0 0 0,1 1-1 0 0,-1 0 1 0 0,0-1 0 0 0,0 1 0 0 0,0 0-1 0 0,0-1 1 0 0,0 1 0 0 0,0 0 0 0 0,0 0 0 0 0,0 0-1 0 0,0 0 1 0 0,0 0 0 0 0,1 0 0 0 0,-1 0-1 0 0,0 0 1 0 0,0 0 0 0 0,0 0 0 0 0,0 1 0 0 0,0-1-1 0 0,0 0 1 0 0,0 1 0 0 0,0-1 0 0 0,0 0-1 0 0,1 1 1 0 0,-1-1 0 0 0,0 1 0 0 0,0-1 0 0 0,1 1-1 0 0,-1 0 1 0 0,0-1 0 0 0,1 1 0 0 0,-1 0-1 0 0,0 0 1 0 0,1-1 0 0 0,-1 1 0 0 0,1 0 0 0 0,-1 0-1 0 0,1 0 1 0 0,0 0 0 0 0,-1-1 0 0 0,1 1-1 0 0,0 0 1 0 0,0 0 0 0 0,-1 0 0 0 0,1 0 0 0 0,0 0-1 0 0,0 0 1 0 0,0 0 0 0 0,0 0 0 0 0,0 0-3 0 0,-11 57 601 0 0,6-32-598 0 0,2 1-1 0 0,0 0 1 0 0,2 0 0 0 0,1-1 0 0 0,1 1 0 0 0,1 0-1 0 0,1 0 1 0 0,2-1 0 0 0,1 0 0 0 0,0 0 0 0 0,10 20-3 0 0,-5-28-2960 0 0,-1-10-1778 0 0,4-5-4252 0 0</inkml:trace>
  <inkml:trace contextRef="#ctx0" brushRef="#br0" timeOffset="51398.81">21297 9101 16353 0 0,'0'0'2409'0'0,"0"0"-2409"0"0,0 0-1024 0 0,0 0 1024 0 0,0 0 60 0 0,-50-2 152 0 0,27-1-212 0 0,-7-2-284 0 0,2-1-1161 0 0,-3 0-1631 0 0,9 1-3336 0 0</inkml:trace>
  <inkml:trace contextRef="#ctx0" brushRef="#br0" timeOffset="49932">19957 8753 12449 0 0,'0'0'1416'0'0,"6"49"-820"0"0,-6-24 348 0 0,0 3-72 0 0,0 2-223 0 0,-5-1-313 0 0,1-4-100 0 0,0-3-112 0 0,0-1-124 0 0,2-5-260 0 0,-1-1-152 0 0,3-4-405 0 0,0-1-855 0 0,5-4-2436 0 0,6-6-3413 0 0</inkml:trace>
  <inkml:trace contextRef="#ctx0" brushRef="#br0" timeOffset="50262.86">20068 8923 12625 0 0,'0'0'1901'0'0,"0"0"-1514"0"0,1 6-26 0 0,-1-2-324 0 0,1-1-1 0 0,-1 1 1 0 0,1-1 0 0 0,0 1-1 0 0,-1-1 1 0 0,2 1 0 0 0,-1-1-1 0 0,0 0 1 0 0,1 1 0 0 0,-1-1-1 0 0,1 0 1 0 0,0 0-1 0 0,0 0 1 0 0,0-1 0 0 0,1 1-1 0 0,-1 0 1 0 0,0-1 0 0 0,1 1-1 0 0,0-1 1 0 0,0 0 0 0 0,0 0-1 0 0,0 0 1 0 0,0 0 0 0 0,0-1-1 0 0,0 1 1 0 0,0-1-1 0 0,3 1-36 0 0,-1 1-88 0 0,0-1 0 0 0,1 0 0 0 0,0-1 0 0 0,-1 1 0 0 0,1-1 0 0 0,0 0 0 0 0,0 0 0 0 0,0-1 0 0 0,0 0 0 0 0,0 0 0 0 0,-1 0 0 0 0,1-1 0 0 0,0 0 0 0 0,0 0 0 0 0,0 0 0 0 0,-1-1-1 0 0,1 0 1 0 0,-1 0 0 0 0,1 0 0 0 0,-1-1 0 0 0,0 1 0 0 0,0-1 0 0 0,0-1 0 0 0,0 1 0 0 0,1-2 88 0 0,-6 4 35 0 0,1 0 1 0 0,-1-1-1 0 0,0 1 1 0 0,0-1-1 0 0,0 1 1 0 0,0-1-1 0 0,0 1 1 0 0,0 0-1 0 0,0-1 1 0 0,0 1-1 0 0,0-1 0 0 0,-1 1 1 0 0,1 0-1 0 0,-1-1 1 0 0,1 1-1 0 0,-1 0 1 0 0,1-1-1 0 0,-1 1 1 0 0,0 0-1 0 0,0 0 1 0 0,1 0-1 0 0,-1-1 0 0 0,0 1 1 0 0,0 0-1 0 0,0 0 1 0 0,0 0-1 0 0,-1 0 1 0 0,1 1-1 0 0,0-1 1 0 0,0 0-1 0 0,0 0 1 0 0,-1 1-1 0 0,1-1 0 0 0,0 1 1 0 0,-1-1-1 0 0,1 1 1 0 0,0 0-1 0 0,-1-1 1 0 0,1 1-1 0 0,-1 0 1 0 0,1 0-1 0 0,0 0 1 0 0,-1 0-1 0 0,1 0 0 0 0,-1 0 1 0 0,1 0-1 0 0,-1 1 1 0 0,1-1-1 0 0,0 0 1 0 0,-1 1-1 0 0,1-1 1 0 0,0 1-1 0 0,-1-1 1 0 0,1 1-1 0 0,0 0 0 0 0,0 0 1 0 0,0 0-1 0 0,0-1 1 0 0,-1 1-1 0 0,1 0 1 0 0,0 0-1 0 0,0 1-35 0 0,-2-1 46 0 0,1 0-1 0 0,-1-1 1 0 0,1 1-1 0 0,-1 0 1 0 0,1 1-1 0 0,-1-1 1 0 0,1 0-1 0 0,0 1 1 0 0,0-1-1 0 0,0 1 1 0 0,0 0-1 0 0,0 0 1 0 0,0 0-1 0 0,0 0 1 0 0,0 0-1 0 0,1 0 1 0 0,-1 0-1 0 0,1 1 1 0 0,0-1-1 0 0,-1 0 1 0 0,1 1-1 0 0,0-1 1 0 0,0 1-1 0 0,1-1 1 0 0,-1 1 0 0 0,1 0-1 0 0,-1-1 1 0 0,1 1-1 0 0,0 0 1 0 0,0-1-1 0 0,0 1 1 0 0,0 0-1 0 0,0-1 1 0 0,1 1-1 0 0,-1 0 1 0 0,1-1-1 0 0,-1 1 1 0 0,1 0-1 0 0,0-1 1 0 0,0 1-1 0 0,1-1 1 0 0,-1 0-1 0 0,0 1 1 0 0,1-1-1 0 0,-1 0 1 0 0,1 0-1 0 0,0 0 1 0 0,0 0-1 0 0,1 2-45 0 0,68 45 285 0 0,-19-27-6033 0 0,-39-17-574 0 0</inkml:trace>
  <inkml:trace contextRef="#ctx0" brushRef="#br0" timeOffset="48972.93">19287 8538 13421 0 0,'0'0'934'0'0,"-1"6"-650"0"0,-2 43 491 0 0,2 0 1 0 0,2 0-1 0 0,2 0 0 0 0,2 0 0 0 0,5 12-775 0 0,5-12-709 0 0,-5-36-1862 0 0,4-10-3393 0 0,-4-6-835 0 0</inkml:trace>
  <inkml:trace contextRef="#ctx0" brushRef="#br0" timeOffset="49142.45">19397 8756 5641 0 0,'0'0'8388'0'0,"0"0"-8172"0"0,0 0 36 0 0,0 0-252 0 0,0 0 544 0 0,-38 6-40 0 0,21-6-176 0 0,-2 0-328 0 0,1 0-292 0 0,0-2-1208 0 0,4-1-1532 0 0,2-7-4725 0 0</inkml:trace>
  <inkml:trace contextRef="#ctx0" brushRef="#br0" timeOffset="49296.88">19479 8876 7717 0 0,'0'0'7812'0'0,"0"0"-7324"0"0,10 50-43 0 0,-10-37 79 0 0,0 2-52 0 0,0-5-164 0 0,-2-1-60 0 0,1-2-64 0 0,-3-2-72 0 0,-1-1-36 0 0,2-3-76 0 0,2 0 0 0 0,-2-1-444 0 0,3-3-264 0 0,0-4-116 0 0,0 0-1881 0 0,3-15-5203 0 0</inkml:trace>
  <inkml:trace contextRef="#ctx0" brushRef="#br0" timeOffset="49453.43">19520 8733 14381 0 0,'0'0'2193'0'0,"0"0"-1781"0"0,0 0-188 0 0,0 0 48 0 0,0 0 76 0 0,0 0-348 0 0,0 0-164 0 0,0 0-268 0 0,0 0-404 0 0,0 0-449 0 0,-7 7-1591 0 0,7-7-4073 0 0</inkml:trace>
  <inkml:trace contextRef="#ctx0" brushRef="#br0" timeOffset="47735.47">18363 8448 6461 0 0,'0'0'5310'0'0,"0"0"-3804"0"0,0 9-753 0 0,-2 238 3175 0 0,6-234-6371 0 0,2-18-6573 0 0,-2-8 2517 0 0</inkml:trace>
  <inkml:trace contextRef="#ctx0" brushRef="#br0" timeOffset="48058.62">18358 8455 6081 0 0,'0'0'4774'0'0,"0"0"-3135"0"0,0 0-1404 0 0,0 0-35 0 0,0 0 491 0 0,1 8 196 0 0,23 83 1322 0 0,-24-89-2278 0 0,1 1-1 0 0,0-1 1 0 0,1 0 0 0 0,-1 0 0 0 0,0 0-1 0 0,0 0 1 0 0,1 0 0 0 0,0 0 0 0 0,-1 0-1 0 0,1-1 1 0 0,0 1 0 0 0,0-1 0 0 0,0 1 0 0 0,0-1-1 0 0,0 1 1 0 0,0-1 0 0 0,0 0 0 0 0,0 0-1 0 0,0 0 1 0 0,1 0 0 0 0,-1-1 0 0 0,0 1 0 0 0,1-1-1 0 0,-1 1 1 0 0,0-1 0 0 0,1 0 0 0 0,-1 0-1 0 0,1 0 1 0 0,-1 0 0 0 0,1 0 0 0 0,-1 0-1 0 0,0-1 1 0 0,1 1 0 0 0,-1-1 0 0 0,0 0 0 0 0,1 0-1 0 0,-1 0 1 0 0,0 0 0 0 0,0 0 0 0 0,1 0 69 0 0,39-30-762 0 0,39-11 3717 0 0,-77 45-2862 0 0,0 1 0 0 0,0-1-1 0 0,-1 1 1 0 0,1 0 0 0 0,-1 0-1 0 0,0 1 1 0 0,0-1 0 0 0,0 1-1 0 0,-1-1 1 0 0,0 1 0 0 0,0 0-1 0 0,0 0 1 0 0,0 0 0 0 0,-1 0-1 0 0,0 0 1 0 0,0 0 0 0 0,0 1-1 0 0,-1-1 1 0 0,1 0 0 0 0,-1 0-1 0 0,-1 5-92 0 0,-3 78 834 0 0,0-22-5036 0 0,5-58-608 0 0,1-3-2358 0 0</inkml:trace>
  <inkml:trace contextRef="#ctx0" brushRef="#br0" timeOffset="52966.55">21821 9069 5625 0 0,'0'0'2936'0'0,"0"0"-2936"0"0,0 0-1480 0 0,0 0-641 0 0,0 0 1001 0 0,0 0-552 0 0</inkml:trace>
  <inkml:trace contextRef="#ctx0" brushRef="#br0" timeOffset="53215.44">21821 9069 1092 0 0,'11'-11'1020'0'0,"3"6"7153"0"0,-4 4-5537 0 0,-9 6-5711 0 0,-2-2-2691 0 0,-3-13 1686 0 0</inkml:trace>
  <inkml:trace contextRef="#ctx0" brushRef="#br0" timeOffset="54221.35">21034 8844 664 0 0,'0'0'1314'0'0,"0"0"1240"0"0,0 0-783 0 0,0 0-819 0 0,7 0 31 0 0,149 30 3230 0 0,-58 37-2973 0 0,-136-71-1147 0 0,-211-90-1027 0 0,249 93 937 0 0,-1 0 0 0 0,0 0 0 0 0,1 1 0 0 0,-1-1 0 0 0,0 0 0 0 0,0 1 1 0 0,0-1-1 0 0,1 1 0 0 0,-1-1 0 0 0,0 1 0 0 0,0-1 0 0 0,0 1 0 0 0,0-1 0 0 0,0 1 0 0 0,0 0 0 0 0,0 0 0 0 0,0-1 1 0 0,0 1-1 0 0,0 0 0 0 0,0 0 0 0 0,0 0 0 0 0,0 0 0 0 0,0 0 0 0 0,0 0 0 0 0,0 1 0 0 0,0-1 0 0 0,0 0 1 0 0,0 0-1 0 0,0 1 0 0 0,0-1 0 0 0,1 0 0 0 0,-1 1 0 0 0,0-1 0 0 0,0 1 0 0 0,0-1 0 0 0,0 1 0 0 0,1 0 0 0 0,-1-1 1 0 0,0 1-1 0 0,0 0 0 0 0,1-1 0 0 0,-1 1 0 0 0,1 0 0 0 0,-1 0 0 0 0,1 0 0 0 0,-1 0 0 0 0,1 0 0 0 0,-1-1 1 0 0,1 1-1 0 0,0 0 0 0 0,-1 0 0 0 0,1 0 0 0 0,0 0 0 0 0,0 0 0 0 0,0 0 0 0 0,0 0 0 0 0,0 0 0 0 0,0 0 0 0 0,0 0 1 0 0,0 0-1 0 0,0 0 0 0 0,0 0 0 0 0,0 0 0 0 0,1 0 0 0 0,-1 0 0 0 0,0 0 0 0 0,1 0 0 0 0,-1 0 0 0 0,1 0 1 0 0,-1 0-4 0 0,151 147 3848 0 0,-194-144-3783 0 0,-148-76-1374 0 0,316 165 3218 0 0,-103-74-1746 0 0,5 4-2707 0 0,-22-22-1143 0 0,2-2-3509 0 0</inkml:trace>
  <inkml:trace contextRef="#ctx0" brushRef="#br0" timeOffset="54655.02">21709 9055 7433 0 0,'0'0'6254'0'0,"0"0"-5073"0"0,0 0-1328 0 0,0 0 289 0 0,0 0 90 0 0,0 0-66 0 0,0 0-40 0 0,0-16 508 0 0,-60-65-3676 0 0,58 79 3066 0 0,1 1 0 0 0,-1 0 0 0 0,1 0 0 0 0,-1-1-1 0 0,0 1 1 0 0,1 0 0 0 0,-1 0 0 0 0,0 1 0 0 0,0-1 0 0 0,0 0 0 0 0,0 1 0 0 0,0-1 0 0 0,0 1-1 0 0,0-1 1 0 0,0 1 0 0 0,0 0 0 0 0,0 0 0 0 0,0 0 0 0 0,0 0 0 0 0,0 0 0 0 0,0 0 0 0 0,0 1-1 0 0,0-1 1 0 0,0 1 0 0 0,0 0 0 0 0,0-1 0 0 0,0 1 0 0 0,0 0 0 0 0,1 0 0 0 0,-1 0 0 0 0,0 0-1 0 0,1 0 1 0 0,-1 1 0 0 0,0-1 0 0 0,1 0 0 0 0,0 1 0 0 0,-1-1 0 0 0,1 1 0 0 0,0-1 0 0 0,0 1 0 0 0,-1 0-1 0 0,1 0 1 0 0,1-1 0 0 0,-1 1 0 0 0,0 0 0 0 0,0 1-24 0 0,-2 2 114 0 0,1 0 1 0 0,0 0-1 0 0,0 0 1 0 0,0 1-1 0 0,1-1 1 0 0,0 0-1 0 0,0 1 0 0 0,0 0 1 0 0,0-1-1 0 0,1 1 1 0 0,0-1-1 0 0,0 1 0 0 0,1-1 1 0 0,0 1-1 0 0,0-1 1 0 0,0 1-1 0 0,0-1 1 0 0,1 1-1 0 0,0-1 0 0 0,0 0 1 0 0,0 0-1 0 0,1 0 1 0 0,0 0-1 0 0,1 2-114 0 0,57 4-8473 0 0,-40-19 166 0 0</inkml:trace>
  <inkml:trace contextRef="#ctx0" brushRef="#br0" timeOffset="54986.1">21838 8948 756 0 0,'0'0'11704'0'0,"0"0"-8617"0"0,0 0-2671 0 0,5 7 185 0 0,-1 0-568 0 0,1 0 1 0 0,-1 0-1 0 0,1-1 0 0 0,1 1 1 0 0,-1-1-1 0 0,1-1 0 0 0,0 1 0 0 0,1-1 1 0 0,-1 0-1 0 0,1 0 0 0 0,0-1 0 0 0,0 0 1 0 0,0 0-1 0 0,1-1 0 0 0,-1 0 1 0 0,1 0-1 0 0,0-1 0 0 0,0 0 0 0 0,0 0 1 0 0,0 0-1 0 0,0-1 0 0 0,4-1-33 0 0,-9-3-77 0 0,0 0-1 0 0,0-1 1 0 0,-1 0 0 0 0,1 0-1 0 0,-1 0 1 0 0,0 0-1 0 0,0 0 1 0 0,-1 0-1 0 0,1 0 1 0 0,-1-1 0 0 0,0 1-1 0 0,0 0 1 0 0,-1-1-1 0 0,1 1 1 0 0,-1-1 0 0 0,0 1-1 0 0,0-1 1 0 0,0 1-1 0 0,-1-1 1 0 0,1 1-1 0 0,-1-1 1 0 0,0 1 0 0 0,-1 0-1 0 0,1 0 1 0 0,-1-1-1 0 0,0 1 1 0 0,0 0-1 0 0,0 0 1 0 0,0 0 0 0 0,-1 1-1 0 0,1-1 1 0 0,-1 1-1 0 0,-2-3 78 0 0,-62-82 1432 0 0,65 89-1410 0 0,1 0 0 0 0,-1 1 1 0 0,1-1-1 0 0,-1 0 0 0 0,1 0 0 0 0,-1 1 1 0 0,1-1-1 0 0,0 1 0 0 0,0-1 1 0 0,-1 1-1 0 0,1-1 0 0 0,0 1 0 0 0,1 0 1 0 0,-1-1-1 0 0,0 1 0 0 0,0 0 0 0 0,1 0 1 0 0,-1 0-1 0 0,1 0 0 0 0,-1 0 1 0 0,1-1-1 0 0,0 1 0 0 0,0 0 0 0 0,0 0 1 0 0,0 0-1 0 0,0 0 0 0 0,0 0 0 0 0,1 0 1 0 0,-1 0-1 0 0,1 0 0 0 0,-1 0-22 0 0,0 4 139 0 0,6 283 1459 0 0,4-245-2787 0 0,5-19-5822 0 0,-7-22-145 0 0</inkml:trace>
  <inkml:trace contextRef="#ctx0" brushRef="#br0" timeOffset="55235.28">22065 9169 14409 0 0,'0'0'2765'0'0,"0"0"-2429"0"0,0 0-336 0 0,0 0 0 0 0,0 0 100 0 0,0 0 136 0 0,-48-3-136 0 0,25 0-88 0 0,-3 0-12 0 0,0-1-660 0 0,2-3-841 0 0,7 2-3011 0 0,3-11-5585 0 0</inkml:trace>
  <inkml:trace contextRef="#ctx0" brushRef="#br0" timeOffset="55655.03">22305 8886 7373 0 0,'2'8'5669'0'0,"7"20"-5097"0"0,-2 1 1 0 0,-1 0-1 0 0,-2 0 0 0 0,0 0 0 0 0,-2 0 1 0 0,-1 1-1 0 0,-2-1 0 0 0,0 1 1 0 0,-2-1-1 0 0,-3 6-572 0 0,14-66-10702 0 0,18-91 8239 0 0,-23 80 2641 0 0,4-33 351 0 0,7 28 4891 0 0,11 23-1391 0 0,22 44-3140 0 0,15 52-1784 0 0,-60-70 912 0 0,0-1 1 0 0,-1 0-1 0 0,1 0 0 0 0,0 1 0 0 0,-1-1 1 0 0,1 1-1 0 0,-1-1 0 0 0,0 1 0 0 0,1-1 1 0 0,-1 1-1 0 0,0 0 0 0 0,0 0 0 0 0,0 0 1 0 0,0 0-1 0 0,0 0 0 0 0,-1-1 1 0 0,1 2-1 0 0,-1-1 0 0 0,1 0 0 0 0,-1 0 1 0 0,0 0-1 0 0,1 0 0 0 0,-1 0 0 0 0,0 0 1 0 0,-1 0-1 0 0,1 0 0 0 0,0 0 0 0 0,0 0 1 0 0,-1 0-1 0 0,1 1 0 0 0,-1-1 0 0 0,0-1 1 0 0,0 1-1 0 0,0 0 0 0 0,0 0 0 0 0,0 0 1 0 0,0 0-1 0 0,0-1 0 0 0,0 1 0 0 0,-1 0 1 0 0,1-1-1 0 0,-1 1 0 0 0,1-1 0 0 0,-1 0 1 0 0,0 1-1 0 0,1-1 0 0 0,-1 0 1 0 0,0 0-1 0 0,0 0 0 0 0,0 0 0 0 0,0 0 1 0 0,0-1-1 0 0,0 1 0 0 0,0-1 0 0 0,0 1 1 0 0,0-1-1 0 0,0 0 0 0 0,0 1 0 0 0,0-1 1 0 0,0 0-1 0 0,-2-1-17 0 0,-88-20-207 0 0,117 55 537 0 0,107 126 1268 0 0,-129-151-1916 0 0,2 5-1083 0 0,0-9-4923 0 0,1-6-1853 0 0</inkml:trace>
  <inkml:trace contextRef="#ctx0" brushRef="#br0" timeOffset="55902.74">22804 9271 11641 0 0,'0'0'4885'0'0,"0"0"-4797"0"0,9 38 288 0 0,-9-24 268 0 0,0 3-196 0 0,-5 0-140 0 0,1-2-100 0 0,-1 0-96 0 0,0-3 0 0 0,1 0-52 0 0,0-3-48 0 0,0-2-12 0 0,2-2-172 0 0,-1-2-580 0 0,3-3-841 0 0,0 0-2207 0 0,3-14-2796 0 0</inkml:trace>
  <inkml:trace contextRef="#ctx0" brushRef="#br0" timeOffset="56152.65">22856 9114 16053 0 0,'0'0'1925'0'0,"0"0"-1925"0"0,0 0-276 0 0,0 0 276 0 0,0 0 0 0 0,0 0-40 0 0,0 0-220 0 0,0 0-648 0 0,0 0-945 0 0,0 0-2115 0 0,-12 26-2077 0 0</inkml:trace>
  <inkml:trace contextRef="#ctx0" brushRef="#br0" timeOffset="56496.99">23280 9006 7901 0 0,'0'0'5132'0'0,"11"71"-4904"0"0,-5-21 180 0 0,2-4 644 0 0,-2-9 44 0 0,-2-14-151 0 0,-4-4-289 0 0,0 3-220 0 0,3 2-252 0 0,-3 0-136 0 0,0-3-48 0 0,0-2-64 0 0,0-5-368 0 0,4-2-688 0 0,-3-5-1609 0 0,4-5-3479 0 0,7-7-1325 0 0</inkml:trace>
  <inkml:trace contextRef="#ctx0" brushRef="#br0" timeOffset="56775.94">23425 9235 14529 0 0,'0'0'1272'0'0,"0"0"-1272"0"0,0 0 0 0 0,-56-4 12 0 0,33 0 252 0 0,0 1-204 0 0,-1 0-60 0 0,0 2-776 0 0,6 1-1240 0 0,4 0-2112 0 0,6 0-1909 0 0</inkml:trace>
  <inkml:trace contextRef="#ctx0" brushRef="#br0" timeOffset="57042.85">23542 9376 13493 0 0,'0'0'1289'0'0,"0"0"-929"0"0,0 0-176 0 0,0 0 31 0 0,7 0-82 0 0,19 3-146 0 0,-8-60-1553 0 0,-31-18 129 0 0,13 74 1441 0 0,0 0 0 0 0,-1-1 0 0 0,1 1 0 0 0,-1 0 0 0 0,1 0 0 0 0,-1-1 0 0 0,0 1 0 0 0,1 0 0 0 0,-1 0 0 0 0,0 0 0 0 0,0 0 0 0 0,0 0 0 0 0,0 0 0 0 0,0 0 0 0 0,0 0 0 0 0,0 0 0 0 0,0 1 0 0 0,0-1 0 0 0,0 0 0 0 0,-1 0 0 0 0,1 1 0 0 0,0-1 0 0 0,0 1 0 0 0,-1-1 0 0 0,1 1 0 0 0,0 0 0 0 0,-1 0 0 0 0,1-1 0 0 0,0 1 0 0 0,-1 0 0 0 0,1 0 0 0 0,-1 0 0 0 0,1 0 0 0 0,0 1-1 0 0,-1-1 1 0 0,1 0 0 0 0,0 1 0 0 0,-1-1 0 0 0,1 0 0 0 0,0 1 0 0 0,0 0 0 0 0,-1-1 0 0 0,1 1 0 0 0,0 0 0 0 0,0-1 0 0 0,0 1 0 0 0,0 0 0 0 0,0 0 0 0 0,0 0 0 0 0,0 0 0 0 0,0 0 0 0 0,0 1-4 0 0,-3 1 134 0 0,1 0-1 0 0,0 0 1 0 0,0 1-1 0 0,0-1 0 0 0,1 1 1 0 0,-1 0-1 0 0,1 0 1 0 0,0 0-1 0 0,0 0 1 0 0,0 0-1 0 0,1 0 1 0 0,-1 0-1 0 0,1 1 1 0 0,0-1-1 0 0,0 0 1 0 0,1 1-1 0 0,-1-1 0 0 0,1 1 1 0 0,0-1-1 0 0,0 1 1 0 0,0-1-1 0 0,1 1 1 0 0,0-1-1 0 0,-1 1 1 0 0,2-1-1 0 0,-1 0 1 0 0,0 1-1 0 0,1-1 1 0 0,1 1-134 0 0,44 31-2961 0 0,-42-36-2092 0 0,2-6-3561 0 0</inkml:trace>
  <inkml:trace contextRef="#ctx0" brushRef="#br0" timeOffset="57338.32">22182 9575 612 0 0,'0'0'12395'0'0,"0"0"-8766"0"0,0 0-3051 0 0,0 0-382 0 0,5 11-336 0 0,6 17 416 0 0,0 0 1 0 0,-2 0-1 0 0,-2 0 0 0 0,0 1 1 0 0,-2 1-1 0 0,1 23-276 0 0,-5 9 813 0 0,-1-45-2602 0 0,0-17-5047 0 0,0-21-1024 0 0</inkml:trace>
  <inkml:trace contextRef="#ctx0" brushRef="#br0" timeOffset="57616.87">22310 9564 7161 0 0,'0'0'5058'0'0,"8"3"-3779"0"0,5 1-1033 0 0,0 1 0 0 0,0 0 0 0 0,0 1 0 0 0,-1 1 0 0 0,0 0-1 0 0,0 0 1 0 0,0 1 0 0 0,-1 1 0 0 0,0 0 0 0 0,-1 0 0 0 0,0 1 0 0 0,-1 0 0 0 0,4 5-246 0 0,-14-11 19 0 0,-1-1 0 0 0,1 1 0 0 0,0-1 0 0 0,-1 1-1 0 0,0-1 1 0 0,0 0 0 0 0,0 0 0 0 0,0 1 0 0 0,0-2 0 0 0,-1 1 0 0 0,1 0 0 0 0,-1 0 0 0 0,1-1 0 0 0,-1 1 0 0 0,0-1 0 0 0,0 0 0 0 0,-1 0-1 0 0,1 0 1 0 0,0 0 0 0 0,-1-1 0 0 0,1 1 0 0 0,-1-1 0 0 0,1 0 0 0 0,-1 0 0 0 0,0 0 0 0 0,1-1 0 0 0,-1 1 0 0 0,0-1 0 0 0,1 0 0 0 0,-1 0-1 0 0,0 0 1 0 0,-1 0-19 0 0,2 0-16 0 0,-46 4 353 0 0,49-4-359 0 0,26 1-1262 0 0,50 35-7333 0 0,-69-30 4115 0 0</inkml:trace>
  <inkml:trace contextRef="#ctx0" brushRef="#br0" timeOffset="57960.98">22391 9770 5032 0 0,'0'0'4920'0'0,"0"0"-2063"0"0,0 0-1859 0 0,0 0-499 0 0,0 0 83 0 0,0 0-157 0 0,8 4-117 0 0,166 155 2351 0 0,-167-157-3555 0 0,-3-9-6025 0 0,-2-1-834 0 0</inkml:trace>
  <inkml:trace contextRef="#ctx0" brushRef="#br0" timeOffset="58257.77">22736 9877 3116 0 0,'0'0'4047'0'0,"0"0"-188"0"0,0 0-2404 0 0,0 0-801 0 0,0 0 200 0 0,5 9 58 0 0,25 102 1135 0 0,-29-108-2022 0 0,-1 0 0 0 0,1 0 1 0 0,-1 0-1 0 0,0 0 0 0 0,1 0 0 0 0,-2 0 1 0 0,1 0-1 0 0,0 1 0 0 0,0-1 0 0 0,-1 0 1 0 0,0 0-1 0 0,0 0 0 0 0,0 0 0 0 0,0 0 1 0 0,0 0-1 0 0,0-1 0 0 0,-1 1 0 0 0,1 0 1 0 0,-1 0-1 0 0,0-1 0 0 0,0 1 1 0 0,0-1-1 0 0,0 0 0 0 0,0 0 0 0 0,-1 0 1 0 0,1 0-1 0 0,-1 0 0 0 0,1 0 0 0 0,-1 0 1 0 0,0-1-1 0 0,1 1 0 0 0,-1-1 0 0 0,0 0 1 0 0,0 0-1 0 0,0 0 0 0 0,0 0 0 0 0,0 0 1 0 0,-2-1-26 0 0,-31-7-1137 0 0,19-11-3898 0 0,10-5-3705 0 0</inkml:trace>
  <inkml:trace contextRef="#ctx0" brushRef="#br0" timeOffset="58522.55">22820 9741 16189 0 0,'0'0'2549'0'0,"0"0"-2201"0"0,0 0-348 0 0,0 0-160 0 0,0 0-60 0 0,0 0-260 0 0,0 0-536 0 0,0 0-705 0 0,0 0-4091 0 0,0 0-3745 0 0</inkml:trace>
  <inkml:trace contextRef="#ctx0" brushRef="#br0" timeOffset="58831.72">23713 8767 10153 0 0,'5'17'1500'0'0,"58"267"339"0"0,-11 2 0 0 0,-10 40-1839 0 0,-7-72 855 0 0,-8-33-1296 0 0,-30-224-3629 0 0,-11-29 118 0 0,3-9-1443 0 0</inkml:trace>
  <inkml:trace contextRef="#ctx0" brushRef="#br0" timeOffset="-100300.49">15043 8731 4484 0 0,'0'0'4599'0'0,"0"0"-3485"0"0,0 0-1425 0 0,0 0 185 0 0,-9-3 230 0 0,-383-61 2293 0 0,-592-57-1357 0 0,-903-66 196 0 0,1136 106-667 0 0,-435-34 883 0 0,-855-15-701 0 0,101 60-261 0 0,826 38-83 0 0,-1753-8 232 0 0,1574 89-1549 0 0,1291-49 579 0 0,-7 0-2395 0 0,5-2-1908 0 0,6-12-5254 0 0</inkml:trace>
  <inkml:trace contextRef="#ctx0" brushRef="#br0" timeOffset="-49804.98">1104 8372 1864 0 0,'0'0'8450'0'0,"0"0"-6092"0"0,0 0-2047 0 0,-7-1-87 0 0,5 0-219 0 0,0 0 0 0 0,0 0-1 0 0,0 1 1 0 0,-1-1 0 0 0,1 1-1 0 0,0-1 1 0 0,0 1 0 0 0,-1 0-1 0 0,1 0 1 0 0,0 0 0 0 0,0 0-1 0 0,-1 0 1 0 0,1 0 0 0 0,0 1-1 0 0,0-1 1 0 0,0 1 0 0 0,-1 0-1 0 0,1-1 1 0 0,0 1 0 0 0,0 0 0 0 0,0 0-1 0 0,0 0 1 0 0,0 1 0 0 0,1-1-1 0 0,-1 0 1 0 0,0 1 0 0 0,0-1-1 0 0,1 1 1 0 0,-1 0 0 0 0,1-1-1 0 0,0 1 1 0 0,-1 0 0 0 0,1 0-1 0 0,0 0 1 0 0,0 0 0 0 0,0 0-1 0 0,0 0 1 0 0,0 0 0 0 0,1 0-1 0 0,-1 1 1 0 0,1-1 0 0 0,-1 0 0 0 0,1 0-1 0 0,0 0 1 0 0,0 1 0 0 0,0 0-5 0 0,-1 38 279 0 0,2-31-207 0 0,0 1-1 0 0,0-1 1 0 0,-2 1-1 0 0,1-1 1 0 0,-1 0-1 0 0,0 1 1 0 0,-1-1 0 0 0,-1 0-1 0 0,0 0 1 0 0,0 0-1 0 0,0 0 1 0 0,-1-1-1 0 0,-1 1 1 0 0,0-1 0 0 0,0 0-1 0 0,-1 0 1 0 0,0-1-1 0 0,0 1 1 0 0,-1-1-1 0 0,-5 4-71 0 0,0-2-137 0 0,1-2-1 0 0,-1 1 1 0 0,-1-2-1 0 0,1 0 1 0 0,-1 0-1 0 0,0-1 0 0 0,-1 0 1 0 0,0-2-1 0 0,0 1 1 0 0,0-2-1 0 0,0 0 1 0 0,-13 1 137 0 0,37-1 181 0 0,0 0 1 0 0,0 0-1 0 0,0 1 1 0 0,-1 0 0 0 0,1 1-1 0 0,-1 0 1 0 0,0 0-1 0 0,-1 1 1 0 0,1 0 0 0 0,-1 1-1 0 0,0 0 1 0 0,-1 0-1 0 0,0 1 1 0 0,0 0 0 0 0,0 0-1 0 0,-1 0 1 0 0,0 1-1 0 0,-1 0 1 0 0,0 0 0 0 0,0 0-1 0 0,-1 1 1 0 0,0 0-1 0 0,-1 0 1 0 0,1 4-182 0 0,2 178 744 0 0,-8-171-1073 0 0,0 0 0 0 0,1 0 0 0 0,1 0 1 0 0,1 0-1 0 0,1 1 0 0 0,0-1 0 0 0,2-1 0 0 0,1 1 1 0 0,0 0-1 0 0,2 1 329 0 0,-1-9-2432 0 0,-1-7-3011 0 0,-3-5-1979 0 0</inkml:trace>
  <inkml:trace contextRef="#ctx0" brushRef="#br0" timeOffset="-49414.44">1423 8376 704 0 0,'0'0'7029'0'0,"0"0"-4574"0"0,0 0-1339 0 0,0 0-128 0 0,0 0-217 0 0,0 0-494 0 0,6-1-517 0 0,2 1 273 0 0,-1 1 0 0 0,0 0 0 0 0,0 0 0 0 0,0 0 0 0 0,0 1 0 0 0,0 0 0 0 0,-1 0 0 0 0,1 1 0 0 0,0-1 0 0 0,-1 2 0 0 0,0-1 0 0 0,0 1 0 0 0,0 0 0 0 0,0 0 0 0 0,3 3-33 0 0,-7-5 33 0 0,0-1-1 0 0,0 1 1 0 0,0-1 0 0 0,0 1-1 0 0,0 0 1 0 0,0-1 0 0 0,-1 1 0 0 0,1 0-1 0 0,-1 0 1 0 0,1 0 0 0 0,-1 0 0 0 0,0 1-1 0 0,0-1 1 0 0,0 0 0 0 0,0 0 0 0 0,0 1-1 0 0,0-1 1 0 0,-1 1 0 0 0,1-1 0 0 0,-1 1-1 0 0,0-1 1 0 0,0 1 0 0 0,0-1-1 0 0,0 1 1 0 0,0-1 0 0 0,0 0 0 0 0,-1 1-1 0 0,1-1 1 0 0,-1 1 0 0 0,1-1 0 0 0,-1 1-1 0 0,0-1 1 0 0,0 0 0 0 0,0 0 0 0 0,-1 0-1 0 0,1 1 1 0 0,0-1 0 0 0,-1 0 0 0 0,1 0-1 0 0,-1-1 1 0 0,0 1 0 0 0,0 0-1 0 0,1 0 1 0 0,-1-1 0 0 0,0 1 0 0 0,0-1-1 0 0,-2 1-32 0 0,-51 32 134 0 0,16-22-4955 0 0,33-11 236 0 0</inkml:trace>
  <inkml:trace contextRef="#ctx0" brushRef="#br0" timeOffset="-49168.6">1610 8405 1264 0 0,'0'0'7361'0'0,"0"0"-4987"0"0,0 0-1706 0 0,0 0-348 0 0,0 0-203 0 0,0 0 208 0 0,0 0 156 0 0,-2 7-54 0 0,-11 117 1091 0 0,39-99-2856 0 0,-1-21-4005 0 0,-15-4-187 0 0</inkml:trace>
  <inkml:trace contextRef="#ctx0" brushRef="#br0" timeOffset="-48918.22">1989 8545 11461 0 0,'0'0'2096'0'0,"0"0"-1448"0"0,0 0-316 0 0,0 0-28 0 0,0 0 224 0 0,0 0 12 0 0,-49 1-196 0 0,26 0-256 0 0,-2 0-76 0 0,2 0-12 0 0,1 1-332 0 0,2-2-284 0 0,0 0-344 0 0,6-2-832 0 0,4-2-1348 0 0,3 1-2049 0 0</inkml:trace>
  <inkml:trace contextRef="#ctx0" brushRef="#br0" timeOffset="-48764.37">1903 8493 8445 0 0,'0'0'1336'0'0,"0"0"-484"0"0,0 0 164 0 0,28 37 188 0 0,-24-23-364 0 0,-1-2-192 0 0,-3 1-116 0 0,0 0-244 0 0,-4-2-136 0 0,-3 1-24 0 0,1-3-128 0 0,1-1-40 0 0,1-3-692 0 0,1-2-536 0 0,3-2-1384 0 0,0-1-2544 0 0</inkml:trace>
  <inkml:trace contextRef="#ctx0" brushRef="#br0" timeOffset="-48532.26">2211 8399 10737 0 0,'0'0'2385'0'0,"0"0"-1816"0"0,0 6 17 0 0,-1 8-210 0 0,0-11-311 0 0,0 1 1 0 0,0-1 0 0 0,0 1-1 0 0,1-1 1 0 0,-1 1 0 0 0,1 0-1 0 0,0-1 1 0 0,0 1 0 0 0,0-1-1 0 0,1 1 1 0 0,-1 0 0 0 0,1-1-1 0 0,0 1 1 0 0,0-1 0 0 0,0 1 0 0 0,0-1-1 0 0,1 0 1 0 0,-1 1 0 0 0,1-1-1 0 0,0 0 1 0 0,0 0 0 0 0,0 0-1 0 0,1 0 1 0 0,-1-1 0 0 0,0 1-1 0 0,1 0 1 0 0,0-1 0 0 0,0 0-1 0 0,0 0 1 0 0,0 0 0 0 0,0 0-1 0 0,0 0 1 0 0,0 0 0 0 0,0-1 0 0 0,2 1-66 0 0,-1-2 30 0 0,0 0 1 0 0,0-1-1 0 0,0 1 1 0 0,0-1-1 0 0,0 0 1 0 0,0 0-1 0 0,0 0 1 0 0,0-1 0 0 0,0 1-1 0 0,0-1 1 0 0,0 0-1 0 0,-1 0 1 0 0,1 0-1 0 0,-1 0 1 0 0,0-1-1 0 0,1 0 1 0 0,-1 1 0 0 0,0-1-1 0 0,-1 0 1 0 0,1-1-1 0 0,0 1 1 0 0,-1 0-1 0 0,0-1 1 0 0,0 1-1 0 0,0-1 1 0 0,0 0 0 0 0,0 0-1 0 0,-1 0 1 0 0,0 1-1 0 0,1-5-30 0 0,17 40-784 0 0,-17-23 883 0 0,0 0 1 0 0,0 0-1 0 0,0 0 1 0 0,-1 0-1 0 0,0 0 0 0 0,-1 1 1 0 0,0-1-1 0 0,-1 0 1 0 0,0 0-1 0 0,0 0 1 0 0,-1 0-1 0 0,0 0 1 0 0,0 0-1 0 0,-1 0 1 0 0,0 0-1 0 0,-1-1 1 0 0,0 0-1 0 0,0 0 1 0 0,-1 0-1 0 0,-4 7-99 0 0,-72 17-4902 0 0,74-34 22 0 0,1-7-2607 0 0</inkml:trace>
  <inkml:trace contextRef="#ctx0" brushRef="#br0" timeOffset="-48269.6">2934 8701 10845 0 0,'0'0'2616'0'0,"0"0"-2248"0"0,0 0-356 0 0,0 0 332 0 0,0 0 440 0 0,0 0-228 0 0,-53-2-332 0 0,30-1-160 0 0,-1-1-64 0 0,4 1-428 0 0,-1-1-428 0 0,4-3-300 0 0,6 0-716 0 0,4-1-1372 0 0,3 1-2877 0 0</inkml:trace>
  <inkml:trace contextRef="#ctx0" brushRef="#br0" timeOffset="-48005.44">2932 8596 6657 0 0,'0'0'4128'0'0,"0"0"-3340"0"0,0 0-32 0 0,0 0 304 0 0,0 0-20 0 0,0 0-912 0 0,0 0 416 0 0,0 0-16 0 0,0 0-316 0 0,-50-3-212 0 0,23 2-100 0 0,3-1-856 0 0,-1 0-568 0 0,7 0-1520 0 0,-3-5-3825 0 0</inkml:trace>
  <inkml:trace contextRef="#ctx0" brushRef="#br0" timeOffset="-47740.42">3296 8465 11669 0 0,'0'0'1938'0'0,"0"0"-1442"0"0,0 0-308 0 0,0 0 100 0 0,0 0-136 0 0,0 0-294 0 0,0 0-164 0 0,17 3 125 0 0,102 57 2554 0 0,-119-60-2374 0 0,1 1 1 0 0,-1-1 0 0 0,1 1-1 0 0,-1-1 1 0 0,1 1-1 0 0,-1-1 1 0 0,1 1 0 0 0,-1 0-1 0 0,0-1 1 0 0,1 1-1 0 0,-1 0 1 0 0,0 0 0 0 0,0-1-1 0 0,1 1 1 0 0,-1 0-1 0 0,0-1 1 0 0,0 1 0 0 0,0 0-1 0 0,0 0 1 0 0,0-1-1 0 0,0 1 1 0 0,0 0 0 0 0,0 0-1 0 0,0-1 1 0 0,-1 1-1 0 0,1 0 1 0 0,0 0 0 0 0,0-1-1 0 0,-1 1 1 0 0,1 0-1 0 0,0-1 1 0 0,-1 1 0 0 0,1 0-1 0 0,-1-1 1 0 0,1 1-1 0 0,-1-1 1 0 0,1 1 0 0 0,-1-1-1 0 0,1 1 1 0 0,-1-1-1 0 0,1 1 1 0 0,-1-1 0 0 0,0 1-1 0 0,1-1 1 0 0,-1 0-1 0 0,0 1 1 0 0,1-1 0 0 0,-1 0-1 0 0,0 0 1 0 0,1 1-1 0 0,-1-1 1 0 0,0 0 0 0 0,0 0-1 0 0,1 0 1 0 0,-1 0-1 0 0,0 0 1 0 0,0 0 0 0 0,1 0-1 0 0,-1 0 1 0 0,0 0 0 0 0,-48 8 260 0 0,26-7-439 0 0,23-1 137 0 0,1 0 1 0 0,-1 1 0 0 0,0-1-1 0 0,0 1 1 0 0,1-1-1 0 0,-1 1 1 0 0,0-1 0 0 0,0 1-1 0 0,0-1 1 0 0,0 1-1 0 0,1-1 1 0 0,-1 1 0 0 0,0-1-1 0 0,0 1 1 0 0,0-1-1 0 0,0 1 1 0 0,0-1 0 0 0,0 1-1 0 0,0-1 1 0 0,-1 1 0 0 0,1-1-1 0 0,0 1 1 0 0,0-1-1 0 0,0 1 1 0 0,0-1 0 0 0,-1 1-1 0 0,1-1 1 0 0,0 1-1 0 0,-1-1 42 0 0,73 52 1708 0 0,-71-50-1688 0 0,0-1 0 0 0,0 0-1 0 0,0 0 1 0 0,0 1 0 0 0,0-1 0 0 0,-1 1 0 0 0,1-1-1 0 0,0 1 1 0 0,-1-1 0 0 0,1 1 0 0 0,-1 0-1 0 0,0-1 1 0 0,1 1 0 0 0,-1 0 0 0 0,0-1 0 0 0,0 1-1 0 0,0-1 1 0 0,0 1 0 0 0,0 0 0 0 0,-1-1 0 0 0,1 1-1 0 0,0 0 1 0 0,-1-1 0 0 0,1 1 0 0 0,-1-1 0 0 0,1 1-1 0 0,-1-1 1 0 0,0 1 0 0 0,0-1 0 0 0,0 1 0 0 0,0-1-1 0 0,0 0 1 0 0,0 0 0 0 0,0 1 0 0 0,0-1-1 0 0,0 0 1 0 0,-1 0 0 0 0,1 0 0 0 0,0 0 0 0 0,-1 0-1 0 0,1-1 1 0 0,-1 1 0 0 0,1 0 0 0 0,-1-1 0 0 0,1 1-1 0 0,-1-1 1 0 0,1 1 0 0 0,-1-1 0 0 0,0 0 0 0 0,1 1-1 0 0,-2-1-19 0 0,-108 24-92 0 0,31-20-5858 0 0,79-4 5837 0 0,-37 0-7504 0 0</inkml:trace>
  <inkml:trace contextRef="#ctx0" brushRef="#br0" timeOffset="-45962.42">2398 9055 12165 0 0,'0'0'1460'0'0,"0"0"-729"0"0,0 0-140 0 0,0 0-210 0 0,0 0-253 0 0,0 0 171 0 0,2 8 164 0 0,1 11-319 0 0,22 83 1198 0 0,-24-100-1344 0 0,0 0 1 0 0,0 0-1 0 0,0 0 0 0 0,0 0 0 0 0,0-1 1 0 0,0 1-1 0 0,0 0 0 0 0,1 0 0 0 0,-1-1 0 0 0,1 1 1 0 0,-1-1-1 0 0,1 0 0 0 0,0 1 0 0 0,-1-1 0 0 0,1 0 1 0 0,0 0-1 0 0,0 0 0 0 0,0 0 0 0 0,0 0 0 0 0,0-1 1 0 0,0 1-1 0 0,0 0 0 0 0,0-1 0 0 0,0 0 0 0 0,0 1 1 0 0,0-1-1 0 0,1 0 0 0 0,-1 0 0 0 0,0 0 0 0 0,0 0 1 0 0,0-1-1 0 0,0 1 0 0 0,0-1 0 0 0,0 1 0 0 0,0-1 1 0 0,0 0-1 0 0,0 1 0 0 0,0-1 0 0 0,0 0 0 0 0,0 0 1 0 0,0-1-1 0 0,-1 1 0 0 0,1 0 0 0 0,0-1 0 0 0,-1 1 1 0 0,1-1 1 0 0,55-91-671 0 0,-52 130 1478 0 0,-5-28-736 0 0,-1 0 0 0 0,1 0 0 0 0,-1 0 1 0 0,-1-1-1 0 0,1 1 0 0 0,-2-1 1 0 0,1 1-1 0 0,-1-1 0 0 0,0 0 0 0 0,-1 0 1 0 0,0 0-1 0 0,0 0 0 0 0,-1 0 1 0 0,0-1-1 0 0,0 0 0 0 0,0 0 0 0 0,-1-1 1 0 0,0 1-1 0 0,-1-1 0 0 0,1-1 0 0 0,-1 1 1 0 0,-5 2-72 0 0,-13-1-2884 0 0,16-10-4527 0 0,5-6-1492 0 0</inkml:trace>
  <inkml:trace contextRef="#ctx0" brushRef="#br0" timeOffset="-45775.23">2957 9339 15653 0 0,'0'0'1405'0'0,"0"0"-1405"0"0,0 0 0 0 0,0 0 0 0 0,-41 1 424 0 0,20-1-252 0 0,0 0-160 0 0,-2-1-12 0 0,-1-2-480 0 0,4 1-204 0 0,2-3-561 0 0,5-1-1207 0 0,6 2-2804 0 0,7-9-2293 0 0</inkml:trace>
  <inkml:trace contextRef="#ctx0" brushRef="#br0" timeOffset="-45620.24">2994 9227 10557 0 0,'0'0'2440'0'0,"0"0"-1828"0"0,0 0 340 0 0,0 0 484 0 0,0 0-1196 0 0,0 0-124 0 0,0 0 157 0 0,-40-7-121 0 0,16 7-104 0 0,-3-3-48 0 0,-2 3-549 0 0,5-3-575 0 0,1 1-968 0 0,6-1-3616 0 0,3-6-1645 0 0</inkml:trace>
  <inkml:trace contextRef="#ctx0" brushRef="#br0" timeOffset="-45276.31">3368 9053 12765 0 0,'0'0'2621'0'0,"0"0"-2276"0"0,-8 4-3 0 0,7-3-303 0 0,-7 1 7 0 0,0 1 0 0 0,1 0 0 0 0,-1 1 0 0 0,1 0 0 0 0,0 0 0 0 0,0 0 1 0 0,1 1-1 0 0,-1 0 0 0 0,1 0 0 0 0,0 1 0 0 0,0 0 0 0 0,1 0 0 0 0,0 0 1 0 0,0 1-1 0 0,0-1 0 0 0,1 1 0 0 0,0 0 0 0 0,0 1 0 0 0,1-1 0 0 0,0 1 1 0 0,0-1-1 0 0,1 1 0 0 0,-2 8-46 0 0,7-13 53 0 0,1 0 1 0 0,-1 0-1 0 0,1 0 1 0 0,0 0 0 0 0,0-1-1 0 0,0 1 1 0 0,0-1-1 0 0,1 0 1 0 0,-1 0-1 0 0,0-1 1 0 0,1 1-1 0 0,0-1 1 0 0,-1 0-1 0 0,1 0 1 0 0,0-1-1 0 0,-1 1 1 0 0,1-1-1 0 0,0 0 1 0 0,-1-1-1 0 0,1 1 1 0 0,0-1-1 0 0,-1 1 1 0 0,1-2-1 0 0,0 1 1 0 0,-1 0-1 0 0,1-1 1 0 0,-1 0 0 0 0,0 0-1 0 0,2-1-53 0 0,-2 1-20 0 0,0 0-1 0 0,-1-1 1 0 0,1 1-1 0 0,0-1 1 0 0,-1 0-1 0 0,1 0 1 0 0,-1 0-1 0 0,0 0 1 0 0,0-1-1 0 0,-1 0 1 0 0,1 1-1 0 0,-1-1 1 0 0,1 0-1 0 0,-1 0 1 0 0,0 0-1 0 0,-1 0 1 0 0,1-1 0 0 0,-1 1-1 0 0,0 0 1 0 0,0-1-1 0 0,0 1 1 0 0,0-1-1 0 0,-1 1 1 0 0,0-5 20 0 0,-15 251-1514 0 0,13-237-1729 0 0,-3-3-4433 0 0</inkml:trace>
  <inkml:trace contextRef="#ctx0" brushRef="#br0" timeOffset="-47101.73">1267 9060 5436 0 0,'0'0'4713'0'0,"0"0"-2984"0"0,0 0-646 0 0,0 0-11 0 0,0 0-344 0 0,7-3-403 0 0,-1 0-241 0 0,0 1 1 0 0,0 1-1 0 0,0-1 0 0 0,1 1 1 0 0,-1 0-1 0 0,0 0 1 0 0,1 1-1 0 0,-1-1 0 0 0,1 1 1 0 0,-1 1-1 0 0,1 0 0 0 0,-1 0 1 0 0,0 0-1 0 0,1 0 0 0 0,-1 1 1 0 0,0 0-1 0 0,0 0 0 0 0,0 1 1 0 0,0 0-1 0 0,-1 0 1 0 0,6 3-85 0 0,-9-3 38 0 0,1 0 1 0 0,-1-1 0 0 0,0 1 0 0 0,1 0 0 0 0,-1 0 0 0 0,0 0-1 0 0,-1 1 1 0 0,1-1 0 0 0,-1 0 0 0 0,1 1 0 0 0,-1-1 0 0 0,0 1-1 0 0,0-1 1 0 0,-1 1 0 0 0,1-1 0 0 0,-1 1 0 0 0,0 0 0 0 0,0-1-1 0 0,0 1 1 0 0,0 0 0 0 0,0-1 0 0 0,-1 1 0 0 0,0 0 0 0 0,1-1-1 0 0,-2 1 1 0 0,1-1 0 0 0,0 1 0 0 0,-1-1 0 0 0,1 0 0 0 0,-1 0-1 0 0,0 0 1 0 0,0 1 0 0 0,0-2 0 0 0,0 1 0 0 0,-1 0 0 0 0,1 0 0 0 0,-1-1-1 0 0,0 1 1 0 0,0-1 0 0 0,0 0 0 0 0,0 0 0 0 0,0 0 0 0 0,0 0-1 0 0,0-1 1 0 0,-1 1 0 0 0,1-1 0 0 0,-1 0 0 0 0,-2 1-39 0 0,67 13 604 0 0,-44-14-897 0 0,42 1-1181 0 0,-22-7-7804 0 0,-24 0 1513 0 0</inkml:trace>
  <inkml:trace contextRef="#ctx0" brushRef="#br0" timeOffset="-46836.6">1622 9151 6249 0 0,'0'0'4693'0'0,"0"0"-3588"0"0,0 0-932 0 0,0 0 59 0 0,0 0 388 0 0,0 0-162 0 0,0 0-289 0 0,0 0-245 0 0,4-5-164 0 0,0 2 229 0 0,0 0-1 0 0,0-1 1 0 0,0 1 0 0 0,1 1-1 0 0,-1-1 1 0 0,1 1-1 0 0,0 0 1 0 0,-1 0-1 0 0,1 0 1 0 0,0 0 0 0 0,0 1-1 0 0,0 0 1 0 0,0 0-1 0 0,0 0 1 0 0,1 1-1 0 0,-1 0 1 0 0,0 0 0 0 0,0 0-1 0 0,0 0 1 0 0,0 1-1 0 0,0 0 1 0 0,2 0 11 0 0,-5-1 39 0 0,0 0 1 0 0,0 0-1 0 0,0 0 1 0 0,1 0-1 0 0,-1 0 1 0 0,0 0-1 0 0,0 0 1 0 0,0 1-1 0 0,0-1 0 0 0,0 1 1 0 0,1 0-1 0 0,-1 0 1 0 0,0 0-1 0 0,-1 0 1 0 0,1 0-1 0 0,0 0 1 0 0,0 0-1 0 0,0 0 1 0 0,-1 1-1 0 0,1-1 1 0 0,0 1-1 0 0,-1-1 0 0 0,1 1 1 0 0,-1 0-1 0 0,0-1 1 0 0,0 1-1 0 0,1 0 1 0 0,-1 0-1 0 0,0 0 1 0 0,-1 0-1 0 0,1 0 1 0 0,0 0-1 0 0,-1 0 1 0 0,1 0-1 0 0,-1 0 0 0 0,1 1 1 0 0,-1-1-1 0 0,0 0 1 0 0,0 0-1 0 0,0 0 1 0 0,0 0-1 0 0,0 1 1 0 0,-1-1-1 0 0,1 0 1 0 0,-1 0-1 0 0,1 0 1 0 0,-1 0-1 0 0,0 0 0 0 0,0 0 1 0 0,0 0-1 0 0,0 0 1 0 0,0 0-1 0 0,0 0 1 0 0,-1-1-1 0 0,1 1 1 0 0,0 0-1 0 0,-1-1 1 0 0,1 1-1 0 0,-1-1 1 0 0,0 1-1 0 0,0-1 0 0 0,1 0 1 0 0,-1 0-1 0 0,-1 1-39 0 0,-33 20-2 0 0,9-15-5019 0 0,20-7-377 0 0</inkml:trace>
  <inkml:trace contextRef="#ctx0" brushRef="#br0" timeOffset="-46585.54">1904 9081 11837 0 0,'0'0'1036'0'0,"0"0"-540"0"0,0 0 344 0 0,-5 7-49 0 0,2-2-887 0 0,-38 71 1504 0 0,40-74-1478 0 0,0-1-1 0 0,0 1 1 0 0,1 0 0 0 0,-1-1-1 0 0,1 1 1 0 0,-1 0-1 0 0,1-1 1 0 0,0 1 0 0 0,0 0-1 0 0,0 0 1 0 0,-1-1-1 0 0,2 1 1 0 0,-1 0 0 0 0,0 0-1 0 0,0-1 1 0 0,1 1 0 0 0,-1 0-1 0 0,0-1 1 0 0,1 1-1 0 0,0 0 1 0 0,-1-1 0 0 0,1 1-1 0 0,0-1 1 0 0,0 1-1 0 0,0-1 1 0 0,0 1 0 0 0,0-1-1 0 0,0 0 1 0 0,1 1-1 0 0,-1-1 1 0 0,0 0 0 0 0,0 0-1 0 0,1 0 1 0 0,-1 0 0 0 0,1 0-1 0 0,-1 0 1 0 0,1 0-1 0 0,0-1 1 0 0,-1 1 0 0 0,1-1-1 0 0,0 1 1 0 0,-1-1-1 0 0,1 1 1 0 0,0-1 0 0 0,-1 0-1 0 0,1 0 1 0 0,0 0 0 0 0,0 0-1 0 0,1 0 71 0 0,10 0-3091 0 0,-2 0-2557 0 0</inkml:trace>
  <inkml:trace contextRef="#ctx0" brushRef="#br0" timeOffset="-46291.19">2206 9207 5701 0 0,'0'0'8120'0'0,"0"0"-8120"0"0,0 0 76 0 0,0 0-76 0 0,0 0 824 0 0,-52 3-408 0 0,34-3-304 0 0,-2 0-112 0 0,-2 0-440 0 0,2-2-944 0 0,1-1-1228 0 0,10 0-2640 0 0</inkml:trace>
  <inkml:trace contextRef="#ctx0" brushRef="#br0" timeOffset="-46290.19">2161 9183 10997 0 0,'0'0'1720'0'0,"0"0"-1376"0"0,0 0 396 0 0,23 45 132 0 0,-23-32-252 0 0,0 2-304 0 0,-2-3-128 0 0,0 2-76 0 0,-3-2 0 0 0,1-2-112 0 0,0-2-540 0 0,4-3-420 0 0,-2-2-728 0 0,2-3-2976 0 0,2-5-3301 0 0</inkml:trace>
  <inkml:trace contextRef="#ctx0" brushRef="#br1" timeOffset="-43583.54">218 8419 1280 0 0,'0'0'8352'0'0,"0"0"-5364"0"0,0 0-1861 0 0,0 0-279 0 0,0 0-30 0 0,-7 0-16 0 0,-201-10 1212 0 0,205 2-3703 0 0,30 1-7364 0 0,-12 4 2562 0 0</inkml:trace>
  <inkml:trace contextRef="#ctx0" brushRef="#br1" timeOffset="-43149.63">336 8265 6249 0 0,'0'0'4527'0'0,"0"0"-2995"0"0,0 0-727 0 0,0 0 53 0 0,0 0-40 0 0,0 0-329 0 0,0 0-206 0 0,0 0-149 0 0,32-7-773 0 0,-31 7 637 0 0,4 0 87 0 0,0-1 0 0 0,-1 1 0 0 0,1-1 0 0 0,0 1 0 0 0,0 0 1 0 0,0 1-1 0 0,-1 0 0 0 0,1-1 0 0 0,0 1 0 0 0,0 1 0 0 0,-1-1 0 0 0,1 1 0 0 0,-1 0 0 0 0,1 0 0 0 0,-1 0 1 0 0,0 0-1 0 0,0 1 0 0 0,0 0 0 0 0,0-1 0 0 0,0 2 0 0 0,-1-1 0 0 0,2 2-85 0 0,-71 78 987 0 0,64-83-977 0 0,0 1 0 0 0,1-1-1 0 0,-1 1 1 0 0,0 0 0 0 0,1 0 0 0 0,-1 0-1 0 0,0 0 1 0 0,1 0 0 0 0,-1 0 0 0 0,1 0 0 0 0,0 0-1 0 0,-1 0 1 0 0,1 1 0 0 0,0-1 0 0 0,0 1-1 0 0,-1-1 1 0 0,1 1 0 0 0,0-1 0 0 0,1 1 0 0 0,-1 0-1 0 0,0-1 1 0 0,0 1 0 0 0,1 0 0 0 0,-1 0-1 0 0,1-1 1 0 0,-1 1 0 0 0,1 0 0 0 0,0 0 0 0 0,0 0-1 0 0,0 0 1 0 0,0 0 0 0 0,0-1 0 0 0,0 1-1 0 0,1 0 1 0 0,-1 0 0 0 0,0 0 0 0 0,1 0 0 0 0,0-1-1 0 0,-1 1 1 0 0,1 0 0 0 0,0-1 0 0 0,0 1-1 0 0,0 0 1 0 0,0-1 0 0 0,0 1 0 0 0,0-1 0 0 0,0 0-1 0 0,1 1 1 0 0,-1-1 0 0 0,0 0 0 0 0,1 0-1 0 0,-1 1 1 0 0,1-1 0 0 0,-1 0 0 0 0,1-1 0 0 0,0 1-1 0 0,1 1-9 0 0,111-3 3178 0 0,-82-1-5986 0 0,-9 2-6556 0 0,-32-2 16 0 0</inkml:trace>
  <inkml:trace contextRef="#ctx0" brushRef="#br1" timeOffset="-42341.16">623 8285 768 0 0,'0'0'829'0'0,"0"0"434"0"0,0 0 2268 0 0,0 0-1581 0 0,0 0-1181 0 0,0 0-339 0 0,0 0-19 0 0,0 0-128 0 0,40-16-921 0 0,-23 8 826 0 0,-1 0 0 0 0,1 1 0 0 0,1 1 0 0 0,-1 0 0 0 0,1 2 0 0 0,0 0 0 0 0,0 1 0 0 0,1 1 0 0 0,-1 0-1 0 0,1 1 1 0 0,-1 2 0 0 0,0 0 0 0 0,1 0 0 0 0,-1 2 0 0 0,0 0 0 0 0,0 1 0 0 0,0 1 0 0 0,-1 1 0 0 0,1 0 0 0 0,-1 2 0 0 0,10 5-188 0 0,-1 35 224 0 0,-55-68-2849 0 0,36-37 731 0 0,-6 56 2017 0 0,0 0 1 0 0,1-1-1 0 0,-1 1 1 0 0,1 0-1 0 0,0 0 1 0 0,-1 0-1 0 0,1 0 1 0 0,0 1-1 0 0,0-1 1 0 0,-1 0-1 0 0,1 1 1 0 0,0-1-1 0 0,0 1 1 0 0,0 0-1 0 0,0-1 1 0 0,0 1 0 0 0,0 0-1 0 0,0 0 1 0 0,0 0-1 0 0,0 0 1 0 0,-1 1-1 0 0,1-1 1 0 0,0 1-1 0 0,0-1 1 0 0,0 1-1 0 0,0-1 1 0 0,0 1-1 0 0,-1 0 1 0 0,1 0-1 0 0,0 0 1 0 0,-1 0-1 0 0,1 0 1 0 0,-1 0 0 0 0,1 1-1 0 0,-1-1 1 0 0,0 0-1 0 0,1 1 1 0 0,-1-1-1 0 0,0 1 1 0 0,0-1-1 0 0,0 1 1 0 0,0 0-1 0 0,1 1-123 0 0,-1-2 54 0 0,-1 1 0 0 0,1 0-1 0 0,0 0 1 0 0,0 0 0 0 0,-1 0 0 0 0,1 0-1 0 0,-1 0 1 0 0,1 0 0 0 0,-1 1-1 0 0,0-1 1 0 0,0 0 0 0 0,0 0-1 0 0,0 0 1 0 0,0 0 0 0 0,0 0 0 0 0,-1 0-1 0 0,1 0 1 0 0,-1 0 0 0 0,0 0-1 0 0,1 0 1 0 0,-1 0 0 0 0,0 0 0 0 0,0 0-1 0 0,0 0 1 0 0,0-1 0 0 0,-1 1-1 0 0,1 0 1 0 0,0-1 0 0 0,-1 1-1 0 0,1-1 1 0 0,-1 1 0 0 0,1-1 0 0 0,-1 0-1 0 0,0 1 1 0 0,0-1 0 0 0,1 0-1 0 0,-3 1-53 0 0,-31 3-4604 0 0,29-7-1025 0 0</inkml:trace>
  <inkml:trace contextRef="#ctx0" brushRef="#br1" timeOffset="-41286.04">1468 9212 1304 0 0,'0'0'0'0'0,"0"0"0"0"0</inkml:trace>
  <inkml:trace contextRef="#ctx0" brushRef="#br1" timeOffset="-27634.21">4558 8929 1200 0 0,'0'0'496'0'0,"0"0"-224"0"0,0 0-168 0 0,0 0 4 0 0,0 0-32 0 0,0 0 512 0 0,0 0-588 0 0,0 0 0 0 0,0 0 8 0 0,9 12-8 0 0,-9-12-4 0 0,0 0-4 0 0,0 1 4 0 0,0 0-728 0 0,3-1-1372 0 0</inkml:trace>
  <inkml:trace contextRef="#ctx0" brushRef="#br0" timeOffset="-25143.14">4344 8933 2356 0 0,'0'0'1028'0'0,"0"0"2187"0"0,0 0-1257 0 0,0 0-627 0 0,0 0 7 0 0,0 0-138 0 0,0 0-399 0 0,0 0-499 0 0,-7-1-44 0 0,-260-13 1955 0 0,283 10-8871 0 0,-4 2 1180 0 0</inkml:trace>
  <inkml:trace contextRef="#ctx0" brushRef="#br0" timeOffset="-24877.29">4392 8858 3100 0 0,'0'0'6086'0'0,"0"0"-3968"0"0,0 0-1644 0 0,0 0-302 0 0,-9-1 189 0 0,-236-11 497 0 0,259 4-9547 0 0,-4 3 4617 0 0</inkml:trace>
  <inkml:trace contextRef="#ctx0" brushRef="#br0" timeOffset="-24625.75">4354 8752 4496 0 0,'0'0'4209'0'0,"0"0"-2762"0"0,0 0-693 0 0,0 0-229 0 0,0 0-490 0 0,0 0 164 0 0,8 8 300 0 0,2 5-374 0 0,1 0 0 0 0,0-1-1 0 0,1 0 1 0 0,1-1-1 0 0,0 0 1 0 0,0-1-1 0 0,1-1 1 0 0,0 0-1 0 0,1-1 1 0 0,0-1-1 0 0,0 0 1 0 0,1-1-1 0 0,0 0 1 0 0,0-1-1 0 0,0-1 1 0 0,0-1-1 0 0,1 0 1 0 0,14 0-125 0 0,-50-15 2271 0 0,-86 101-2657 0 0,76-57-2946 0 0,18-21-1168 0 0,3-3-2787 0 0</inkml:trace>
  <inkml:trace contextRef="#ctx0" brushRef="#br0" timeOffset="-24052.07">5278 8450 1528 0 0,'0'0'8982'0'0,"0"0"-6325"0"0,1-7-1833 0 0,0 5-762 0 0,0 1 0 0 0,-1-1 0 0 0,1 1 1 0 0,0-1-1 0 0,-1 0 0 0 0,0 1 0 0 0,1-1 0 0 0,-1 0 0 0 0,0 1 0 0 0,0-1 0 0 0,0 0 0 0 0,0 0 0 0 0,0 1 0 0 0,0-1 0 0 0,0 0 0 0 0,-1 1 0 0 0,1-1 0 0 0,-1 0 0 0 0,1 1 0 0 0,-1-1 0 0 0,0 0 1 0 0,1 1-1 0 0,-1-1 0 0 0,0 1 0 0 0,0 0 0 0 0,0-1 0 0 0,0 1 0 0 0,0 0 0 0 0,-1-1 0 0 0,1 1 0 0 0,0 0 0 0 0,-1 0 0 0 0,1 0 0 0 0,0 0 0 0 0,-1 0 0 0 0,1 0 0 0 0,-1 0 0 0 0,0 1 0 0 0,1-1 1 0 0,-1 1-1 0 0,1-1 0 0 0,-1 1 0 0 0,0-1 0 0 0,0 1 0 0 0,1 0 0 0 0,-1 0 0 0 0,0 0 0 0 0,1 0 0 0 0,-1 0 0 0 0,0 0 0 0 0,0 1 0 0 0,-1-1-62 0 0,0 3-34 0 0,1 0 1 0 0,-1 1-1 0 0,0-1 0 0 0,1 0 0 0 0,0 1 0 0 0,0-1 0 0 0,0 1 0 0 0,0 0 1 0 0,0 0-1 0 0,1 0 0 0 0,0 0 0 0 0,0 0 0 0 0,0 0 0 0 0,0 0 0 0 0,0 0 0 0 0,1 0 1 0 0,0 0-1 0 0,0 1 0 0 0,0-1 0 0 0,0 0 0 0 0,1 0 0 0 0,0 0 0 0 0,0 0 1 0 0,0 0-1 0 0,0 0 0 0 0,0 0 0 0 0,1 0 0 0 0,0 0 34 0 0,13 55-78 0 0,-10-50 150 0 0,-1 1 0 0 0,0 0 0 0 0,0 0-1 0 0,-1 1 1 0 0,-1-1 0 0 0,0 0 0 0 0,0 1-1 0 0,-1 0 1 0 0,0-1 0 0 0,-1 1 0 0 0,0 0-1 0 0,-1 0 1 0 0,0-1 0 0 0,0 1 0 0 0,-1-1-1 0 0,-1 1 1 0 0,0-1 0 0 0,0 0-1 0 0,-1 0 1 0 0,0 0 0 0 0,-1 0 0 0 0,0-1-1 0 0,-1 0 1 0 0,1 0 0 0 0,-2 0 0 0 0,-1 1-72 0 0,-1-2-172 0 0,0-1 1 0 0,-1-1-1 0 0,0 1 1 0 0,0-1 0 0 0,0-1-1 0 0,-1 0 1 0 0,0 0-1 0 0,0-1 1 0 0,0-1 0 0 0,0 0-1 0 0,-1 0 1 0 0,1-1-1 0 0,-1-1 1 0 0,-2 1 171 0 0,40 33-225 0 0,-14-21 395 0 0,0 1 1 0 0,0 0-1 0 0,-2 0 1 0 0,0 2-1 0 0,0-1 1 0 0,-2 1-1 0 0,0 0 1 0 0,-1 1-1 0 0,-1 0 1 0 0,0 0 0 0 0,-2 0-1 0 0,0 1 1 0 0,-1-1-1 0 0,0 1 1 0 0,-2 0-1 0 0,0 0 1 0 0,-3 18-171 0 0,16 67-882 0 0,9-70-7047 0 0,-15-31 588 0 0</inkml:trace>
  <inkml:trace contextRef="#ctx0" brushRef="#br0" timeOffset="-23349.88">5729 8463 1448 0 0,'0'0'6639'0'0,"0"0"-4238"0"0,0 0-1478 0 0,0 0-43 0 0,0 0-6 0 0,0 0-138 0 0,0 0-220 0 0,7 0-622 0 0,5 0 152 0 0,-1 1 0 0 0,1 0 0 0 0,-1 0 0 0 0,1 2 0 0 0,-1-1 0 0 0,0 2 0 0 0,0-1 0 0 0,0 1 0 0 0,-1 1 0 0 0,1 0 1 0 0,-1 1-1 0 0,0 0 0 0 0,-1 0 0 0 0,1 1 0 0 0,-1 0 0 0 0,-1 1 0 0 0,2 1-46 0 0,-9-8 53 0 0,0 1 0 0 0,0 0 0 0 0,0 0 0 0 0,0 0 0 0 0,0 1 0 0 0,0-1 0 0 0,0 0-1 0 0,0 0 1 0 0,-1 0 0 0 0,0 1 0 0 0,1-1 0 0 0,-1 0 0 0 0,0 1 0 0 0,0-1 0 0 0,0 0 0 0 0,0 1 0 0 0,0-1 0 0 0,-1 0 0 0 0,1 0 0 0 0,-1 1 0 0 0,1-1 0 0 0,-1 0-1 0 0,0 0 1 0 0,0 0 0 0 0,0 0 0 0 0,0 0 0 0 0,0 0 0 0 0,-1 0 0 0 0,1 0 0 0 0,-1 0 0 0 0,1 0 0 0 0,-1-1 0 0 0,1 1 0 0 0,-1-1 0 0 0,0 1 0 0 0,0-1-1 0 0,0 0 1 0 0,0 1 0 0 0,0-1 0 0 0,0 0 0 0 0,0 0 0 0 0,0-1 0 0 0,-2 1-53 0 0,-36 11-3889 0 0,37-12 494 0 0,2-3-2411 0 0</inkml:trace>
  <inkml:trace contextRef="#ctx0" brushRef="#br0" timeOffset="-23098.98">6050 8459 928 0 0,'0'0'7297'0'0,"0"0"-4096"0"0,0 0-2607 0 0,0 0-414 0 0,-3 6 454 0 0,-6 14 448 0 0,6-18-1030 0 0,0 1 1 0 0,0 0 0 0 0,1 0-1 0 0,-1 1 1 0 0,1-1 0 0 0,0 1-1 0 0,0-1 1 0 0,0 1-1 0 0,0-1 1 0 0,1 1 0 0 0,0 0-1 0 0,-1 0 1 0 0,2 0 0 0 0,-1 0-1 0 0,0 0 1 0 0,1 0-1 0 0,-1 0 1 0 0,1 0 0 0 0,0 0-1 0 0,0 0 1 0 0,1 0 0 0 0,0 0-1 0 0,-1 0 1 0 0,1 0-1 0 0,0 0 1 0 0,1 0 0 0 0,-1 0-1 0 0,1 0 1 0 0,-1-1 0 0 0,1 1-1 0 0,0-1 1 0 0,1 1-1 0 0,-1-1 1 0 0,1 0 0 0 0,-1 0-1 0 0,1 0 1 0 0,0 0 0 0 0,0 0-1 0 0,0-1 1 0 0,4 3-53 0 0,64 7-5327 0 0,-56-12 194 0 0</inkml:trace>
  <inkml:trace contextRef="#ctx0" brushRef="#br0" timeOffset="-22851.24">6541 8593 456 0 0,'0'0'11725'0'0,"0"0"-10025"0"0,0 0-1700 0 0,0 0 0 0 0,0 0 480 0 0,0 0 204 0 0,-37 10-144 0 0,16-8-188 0 0,-6-2-176 0 0,-1 1-176 0 0,1-1-312 0 0,0 0-544 0 0,5-1-576 0 0,2-4-1260 0 0,9 1-4249 0 0</inkml:trace>
  <inkml:trace contextRef="#ctx0" brushRef="#br0" timeOffset="-22575.25">6469 8552 5244 0 0,'0'0'6429'0'0,"0"0"-5929"0"0,31 38 204 0 0,-27-25 584 0 0,2 3-152 0 0,-6-1-308 0 0,0-1-147 0 0,0 2-233 0 0,-2-2-176 0 0,-2 0-176 0 0,0-4-96 0 0,2 1-160 0 0,0-4-288 0 0,0-2-557 0 0,2-3-1167 0 0,2-1-2444 0 0,6-7-3265 0 0</inkml:trace>
  <inkml:trace contextRef="#ctx0" brushRef="#br0" timeOffset="-22405.71">6913 8439 184 0 0,'0'0'11159'0'0,"0"0"-8291"0"0,0 0-2578 0 0,0 7 110 0 0,0-3-340 0 0,-2 1-15 0 0,1-1 1 0 0,0 0 0 0 0,0 1-1 0 0,0-1 1 0 0,1 1-1 0 0,-1-1 1 0 0,1 1-1 0 0,0-1 1 0 0,1 1 0 0 0,-1-1-1 0 0,1 1 1 0 0,0-1-1 0 0,0 0 1 0 0,0 1-1 0 0,0-1 1 0 0,1 0 0 0 0,0 0-1 0 0,0 0 1 0 0,0 0-1 0 0,0 0 1 0 0,1 0 0 0 0,-1 0-1 0 0,1-1 1 0 0,0 1-1 0 0,0-1 1 0 0,0 0-1 0 0,1 0 1 0 0,-1 0 0 0 0,1-1-1 0 0,0 1 1 0 0,0-1-1 0 0,0 1 1 0 0,0-1 0 0 0,0-1-1 0 0,0 1 1 0 0,0 0-1 0 0,0-1 1 0 0,4 0-46 0 0,-3-1 6 0 0,-1 0-1 0 0,1 0 1 0 0,0-1 0 0 0,0 0 0 0 0,0 0 0 0 0,0 0-1 0 0,-1-1 1 0 0,1 0 0 0 0,-1 0 0 0 0,1 0 0 0 0,-1 0-1 0 0,0-1 1 0 0,1 1 0 0 0,-1-1 0 0 0,-1 0 0 0 0,1 0-1 0 0,0-1 1 0 0,-1 1 0 0 0,0-1 0 0 0,1 0 0 0 0,-1 0-1 0 0,-1 0 1 0 0,1 0 0 0 0,-1 0 0 0 0,1-1-1 0 0,-1 1 1 0 0,-1-1 0 0 0,1 1 0 0 0,1-5-6 0 0,-1 93 1373 0 0,-1-75-1375 0 0,-1 0 0 0 0,0 0-1 0 0,-1 0 1 0 0,0 0 0 0 0,0 0 0 0 0,-1 0-1 0 0,0 0 1 0 0,0-1 0 0 0,-1 1 0 0 0,-1 0-1 0 0,1-1 1 0 0,-1 0 0 0 0,-1 0-1 0 0,1 0 1 0 0,-1-1 0 0 0,-1 1 0 0 0,1-1-1 0 0,-1 0 1 0 0,-2 1 2 0 0,-11-4-2369 0 0,8-7-4091 0 0,4-7-2582 0 0</inkml:trace>
  <inkml:trace contextRef="#ctx0" brushRef="#br0" timeOffset="-22233.52">7753 8760 9073 0 0,'0'0'4544'0'0,"0"0"-3904"0"0,0 0-632 0 0,0 0 440 0 0,0 0 484 0 0,-53-7-224 0 0,34 1-447 0 0,-5 0-209 0 0,0 1-48 0 0,1-2-4 0 0,1 3-68 0 0,2-3-449 0 0,4-1-403 0 0,2 0-520 0 0,6-2-1120 0 0,3 3-2856 0 0</inkml:trace>
  <inkml:trace contextRef="#ctx0" brushRef="#br0" timeOffset="-21982.53">7794 8631 5653 0 0,'0'0'6484'0'0,"0"0"-5436"0"0,0 0-360 0 0,0 0-80 0 0,0 0-344 0 0,0 0 216 0 0,-44-3 24 0 0,21-1-192 0 0,1 3-224 0 0,-2-2-88 0 0,3 0-268 0 0,-1 0-700 0 0,4-1-428 0 0,5 1-804 0 0,5 1-1936 0 0,6-7-2025 0 0</inkml:trace>
  <inkml:trace contextRef="#ctx0" brushRef="#br0" timeOffset="-21685.57">8090 8544 10981 0 0,'0'0'2082'0'0,"0"0"-1419"0"0,0 0-480 0 0,0 0 345 0 0,0 0-114 0 0,0 0-356 0 0,0 0-84 0 0,8 6 123 0 0,77 70 1380 0 0,-142-63-1322 0 0,33-1-2571 0 0,52 12 2772 0 0,-15-14 235 0 0,-10-10-522 0 0,-1 1 0 0 0,1 0 0 0 0,0 0 0 0 0,-1 0 0 0 0,1 0 0 0 0,-1 1 0 0 0,0-1 0 0 0,1 1 0 0 0,-1-1 0 0 0,0 1 0 0 0,0 0 0 0 0,0 0 0 0 0,0 0 0 0 0,0 0 0 0 0,-1 0 0 0 0,1 0 0 0 0,0 1 0 0 0,-1-1 0 0 0,0 1 0 0 0,0-1 0 0 0,1 1 0 0 0,-1-1 0 0 0,-1 1 0 0 0,1-1 0 0 0,0 1-1 0 0,-1 0 1 0 0,1 0 0 0 0,-1-1 0 0 0,0 1 0 0 0,0 0 0 0 0,0 0 0 0 0,0-1 0 0 0,0 1 0 0 0,-1 0 0 0 0,1 0 0 0 0,-1-1 0 0 0,0 1 0 0 0,0 0 0 0 0,0-1 0 0 0,0 1 0 0 0,0-1 0 0 0,0 1 0 0 0,-1-1 0 0 0,1 0 0 0 0,-1 0 0 0 0,0 1 0 0 0,0-1 0 0 0,-1 1-69 0 0,-94 22 129 0 0,30-28-7739 0 0,35-5-731 0 0</inkml:trace>
  <inkml:trace contextRef="#ctx0" brushRef="#br0" timeOffset="-21038.15">454 8392 2328 0 0,'0'0'180'0'0,"0"0"3925"0"0,0 0-1821 0 0,0 0-912 0 0,0 0-352 0 0,0 0-300 0 0,0 0-504 0 0,0 0-216 0 0,0 0-616 0 0,0 2-864 0 0,4-2-1332 0 0,1 0-1369 0 0,9-5 1045 0 0</inkml:trace>
  <inkml:trace contextRef="#ctx0" brushRef="#br0" timeOffset="-20771.27">1580 8456 664 0 0,'0'0'891'0'0,"0"0"1467"0"0,0 0-19 0 0,0 0-719 0 0,0 0-429 0 0,0 0-228 0 0,0 0-177 0 0,0 0-300 0 0,0 0-237 0 0,0 1-144 0 0,2 2-97 0 0,-1 0-455 0 0,-4-4-5821 0 0,3-5 1323 0 0</inkml:trace>
  <inkml:trace contextRef="#ctx0" brushRef="#br0" timeOffset="-20447.29">1553 9227 2480 0 0,'0'0'3881'0'0,"0"0"-2249"0"0,0 0-1229 0 0,0 0 184 0 0,0 0 136 0 0,0 0 36 0 0,0 0-128 0 0,0 0-39 0 0,0 0-4 0 0,-1 5-57 0 0,1-4-1544 0 0,-5 18 3821 0 0,5-16-5934 0 0,4-6-5989 0 0,-8 9 6754 0 0</inkml:trace>
  <inkml:trace contextRef="#ctx0" brushRef="#br0" timeOffset="-19554.08">5655 9214 1656 0 0,'0'0'280'0'0,"0"0"486"0"0,0 0 1353 0 0,0 0-877 0 0,0 0-758 0 0,0 0-65 0 0,0 0 186 0 0,0 0 28 0 0,0 0-95 0 0,16-17 4527 0 0,-17 14-5051 0 0,-1 0 0 0 0,1 0-1 0 0,-1 0 1 0 0,0 1 0 0 0,0-1-1 0 0,0 0 1 0 0,-1 1 0 0 0,1 0-1 0 0,0-1 1 0 0,-1 1 0 0 0,1 0-1 0 0,-1 0 1 0 0,0 1 0 0 0,0-1-1 0 0,0 0 1 0 0,0 1 0 0 0,0 0-1 0 0,0-1 1 0 0,0 1 0 0 0,0 1 0 0 0,-1-1-1 0 0,1 0 1 0 0,0 1 0 0 0,0 0-1 0 0,-1-1 1 0 0,1 1 0 0 0,0 1-1 0 0,-1-1 1 0 0,1 0 0 0 0,0 1-1 0 0,-1 0 1 0 0,1-1 0 0 0,0 1-1 0 0,0 0 1 0 0,0 1 0 0 0,0-1-1 0 0,0 1 1 0 0,0-1 0 0 0,0 1-1 0 0,0 0 1 0 0,1 0 0 0 0,-1 0-1 0 0,1 0 1 0 0,-1 1 0 0 0,1-1-1 0 0,0 1 1 0 0,0-1 0 0 0,0 1 0 0 0,0 0-1 0 0,1 0 1 0 0,-1 0 0 0 0,1 0-1 0 0,-1 0 1 0 0,1 0 0 0 0,0 0-1 0 0,0 0 1 0 0,1 0 0 0 0,-1 1-1 0 0,1-1 1 0 0,-1 0 0 0 0,1 1-1 0 0,0 1-13 0 0,2-3 34 0 0,-1 0-1 0 0,1 0 0 0 0,-1 0 0 0 0,1-1 1 0 0,-1 1-1 0 0,1-1 0 0 0,0 1 1 0 0,0-1-1 0 0,0 0 0 0 0,0 1 0 0 0,0-1 1 0 0,0 0-1 0 0,0 0 0 0 0,0-1 1 0 0,1 1-1 0 0,-1 0 0 0 0,0-1 0 0 0,0 1 1 0 0,1-1-1 0 0,-1 0 0 0 0,0 0 0 0 0,1 0 1 0 0,-1 0-1 0 0,0 0 0 0 0,1 0 1 0 0,-1-1-1 0 0,0 1 0 0 0,1-1 0 0 0,-1 1 1 0 0,0-1-1 0 0,0 0 0 0 0,0 0 1 0 0,0 0-1 0 0,0 0 0 0 0,0 0 0 0 0,0-1 1 0 0,0 1-1 0 0,0-1 0 0 0,0 1 0 0 0,-1-1 1 0 0,1 0-1 0 0,-1 1 0 0 0,1-1 1 0 0,-1 0-1 0 0,0 0 0 0 0,1-1-33 0 0,14-11-5112 0 0,-11 11 199 0 0</inkml:trace>
  <inkml:trace contextRef="#ctx0" brushRef="#br0" timeOffset="-19258.01">5799 9183 2492 0 0,'0'0'6453'0'0,"0"0"-4115"0"0,0 0-1475 0 0,0 0 40 0 0,0 0-1 0 0,0 0-330 0 0,0 0-329 0 0,20-8-1080 0 0,88 42 1352 0 0,-106-33-464 0 0,-1 0-1 0 0,1 1 0 0 0,0-1 0 0 0,-1 0 0 0 0,1 1 1 0 0,0-1-1 0 0,-1 1 0 0 0,0-1 0 0 0,1 1 1 0 0,-1 0-1 0 0,0-1 0 0 0,0 1 0 0 0,0 0 1 0 0,0 0-1 0 0,0 0 0 0 0,0 0 0 0 0,0 0 1 0 0,-1 0-1 0 0,1 0 0 0 0,-1 0 0 0 0,0 0 0 0 0,1 0 1 0 0,-1 1-1 0 0,0-1 0 0 0,0 0 0 0 0,0 0 1 0 0,-1 0-1 0 0,1 0 0 0 0,0 0 0 0 0,-1 0 1 0 0,0 0-1 0 0,1 0 0 0 0,-1 0 0 0 0,0 0 0 0 0,0 0 1 0 0,0 0-1 0 0,0 0 0 0 0,0 0 0 0 0,0-1 1 0 0,-1 1-1 0 0,1 0 0 0 0,-1-1 0 0 0,1 1 1 0 0,-1-1-1 0 0,0 0 0 0 0,1 1 0 0 0,-1-1 1 0 0,0 0-1 0 0,0 0 0 0 0,0 0 0 0 0,0 0-50 0 0,0 0-271 0 0,-33 24-441 0 0,23-19-2366 0 0,3-7-3404 0 0,8-2 19 0 0</inkml:trace>
  <inkml:trace contextRef="#ctx0" brushRef="#br0" timeOffset="-19009.05">6020 9178 3372 0 0,'0'0'6637'0'0,"0"0"-4761"0"0,0 0-1530 0 0,0 0-9 0 0,0 0 463 0 0,-2 6 77 0 0,-1-2-832 0 0,1 0-1 0 0,0 0 0 0 0,0 0 0 0 0,1 0 1 0 0,-1 0-1 0 0,1 0 0 0 0,0 0 0 0 0,0 0 1 0 0,0 0-1 0 0,1 1 0 0 0,-1-1 0 0 0,1 0 1 0 0,0 0-1 0 0,0 1 0 0 0,1-1 0 0 0,-1 0 1 0 0,1 1-1 0 0,0-1 0 0 0,0 0 0 0 0,1 0 1 0 0,-1 0-1 0 0,1 0 0 0 0,0 0 0 0 0,0 0 1 0 0,0-1-1 0 0,0 1 0 0 0,1 0 0 0 0,-1-1 1 0 0,1 0-1 0 0,0 0 0 0 0,0 1 0 0 0,0-2 1 0 0,0 1-1 0 0,1 0 0 0 0,-1-1 0 0 0,1 1 1 0 0,0-1-1 0 0,0 0 0 0 0,-1-1 0 0 0,2 1-44 0 0,34 9-5293 0 0,-30-10 420 0 0</inkml:trace>
  <inkml:trace contextRef="#ctx0" brushRef="#br0" timeOffset="-18509.23">532 8399 1632 0 0,'0'0'88'0'0,"0"0"292"0"0,0 0 3605 0 0,0 0-2425 0 0,0 0-316 0 0,0 0-324 0 0,0 0-80 0 0,0 0-272 0 0,0 0-320 0 0,0 0-248 0 0,7 2-412 0 0,-3-2-272 0 0,2 1-688 0 0,-2-1-924 0 0,4 0-3045 0 0</inkml:trace>
  <inkml:trace contextRef="#ctx0" brushRef="#br0" timeOffset="-18227.51">2411 8526 1044 0 0,'0'0'683'0'0,"0"0"-48"0"0,0 0 1053 0 0,0 0 115 0 0,0 0-456 0 0,0 0-216 0 0,0 0-180 0 0,0 0-227 0 0,0 0-222 0 0,-2 4-161 0 0,-1-1-409 0 0,-1 10 193 0 0,17-10-3614 0 0,-9-3-604 0 0</inkml:trace>
  <inkml:trace contextRef="#ctx0" brushRef="#br0" timeOffset="-17868.19">2596 9299 680 0 0,'0'0'721'0'0,"0"0"404"0"0,0 0 676 0 0,0 0-243 0 0,0 0-278 0 0,0 0-43 0 0,0 0-119 0 0,0 0-150 0 0,0 0-200 0 0,2 11 5 0 0,1-5-6205 0 0,-1-9 1332 0 0,-9-11 1603 0 0</inkml:trace>
  <inkml:trace contextRef="#ctx0" brushRef="#br0" timeOffset="-17011.21">6572 9348 3616 0 0,'0'0'1056'0'0,"0"0"2805"0"0,0 0-1796 0 0,0 0-1025 0 0,0 0 102 0 0,0 0 12 0 0,0 0-260 0 0,0 0-309 0 0,-2 2 510 0 0,-177-2-61 0 0,204-11-7693 0 0,-12 8 1297 0 0</inkml:trace>
  <inkml:trace contextRef="#ctx0" brushRef="#br0" timeOffset="-16499.26">6775 9186 7061 0 0,'0'0'4267'0'0,"0"0"-2643"0"0,0 0-850 0 0,0 0-109 0 0,0 0-257 0 0,0 0-288 0 0,0 0 118 0 0,-1 8 166 0 0,0-3-353 0 0,1 1 0 0 0,-1-1 0 0 0,1 1 0 0 0,0-1 0 0 0,0 0 0 0 0,0 1 0 0 0,1-1 0 0 0,0 1-1 0 0,0-1 1 0 0,0 0 0 0 0,1 0 0 0 0,0 0 0 0 0,0 0 0 0 0,0 0 0 0 0,1 0 0 0 0,-1 0 0 0 0,1 0 0 0 0,0-1 0 0 0,0 0 0 0 0,1 1 0 0 0,0-1 0 0 0,-1 0 0 0 0,1-1 0 0 0,0 1 0 0 0,1-1 0 0 0,-1 0 0 0 0,1 0 0 0 0,-1 0 0 0 0,1 0 0 0 0,0-1 0 0 0,0 0 0 0 0,0 0 0 0 0,0 0 0 0 0,1-1 0 0 0,-1 0 0 0 0,0 0 0 0 0,1 0 0 0 0,-1 0 0 0 0,0-1 0 0 0,1 0-51 0 0,-3-2 11 0 0,-1 0 0 0 0,1 1 0 0 0,-1-1 0 0 0,0 0 0 0 0,0-1 0 0 0,0 1 0 0 0,0 0 0 0 0,0-1 0 0 0,0 1 0 0 0,-1-1 0 0 0,1 1 0 0 0,-1-1 0 0 0,0 0 0 0 0,0 0 0 0 0,0 1 0 0 0,0-1 0 0 0,0 0 0 0 0,-1 0 0 0 0,1 0 0 0 0,-1 0 0 0 0,0 0 1 0 0,0 0-1 0 0,0 0 0 0 0,0 0 0 0 0,0 0 0 0 0,-1 0 0 0 0,1 0 0 0 0,-1 0 0 0 0,0 0 0 0 0,0 0 0 0 0,0 1 0 0 0,0-1 0 0 0,0 0 0 0 0,-1 0 0 0 0,0 0-11 0 0,1-2 35 0 0,8 28-323 0 0,23 140 745 0 0,-29-159-451 0 0,-1 1 0 0 0,-1 0 0 0 0,1 0-1 0 0,-1 0 1 0 0,0 0 0 0 0,0 0 0 0 0,0-1 0 0 0,0 1 0 0 0,-1 0-1 0 0,0-1 1 0 0,0 1 0 0 0,0-1 0 0 0,-1 0 0 0 0,1 1 0 0 0,-1-1-1 0 0,0-1 1 0 0,0 1 0 0 0,-1 0 0 0 0,1-1 0 0 0,-1 1 0 0 0,0-1-1 0 0,0 0 1 0 0,0 0 0 0 0,0-1 0 0 0,0 1 0 0 0,0-1 0 0 0,-1 0 0 0 0,1 0-1 0 0,-1 0 1 0 0,0-1 0 0 0,-4 1-6 0 0,-18 2-2212 0 0,9-8-3541 0 0,5-7-2693 0 0</inkml:trace>
  <inkml:trace contextRef="#ctx0" brushRef="#br0" timeOffset="-16000.14">7599 9456 4856 0 0,'0'0'7613'0'0,"0"0"-6221"0"0,0 0-748 0 0,0 0 64 0 0,0 0 489 0 0,0 0-213 0 0,0 0-412 0 0,-47-2-324 0 0,29 0-208 0 0,1-1-40 0 0,-1 2-4 0 0,-2-2 0 0 0,6 2-4 0 0,1-2-576 0 0,3 0-572 0 0,2-1-597 0 0,2-2-1331 0 0,6-4-4561 0 0</inkml:trace>
  <inkml:trace contextRef="#ctx0" brushRef="#br0" timeOffset="-15752.29">7623 9355 3544 0 0,'0'0'9861'0'0,"0"0"-8477"0"0,0 0-1220 0 0,0 0 452 0 0,0 0-152 0 0,0 0 41 0 0,0 0 19 0 0,-44 2-176 0 0,22-2-236 0 0,-4 0-112 0 0,2 0-360 0 0,-5 0-769 0 0,0-4-835 0 0,5 1-2848 0 0,-11-9-4257 0 0</inkml:trace>
  <inkml:trace contextRef="#ctx0" brushRef="#br0" timeOffset="-15257.17">398 8413 572 0 0,'0'0'601'0'0,"0"0"-327"0"0,0 0-123 0 0,0 0 14 0 0,0 0 296 0 0,0 0 1134 0 0,0 0 203 0 0,0 0-534 0 0,0 0-392 0 0,15 8 1936 0 0,-9-6-5628 0 0,2-3-2381 0 0</inkml:trace>
  <inkml:trace contextRef="#ctx0" brushRef="#br0" timeOffset="-14897.16">3428 8549 1172 0 0,'0'0'5674'0'0,"0"0"-4173"0"0,0 0-1130 0 0,0 0 380 0 0,0 0 136 0 0,0 0-249 0 0,0 0-178 0 0,0 0-70 0 0,0 0-80 0 0,-3 2-122 0 0,1 0-573 0 0,-6 5 1072 0 0,-2-5-6052 0 0,4-3-542 0 0</inkml:trace>
  <inkml:trace contextRef="#ctx0" brushRef="#br0" timeOffset="-14617.66">3362 9374 5473 0 0,'0'0'4200'0'0,"0"0"-3092"0"0,0 0-1108 0 0,0 0-504 0 0,0 0 440 0 0,0 0 12 0 0,0 0-232 0 0,0 0-944 0 0,0 0-1656 0 0,0 0-2881 0 0</inkml:trace>
  <inkml:trace contextRef="#ctx0" brushRef="#br0" timeOffset="-13414.68">8127 9442 520 0 0,'0'0'1107'0'0,"0"0"140"0"0,0 0 2272 0 0,0 0-1316 0 0,0 0-1032 0 0,6-1 126 0 0,20-4 349 0 0,-32 2 3560 0 0,-33-6-5023 0 0,-109 1-211 0 0,152 2-7354 0 0,0 5 4768 0 0,12-4-5373 0 0</inkml:trace>
  <inkml:trace contextRef="#ctx0" brushRef="#br0" timeOffset="-12994.2">8388 9291 8097 0 0,'0'0'4617'0'0,"0"0"-3757"0"0,0 0-953 0 0,0 0 375 0 0,0 0 49 0 0,0 0-182 0 0,31 7-354 0 0,-27-7 283 0 0,0 1-1 0 0,-1-1 1 0 0,1 1 0 0 0,0 0 0 0 0,-1 1-1 0 0,1-1 1 0 0,0 0 0 0 0,-1 1 0 0 0,0 0-1 0 0,1 0 1 0 0,-1 0 0 0 0,0 0 0 0 0,0 1-1 0 0,0-1 1 0 0,0 1 0 0 0,-1-1 0 0 0,1 1-1 0 0,-1 0 1 0 0,0 0 0 0 0,1 0 0 0 0,-1 1-1 0 0,-1-1 1 0 0,1 0 0 0 0,0 1 0 0 0,-1 0-1 0 0,0-1 1 0 0,1 1 0 0 0,-2-1 0 0 0,1 1-1 0 0,0 0 1 0 0,-1 0 0 0 0,1 0-1 0 0,-1-1 1 0 0,0 1 0 0 0,-1 0 0 0 0,1 0-1 0 0,0 0 1 0 0,-1-1 0 0 0,0 1 0 0 0,0 0-1 0 0,0-1 1 0 0,-1 1 0 0 0,0 2-78 0 0,-81 106 641 0 0,143-98 526 0 0,47-14-2550 0 0,-101-1-2103 0 0,2-3-3825 0 0</inkml:trace>
  <inkml:trace contextRef="#ctx0" brushRef="#br0" timeOffset="-7739.18">7019 9717 4468 0 0,'0'0'5541'0'0,"0"0"-3318"0"0,0 0-1642 0 0,0 0-233 0 0,0 0 102 0 0,0 0 44 0 0,0 0-76 0 0,-8 0-210 0 0,-178-13-1795 0 0,174 9 428 0 0,7-2-3181 0 0,4 3-841 0 0</inkml:trace>
  <inkml:trace contextRef="#ctx0" brushRef="#br0" timeOffset="-7477.16">7070 9765 1684 0 0,'0'0'5957'0'0,"0"0"-4661"0"0,0 0-324 0 0,0 0-96 0 0,-37 11-140 0 0,16-9-288 0 0,-3-1-116 0 0,-3-1-240 0 0,0 0-92 0 0,2 0-760 0 0,1 0-892 0 0,4-3-2588 0 0</inkml:trace>
  <inkml:trace contextRef="#ctx0" brushRef="#br0" timeOffset="6270.06">9748 9135 1512 0 0,'0'0'5099'0'0,"0"0"-3199"0"0,0 0-906 0 0,0 0 314 0 0,0 0-103 0 0,0 0-575 0 0,0 0-194 0 0,-8-1 29 0 0,-369-20 1355 0 0,362 11-6715 0 0,46-1-2162 0 0,0 2 3640 0 0</inkml:trace>
  <inkml:trace contextRef="#ctx0" brushRef="#br0" timeOffset="6438.52">9783 9039 4680 0 0,'0'0'5649'0'0,"0"0"-4432"0"0,-10-1-909 0 0,-227-18 2093 0 0,146 25-10966 0 0,106-9 3539 0 0</inkml:trace>
  <inkml:trace contextRef="#ctx0" brushRef="#br0" timeOffset="6641.15">9772 8978 1240 0 0,'0'0'5089'0'0,"7"2"-3639"0"0,3 1-1274 0 0,1 0-1 0 0,-1 1 1 0 0,0 1 0 0 0,0 0 0 0 0,-1 0 0 0 0,1 1 0 0 0,-1 0 0 0 0,0 1-1 0 0,-1 0 1 0 0,1 0 0 0 0,-2 1 0 0 0,1 0 0 0 0,-1 0 0 0 0,0 1 0 0 0,0 0-1 0 0,-1 0 1 0 0,-1 0 0 0 0,0 1 0 0 0,0 0 0 0 0,0 0 0 0 0,-1 0 0 0 0,-1 1-1 0 0,0-1 1 0 0,0 1 0 0 0,-1 0-176 0 0,-3-7 32 0 0,0-1 1 0 0,0 1-1 0 0,0-1 0 0 0,0 1 0 0 0,-1-1 0 0 0,1 0 0 0 0,-1 1 1 0 0,0-1-1 0 0,0 0 0 0 0,0 0 0 0 0,0 0 0 0 0,-1-1 1 0 0,1 1-1 0 0,-1 0 0 0 0,0-1 0 0 0,1 0 0 0 0,-1 0 1 0 0,0 0-1 0 0,0 0 0 0 0,-1 0 0 0 0,1 0 0 0 0,0-1 1 0 0,-1 1-1 0 0,1-1 0 0 0,-2 0-32 0 0,-33 11-2542 0 0,23-11-1899 0 0</inkml:trace>
  <inkml:trace contextRef="#ctx0" brushRef="#br0" timeOffset="7247.62">10392 8666 1068 0 0,'0'0'4770'0'0,"0"0"-2813"0"0,0 0-789 0 0,0 0 121 0 0,0 0-81 0 0,0 0-352 0 0,0 0-338 0 0,0 0-190 0 0,-8-4-117 0 0,6 3-210 0 0,0-1 0 0 0,0 1 0 0 0,0 0 0 0 0,-1 0 0 0 0,1-1 1 0 0,0 1-1 0 0,-1 1 0 0 0,1-1 0 0 0,-1 0 0 0 0,1 1 0 0 0,-1-1 1 0 0,0 1-1 0 0,1 0 0 0 0,-1 0 0 0 0,1 0 0 0 0,-1 0 1 0 0,0 0-1 0 0,1 0 0 0 0,-1 1 0 0 0,1-1 0 0 0,-1 1 0 0 0,1 0 1 0 0,-1 0-1 0 0,1 0 0 0 0,-1 0 0 0 0,1 0 0 0 0,0 0 0 0 0,0 1 1 0 0,0-1-1 0 0,0 1 0 0 0,0 0 0 0 0,0-1 0 0 0,0 1 0 0 0,0 0 1 0 0,0 0-1 0 0,1 0 0 0 0,-1 0 0 0 0,1 1 0 0 0,0-1 1 0 0,-1 0-1 0 0,1 1 0 0 0,0-1 0 0 0,1 1 0 0 0,-1-1 0 0 0,0 1 1 0 0,1-1-2 0 0,22 125 337 0 0,-19-121-287 0 0,1 0-1 0 0,-1 0 1 0 0,-1 1 0 0 0,1-1-1 0 0,-1 0 1 0 0,0 1-1 0 0,-1 0 1 0 0,1-1-1 0 0,-2 1 1 0 0,1 0-1 0 0,0-1 1 0 0,-1 1-1 0 0,-1 0 1 0 0,1 0-1 0 0,-1 0 1 0 0,0-1-1 0 0,0 1 1 0 0,-1 0 0 0 0,0-1-1 0 0,0 0 1 0 0,-1 1-1 0 0,1-1 1 0 0,-2 0-1 0 0,1 0 1 0 0,0 0-1 0 0,-1-1 1 0 0,0 1-1 0 0,-2 0-49 0 0,-125 61-414 0 0,166-13-316 0 0,-24-40 881 0 0,0 1-1 0 0,-1 0 0 0 0,-1 0 1 0 0,0 1-1 0 0,-1 1 0 0 0,-1-1 1 0 0,0 1-1 0 0,-2 0 0 0 0,0 1 1 0 0,0 0-1 0 0,-2-1 0 0 0,0 1 1 0 0,-1 0-1 0 0,-1 1 0 0 0,-1-1 1 0 0,0 0-1 0 0,-1 0 0 0 0,-2 0 1 0 0,1 0-1 0 0,-2 0 0 0 0,-5 16-150 0 0,5 74-248 0 0,27-71-7022 0 0,-20-36 808 0 0</inkml:trace>
  <inkml:trace contextRef="#ctx0" brushRef="#br0" timeOffset="8235.62">8740 9176 5440 0 0,'0'0'3578'0'0,"0"0"-2566"0"0,0 0-883 0 0,0 0 101 0 0,0 0 168 0 0,0 0 85 0 0,0 0-217 0 0,10 9 175 0 0,11 12-31 0 0,-1 1 1 0 0,-2 1-1 0 0,0 1 0 0 0,-1 0 0 0 0,-1 1 0 0 0,-1 1 1 0 0,-2 0-1 0 0,-1 1 0 0 0,-1 1 0 0 0,-1-1 1 0 0,4 20-411 0 0,-16-32 42 0 0,0 0 1 0 0,-1 0-1 0 0,-1 0 1 0 0,0-1-1 0 0,-1 1 1 0 0,-1-1-1 0 0,0 0 1 0 0,-1-1 0 0 0,0 1-1 0 0,-1-1 1 0 0,0-1-1 0 0,-2 0 1 0 0,1 0-1 0 0,-1 0 1 0 0,-1-1-1 0 0,0-1 1 0 0,0 0 0 0 0,-1-1-1 0 0,0 0 1 0 0,-1 0-1 0 0,0-1 1 0 0,-1-1-1 0 0,-11 5-42 0 0,24-12-104 0 0,-34 19-2120 0 0,8-14-4563 0 0,7-8-1498 0 0</inkml:trace>
  <inkml:trace contextRef="#ctx0" brushRef="#br0" timeOffset="8845.68">5416 8975 1656 0 0,'0'0'6672'0'0,"0"0"-4478"0"0,0 0-1540 0 0,0 0 60 0 0,0 0-10 0 0,0 0-391 0 0,0 0-169 0 0,0 0 270 0 0,-2 9 384 0 0,-8 29-470 0 0,3 1-1 0 0,1 0 0 0 0,2 1 0 0 0,1-1 1 0 0,2 1-1 0 0,2-1 0 0 0,2 1 0 0 0,2-1 1 0 0,1 0-1 0 0,2 0 0 0 0,1-1 1 0 0,2 0-1 0 0,2-1 0 0 0,11 22-327 0 0,-22-54 1 0 0,0-1-1 0 0,1 1 1 0 0,0 0 0 0 0,0-1 0 0 0,0 1-1 0 0,0-1 1 0 0,1 0 0 0 0,0 0-1 0 0,0 0 1 0 0,0-1 0 0 0,0 1-1 0 0,1-1 1 0 0,-1 0 0 0 0,1 0-1 0 0,-1-1 1 0 0,1 1 0 0 0,0-1-1 0 0,0 0 1 0 0,2 0-1 0 0,43 4-2643 0 0,-37-9-836 0 0,1-8-3953 0 0</inkml:trace>
  <inkml:trace contextRef="#ctx0" brushRef="#br1" timeOffset="10426.02">9104 9285 3708 0 0,'0'0'1315'0'0,"0"0"3027"0"0,0 0-1798 0 0,0 0-876 0 0,0 0 57 0 0,0 0-297 0 0,0 0-725 0 0,-3 2-839 0 0,-3 8 174 0 0,2-1 1 0 0,-1 2-1 0 0,1-1 1 0 0,1 0-1 0 0,0 1 1 0 0,0 0-1 0 0,1-1 1 0 0,1 1-1 0 0,0 0 1 0 0,0 0-1 0 0,1 0 1 0 0,0 0-1 0 0,1 0 0 0 0,0 0 1 0 0,1 0-1 0 0,0 0 1 0 0,1-1-1 0 0,0 1 1 0 0,1-1-1 0 0,2 6-38 0 0,-5-9-2 0 0,1 0-1 0 0,0 0 0 0 0,1 1 0 0 0,-1-1 1 0 0,1-1-1 0 0,1 1 0 0 0,-1 0 1 0 0,1-1-1 0 0,0 0 0 0 0,1 1 1 0 0,0-2-1 0 0,0 1 0 0 0,0 0 0 0 0,0-1 1 0 0,4 2 2 0 0,-3-13-7920 0 0,-2-5 546 0 0</inkml:trace>
  <inkml:trace contextRef="#ctx0" brushRef="#br1" timeOffset="10582.58">9389 9517 4620 0 0,'0'0'6989'0'0,"0"0"-5693"0"0,0 0-648 0 0,0 0 900 0 0,0 0-532 0 0,0 0-583 0 0,0 0-161 0 0,0 0-24 0 0,-48-10-136 0 0,24 8-108 0 0,2-1-4 0 0,-4 1-388 0 0,7 0-341 0 0,-1-1-683 0 0,6-2-1328 0 0,4 1-2876 0 0</inkml:trace>
  <inkml:trace contextRef="#ctx0" brushRef="#br1" timeOffset="10788.61">9523 9448 5184 0 0,'0'0'5137'0'0,"0"0"-4493"0"0,16 37-192 0 0,-15-22 512 0 0,2 4 108 0 0,-3-2-236 0 0,0 0-264 0 0,-3-3-168 0 0,-1 0-204 0 0,3-3-88 0 0,-2-2-36 0 0,1-1 12 0 0,0-3-88 0 0,2-3-240 0 0,0-1-576 0 0,0-1-520 0 0,0-4-172 0 0,2-3-3916 0 0</inkml:trace>
  <inkml:trace contextRef="#ctx0" brushRef="#br1" timeOffset="10956.78">9736 9418 7189 0 0,'0'0'5784'0'0,"0"0"-4920"0"0,30 56-332 0 0,-24-32 568 0 0,-2 2-143 0 0,-1-3-445 0 0,-3 1-248 0 0,-5 0-92 0 0,-6-2-60 0 0,0 1 0 0 0,-5-1-112 0 0,-2-1-448 0 0,0-3-541 0 0,-3-5-1103 0 0,6-5-4096 0 0,-7-9-1693 0 0</inkml:trace>
  <inkml:trace contextRef="#ctx0" brushRef="#br0" timeOffset="16581.48">10799 8746 820 0 0,'0'0'5853'0'0,"0"0"-4441"0"0,0 0-1236 0 0,0 0 331 0 0,0 0 41 0 0,0 0-71 0 0,0 0-113 0 0,-6-2-46 0 0,-15-3 79 0 0,24 3 2802 0 0,28-4-3383 0 0,78 49 150 0 0,-107-42 83 0 0,0 1 0 0 0,0 0 0 0 0,-1-1-1 0 0,1 1 1 0 0,0 0 0 0 0,-1 0 0 0 0,1 0 0 0 0,-1 1 0 0 0,1-1 0 0 0,-1 0 0 0 0,0 0 0 0 0,0 1 0 0 0,0-1 0 0 0,0 0-1 0 0,-1 1 1 0 0,1-1 0 0 0,0 1 0 0 0,-1-1 0 0 0,0 1 0 0 0,0 0 0 0 0,0-1 0 0 0,0 1 0 0 0,0-1 0 0 0,0 1-1 0 0,-1-1 1 0 0,1 1 0 0 0,-1-1 0 0 0,0 1 0 0 0,1-1 0 0 0,-1 1 0 0 0,0-1 0 0 0,0 0 0 0 0,-1 0 0 0 0,1 1-1 0 0,-1-1 1 0 0,1 0 0 0 0,-1 0 0 0 0,1 0 0 0 0,-1-1 0 0 0,0 1 0 0 0,0 0 0 0 0,-1 0-49 0 0,-18 15 716 0 0,10-9-1563 0 0,0 1-4390 0 0,11-9-250 0 0</inkml:trace>
  <inkml:trace contextRef="#ctx0" brushRef="#br0" timeOffset="16842.03">11068 8733 11097 0 0,'0'0'1467'0'0,"0"0"-1263"0"0,0 0 236 0 0,0 0 159 0 0,-6 8-18 0 0,-76 101 533 0 0,84-105-1203 0 0,0-1 0 0 0,1-1 0 0 0,0 1 0 0 0,-1 0 0 0 0,1-1 0 0 0,0 1 0 0 0,0-1 0 0 0,1 0 0 0 0,-1 0 0 0 0,0 0 0 0 0,1 0 0 0 0,-1-1 0 0 0,1 1-1 0 0,-1-1 1 0 0,1 0 0 0 0,0 0 0 0 0,0 0 0 0 0,0-1 0 0 0,-1 1 0 0 0,1-1 0 0 0,0 0 0 0 0,0 0 0 0 0,0 0 0 0 0,0-1 0 0 0,-1 1 0 0 0,1-1 0 0 0,0 0 0 0 0,2-1 89 0 0,6 2-419 0 0,33-2-3089 0 0,-30 0-686 0 0</inkml:trace>
  <inkml:trace contextRef="#ctx0" brushRef="#br0" timeOffset="17088.5">11544 8860 3312 0 0,'0'0'9181'0'0,"0"0"-8221"0"0,0 0-848 0 0,0 0-48 0 0,0 0 508 0 0,0 0-88 0 0,-38 1-244 0 0,19-1-240 0 0,1 0-16 0 0,-3 1 16 0 0,1 0-276 0 0,-1-1-548 0 0,4 0-312 0 0,-1 0-944 0 0,8-3-2112 0 0,0-5-1525 0 0</inkml:trace>
  <inkml:trace contextRef="#ctx0" brushRef="#br0" timeOffset="17277.07">11432 8794 8113 0 0,'0'0'1308'0'0,"0"0"-1112"0"0,0 0 784 0 0,0 0 280 0 0,23 41-248 0 0,-22-27-260 0 0,-1-1-92 0 0,0 1-192 0 0,-4 0-188 0 0,3-1-104 0 0,-4 0-76 0 0,3-2-100 0 0,2-1-556 0 0,0-1-484 0 0,4-1-848 0 0,0-4-2396 0 0,12-4-2617 0 0</inkml:trace>
  <inkml:trace contextRef="#ctx0" brushRef="#br0" timeOffset="17559.02">11834 8743 9533 0 0,'0'0'1589'0'0,"0"0"-1381"0"0,0 0 111 0 0,1 6 341 0 0,0 6-322 0 0,-2-7-255 0 0,0 1 0 0 0,0-1 0 0 0,1 0 0 0 0,0 0-1 0 0,0 0 1 0 0,0 0 0 0 0,1 0 0 0 0,0 0 0 0 0,0 1 0 0 0,0-1 0 0 0,0-1 0 0 0,1 1 0 0 0,0 0-1 0 0,0 0 1 0 0,0-1 0 0 0,1 1 0 0 0,-1-1 0 0 0,1 1 0 0 0,0-1 0 0 0,0 0 0 0 0,1 0 0 0 0,-1-1 0 0 0,1 1-1 0 0,0-1 1 0 0,0 1 0 0 0,0-1 0 0 0,0 0 0 0 0,1-1 0 0 0,-1 1 0 0 0,1-1 0 0 0,-1 0 0 0 0,1 0 0 0 0,0 0-1 0 0,2-1-82 0 0,-4 0-6 0 0,1-1 0 0 0,0 1 0 0 0,-1-1 0 0 0,1 0-1 0 0,0 0 1 0 0,-1-1 0 0 0,1 1 0 0 0,0-1-1 0 0,-1 0 1 0 0,1 0 0 0 0,-1 0 0 0 0,1 0 0 0 0,-1-1-1 0 0,0 0 1 0 0,1 1 0 0 0,-1-1 0 0 0,0 0 0 0 0,0 0-1 0 0,0-1 1 0 0,-1 1 0 0 0,1-1 0 0 0,0 1-1 0 0,-1-1 1 0 0,0 0 0 0 0,1 0 0 0 0,-1 0 0 0 0,0 0-1 0 0,-1 0 1 0 0,1-1 0 0 0,0 1 0 0 0,-1 0-1 0 0,0-1 1 0 0,0 1 0 0 0,0-1 0 0 0,0 0 0 0 0,-1 1-1 0 0,1-1 1 0 0,-1 1 0 0 0,0-1 0 0 0,0 0 6 0 0,2 13 172 0 0,-2 1 1 0 0,1-1 0 0 0,-1 1-1 0 0,0-1 1 0 0,-1 1-1 0 0,0 0 1 0 0,0-1 0 0 0,-1 0-1 0 0,-1 1 1 0 0,1-1-1 0 0,-2 0 1 0 0,1 0 0 0 0,-1 0-1 0 0,0-1 1 0 0,-1 1-1 0 0,0-1 1 0 0,0 0 0 0 0,-1-1-1 0 0,-2 3-172 0 0,-60 37-5049 0 0,61-45 235 0 0,0-4-2215 0 0</inkml:trace>
  <inkml:trace contextRef="#ctx0" brushRef="#br0" timeOffset="17806.55">12530 9027 6597 0 0,'0'0'6968'0'0,"0"0"-6968"0"0,0 0-48 0 0,0 0 48 0 0,-38 2 584 0 0,20-2-320 0 0,-4-1-248 0 0,3-2-16 0 0,-3 0-684 0 0,4 0-436 0 0,1-1-536 0 0,7-3-944 0 0,2 2-1745 0 0</inkml:trace>
  <inkml:trace contextRef="#ctx0" brushRef="#br0" timeOffset="18056.8">12540 8933 8809 0 0,'0'0'2544'0'0,"0"0"-1672"0"0,0 0-284 0 0,0 0 548 0 0,0 0-188 0 0,0 0-732 0 0,0 0 124 0 0,0 0 60 0 0,-37 0-212 0 0,13 0-128 0 0,4 0-60 0 0,-2-1-12 0 0,1 0-1096 0 0,2-3-552 0 0,7 3-2512 0 0,2-11-3409 0 0</inkml:trace>
  <inkml:trace contextRef="#ctx0" brushRef="#br0" timeOffset="18301.56">12839 8845 8749 0 0,'0'0'5180'0'0,"0"0"-3817"0"0,0 0-1096 0 0,0 0 177 0 0,0 0-300 0 0,0 0-574 0 0,3 2-81 0 0,134 82 1422 0 0,-136-84-892 0 0,0 1 0 0 0,0 0 0 0 0,0 0-1 0 0,-1 0 1 0 0,1 0 0 0 0,0 0 0 0 0,-1 0-1 0 0,1 0 1 0 0,-1 0 0 0 0,1 0 0 0 0,-1 0-1 0 0,0 0 1 0 0,1 1 0 0 0,-1-1-1 0 0,0 0 1 0 0,0 0 0 0 0,0 0 0 0 0,0 0-1 0 0,0 0 1 0 0,0 1 0 0 0,0-1 0 0 0,0 0-1 0 0,0 0 1 0 0,0 0 0 0 0,-1 0 0 0 0,1 1-1 0 0,0-1 1 0 0,-1 0 0 0 0,1 0-1 0 0,-1 0 1 0 0,1 0 0 0 0,-1 0 0 0 0,0 0-1 0 0,1 0 1 0 0,-1 0 0 0 0,0-1 0 0 0,0 1-1 0 0,0 0 1 0 0,0 0 0 0 0,0 0-1 0 0,0-1 1 0 0,1 1 0 0 0,-2-1 0 0 0,1 1-1 0 0,0-1 1 0 0,0 1 0 0 0,0-1 0 0 0,0 1-1 0 0,0-1 1 0 0,0 0 0 0 0,0 0 0 0 0,-1 1-1 0 0,1-1 1 0 0,0 0 0 0 0,0 0-1 0 0,0 0 1 0 0,0 0 0 0 0,-2-1-19 0 0,-71 9-1162 0 0,80-7 1219 0 0,-1 1 0 0 0,1-1 0 0 0,0 1 0 0 0,-1 0 0 0 0,1 0 0 0 0,-1 1 0 0 0,1 0 0 0 0,-1 0 0 0 0,0 0 0 0 0,0 0 0 0 0,-1 1 0 0 0,1 0 0 0 0,-1 0 0 0 0,1 0 0 0 0,-1 0 0 0 0,-1 1 0 0 0,1 0 0 0 0,-1 0 0 0 0,1 0 0 0 0,-1 0 0 0 0,-1 0 0 0 0,1 0 0 0 0,-1 1 0 0 0,0 0 0 0 0,0-1 0 0 0,0 4-57 0 0,-5-4 13 0 0,0 0 1 0 0,0 0-1 0 0,0-1 1 0 0,-1 1-1 0 0,1-1 1 0 0,-1 0-1 0 0,-1 0 1 0 0,1 0 0 0 0,0-1-1 0 0,-1 1 1 0 0,0-1-1 0 0,1 0 1 0 0,-1-1-1 0 0,-1 1 1 0 0,1-1-1 0 0,0 0 1 0 0,0 0 0 0 0,-1 0-1 0 0,1-1 1 0 0,-1 0-1 0 0,0 0 1 0 0,1-1-1 0 0,-1 1 1 0 0,0-1-1 0 0,1 0 1 0 0,-1-1-1 0 0,0 1 1 0 0,-3-2-14 0 0,-4 3-410 0 0,-57 2-5077 0 0,36-6-2171 0 0</inkml:trace>
  <inkml:trace contextRef="#ctx0" brushRef="#br0" timeOffset="19370.39">11834 9398 1084 0 0,'0'0'6527'0'0,"0"0"-4475"0"0,0 0-1356 0 0,0 0 230 0 0,0 0 146 0 0,0 0-232 0 0,0 0-449 0 0,0 0-680 0 0,12 24 583 0 0,-12-18-175 0 0,0 0 0 0 0,1 0 0 0 0,0 0 0 0 0,0 0 0 0 0,0 0 0 0 0,1 0-1 0 0,0-1 1 0 0,0 1 0 0 0,1 0 0 0 0,-1-1 0 0 0,1 1 0 0 0,0-1 0 0 0,1 0 0 0 0,-1 0 0 0 0,1 0 0 0 0,0-1 0 0 0,0 1 0 0 0,1-1 0 0 0,-1 0 0 0 0,1 0 0 0 0,0 0 0 0 0,0-1 0 0 0,0 0 0 0 0,0 0 0 0 0,1 0 0 0 0,0-1 0 0 0,-1 1 0 0 0,1-1 0 0 0,0-1 0 0 0,3 2-119 0 0,-6-4 20 0 0,-1 0 1 0 0,0 0-1 0 0,0 0 0 0 0,1-1 1 0 0,-1 1-1 0 0,0-1 0 0 0,0 1 0 0 0,-1-1 1 0 0,1 1-1 0 0,0-1 0 0 0,0 0 0 0 0,-1 0 1 0 0,1 0-1 0 0,-1 0 0 0 0,0 0 0 0 0,1 0 1 0 0,-1 0-1 0 0,0-1 0 0 0,0 1 0 0 0,0 0 1 0 0,-1-1-1 0 0,1 1 0 0 0,-1 0 0 0 0,1-1 1 0 0,-1 1-1 0 0,0-1 0 0 0,0 1 0 0 0,0-2-20 0 0,7-19 214 0 0,2 54-548 0 0,-7-22 523 0 0,1 4-124 0 0,-1 0-1 0 0,1 0 1 0 0,-2 0-1 0 0,0 1 0 0 0,-1-1 1 0 0,0 0-1 0 0,-1 1 1 0 0,0-1-1 0 0,-1 0 0 0 0,-1 0 1 0 0,0 0-1 0 0,-1 0 1 0 0,0-1-1 0 0,-1 1 0 0 0,0-1-64 0 0,1-8-52 0 0,0-1 0 0 0,0 0 0 0 0,-1 0 0 0 0,1 0 0 0 0,-1 0-1 0 0,1-1 1 0 0,-1 1 0 0 0,0-1 0 0 0,0 0 0 0 0,0-1 0 0 0,0 1-1 0 0,0-1 1 0 0,-1 0 0 0 0,1-1 0 0 0,0 1 0 0 0,-1-1 0 0 0,1 0-1 0 0,0 0 1 0 0,-5-1 52 0 0,-23-27-10471 0 0,32 10 3169 0 0</inkml:trace>
  <inkml:trace contextRef="#ctx0" brushRef="#br0" timeOffset="19615.8">12537 9711 4772 0 0,'0'0'7753'0'0,"0"0"-6617"0"0,0 0-908 0 0,0 0 204 0 0,0 0 628 0 0,0 0-204 0 0,-45-7-479 0 0,29 6-309 0 0,-1-2-68 0 0,-1 1-52 0 0,-3 1 4 0 0,3 0-253 0 0,1-1-543 0 0,3-1-624 0 0,2 0-1152 0 0,9-1-2688 0 0</inkml:trace>
  <inkml:trace contextRef="#ctx0" brushRef="#br0" timeOffset="19864.52">12514 9602 7373 0 0,'0'0'4824'0'0,"0"0"-4136"0"0,0 0-404 0 0,0 0 236 0 0,0 0-88 0 0,0 0 128 0 0,0 0 44 0 0,0 0-240 0 0,-38 0-264 0 0,21 0-48 0 0,1 0-52 0 0,-1 0-732 0 0,1-1-916 0 0,5-1-2296 0 0,-1-5-2977 0 0</inkml:trace>
  <inkml:trace contextRef="#ctx0" brushRef="#br0" timeOffset="20018.01">12997 9660 4984 0 0,'0'0'7133'0'0,"0"0"-6441"0"0,0 0-576 0 0,-40 4 736 0 0,22-6 76 0 0,0-1-460 0 0,-3 1-256 0 0,-1 0-84 0 0,0-1-80 0 0,-1 1-44 0 0,2-2-4 0 0,1 1-388 0 0,3 0-524 0 0,3-1-552 0 0,3-3-872 0 0,5 0-1596 0 0,2 1-1257 0 0</inkml:trace>
  <inkml:trace contextRef="#ctx0" brushRef="#br0" timeOffset="20171.13">12859 9570 3696 0 0,'0'0'4693'0'0,"0"0"-3094"0"0,0 0-785 0 0,4 6 309 0 0,-1-1-904 0 0,0-1 1 0 0,0 1-1 0 0,-1 0 0 0 0,1 0 1 0 0,-1 0-1 0 0,-1 0 0 0 0,1 1 0 0 0,-1-1 1 0 0,0 0-1 0 0,0 1 0 0 0,0-1 1 0 0,-1 1-1 0 0,0-1 0 0 0,0 1 0 0 0,0-1 1 0 0,-1 1-1 0 0,1-1 0 0 0,-1 1 1 0 0,-1-1-1 0 0,1 0 0 0 0,-2 2-219 0 0,0 2-255 0 0,-9 31 27 0 0,18-21-8969 0 0,2-17 2347 0 0</inkml:trace>
  <inkml:trace contextRef="#ctx0" brushRef="#br0" timeOffset="20681.51">13211 9577 6473 0 0,'0'0'5157'0'0,"0"0"-3416"0"0,0 0-1362 0 0,0 0-58 0 0,0 0 113 0 0,0 0-67 0 0,0 0-182 0 0,0 0-261 0 0,27-6-501 0 0,-23 7 623 0 0,-1-1 0 0 0,0 1-1 0 0,0-1 1 0 0,0 1 0 0 0,1 0 0 0 0,-1 0-1 0 0,0 0 1 0 0,0 1 0 0 0,-1-1 0 0 0,1 1 0 0 0,0-1-1 0 0,0 1 1 0 0,-1 0 0 0 0,1 0 0 0 0,-1 0 0 0 0,1 1-1 0 0,-1-1 1 0 0,0 0 0 0 0,0 1 0 0 0,0 0 0 0 0,0-1-1 0 0,-1 1 1 0 0,1 0 0 0 0,-1 0 0 0 0,0 0-1 0 0,1 0 1 0 0,-1 0 0 0 0,-1 0 0 0 0,1 0 0 0 0,0 0-1 0 0,-1 1 1 0 0,1-1 0 0 0,-1 0 0 0 0,0 0 0 0 0,0 1-1 0 0,-1-1 1 0 0,1 0 0 0 0,0 0 0 0 0,-1 0-1 0 0,0 0 1 0 0,0 1 0 0 0,0-1 0 0 0,0 0 0 0 0,0 0-1 0 0,-1 0 1 0 0,0 0-46 0 0,-102 91 1044 0 0,104-92-1020 0 0,1-1-1 0 0,0 1 0 0 0,0-1 1 0 0,0 1-1 0 0,0-1 0 0 0,0 0 1 0 0,0 1-1 0 0,0-1 0 0 0,0 0 0 0 0,1 0 1 0 0,-1 0-1 0 0,0 0 0 0 0,1 0 1 0 0,-1 0-1 0 0,1 0 0 0 0,-1 0 1 0 0,1 0-1 0 0,-1-1 0 0 0,1 1 1 0 0,-1-1-1 0 0,1 1 0 0 0,0-1 1 0 0,-1 0-1 0 0,1 1 0 0 0,0-1 1 0 0,0 0-1 0 0,-1 0 0 0 0,1 0 1 0 0,0-1-1 0 0,-1 1 0 0 0,1 0 1 0 0,0 0-1 0 0,-1-1 0 0 0,1 1 1 0 0,0-1-1 0 0,-1 0 0 0 0,1 1 0 0 0,0-2-23 0 0,4 2-11 0 0,74-2-1689 0 0,-79 2 1247 0 0,1-1-318 0 0,-4-2-4552 0 0,-9-4-1635 0 0</inkml:trace>
  <inkml:trace contextRef="#ctx0" brushRef="#br0" timeOffset="20993.85">11726 9690 6497 0 0,'0'0'4912'0'0,"0"0"-4308"0"0,0 0-180 0 0,0 0 520 0 0,0 0 224 0 0,0 0-424 0 0,0 0-392 0 0,0 0-308 0 0,0 0-44 0 0,0 0-12 0 0,-47-8 4 0 0,36 7-4 0 0,-2-2 0 0 0,-1 1-744 0 0,-3-4-1072 0 0,4 2-2668 0 0,1-10-3981 0 0</inkml:trace>
  <inkml:trace contextRef="#ctx0" brushRef="#br0" timeOffset="21257.03">11699 9613 10245 0 0,'0'0'2836'0'0,"0"0"-2604"0"0,0 0 200 0 0,15 47 280 0 0,-15-31-96 0 0,0-1-112 0 0,0 2-164 0 0,-4-1-152 0 0,1 1-188 0 0,-1-2-968 0 0,0-5-1584 0 0,1-3-6157 0 0</inkml:trace>
  <inkml:trace contextRef="#ctx0" brushRef="#br0" timeOffset="25418.51">1219 9841 1280 0 0,'0'0'1152'0'0,"0"0"1346"0"0,0 0-385 0 0,0 0-945 0 0,0 0-355 0 0,0 0 19 0 0,0 0 24 0 0,0 0-36 0 0,0 0-158 0 0,-5 2-315 0 0,-18 4-182 0 0,0 0 0 0 0,-1-2 0 0 0,1-1 0 0 0,-1 0 0 0 0,0-2 0 0 0,1 0 0 0 0,-1-2 0 0 0,-2-1-165 0 0,23 9 53 0 0,1-1 0 0 0,0 1 0 0 0,0 0 0 0 0,0 0 1 0 0,1 0-1 0 0,0-1 0 0 0,1 1 0 0 0,0 1 1 0 0,0-1-1 0 0,0 0 0 0 0,1 0 0 0 0,0 0 0 0 0,0-1 1 0 0,0 1-1 0 0,1 0 0 0 0,1 1-53 0 0,-2 1 115 0 0,43 458 1536 0 0,-56-51-674 0 0,11-407-945 0 0,-1-5 0 0 0,1 0 0 0 0,-1 1-1 0 0,1-1 1 0 0,0 0 0 0 0,1 1-1 0 0,-1-1 1 0 0,1 1-1 0 0,-1-1 1 0 0,1 0 0 0 0,1 1-1 0 0,-1-1 1 0 0,1 1-1 0 0,-1-1 1 0 0,1 1 0 0 0,0-1-1 0 0,1 0 1 0 0,-1 0-1 0 0,1 0 1 0 0,0 0 0 0 0,0 0-1 0 0,0 0 1 0 0,1 0 0 0 0,-1 0-1 0 0,1-1 1 0 0,0 1-1 0 0,0-1 1 0 0,0 0 0 0 0,0 0-1 0 0,0 0 1 0 0,1 0-1 0 0,0-1 1 0 0,-1 1 0 0 0,1-1-1 0 0,0 0 1 0 0,0 0-1 0 0,0 0 1 0 0,3 0-32 0 0,103-12 105 0 0,-74-3-3145 0 0,-5-7-4215 0 0,-8-4-1212 0 0</inkml:trace>
  <inkml:trace contextRef="#ctx0" brushRef="#br0" timeOffset="26802.08">2054 9915 2540 0 0,'0'0'9100'0'0,"0"0"-6552"0"0,2 7-1775 0 0,0 157 2382 0 0,-2-164-3168 0 0,-5 34-702 0 0,8-24-2321 0 0,4-5-3863 0 0,2-6-554 0 0</inkml:trace>
  <inkml:trace contextRef="#ctx0" brushRef="#br0" timeOffset="27349.92">3012 9925 4500 0 0,'0'0'8213'0'0,"0"0"-5771"0"0,0 0-2110 0 0,0 0-184 0 0,0 0 388 0 0,0 0-61 0 0,0 0-491 0 0,0 0-404 0 0,12 12 103 0 0,49 65 810 0 0,-63-74-468 0 0,-1 0 1 0 0,0-1 0 0 0,0 0 0 0 0,0 1 0 0 0,0-1 0 0 0,-1 0 0 0 0,1 0 0 0 0,0-1 0 0 0,-1 1 0 0 0,1-1-1 0 0,-1 1 1 0 0,0-1 0 0 0,1-1 0 0 0,-1 1 0 0 0,0 0 0 0 0,0-1 0 0 0,0 0 0 0 0,1 1 0 0 0,-1-2 0 0 0,0 1 0 0 0,-3-1-26 0 0,-27-2-1313 0 0,42 6 1209 0 0,-1-3 224 0 0,0 2 1 0 0,0-1-1 0 0,0 1 0 0 0,-1 0 1 0 0,1 0-1 0 0,-1 1 1 0 0,1-1-1 0 0,-1 2 0 0 0,0-1 1 0 0,0 1-1 0 0,0 0 1 0 0,-1 0-1 0 0,1 0 0 0 0,-1 1 1 0 0,0 0-1 0 0,0 0 1 0 0,-1 0-1 0 0,0 0 0 0 0,1 1 1 0 0,-2 0-1 0 0,1 0 1 0 0,1 4-121 0 0,-7-5-62 0 0,-1-1 0 0 0,0 1 1 0 0,0-1-1 0 0,0 1 1 0 0,0-1-1 0 0,-1 0 0 0 0,0 0 1 0 0,0 0-1 0 0,0-1 1 0 0,0 0-1 0 0,0 1 0 0 0,-1-1 1 0 0,1-1-1 0 0,-1 1 1 0 0,0-1-1 0 0,0 0 0 0 0,0 0 1 0 0,0 0-1 0 0,0 0 1 0 0,0-1-1 0 0,-1 0 0 0 0,1 0 1 0 0,0-1-1 0 0,-1 1 1 0 0,1-1-1 0 0,0-1 0 0 0,-1 1 1 0 0,-2-1 61 0 0,-49 2-7110 0 0,25-4-97 0 0</inkml:trace>
  <inkml:trace contextRef="#ctx0" brushRef="#br0" timeOffset="27582.91">2651 9936 5044 0 0,'0'0'5333'0'0,"0"0"-4045"0"0,0 0-1184 0 0,0 0 536 0 0,3 41 268 0 0,-2-24-144 0 0,3 0-372 0 0,-2 2-192 0 0,1 2-84 0 0,-3-2-28 0 0,-3 1-88 0 0,0-1-380 0 0,-4-1-548 0 0,1-1-564 0 0,2-1-1256 0 0,0-5-2713 0 0</inkml:trace>
  <inkml:trace contextRef="#ctx0" brushRef="#br0" timeOffset="27736.52">2664 10293 6049 0 0,'0'0'5320'0'0,"0"0"-4548"0"0,0 0 160 0 0,12 46 124 0 0,-10-33-144 0 0,-2 3-444 0 0,-2-1-268 0 0,-1 1-112 0 0,-1 0-28 0 0,0 2-60 0 0,0 0-752 0 0,1-1-1060 0 0,0-4-2092 0 0,2 4-2741 0 0</inkml:trace>
  <inkml:trace contextRef="#ctx0" brushRef="#br0" timeOffset="27956.78">2659 10665 10737 0 0,'0'0'4084'0'0,"0"0"-3704"0"0,0 0 424 0 0,0 0-63 0 0,0 0-229 0 0,0 0-300 0 0,6 41-88 0 0,-6-32-76 0 0,0 2 52 0 0,0 2 36 0 0,0-1-72 0 0,0 2-64 0 0,-1-2 0 0 0,-2 0-408 0 0,-3 0-712 0 0,0-4-605 0 0,2-1-1323 0 0,-9-4-3961 0 0</inkml:trace>
  <inkml:trace contextRef="#ctx0" brushRef="#br0" timeOffset="28319.78">1607 10659 4364 0 0,'0'0'4302'0'0,"0"0"-2714"0"0,0 0-1340 0 0,0 0 121 0 0,0 0 445 0 0,0 0 19 0 0,0 0-420 0 0,0 0-505 0 0,6-2-119 0 0,86-3 1219 0 0,-90 5-945 0 0,0-1 0 0 0,0 1 0 0 0,-1 0 0 0 0,1 1 0 0 0,0-1 0 0 0,0 0 0 0 0,0 0 0 0 0,0 1 0 0 0,0-1 0 0 0,-1 1 0 0 0,1 0 0 0 0,0-1 0 0 0,0 1 0 0 0,-1 0 0 0 0,1 0 0 0 0,-1 0-1 0 0,1 0 1 0 0,-1 1 0 0 0,1-1 0 0 0,-1 0 0 0 0,0 0 0 0 0,1 1 0 0 0,-1-1 0 0 0,0 1 0 0 0,0-1 0 0 0,0 1 0 0 0,0 0 0 0 0,0-1 0 0 0,0 1 0 0 0,-1 0 0 0 0,1 0 0 0 0,-1 0 0 0 0,1-1 0 0 0,-1 1 0 0 0,0 0 0 0 0,1 0 0 0 0,-1 0 0 0 0,0 0 0 0 0,0 0 0 0 0,0-1 0 0 0,-1 1 0 0 0,1 0 0 0 0,0 0 0 0 0,-1 0 0 0 0,1 0 0 0 0,-1 0 0 0 0,0-1 0 0 0,1 1 0 0 0,-1 0 0 0 0,-1 0-63 0 0,-90 101 794 0 0,93-100-773 0 0,0-1-1 0 0,1 0 1 0 0,-1 0 0 0 0,1 0 0 0 0,-1 0-1 0 0,1 0 1 0 0,0-1 0 0 0,-1 1 0 0 0,1 0-1 0 0,0-1 1 0 0,0 1 0 0 0,0-1 0 0 0,0 0-1 0 0,0 0 1 0 0,1 0 0 0 0,-1 0 0 0 0,0 0-1 0 0,0 0 1 0 0,1 0 0 0 0,-1-1 0 0 0,1 1-1 0 0,-1-1 1 0 0,0 0 0 0 0,1 0 0 0 0,-1 0-1 0 0,1 0 1 0 0,-1 0 0 0 0,1 0 0 0 0,-1-1-1 0 0,0 1 1 0 0,1-1 0 0 0,-1 0-21 0 0,171-9 894 0 0,-137 3-4516 0 0,-1-3-3916 0 0,-28 7 101 0 0</inkml:trace>
  <inkml:trace contextRef="#ctx0" brushRef="#br0" timeOffset="28567.88">2256 10698 12865 0 0,'0'0'2136'0'0,"0"0"-2048"0"0,0 0 440 0 0,0 0 465 0 0,4 43-405 0 0,-4-28-268 0 0,0 0-60 0 0,-1-1-72 0 0,-2 2-64 0 0,1-1-64 0 0,0 0-12 0 0,0-3 64 0 0,-1 2-112 0 0,3-5-124 0 0,0 1-976 0 0,3-6-1089 0 0,1-1-2903 0 0,6-9-4581 0 0</inkml:trace>
  <inkml:trace contextRef="#ctx0" brushRef="#br0" timeOffset="29049.92">3063 10616 3648 0 0,'0'0'9889'0'0,"0"0"-6851"0"0,0 0-2588 0 0,0 0-294 0 0,0 0 81 0 0,0 0-72 0 0,-8 5-128 0 0,1-1-33 0 0,0 0-1 0 0,1 1 1 0 0,-1 0-1 0 0,1 0 1 0 0,0 1-1 0 0,1 0 1 0 0,-1 0-1 0 0,1 0 0 0 0,0 1 1 0 0,1-1-1 0 0,-1 1 1 0 0,2 0-1 0 0,-1 0 1 0 0,1 1-1 0 0,0-1 1 0 0,0 1-1 0 0,1 0 1 0 0,0 0-1 0 0,0 0 0 0 0,1 0 1 0 0,-1 1-4 0 0,5-6 40 0 0,0 0 0 0 0,0 0-1 0 0,0-1 1 0 0,0 1 0 0 0,0-1 0 0 0,0 0 0 0 0,1 0 0 0 0,-1 0 0 0 0,1 0-1 0 0,-1-1 1 0 0,1 0 0 0 0,-1 1 0 0 0,1-1 0 0 0,0 0 0 0 0,0-1-1 0 0,0 1 1 0 0,0-1 0 0 0,0 0 0 0 0,-1 0 0 0 0,1 0 0 0 0,0 0 0 0 0,0-1-1 0 0,0 1 1 0 0,0-1 0 0 0,1 0-40 0 0,2 0-25 0 0,1 0 0 0 0,0 0 0 0 0,-1 0 1 0 0,1-1-1 0 0,0 0 0 0 0,-1-1 0 0 0,0 1 0 0 0,0-1 0 0 0,0-1 0 0 0,0 1 0 0 0,0-1 0 0 0,-1-1 1 0 0,1 1-1 0 0,-1-1 0 0 0,0 0 0 0 0,-1-1 0 0 0,1 1 0 0 0,-1-1 0 0 0,3-4 25 0 0,-33 215 362 0 0,26-191-1694 0 0,3-9-4933 0 0,3-9-788 0 0</inkml:trace>
  <inkml:trace contextRef="#ctx0" brushRef="#br0" timeOffset="29531.52">3368 9973 7765 0 0,'0'0'5430'0'0,"0"0"-3837"0"0,0 0-1327 0 0,0 0-17 0 0,0 0 111 0 0,0 0-162 0 0,0 0-289 0 0,28 0 6 0 0,132 16 277 0 0,-156-12-106 0 0,0-1-1 0 0,0 1 1 0 0,0 0 0 0 0,-1 0 0 0 0,1 0-1 0 0,-1 0 1 0 0,0 1 0 0 0,0-1 0 0 0,-1 1 0 0 0,1 0-1 0 0,-1-1 1 0 0,0 1 0 0 0,0 1 0 0 0,-1-1-1 0 0,1 0 1 0 0,-1 0 0 0 0,0 0 0 0 0,-1 1 0 0 0,1-1-1 0 0,-1 0 1 0 0,0 1 0 0 0,-1 3-86 0 0,3 13 103 0 0,20 112 218 0 0,-7 1-1 0 0,-6 0 1 0 0,-5 1-1 0 0,-10 71-320 0 0,5-203 23 0 0,1-1 0 0 0,-1 1 1 0 0,0-1-1 0 0,0 0 0 0 0,0 1 0 0 0,0-1 1 0 0,-1 0-1 0 0,1 1 0 0 0,-1-1 0 0 0,0 0 0 0 0,0 0 1 0 0,0 0-1 0 0,0-1 0 0 0,0 1 0 0 0,-1 0 0 0 0,1-1 1 0 0,-1 0-1 0 0,0 1 0 0 0,1-1 0 0 0,-1 0 0 0 0,0 0 1 0 0,0-1-1 0 0,-1 1 0 0 0,1-1 0 0 0,0 1 0 0 0,0-1 1 0 0,-1 0-1 0 0,1 0 0 0 0,-1-1 0 0 0,1 1 0 0 0,-4 0-23 0 0,-122-4-1429 0 0,96 0-464 0 0,14 0-1818 0 0,3-5-3479 0 0</inkml:trace>
  <inkml:trace contextRef="#ctx0" brushRef="#br0" timeOffset="30536.79">4193 10488 796 0 0,'0'0'465'0'0,"0"0"-131"0"0,0 0-79 0 0,-8 1-63 0 0,-87 15 1251 0 0,95-16 217 0 0,0 0-171 0 0,0 0-186 0 0,8 4 4824 0 0,17 2-6057 0 0,-18-5 423 0 0,43 8-59 0 0,1-2 0 0 0,0-3 0 0 0,0-2 1 0 0,0-2-1 0 0,5-2-434 0 0,35 0 458 0 0,489 13 907 0 0,-463-18-1446 0 0,-162-36-1474 0 0,14 23 1138 0 0,52 32 14 0 0,58 61 1378 0 0,-77-71-954 0 0,-1 0 0 0 0,0 0 1 0 0,0 0-1 0 0,0 0 0 0 0,0 1 0 0 0,0-1 0 0 0,0 0 0 0 0,0 0 0 0 0,0 1 0 0 0,-1-1 1 0 0,0 1-1 0 0,1-1 0 0 0,-1 0 0 0 0,0 1 0 0 0,0-1 0 0 0,0 1 0 0 0,0-1 0 0 0,-1 0 0 0 0,1 1 1 0 0,-1-1-1 0 0,1 0 0 0 0,-1 1 0 0 0,0-1 0 0 0,0 0 0 0 0,0 0 0 0 0,0 0 0 0 0,0 1 1 0 0,0-1-1 0 0,-1 0 0 0 0,1-1 0 0 0,-1 1 0 0 0,0 0 0 0 0,1 0 0 0 0,-1-1 0 0 0,0 1 0 0 0,0-1 1 0 0,0 1-1 0 0,0-1 0 0 0,0 0 0 0 0,0 0 0 0 0,0 0 0 0 0,0 0 0 0 0,-1 0-21 0 0,-44 18-849 0 0,10-13-3879 0 0,12-5-2070 0 0</inkml:trace>
  <inkml:trace contextRef="#ctx0" brushRef="#br0" timeOffset="26041.06">1502 9923 2064 0 0,'0'0'0'0'0,"0"0"-92"0"0,0 0-388 0 0,0 0-892 0 0</inkml:trace>
  <inkml:trace contextRef="#ctx0" brushRef="#br0" timeOffset="26304.9">1502 9923 48 0 0,'0'0'488'0'0,"0"0"106"0"0,-5 2 1340 0 0,2-1-3953 0 0,4 0 974 0 0</inkml:trace>
  <inkml:trace contextRef="#ctx0" brushRef="#br0" timeOffset="26552.18">1502 9898 808 0 0,'0'0'786'0'0,"0"0"380"0"0,0 0 2328 0 0,0 0-1503 0 0,0 0-827 0 0,0 0-83 0 0,0 0-181 0 0,0 0-378 0 0,0 0-206 0 0,8 30 1397 0 0,-5-14-1370 0 0,0 0 0 0 0,-1 0 0 0 0,0 0 0 0 0,-2 1 0 0 0,0-1-1 0 0,0 0 1 0 0,-2 0 0 0 0,0 0 0 0 0,-4 16-343 0 0,27-28-7343 0 0,-12-8 1211 0 0</inkml:trace>
  <inkml:trace contextRef="#ctx0" brushRef="#br0" timeOffset="32355.93">4156 10004 2056 0 0,'0'0'1497'0'0,"0"0"1393"0"0,0 0-1366 0 0,0 0-281 0 0,0 0 172 0 0,0 0-169 0 0,0 0-276 0 0,0 0-158 0 0,0 0-137 0 0,-4-1-127 0 0,-38-2 468 0 0,-81-20-1744 0 0,123 23 674 0 0,-4-4-2316 0 0,6-1-3726 0 0,7-3-548 0 0</inkml:trace>
  <inkml:trace contextRef="#ctx0" brushRef="#br0" timeOffset="32708.03">4255 9880 3284 0 0,'0'0'6974'0'0,"0"0"-5194"0"0,0 0-1555 0 0,0 0 10 0 0,0 0-96 0 0,0 0-428 0 0,22-3 213 0 0,-16 7 157 0 0,-3-4-14 0 0,0 0 1 0 0,-1 0 0 0 0,1 0-1 0 0,-1 1 1 0 0,1-1 0 0 0,-1 1-1 0 0,1 0 1 0 0,-1 0 0 0 0,0 0 0 0 0,1 0-1 0 0,-1 0 1 0 0,0 0 0 0 0,0 1-1 0 0,1-1 1 0 0,-1 1 0 0 0,0-1-1 0 0,-1 1 1 0 0,1 0 0 0 0,0 0-1 0 0,0 0 1 0 0,-1 0 0 0 0,1 0-1 0 0,-1 0 1 0 0,0 0 0 0 0,1 1 0 0 0,-1-1-1 0 0,0 0 1 0 0,-1 1 0 0 0,1-1-1 0 0,0 1 1 0 0,-1-1 0 0 0,1 1-1 0 0,-1-1 1 0 0,0 1 0 0 0,0-1-1 0 0,0 1 1 0 0,0 0 0 0 0,0-1-1 0 0,0 1 1 0 0,-1-1 0 0 0,1 1 0 0 0,-1-1-1 0 0,0 1 1 0 0,0-1 0 0 0,0 0-1 0 0,0 1 1 0 0,0-1 0 0 0,0 0-1 0 0,-1 0 1 0 0,1 1 0 0 0,-2 0-68 0 0,-16 15 309 0 0,-30 51-393 0 0,119-45 762 0 0,-53-22-1040 0 0,37 2 997 0 0,-23-9-6487 0 0,-26 1 224 0 0</inkml:trace>
  <inkml:trace contextRef="#ctx0" brushRef="#br0" timeOffset="33238.92">4536 9868 7853 0 0,'0'0'2771'0'0,"0"0"-1723"0"0,0 0-710 0 0,0 0 127 0 0,5 7 321 0 0,0 1-513 0 0,-1 0 0 0 0,1 1 0 0 0,-2 0 0 0 0,1-1 0 0 0,-1 1 0 0 0,0 0 0 0 0,-1 1 0 0 0,0-1 0 0 0,0 0 0 0 0,-1 1-1 0 0,-1-1 1 0 0,1 1 0 0 0,-1-1 0 0 0,-1 5-273 0 0,-17 64-617 0 0,35-238-3017 0 0,-17 158 3670 0 0,0 0 0 0 0,1 0 1 0 0,-1 0-1 0 0,0 0 0 0 0,1 0 1 0 0,0-1-1 0 0,-1 1 0 0 0,1 0 1 0 0,0 0-1 0 0,0 1 0 0 0,0-1 1 0 0,0 0-1 0 0,1 0 0 0 0,-1 0 1 0 0,0 1-1 0 0,1-1 0 0 0,-1 1 1 0 0,1-1-1 0 0,0 1 0 0 0,-1-1 1 0 0,1 1-1 0 0,0 0 1 0 0,0 0-1 0 0,0 0 0 0 0,0 0 1 0 0,0 0-1 0 0,0 0 0 0 0,0 1 1 0 0,0-1-1 0 0,0 1 0 0 0,0-1 1 0 0,0 1-1 0 0,0 0 0 0 0,1 0 1 0 0,-1 0-1 0 0,0 0 0 0 0,0 0 1 0 0,0 0-1 0 0,0 0 0 0 0,1 1 1 0 0,-1 0-1 0 0,0-1 0 0 0,0 1 1 0 0,0 0-1 0 0,0 0 1 0 0,0 0-1 0 0,0 0 0 0 0,-1 0 1 0 0,1 0-1 0 0,0 0 0 0 0,0 1 1 0 0,-1-1-1 0 0,1 1 0 0 0,-1-1 1 0 0,1 1-1 0 0,-1 0-36 0 0,1-2 19 0 0,0 1 0 0 0,0-1 0 0 0,0 1-1 0 0,0-1 1 0 0,0 1 0 0 0,0 0 0 0 0,0 0 0 0 0,-1 0 0 0 0,1 0-1 0 0,0 0 1 0 0,-1 0 0 0 0,1 0 0 0 0,0 1 0 0 0,-1-1 0 0 0,0 0-1 0 0,1 1 1 0 0,-1-1 0 0 0,0 1 0 0 0,0 0 0 0 0,1-1 0 0 0,-1 1-1 0 0,-1 0 1 0 0,1 0 0 0 0,0 0 0 0 0,0 0 0 0 0,-1 0 0 0 0,1-1-1 0 0,-1 1 1 0 0,1 0 0 0 0,-1 0 0 0 0,0 0 0 0 0,0 0 0 0 0,0 0-1 0 0,0 1 1 0 0,0-1 0 0 0,-1 0 0 0 0,1-1 0 0 0,0 1 0 0 0,-1 0-1 0 0,0 0 1 0 0,1 0 0 0 0,-1 0 0 0 0,0 0 0 0 0,0 0 0 0 0,0-1-1 0 0,0 1 1 0 0,0 0 0 0 0,0-1 0 0 0,-1 1 0 0 0,1-1 0 0 0,-1 1-1 0 0,1-1 1 0 0,-1 0 0 0 0,1 1 0 0 0,-1-1 0 0 0,0 0 0 0 0,1 0-1 0 0,-1 0 1 0 0,0 0 0 0 0,0-1 0 0 0,0 1 0 0 0,0 0 0 0 0,0-1-1 0 0,0 1-18 0 0,-43-1-2719 0 0,59 18 2632 0 0,97 112 3405 0 0,-107-128-8201 0 0,-3-2-536 0 0</inkml:trace>
  <inkml:trace contextRef="#ctx0" brushRef="#br0" timeOffset="33408.9">4867 10161 11401 0 0,'0'0'2416'0'0,"0"0"-2252"0"0,0 0 356 0 0,0 0 312 0 0,6 37-88 0 0,-6-27-215 0 0,0-2-253 0 0,-1 4-128 0 0,-4-2-96 0 0,3 1-4 0 0,0-1 0 0 0,-1 1 28 0 0,2-1-76 0 0,-2 0-460 0 0,-1-3-1037 0 0,4 0-1423 0 0,-2-7-5537 0 0</inkml:trace>
  <inkml:trace contextRef="#ctx0" brushRef="#br0" timeOffset="33765.38">5165 10091 1108 0 0,'0'0'9589'0'0,"0"0"-7229"0"0,0 0-1684 0 0,0 0-220 0 0,0 0 164 0 0,0 0 312 0 0,0 0-111 0 0,-42 2-361 0 0,23-2-248 0 0,1 0-164 0 0,-3 0-44 0 0,1-1-4 0 0,0 0-144 0 0,5 0-693 0 0,-1-3-487 0 0,5 1-884 0 0,4-1-2564 0 0,7-9-3165 0 0</inkml:trace>
  <inkml:trace contextRef="#ctx0" brushRef="#br0" timeOffset="34042.85">5127 10027 5673 0 0,'0'0'5852'0'0,"0"0"-5044"0"0,21 38 8 0 0,-15-24 432 0 0,-3 2-152 0 0,-3 1-276 0 0,0-2-307 0 0,0 2-165 0 0,-5-3-124 0 0,1-1-88 0 0,0-2-36 0 0,2-2-24 0 0,0-2-76 0 0,0-3-584 0 0,2-1-721 0 0,0-3-527 0 0,0 0-2132 0 0,2-7-2253 0 0</inkml:trace>
  <inkml:trace contextRef="#ctx0" brushRef="#br0" timeOffset="34431.79">5354 9982 11145 0 0,'0'0'1724'0'0,"0"0"-1138"0"0,4 8 61 0 0,1 2-394 0 0,0 0-1 0 0,-1 0 1 0 0,-1 0-1 0 0,0 1 1 0 0,0 0 0 0 0,-1-1-1 0 0,0 1 1 0 0,-1 0-1 0 0,0 0 1 0 0,-1 0 0 0 0,0 0-1 0 0,-1 0 1 0 0,0 0-1 0 0,-3 9-252 0 0,44-184-2567 0 0,-39 161 2615 0 0,0 0 0 0 0,1 0 0 0 0,0 0 0 0 0,0 1 0 0 0,0-1 0 0 0,0 0 0 0 0,0 1 0 0 0,0-1 0 0 0,1 1 0 0 0,-1 0 1 0 0,1-1-1 0 0,-1 1 0 0 0,1 1 0 0 0,0-1 0 0 0,0 0 0 0 0,0 1 0 0 0,0-1 0 0 0,0 1 0 0 0,0 0 0 0 0,0 0 0 0 0,1 0 0 0 0,-1 0 0 0 0,0 1 1 0 0,1-1-1 0 0,-1 1 0 0 0,0 0 0 0 0,1 0 0 0 0,-1 0 0 0 0,1 1 0 0 0,-1-1 0 0 0,0 1 0 0 0,0-1 0 0 0,1 1 0 0 0,-1 0 0 0 0,0 1 0 0 0,0-1 1 0 0,0 0-1 0 0,0 1 0 0 0,0 0 0 0 0,0-1 0 0 0,0 1 0 0 0,-1 1 0 0 0,1-1 0 0 0,-1 0 0 0 0,1 0 0 0 0,-1 1-48 0 0,-1-1 21 0 0,0-1 0 0 0,0 0 1 0 0,0 1-1 0 0,-1-1 0 0 0,1 0 0 0 0,-1 1 0 0 0,1-1 0 0 0,-1 1 0 0 0,1-1 0 0 0,-1 1 1 0 0,0-1-1 0 0,0 1 0 0 0,1 0 0 0 0,-1-1 0 0 0,0 1 0 0 0,-1-1 0 0 0,1 1 0 0 0,0-1 0 0 0,0 1 1 0 0,-1-1-1 0 0,1 1 0 0 0,-1-1 0 0 0,1 1 0 0 0,-1-1 0 0 0,0 1 0 0 0,1-1 0 0 0,-1 0 1 0 0,0 1-1 0 0,0-1 0 0 0,0 0 0 0 0,0 0 0 0 0,0 0 0 0 0,0 0 0 0 0,0 0 0 0 0,-1 0 0 0 0,1 0 1 0 0,0 0-1 0 0,0 0 0 0 0,-1 0 0 0 0,1 0 0 0 0,-1-1 0 0 0,1 1 0 0 0,-1-1 0 0 0,1 1 0 0 0,-1-1-21 0 0,-69 18-533 0 0,126 21 438 0 0,-13-2 729 0 0,-25-21-2754 0 0,-8-6-1013 0 0,-5-8-2443 0 0,3-4-1833 0 0</inkml:trace>
  <inkml:trace contextRef="#ctx0" brushRef="#br0" timeOffset="34738.46">5667 10177 6613 0 0,'0'0'7262'0'0,"0"0"-5260"0"0,0 0-1715 0 0,0 0 107 0 0,0 0 282 0 0,0 0-313 0 0,0 0-319 0 0,24-9-1179 0 0,-21 8 1153 0 0,-1 1-1 0 0,0 0 1 0 0,1 0-1 0 0,-1 0 1 0 0,0 0-1 0 0,0 0 1 0 0,1 1-1 0 0,-1-1 1 0 0,0 1-1 0 0,0 0 1 0 0,1-1 0 0 0,-1 1-1 0 0,0 0 1 0 0,0 0-1 0 0,0 0 1 0 0,0 1-1 0 0,0-1 1 0 0,0 0-1 0 0,-1 1 1 0 0,1-1-1 0 0,0 1 1 0 0,-1 0-1 0 0,1-1 1 0 0,-1 1-1 0 0,1 0 1 0 0,-1 0-1 0 0,0 0 1 0 0,0 0 0 0 0,0 0-1 0 0,0 0 1 0 0,0 0-1 0 0,0 1 1 0 0,-1-1-1 0 0,1 0 1 0 0,-1 0-1 0 0,0 1 1 0 0,1-1-1 0 0,-1 0 1 0 0,0 1-1 0 0,0-1 1 0 0,0 0-1 0 0,-1 0 1 0 0,1 1-1 0 0,-1-1 1 0 0,1 0 0 0 0,-1 0-1 0 0,0 1 1 0 0,0-1-1 0 0,1 0 1 0 0,-2 0-1 0 0,1 0 1 0 0,0 0-1 0 0,0 0 1 0 0,-1 0-1 0 0,1-1 1 0 0,-1 1-1 0 0,1 0 1 0 0,-1-1-1 0 0,0 1 1 0 0,1-1-1 0 0,-1 1 1 0 0,-1 0-18 0 0,-60 63 357 0 0,118-48 119 0 0,25-13-765 0 0,-28-8-2993 0 0,-40 0-691 0 0,-10-6-4341 0 0</inkml:trace>
  <inkml:trace contextRef="#ctx0" brushRef="#br0" timeOffset="44133.03">5559 10463 892 0 0,'0'0'548'0'0,"0"0"-404"0"0,0 0-68 0 0,39-2-68 0 0,-26 2-8 0 0,0-1-140 0 0,1 0-20 0 0,-2 0-296 0 0,-2 1-456 0 0</inkml:trace>
  <inkml:trace contextRef="#ctx0" brushRef="#br0" timeOffset="61954.63">6575 10124 8161 0 0,'0'0'5581'0'0,"-8"1"-4243"0"0,-284 26-1590 0 0,300 3 804 0 0,7 19-362 0 0,-3 0-1 0 0,-1 1 1 0 0,-3 0 0 0 0,-2 0-1 0 0,-2 1 1 0 0,-2-1 0 0 0,-3 1-1 0 0,-2 6-189 0 0,2 24 188 0 0,6 222-63 0 0,-4-300-72 0 0,-1 0 0 0 0,2 0 0 0 0,-1 0 0 0 0,0 0 0 0 0,0 0 1 0 0,1 0-1 0 0,0 0 0 0 0,-1-1 0 0 0,1 1 0 0 0,0-1 1 0 0,1 1-1 0 0,-1-1 0 0 0,0 0 0 0 0,1 0 0 0 0,-1 1 0 0 0,1-2 1 0 0,-1 1-1 0 0,1 0 0 0 0,0-1 0 0 0,0 1 0 0 0,0-1 1 0 0,0 0-1 0 0,0 0 0 0 0,0 0 0 0 0,0 0 0 0 0,0 0 0 0 0,1-1 1 0 0,-1 1-1 0 0,0-1 0 0 0,0 0 0 0 0,0 0 0 0 0,1 0 1 0 0,-1-1-1 0 0,0 1 0 0 0,0-1 0 0 0,0 0 0 0 0,1 0 0 0 0,0 0-52 0 0,126-41-408 0 0,-123 38-198 0 0,20-9-2408 0 0,-11-2-4086 0 0,-4-6-1008 0 0</inkml:trace>
  <inkml:trace contextRef="#ctx0" brushRef="#br0" timeOffset="62250.53">6943 10161 2980 0 0,'0'0'5747'0'0,"0"0"-4074"0"0,0 0-1104 0 0,0 0 428 0 0,0 0 6 0 0,0 0-717 0 0,0 0-88 0 0,4 8 568 0 0,5 16-385 0 0,0 0-1 0 0,-2 1 1 0 0,-1 1 0 0 0,-1-1 0 0 0,-1 1 0 0 0,-1-1 0 0 0,-1 1 0 0 0,-2 15-381 0 0,0-39-58 0 0,4 15-1703 0 0,4-11-5837 0 0,3-8-251 0 0</inkml:trace>
  <inkml:trace contextRef="#ctx0" brushRef="#br0" timeOffset="62560.82">7757 10180 7021 0 0,'0'0'7574'0'0,"0"0"-5733"0"0,0 0-1597 0 0,1 8 117 0 0,11 197 154 0 0,-12-202-756 0 0,1 21-1797 0 0,6-11-5040 0 0,4-11-1121 0 0</inkml:trace>
  <inkml:trace contextRef="#ctx0" brushRef="#br0" timeOffset="62965.04">8318 10208 15145 0 0,'0'0'1419'0'0,"0"0"-1334"0"0,7 0-201 0 0,-3 1 135 0 0,0-1-1 0 0,1 1 1 0 0,-1-1 0 0 0,0 1-1 0 0,0 1 1 0 0,0-1 0 0 0,0 0-1 0 0,0 1 1 0 0,0 0 0 0 0,0 0-1 0 0,-1 0 1 0 0,1 0 0 0 0,-1 1 0 0 0,0 0-1 0 0,1-1 1 0 0,-1 1 0 0 0,0 0-1 0 0,0 1 1 0 0,-1-1 0 0 0,1 0-1 0 0,-1 1 1 0 0,0-1 0 0 0,0 1-1 0 0,0 0 1 0 0,0 0 0 0 0,0 0-1 0 0,-1 0 1 0 0,0 0 0 0 0,0 0 0 0 0,0 0-1 0 0,0 2-18 0 0,-36 7-784 0 0,35-12 766 0 0,1-1 1 0 0,-1 0-1 0 0,0 0 1 0 0,1 1-1 0 0,-1-1 1 0 0,0 0-1 0 0,0 1 0 0 0,1-1 1 0 0,-1 0-1 0 0,0 1 1 0 0,0-1-1 0 0,0 1 1 0 0,0-1-1 0 0,1 0 1 0 0,-1 1-1 0 0,0-1 0 0 0,0 1 1 0 0,0-1-1 0 0,0 0 1 0 0,0 1-1 0 0,0-1 1 0 0,0 1-1 0 0,0-1 0 0 0,0 0 1 0 0,0 1-1 0 0,0-1 1 0 0,0 1-1 0 0,-1-1 1 0 0,1 0-1 0 0,0 1 1 0 0,0-1-1 0 0,0 1 0 0 0,0-1 1 0 0,-1 0-1 0 0,1 1 1 0 0,0-1-1 0 0,0 0 1 0 0,-1 1-1 0 0,1-1 0 0 0,0 0 18 0 0,109 91 2182 0 0,-109-88-2147 0 0,-1 0-1 0 0,0 0 1 0 0,0 0-1 0 0,0-1 1 0 0,0 1-1 0 0,0 0 1 0 0,0 0-1 0 0,-1 0 1 0 0,1-1-1 0 0,-1 1 1 0 0,0-1 0 0 0,0 1-1 0 0,0-1 1 0 0,0 0-1 0 0,0 0 1 0 0,-1 0-1 0 0,1 0 1 0 0,-1 0-1 0 0,1 0 1 0 0,-1-1-1 0 0,1 1 1 0 0,-1-1 0 0 0,0 0-1 0 0,0 0 1 0 0,0 0-1 0 0,0 0 1 0 0,0 0-1 0 0,0-1 1 0 0,0 1-1 0 0,0-1 1 0 0,0 0-1 0 0,0 0 1 0 0,0 0 0 0 0,0 0-1 0 0,0 0 1 0 0,0-1-1 0 0,0 1 1 0 0,0-1-1 0 0,-3-1-34 0 0,4 2-24 0 0,-10 1-307 0 0,-49 2-2501 0 0,19-7-5793 0 0,11-4 1283 0 0</inkml:trace>
  <inkml:trace contextRef="#ctx0" brushRef="#br0" timeOffset="63773.06">7047 10901 3116 0 0,'0'0'2731'0'0,"0"0"707"0"0,0 0-2127 0 0,0 0-545 0 0,0 0 376 0 0,0 0-48 0 0,5-7-381 0 0,15-21-215 0 0,-20 26-474 0 0,0 0 0 0 0,0 1 0 0 0,0-1 0 0 0,0 0 0 0 0,0 0 0 0 0,-1 1 0 0 0,1-1 0 0 0,0 0 1 0 0,-1 1-1 0 0,1-1 0 0 0,-1 0 0 0 0,0 1 0 0 0,0-1 0 0 0,1 1 0 0 0,-1-1 0 0 0,0 1 0 0 0,0-1 0 0 0,0 1 0 0 0,-1 0 1 0 0,1-1-1 0 0,0 1 0 0 0,0 0 0 0 0,-1 0 0 0 0,1 0 0 0 0,-1 0 0 0 0,1 0 0 0 0,-1 0 0 0 0,1 1 0 0 0,-1-1 1 0 0,0 0-1 0 0,1 1 0 0 0,-1-1 0 0 0,0 1 0 0 0,1 0 0 0 0,-1-1 0 0 0,0 1 0 0 0,1 0 0 0 0,-1 0 0 0 0,0 0 0 0 0,0 0 1 0 0,1 1-1 0 0,-1-1 0 0 0,0 0-24 0 0,-2 1-16 0 0,0 0 0 0 0,1 0-1 0 0,-1 0 1 0 0,1 0 0 0 0,-1 0 0 0 0,1 1 0 0 0,0 0 0 0 0,0-1 0 0 0,-1 1-1 0 0,1 1 1 0 0,0-1 0 0 0,1 0 0 0 0,-1 1 0 0 0,0-1 0 0 0,1 1 0 0 0,-1 0 0 0 0,1 0-1 0 0,0 0 1 0 0,0 0 0 0 0,0 0 0 0 0,0 0 0 0 0,1 1 0 0 0,-1-1 0 0 0,1 0 0 0 0,0 1-1 0 0,0-1 1 0 0,0 1 0 0 0,0 0 0 0 0,1-1 0 0 0,0 1 0 0 0,-1 3 16 0 0,4-4 108 0 0,1-1-1 0 0,-1 0 1 0 0,1 0 0 0 0,-1 0 0 0 0,1 0 0 0 0,-1-1 0 0 0,1 1-1 0 0,0-1 1 0 0,0 0 0 0 0,0 0 0 0 0,0-1 0 0 0,-1 1 0 0 0,1-1 0 0 0,0 0-1 0 0,0 0 1 0 0,0 0 0 0 0,0 0 0 0 0,0-1 0 0 0,0 1 0 0 0,0-1-1 0 0,0 0 1 0 0,0-1 0 0 0,-1 1 0 0 0,4-2-108 0 0,-4 2-520 0 0,16-8 1042 0 0,-16 3-3486 0 0,-3-1-3940 0 0,-4-1-1163 0 0</inkml:trace>
  <inkml:trace contextRef="#ctx0" brushRef="#br0" timeOffset="64149.67">7610 10925 144 0 0,'0'0'1058'0'0,"0"0"-425"0"0,0 0 426 0 0,0 0 2372 0 0,0 0 141 0 0,0 0-1781 0 0,0 0-423 0 0,0 0 311 0 0,0 0 20 0 0,6 12 877 0 0,-169-33-2498 0 0,162 20-5601 0 0,13 2-814 0 0,-12-1 5606 0 0,12 0-5178 0 0</inkml:trace>
  <inkml:trace contextRef="#ctx0" brushRef="#br0" timeOffset="64694.86">7833 10804 1212 0 0,'0'0'5593'0'0,"0"0"-2422"0"0,0 0-1514 0 0,0 0-476 0 0,0 0-294 0 0,0 0-303 0 0,0 0 242 0 0,2 8 171 0 0,-8 166 1281 0 0,3-148-4231 0 0,9-4-3698 0 0,-1-21-3743 0 0</inkml:trace>
  <inkml:trace contextRef="#ctx0" brushRef="#br0" timeOffset="65705.04">8441 10940 2508 0 0,'0'0'7204'0'0,"0"0"-4342"0"0,0 0-1574 0 0,0 0 273 0 0,0 0-44 0 0,0 0-647 0 0,0 0-472 0 0,-6-2-190 0 0,-156-20-699 0 0,163 16-7664 0 0,12 0-499 0 0</inkml:trace>
  <inkml:trace contextRef="#ctx0" brushRef="#br0" timeOffset="66035.94">8616 10841 7809 0 0,'0'0'5599'0'0,"0"0"-5082"0"0,0 0-770 0 0,0 0 470 0 0,0 0-67 0 0,0 0-448 0 0,3-2-242 0 0,83 15 1430 0 0,-84-13-826 0 0,0 1 0 0 0,0-1 0 0 0,0 1 0 0 0,0 0 0 0 0,-1 0 0 0 0,1 0 0 0 0,0 0 0 0 0,-1 0 0 0 0,1 0 0 0 0,0 1 0 0 0,-1-1 0 0 0,0 1 0 0 0,1-1 0 0 0,-1 1 0 0 0,0-1 0 0 0,0 1 0 0 0,0 0 0 0 0,0-1 0 0 0,0 1 0 0 0,0 0 0 0 0,0 0-1 0 0,0 0 1 0 0,-1-1 0 0 0,1 1 0 0 0,-1 0 0 0 0,0 0 0 0 0,1 0 0 0 0,-1 0 0 0 0,0 0 0 0 0,0 0 0 0 0,0 0 0 0 0,0 0 0 0 0,-1 0 0 0 0,1 0 0 0 0,0 0 0 0 0,-1 0 0 0 0,0 0 0 0 0,1 0 0 0 0,-1 0 0 0 0,0 0 0 0 0,0-1 0 0 0,0 1 0 0 0,0 0 0 0 0,-1 1-64 0 0,-121 98 853 0 0,124-99-837 0 0,0 0-1 0 0,0-1 1 0 0,0 1 0 0 0,0-1-1 0 0,0 1 1 0 0,0-1 0 0 0,1 1-1 0 0,-1-1 1 0 0,0 0 0 0 0,1 1-1 0 0,-1-1 1 0 0,1 0 0 0 0,0 0 0 0 0,-1 0-1 0 0,1 0 1 0 0,0 0 0 0 0,-1-1-1 0 0,1 1 1 0 0,0 0 0 0 0,0-1-1 0 0,0 1 1 0 0,0-1 0 0 0,0 0-1 0 0,-1 0 1 0 0,1 0 0 0 0,0 0-1 0 0,0 0 1 0 0,0 0 0 0 0,0 0-1 0 0,0 0 1 0 0,0-1 0 0 0,0 1 0 0 0,1-1-16 0 0,0 1-1 0 0,8 0-107 0 0,54 2 251 0 0,-24-9-3449 0 0,-35 2 55 0 0,-5-6-3367 0 0</inkml:trace>
  <inkml:trace contextRef="#ctx0" brushRef="#br0" timeOffset="66326.93">8046 10229 7957 0 0,'0'0'2964'0'0,"0"0"-2888"0"0,0 0 220 0 0,0 0 204 0 0,4 48-116 0 0,-2-31-216 0 0,-2 0-76 0 0,3 3-80 0 0,-2 0-12 0 0,2 0-868 0 0,1-1-280 0 0,-3 0-428 0 0,4-1-1400 0 0,-1-5-2153 0 0</inkml:trace>
  <inkml:trace contextRef="#ctx0" brushRef="#br0" timeOffset="66497.9">8131 10591 784 0 0,'0'0'2856'0'0,"0"0"1413"0"0,0 0-3661 0 0,1 48-216 0 0,-4-35 60 0 0,-1 0-168 0 0,0-2-284 0 0,-3 1-400 0 0,1 0-756 0 0,2-5-1941 0 0</inkml:trace>
  <inkml:trace contextRef="#ctx0" brushRef="#br0" timeOffset="66653.68">8127 10883 8825 0 0,'0'0'5500'0'0,"0"0"-5348"0"0,0 0-24 0 0,0 0 600 0 0,0 0-60 0 0,0 0-151 0 0,0 0-229 0 0,8 42-176 0 0,-8-35-48 0 0,0 2-16 0 0,0 2-48 0 0,0 1-448 0 0,0 0-445 0 0,4 5-407 0 0,0-3-1216 0 0,1-2-3432 0 0</inkml:trace>
  <inkml:trace contextRef="#ctx0" brushRef="#br0" timeOffset="67133.79">8704 10172 6005 0 0,'0'0'6187'0'0,"0"0"-4352"0"0,0 0-1586 0 0,0 0 205 0 0,0 0 143 0 0,0 0-323 0 0,7-1-567 0 0,229 10 54 0 0,-230-7 302 0 0,0 1 0 0 0,-1 0 1 0 0,1 0-1 0 0,-1 1 0 0 0,0 0 0 0 0,0 0 1 0 0,0 0-1 0 0,-1 0 0 0 0,0 1 1 0 0,1 0-1 0 0,-1 0 0 0 0,-1 0 0 0 0,1 0 1 0 0,-1 0-1 0 0,0 1 0 0 0,0 0 1 0 0,-1-1-1 0 0,1 1 0 0 0,-1 0 0 0 0,-1 0 1 0 0,1 1-1 0 0,-1-1 0 0 0,0 0 1 0 0,0 0-1 0 0,-1 1 0 0 0,0-1 0 0 0,0 0 1 0 0,-1 1-1 0 0,0 4-63 0 0,5 24 243 0 0,96 287 954 0 0,-68-238-915 0 0,-24-61-210 0 0,0 0 0 0 0,-2 0 0 0 0,-1 1 0 0 0,-1 0 1 0 0,0 0-1 0 0,-2 0 0 0 0,-1 0 0 0 0,-1 1 0 0 0,-3 20-72 0 0,2-35 19 0 0,0-1 0 0 0,-1 0 0 0 0,0 0 0 0 0,-1 0 0 0 0,1 0-1 0 0,-2 0 1 0 0,1-1 0 0 0,-1 1 0 0 0,-1-1 0 0 0,0 0 0 0 0,0 0-1 0 0,0-1 1 0 0,-1 1 0 0 0,0-1 0 0 0,0-1 0 0 0,-1 1 0 0 0,0-1-1 0 0,0 0 1 0 0,0 0 0 0 0,-1-1 0 0 0,0 0 0 0 0,0-1 0 0 0,0 1-1 0 0,-1-2 1 0 0,0 1 0 0 0,-8 1-19 0 0,-73 14-1016 0 0,27-23-5816 0 0,29-9-725 0 0</inkml:trace>
  <inkml:trace contextRef="#ctx0" brushRef="#br0" timeOffset="67674.03">8368 11279 332 0 0,'0'0'688'0'0,"8"2"-342"0"0,28 3 193 0 0,0-2 0 0 0,0-2-1 0 0,0-2 1 0 0,0-1 0 0 0,0-1-1 0 0,0-2 1 0 0,0-2 0 0 0,-1-1 0 0 0,0-2-1 0 0,-1-1 1 0 0,0-1 0 0 0,14-10-539 0 0,110-74 26 0 0,-154 93-65 0 0,0 0 0 0 0,-1-1 0 0 0,1 1 1 0 0,-1-1-1 0 0,0 0 0 0 0,-1 0 1 0 0,1 0-1 0 0,0 0 0 0 0,-1-1 1 0 0,0 1-1 0 0,0-1 0 0 0,-1 1 1 0 0,1-1-1 0 0,-1 0 0 0 0,0 1 1 0 0,0-1-1 0 0,0 0 0 0 0,-1 0 1 0 0,0 0-1 0 0,0 0 0 0 0,0 0 0 0 0,0 1 1 0 0,-1-1-1 0 0,0 0 0 0 0,0 0 1 0 0,0 0-1 0 0,-1 1 0 0 0,1-1 1 0 0,-1 1-1 0 0,0-1 0 0 0,0 1 1 0 0,-1 0-1 0 0,0-1 0 0 0,1 1 1 0 0,-4-3 38 0 0,-21-19 53 0 0,-1 2 0 0 0,-2 1 0 0 0,0 1 0 0 0,-1 1 0 0 0,-1 2 0 0 0,0 1 0 0 0,-2 2 0 0 0,0 1 0 0 0,-1 2 0 0 0,0 1 0 0 0,-1 2 1 0 0,0 1-1 0 0,-30-3-53 0 0,-357-60-177 0 0,142 39-3069 0 0,206 25 1524 0 0</inkml:trace>
  <inkml:trace contextRef="#ctx0" brushRef="#br0" timeOffset="67928.91">6750 10695 1096 0 0,'-50'22'536'0'0,"2"1"-536"0"0,6 1 0 0 0,12-6-4 0 0,12-4-388 0 0,9-5-496 0 0</inkml:trace>
  <inkml:trace contextRef="#ctx0" brushRef="#br0" timeOffset="68082.57">6614 10969 1248 0 0,'249'81'3860'0'0,"-96"-50"-3246"0"0,1-7 1 0 0,150 4-615 0 0,76-8 3530 0 0,251 20-315 0 0,-576-33-3730 0 0,56 4-258 0 0,-39-15-3816 0 0,-60 1 240 0 0</inkml:trace>
  <inkml:trace contextRef="#ctx0" brushRef="#br0" timeOffset="70331.82">9437 10721 1528 0 0,'0'0'4455'0'0,"0"0"-2757"0"0,0 0-1687 0 0,0 0 422 0 0,0 0 145 0 0,10 3-234 0 0,63 12 566 0 0,1-4 0 0 0,1-2-1 0 0,-1-4 1 0 0,1-3 0 0 0,53-6-910 0 0,-10 3 2034 0 0,50 0-563 0 0,-203-19-3915 0 0,29 18 2162 0 0,-22-13-320 0 0,41 7 1234 0 0,-2 10-440 0 0,-1 0 0 0 0,1 0 0 0 0,-1 1 0 0 0,0 1 0 0 0,0-1 0 0 0,0 2 0 0 0,0-1 1 0 0,-1 1-1 0 0,0 1 0 0 0,0 0 0 0 0,0 0 0 0 0,-1 0 0 0 0,1 1 0 0 0,1 4-192 0 0,-9-10 22 0 0,1 1 0 0 0,-1-1-1 0 0,0 1 1 0 0,0 0 0 0 0,-1 0-1 0 0,1-1 1 0 0,0 1 0 0 0,0 0 0 0 0,-1 0-1 0 0,0 0 1 0 0,1 0 0 0 0,-1 0-1 0 0,0 0 1 0 0,0 0 0 0 0,0 0 0 0 0,0 0-1 0 0,0 0 1 0 0,0 0 0 0 0,0 0-1 0 0,-1 0 1 0 0,1 0 0 0 0,-1 0-1 0 0,0-1 1 0 0,1 1 0 0 0,-1 0 0 0 0,0 0-1 0 0,0 0 1 0 0,0-1 0 0 0,0 1-1 0 0,0 0 1 0 0,-1-1 0 0 0,1 1 0 0 0,0-1-1 0 0,-1 0 1 0 0,1 1 0 0 0,-1-1-1 0 0,0 0 1 0 0,1 0 0 0 0,-1 0-1 0 0,0 0 1 0 0,0 0 0 0 0,1 0 0 0 0,-1-1-1 0 0,0 1 1 0 0,0-1 0 0 0,-1 1-22 0 0,-58 18-5883 0 0,31-19-2211 0 0</inkml:trace>
  <inkml:trace contextRef="#ctx0" brushRef="#br0" timeOffset="71196.92">9580 10358 3464 0 0,'0'0'2264'0'0,"0"0"1003"0"0,0 0-1378 0 0,0 0-418 0 0,0 0 139 0 0,0 0-72 0 0,0 0-375 0 0,0 0-400 0 0,0 0-309 0 0,-11 7 400 0 0,-125-15-362 0 0,133 2-2959 0 0,14 1-4960 0 0,4 0-140 0 0</inkml:trace>
  <inkml:trace contextRef="#ctx0" brushRef="#br0" timeOffset="71448.07">9650 10267 872 0 0,'0'0'5706'0'0,"0"0"-2808"0"0,0 0-1523 0 0,0 0-389 0 0,0 0 83 0 0,5 8 48 0 0,35 127 2716 0 0,-40-135-3916 0 0,-2 32 470 0 0,-4-22-8890 0 0,9-13 2230 0 0</inkml:trace>
  <inkml:trace contextRef="#ctx0" brushRef="#br0" timeOffset="71698.45">9834 10257 3544 0 0,'0'0'6389'0'0,"0"0"-4451"0"0,0 0-1335 0 0,6 7 294 0 0,-2-3-733 0 0,1 1 0 0 0,-2 0 0 0 0,1 0 0 0 0,0 0 0 0 0,-1 1 0 0 0,0-1 0 0 0,0 1 0 0 0,-1 0 0 0 0,0-1 1 0 0,0 1-1 0 0,0 0 0 0 0,-1 1 0 0 0,1-1 0 0 0,-1 0 0 0 0,-1 0 0 0 0,1 1 0 0 0,-1-1 0 0 0,-1 0 0 0 0,1 0 1 0 0,-1 1-1 0 0,0-1 0 0 0,0 0 0 0 0,-1 0 0 0 0,-1 4-164 0 0,-54 72 0 0 0,29-63-2810 0 0,-3-8-4099 0 0,6-10-681 0 0</inkml:trace>
  <inkml:trace contextRef="#ctx0" brushRef="#br0" timeOffset="71948.39">9403 10242 4028 0 0,'0'0'5521'0'0,"0"0"-3845"0"0,0 0-784 0 0,-4 6 266 0 0,0 0-1057 0 0,-1-1 0 0 0,1 1 0 0 0,-1 0 1 0 0,2 0-1 0 0,-1 0 0 0 0,1 1 0 0 0,0-1 0 0 0,0 1 0 0 0,0 0 0 0 0,1 0 0 0 0,1 0 0 0 0,-1 0 0 0 0,1 0 0 0 0,0 0 0 0 0,0 0 1 0 0,1 0-1 0 0,0 1 0 0 0,0-1 0 0 0,1 0 0 0 0,0 0 0 0 0,0 0 0 0 0,1 0 0 0 0,0 0 0 0 0,0 0 0 0 0,0 0 0 0 0,1 0 0 0 0,0-1 0 0 0,2 2-101 0 0,88 70-7632 0 0,-71-71 1027 0 0</inkml:trace>
  <inkml:trace contextRef="#ctx0" brushRef="#br0" timeOffset="72398.74">10078 10222 11625 0 0,'0'0'2078'0'0,"0"0"-1610"0"0,4 9-265 0 0,2 5 108 0 0,-1 1 0 0 0,0-1 0 0 0,0 1 0 0 0,-2 0 0 0 0,0 0-1 0 0,0 1 1 0 0,-2-1 0 0 0,0 1 0 0 0,0-1 0 0 0,-2 0 0 0 0,0 1 0 0 0,-1 8-311 0 0,5-152-5843 0 0,-3 125 5919 0 0,0-1 0 0 0,-1 1 0 0 0,1-1 1 0 0,1 1-1 0 0,-1-1 0 0 0,0 1 0 0 0,1-1 1 0 0,0 1-1 0 0,0-1 0 0 0,0 1 0 0 0,0 0 1 0 0,0-1-1 0 0,1 1 0 0 0,-1 0 0 0 0,1 0 1 0 0,0 0-1 0 0,0 0 0 0 0,0 0 0 0 0,1 1 0 0 0,-1-1 1 0 0,1 1-1 0 0,-1-1 0 0 0,1 1 0 0 0,0 0 1 0 0,0 0-1 0 0,-1 0 0 0 0,2 0 0 0 0,-1 1 1 0 0,0-1-1 0 0,0 1 0 0 0,0 0 0 0 0,1 0 1 0 0,-1 0-1 0 0,1 0 0 0 0,-1 0 0 0 0,1 1 0 0 0,-1 0 1 0 0,1 0-1 0 0,-1 0 0 0 0,1 0 0 0 0,-1 0 1 0 0,1 1-1 0 0,-1-1 0 0 0,0 1 0 0 0,1 0 1 0 0,-1 0-1 0 0,1 0 0 0 0,-1 1 0 0 0,0-1 0 0 0,1 1-76 0 0,-2 0 24 0 0,0-1 0 0 0,1 1 0 0 0,-1 0 0 0 0,0 0-1 0 0,-1 0 1 0 0,1 0 0 0 0,0 0 0 0 0,0 0 0 0 0,-1 0-1 0 0,1 0 1 0 0,-1 1 0 0 0,0-1 0 0 0,0 1-1 0 0,0-1 1 0 0,0 1 0 0 0,0-1 0 0 0,0 1 0 0 0,-1 0-1 0 0,0-1 1 0 0,1 1 0 0 0,-1 0 0 0 0,0-1 0 0 0,0 1-1 0 0,0 0 1 0 0,0 0 0 0 0,-1-1 0 0 0,1 1-1 0 0,-1 0 1 0 0,0-1 0 0 0,0 1 0 0 0,0-1 0 0 0,0 1-1 0 0,0-1 1 0 0,0 1 0 0 0,0-1 0 0 0,-1 0-1 0 0,0 0 1 0 0,1 0 0 0 0,-1 1 0 0 0,0-1 0 0 0,0-1-1 0 0,0 1 1 0 0,0 0 0 0 0,0 0 0 0 0,0-1 0 0 0,-1 0-1 0 0,1 1 1 0 0,0-1 0 0 0,-1 0 0 0 0,1 0-1 0 0,-1 0 1 0 0,0 0 0 0 0,1-1 0 0 0,-1 1 0 0 0,0-1-1 0 0,1 1 1 0 0,-1-1 0 0 0,0 0 0 0 0,1 0 0 0 0,-1 0-1 0 0,0 0 1 0 0,0-1 0 0 0,1 1 0 0 0,-2-1-24 0 0,5 1-17 0 0,-1 0 1 0 0,1 0-1 0 0,0 1 1 0 0,0-1-1 0 0,0 0 1 0 0,-1 0-1 0 0,1 1 1 0 0,0-1 0 0 0,-1 1-1 0 0,1-1 1 0 0,0 1-1 0 0,-1-1 1 0 0,1 1-1 0 0,-1-1 1 0 0,1 1-1 0 0,-1 0 1 0 0,1-1 0 0 0,-1 1-1 0 0,1 0 1 0 0,-1-1-1 0 0,1 1 1 0 0,-1 0-1 0 0,0 0 1 0 0,0 0-1 0 0,1-1 1 0 0,-1 1-1 0 0,0 0 1 0 0,0 0 0 0 0,0 0-1 0 0,0-1 1 0 0,0 1-1 0 0,0 0 1 0 0,0 0-1 0 0,0 0 1 0 0,0-1-1 0 0,0 1 1 0 0,0 0 0 0 0,-1 0-1 0 0,1 0 1 0 0,0-1-1 0 0,-1 1 1 0 0,1 0-1 0 0,0-1 1 0 0,-1 1-1 0 0,1 0 1 0 0,-1 0 0 0 0,1-1-1 0 0,-1 1 1 0 0,1-1-1 0 0,-1 1 1 0 0,0-1-1 0 0,1 1 1 0 0,-1-1-1 0 0,1 1 1 0 0,-1-1-1 0 0,0 1 1 0 0,0-1 0 0 0,1 0-1 0 0,-1 1 1 0 0,0-1-1 0 0,0 0 1 0 0,0 0 16 0 0,9 8 280 0 0,5 4-295 0 0,36 35 1083 0 0,-29-12-5152 0 0,-20-33-892 0 0,0-1-2777 0 0</inkml:trace>
  <inkml:trace contextRef="#ctx0" brushRef="#br0" timeOffset="72770.07">10367 10472 12437 0 0,'0'0'1128'0'0,"0"0"-587"0"0,0 0 182 0 0,0 0-166 0 0,0 0-340 0 0,0 0-92 0 0,0 0-14 0 0,32 6-3400 0 0,21 18 5334 0 0,-52-24-1992 0 0,0 0 0 0 0,-1 0 0 0 0,1 0 0 0 0,0 0 1 0 0,0 0-1 0 0,0 1 0 0 0,0-1 0 0 0,-1 0 0 0 0,1 0 0 0 0,0 1 0 0 0,0-1 0 0 0,-1 1 1 0 0,1-1-1 0 0,0 0 0 0 0,-1 1 0 0 0,1 0 0 0 0,0-1 0 0 0,-1 1 0 0 0,1-1 0 0 0,-1 1 1 0 0,1 0-1 0 0,-1-1 0 0 0,1 1 0 0 0,-1 0 0 0 0,1 0 0 0 0,-1-1 0 0 0,0 1 0 0 0,1 0 1 0 0,-1 0-1 0 0,0-1 0 0 0,0 1 0 0 0,1 0 0 0 0,-1 0 0 0 0,0 0 0 0 0,0 0 0 0 0,0 0 1 0 0,0-1-1 0 0,0 1 0 0 0,0 0 0 0 0,-1 0 0 0 0,1 0 0 0 0,0 0 0 0 0,0-1 0 0 0,0 1 1 0 0,-1 0-1 0 0,1 0 0 0 0,-1-1 0 0 0,1 1 0 0 0,0 0 0 0 0,-1 0 0 0 0,1-1 0 0 0,-1 1 1 0 0,0 0-1 0 0,1-1 0 0 0,-1 1 0 0 0,1-1 0 0 0,-1 1 0 0 0,0-1 0 0 0,1 1 0 0 0,-1-1 1 0 0,0 1-1 0 0,0-1 0 0 0,0 0 0 0 0,0 1-53 0 0,-26 4 120 0 0,14-2-2490 0 0,33 12 1671 0 0,-19-14 710 0 0,4 0 113 0 0,-1 1-1 0 0,1 1 0 0 0,-1-1 0 0 0,0 1 1 0 0,1 0-1 0 0,-1 0 0 0 0,0 0 1 0 0,-1 0-1 0 0,1 1 0 0 0,0-1 1 0 0,-1 1-1 0 0,0 0 0 0 0,0 0 1 0 0,0 0-1 0 0,-1 1 0 0 0,1-1 1 0 0,-1 1-1 0 0,0-1 0 0 0,1 5-123 0 0,-5-6-10 0 0,-1-1 1 0 0,0 1-1 0 0,0-1 0 0 0,-1 0 0 0 0,1 0 0 0 0,0 0 0 0 0,-1-1 1 0 0,1 1-1 0 0,-1-1 0 0 0,1 0 0 0 0,-1 0 0 0 0,0 0 0 0 0,0 0 0 0 0,1-1 1 0 0,-1 0-1 0 0,0 1 0 0 0,0-1 0 0 0,0-1 0 0 0,1 1 0 0 0,-1 0 1 0 0,0-1-1 0 0,-1 0 10 0 0,2 1-283 0 0,0 0 64 0 0,-19-2-2675 0 0,8-2-1856 0 0,-4-8-4156 0 0</inkml:trace>
  <inkml:trace contextRef="#ctx0" brushRef="#br0" timeOffset="73295.57">10981 10185 716 0 0,'0'0'11939'0'0,"-8"0"-9103"0"0,-243-17-3134 0 0,264 53 623 0 0,-1 0-34 0 0,-2-1-1 0 0,-1 1 1 0 0,-2 0-1 0 0,-2 1 1 0 0,-1 0-1 0 0,-2 0 1 0 0,-1 0-1 0 0,-2 0 1 0 0,-2 0-1 0 0,-3 16-290 0 0,-91 392 291 0 0,95-441-255 0 0,1-1 0 0 0,-1 1 0 0 0,1-1-1 0 0,0 1 1 0 0,0 0 0 0 0,1-1 0 0 0,-1 1-1 0 0,1 0 1 0 0,0 0 0 0 0,0 0 0 0 0,0-1-1 0 0,0 1 1 0 0,0 0 0 0 0,1 0 0 0 0,0-1-1 0 0,0 1 1 0 0,0 0 0 0 0,0-1 0 0 0,1 1-1 0 0,-1-1 1 0 0,1 0 0 0 0,0 1 0 0 0,0-1-1 0 0,0 0 1 0 0,0 0 0 0 0,1 0 0 0 0,-1 0 0 0 0,1 0-1 0 0,0-1 1 0 0,0 1 0 0 0,0-1 0 0 0,0 0-1 0 0,0 0 1 0 0,0 0 0 0 0,1 0 0 0 0,-1-1-1 0 0,1 1 1 0 0,-1-1 0 0 0,1 0 0 0 0,-1 0-1 0 0,1 0 1 0 0,0 0 0 0 0,0 0-36 0 0,162 11 484 0 0,-98-19-3583 0 0,-59 4-1117 0 0,0-5-2716 0 0</inkml:trace>
  <inkml:trace contextRef="#ctx0" brushRef="#br0" timeOffset="73981.93">11469 10231 3404 0 0,'0'0'5617'0'0,"0"0"-3198"0"0,0 0-1762 0 0,0 0-381 0 0,0 0 429 0 0,3 8 429 0 0,-3-6-1062 0 0,13 31 629 0 0,-3 0-1 0 0,-1 0 1 0 0,-1 1-1 0 0,-2 0 1 0 0,-1 1-1 0 0,-1 11-700 0 0,4-40-2800 0 0,6-12-5302 0 0,1-8 517 0 0</inkml:trace>
  <inkml:trace contextRef="#ctx0" brushRef="#br0" timeOffset="74325.07">12251 10236 3040 0 0,'0'0'6810'0'0,"0"0"-4682"0"0,0 0-1686 0 0,0 0 287 0 0,0 7 578 0 0,6 228 2817 0 0,-6-234-4144 0 0,-1 32-692 0 0,8-15-3705 0 0,-1-10-1485 0 0</inkml:trace>
  <inkml:trace contextRef="#ctx0" brushRef="#br0" timeOffset="74874.11">12955 10358 7505 0 0,'0'0'3759'0'0,"0"0"-2859"0"0,0 0-773 0 0,0-6 346 0 0,0-29 1259 0 0,53 48-1037 0 0,-47-9-668 0 0,3-1 68 0 0,0 1 0 0 0,-1 0 0 0 0,0 1 0 0 0,0 0 0 0 0,0 0 0 0 0,-1 0 0 0 0,1 1 1 0 0,-1 1-1 0 0,-1-1 0 0 0,1 1 0 0 0,-1 0 0 0 0,0 0 0 0 0,-1 1 0 0 0,4 6-95 0 0,-11-12 11 0 0,1 0-1 0 0,-1 0 1 0 0,0-1 0 0 0,1 1-1 0 0,-1 0 1 0 0,0-1 0 0 0,0 1-1 0 0,-1-1 1 0 0,1 1 0 0 0,0-1-1 0 0,0 0 1 0 0,-1 0 0 0 0,1 0-1 0 0,0 0 1 0 0,-1-1 0 0 0,1 1-1 0 0,-1-1 1 0 0,1 1 0 0 0,-1-1-1 0 0,1 0 1 0 0,-1 0 0 0 0,1 0-1 0 0,-1 0 1 0 0,1 0 0 0 0,-1-1-1 0 0,1 1 1 0 0,-1-1 0 0 0,-1 0-11 0 0,1 1-130 0 0,-22-5-812 0 0,63 13 1117 0 0,42 60 1380 0 0,-79-66-1531 0 0,0-1-1 0 0,0 1 1 0 0,0-1 0 0 0,0 1-1 0 0,0 0 1 0 0,0-1 0 0 0,0 1-1 0 0,-1 0 1 0 0,1 0 0 0 0,-1-1-1 0 0,1 1 1 0 0,-1 0-1 0 0,1 0 1 0 0,-1 0 0 0 0,0 0-1 0 0,0 0 1 0 0,0 0 0 0 0,0 0-1 0 0,-1-1 1 0 0,1 1 0 0 0,0 0-1 0 0,-1 0 1 0 0,1 0 0 0 0,-1 0-1 0 0,0-1 1 0 0,1 1 0 0 0,-1 0-1 0 0,0-1 1 0 0,0 1 0 0 0,0 0-1 0 0,0-1 1 0 0,0 1-1 0 0,-1-1 1 0 0,1 0 0 0 0,0 1-1 0 0,-1-1 1 0 0,1 0 0 0 0,-1 0-1 0 0,0 0 1 0 0,1 0 0 0 0,-1 0-1 0 0,0 0 1 0 0,1 0 0 0 0,-1 0-1 0 0,0-1 1 0 0,0 1 0 0 0,0-1-1 0 0,1 0 1 0 0,-1 1-1 0 0,0-1 1 0 0,0 0 0 0 0,-2 0-24 0 0,-99 6-472 0 0,68-12-2467 0 0,3-3-3803 0 0,11-2-1769 0 0</inkml:trace>
  <inkml:trace contextRef="#ctx0" brushRef="#br0" timeOffset="76584.04">11641 11024 980 0 0,'0'0'642'0'0,"0"0"-208"0"0,0 0 851 0 0,0 0 1861 0 0,0 0-1680 0 0,0 0-1021 0 0,0 0-147 0 0,0 0 40 0 0,0 0-32 0 0,31-4 2740 0 0,-35-26 37 0 0,2 28-3103 0 0,-1 0 1 0 0,1-1 0 0 0,-1 1 0 0 0,0 1 0 0 0,0-1 0 0 0,1 0 0 0 0,-1 1 0 0 0,0-1-1 0 0,0 1 1 0 0,-1 0 0 0 0,1 0 0 0 0,0 0 0 0 0,0 1 0 0 0,0-1 0 0 0,-1 1-1 0 0,1-1 1 0 0,0 1 0 0 0,-1 0 0 0 0,1 0 0 0 0,0 1 0 0 0,-1-1 0 0 0,1 1-1 0 0,0 0 1 0 0,0-1 0 0 0,0 2 0 0 0,0-1 0 0 0,-1 0 0 0 0,1 1 19 0 0,1-1 50 0 0,0 0-1 0 0,0 1 1 0 0,0 0 0 0 0,0-1 0 0 0,1 1 0 0 0,-1 0 0 0 0,0 0 0 0 0,1 0 0 0 0,-1 0-1 0 0,1 0 1 0 0,0 0 0 0 0,0 0 0 0 0,0 1 0 0 0,0-1 0 0 0,0 0 0 0 0,0 1 0 0 0,1-1-1 0 0,-1 1 1 0 0,1-1 0 0 0,-1 1 0 0 0,1-1 0 0 0,0 1 0 0 0,0-1 0 0 0,0 1-1 0 0,1-1 1 0 0,-1 1 0 0 0,0-1 0 0 0,1 1 0 0 0,0-1 0 0 0,-1 0 0 0 0,1 1 0 0 0,0-1-1 0 0,0 0 1 0 0,1 1 0 0 0,-1-1 0 0 0,0 0 0 0 0,1 0 0 0 0,-1 0 0 0 0,1 0 0 0 0,0 0-1 0 0,-1-1 1 0 0,1 1 0 0 0,0 0 0 0 0,0-1 0 0 0,0 1 0 0 0,0-1 0 0 0,1 0 0 0 0,-1 0-1 0 0,0 0 1 0 0,0 0 0 0 0,1 0 0 0 0,-1 0 0 0 0,1-1 0 0 0,-1 1 0 0 0,2-1-50 0 0,1 2 64 0 0,-1-1 0 0 0,1 0 0 0 0,0-1 0 0 0,-1 1-1 0 0,1-1 1 0 0,0 0 0 0 0,0 0 0 0 0,0-1 0 0 0,-1 1 0 0 0,1-1 0 0 0,0 0 0 0 0,-1-1 0 0 0,1 1 0 0 0,-1-1 0 0 0,1 1 0 0 0,-1-1 0 0 0,0-1 0 0 0,0 1 0 0 0,0-1 0 0 0,0 1 0 0 0,0-1 0 0 0,1-1-64 0 0,-15-14-3969 0 0,1 11-3088 0 0,4 1-264 0 0</inkml:trace>
  <inkml:trace contextRef="#ctx0" brushRef="#br0" timeOffset="76909.91">12301 10918 1552 0 0,'0'0'6731'0'0,"0"0"-3500"0"0,0 0-1584 0 0,0 0-294 0 0,0 0-260 0 0,0 0-580 0 0,0 0-202 0 0,2 7 196 0 0,1 11-492 0 0,0 0 1 0 0,0 0-1 0 0,-2 0 1 0 0,0 1 0 0 0,-1-1-1 0 0,-1 0 1 0 0,-1 1-1 0 0,-1-1 1 0 0,0 0 0 0 0,-1 0-1 0 0,-1-1 1 0 0,-5 13-16 0 0,7-27-3046 0 0,2-5-3120 0 0</inkml:trace>
  <inkml:trace contextRef="#ctx0" brushRef="#br0" timeOffset="77966.91">12924 11030 2420 0 0,'0'0'1610'0'0,"0"0"2107"0"0,0 0-1683 0 0,0 0-819 0 0,0 0 179 0 0,0 0 123 0 0,0 0-322 0 0,0 0-295 0 0,0 0-186 0 0,0 0-200 0 0,1-6-260 0 0,0 4-259 0 0,-1 0 0 0 0,1 0 0 0 0,0 0 0 0 0,-1 0 1 0 0,1 1-1 0 0,0-1 0 0 0,0 0 0 0 0,0 1 0 0 0,1-1 0 0 0,-1 0 1 0 0,0 1-1 0 0,1 0 0 0 0,-1-1 0 0 0,1 1 0 0 0,-1 0 0 0 0,1 0 1 0 0,-1-1-1 0 0,1 1 0 0 0,0 1 0 0 0,0-1 0 0 0,0 0 1 0 0,-1 0-1 0 0,1 1 0 0 0,0-1 0 0 0,0 1 0 0 0,0-1 0 0 0,0 1 1 0 0,0 0-1 0 0,0 0 0 0 0,0 0 0 0 0,0 0 0 0 0,0 0 1 0 0,0 0-1 0 0,0 1 0 0 0,0-1 0 0 0,0 1 0 0 0,0-1 0 0 0,0 1 1 0 0,-1 0-1 0 0,1-1 0 0 0,0 1 0 0 0,0 0 0 0 0,-1 0 1 0 0,1 0-1 0 0,0 1 0 0 0,-1-1 0 0 0,1 0 0 0 0,-1 1 5 0 0,2-1 20 0 0,0 0 0 0 0,0 0-1 0 0,0 0 1 0 0,-1 1 0 0 0,1-1 0 0 0,0 1-1 0 0,-1-1 1 0 0,0 1 0 0 0,1 0-1 0 0,-1 0 1 0 0,0 0 0 0 0,0 0 0 0 0,0 1-1 0 0,0-1 1 0 0,0 0 0 0 0,-1 1-1 0 0,1-1 1 0 0,-1 1 0 0 0,1 0 0 0 0,-1-1-1 0 0,0 1 1 0 0,0 0 0 0 0,0 0 0 0 0,0 0-1 0 0,-1 0 1 0 0,1 0 0 0 0,-1 0-1 0 0,0 0 1 0 0,0 0 0 0 0,0 0 0 0 0,0 0-1 0 0,-1 0 1 0 0,1 0 0 0 0,-1 0-1 0 0,1 0 1 0 0,-1 0 0 0 0,0-1 0 0 0,0 1-1 0 0,-1 0 1 0 0,1 0 0 0 0,0-1-1 0 0,-1 1 1 0 0,0-1 0 0 0,1 1 0 0 0,-1-1-1 0 0,0 0 1 0 0,0 0 0 0 0,-1 0 0 0 0,1 0-1 0 0,0 0 1 0 0,-1 0 0 0 0,1 0-20 0 0,-57 63-70 0 0,135-38 976 0 0,-58-26-1058 0 0,79 3 828 0 0,-41-18-5124 0 0,-49 7-781 0 0,3-7-4368 0 0</inkml:trace>
  <inkml:trace contextRef="#ctx0" brushRef="#br0" timeOffset="78353.3">13453 10327 196 0 0,'0'0'1032'0'0,"0"0"-720"0"0,0 0-104 0 0,0 0 52 0 0,0 0 3681 0 0,0 0-2521 0 0,0 0-1016 0 0,0 0-392 0 0,0 0 28 0 0,0 0 132 0 0,-12 3-44 0 0,12-3-36 0 0,0 0 12 0 0,0 0-28 0 0,-2 0-76 0 0,2 0-492 0 0,0 0-1148 0 0,0 0-2513 0 0</inkml:trace>
  <inkml:trace contextRef="#ctx0" brushRef="#br0" timeOffset="78853.07">13419 10221 12 0 0,'0'0'6255'0'0,"0"0"-4582"0"0,0 0-1500 0 0,0 0 45 0 0,0 0 442 0 0,0 0 55 0 0,0 0-180 0 0,0 0-252 0 0,0 0-63 0 0,-7-14 3032 0 0,149 35-2535 0 0,-126 45-665 0 0,47 294 3579 0 0,-61-195-3166 0 0,-6-1 1 0 0,-15 71-466 0 0,20-229 14 0 0,-1-1 0 0 0,-1 1 0 0 0,1 0 0 0 0,-1-1 0 0 0,0 1-1 0 0,0-1 1 0 0,-1 1 0 0 0,0-1 0 0 0,0 0 0 0 0,0 1 0 0 0,0-1 0 0 0,-1 0 0 0 0,0 0 0 0 0,0-1-1 0 0,0 1 1 0 0,-1-1 0 0 0,1 1 0 0 0,-1-1 0 0 0,0 0 0 0 0,-1 0 0 0 0,1-1 0 0 0,-1 1 0 0 0,1-1-1 0 0,-1 0 1 0 0,0 0 0 0 0,0-1 0 0 0,0 1 0 0 0,0-1 0 0 0,-1 0 0 0 0,-4 1-14 0 0,-70 13-865 0 0,52-14-1851 0 0,0-6-3286 0 0,-4-4-3551 0 0</inkml:trace>
  <inkml:trace contextRef="#ctx0" brushRef="#br0" timeOffset="79210.69">12651 10344 4484 0 0,'0'0'5385'0'0,"0"0"-5141"0"0,0 0-244 0 0,0 0 0 0 0,0 0 712 0 0,26 56-44 0 0,-21-33-24 0 0,5 12-56 0 0,-3-2 12 0 0,-1 1-156 0 0,1 8-200 0 0,-4 1-244 0 0,4 9-216 0 0,-3-2-692 0 0,0-14-1116 0 0,-4-14-2744 0 0,2-3-1329 0 0</inkml:trace>
  <inkml:trace contextRef="#ctx0" brushRef="#br0" timeOffset="79475.95">12736 10972 1148 0 0,'0'0'3278'0'0,"2"6"1028"0"0,-1 0-3834 0 0,13 70 6248 0 0,-18-40-6390 0 0,-6 51 23 0 0,10-49-3282 0 0,0-21-572 0 0,0-3-3092 0 0</inkml:trace>
  <inkml:trace contextRef="#ctx0" brushRef="#br0" timeOffset="80549.68">12174 11198 28 0 0,'0'0'314'0'0,"0"0"-201"0"0,0 0 131 0 0,0 0 52 0 0,0 0-90 0 0,0 0-84 0 0,0 0-70 0 0,0 0 73 0 0,-5-7 294 0 0,-29-97 3087 0 0,27 52-5643 0 0,18-53-102 0 0,-9 98 2454 0 0,0 0 1 0 0,0 0-1 0 0,1 0 0 0 0,-1 0 0 0 0,2 1 1 0 0,-1-1-1 0 0,1 1 0 0 0,-1 0 1 0 0,2 0-1 0 0,-1 0 0 0 0,1 0 0 0 0,0 1 1 0 0,0-1-1 0 0,0 2 0 0 0,1-1 1 0 0,0 0-1 0 0,0 1 0 0 0,0 0 0 0 0,0 0 1 0 0,1 1-1 0 0,0 0 0 0 0,-1 0 0 0 0,1 1 1 0 0,0-1-1 0 0,0 1 0 0 0,1 1 1 0 0,-1 0-1 0 0,0 0 0 0 0,0 0 0 0 0,1 1 1 0 0,4 0-216 0 0,-1 1 34 0 0,0 1 0 0 0,0 0 0 0 0,0 1 0 0 0,0 0 0 0 0,-1 1 0 0 0,1 0 0 0 0,-1 0 0 0 0,0 1 0 0 0,0 1 0 0 0,-1 0 0 0 0,1 0 0 0 0,-1 1 0 0 0,-1 0 0 0 0,1 0 0 0 0,-1 1 0 0 0,-1 0-1 0 0,1 0 1 0 0,-1 1 0 0 0,-1 0 0 0 0,0 1 0 0 0,0-1 0 0 0,4 11-34 0 0,1 2 200 0 0,-1 1 0 0 0,-1 0 0 0 0,-1 0 0 0 0,-2 1 0 0 0,0 0-1 0 0,-1 1 1 0 0,-1-1 0 0 0,-2 1 0 0 0,0 23-200 0 0,-2-44 22 0 0,-1 1-1 0 0,1 0 1 0 0,-1-1 0 0 0,0 1-1 0 0,0-1 1 0 0,-1 1 0 0 0,1-1 0 0 0,-1 1-1 0 0,0-1 1 0 0,0 0 0 0 0,-1 0-1 0 0,1 0 1 0 0,-1 0 0 0 0,0 0-1 0 0,0-1 1 0 0,0 1 0 0 0,0-1 0 0 0,-1 0-1 0 0,1 0 1 0 0,-1 0 0 0 0,0 0-1 0 0,0-1 1 0 0,0 1 0 0 0,0-1 0 0 0,0 0-1 0 0,0 0 1 0 0,-1-1 0 0 0,1 1-1 0 0,-1-1 1 0 0,1 0 0 0 0,-1 0-1 0 0,0-1 1 0 0,1 1 0 0 0,-1-1 0 0 0,0 0-1 0 0,-3-1-21 0 0,-171-28 494 0 0,168 25-664 0 0,1-1 0 0 0,0-1 0 0 0,0 0 0 0 0,1-1-1 0 0,-1 1 1 0 0,1-2 0 0 0,1 1 0 0 0,0-1-1 0 0,0-1 1 0 0,0 1 0 0 0,1-1 0 0 0,0-1 0 0 0,1 1-1 0 0,0-1 1 0 0,0 0 0 0 0,1 0 0 0 0,1-1 0 0 0,0 0-1 0 0,0 0 1 0 0,1 0 0 0 0,0 0 0 0 0,1 0-1 0 0,0-1 1 0 0,1 1 0 0 0,0 0 0 0 0,1-1 0 0 0,1 1-1 0 0,-1-1 1 0 0,2 1 0 0 0,2-11 170 0 0,2-2-2402 0 0</inkml:trace>
  <inkml:trace contextRef="#ctx0" brushRef="#br0" timeOffset="82896.8">13052 11368 680 0 0,'0'0'443'0'0,"0"0"-167"0"0,-8 1-132 0 0,3-1-33 0 0,0 1 0 0 0,1-1-1 0 0,-1 0 1 0 0,0 0 0 0 0,0-1-1 0 0,0 1 1 0 0,0-1-1 0 0,0 0 1 0 0,1 0 0 0 0,-1-1-1 0 0,0 1 1 0 0,1-1-1 0 0,-1 0 1 0 0,1 0 0 0 0,0-1-1 0 0,-1 1 1 0 0,1-1-1 0 0,0 0 1 0 0,1 0 0 0 0,-1-1-1 0 0,0 1 1 0 0,1-1 0 0 0,0 1-1 0 0,0-1 1 0 0,0 0-1 0 0,0 0 1 0 0,1-1 0 0 0,0 1-1 0 0,-1 0 1 0 0,1-3-111 0 0,-13-243-197 0 0,17 168 912 0 0,-2 78-709 0 0,1-1 0 0 0,-1 0 0 0 0,1 1-1 0 0,0-1 1 0 0,1 1 0 0 0,-1-1-1 0 0,1 1 1 0 0,0-1 0 0 0,0 1-1 0 0,0 0 1 0 0,0 0 0 0 0,1 0 0 0 0,-1 0-1 0 0,1 0 1 0 0,0 1 0 0 0,1-1-1 0 0,-1 1 1 0 0,0 0 0 0 0,1 0-1 0 0,0 0 1 0 0,0 0 0 0 0,0 1 0 0 0,0-1-1 0 0,0 1 1 0 0,0 0 0 0 0,1 0-1 0 0,-1 1 1 0 0,1-1 0 0 0,-1 1-1 0 0,1 0 1 0 0,0 0 0 0 0,-1 1-1 0 0,1-1 1 0 0,0 1 0 0 0,-1 0 0 0 0,1 0-1 0 0,0 1 1 0 0,0 0 0 0 0,-1-1-1 0 0,1 1 1 0 0,-1 1 0 0 0,1-1-1 0 0,-1 1 1 0 0,1 0 0 0 0,-1 0 0 0 0,4 2-6 0 0,8 2 94 0 0,0 0 1 0 0,-1 1 0 0 0,0 0 0 0 0,-1 1 0 0 0,1 1 0 0 0,-2 1 0 0 0,1 0 0 0 0,-1 0 0 0 0,-1 1 0 0 0,0 1 0 0 0,0 0 0 0 0,-1 1 0 0 0,-1 0 0 0 0,0 0 0 0 0,-1 1 0 0 0,0 1-1 0 0,-1-1 1 0 0,-1 1 0 0 0,0 1 0 0 0,-2-1 0 0 0,1 1 0 0 0,-2 0 0 0 0,0 1 0 0 0,-1-1 0 0 0,0 1 0 0 0,-2-1 0 0 0,0 1 0 0 0,-1 11-95 0 0,-4-19-8 0 0,-2 0-1 0 0,1 0 1 0 0,-1-1 0 0 0,-1 0 0 0 0,0 0-1 0 0,0 0 1 0 0,0-1 0 0 0,-1 0 0 0 0,0 0-1 0 0,0-1 1 0 0,-1 0 0 0 0,0 0 0 0 0,0-1-1 0 0,0 0 1 0 0,0-1 0 0 0,-1 0 0 0 0,0 0-1 0 0,0-1 1 0 0,0-1 0 0 0,0 1 0 0 0,0-2-1 0 0,-1 1 1 0 0,1-1 0 0 0,-1-1 0 0 0,1 0-1 0 0,0-1 1 0 0,-1 0 0 0 0,1 0 0 0 0,0-1-1 0 0,-10-3 9 0 0,-3 1-2629 0 0</inkml:trace>
  <inkml:trace contextRef="#ctx0" brushRef="#br0" timeOffset="128398.43">12428 10599 396 0 0,'0'0'220'0'0,"0"0"-220"0"0,0 0-180 0 0,0 0-256 0 0</inkml:trace>
  <inkml:trace contextRef="#ctx0" brushRef="#br0" timeOffset="128883.05">12428 10599 88 0 0,'0'1'9'0'0,"0"0"0"0"0,0 0 0 0 0,0 0 0 0 0,0 1 0 0 0,0-1 0 0 0,0 0 0 0 0,0 0 0 0 0,0 0 0 0 0,0 0 0 0 0,1 0 0 0 0,-1 0 0 0 0,0 0 0 0 0,1 0 1 0 0,-1 0-1 0 0,1 0 0 0 0,-1-1 0 0 0,1 1 0 0 0,-1 0 0 0 0,1 0 0 0 0,-1 0 0 0 0,1 0 0 0 0,0-1 0 0 0,0 1 0 0 0,-1 0 0 0 0,1-1 0 0 0,0 1 0 0 0,0 0 0 0 0,0-1 0 0 0,0 1 0 0 0,0-1 0 0 0,0 1 0 0 0,0-1 0 0 0,0 0 0 0 0,0 1 0 0 0,0-1 0 0 0,0 0 0 0 0,0 0 0 0 0,0 0 0 0 0,0 0 0 0 0,0 0 1 0 0,0 0-1 0 0,0 0 0 0 0,0 0 0 0 0,0 0 0 0 0,0 0 0 0 0,0-1 0 0 0,0 1 0 0 0,0 0 0 0 0,0-1 0 0 0,0 1 0 0 0,0 0 0 0 0,0-1 0 0 0,0 1 0 0 0,-1-1 0 0 0,1 0 0 0 0,0 1 0 0 0,0-1 0 0 0,0 0 0 0 0,-1 1 0 0 0,1-1 0 0 0,0 0 0 0 0,-1 0 0 0 0,1 0 0 0 0,-1 0 0 0 0,1 0-9 0 0,4-1 128 0 0,-1 1 0 0 0,1-1-1 0 0,-1 1 1 0 0,0-1 0 0 0,0 0-1 0 0,0-1 1 0 0,0 1-1 0 0,0-1 1 0 0,0 0 0 0 0,-1 0-1 0 0,1 0 1 0 0,-1 0 0 0 0,0 0-1 0 0,0-1 1 0 0,0 0 0 0 0,-1 1-1 0 0,1-1 1 0 0,-1 0-1 0 0,0 0 1 0 0,0-1 0 0 0,0 1-1 0 0,0 0 1 0 0,-1-1 0 0 0,0 1-1 0 0,0-1 1 0 0,0 1 0 0 0,0-1-1 0 0,-1 1 1 0 0,0-1-1 0 0,0 0 1 0 0,0 1 0 0 0,0-2-128 0 0,1-11 79 0 0,0 0-1 0 0,0-1 1 0 0,-2 1 0 0 0,0 0 0 0 0,-1 0 0 0 0,-1 0-1 0 0,-1 1 1 0 0,0-1 0 0 0,-1 1 0 0 0,-1-1-1 0 0,0 2 1 0 0,-1-1 0 0 0,-1 1 0 0 0,0 0 0 0 0,-1 0-1 0 0,-1 1 1 0 0,0 0 0 0 0,-1 1 0 0 0,-1 0 0 0 0,0 1-1 0 0,0 0 1 0 0,-1 1 0 0 0,-1 1 0 0 0,0 0 0 0 0,0 0-1 0 0,-1 2 1 0 0,0-1 0 0 0,-6 0-79 0 0,3 1 10 0 0,-1 2-1 0 0,-1 0 1 0 0,1 2 0 0 0,-1 0 0 0 0,0 1-1 0 0,0 1 1 0 0,0 1 0 0 0,0 0-1 0 0,0 2 1 0 0,-11 1-10 0 0,23-1-27 0 0,0 1 1 0 0,0 0-1 0 0,0 0 0 0 0,0 0 1 0 0,0 1-1 0 0,0 0 0 0 0,1 0 1 0 0,0 1-1 0 0,-1 0 0 0 0,1 1 1 0 0,1-1-1 0 0,-1 1 0 0 0,1 1 1 0 0,0-1-1 0 0,0 1 0 0 0,0 0 0 0 0,1 0 1 0 0,0 1-1 0 0,0-1 0 0 0,0 1 1 0 0,1 1-1 0 0,0-1 0 0 0,1 0 1 0 0,0 1-1 0 0,0 0 0 0 0,0 0 1 0 0,1 1 26 0 0,-2 7-71 0 0,2 0 0 0 0,-1 0 0 0 0,2 0 0 0 0,0 1 0 0 0,2-1 1 0 0,-1 0-1 0 0,2 0 0 0 0,0 0 0 0 0,1 0 0 0 0,1 0 0 0 0,0 0 1 0 0,1-1-1 0 0,0 1 0 0 0,2-1 0 0 0,0-1 0 0 0,0 1 1 0 0,2-1-1 0 0,-1 0 0 0 0,2-1 0 0 0,0 0 0 0 0,0-1 0 0 0,1 0 1 0 0,1 0-1 0 0,0-1 0 0 0,0-1 0 0 0,1 0 0 0 0,1-1 0 0 0,0 0 1 0 0,0-1-1 0 0,0-1 0 0 0,1 0 0 0 0,0-1 0 0 0,0 0 1 0 0,1-2-1 0 0,2 1 71 0 0,100 6-1942 0 0,-98-11 72 0 0</inkml:trace>
  <inkml:trace contextRef="#ctx0" brushRef="#br1" timeOffset="133647.93">10869 9577 352 0 0,'0'0'639'0'0,"0"0"-415"0"0,0 0-86 0 0,0 0 56 0 0,0 0 428 0 0,0 0 1303 0 0,0 0-140 0 0,0 0-840 0 0,-3 7 3979 0 0,4-8-4912 0 0,0 1 0 0 0,0-1-1 0 0,0 1 1 0 0,0-1 0 0 0,0 0 0 0 0,0 1 0 0 0,0-1 0 0 0,0 0 0 0 0,-1 0 0 0 0,1 0 0 0 0,0 0-1 0 0,0 0 1 0 0,-1 0 0 0 0,1 0 0 0 0,0 0 0 0 0,-1 0 0 0 0,1 0 0 0 0,-1 0 0 0 0,1 0 0 0 0,-1 0-1 0 0,0-1 1 0 0,1 1 0 0 0,-1 0 0 0 0,0 0 0 0 0,0 0 0 0 0,0-1 0 0 0,0 1 0 0 0,0 0 0 0 0,0 0 0 0 0,0 0-1 0 0,-1 0 1 0 0,1-1 0 0 0,0 1 0 0 0,-1 0 0 0 0,1 0 0 0 0,0 0 0 0 0,-1 0 0 0 0,0 0 0 0 0,1 0-1 0 0,-1 0 1 0 0,1 0 0 0 0,-1 0 0 0 0,0 0 0 0 0,0 0 0 0 0,0 0 0 0 0,0 0 0 0 0,0 0 0 0 0,1 1-1 0 0,-1-1 1 0 0,-1 0 0 0 0,1 1 0 0 0,0-1 0 0 0,0 1 0 0 0,0-1 0 0 0,0 1 0 0 0,0 0 0 0 0,0-1-1 0 0,0 1 1 0 0,-1 0 0 0 0,1 0 0 0 0,0 0-12 0 0,0-2-13 0 0,0 1 1 0 0,1 0-1 0 0,-1 0 1 0 0,0 0-1 0 0,0 0 0 0 0,0 0 1 0 0,0 0-1 0 0,0 0 0 0 0,0 0 1 0 0,0 0-1 0 0,0 0 0 0 0,-1 1 1 0 0,1-1-1 0 0,0 0 0 0 0,0 1 1 0 0,-1-1-1 0 0,1 1 0 0 0,0 0 1 0 0,-1-1-1 0 0,1 1 1 0 0,-1 0-1 0 0,1 0 0 0 0,0 0 1 0 0,-1 0-1 0 0,1 0 0 0 0,0 0 1 0 0,-1 0-1 0 0,1 0 0 0 0,-1 0 1 0 0,1 1-1 0 0,0-1 0 0 0,-1 1 1 0 0,1-1-1 0 0,0 1 0 0 0,0-1 1 0 0,-1 1-1 0 0,1 0 1 0 0,0-1-1 0 0,0 1 0 0 0,0 0 1 0 0,0 0-1 0 0,0 0 0 0 0,0 0 1 0 0,0 0-1 0 0,0 0 0 0 0,0 0 1 0 0,0 1-1 0 0,1-1 0 0 0,-1 0 1 0 0,0 0-1 0 0,1 1 0 0 0,-1-1 1 0 0,1 0-1 0 0,0 1 1 0 0,-1-1-1 0 0,1 0 0 0 0,0 1 1 0 0,0-1-1 0 0,0 0 0 0 0,0 1 1 0 0,0-1-1 0 0,0 1 0 0 0,0-1 1 0 0,0 0-1 0 0,0 1 13 0 0,0 1 66 0 0,0 0 0 0 0,1-1 0 0 0,-1 1 0 0 0,0 0 0 0 0,1 0-1 0 0,0-1 1 0 0,-1 1 0 0 0,1 0 0 0 0,0-1 0 0 0,0 1 0 0 0,1-1 0 0 0,-1 1 0 0 0,0-1 0 0 0,1 0 0 0 0,0 1-1 0 0,-1-1 1 0 0,1 0 0 0 0,0 0 0 0 0,0 0 0 0 0,0 0 0 0 0,1-1 0 0 0,-1 1 0 0 0,0 0 0 0 0,0-1-1 0 0,1 0 1 0 0,-1 1 0 0 0,1-1 0 0 0,1 0-66 0 0,32 5-3509 0 0,-30-6-413 0 0</inkml:trace>
  <inkml:trace contextRef="#ctx0" brushRef="#br1" timeOffset="133960.15">11033 9524 964 0 0,'0'0'4986'0'0,"0"0"-3015"0"0,0 0-1290 0 0,0 0-222 0 0,0 0-128 0 0,0 0-109 0 0,0 0-81 0 0,0 0-42 0 0,0 0-57 0 0,1-4 36 0 0,0 3-69 0 0,0-1-1 0 0,0 1 1 0 0,-1 0 0 0 0,2 0 0 0 0,-1-1 0 0 0,0 1 0 0 0,0 0 0 0 0,0 0 0 0 0,0 0 0 0 0,1 0 0 0 0,-1 0 0 0 0,0 1 0 0 0,1-1 0 0 0,-1 0 0 0 0,1 1-1 0 0,-1-1 1 0 0,1 1 0 0 0,-1-1 0 0 0,1 1 0 0 0,-1 0 0 0 0,1-1 0 0 0,0 1 0 0 0,-1 0 0 0 0,1 0 0 0 0,-1 0 0 0 0,1 0 0 0 0,0 1 0 0 0,-1-1 0 0 0,1 0 0 0 0,-1 1-1 0 0,1-1 1 0 0,-1 1 0 0 0,1-1 0 0 0,-1 1 0 0 0,1 0 0 0 0,-1-1 0 0 0,0 1 0 0 0,1 0 0 0 0,-1 0 0 0 0,0 0 0 0 0,0 0 0 0 0,0 0 0 0 0,1 1 0 0 0,-1-1-1 0 0,0 0 1 0 0,-1 0 0 0 0,2 2-9 0 0,57 67 1895 0 0,-84 0-927 0 0,-2-52-4052 0 0,22-17-235 0 0,4-3-2318 0 0</inkml:trace>
  <inkml:trace contextRef="#ctx0" brushRef="#br1" timeOffset="134225.13">11201 9535 5461 0 0,'0'0'3236'0'0,"0"0"-2564"0"0,0 0-192 0 0,0 0-480 0 0,0 0 1300 0 0,0 0-104 0 0,0 0-520 0 0,-31 45-368 0 0,27-31-144 0 0,4-1-36 0 0,1 1 140 0 0,8-1-268 0 0,5 0-116 0 0,3-1-544 0 0,5-2-480 0 0,1-1-508 0 0,-5-3-1112 0 0,12-3-3501 0 0</inkml:trace>
  <inkml:trace contextRef="#ctx0" brushRef="#br1" timeOffset="136788.61">10500 11007 628 0 0,'0'0'684'0'0,"0"0"-290"0"0,0 0 672 0 0,0 0 2527 0 0,0 0-1351 0 0,0 0-1235 0 0,0 0-295 0 0,0 0-4 0 0,0 0-34 0 0,0 0-83 0 0,-6 0-123 0 0,-257-25 754 0 0,287 34-8484 0 0,-6-9 1943 0 0</inkml:trace>
  <inkml:trace contextRef="#ctx0" brushRef="#br1" timeOffset="137018.55">10539 10906 1552 0 0,'0'0'6733'0'0,"0"0"-4580"0"0,0 0-1534 0 0,0 0-89 0 0,0 0-18 0 0,0 0-242 0 0,0 0 144 0 0,2 7 268 0 0,42 214 2249 0 0,-39-197-3337 0 0,6-17-5826 0 0,-6-8 1574 0 0</inkml:trace>
  <inkml:trace contextRef="#ctx0" brushRef="#br1" timeOffset="137267.58">10614 10900 3372 0 0,'0'0'4938'0'0,"0"0"-3726"0"0,0 0-828 0 0,4 6 165 0 0,67 135 3537 0 0,-71-135-4147 0 0,1 0 1 0 0,-1-1-1 0 0,0 1 1 0 0,0 0-1 0 0,0 0 0 0 0,-1-1 1 0 0,0 1-1 0 0,0-1 1 0 0,0 1-1 0 0,-1-1 1 0 0,0 1-1 0 0,0-1 0 0 0,0 0 1 0 0,-1 0-1 0 0,0 0 1 0 0,0 0-1 0 0,0 0 1 0 0,-3 3 60 0 0,-26 26-4504 0 0,18-21-283 0 0</inkml:trace>
  <inkml:trace contextRef="#ctx0" brushRef="#br1" timeOffset="137436.13">10119 10934 1488 0 0,'0'0'5088'0'0,"0"0"-2726"0"0,0 0-1642 0 0,0 7 20 0 0,2 31 446 0 0,-3-28-1091 0 0,1 1 0 0 0,0 0 1 0 0,0-1-1 0 0,1 1 0 0 0,0-1 0 0 0,1 1 0 0 0,0-1 0 0 0,1 0 0 0 0,0 0 1 0 0,1 0-1 0 0,0 0 0 0 0,0 0 0 0 0,1-1 0 0 0,1 0 0 0 0,-1 0 1 0 0,1 0-1 0 0,1-1 0 0 0,0 1 0 0 0,0-2 0 0 0,3 3-95 0 0,26 18-2106 0 0,-7-13-2946 0 0,-3-7-1277 0 0</inkml:trace>
  <inkml:trace contextRef="#ctx0" brushRef="#br1" timeOffset="138088.92">11420 9568 208 0 0,'-67'-7'456'0'0,"-5"2"-456"0"0,7 0-392 0 0</inkml:trace>
  <inkml:trace contextRef="#ctx0" brushRef="#br1" timeOffset="138554.67">10105 9587 1460 0 0,'0'0'868'0'0,"0"0"385"0"0,0 0-104 0 0,0 0 56 0 0,0 0 146 0 0,0 0 29 0 0,0 0-67 0 0,0 0-240 0 0,0 0-350 0 0,-14-10 337 0 0,-37 10-519 0 0,-63-13-2303 0 0,102-6-4321 0 0,12 12 2160 0 0</inkml:trace>
  <inkml:trace contextRef="#ctx0" brushRef="#br1" timeOffset="138803.94">10181 9460 4592 0 0,'0'0'3394'0'0,"0"0"-2651"0"0,-1 7-53 0 0,-6 98 2134 0 0,24-31-6623 0 0,-15-71 585 0 0,0-3-1800 0 0</inkml:trace>
  <inkml:trace contextRef="#ctx0" brushRef="#br1" timeOffset="138972.88">10278 9433 4304 0 0,'0'0'2293'0'0,"0"0"-1877"0"0,0 0-80 0 0,0 0 316 0 0,44 40-4 0 0,-36-24-28 0 0,-3 3-88 0 0,-4 1-236 0 0,-1 1-116 0 0,0 1-24 0 0,-8 2-28 0 0,-4-1 16 0 0,-3 0-16 0 0,-4-1-128 0 0,-2-1-336 0 0,1-4-1136 0 0,6-5-1320 0 0,-11-5-2989 0 0</inkml:trace>
  <inkml:trace contextRef="#ctx0" brushRef="#br1" timeOffset="139143.92">9931 9465 3088 0 0,'0'0'4757'0'0,"0"0"-4033"0"0,0 0-632 0 0,0 0 620 0 0,-39 16 220 0 0,24-2-248 0 0,3 1-404 0 0,3 6-280 0 0,4 1 0 0 0,2 0-4 0 0,6 4-276 0 0,7-3-1308 0 0,1-5-1440 0 0,13 0-2961 0 0</inkml:trace>
  <inkml:trace contextRef="#ctx0" brushRef="#br1" timeOffset="140792.53">13975 10857 952 0 0,'0'0'6086'0'0,"0"0"-3950"0"0,0 0-1753 0 0,0 0-20 0 0,0 0 335 0 0,0 0-14 0 0,0 0-272 0 0,0 0-324 0 0,9 2-24 0 0,124 30 1043 0 0,2-6 1 0 0,0-6-1 0 0,2-6 0 0 0,-1-6 1 0 0,109-8-1108 0 0,-245-1-10 0 0,-1 1 0 0 0,0-1 1 0 0,0 0-1 0 0,1 0 0 0 0,-1 1 0 0 0,0-1 1 0 0,1 0-1 0 0,-1 0 0 0 0,1 0 0 0 0,-1 0 1 0 0,1 0-1 0 0,-1 0 0 0 0,1 0 0 0 0,0 0 1 0 0,-1 0-1 0 0,1 0 0 0 0,0 0 0 0 0,0 0 1 0 0,0 0-1 0 0,0 0 0 0 0,0 0 0 0 0,0 0 1 0 0,0 0-1 0 0,0 0 0 0 0,0 0 0 0 0,0 0 0 0 0,1 0 1 0 0,-1 0-1 0 0,0 0 0 0 0,1 0 0 0 0,-1 0 1 0 0,1 0-1 0 0,-1 0 0 0 0,1 0 0 0 0,-1 1 1 0 0,1-1-1 0 0,0 0 0 0 0,-1 0 0 0 0,1 1 1 0 0,0-1-1 0 0,0 0 0 0 0,0 1 0 0 0,-1-1 1 0 0,1 0-1 0 0,0 1 0 0 0,0-1 0 0 0,0 1 1 0 0,0 0-1 0 0,0-1 0 0 0,0 1 0 0 0,0 0 1 0 0,0-1-1 0 0,0 1 0 0 0,0 0 0 0 0,0 0 1 0 0,0 0-1 0 0,0 0 0 0 0,0 0 0 0 0,0 0 0 0 0,0 0 1 0 0,0 0-1 0 0,0 1 0 0 0,1-1 10 0 0,-22-23-240 0 0,34 24-221 0 0,-11-1 465 0 0,0 1-1 0 0,-1 0 1 0 0,1 0 0 0 0,0 0-1 0 0,-1 0 1 0 0,1 0-1 0 0,-1 0 1 0 0,1 0-1 0 0,-1 1 1 0 0,0 0-1 0 0,1-1 1 0 0,-1 1-1 0 0,0 0 1 0 0,0 0-1 0 0,0 0 1 0 0,0 0-1 0 0,-1 0 1 0 0,1 0-1 0 0,0 1 1 0 0,-1-1-1 0 0,0 1 1 0 0,0-1-1 0 0,1 1 1 0 0,-1-1-1 0 0,-1 1 1 0 0,1 0-1 0 0,0 0 1 0 0,-1-1-1 0 0,1 1 1 0 0,-1 0-1 0 0,0 0 1 0 0,0-1-1 0 0,0 1 1 0 0,0 0 0 0 0,-1 0-1 0 0,1 0 1 0 0,-1-1-1 0 0,1 1 1 0 0,-1 0-1 0 0,0-1 1 0 0,0 1-1 0 0,0-1 1 0 0,-1 1-1 0 0,0 1-3 0 0,-49 20-663 0 0,17-15-2823 0 0,14-5-2350 0 0</inkml:trace>
  <inkml:trace contextRef="#ctx0" brushRef="#br1" timeOffset="141136.83">14075 10597 1644 0 0,'0'0'1009'0'0,"0"0"2228"0"0,0 0-153 0 0,0 0-951 0 0,0 0-648 0 0,0 0-279 0 0,0 0-271 0 0,0 0-369 0 0,-6 1-107 0 0,-134-15-109 0 0,141 10-9056 0 0,8 1 2220 0 0</inkml:trace>
  <inkml:trace contextRef="#ctx0" brushRef="#br1" timeOffset="141827.9">14237 10501 2912 0 0,'0'0'1125'0'0,"0"0"2558"0"0,0 0-1747 0 0,0 0-762 0 0,0 0-134 0 0,0 0-322 0 0,0 0-497 0 0,0 0 237 0 0,3 7 278 0 0,5 148 2128 0 0,-9-135-2446 0 0,1-11-2206 0 0,-1-5-5104 0 0,5-7 1059 0 0</inkml:trace>
  <inkml:trace contextRef="#ctx0" brushRef="#br1" timeOffset="142068.76">14357 10481 10329 0 0,'0'0'1688'0'0,"0"0"-1252"0"0,0 0 24 0 0,0 0 544 0 0,23 45-152 0 0,-23-31-300 0 0,0 4-272 0 0,0 1-132 0 0,-7 0-72 0 0,0 0-72 0 0,-2 1 84 0 0,-4-2-88 0 0,-1 1-376 0 0,-1-3-584 0 0,-1-1-872 0 0,4-5-2892 0 0,-7-2-3301 0 0</inkml:trace>
  <inkml:trace contextRef="#ctx0" brushRef="#br1" timeOffset="142315.6">13883 10444 6733 0 0,'0'0'3743'0'0,"0"0"-2403"0"0,0 0-992 0 0,0 0 276 0 0,0 0 217 0 0,0 0-113 0 0,-4 9-196 0 0,-2 1-434 0 0,1 1 0 0 0,0 1 0 0 0,0-1 0 0 0,2 1 0 0 0,-1-1 0 0 0,1 1 0 0 0,1 0 1 0 0,0 0-1 0 0,1 0 0 0 0,0 1 0 0 0,1-1 0 0 0,0 0 0 0 0,1 0 0 0 0,1 7-98 0 0,53 45-3290 0 0,-34-55 93 0 0,-3-2-2618 0 0</inkml:trace>
  <inkml:trace contextRef="#ctx0" brushRef="#br1" timeOffset="142783.66">14495 10454 11745 0 0,'0'0'620'0'0,"0"0"-56"0"0,6 9-64 0 0,51 150 1249 0 0,-41-323-4691 0 0,-14 162 2996 0 0,-1-1 0 0 0,1 1 0 0 0,-1 0 0 0 0,1 0 0 0 0,-1 0 0 0 0,1 0 0 0 0,0 0 0 0 0,0 0 1 0 0,0 0-1 0 0,1 1 0 0 0,-1-1 0 0 0,0 1 0 0 0,0 0 0 0 0,1-1 0 0 0,-1 1 0 0 0,1 0 0 0 0,-1 0 0 0 0,1 1 0 0 0,-1-1 0 0 0,1 0 0 0 0,0 1 0 0 0,-1 0 0 0 0,1-1 0 0 0,0 1 0 0 0,0 0 0 0 0,-1 0 0 0 0,1 1 0 0 0,0-1 0 0 0,-1 1 0 0 0,1-1 0 0 0,-1 1 0 0 0,1 0 0 0 0,0 0 0 0 0,-1 0 0 0 0,0 0 0 0 0,1 0 0 0 0,-1 1 0 0 0,0-1 0 0 0,1 1 0 0 0,-1-1 0 0 0,0 1 0 0 0,0 0 0 0 0,0 0 0 0 0,-1 0 0 0 0,1 0 0 0 0,0 0 0 0 0,-1 0 0 0 0,1 1 0 0 0,-1-1 0 0 0,0 0 0 0 0,0 1 0 0 0,0-1 0 0 0,0 1 0 0 0,0-1 0 0 0,0 1 0 0 0,-1 0 0 0 0,1-1 0 0 0,-1 1 0 0 0,0 0 0 0 0,0-1 0 0 0,0 3-54 0 0,-2-2 20 0 0,0 1 0 0 0,0-1 0 0 0,0 0 0 0 0,0 1 0 0 0,-1-1 0 0 0,0 0 0 0 0,1-1 0 0 0,-1 1 0 0 0,0 0 0 0 0,0-1 1 0 0,-1 0-1 0 0,1 1 0 0 0,0-1 0 0 0,-1 0 0 0 0,0-1 0 0 0,1 1 0 0 0,-1-1 0 0 0,0 0 0 0 0,0 0 0 0 0,0 0 0 0 0,1 0 0 0 0,-1 0 0 0 0,0-1 0 0 0,0 0 0 0 0,0 0 1 0 0,-1 0-21 0 0,-9 3-482 0 0,42 34 411 0 0,-13-25 278 0 0,42 41 1773 0 0,-33-7-4936 0 0,-23-45-100 0 0,-1 1-2542 0 0</inkml:trace>
  <inkml:trace contextRef="#ctx0" brushRef="#br1" timeOffset="143138.93">14797 10638 4820 0 0,'0'0'6634'0'0,"0"0"-4941"0"0,0 0-1503 0 0,0 0-220 0 0,0 0-35 0 0,6-17 34 0 0,-3 17 73 0 0,-1-1 0 0 0,0 1 0 0 0,0 0-1 0 0,1 0 1 0 0,-1 0 0 0 0,0 0 0 0 0,0 0-1 0 0,0 1 1 0 0,1-1 0 0 0,-1 1 0 0 0,0-1 0 0 0,0 1-1 0 0,0 0 1 0 0,0 0 0 0 0,0 0 0 0 0,0 0 0 0 0,0 0-1 0 0,0 1 1 0 0,0-1 0 0 0,-1 0 0 0 0,1 1-1 0 0,0-1 1 0 0,-1 1 0 0 0,1 0 0 0 0,-1-1 0 0 0,0 1-1 0 0,0 0 1 0 0,1 0 0 0 0,-1 0 0 0 0,0 0 0 0 0,0 0-1 0 0,-1 0 1 0 0,1 0 0 0 0,0 0 0 0 0,-1 1 0 0 0,1-1-1 0 0,-1 0 1 0 0,0 0 0 0 0,0 0 0 0 0,0 1-1 0 0,0-1 1 0 0,0 0 0 0 0,0 0 0 0 0,-1 1 0 0 0,1-1-1 0 0,-1 0 1 0 0,1 0 0 0 0,-1 0 0 0 0,0 0 0 0 0,0 0-1 0 0,0 0 1 0 0,0 0 0 0 0,0 0 0 0 0,0 0-1 0 0,-1 0 1 0 0,1-1 0 0 0,-1 1 0 0 0,0 1-42 0 0,0-1 43 0 0,-33 42 606 0 0,35-43-630 0 0,0 0 0 0 0,0 0 1 0 0,-1 0-1 0 0,1 0 1 0 0,0 0-1 0 0,0 0 1 0 0,0 0-1 0 0,1 0 1 0 0,-1 0-1 0 0,0 1 0 0 0,0-1 1 0 0,0 0-1 0 0,1-1 1 0 0,-1 1-1 0 0,1 0 1 0 0,-1 0-1 0 0,0 0 1 0 0,1 0-1 0 0,0 0 0 0 0,-1 0 1 0 0,1 0-1 0 0,-1-1 1 0 0,1 1-1 0 0,0 0 1 0 0,0 0-1 0 0,0-1 1 0 0,-1 1-1 0 0,1-1 0 0 0,0 1 1 0 0,0-1-1 0 0,0 1 1 0 0,0-1-1 0 0,0 1 1 0 0,0-1-1 0 0,0 0 1 0 0,0 1-1 0 0,0-1 1 0 0,0 0-1 0 0,0 0 0 0 0,0 0 1 0 0,0 0-1 0 0,0 0 1 0 0,0 0-1 0 0,0 0 1 0 0,0 0-1 0 0,0 0 1 0 0,0-1-1 0 0,0 1 0 0 0,0 0 1 0 0,0-1-20 0 0,41 3-1821 0 0,-15-6-4361 0 0,-17 1 250 0 0</inkml:trace>
  <inkml:trace contextRef="#ctx0" brushRef="#br1" timeOffset="143385.71">15204 10672 12973 0 0,'0'0'1068'0'0,"0"0"-992"0"0,0 0-76 0 0,0 0 872 0 0,-41-10-404 0 0,24 6-416 0 0,-3 1-52 0 0,-3-1-44 0 0,-1 1 44 0 0,2 1 0 0 0,2-2-216 0 0,2 1-668 0 0,1-1-716 0 0,4-3-1256 0 0,5 3-2193 0 0</inkml:trace>
  <inkml:trace contextRef="#ctx0" brushRef="#br1" timeOffset="143637.26">15154 10616 8249 0 0,'0'0'2112'0'0,"0"0"-1148"0"0,19 39 244 0 0,-17-22-60 0 0,-2-3-120 0 0,0 3-236 0 0,-4-3-324 0 0,-1-1-188 0 0,-4 1-156 0 0,2-2-35 0 0,-1-2-41 0 0,5-1-36 0 0,0-2-12 0 0,2-2-1045 0 0,1-2-371 0 0,0-2-1188 0 0,1 0-1944 0 0,7-4-2265 0 0</inkml:trace>
  <inkml:trace contextRef="#ctx0" brushRef="#br1" timeOffset="143964.91">15318 10541 7113 0 0,'0'0'4399'0'0,"0"0"-3354"0"0,0 0-852 0 0,5 8 323 0 0,39 148 3160 0 0,-44-125-3618 0 0,0-11 222 0 0,5-42-1034 0 0,22-139-707 0 0,-25 159 1480 0 0,0 0 0 0 0,-1 1-1 0 0,2-1 1 0 0,-1 1 0 0 0,0 0 0 0 0,0-1 0 0 0,0 1 0 0 0,1 0 0 0 0,-1 0 0 0 0,0 0 0 0 0,1 1-1 0 0,-1-1 1 0 0,1 0 0 0 0,-1 1 0 0 0,1 0 0 0 0,-1-1 0 0 0,1 1 0 0 0,-1 0 0 0 0,1 0 0 0 0,-1 1 0 0 0,1-1-1 0 0,-1 1 1 0 0,1-1 0 0 0,-1 1 0 0 0,1 0 0 0 0,-1-1 0 0 0,0 1 0 0 0,1 1 0 0 0,-1-1 0 0 0,0 0 0 0 0,0 0-1 0 0,0 1 1 0 0,0-1 0 0 0,0 1 0 0 0,0 0 0 0 0,0 0 0 0 0,0 0 0 0 0,-1-1 0 0 0,1 2 0 0 0,-1-1 0 0 0,1 0-1 0 0,-1 0 1 0 0,0 0 0 0 0,0 1 0 0 0,0-1 0 0 0,0 0 0 0 0,0 1 0 0 0,-1-1 0 0 0,1 1 0 0 0,-1-1 0 0 0,1 1-1 0 0,-1-1 1 0 0,0 1 0 0 0,0-1 0 0 0,0 1 0 0 0,-1-1 0 0 0,1 1 0 0 0,-1 2-19 0 0,-49 14 873 0 0,33-18-941 0 0,46 31-174 0 0,-11-18 563 0 0,-14-12-328 0 0,0 0 0 0 0,0 1 1 0 0,-1-1-1 0 0,1 1 0 0 0,-1-1 0 0 0,0 1 0 0 0,1 0 0 0 0,-1 0 0 0 0,-1 1 1 0 0,1-1-1 0 0,0 1 0 0 0,-1-1 0 0 0,0 1 0 0 0,1 0 0 0 0,-2 0 0 0 0,1 0 1 0 0,0 0-1 0 0,-1 0 0 0 0,1 3 7 0 0,-6-3-2975 0 0,3-4-1825 0 0,1-1-1176 0 0</inkml:trace>
  <inkml:trace contextRef="#ctx0" brushRef="#br1" timeOffset="144214.99">15644 10808 10197 0 0,'0'0'2788'0'0,"0"0"-2088"0"0,0 0 200 0 0,21 44 136 0 0,-21-32-203 0 0,0 0-549 0 0,0-1-172 0 0,-6-1-36 0 0,2 0-24 0 0,-3-1-52 0 0,1 0-544 0 0,2-2-537 0 0,-1 0-615 0 0,0-4-2880 0 0,1-1-3777 0 0</inkml:trace>
  <inkml:trace contextRef="#ctx0" brushRef="#br0" timeOffset="148290.15">13842 9425 612 0 0,'0'0'716'0'0,"0"0"-252"0"0,0 0 484 0 0,0 0 1674 0 0,0 0-673 0 0,0 0-1181 0 0,0 0-471 0 0,0 0-60 0 0,29-18 1895 0 0,-2 11-2008 0 0,1 1 0 0 0,0 1 0 0 0,0 1 0 0 0,0 2 0 0 0,0 0 0 0 0,0 2 0 0 0,1 2 0 0 0,-1 0 0 0 0,0 2 1 0 0,0 1-1 0 0,0 1 0 0 0,-1 1 0 0 0,0 2 0 0 0,-1 0 0 0 0,19 10-124 0 0,366 199 3389 0 0,-308-197-2734 0 0,-127-84-1551 0 0,155 128 468 0 0,-190-48 1181 0 0,-48 29-529 0 0,65-18-5258 0 0,32-22-1031 0 0</inkml:trace>
  <inkml:trace contextRef="#ctx0" brushRef="#br0" timeOffset="149038.84">15455 9322 4820 0 0,'0'0'5846'0'0,"0"0"-4098"0"0,0 0-1266 0 0,0-7-7 0 0,-4-34 577 0 0,2 40-1046 0 0,0 1-1 0 0,1-1 1 0 0,-1 0-1 0 0,0 1 1 0 0,1-1-1 0 0,-1 1 0 0 0,0-1 1 0 0,0 1-1 0 0,1 0 1 0 0,-1 0-1 0 0,0 0 1 0 0,0 0-1 0 0,0 0 1 0 0,1 0-1 0 0,-1 0 0 0 0,0 1 1 0 0,0-1-1 0 0,1 1 1 0 0,-1-1-1 0 0,0 1 1 0 0,1 0-1 0 0,-1-1 1 0 0,0 1-1 0 0,1 0 0 0 0,-1 0 1 0 0,1 0-1 0 0,0 0 1 0 0,-1 0-1 0 0,1 1 1 0 0,0-1-1 0 0,-1 0 1 0 0,1 1-1 0 0,0-1 1 0 0,0 1-1 0 0,0-1 0 0 0,0 1 1 0 0,1-1-1 0 0,-1 1 1 0 0,0 0-1 0 0,1-1 1 0 0,-1 1-1 0 0,1 0 1 0 0,-1 0-1 0 0,1-1 0 0 0,0 1 1 0 0,0 0-1 0 0,0 0 1 0 0,0 0-1 0 0,0-1 1 0 0,0 1-1 0 0,0 0 1 0 0,1 0-1 0 0,-1 0-5 0 0,11 107 1327 0 0,-8-102-1280 0 0,0 0 0 0 0,-1 0 0 0 0,1-1 1 0 0,-1 1-1 0 0,0 1 0 0 0,-1-1 0 0 0,0 0 0 0 0,0 0 1 0 0,-1 1-1 0 0,0-1 0 0 0,0 0 0 0 0,0 0 1 0 0,-1 1-1 0 0,0-1 0 0 0,-1 0 0 0 0,1 0 1 0 0,-2 0-1 0 0,1 0 0 0 0,-1 0 0 0 0,0-1 1 0 0,0 1-1 0 0,0-1 0 0 0,-1 1 0 0 0,0-1 0 0 0,-1 0 1 0 0,1-1-1 0 0,-1 1 0 0 0,0-1 0 0 0,0 0 1 0 0,-1 0-1 0 0,1-1 0 0 0,-1 1 0 0 0,0-1 1 0 0,-1-1-1 0 0,1 1 0 0 0,-1-1 0 0 0,-1 1-47 0 0,-99 0-214 0 0,152 52 377 0 0,-33-36 44 0 0,0 1 0 0 0,-2 0 0 0 0,0 0 0 0 0,-2 1 1 0 0,0 1-1 0 0,-2-1 0 0 0,0 1 0 0 0,-1 0 0 0 0,-2 1 0 0 0,1 22-207 0 0,4 76-2978 0 0,-6-80 557 0 0,-2-31-3248 0 0,-1-5-2973 0 0</inkml:trace>
  <inkml:trace contextRef="#ctx0" brushRef="#br0" timeOffset="150418.47">15696 9404 1068 0 0,'0'0'6589'0'0,"0"0"-4648"0"0,0 0-1567 0 0,0 0 361 0 0,0 0 462 0 0,0 0-67 0 0,0 0-310 0 0,0 0-387 0 0,-2-3-219 0 0,3 3-221 0 0,-1 1 0 0 0,1-1 1 0 0,-1 1-1 0 0,1-1 0 0 0,-1 1 0 0 0,1-1 0 0 0,-1 0 0 0 0,1 1 0 0 0,-1-1 0 0 0,1 0 0 0 0,-1 1 0 0 0,1-1 0 0 0,0 0 0 0 0,-1 0 0 0 0,1 0 0 0 0,-1 0 0 0 0,1 1 0 0 0,0-1 0 0 0,-1 0 1 0 0,1 0-1 0 0,0 0 0 0 0,-1 0 0 0 0,1 0 0 0 0,-1-1 0 0 0,1 1 0 0 0,0 0 0 0 0,-1 0 0 0 0,1 0 0 0 0,-1 0 0 0 0,1-1 0 0 0,0 1 0 0 0,-1 0 0 0 0,1-1 0 0 0,-1 1 0 0 0,1 0 0 0 0,-1-1 1 0 0,1 1-1 0 0,-1-1 0 0 0,1 1 0 0 0,-1-1 0 0 0,0 1 0 0 0,1-1 0 0 0,-1 1 0 0 0,0-1 0 0 0,1 1 0 0 0,-1-1 0 0 0,0 1 0 0 0,1-1 0 0 0,-1 0 0 0 0,0 1 0 0 0,0-1 0 0 0,0 1 0 0 0,0-1 1 0 0,0 0-1 0 0,0 1 0 0 0,0-1 0 0 0,0 1 0 0 0,0-1 0 0 0,0 0 0 0 0,0 1 0 0 0,0-1 7 0 0,57 36-123 0 0,-53-34 152 0 0,-1 1 1 0 0,1 0 0 0 0,-1-1-1 0 0,0 2 1 0 0,0-1 0 0 0,0 0-1 0 0,0 1 1 0 0,0-1 0 0 0,0 1-1 0 0,0 0 1 0 0,-1 0 0 0 0,0 0-1 0 0,1 0 1 0 0,-1 1 0 0 0,0-1-1 0 0,-1 1 1 0 0,1-1 0 0 0,0 1-1 0 0,-1-1 1 0 0,0 1 0 0 0,0 0-1 0 0,0 0 1 0 0,0 0 0 0 0,-1-1-1 0 0,0 1 1 0 0,0 0 0 0 0,0 0-1 0 0,0 0 1 0 0,0 0 0 0 0,-1 0-1 0 0,1 0 1 0 0,-1-1 0 0 0,0 1-1 0 0,0 0 1 0 0,-1 0 0 0 0,1-1-1 0 0,-1 1 1 0 0,0-1 0 0 0,0 0-1 0 0,0 1 1 0 0,0-1 0 0 0,-1 0-1 0 0,1 0 1 0 0,-1 0 0 0 0,1 0-1 0 0,-1-1 1 0 0,0 1 0 0 0,0-1-1 0 0,-1 0 1 0 0,1 0-30 0 0,1-1-189 0 0,-18 8 153 0 0,6-6-5753 0 0,12-3 533 0 0</inkml:trace>
  <inkml:trace contextRef="#ctx0" brushRef="#br0" timeOffset="150669.14">15923 9446 3588 0 0,'0'0'6142'0'0,"0"0"-4178"0"0,0 0-1500 0 0,0 0 252 0 0,-2 8-55 0 0,-1-3-568 0 0,1 1 0 0 0,0 0 0 0 0,0-1 0 0 0,1 1 0 0 0,-1 0 0 0 0,1 0 0 0 0,1 0 0 0 0,-1 0 0 0 0,1 0 0 0 0,0 0 0 0 0,0 0 0 0 0,1 0 1 0 0,0 0-1 0 0,0 0 0 0 0,0 0 0 0 0,1-1 0 0 0,-1 1 0 0 0,1 0 0 0 0,1-1 0 0 0,-1 1 0 0 0,1-1 0 0 0,0 0 0 0 0,0 0 0 0 0,1 0 0 0 0,0 1-93 0 0,55 35-490 0 0,-18-18-3206 0 0,-27-15-1082 0 0</inkml:trace>
  <inkml:trace contextRef="#ctx0" brushRef="#br0" timeOffset="151179.09">12066 9716 952 0 0,'0'0'4107'0'0,"0"0"-1009"0"0,0 0-1411 0 0,0 0-687 0 0,0 0-155 0 0,0 0-79 0 0,0 0-235 0 0,4-7-3917 0 0,-3 4-2362 0 0,-6 13 1896 0 0</inkml:trace>
  <inkml:trace contextRef="#ctx0" brushRef="#br0" timeOffset="151647">11966 8842 2736 0 0,'0'0'1460'0'0,"0"0"1467"0"0,0 0-1575 0 0,0 0-546 0 0,0 0 154 0 0,0 0 143 0 0,0 0-55 0 0,0 0-309 0 0,16 9-2126 0 0,-11-6-1880 0 0,-6-4-4024 0 0,-18-10 6105 0 0</inkml:trace>
  <inkml:trace contextRef="#ctx0" brushRef="#br0" timeOffset="152517.02">16473 9660 6281 0 0,'0'0'5057'0'0,"0"0"-3328"0"0,0 0-1357 0 0,0 0-244 0 0,0 0 138 0 0,0 0 151 0 0,0 0 91 0 0,-7 0-78 0 0,-12 0-580 0 0,-95-6 1048 0 0,45-12-5548 0 0,62 14 1783 0 0,5 0-1564 0 0</inkml:trace>
  <inkml:trace contextRef="#ctx0" brushRef="#br0" timeOffset="152688.75">16359 9585 3544 0 0,'0'0'2537'0'0,"0"0"-417"0"0,4 7-763 0 0,1 4-863 0 0,-1 1 0 0 0,0 0 0 0 0,-1 0 0 0 0,0 0 0 0 0,-1 1 0 0 0,0-1 0 0 0,-1 1 0 0 0,0-1 0 0 0,-1 1 1 0 0,-1 0-1 0 0,0-1 0 0 0,0 1 0 0 0,-2 1-494 0 0,2 10-920 0 0,6-12-7803 0 0,2-12 2385 0 0</inkml:trace>
  <inkml:trace contextRef="#ctx0" brushRef="#br0" timeOffset="153045.95">16833 9608 2812 0 0,'0'0'2629'0'0,"0"0"-153"0"0,0 0-1091 0 0,0 0-210 0 0,0-7 144 0 0,-7-38 1158 0 0,7 45-2457 0 0,0-1 0 0 0,0 0 0 0 0,0 0 0 0 0,0 0 0 0 0,0 1 0 0 0,0-1-1 0 0,0 0 1 0 0,0 0 0 0 0,0 1 0 0 0,0-1 0 0 0,0 0 0 0 0,-1 0 0 0 0,1 1 0 0 0,0-1 0 0 0,-1 0 0 0 0,1 0 0 0 0,0 1 0 0 0,-1-1 0 0 0,1 0 0 0 0,-1 1 0 0 0,1-1 0 0 0,-1 1-1 0 0,1-1 1 0 0,-1 1 0 0 0,0-1 0 0 0,1 1 0 0 0,-1-1 0 0 0,1 1 0 0 0,-1-1 0 0 0,0 1 0 0 0,0 0 0 0 0,1-1 0 0 0,-1 1 0 0 0,0 0 0 0 0,0 0 0 0 0,1 0 0 0 0,-1 0-1 0 0,0-1 1 0 0,0 1 0 0 0,1 0 0 0 0,-1 0 0 0 0,0 0 0 0 0,0 0 0 0 0,0 1 0 0 0,1-1 0 0 0,-1 0 0 0 0,0 0 0 0 0,0 0 0 0 0,1 1 0 0 0,-1-1 0 0 0,0 0 0 0 0,1 1 0 0 0,-1-1-1 0 0,0 0 1 0 0,1 1 0 0 0,-1-1 0 0 0,0 1 0 0 0,1-1 0 0 0,-1 1 0 0 0,1 0 0 0 0,-1-1 0 0 0,1 1 0 0 0,-1-1 0 0 0,1 1 0 0 0,-1 0-20 0 0,-2 3 46 0 0,1-1 1 0 0,-1 0 0 0 0,1 1 0 0 0,-1-1-1 0 0,1 1 1 0 0,0 0 0 0 0,0-1-1 0 0,1 1 1 0 0,-1 0 0 0 0,1 0-1 0 0,0 1 1 0 0,0-1 0 0 0,0 0-1 0 0,0 0 1 0 0,1 0 0 0 0,0 1-1 0 0,0-1 1 0 0,0 0 0 0 0,0 0-1 0 0,1 1 1 0 0,-1-1 0 0 0,1 0 0 0 0,0 0-1 0 0,1 0 1 0 0,-1 0 0 0 0,1 0-1 0 0,-1 0 1 0 0,1 0 0 0 0,0 0-1 0 0,1-1 1 0 0,-1 1 0 0 0,1-1-1 0 0,-1 0 1 0 0,1 1 0 0 0,0-1-1 0 0,0 0 1 0 0,1-1 0 0 0,-1 1 0 0 0,0-1-1 0 0,1 1 1 0 0,0-1 0 0 0,-1 0-1 0 0,1 0 1 0 0,0-1 0 0 0,0 1-1 0 0,0-1 1 0 0,1 0-47 0 0,62-8 860 0 0,-66 7-869 0 0,0 0 0 0 0,1 0-1 0 0,-1-1 1 0 0,0 1 0 0 0,0-1-1 0 0,0 1 1 0 0,0-1 0 0 0,0 1-1 0 0,0-1 1 0 0,0 0 0 0 0,0 1-1 0 0,0-1 1 0 0,0 0 0 0 0,0 0-1 0 0,0 0 1 0 0,0 0 0 0 0,-1 0-1 0 0,1 0 1 0 0,0 0 0 0 0,-1 0-1 0 0,1 0 1 0 0,-1 0 0 0 0,1 0-1 0 0,-1 0 1 0 0,1 0 0 0 0,-1 0-1 0 0,0-1 1 0 0,0 1 0 0 0,1 0-1 0 0,-1 0 1 0 0,0 0 0 0 0,0-1-1 0 0,0 1 1 0 0,0 0 0 0 0,0 0-1 0 0,-1 0 1 0 0,1-1 0 0 0,0 1 0 0 0,-1 0-1 0 0,1 0 1 0 0,0 0 0 0 0,-1 0-1 0 0,0 0 1 0 0,1-1 0 0 0,-1 1-1 0 0,0 0 1 0 0,1 0 0 0 0,-1 1-1 0 0,0-1 1 0 0,0 0 0 0 0,0 0-1 0 0,0 0 10 0 0,-29-23-2514 0 0,6 18-2552 0 0,11 6-600 0 0</inkml:trace>
  <inkml:trace contextRef="#ctx0" brushRef="#br0" timeOffset="156731.45">17553 9807 1056 0 0,'0'0'7578'0'0,"0"0"-4392"0"0,0 0-1483 0 0,0 0-301 0 0,0 0-330 0 0,0 0-377 0 0,0 0-251 0 0,0 0 40 0 0,-8-1 74 0 0,-7 0-623 0 0,-70-7 982 0 0,34-10-5964 0 0,47 12-60 0 0,3-4-2861 0 0</inkml:trace>
  <inkml:trace contextRef="#ctx0" brushRef="#br0" timeOffset="156993.01">17575 9697 732 0 0,'0'0'11957'0'0,"0"0"-10061"0"0,0 0-1716 0 0,0 0-44 0 0,0 0-136 0 0,0 0 532 0 0,-39 0-108 0 0,8-3-220 0 0,0-1-204 0 0,-2 0-292 0 0,4 1-1652 0 0,-4-6-4384 0 0</inkml:trace>
  <inkml:trace contextRef="#ctx0" brushRef="#br0" timeOffset="157736.93">13242 9860 744 0 0,'0'0'1588'0'0,"0"0"1775"0"0,0 0-623 0 0,0 0-1002 0 0,0 0-458 0 0,0 0-142 0 0,0 0-188 0 0,0 0-382 0 0,0 3-1765 0 0,-1-5-5056 0 0,1-6 818 0 0,0 20 4211 0 0</inkml:trace>
  <inkml:trace contextRef="#ctx0" brushRef="#br0" timeOffset="157985">12970 9137 1016 0 0,'0'0'496'0'0,"0"0"-428"0"0,0 0 20 0 0,0 0 84 0 0,0 0 1652 0 0,0 0-1160 0 0,0 0-664 0 0,0 0 0 0 0,0 0 484 0 0,0 0 169 0 0,0 7-109 0 0,2-6-60 0 0,2 2-484 0 0,1-2-416 0 0,0 1-3589 0 0</inkml:trace>
  <inkml:trace contextRef="#ctx0" brushRef="#br0" timeOffset="158766.01">18047 9598 2312 0 0,'0'0'2330'0'0,"0"0"-941"0"0,0 0-360 0 0,0 0 1 0 0,0 0 46 0 0,0 0-220 0 0,2-2-356 0 0,-2 2-429 0 0,0 0-1 0 0,0 1 1 0 0,0-1-1 0 0,-1 0 1 0 0,1 1-1 0 0,0-1 1 0 0,0 0-1 0 0,0 1 1 0 0,0-1-1 0 0,0 0 1 0 0,0 1-1 0 0,0-1 1 0 0,0 1-1 0 0,0-1 1 0 0,0 0-1 0 0,0 1 1 0 0,0-1-1 0 0,0 1 1 0 0,0-1-1 0 0,0 0 1 0 0,0 1-1 0 0,0-1 1 0 0,0 0-1 0 0,0 1 0 0 0,1-1 1 0 0,-1 1-1 0 0,0-1 1 0 0,0 0-1 0 0,0 0 1 0 0,1 1-1 0 0,-1-1 1 0 0,0 0-1 0 0,0 1 1 0 0,1-1-1 0 0,-1 0 1 0 0,0 0-1 0 0,1 1 1 0 0,-1-1-1 0 0,0 0 1 0 0,1 0-1 0 0,-1 0 1 0 0,0 0-1 0 0,1 1 1 0 0,-1-1-1 0 0,1 0 1 0 0,-1 0-1 0 0,0 0 1 0 0,1 0-1 0 0,-1 0 1 0 0,0 0-1 0 0,1 0 1 0 0,-1 0-1 0 0,1 0 1 0 0,-1 0-1 0 0,0 0-70 0 0,-3 30 1551 0 0,23 167 1889 0 0,-20-197-3250 0 0,0 0 20 0 0,0 0 6 0 0,0 0-51 0 0,3 0 50 0 0,-2 0-1776 0 0,0-1-2261 0 0,2-1-3392 0 0</inkml:trace>
  <inkml:trace contextRef="#ctx0" brushRef="#br0" timeOffset="159650.38">15879 10119 928 0 0,'0'0'960'0'0,"0"0"850"0"0,0 0 2196 0 0,0 0-2042 0 0,0 0-886 0 0,0 0-166 0 0,0 0-119 0 0,0 0-153 0 0,0-5-116 0 0,1 3-516 0 0,-1 0 1 0 0,0 0 0 0 0,-1-1-1 0 0,1 1 1 0 0,0 0 0 0 0,-1 0 0 0 0,1 0-1 0 0,-1 0 1 0 0,1-1 0 0 0,-1 1 0 0 0,0 0-1 0 0,0 0 1 0 0,0 0 0 0 0,0 1-1 0 0,-1-1 1 0 0,1 0 0 0 0,0 0 0 0 0,-1 1-1 0 0,1-1 1 0 0,-1 0 0 0 0,0 1-1 0 0,1 0 1 0 0,-1-1 0 0 0,0 1 0 0 0,0 0-1 0 0,0 0 1 0 0,0 0 0 0 0,0 0-1 0 0,0 0 1 0 0,0 1 0 0 0,0-1 0 0 0,0 0-1 0 0,-1 1 1 0 0,1 0 0 0 0,0-1 0 0 0,0 1-1 0 0,0 0 1 0 0,-2 0-9 0 0,1 3-3 0 0,1 0 0 0 0,0 0 0 0 0,0 0 1 0 0,0 0-1 0 0,0 1 0 0 0,1-1 0 0 0,-1 0 0 0 0,1 1 0 0 0,0-1 1 0 0,0 1-1 0 0,0-1 0 0 0,0 1 0 0 0,1 0 0 0 0,-1-1 0 0 0,1 1 1 0 0,0 0-1 0 0,0-1 0 0 0,0 1 0 0 0,1 0 0 0 0,-1-1 0 0 0,1 1 1 0 0,0 0 2 0 0,-1 1 27 0 0,1-2 72 0 0,-1-1-1 0 0,1 1 1 0 0,0-1-1 0 0,0 1 1 0 0,0-1-1 0 0,0 1 1 0 0,1-1-1 0 0,-1 0 1 0 0,0 0-1 0 0,1 1 1 0 0,0-1-1 0 0,-1 0 1 0 0,1 0-1 0 0,0-1 1 0 0,0 1-1 0 0,0 0 1 0 0,0-1-1 0 0,1 1 1 0 0,-1-1-1 0 0,0 0 0 0 0,1 1 1 0 0,-1-1-1 0 0,1 0 1 0 0,-1 0-1 0 0,1-1 1 0 0,-1 1-1 0 0,1-1 1 0 0,-1 1-1 0 0,1-1 1 0 0,0 0-1 0 0,-1 0 1 0 0,1 0-1 0 0,0 0 1 0 0,-1 0-1 0 0,1-1 1 0 0,0 1-1 0 0,-1-1 1 0 0,1 0-1 0 0,-1 1 1 0 0,1-1-1 0 0,-1 0 1 0 0,1-1-1 0 0,-1 1 1 0 0,0 0-1 0 0,0-1 1 0 0,0 1-1 0 0,1-2-98 0 0,12-40-4255 0 0,-17 40 832 0 0,1 0-2055 0 0</inkml:trace>
  <inkml:trace contextRef="#ctx0" brushRef="#br0" timeOffset="159965.7">16482 10183 964 0 0,'0'0'648'0'0,"0"0"832"0"0,0 0 2515 0 0,0 0-833 0 0,0 0-1232 0 0,0 0-638 0 0,0 0-306 0 0,0 0-205 0 0,0 0-326 0 0,-38-2 310 0 0,-27-6-398 0 0,12 3-1497 0 0,21-2-2709 0 0,24 3-415 0 0,-1-3-1936 0 0</inkml:trace>
  <inkml:trace contextRef="#ctx0" brushRef="#br0" timeOffset="160241.15">16379 10123 5521 0 0,'0'0'5012'0'0,"0"0"-4292"0"0,0 0 436 0 0,14 45 44 0 0,-14-31-184 0 0,0 0-312 0 0,0 0-236 0 0,0 0-232 0 0,-3 2-124 0 0,-1-1-20 0 0,3-1-28 0 0,1 0-64 0 0,0-1-328 0 0,0-1-640 0 0,0-2-964 0 0,0-3-3836 0 0</inkml:trace>
  <inkml:trace contextRef="#ctx0" brushRef="#br0" timeOffset="160817.73">16835 10106 1644 0 0,'0'0'1190'0'0,"0"0"1964"0"0,0 0-1060 0 0,0 0-697 0 0,0 0-64 0 0,0 0-129 0 0,0 0-320 0 0,2 4-574 0 0,54 157 2464 0 0,-54-159-2743 0 0,0-1 0 0 0,0 1 0 0 0,0-1 0 0 0,0 0 0 0 0,0 0 0 0 0,1 0 0 0 0,-1 0 0 0 0,0-1 0 0 0,1 1 0 0 0,-1 0 0 0 0,0-1 0 0 0,1 0 0 0 0,-1 1 0 0 0,1-1-1 0 0,-1 0 1 0 0,0 0 0 0 0,1-1 0 0 0,-1 1 0 0 0,1 0 0 0 0,-1-1 0 0 0,0 0 0 0 0,1 1 0 0 0,-1-1 0 0 0,0 0 0 0 0,0 0 0 0 0,1 0 0 0 0,-1 0 0 0 0,0-1 0 0 0,0 1 0 0 0,0-1 0 0 0,0 1 0 0 0,-1-1 0 0 0,1 0 0 0 0,0 1 0 0 0,-1-1 0 0 0,1 0-1 0 0,-1 0 1 0 0,0 0 0 0 0,1 0 0 0 0,-1 0 0 0 0,0-1 0 0 0,0 1 0 0 0,0 0 0 0 0,-1 0 0 0 0,1-1 0 0 0,-1 1 0 0 0,1-1 0 0 0,-1 1 0 0 0,0 0 0 0 0,0-1 0 0 0,0 1 0 0 0,0-1 0 0 0,0 1 0 0 0,0-1 0 0 0,-1 1 0 0 0,1-1-31 0 0,0 3 5 0 0,0 1 1 0 0,1-1 0 0 0,-1 1-1 0 0,0-1 1 0 0,1 1 0 0 0,-1-1-1 0 0,1 1 1 0 0,-1-1 0 0 0,1 0 0 0 0,-1 1-1 0 0,1-1 1 0 0,-1 0 0 0 0,1 0-1 0 0,-1 1 1 0 0,1-1 0 0 0,0 0-1 0 0,-1 0 1 0 0,1 0 0 0 0,-1 1-1 0 0,1-1 1 0 0,0 0 0 0 0,-1 0-1 0 0,1 0 1 0 0,-1 0 0 0 0,1 0 0 0 0,0 0-1 0 0,-1-1 1 0 0,1 1 0 0 0,-1 0-1 0 0,1 0 1 0 0,0 0 0 0 0,-1 0-1 0 0,1-1 1 0 0,-1 1 0 0 0,1 0-1 0 0,-1-1 1 0 0,1 1 0 0 0,-1 0 0 0 0,1-1-1 0 0,-1 1 1 0 0,1-1 0 0 0,-1 1-1 0 0,0 0 1 0 0,1-1 0 0 0,-1 1-1 0 0,1-1 1 0 0,-1 0 0 0 0,0 1-1 0 0,0-1 1 0 0,1 1 0 0 0,-1-1-6 0 0,20 61 472 0 0,-17-48-360 0 0,0 0 1 0 0,-1 1-1 0 0,-1-1 1 0 0,0 1-1 0 0,-1 0 1 0 0,0-1-1 0 0,-1 1 1 0 0,0-1-1 0 0,-1 1 1 0 0,-1-1-1 0 0,0 3-112 0 0,-37 41-549 0 0,-37-47-3470 0 0,64-15-1274 0 0,4-8-4107 0 0</inkml:trace>
  <inkml:trace contextRef="#ctx0" brushRef="#br0" timeOffset="161050.88">17736 10386 14673 0 0,'0'0'2129'0'0,"0"0"-2129"0"0,0 0-356 0 0,0 0 356 0 0,0 0 448 0 0,-44-14-436 0 0,29 8-12 0 0,-2 1-52 0 0,0-1-132 0 0,0-1-549 0 0,3 3-123 0 0,4-2-368 0 0,2 0-1696 0 0,3 1-3409 0 0</inkml:trace>
  <inkml:trace contextRef="#ctx0" brushRef="#br0" timeOffset="161202.75">17755 10291 12105 0 0,'0'0'1916'0'0,"0"0"-1904"0"0,0 0 76 0 0,0 0 64 0 0,0 0 720 0 0,0 0 60 0 0,-43-1-415 0 0,19-4-357 0 0,2 0-160 0 0,-2-2-248 0 0,1 1-773 0 0,2-2-747 0 0,7 2-3364 0 0,5-9-3441 0 0</inkml:trace>
  <inkml:trace contextRef="#ctx0" brushRef="#br0" timeOffset="161562.03">18021 10187 10785 0 0,'0'0'2144'0'0,"0"0"-1430"0"0,0 0-451 0 0,0 0 347 0 0,0 0 46 0 0,0 0-390 0 0,0 0-125 0 0,40 1-338 0 0,-35-1 245 0 0,0 0 0 0 0,0 1 0 0 0,0 0 0 0 0,-1-1 0 0 0,1 2 0 0 0,0-1 0 0 0,-1 1 0 0 0,1-1 0 0 0,-1 1 0 0 0,1 1 0 0 0,-1-1 0 0 0,0 0 0 0 0,0 1 0 0 0,0 0 0 0 0,0 0 0 0 0,-1 0 0 0 0,1 1 0 0 0,-1-1 0 0 0,0 1 0 0 0,0 0 0 0 0,0-1 0 0 0,0 2 0 0 0,-1-1 1 0 0,0 0-1 0 0,1 0 0 0 0,-2 1 0 0 0,1-1 0 0 0,0 1 0 0 0,-1-1 0 0 0,0 1 0 0 0,0 0 0 0 0,0 0 0 0 0,-1-1 0 0 0,1 1 0 0 0,-1 0 0 0 0,-1 0 0 0 0,1 0 0 0 0,0 0 0 0 0,-1-1 0 0 0,0 1 0 0 0,0 0 0 0 0,-1-1 0 0 0,1 1 0 0 0,-1 0 0 0 0,0-1 0 0 0,0 0 0 0 0,-1 0 0 0 0,1 1-48 0 0,-88 63 711 0 0,91-66-671 0 0,-1-1 1 0 0,1 1-1 0 0,-1-1 1 0 0,1 1-1 0 0,-1-1 1 0 0,1 1-1 0 0,0-1 1 0 0,0 0-1 0 0,0 1 1 0 0,0-1-1 0 0,0 0 1 0 0,0 1-1 0 0,0-1 1 0 0,0 0-1 0 0,0 0 0 0 0,1 0 1 0 0,-1 0-1 0 0,0 0 1 0 0,1 0-1 0 0,-1-1 1 0 0,1 1-1 0 0,-1 0 1 0 0,1-1-1 0 0,-1 1 1 0 0,1-1-1 0 0,-1 0 1 0 0,1 1-1 0 0,0-1 1 0 0,-1 0-1 0 0,1 0 1 0 0,0 0-1 0 0,-1 0 1 0 0,1 0-1 0 0,-1 0 1 0 0,1 0-1 0 0,1-1-40 0 0,3 2 30 0 0,18 4-462 0 0,70 12 1017 0 0,-63-16-3844 0 0,-2-5-3872 0 0,-15-1-2421 0 0</inkml:trace>
  <inkml:trace contextRef="#ctx0" brushRef="#br0" timeOffset="162883.41">16397 10628 3696 0 0,'0'0'7132'0'0,"0"0"-5306"0"0,0 0-1846 0 0,-6 0 617 0 0,-223-15 492 0 0,237 68-934 0 0,10 27 484 0 0,-3 1 0 0 0,-4 1 1 0 0,-4-1-1 0 0,-3 2 0 0 0,-4-1 0 0 0,-3 0 0 0 0,-4 0 0 0 0,-4 4-639 0 0,11 78 1325 0 0,6-159-1284 0 0,-1-1 0 0 0,1 1 0 0 0,0-1-1 0 0,0 0 1 0 0,0 0 0 0 0,1-1 0 0 0,-1 0-1 0 0,1 0 1 0 0,0 0 0 0 0,0-1 0 0 0,0 0 0 0 0,0 0-1 0 0,0-1 1 0 0,0 0 0 0 0,0 0 0 0 0,1-1-1 0 0,-1 0 1 0 0,0 0 0 0 0,1 0 0 0 0,-1-1 0 0 0,0-1-1 0 0,0 1 1 0 0,0-1 0 0 0,0 0 0 0 0,5-2-41 0 0,50-18-1861 0 0,-29-10-5708 0 0,-21 7-490 0 0</inkml:trace>
  <inkml:trace contextRef="#ctx0" brushRef="#br0" timeOffset="163476.1">16630 10733 6733 0 0,'0'0'4069'0'0,"0"0"-2493"0"0,0 0-959 0 0,0 0-155 0 0,0 0 356 0 0,2 9 348 0 0,4 17-675 0 0,-2 0 0 0 0,0 0 0 0 0,-2 0 0 0 0,-1 1 0 0 0,-1-1 0 0 0,-1 0 0 0 0,-4 16-491 0 0,5-41-181 0 0,-2 20 403 0 0,10-16-7761 0 0,4-11 723 0 0</inkml:trace>
  <inkml:trace contextRef="#ctx0" brushRef="#br0" timeOffset="163925.15">17237 10942 700 0 0,'0'0'827'0'0,"0"0"170"0"0,0 0 1557 0 0,0 0 10 0 0,0 0-981 0 0,0 0-271 0 0,0 0-179 0 0,1-6-218 0 0,5-21-232 0 0,-6 26-680 0 0,0 0 1 0 0,0 1 0 0 0,0-1-1 0 0,0 1 1 0 0,-1-1-1 0 0,1 1 1 0 0,0-1-1 0 0,-1 1 1 0 0,1-1 0 0 0,0 1-1 0 0,-1-1 1 0 0,1 1-1 0 0,0-1 1 0 0,-1 1 0 0 0,1-1-1 0 0,-1 1 1 0 0,1 0-1 0 0,-1-1 1 0 0,1 1-1 0 0,-1 0 1 0 0,1-1 0 0 0,-1 1-1 0 0,1 0 1 0 0,-1 0-1 0 0,1-1 1 0 0,-1 1-1 0 0,0 0 1 0 0,1 0 0 0 0,-1 0-1 0 0,1 0 1 0 0,-1 0-1 0 0,1 0 1 0 0,-1 0 0 0 0,0 0-1 0 0,1 0 1 0 0,-1 0-1 0 0,1 0 1 0 0,-1 0-1 0 0,0 1 1 0 0,1-1 0 0 0,-1 0-1 0 0,1 0 1 0 0,-1 0-1 0 0,1 1 1 0 0,-1-1-1 0 0,1 0 1 0 0,-1 1 0 0 0,1-1-1 0 0,-1 1 1 0 0,1-1-1 0 0,-1 0 1 0 0,1 1-1 0 0,0-1 1 0 0,-1 1 0 0 0,1-1-1 0 0,0 1 1 0 0,-1-1-1 0 0,1 1 1 0 0,0-1 0 0 0,0 1-1 0 0,0 0 1 0 0,-1-1-1 0 0,1 1-3 0 0,-2 2 89 0 0,0-1 0 0 0,0 1-1 0 0,0 0 1 0 0,1 0 0 0 0,-1 0-1 0 0,1 0 1 0 0,-1 1 0 0 0,1-1-1 0 0,0 0 1 0 0,1 1 0 0 0,-1-1-1 0 0,0 0 1 0 0,1 1-1 0 0,0-1 1 0 0,0 1 0 0 0,0-1-1 0 0,0 1 1 0 0,0-1 0 0 0,1 0-1 0 0,-1 1 1 0 0,1-1 0 0 0,0 1-1 0 0,0-1 1 0 0,1 0 0 0 0,-1 0-1 0 0,0 0 1 0 0,1 0 0 0 0,0 0-1 0 0,0 0 1 0 0,0 0 0 0 0,0 0-1 0 0,0-1 1 0 0,1 1 0 0 0,-1-1-1 0 0,1 0 1 0 0,-1 1 0 0 0,1-1-1 0 0,0 0 1 0 0,0-1 0 0 0,0 1-1 0 0,0 0 1 0 0,0-1 0 0 0,0 0-1 0 0,1 0 1 0 0,-1 0 0 0 0,0 0-1 0 0,2 0-88 0 0,-3 0 12 0 0,0-1-1 0 0,1 1 0 0 0,-1-1 1 0 0,0 1-1 0 0,0-1 0 0 0,1 0 1 0 0,-1 0-1 0 0,0 0 1 0 0,1 0-1 0 0,-1 0 0 0 0,0-1 1 0 0,0 1-1 0 0,1-1 0 0 0,-1 1 1 0 0,0-1-1 0 0,0 0 0 0 0,0 0 1 0 0,0 0-1 0 0,0 0 0 0 0,0 0 1 0 0,0 0-1 0 0,0-1 1 0 0,0 1-1 0 0,0-1 0 0 0,-1 1 1 0 0,1-1-1 0 0,-1 0 0 0 0,1 1 1 0 0,-1-1-1 0 0,0 0 0 0 0,1 0 1 0 0,-1 0-1 0 0,0 0 0 0 0,0 0 1 0 0,-1-1-1 0 0,1 1 1 0 0,0 0-1 0 0,-1 0 0 0 0,1 0 1 0 0,-1-1-1 0 0,0 1 0 0 0,1 0 1 0 0,-1-1-1 0 0,0 1 0 0 0,-1 0 1 0 0,1 0-1 0 0,0-1 1 0 0,-1 1-1 0 0,1 0 0 0 0,-1 0 1 0 0,0-1-1 0 0,1 1 0 0 0,-1 0 1 0 0,0 0-1 0 0,0 0 0 0 0,-2-1-11 0 0,-23-15-2831 0 0,5 17-2478 0 0,11 4 437 0 0</inkml:trace>
  <inkml:trace contextRef="#ctx0" brushRef="#br0" timeOffset="164283.39">16709 11409 4376 0 0,'0'0'4807'0'0,"0"0"-3632"0"0,0 0-1018 0 0,0 0 344 0 0,0 0 72 0 0,0 0-167 0 0,0 0 80 0 0,0 0-10 0 0,-2 7-124 0 0,0-3-231 0 0,0-1 1 0 0,0 1 0 0 0,0 0-1 0 0,0 0 1 0 0,1 0 0 0 0,-1 0-1 0 0,1 0 1 0 0,0 0 0 0 0,0 0-1 0 0,1 0 1 0 0,-1 0 0 0 0,1 0-1 0 0,0 0 1 0 0,0 1 0 0 0,0-1-1 0 0,1 0 1 0 0,0 0 0 0 0,-1 0-1 0 0,1 0 1 0 0,1 0 0 0 0,-1 0-1 0 0,1 0 1 0 0,-1 0 0 0 0,1 0-1 0 0,0-1 1 0 0,0 1 0 0 0,1-1-1 0 0,-1 1 1 0 0,1-1 0 0 0,0 0-1 0 0,0 0 1 0 0,0 0 0 0 0,0 0-1 0 0,0-1 1 0 0,0 1 0 0 0,1-1-1 0 0,0 0 1 0 0,-1 0 0 0 0,1 0-1 0 0,0 0 1 0 0,0-1 0 0 0,0 1-1 0 0,0-1 1 0 0,0 0 0 0 0,3 0-122 0 0,-6-2 51 0 0,1 1-1 0 0,0-1 1 0 0,-1 0 0 0 0,1 0 0 0 0,-1 0 0 0 0,1 0 0 0 0,-1 0-1 0 0,0 0 1 0 0,1 0 0 0 0,-1 0 0 0 0,0 0 0 0 0,0-1 0 0 0,0 1-1 0 0,0 0 1 0 0,0-1 0 0 0,0 1 0 0 0,0-1 0 0 0,0 1 0 0 0,-1-1 0 0 0,1 0-1 0 0,-1 1 1 0 0,1-1 0 0 0,-1 0 0 0 0,1 1 0 0 0,-1-1 0 0 0,0 0-1 0 0,0 0 1 0 0,0 1 0 0 0,0-1 0 0 0,0 0 0 0 0,0 1 0 0 0,0-1-1 0 0,-1-1-50 0 0,-17-29-3073 0 0,17 35-6150 0 0,1-3 9376 0 0,0 3-4151 0 0</inkml:trace>
  <inkml:trace contextRef="#ctx0" brushRef="#br0" timeOffset="164610.57">17360 11337 1684 0 0,'0'0'5388'0'0,"0"0"-2799"0"0,0 0-1190 0 0,0 0 226 0 0,0 0 44 0 0,0 0-466 0 0,0 0-1031 0 0,-1 7 51 0 0,-8 191 1833 0 0,9-196-2461 0 0,-4 24 857 0 0,-5-26-8540 0 0,3-12 573 0 0</inkml:trace>
  <inkml:trace contextRef="#ctx0" brushRef="#br0" timeOffset="165144.16">17732 10791 612 0 0,'0'0'650'0'0,"0"0"-319"0"0,0 0-185 0 0,0 0 475 0 0,0 0 1401 0 0,0 0 159 0 0,0 0-833 0 0,0 0-560 0 0,0 0-438 0 0,10 22 1185 0 0,19 256 1613 0 0,-24 145 442 0 0,-5-276-2112 0 0,0-147-1699 0 0,0-12-4729 0 0,0 4-1514 0 0</inkml:trace>
  <inkml:trace contextRef="#ctx0" brushRef="#br0" timeOffset="165487">18322 10802 6005 0 0,'0'0'4722'0'0,"0"0"-3622"0"0,0 0-956 0 0,0 0 275 0 0,-2 7 338 0 0,8 131 2740 0 0,0-40-2666 0 0,-2-19-5343 0 0,-2-75-937 0 0,4-3-2065 0 0</inkml:trace>
  <inkml:trace contextRef="#ctx0" brushRef="#br0" timeOffset="165918.14">18388 11484 3452 0 0,'0'0'482'0'0,"0"0"-2"0"0,0 0-16 0 0,0 0 715 0 0,-2 6 253 0 0,-8 30 2366 0 0,9-35-2901 0 0,1-1 85 0 0,2-7 2448 0 0,10-19-3311 0 0,-9 25-131 0 0,1 0 0 0 0,0 0-1 0 0,1 0 1 0 0,-1 1 0 0 0,0-1 0 0 0,0 1 0 0 0,0 0 0 0 0,0 0 0 0 0,0 1 0 0 0,0-1-1 0 0,0 1 1 0 0,0 0 0 0 0,0 0 0 0 0,0 0 0 0 0,0 1 0 0 0,0-1 0 0 0,0 1 0 0 0,-1 0-1 0 0,1 0 1 0 0,-1 0 0 0 0,1 1 0 0 0,-1-1 0 0 0,0 1 0 0 0,0 0 0 0 0,0 0-1 0 0,0 0 1 0 0,-1 0 0 0 0,1 0 0 0 0,-1 1 0 0 0,0-1 0 0 0,0 1 0 0 0,0-1 0 0 0,0 1-1 0 0,-1 0 1 0 0,1 0 0 0 0,0 4 12 0 0,-1-4 43 0 0,0 0 0 0 0,0 1 0 0 0,0-1 0 0 0,-1 1 0 0 0,1-1-1 0 0,-1 0 1 0 0,0 1 0 0 0,-1-1 0 0 0,1 1 0 0 0,-1-1 0 0 0,1 1 0 0 0,-2-1 0 0 0,1 0 0 0 0,0 0-1 0 0,-1 1 1 0 0,1-1 0 0 0,-1 0 0 0 0,-1 0 0 0 0,1-1 0 0 0,0 1 0 0 0,-1 0 0 0 0,0-1-1 0 0,0 1 1 0 0,0-1 0 0 0,0 0 0 0 0,0 0 0 0 0,-1 0 0 0 0,1-1 0 0 0,-1 1 0 0 0,0-1 0 0 0,0 0-1 0 0,0 0 1 0 0,0 0 0 0 0,0 0 0 0 0,-3 0-43 0 0,-21 18 103 0 0,79-6 870 0 0,-5 1-885 0 0,17 5-124 0 0,-25-18-3018 0 0,-37-2 2880 0 0,6-2-2893 0 0,-1-5-2250 0 0,3-8-1978 0 0</inkml:trace>
  <inkml:trace contextRef="#ctx0" brushRef="#br0" timeOffset="166354.76">18689 10836 7505 0 0,'0'0'3730'0'0,"0"0"-2665"0"0,0 0-961 0 0,0 0-26 0 0,0 0 117 0 0,0 0 228 0 0,0 0-10 0 0,0 0-182 0 0,4-4-273 0 0,2 1 73 0 0,0 1 1 0 0,-1-1 0 0 0,1 1-1 0 0,0 0 1 0 0,1 0-1 0 0,-1 1 1 0 0,0 0-1 0 0,0 0 1 0 0,1 0-1 0 0,-1 1 1 0 0,0 0-1 0 0,1 0 1 0 0,-1 0-1 0 0,0 1 1 0 0,0 0-1 0 0,1 0 1 0 0,-1 1-1 0 0,0 0 1 0 0,0 0-1 0 0,0 0 1 0 0,0 1 0 0 0,-1 0-1 0 0,1 0 1 0 0,-1 0-1 0 0,0 1 1 0 0,0 0-1 0 0,0 0 1 0 0,0 0-1 0 0,0 0 1 0 0,-1 1-1 0 0,0 0 1 0 0,0 0-1 0 0,0 0 1 0 0,-1 0-1 0 0,3 5-31 0 0,13 60 627 0 0,-2 0 0 0 0,-4 1 0 0 0,-2 0 0 0 0,-4 1 0 0 0,-3 0-1 0 0,-3 1-626 0 0,-5 271 1997 0 0,4-337-1990 0 0,0 0 0 0 0,0-1 0 0 0,-1 1 0 0 0,0 0 0 0 0,0 0 0 0 0,0-1 0 0 0,-1 1 0 0 0,0-1 0 0 0,0 1 0 0 0,-1-1 0 0 0,1 0 0 0 0,-1 0 0 0 0,-1 0 0 0 0,1 0 0 0 0,-1 0-1 0 0,0-1 1 0 0,-1 0 0 0 0,1 0 0 0 0,-1 0 0 0 0,0 0 0 0 0,0-1 0 0 0,0 1 0 0 0,-1-2 0 0 0,0 1 0 0 0,0 0 0 0 0,0-1 0 0 0,0 0 0 0 0,0-1 0 0 0,0 1 0 0 0,-1-1 0 0 0,1 0 0 0 0,-1-1 0 0 0,0 1 0 0 0,1-2 0 0 0,-1 1 0 0 0,0-1 0 0 0,0 1-7 0 0,-137-35-5454 0 0,101 12-1364 0 0</inkml:trace>
  <inkml:trace contextRef="#ctx0" brushRef="#br0" timeOffset="167474.53">17797 11392 92 0 0,'0'-9'892'0'0,"-1"-29"-257"0"0,-2 0 1 0 0,-2 0-1 0 0,-1 1 1 0 0,-2 0-1 0 0,-2 0 1 0 0,-1 1-1 0 0,-12-26-635 0 0,8 25 16 0 0,-1 0 1 0 0,-3 1-1 0 0,-1 1 1 0 0,-1 1-1 0 0,-2 1 1 0 0,-1 0-1 0 0,-2 2 1 0 0,-1 1-1 0 0,-1 1 1 0 0,-2 2-1 0 0,0 1 1 0 0,-2 1-1 0 0,-1 1 1 0 0,-1 2-1 0 0,-1 2 1 0 0,0 1-1 0 0,-2 2 1 0 0,-34-12-17 0 0,42 24 9 0 0,-1 1 1 0 0,0 1-1 0 0,0 2 1 0 0,0 1 0 0 0,0 1-1 0 0,1 1 1 0 0,-1 2 0 0 0,0 1-1 0 0,1 2 1 0 0,0 0 0 0 0,0 2-1 0 0,1 1 1 0 0,0 2 0 0 0,1 0-1 0 0,1 2 1 0 0,0 1 0 0 0,0 1-1 0 0,2 1 1 0 0,-7 7-10 0 0,14-10 59 0 0,0 1 0 0 0,1 0 0 0 0,1 1 0 0 0,1 1 0 0 0,0 0 0 0 0,1 1 0 0 0,1 0 0 0 0,1 1 0 0 0,0 1 0 0 0,1 0 0 0 0,2 0 0 0 0,0 1-1 0 0,1 0 1 0 0,1 0 0 0 0,1 0 0 0 0,0 1 0 0 0,2 0 0 0 0,1 0 0 0 0,1 0 0 0 0,0 0 0 0 0,2 0 0 0 0,1 0 0 0 0,0 0 0 0 0,2 0 0 0 0,0-1 0 0 0,1 1 0 0 0,2-1 0 0 0,0 0 0 0 0,2 0-59 0 0,8 26 248 0 0,2-2-1 0 0,1-1 1 0 0,3 0-1 0 0,2-2 1 0 0,2 0 0 0 0,1-2-1 0 0,2-1 1 0 0,2-1-1 0 0,1-2 1 0 0,2-2 0 0 0,17 13-248 0 0,-29-27 112 0 0,1-2 1 0 0,1-1 0 0 0,1 0 0 0 0,0-2 0 0 0,1-1 0 0 0,0-1 0 0 0,1-2-1 0 0,1-1 1 0 0,0 0 0 0 0,0-3 0 0 0,1 0 0 0 0,-1-2 0 0 0,1-1 0 0 0,1-1-1 0 0,-1-2 1 0 0,0-1 0 0 0,0-1 0 0 0,1-2 0 0 0,2-2-113 0 0,66-24 31 0 0,-41-6-3067 0 0,-37 17-1825 0 0</inkml:trace>
  <inkml:trace contextRef="#ctx0" brushRef="#br0" timeOffset="175727.14">2726 11722 10949 0 0,'0'0'1683'0'0,"-7"-2"-1090"0"0,-100 8 756 0 0,104-6-1340 0 0,1 1-1 0 0,-1 0 1 0 0,1 0-1 0 0,0 0 1 0 0,0 0-1 0 0,-1 1 1 0 0,1-1-1 0 0,0 1 1 0 0,0-1-1 0 0,0 1 0 0 0,1 0 1 0 0,-1-1-1 0 0,0 1 1 0 0,1 0-1 0 0,-1 0 1 0 0,1 0-1 0 0,-1 0 1 0 0,1 1-1 0 0,0-1 1 0 0,0 0-1 0 0,0 0 1 0 0,0 1-1 0 0,1-1 0 0 0,-1 1 1 0 0,0-1-1 0 0,1 1 1 0 0,0-1-1 0 0,0 1 1 0 0,-1-1-1 0 0,2 1 1 0 0,-1-1-1 0 0,0 1 1 0 0,0-1-1 0 0,1 1 1 0 0,-1-1-1 0 0,1 1 0 0 0,0-1 1 0 0,0 0-1 0 0,0 1 1 0 0,0-1-1 0 0,0 0 1 0 0,0 0-1 0 0,1 0 1 0 0,0 2-9 0 0,40 64 781 0 0,-35-61-704 0 0,0 0 0 0 0,-1 0 0 0 0,0 1 0 0 0,0-1 0 0 0,-1 1 0 0 0,0 1 0 0 0,0-1 0 0 0,-1 1 0 0 0,0 0 0 0 0,0 0 0 0 0,-1 0 0 0 0,0 0 1 0 0,-1 1-1 0 0,0-1 0 0 0,0 1 0 0 0,-1-1 0 0 0,-1 1 0 0 0,1 0 0 0 0,-1 0 0 0 0,-1-1 0 0 0,0 1 0 0 0,0 0 0 0 0,-1-1 0 0 0,-1 0 0 0 0,1 1 0 0 0,-1-1 0 0 0,-1 0 0 0 0,0 0 0 0 0,0 0 0 0 0,-1-1 0 0 0,-4 7-77 0 0,4-10-18 0 0,0 0 0 0 0,-1 0 1 0 0,0 0-1 0 0,0-1 0 0 0,0 0 0 0 0,0 0 0 0 0,-1 0 0 0 0,0-1 0 0 0,1 0 0 0 0,-1 0 0 0 0,0-1 0 0 0,-1 0 0 0 0,1 0 1 0 0,0-1-1 0 0,-1 0 18 0 0,-31 9-328 0 0,61 38 992 0 0,-10-15-414 0 0,-1 1 0 0 0,-2 0 0 0 0,-1 0 0 0 0,-2 1 0 0 0,-1 0 0 0 0,-2 0 0 0 0,-1 0 0 0 0,-2 1 0 0 0,-4 26-250 0 0,3 12 7 0 0,1-73-58 0 0,6 37-547 0 0,15-33-5883 0 0,-15-9-637 0 0</inkml:trace>
  <inkml:trace contextRef="#ctx0" brushRef="#br0" timeOffset="176222.82">3081 11813 5625 0 0,'0'0'3850'0'0,"0"0"-2581"0"0,0 0-1056 0 0,0 0-79 0 0,0 0 133 0 0,0 0 52 0 0,0 0-141 0 0,5-6-237 0 0,-3 3 89 0 0,0 1-1 0 0,1-1 1 0 0,-1 1 0 0 0,0 0 0 0 0,1 0-1 0 0,-1 0 1 0 0,1 0 0 0 0,0 1 0 0 0,0-1-1 0 0,0 1 1 0 0,0-1 0 0 0,0 1 0 0 0,0 0-1 0 0,0 0 1 0 0,0 0 0 0 0,0 1 0 0 0,0-1-1 0 0,0 1 1 0 0,0 0 0 0 0,1 0 0 0 0,-1 0-1 0 0,0 0 1 0 0,0 0 0 0 0,0 1 0 0 0,1-1-1 0 0,-1 1 1 0 0,0 0 0 0 0,0 0 0 0 0,0 0-1 0 0,0 0 1 0 0,0 1 0 0 0,0 0-30 0 0,1-1 83 0 0,-1 0 1 0 0,0 0-1 0 0,0 0 0 0 0,0 0 1 0 0,0 1-1 0 0,0-1 0 0 0,0 1 1 0 0,0 0-1 0 0,0 0 0 0 0,-1 0 1 0 0,1 0-1 0 0,-1 0 0 0 0,1 0 1 0 0,-1 1-1 0 0,0-1 0 0 0,0 1 1 0 0,0 0-1 0 0,0 0 1 0 0,-1 0-1 0 0,1 0 0 0 0,-1 0 1 0 0,1 0-1 0 0,-1 0 0 0 0,0 0 1 0 0,0 0-1 0 0,-1 1 0 0 0,1-1 1 0 0,-1 0-1 0 0,0 1 0 0 0,1-1 1 0 0,-1 0-1 0 0,-1 1 1 0 0,1-1-1 0 0,0 0 0 0 0,-1 0 1 0 0,0 1-1 0 0,0-1 0 0 0,0 0 1 0 0,0 0-1 0 0,0 0 0 0 0,-1 0 1 0 0,1 0-1 0 0,-1 0 0 0 0,0 0 1 0 0,0 0-1 0 0,0-1 0 0 0,0 1 1 0 0,0-1-1 0 0,0 1 1 0 0,-1-1-1 0 0,0 0 0 0 0,0 1-83 0 0,-81 72 286 0 0,142-57 696 0 0,80-30-1899 0 0,-138 11 226 0 0,3 0-686 0 0,-2-1-6609 0 0,3-5 607 0 0</inkml:trace>
  <inkml:trace contextRef="#ctx0" brushRef="#br0" timeOffset="176471.89">3480 11822 7749 0 0,'0'0'4792'0'0,"0"0"-3688"0"0,0 0-939 0 0,0 0-48 0 0,7 1-302 0 0,3 1 365 0 0,0 0 1 0 0,-1 1 0 0 0,1 0-1 0 0,-1 0 1 0 0,0 1-1 0 0,0 0 1 0 0,0 1-1 0 0,-1 0 1 0 0,0 1-1 0 0,0-1 1 0 0,0 2-1 0 0,0-1 1 0 0,-1 1-1 0 0,3 4-180 0 0,-10-8-24 0 0,-1 1 0 0 0,0 0-1 0 0,0 0 1 0 0,0-1 0 0 0,-1 1-1 0 0,1-1 1 0 0,-1 1-1 0 0,0-1 1 0 0,0 0 0 0 0,0 1-1 0 0,0-1 1 0 0,0 0-1 0 0,-1 0 1 0 0,1-1 0 0 0,-1 1-1 0 0,0 0 1 0 0,0-1-1 0 0,0 0 1 0 0,0 1 0 0 0,-1-1-1 0 0,1-1 1 0 0,0 1-1 0 0,-1 0 1 0 0,1-1 0 0 0,-1 0-1 0 0,0 0 1 0 0,1 0-1 0 0,-1 0 1 0 0,0 0 0 0 0,0-1-1 0 0,0 1 1 0 0,-2-1 24 0 0,5 0-207 0 0,-16 1-2154 0 0,9-3-4048 0 0,7-5-103 0 0</inkml:trace>
  <inkml:trace contextRef="#ctx0" brushRef="#br0" timeOffset="176689.58">3631 11836 5685 0 0,'0'0'7176'0'0,"0"0"-5690"0"0,-3 7-1088 0 0,0-3-360 0 0,0 0 1 0 0,1 0 0 0 0,-1 0 0 0 0,1 1 0 0 0,0-1-1 0 0,0 0 1 0 0,1 1 0 0 0,-1-1 0 0 0,1 1 0 0 0,0 0-1 0 0,0-1 1 0 0,0 1 0 0 0,1 0 0 0 0,0 0-1 0 0,0-1 1 0 0,0 1 0 0 0,0 0 0 0 0,1 0 0 0 0,0 0-1 0 0,0-1 1 0 0,0 1 0 0 0,0-1 0 0 0,1 1 0 0 0,0-1-1 0 0,0 1 1 0 0,0-1 0 0 0,0 0 0 0 0,1 0 0 0 0,-1 0-1 0 0,1 0 1 0 0,0 0 0 0 0,1-1 0 0 0,-1 1-1 0 0,1-1 1 0 0,-1 0 0 0 0,1 0 0 0 0,0 0 0 0 0,0-1-1 0 0,0 1 1 0 0,1 0-39 0 0,21 0-2453 0 0,-7-2-4387 0 0,-6-1 469 0 0</inkml:trace>
  <inkml:trace contextRef="#ctx0" brushRef="#br0" timeOffset="176874.86">4170 12007 7021 0 0,'0'0'7800'0'0,"0"0"-7296"0"0,0 0-440 0 0,0 0-64 0 0,0 0 528 0 0,0 0-59 0 0,0 0-221 0 0,-53 5-172 0 0,34-5-72 0 0,-3 2 48 0 0,1-2-52 0 0,0 0-140 0 0,1 0-341 0 0,0-2-271 0 0,4-3-232 0 0,4 0-528 0 0,2-2-1252 0 0,6 0-3045 0 0</inkml:trace>
  <inkml:trace contextRef="#ctx0" brushRef="#br0" timeOffset="177044.68">4098 11972 4636 0 0,'0'0'6529'0'0,"0"0"-4965"0"0,0 0-1028 0 0,24 43 292 0 0,-21-30 56 0 0,-3 1-116 0 0,-3 0-276 0 0,-1-2-151 0 0,-1 2-129 0 0,-1-4-212 0 0,-1-1-52 0 0,1 1-172 0 0,2-4-181 0 0,0-2-259 0 0,4-2-448 0 0,0-2-1156 0 0,0 0-2152 0 0,8-8-3169 0 0</inkml:trace>
  <inkml:trace contextRef="#ctx0" brushRef="#br0" timeOffset="177401.98">4416 11857 5044 0 0,'0'0'6419'0'0,"0"0"-4885"0"0,2 6-1146 0 0,4 15 247 0 0,28 79 693 0 0,-33-98-1253 0 0,0 1-1 0 0,0-1 0 0 0,0 0 1 0 0,0 0-1 0 0,1 1 0 0 0,-1-1 1 0 0,0 0-1 0 0,1 0 0 0 0,0 0 1 0 0,-1-1-1 0 0,1 1 0 0 0,0 0 1 0 0,0-1-1 0 0,0 1 0 0 0,0-1 1 0 0,0 1-1 0 0,0-1 0 0 0,1 0 1 0 0,-1 0-1 0 0,0 0 0 0 0,1 0 1 0 0,-1 0-1 0 0,0-1 0 0 0,1 1 1 0 0,-1-1-1 0 0,1 0 0 0 0,-1 1 1 0 0,1-1-1 0 0,-1 0 0 0 0,1-1 1 0 0,-1 1-1 0 0,1 0 0 0 0,-1-1 1 0 0,1 1-1 0 0,-1-1 0 0 0,2 0-74 0 0,-2-1-21 0 0,1 1 0 0 0,-1-1 1 0 0,1 0-1 0 0,-1 1 0 0 0,1-1 0 0 0,-1-1 0 0 0,0 1 0 0 0,0 0 0 0 0,0 0 0 0 0,0-1 0 0 0,-1 1 0 0 0,1-1 0 0 0,-1 0 0 0 0,1 1 0 0 0,-1-1 1 0 0,0 0-1 0 0,0 0 0 0 0,0 0 0 0 0,0 0 0 0 0,-1 1 0 0 0,1-1 0 0 0,-1-1 0 0 0,0 1 0 0 0,1 0 0 0 0,-2 0 0 0 0,1-2 21 0 0,26 48 70 0 0,-24-38 2 0 0,-2 1 0 0 0,1-1 0 0 0,0 1 0 0 0,-1-1 0 0 0,0 1 0 0 0,-1-1 0 0 0,1 1 0 0 0,-1-1 0 0 0,0 1 0 0 0,0-1 0 0 0,-1 1 0 0 0,1-1 0 0 0,-1 0 0 0 0,0 0 0 0 0,-1 0 0 0 0,1 0 0 0 0,-1 0 0 0 0,0 0-1 0 0,0-1 1 0 0,-1 1 0 0 0,1-1 0 0 0,-1 0 0 0 0,0 0 0 0 0,0 0 0 0 0,-1-1 0 0 0,1 1 0 0 0,-1-1 0 0 0,1 0 0 0 0,-1-1 0 0 0,0 1-72 0 0,-50 17-2553 0 0,-4-20-4558 0 0,40-6-434 0 0</inkml:trace>
  <inkml:trace contextRef="#ctx0" brushRef="#br0" timeOffset="177650.09">5144 12155 8097 0 0,'0'0'8725'0'0,"0"0"-8461"0"0,0 0-264 0 0,0 0 0 0 0,0 0 60 0 0,-44-7 4 0 0,31 1-64 0 0,-1 1-76 0 0,0 1 72 0 0,-3-2 4 0 0,3 1-388 0 0,0 0-165 0 0,1-2-175 0 0,1 0-356 0 0,2-2-828 0 0,3 4-1256 0 0,7-10-4301 0 0</inkml:trace>
  <inkml:trace contextRef="#ctx0" brushRef="#br0" timeOffset="177902.13">5206 12059 6837 0 0,'0'0'8824'0'0,"0"0"-8824"0"0,0 0 100 0 0,-54-1-100 0 0,29-4 176 0 0,1 1-176 0 0,-3 1 0 0 0,0-1-512 0 0,1 1-272 0 0,2 0-460 0 0,0 1-752 0 0,5 0-680 0 0,4-1-2029 0 0</inkml:trace>
  <inkml:trace contextRef="#ctx0" brushRef="#br0" timeOffset="178226.8">5415 11921 13209 0 0,'0'0'1080'0'0,"0"0"-1210"0"0,0 0 155 0 0,-5 8 182 0 0,-38 139 612 0 0,46-145-740 0 0,-1 1 0 0 0,1-1 1 0 0,0 0-1 0 0,0 0 0 0 0,0 0 0 0 0,1 0 1 0 0,-1-1-1 0 0,0 1 0 0 0,1-1 0 0 0,-1 0 0 0 0,1 0 1 0 0,0 0-1 0 0,-1-1 0 0 0,1 1 0 0 0,-1-1 0 0 0,1 1 1 0 0,0-1-1 0 0,0-1 0 0 0,-1 1 0 0 0,1 0 1 0 0,-1-1-1 0 0,1 0 0 0 0,0 0 0 0 0,-1 0 0 0 0,1 0 1 0 0,-1 0-1 0 0,0-1 0 0 0,1 0 0 0 0,-1 1 0 0 0,0-1 1 0 0,1-1-80 0 0,59-40 224 0 0,-58 202 496 0 0,-5-157-1016 0 0,1 10-698 0 0,-2-6-4008 0 0,-4-7-3476 0 0</inkml:trace>
  <inkml:trace contextRef="#ctx0" brushRef="#br0" timeOffset="179721.67">4376 12500 4924 0 0,'0'0'9174'0'0,"0"0"-7266"0"0,1 7-1514 0 0,-1 7-255 0 0,0-11-101 0 0,-1 0 1 0 0,0 0-1 0 0,1 0 1 0 0,0 0-1 0 0,-1 0 1 0 0,1 0-1 0 0,1 0 1 0 0,-1 0 0 0 0,0 0-1 0 0,1 0 1 0 0,-1 0-1 0 0,1 0 1 0 0,0-1-1 0 0,0 1 1 0 0,0 0-1 0 0,0 0 1 0 0,1-1 0 0 0,-1 1-1 0 0,1 0 1 0 0,-1-1-1 0 0,1 0 1 0 0,0 1-1 0 0,0-1 1 0 0,0 0-1 0 0,0 0 1 0 0,1 0 0 0 0,-1 0-1 0 0,1 0 1 0 0,-1-1-1 0 0,1 1 1 0 0,-1-1-1 0 0,1 0 1 0 0,0 1-1 0 0,0-1 1 0 0,-1 0 0 0 0,1-1-1 0 0,0 1 1 0 0,2 0-39 0 0,-3-1-4 0 0,0 0 0 0 0,0 0 0 0 0,0 0 1 0 0,1-1-1 0 0,-1 1 0 0 0,0 0 0 0 0,0-1 0 0 0,0 1 1 0 0,0-1-1 0 0,-1 0 0 0 0,1 0 0 0 0,0 0 0 0 0,0 0 1 0 0,0 0-1 0 0,-1 0 0 0 0,1 0 0 0 0,0 0 1 0 0,-1-1-1 0 0,1 1 0 0 0,-1-1 0 0 0,0 1 0 0 0,1-1 1 0 0,-1 0-1 0 0,0 1 0 0 0,0-1 0 0 0,0 0 0 0 0,0 0 1 0 0,0 0-1 0 0,0 0 0 0 0,-1 0 0 0 0,1 0 1 0 0,-1 0-1 0 0,1 0 0 0 0,-1 0 0 0 0,0 0 0 0 0,0 0 1 0 0,0 0 3 0 0,31 19-780 0 0,-26-11 892 0 0,0 0 0 0 0,-1 0 0 0 0,1 1 0 0 0,-1-1 1 0 0,-1 1-1 0 0,1 0 0 0 0,-1 0 0 0 0,0 0 1 0 0,-1 0-1 0 0,0 1 0 0 0,0-1 0 0 0,0 1 1 0 0,-1-1-1 0 0,0 1 0 0 0,0 4-112 0 0,-1-7-11 0 0,0 0-1 0 0,0 0 1 0 0,-1 0-1 0 0,0 0 1 0 0,1 0-1 0 0,-1 0 1 0 0,-1 0-1 0 0,1-1 1 0 0,-1 1 0 0 0,0 0-1 0 0,0-1 1 0 0,0 1-1 0 0,-1-1 1 0 0,1 0-1 0 0,-1 0 1 0 0,0 0-1 0 0,-1 0 1 0 0,1 0 0 0 0,0-1-1 0 0,-1 1 1 0 0,0-1-1 0 0,0 0 1 0 0,0 0-1 0 0,0-1 1 0 0,0 1-1 0 0,-1-1 1 0 0,1 0 0 0 0,-1 0-1 0 0,0 0 1 0 0,1-1-1 0 0,-1 1 1 0 0,0-1-1 0 0,0 0 1 0 0,0-1-1 0 0,0 1 1 0 0,-2-1 11 0 0,3 0-306 0 0,-49 1-2255 0 0,18-9-4749 0 0,12-4-828 0 0</inkml:trace>
  <inkml:trace contextRef="#ctx0" brushRef="#br0" timeOffset="180002.41">5251 12715 14097 0 0,'0'0'2220'0'0,"0"0"-1895"0"0,0 0 87 0 0,0 0 308 0 0,0 0-608 0 0,0 0-112 0 0,0 0-72 0 0,0 0 20 0 0,-53-14 40 0 0,31 11-48 0 0,0 1-512 0 0,2-2-28 0 0,-1-1-205 0 0,7 1-531 0 0,1-3-1204 0 0,5-1-660 0 0,6 2-2225 0 0</inkml:trace>
  <inkml:trace contextRef="#ctx0" brushRef="#br0" timeOffset="180250.4">5265 12595 4164 0 0,'0'0'7493'0'0,"0"0"-5053"0"0,0 0-1516 0 0,0 0-84 0 0,0 0-612 0 0,0 0 12 0 0,0 0 73 0 0,-41 0-161 0 0,17-1-104 0 0,-1-1-48 0 0,0 1-765 0 0,1 0-267 0 0,1-1-196 0 0,3-1-740 0 0,6 1-2192 0 0,4-8-3125 0 0</inkml:trace>
  <inkml:trace contextRef="#ctx0" brushRef="#br0" timeOffset="180517.02">5508 12506 8777 0 0,'0'0'6212'0'0,"0"0"-5098"0"0,0 0-1338 0 0,0 0 318 0 0,0 0 41 0 0,0 0-12 0 0,7 4 38 0 0,101 70 670 0 0,-145-63-2193 0 0,98 80 2164 0 0,-59-89-772 0 0,0-1 0 0 0,-1 1 0 0 0,1-1-1 0 0,0 1 1 0 0,-1 0 0 0 0,1 0 0 0 0,-1 0 0 0 0,0 0 0 0 0,0 0 0 0 0,0 0 0 0 0,0 0 0 0 0,0 0-1 0 0,0 0 1 0 0,0 1 0 0 0,-1-1 0 0 0,1 0 0 0 0,-1 1 0 0 0,0-1 0 0 0,1 0 0 0 0,-1 1 0 0 0,0-1 0 0 0,0 0-1 0 0,-1 1 1 0 0,1-1 0 0 0,0 0 0 0 0,-1 1 0 0 0,0-1 0 0 0,1 0 0 0 0,-1 0 0 0 0,0 0 0 0 0,0 1-1 0 0,0-1 1 0 0,0 0 0 0 0,-1 0 0 0 0,1-1 0 0 0,0 1 0 0 0,-1 0 0 0 0,0 0 0 0 0,1-1 0 0 0,-1 1-1 0 0,0 0 1 0 0,0-1 0 0 0,0 0 0 0 0,0 1 0 0 0,0-1 0 0 0,0 0 0 0 0,0 0 0 0 0,0 0 0 0 0,0-1 0 0 0,0 1-1 0 0,-1 0 1 0 0,1-1 0 0 0,0 1 0 0 0,-1-1 0 0 0,1 0 0 0 0,0 0 0 0 0,-1 0 0 0 0,1 0 0 0 0,0 0-1 0 0,-1-1 1 0 0,-1 1-30 0 0,-99-10-1108 0 0,36-6-4927 0 0,51 12 625 0 0</inkml:trace>
  <inkml:trace contextRef="#ctx0" brushRef="#br0" timeOffset="179205.88">4002 12670 6201 0 0,'0'0'9636'0'0,"0"0"-9636"0"0,0 0-252 0 0,-45 0 252 0 0,27-3 156 0 0,-3 2-92 0 0,1-2-52 0 0,-1 3-12 0 0,0-2-640 0 0,2 0-308 0 0,2-1-632 0 0,3-1-1020 0 0,4-2-640 0 0,3 1-2297 0 0</inkml:trace>
  <inkml:trace contextRef="#ctx0" brushRef="#br0" timeOffset="179471.6">3925 12621 5929 0 0,'0'0'6936'0'0,"0"0"-6284"0"0,18 37-108 0 0,-16-22 292 0 0,0 3-4 0 0,-2 0-300 0 0,0-2-319 0 0,0 1-89 0 0,-2-4-124 0 0,0 1-225 0 0,2-4-495 0 0,0-3-172 0 0,0-1-364 0 0,0-6-1284 0 0,4 0-2540 0 0</inkml:trace>
  <inkml:trace contextRef="#ctx0" brushRef="#br0" timeOffset="178786.81">3152 12541 1772 0 0,'0'0'7767'0'0,"0"0"-6061"0"0,0 0-1292 0 0,-7-2 39 0 0,-32-16 1042 0 0,85 12 102 0 0,62 38-354 0 0,-106-32-1205 0 0,-1 1 0 0 0,1 0-1 0 0,0 0 1 0 0,0 0 0 0 0,0 0 0 0 0,0 0 0 0 0,-1 0 0 0 0,1 1-1 0 0,0-1 1 0 0,-1 1 0 0 0,1-1 0 0 0,-1 1 0 0 0,0-1 0 0 0,1 1 0 0 0,-1 0-1 0 0,0 0 1 0 0,0 0 0 0 0,0 0 0 0 0,0 0 0 0 0,-1-1 0 0 0,1 2-1 0 0,0-1 1 0 0,-1 0 0 0 0,0 0 0 0 0,1 0 0 0 0,-1 0 0 0 0,0 0-1 0 0,0 0 1 0 0,0 0 0 0 0,0 0 0 0 0,0 0 0 0 0,-1 1 0 0 0,1-1-1 0 0,-1 0 1 0 0,1 0 0 0 0,-1 0 0 0 0,0 0 0 0 0,0 0 0 0 0,0 0-1 0 0,0-1 1 0 0,0 1 0 0 0,0 0 0 0 0,0 0 0 0 0,-1-1 0 0 0,1 1 0 0 0,0-1-1 0 0,-1 1 1 0 0,0-1 0 0 0,0 1-38 0 0,-41 29-546 0 0,12-23-6482 0 0,26-10 961 0 0</inkml:trace>
  <inkml:trace contextRef="#ctx0" brushRef="#br0" timeOffset="178989.14">3383 12520 6645 0 0,'0'0'6264'0'0,"0"0"-5198"0"0,0 0-858 0 0,0 7 132 0 0,-1 3-218 0 0,-1-1-78 0 0,1 0 0 0 0,0 0 1 0 0,0 0-1 0 0,1 0 0 0 0,0-1 1 0 0,1 1-1 0 0,0 0 0 0 0,0 0 1 0 0,1 0-1 0 0,0-1 0 0 0,0 1 1 0 0,1-1-1 0 0,0 1 0 0 0,1-1 0 0 0,2 4-44 0 0,21-5-5931 0 0,-18-7-287 0 0</inkml:trace>
  <inkml:trace contextRef="#ctx0" brushRef="#br0" timeOffset="193123.29">6198 12380 13209 0 0,'0'0'1265'0'0,"0"0"-1723"0"0,0 0 123 0 0,0 0 386 0 0,6 1 41 0 0,229 39 1648 0 0,2-11-1 0 0,1-9 1 0 0,36-11-1740 0 0,-341-56-1228 0 0,32 10 760 0 0,36 37 463 0 0,-1 1-1 0 0,1-1 1 0 0,-1 0 0 0 0,1 1 0 0 0,-1-1-1 0 0,1 0 1 0 0,-1 1 0 0 0,1-1 0 0 0,0 0-1 0 0,-1 0 1 0 0,1 1 0 0 0,-1-1 0 0 0,1 0-1 0 0,0 0 1 0 0,-1 0 0 0 0,1 0-1 0 0,0 0 1 0 0,-1 0 0 0 0,1 0 0 0 0,0 0-1 0 0,-1 0 1 0 0,1 0 0 0 0,-1 0 0 0 0,1 0-1 0 0,0 0 1 0 0,-1-1 0 0 0,1 1 0 0 0,-1 0-1 0 0,1 0 1 0 0,0-1 0 0 0,-1 1 0 0 0,1 0-1 0 0,-1-1 1 0 0,1 1 0 0 0,-1-1-1 0 0,1 1 1 0 0,-1-1 0 0 0,1 1 0 0 0,-1-1-1 0 0,0 1 1 0 0,1-1 0 0 0,-1 1 0 0 0,0-1-1 0 0,1 1 1 0 0,-1-1 0 0 0,0 0 0 0 0,0 1-1 0 0,0-1 1 0 0,1 0 0 0 0,-1 1 0 0 0,0-1-1 0 0,0 1 1 0 0,0-1 0 0 0,0 0-1 0 0,0 1 1 0 0,0-1 0 0 0,0 0 0 0 0,0 1-1 0 0,-1-1 1 0 0,1 0 0 0 0,0 1 0 0 0,0-1-1 0 0,0 1 1 0 0,-1-1 0 0 0,1 0 0 0 0,0 1 5 0 0,12 2 36 0 0,1 1 0 0 0,-1 1 0 0 0,0 0 0 0 0,0 1 0 0 0,-1 0 0 0 0,1 1 0 0 0,-1 0 0 0 0,0 0 0 0 0,-1 2 0 0 0,0-1 0 0 0,0 1 0 0 0,0 0 0 0 0,-1 1 0 0 0,0 1 0 0 0,-1-1 0 0 0,0 1 0 0 0,-1 0 0 0 0,3 6-36 0 0,-9-13 0 0 0,0 0-1 0 0,0 1 1 0 0,0-1-1 0 0,-1 1 1 0 0,1-1-1 0 0,-1 1 1 0 0,0-1 0 0 0,0 1-1 0 0,-1-1 1 0 0,1 1-1 0 0,0-1 1 0 0,-1 0-1 0 0,0 1 1 0 0,0-1-1 0 0,0 0 1 0 0,-1 1-1 0 0,1-1 1 0 0,-1 0-1 0 0,1 0 1 0 0,-1 0-1 0 0,0 0 1 0 0,0 0 0 0 0,0-1-1 0 0,-1 1 1 0 0,1 0-1 0 0,-1-1 1 0 0,1 0-1 0 0,-1 0 1 0 0,-3 2 0 0 0,-58 28-5699 0 0,47-28-136 0 0</inkml:trace>
  <inkml:trace contextRef="#ctx0" brushRef="#br0" timeOffset="193434.1">7722 12480 10077 0 0,'0'0'9965'0'0,"0"0"-9965"0"0,0 0-380 0 0,0 0-196 0 0,0 0 576 0 0,0 0-72 0 0,0 0-792 0 0,0 0-1169 0 0,0 0-2079 0 0,0 0-1372 0 0,26 17-1037 0 0</inkml:trace>
  <inkml:trace contextRef="#ctx0" brushRef="#br0" timeOffset="193683.45">8002 12537 3268 0 0,'0'0'4333'0'0,"0"0"-141"0"0,0 0-3204 0 0,40 2-400 0 0,-34-2-412 0 0,-4 0-176 0 0,-2 0-128 0 0,0 0-1032 0 0,0 0-1676 0 0,0 0-2109 0 0</inkml:trace>
  <inkml:trace contextRef="#ctx0" brushRef="#br0" timeOffset="193684.45">8300 12544 4804 0 0,'0'0'10065'0'0,"0"0"-9285"0"0,0 0-780 0 0,0 0-76 0 0,40 7 64 0 0,-35-5-288 0 0,-1-1-676 0 0,4 0-756 0 0,-7-1-2196 0 0,7 0-2725 0 0</inkml:trace>
  <inkml:trace contextRef="#ctx0" brushRef="#br0" timeOffset="194072.14">8534 12445 6281 0 0,'0'0'7825'0'0,"0"0"-6040"0"0,9 2-1835 0 0,451 57 1391 0 0,-376-50-1807 0 0,-149-61-315 0 0,95 55 947 0 0,-18 1-44 0 0,-1 1 0 0 0,0 1 0 0 0,0 0 0 0 0,0 1 0 0 0,0 0 0 0 0,-1 0 1 0 0,0 1-1 0 0,-1 0 0 0 0,0 1 0 0 0,0 0 0 0 0,-1 0 0 0 0,0 1 0 0 0,0 0 0 0 0,3 7-122 0 0,-11-14-15 0 0,0-1-1 0 0,1 0 1 0 0,-1 1-1 0 0,0-1 1 0 0,0 1-1 0 0,-1-1 1 0 0,1 0-1 0 0,0 1 1 0 0,-1-1-1 0 0,1 0 1 0 0,-1 1-1 0 0,0-1 1 0 0,0 0-1 0 0,0 0 1 0 0,0 0-1 0 0,0 0 1 0 0,0 0-1 0 0,-1 0 1 0 0,1 0-1 0 0,-1 0 1 0 0,1 0-1 0 0,-1-1 0 0 0,0 1 1 0 0,0 0-1 0 0,0-1 1 0 0,0 0-1 0 0,0 1 16 0 0,-39 20-4987 0 0,16-17-2049 0 0</inkml:trace>
  <inkml:trace contextRef="#ctx0" brushRef="#br0" timeOffset="195693.52">9935 11985 11581 0 0,'0'0'2223'0'0,"0"0"-1290"0"0,0 0-378 0 0,1-6 63 0 0,-1 4-600 0 0,0 1 0 0 0,0-1 1 0 0,1 1-1 0 0,-1-1 0 0 0,0 1 0 0 0,0-1 0 0 0,0 1 0 0 0,-1-1 1 0 0,1 1-1 0 0,0-1 0 0 0,0 1 0 0 0,-1-1 0 0 0,1 1 0 0 0,-1-1 0 0 0,0 1 1 0 0,1-1-1 0 0,-1 1 0 0 0,0 0 0 0 0,0 0 0 0 0,0-1 0 0 0,1 1 0 0 0,-2 0 1 0 0,1 0-1 0 0,0 0 0 0 0,0 0 0 0 0,0 0 0 0 0,0 0 0 0 0,-1 0 1 0 0,1 0-1 0 0,0 1 0 0 0,-1-1 0 0 0,1 0 0 0 0,0 1 0 0 0,-1-1 0 0 0,1 1 1 0 0,-1-1-1 0 0,1 1 0 0 0,-1 0 0 0 0,1 0 0 0 0,-1 0 0 0 0,1 0 1 0 0,-1 0-1 0 0,1 0 0 0 0,-1 0 0 0 0,0 0 0 0 0,1 0 0 0 0,-1 1 0 0 0,1-1 1 0 0,0 1-1 0 0,-1-1 0 0 0,1 1 0 0 0,-1 0 0 0 0,0 0-18 0 0,-1 3-12 0 0,1 0 0 0 0,-1 1 0 0 0,1-1 0 0 0,0 1 0 0 0,0 0 0 0 0,0 0 0 0 0,1-1 0 0 0,0 1 0 0 0,0 0 0 0 0,0 0 0 0 0,0 1 0 0 0,1-1 0 0 0,0 0 1 0 0,0 0-1 0 0,0 0 0 0 0,1 0 0 0 0,-1 0 0 0 0,1 0 0 0 0,1 0 0 0 0,-1 0 0 0 0,2 4 12 0 0,-1 2 91 0 0,2 2-56 0 0,-1-1 1 0 0,0 1-1 0 0,-1-1 0 0 0,0 1 1 0 0,-1 0-1 0 0,0 0 0 0 0,-1-1 1 0 0,-1 1-1 0 0,0 0 0 0 0,-1 0 0 0 0,0-1 1 0 0,-1 1-1 0 0,0-1 0 0 0,-1 1 1 0 0,0-1-1 0 0,-1-1 0 0 0,-1 1 0 0 0,1-1 1 0 0,-2 1-1 0 0,0-2 0 0 0,0 1 1 0 0,-1-1-1 0 0,0 0 0 0 0,-1-1 0 0 0,0 1 1 0 0,0-2-1 0 0,-1 0 0 0 0,0 0 1 0 0,-4 2-36 0 0,-2-3 77 0 0,14-7-96 0 0,1 0 0 0 0,-1 0 0 0 0,1 0 0 0 0,-1 0 0 0 0,1 1-1 0 0,-1-1 1 0 0,1 0 0 0 0,-1 1 0 0 0,1-1 0 0 0,-1 1 0 0 0,1 0 0 0 0,-1-1 0 0 0,1 1 0 0 0,0 0-1 0 0,-1 0 1 0 0,1 0 0 0 0,0 0 0 0 0,0 0 0 0 0,0 0 0 0 0,0 0 0 0 0,0 0 0 0 0,0 1 0 0 0,0-1-1 0 0,0 0 1 0 0,0 1 0 0 0,0-1 0 0 0,1 0 0 0 0,-1 1 0 0 0,1-1 0 0 0,-1 1 0 0 0,1-1-1 0 0,-1 1 1 0 0,1-1 0 0 0,0 1 0 0 0,0-1 0 0 0,0 1 0 0 0,0 0 0 0 0,0-1 0 0 0,0 1 0 0 0,0-1-1 0 0,0 1 1 0 0,1-1 0 0 0,-1 1 0 0 0,1-1 0 0 0,-1 1 0 0 0,1-1 0 0 0,0 1 0 0 0,0 0 19 0 0,20 28 263 0 0,-10-19-130 0 0,-1 1 0 0 0,-1 0 1 0 0,0 1-1 0 0,-1 0 0 0 0,-1 0 1 0 0,0 0-1 0 0,0 1 1 0 0,-1 1-1 0 0,-1-1 0 0 0,-1 0 1 0 0,0 1-1 0 0,0 0 0 0 0,-2 0 1 0 0,0 0-1 0 0,0 1 0 0 0,-2 14-133 0 0,-3-1-90 0 0,-1 30-188 0 0,13-23-3619 0 0,-5-31-553 0 0,1-4-3175 0 0</inkml:trace>
  <inkml:trace contextRef="#ctx0" brushRef="#br0" timeOffset="196630.61">10256 11996 1696 0 0,'0'0'46'0'0,"0"0"122"0"0,0 0 253 0 0,0 0 1087 0 0,0 0-709 0 0,0 0-592 0 0,0 0 106 0 0,1-5 9123 0 0,0 4-10049 0 0,6 0 694 0 0,-1 0-1 0 0,1 0 1 0 0,-1 1 0 0 0,1 0-1 0 0,-1 0 1 0 0,1 0 0 0 0,0 1-1 0 0,-1 0 1 0 0,0 1-1 0 0,1-1 1 0 0,-1 1 0 0 0,0 0-1 0 0,0 1 1 0 0,0 0-1 0 0,0 0 1 0 0,0 0 0 0 0,-1 0-1 0 0,1 1 1 0 0,-1 0-1 0 0,0 0 1 0 0,0 0 0 0 0,-1 1-1 0 0,1 0 1 0 0,-1 0 0 0 0,0 0-1 0 0,0 0 1 0 0,-1 1-1 0 0,1 0 1 0 0,-1-1 0 0 0,0 1-1 0 0,0 3-80 0 0,-5-4 45 0 0,-1 0 1 0 0,0-1-1 0 0,0 1 0 0 0,-1 0 1 0 0,1-1-1 0 0,-1 0 0 0 0,0 0 1 0 0,0 0-1 0 0,0 0 0 0 0,0 0 0 0 0,-1-1 1 0 0,0 0-1 0 0,0 0 0 0 0,0 0 1 0 0,0-1-1 0 0,0 1 0 0 0,0-1 1 0 0,0-1-1 0 0,-1 1 0 0 0,1-1 1 0 0,-1 0-1 0 0,-1 0-45 0 0,-12 7-1504 0 0,6-5-2173 0 0,10-2 872 0 0,2-1-3958 0 0</inkml:trace>
  <inkml:trace contextRef="#ctx0" brushRef="#br0" timeOffset="196831.25">10510 11996 7129 0 0,'0'0'4903'0'0,"0"0"-3506"0"0,0 0-1233 0 0,0 0 150 0 0,0 0 305 0 0,0 0 38 0 0,-7 4-95 0 0,5-3-539 0 0,-1 1 0 0 0,0-1-1 0 0,1 1 1 0 0,-1 0-1 0 0,1-1 1 0 0,0 1-1 0 0,-1 0 1 0 0,1 0-1 0 0,0 1 1 0 0,0-1-1 0 0,0 0 1 0 0,0 1-1 0 0,1-1 1 0 0,-1 1 0 0 0,1 0-1 0 0,0-1 1 0 0,-1 1-1 0 0,1 0 1 0 0,0 0-1 0 0,1 0 1 0 0,-1 0-1 0 0,0 0 1 0 0,1 0-1 0 0,0 0 1 0 0,-1 0-1 0 0,1 0 1 0 0,1 0 0 0 0,-1 0-1 0 0,0 0 1 0 0,1 0-1 0 0,-1 0 1 0 0,1 0-1 0 0,0 0 1 0 0,0 0-1 0 0,0-1 1 0 0,0 1-1 0 0,1 0 1 0 0,-1-1-1 0 0,1 1 1 0 0,0-1 0 0 0,1 3-23 0 0,90 37-454 0 0,-24-31-5596 0 0,-40-11-652 0 0</inkml:trace>
  <inkml:trace contextRef="#ctx0" brushRef="#br0" timeOffset="198458.03">10069 11946 808 0 0,'0'0'608'0'0,"0"0"590"0"0,0 0 2246 0 0,0 0-1055 0 0,0 0-680 0 0,0 0-97 0 0,0 0-214 0 0,0 0-581 0 0,0 0-483 0 0,0 0 196 0 0,1 7 126 0 0,-3 129 1661 0 0,9-110-2913 0 0,6-13-3697 0 0,2-7-2717 0 0</inkml:trace>
  <inkml:trace contextRef="#ctx0" brushRef="#br0" timeOffset="198878.16">11139 12128 5653 0 0,'0'0'6572'0'0,"0"0"-4912"0"0,0 0-836 0 0,0 0 484 0 0,0 0-43 0 0,0 0-681 0 0,0 0-460 0 0,-38-8-124 0 0,15 5 0 0 0,-1 2-8 0 0,-3 0-4 0 0,-1 1-40 0 0,6 0-368 0 0,2-1-440 0 0,3 0-497 0 0,4-2-1171 0 0,8-1-2376 0 0,2-8-2561 0 0</inkml:trace>
  <inkml:trace contextRef="#ctx0" brushRef="#br0" timeOffset="199141.6">11056 12038 5717 0 0,'0'0'6520'0'0,"0"0"-5572"0"0,0 0-692 0 0,29 42 544 0 0,-27-28 108 0 0,-1 0-88 0 0,-1 1-155 0 0,-1-2-241 0 0,-4 1-200 0 0,1-2-136 0 0,0 2-88 0 0,0-4-360 0 0,2 1-329 0 0,2-2-431 0 0,0-2-716 0 0,5-3-2084 0 0,4-2-3697 0 0</inkml:trace>
  <inkml:trace contextRef="#ctx0" brushRef="#br0" timeOffset="199392.94">11517 12151 11489 0 0,'0'0'1578'0'0,"6"-4"-1172"0"0,37-34 167 0 0,-42 38-562 0 0,0-1 0 0 0,0 0 0 0 0,-1 0 1 0 0,1 1-1 0 0,0-1 0 0 0,0 0 0 0 0,0 0 0 0 0,-1 0 1 0 0,1 0-1 0 0,0 0 0 0 0,-1 0 0 0 0,1 0 0 0 0,-1 0 1 0 0,1 0-1 0 0,-1 0 0 0 0,0 0 0 0 0,1 0 0 0 0,-1 0 1 0 0,0 0-1 0 0,0 0 0 0 0,0 0 0 0 0,0-1 0 0 0,0 1 0 0 0,0 0 1 0 0,0 0-1 0 0,0 0 0 0 0,0 0 0 0 0,0 0 0 0 0,-1 0 1 0 0,1-1-1 0 0,0 1 0 0 0,-1 0 0 0 0,1 0 0 0 0,-1 0 1 0 0,1 0-1 0 0,-1 0 0 0 0,1 0 0 0 0,-1 0 0 0 0,0 1 1 0 0,0-1-1 0 0,1 0 0 0 0,-1 0 0 0 0,0 0 0 0 0,0 1 1 0 0,0-1-1 0 0,0 0 0 0 0,0 1 0 0 0,0-1 0 0 0,0 1 1 0 0,0-1-1 0 0,0 1 0 0 0,0 0 0 0 0,0-1 0 0 0,0 1 1 0 0,-1 0-1 0 0,1 0 0 0 0,0 0-11 0 0,-2 0 16 0 0,0 1-1 0 0,0 0 1 0 0,0 0-1 0 0,0 0 1 0 0,0 0-1 0 0,1 0 1 0 0,-1 0 0 0 0,0 1-1 0 0,1 0 1 0 0,-1-1-1 0 0,1 1 1 0 0,0 0 0 0 0,-1 0-1 0 0,1 0 1 0 0,0 1-1 0 0,0-1 1 0 0,0 0-1 0 0,1 1 1 0 0,-1-1 0 0 0,1 1-1 0 0,-1 0 1 0 0,1-1-1 0 0,0 1 1 0 0,0 0 0 0 0,0 0-1 0 0,0 0 1 0 0,0 0-1 0 0,1 0 1 0 0,-1 0-1 0 0,1 0 1 0 0,0 0 0 0 0,0 0-1 0 0,0 0 1 0 0,0 0-1 0 0,1 0 1 0 0,-1 0-1 0 0,1 0 1 0 0,0 0 0 0 0,0 0-1 0 0,0 0 1 0 0,0 0-1 0 0,0-1 1 0 0,1 1 0 0 0,-1 0-1 0 0,1-1 1 0 0,1 3-16 0 0,25 1-1638 0 0,-9-6-2245 0 0,-8-3-1773 0 0</inkml:trace>
  <inkml:trace contextRef="#ctx0" brushRef="#br0" timeOffset="199673.8">11870 12035 6433 0 0,'0'0'3464'0'0,"0"0"-2314"0"0,0 0-784 0 0,0 0 525 0 0,0 0 435 0 0,0 0-317 0 0,0 0-875 0 0,2 6 114 0 0,5 7-206 0 0,-5-8 25 0 0,-1 0 0 0 0,1-1-1 0 0,0 1 1 0 0,0-1 0 0 0,1 0 0 0 0,0 1-1 0 0,-1-1 1 0 0,1 0 0 0 0,1-1 0 0 0,-1 1-1 0 0,0 0 1 0 0,1-1 0 0 0,0 0-1 0 0,0 0 1 0 0,0 0 0 0 0,0 0 0 0 0,0-1-1 0 0,0 0 1 0 0,1 1 0 0 0,-1-2 0 0 0,1 1-1 0 0,0 0 1 0 0,0-1 0 0 0,-1 0 0 0 0,2 0-67 0 0,-4 0 2 0 0,0-1 1 0 0,0 1-1 0 0,0-1 1 0 0,0 1-1 0 0,0-1 1 0 0,0 0-1 0 0,0 0 1 0 0,0 0-1 0 0,0 0 1 0 0,0 0-1 0 0,0-1 1 0 0,1 1-1 0 0,-1 0 1 0 0,0-1-1 0 0,0 0 1 0 0,0 1-1 0 0,-1-1 1 0 0,1 0-1 0 0,0 0 1 0 0,0 0-1 0 0,0 0 1 0 0,-1 0-1 0 0,1-1 1 0 0,0 1-1 0 0,-1 0 1 0 0,1-1-1 0 0,-1 0 1 0 0,0 1-1 0 0,1-1 1 0 0,-1 0-1 0 0,0 1 1 0 0,0-1-1 0 0,0 0 1 0 0,0-1-3 0 0,9 57 525 0 0,-10-48-438 0 0,-1 0 0 0 0,1 0 1 0 0,-1 0-1 0 0,0 0 1 0 0,0 0-1 0 0,-1 0 1 0 0,0 0-1 0 0,0 0 0 0 0,0-1 1 0 0,-1 1-1 0 0,0-1 1 0 0,0 0-1 0 0,0 1 0 0 0,-1-1 1 0 0,0-1-1 0 0,0 1 1 0 0,0 0-1 0 0,0-1 1 0 0,-1 0-1 0 0,-4 3-87 0 0,-75 27-6336 0 0,72-33 67 0 0</inkml:trace>
  <inkml:trace contextRef="#ctx0" brushRef="#br0" timeOffset="199935.99">12606 12253 340 0 0,'0'0'9037'0'0,"0"0"-5765"0"0,0 0-2216 0 0,0 0-76 0 0,0 0 276 0 0,0 0-375 0 0,0 0-693 0 0,0 0-140 0 0,0 0-96 0 0,0 0 48 0 0,-56-10-12 0 0,33 6 8 0 0,1 2-572 0 0,0-2-445 0 0,4 1-227 0 0,4-2-1040 0 0,6 3-2144 0 0,3-6-2489 0 0</inkml:trace>
  <inkml:trace contextRef="#ctx0" brushRef="#br0" timeOffset="200182.99">12634 12176 11925 0 0,'0'0'3796'0'0,"0"0"-3796"0"0,0 0-36 0 0,0 0 36 0 0,-41-5 324 0 0,16 1-200 0 0,-2 1-112 0 0,0 1-12 0 0,3-1-1192 0 0,-1 3-484 0 0,5-1-1068 0 0,8 1-2068 0 0,0-3-909 0 0</inkml:trace>
  <inkml:trace contextRef="#ctx0" brushRef="#br0" timeOffset="200433.21">12829 12117 7129 0 0,'0'0'5986'0'0,"0"0"-4734"0"0,0 0-1249 0 0,0 0-1 0 0,4-2 13 0 0,122-26 78 0 0,-122 80 1530 0 0,-10 1-632 0 0,5 50 533 0 0,42-47-8082 0 0,-35-52 427 0 0</inkml:trace>
  <inkml:trace contextRef="#ctx0" brushRef="#br0" timeOffset="200604.05">13077 12366 10377 0 0,'0'0'7213'0'0,"0"0"-7213"0"0,0 0 84 0 0,0 0 40 0 0,-45 3 484 0 0,20-5-312 0 0,-3-2-212 0 0,-3 3-84 0 0,-5-1-1024 0 0,1 0-637 0 0,10 0-2123 0 0,-15-6-5537 0 0</inkml:trace>
  <inkml:trace contextRef="#ctx0" brushRef="#br0" timeOffset="201175.17">10278 12720 940 0 0,'0'0'2276'0'0,"0"0"3145"0"0,0 0-2918 0 0,0 0-1559 0 0,0 0-253 0 0,0 0-299 0 0,-4-5-334 0 0,2 2-7 0 0,1 0 0 0 0,-1 1 0 0 0,1-1 0 0 0,-1 1 0 0 0,0-1 1 0 0,0 1-1 0 0,0 0 0 0 0,0 0 0 0 0,-1 0 0 0 0,1 0 0 0 0,-1 0 1 0 0,1 0-1 0 0,-1 1 0 0 0,1-1 0 0 0,-1 1 0 0 0,0 0 0 0 0,0 0 1 0 0,0 0-1 0 0,1 0 0 0 0,-1 0 0 0 0,0 1 0 0 0,0-1 0 0 0,0 1 1 0 0,0 0-1 0 0,-1-1 0 0 0,1 2 0 0 0,0-1 0 0 0,0 0 1 0 0,0 1-1 0 0,0-1 0 0 0,0 1 0 0 0,1 0 0 0 0,-1 0 0 0 0,0 0 1 0 0,0 0-1 0 0,0 0 0 0 0,1 1 0 0 0,-1 0 0 0 0,1-1 0 0 0,-2 2-51 0 0,3-2 34 0 0,-1 0-1 0 0,0 0 1 0 0,1 0-1 0 0,-1 0 1 0 0,1 0-1 0 0,-1 0 1 0 0,1 1-1 0 0,0-1 0 0 0,0 0 1 0 0,-1 1-1 0 0,1 0 1 0 0,0-1-1 0 0,0 1 1 0 0,1-1-1 0 0,-1 1 1 0 0,0 0-1 0 0,0 0 0 0 0,1-1 1 0 0,-1 1-1 0 0,1 0 1 0 0,0 0-1 0 0,-1 0 1 0 0,1 0-1 0 0,0 0 1 0 0,0-1-1 0 0,0 1 0 0 0,0 0 1 0 0,1 0-1 0 0,-1 0 1 0 0,0 0-1 0 0,1 0 1 0 0,-1-1-1 0 0,1 1 1 0 0,0 0-1 0 0,0 0 0 0 0,-1-1 1 0 0,1 1-1 0 0,0 0 1 0 0,0-1-1 0 0,1 1 1 0 0,-1-1-1 0 0,0 0 1 0 0,0 1-1 0 0,1-1 0 0 0,-1 0 1 0 0,1 0-1 0 0,-1 0 1 0 0,1 0-1 0 0,0 0 1 0 0,-1 0-1 0 0,1 0 1 0 0,0 0-1 0 0,-1-1 0 0 0,1 1 1 0 0,1 0-34 0 0,52-20 558 0 0,-50-4-8757 0 0,-8 19 2333 0 0</inkml:trace>
  <inkml:trace contextRef="#ctx0" brushRef="#br0" timeOffset="201405.98">10380 12682 9129 0 0,'0'0'4740'0'0,"0"0"-3979"0"0,0 0-916 0 0,6-4-28 0 0,-2 2 223 0 0,0 0 1 0 0,0 0-1 0 0,0 0 1 0 0,0 1-1 0 0,1-1 1 0 0,-1 1-1 0 0,0 0 1 0 0,1 1-1 0 0,-1-1 0 0 0,1 1 1 0 0,-1-1-1 0 0,0 1 1 0 0,1 1-1 0 0,-1-1 1 0 0,1 1-1 0 0,-1-1 0 0 0,0 1 1 0 0,1 1-1 0 0,-1-1 1 0 0,0 0-1 0 0,0 1 1 0 0,0 0-1 0 0,0 0 1 0 0,0 0-1 0 0,0 1 0 0 0,-1-1 1 0 0,1 1-1 0 0,-1 0 1 0 0,1 0-1 0 0,-1 0 1 0 0,0 0-1 0 0,1 3-40 0 0,-3-4 9 0 0,1 0 1 0 0,-1 1-1 0 0,0-1 1 0 0,0 1-1 0 0,0 0 0 0 0,0-1 1 0 0,-1 1-1 0 0,1 0 0 0 0,-1 0 1 0 0,0-1-1 0 0,1 1 0 0 0,-1 0 1 0 0,-1 0-1 0 0,1 0 1 0 0,0-1-1 0 0,-1 1 0 0 0,1 0 1 0 0,-1 0-1 0 0,0-1 0 0 0,0 1 1 0 0,0-1-1 0 0,0 1 0 0 0,0 0 1 0 0,0-1-1 0 0,-1 0 1 0 0,1 1-1 0 0,-1-1 0 0 0,0 0 1 0 0,0 0-1 0 0,0 0 0 0 0,0 0 1 0 0,0 0-1 0 0,0 0 0 0 0,-2 0-9 0 0,-36 16-5070 0 0,27-18-1668 0 0</inkml:trace>
  <inkml:trace contextRef="#ctx0" brushRef="#br0" timeOffset="201574.18">10621 12645 14277 0 0,'0'0'1984'0'0,"0"0"-1984"0"0,0 0-180 0 0,0 0 180 0 0,0 0 305 0 0,-32 37 7 0 0,19-23-176 0 0,0 1-136 0 0,5 1 0 0 0,5-1-312 0 0,3 0-129 0 0,1-1-47 0 0,12-2-92 0 0,4-2-92 0 0,7-1-444 0 0,3-2-820 0 0,-5-3-2280 0 0,16-4-2857 0 0</inkml:trace>
  <inkml:trace contextRef="#ctx0" brushRef="#br0" timeOffset="201809.7">11211 12743 340 0 0,'0'0'1708'0'0,"0"0"1288"0"0,0 0 2745 0 0,0 0-3521 0 0,0 0-896 0 0,0 0-552 0 0,0 0-296 0 0,0 0-136 0 0,-37 4-204 0 0,22-6-120 0 0,-1-1-16 0 0,-1 2-228 0 0,-1-4-728 0 0,-2 2-476 0 0,6-2-876 0 0,0-1-872 0 0,5 1-2653 0 0</inkml:trace>
  <inkml:trace contextRef="#ctx0" brushRef="#br0" timeOffset="202057.56">11208 12705 8989 0 0,'0'0'5656'0'0,"0"0"-5416"0"0,25 43 216 0 0,-23-27-80 0 0,-2 3 12 0 0,0-3-208 0 0,-2 1-79 0 0,-2-3-101 0 0,-2 0-581 0 0,2-3-223 0 0,1-1-412 0 0,2-3-1036 0 0,1-2-2112 0 0,4-5-2805 0 0</inkml:trace>
  <inkml:trace contextRef="#ctx0" brushRef="#br0" timeOffset="202303.18">11451 12673 8917 0 0,'0'0'6310'0'0,"0"0"-5159"0"0,0 0-1322 0 0,0 0-29 0 0,0 0-194 0 0,0 0 22 0 0,7-4 76 0 0,146-42 340 0 0,-157 93 1118 0 0,-3-25-1179 0 0,-10 66 1643 0 0,25-63-4083 0 0,12-4-3352 0 0,-11-18-929 0 0</inkml:trace>
  <inkml:trace contextRef="#ctx0" brushRef="#br0" timeOffset="202472.53">11683 12826 9249 0 0,'0'0'7397'0'0,"0"0"-7397"0"0,0 0 88 0 0,0 0 200 0 0,-45 1 60 0 0,27-3-348 0 0,-3 1-64 0 0,1 0-1325 0 0,-1 0-527 0 0,3-1-1208 0 0,5 2-1976 0 0</inkml:trace>
  <inkml:trace contextRef="#ctx0" brushRef="#br0" timeOffset="202813.67">12035 12653 3816 0 0,'0'0'2607'0'0,"0"0"728"0"0,0 0-1830 0 0,0 0-571 0 0,0 0 88 0 0,0 0-155 0 0,0 0-383 0 0,0 0 19 0 0,2 6 116 0 0,-2-5-589 0 0,1 4 52 0 0,0 1 1 0 0,0-1-1 0 0,1 0 0 0 0,-1 1 1 0 0,1-1-1 0 0,0 0 0 0 0,1 0 0 0 0,-1-1 1 0 0,1 1-1 0 0,0 0 0 0 0,0-1 1 0 0,1 0-1 0 0,-1 1 0 0 0,1-1 0 0 0,0-1 1 0 0,0 1-1 0 0,0 0 0 0 0,0-1 1 0 0,1 0-1 0 0,0 0 0 0 0,-1-1 0 0 0,1 1 1 0 0,0-1-1 0 0,0 0 0 0 0,0 0 1 0 0,5 1-83 0 0,11-51-672 0 0,-4 92 986 0 0,-15-38-285 0 0,0-1 1 0 0,-1 1 0 0 0,0 0 0 0 0,0 0 0 0 0,-1 0 0 0 0,0 0 0 0 0,0 0 0 0 0,0 0-1 0 0,-1 0 1 0 0,1 0 0 0 0,-1 0 0 0 0,-1-1 0 0 0,1 1 0 0 0,-1 0 0 0 0,0 0 0 0 0,0-1-1 0 0,-1 0 1 0 0,0 1 0 0 0,0-1 0 0 0,0 0 0 0 0,0 0 0 0 0,-1 0 0 0 0,0-1-1 0 0,0 0 1 0 0,-4 5-30 0 0,-62 13-5701 0 0,60-22 221 0 0,2-4-1589 0 0</inkml:trace>
  <inkml:trace contextRef="#ctx0" brushRef="#br0" timeOffset="203094.91">12718 12877 9581 0 0,'0'0'8633'0'0,"0"0"-8633"0"0,0 0-200 0 0,0 0-160 0 0,0 0 360 0 0,-48-11 76 0 0,29 5-76 0 0,-2-1-300 0 0,6 1-96 0 0,-2 0 108 0 0,4-1 4 0 0,3 0-149 0 0,3 0-347 0 0,4 2-1324 0 0,3-2-2400 0 0,0 1-2121 0 0</inkml:trace>
  <inkml:trace contextRef="#ctx0" brushRef="#br0" timeOffset="203377.45">12735 12792 2948 0 0,'0'0'7849'0'0,"0"0"-4977"0"0,0 0-2008 0 0,0 0-612 0 0,0 0-88 0 0,0 0 264 0 0,0 0 76 0 0,0 0-504 0 0,-53 3-204 0 0,36-8-968 0 0,3 0-224 0 0,4 0-220 0 0,2 1-384 0 0,4-1-712 0 0,4 1-2241 0 0</inkml:trace>
  <inkml:trace contextRef="#ctx0" brushRef="#br0" timeOffset="203642.17">13070 12687 220 0 0,'0'0'12853'0'0,"0"0"-9282"0"0,0 0-3219 0 0,7-1-289 0 0,28-1-184 0 0,-10 48-529 0 0,-16-28 867 0 0,-6-15-167 0 0,-1-1 0 0 0,1 1 0 0 0,-1 0 0 0 0,0 0 1 0 0,0 0-1 0 0,0 0 0 0 0,0 0 0 0 0,-1 0 0 0 0,1 0 0 0 0,-1 1 0 0 0,0-1 0 0 0,0 1 1 0 0,0-1-1 0 0,0 1 0 0 0,-1-1 0 0 0,1 1 0 0 0,-1-1 0 0 0,0 1 0 0 0,0 0 0 0 0,-1-1 1 0 0,1 1-1 0 0,-1-1 0 0 0,1 1 0 0 0,-1-1 0 0 0,0 1 0 0 0,0-1 0 0 0,-1 1 0 0 0,1-1 0 0 0,-1 0 1 0 0,1 0-1 0 0,-1 0 0 0 0,0 0 0 0 0,0 0 0 0 0,-1 0 0 0 0,1 0 0 0 0,-1-1 0 0 0,1 1 1 0 0,-1-1-1 0 0,-1 1-50 0 0,-57 48 135 0 0,116-30 687 0 0,-42-20-1372 0 0,21 5-317 0 0,-12-1-7992 0 0,-21-5 786 0 0</inkml:trace>
  <inkml:trace contextRef="#ctx0" brushRef="#br0" timeOffset="204374">10047 13134 10845 0 0,'0'0'3540'0'0,"-6"0"-2948"0"0,-178-16 303 0 0,183 16-381 0 0,10 17-2 0 0,-1 8-371 0 0,-1 2 1 0 0,-2-1-1 0 0,-1 1 1 0 0,0-1 0 0 0,-3 1-1 0 0,0 0 1 0 0,-1 0-1 0 0,-2 0 1 0 0,0 0 0 0 0,-2-1-1 0 0,-6 21-141 0 0,-6 86 609 0 0,15-128-546 0 0,1 0 1 0 0,0 0-1 0 0,0 0 0 0 0,0 0 1 0 0,0-1-1 0 0,1 1 1 0 0,-1 0-1 0 0,1 0 1 0 0,1 0-1 0 0,-1-1 1 0 0,1 1-1 0 0,0 0 0 0 0,0-1 1 0 0,0 1-1 0 0,0-1 1 0 0,1 0-1 0 0,0 0 1 0 0,0 0-1 0 0,0 0 0 0 0,0-1 1 0 0,0 1-1 0 0,1-1 1 0 0,0 1-1 0 0,0-1 1 0 0,0-1-1 0 0,0 1 0 0 0,0 0 1 0 0,0-1-1 0 0,1 0 1 0 0,-1 0-1 0 0,1 0 1 0 0,-1-1-1 0 0,1 1 0 0 0,0-1 1 0 0,3 0-64 0 0,62 0-1013 0 0,-27-21-8170 0 0,-25 1-1069 0 0</inkml:trace>
  <inkml:trace contextRef="#ctx0" brushRef="#br0" timeOffset="204716.94">10381 13181 14941 0 0,'0'0'1613'0'0,"0"0"-1529"0"0,0 0-84 0 0,11 38 588 0 0,-9-22-192 0 0,1 3-124 0 0,-2 0-112 0 0,-1 0-36 0 0,0 0-48 0 0,0-3-64 0 0,0-1 36 0 0,0-2-48 0 0,0-3-576 0 0,3-1-356 0 0,-2-2-213 0 0,5-3-1131 0 0,1-3-3788 0 0,7-4-1257 0 0</inkml:trace>
  <inkml:trace contextRef="#ctx0" brushRef="#br0" timeOffset="205076.18">11046 13277 6081 0 0,'0'0'5055'0'0,"0"0"-3177"0"0,0 0-1517 0 0,0 0-163 0 0,0 0-8 0 0,0 0 72 0 0,0 0 52 0 0,0 0-34 0 0,0 0 32 0 0,-5 2 80 0 0,2 0-339 0 0,1 0-1 0 0,-1-1 0 0 0,1 1 1 0 0,0 0-1 0 0,-1 0 0 0 0,1 0 0 0 0,0 1 1 0 0,0-1-1 0 0,0 0 0 0 0,1 1 1 0 0,-1-1-1 0 0,1 1 0 0 0,-1 0 1 0 0,1 0-1 0 0,0-1 0 0 0,0 1 0 0 0,0 0 1 0 0,0 0-1 0 0,1 0 0 0 0,-1 0 1 0 0,1 0-1 0 0,0 0 0 0 0,-1 0 0 0 0,1 0 1 0 0,1 0-1 0 0,-1 0 0 0 0,0 0 1 0 0,1 0-1 0 0,0 0 0 0 0,0 1-52 0 0,0-2 49 0 0,1-1 0 0 0,-1 1-1 0 0,1 0 1 0 0,0-1 0 0 0,-1 0-1 0 0,1 1 1 0 0,0-1 0 0 0,0 0-1 0 0,0 0 1 0 0,0 0 0 0 0,0 0-1 0 0,0 0 1 0 0,0 0 0 0 0,0-1-1 0 0,0 1 1 0 0,1-1 0 0 0,-1 0-1 0 0,0 1 1 0 0,0-1 0 0 0,1 0-1 0 0,-1 0 1 0 0,0 0 0 0 0,0-1-1 0 0,0 1 1 0 0,1 0 0 0 0,-1-1-1 0 0,0 0 1 0 0,0 1 0 0 0,0-1-1 0 0,0 0 1 0 0,0 0 0 0 0,0 0-1 0 0,0 0 1 0 0,0-1 0 0 0,0 1-1 0 0,-1 0 1 0 0,1-1 0 0 0,0 1-1 0 0,-1-1 1 0 0,1 0 0 0 0,-1 1-1 0 0,0-1 1 0 0,1 0 0 0 0,-1 0-1 0 0,0 0 1 0 0,0 0 0 0 0,0 0-1 0 0,-1 0 1 0 0,2-2-49 0 0,-4 2-192 0 0,1 0-1 0 0,-1 0 0 0 0,1 1 1 0 0,-1-1-1 0 0,0 1 1 0 0,0-1-1 0 0,0 1 1 0 0,0-1-1 0 0,0 1 1 0 0,0 0-1 0 0,0 0 0 0 0,0 0 1 0 0,0 0-1 0 0,-1 0 1 0 0,1 0-1 0 0,0 1 1 0 0,-1-1-1 0 0,1 1 1 0 0,0 0-1 0 0,-1 0 0 0 0,1 0 1 0 0,-1 0-1 0 0,1 0 1 0 0,0 0-1 0 0,-1 0 1 0 0,1 1-1 0 0,-1 0 193 0 0,-26 3-6159 0 0,4 3-232 0 0</inkml:trace>
  <inkml:trace contextRef="#ctx0" brushRef="#br0" timeOffset="205369.16">10464 13616 12905 0 0,'0'0'1201'0'0,"0"0"-950"0"0,0 7-101 0 0,0-5-63 0 0,0 1-1 0 0,-1-1 0 0 0,1 1 0 0 0,0-1 1 0 0,0 1-1 0 0,1-1 0 0 0,-1 1 0 0 0,0-1 1 0 0,1 1-1 0 0,0-1 0 0 0,-1 0 0 0 0,1 1 1 0 0,0-1-1 0 0,0 0 0 0 0,0 0 0 0 0,1 1 1 0 0,-1-1-1 0 0,0 0 0 0 0,1 0 0 0 0,-1-1 0 0 0,1 1 1 0 0,0 0-1 0 0,0 0 0 0 0,0-1 0 0 0,0 1 1 0 0,0-1-1 0 0,0 1 0 0 0,0-1 0 0 0,0 0 1 0 0,0 0-1 0 0,1 0 0 0 0,-1 0 0 0 0,0 0 1 0 0,1-1-1 0 0,-1 1 0 0 0,1-1 0 0 0,-1 0 1 0 0,0 1-1 0 0,1-1 0 0 0,-1 0 0 0 0,1 0 1 0 0,-1-1-1 0 0,1 1 0 0 0,-1 0 0 0 0,2-1-86 0 0,-3 1 12 0 0,1-1-1 0 0,-1 1 0 0 0,1-1 0 0 0,-1 0 1 0 0,1 1-1 0 0,-1-1 0 0 0,1 0 0 0 0,-1 0 1 0 0,0 1-1 0 0,0-1 0 0 0,1 0 0 0 0,-1-1 1 0 0,0 1-1 0 0,0 0 0 0 0,0 0 0 0 0,0 0 1 0 0,0-1-1 0 0,0 1 0 0 0,0 0 0 0 0,-1-1 1 0 0,1 1-1 0 0,0-1 0 0 0,-1 1 0 0 0,1-1 1 0 0,-1 1-1 0 0,0-1 0 0 0,1 1 0 0 0,-1-1 1 0 0,0 1-1 0 0,0-1 0 0 0,0 0 0 0 0,0 1 1 0 0,0-1-1 0 0,0 1 0 0 0,0-1 0 0 0,-1 0 1 0 0,1 1-1 0 0,-1-1 0 0 0,1 0-11 0 0,-31-26-3899 0 0,22 35-5993 0 0,9-1 4996 0 0</inkml:trace>
  <inkml:trace contextRef="#ctx0" brushRef="#br0" timeOffset="205754.65">11116 13551 1172 0 0,'0'0'9126'0'0,"0"0"-6008"0"0,0 0-2629 0 0,0 0-11 0 0,1 9 462 0 0,4 195 2193 0 0,3-174-4105 0 0,2-30-7632 0 0,-4-7-64 0 0</inkml:trace>
  <inkml:trace contextRef="#ctx0" brushRef="#br0" timeOffset="206157.18">11659 13092 13461 0 0,'3'10'2147'0'0,"10"48"-1345"0"0,-2 0 0 0 0,-2 1-1 0 0,-3 0 1 0 0,-2 36-802 0 0,3 13 907 0 0,-2-57-1816 0 0,-3 1-5071 0 0,-2-53-66 0 0,3-5-741 0 0</inkml:trace>
  <inkml:trace contextRef="#ctx0" brushRef="#br0" timeOffset="206466.98">12015 13147 9957 0 0,'0'0'3822'0'0,"0"0"-2780"0"0,0 0-716 0 0,1 6 218 0 0,3 10-417 0 0,16 83 2626 0 0,-14-32-8017 0 0,-6-65-630 0 0,0-4-1519 0 0</inkml:trace>
  <inkml:trace contextRef="#ctx0" brushRef="#br0" timeOffset="206887.02">12063 13530 5625 0 0,'0'0'7232'0'0,"0"0"-6050"0"0,0 0-1061 0 0,0 0 248 0 0,0 0-91 0 0,0 0-54 0 0,2-23-218 0 0,1 22 41 0 0,0 0 1 0 0,0 0 0 0 0,0 0-1 0 0,0 1 1 0 0,0 0 0 0 0,0 0-1 0 0,0 0 1 0 0,0 0 0 0 0,0 0-1 0 0,0 0 1 0 0,0 1-1 0 0,0-1 1 0 0,0 1 0 0 0,0 0-1 0 0,0 0 1 0 0,0 0 0 0 0,0 0-1 0 0,-1 1 1 0 0,1-1 0 0 0,0 1-1 0 0,-1 0 1 0 0,1 0 0 0 0,-1 0-1 0 0,0 0 1 0 0,1 0-1 0 0,-1 0 1 0 0,0 0 0 0 0,0 1-1 0 0,-1-1 1 0 0,1 1 0 0 0,0-1-1 0 0,-1 1 1 0 0,0 0 0 0 0,1 0-1 0 0,-1 0 1 0 0,0 0 0 0 0,0 0-1 0 0,-1 0 1 0 0,1 0-1 0 0,-1 0 1 0 0,1 0 0 0 0,-1 0-1 0 0,0 0 1 0 0,0 0 0 0 0,-1 0-1 0 0,1 0 1 0 0,0 0 0 0 0,-1 0-1 0 0,0 0 1 0 0,0 0 0 0 0,0 0-1 0 0,0 0 1 0 0,0 0-1 0 0,-1-1 1 0 0,1 1 0 0 0,-1 0-1 0 0,1-1 1 0 0,-1 1 0 0 0,0-1-1 0 0,0 0 1 0 0,-2 2-48 0 0,-77 65 475 0 0,116-53 157 0 0,104-8-2794 0 0,-127-18-3799 0 0,-7-2-1742 0 0</inkml:trace>
  <inkml:trace contextRef="#ctx0" brushRef="#br0" timeOffset="207276.17">12376 13177 3300 0 0,'0'0'5220'0'0,"3"-7"-3904"0"0,11-33 167 0 0,30 83 813 0 0,-11-22-1946 0 0,-30-20-281 0 0,1 1-1 0 0,-1 0 1 0 0,0-1 0 0 0,0 1-1 0 0,0 0 1 0 0,0 1-1 0 0,0-1 1 0 0,-1 0 0 0 0,1 1-1 0 0,-1 0 1 0 0,1-1 0 0 0,-1 1-1 0 0,0 0 1 0 0,0 0-1 0 0,0 0 1 0 0,0 1 0 0 0,-1-1-1 0 0,1 0 1 0 0,-1 1 0 0 0,0-1-1 0 0,0 1 1 0 0,0-1-1 0 0,0 3-68 0 0,51 384 4246 0 0,-51-381-4219 0 0,2 115 771 0 0,-4-120-852 0 0,0 0 1 0 0,0-1 0 0 0,0 1 0 0 0,0-1-1 0 0,-1 1 1 0 0,1-1 0 0 0,-1 0-1 0 0,0 1 1 0 0,0-1 0 0 0,-1 0 0 0 0,1 0-1 0 0,0 0 1 0 0,-1-1 0 0 0,0 1 0 0 0,0-1-1 0 0,1 1 1 0 0,-2-1 0 0 0,1 0 0 0 0,0 0-1 0 0,0 0 1 0 0,-1-1 0 0 0,1 1 0 0 0,0-1-1 0 0,-1 0 1 0 0,0 0 0 0 0,1 0-1 0 0,-1 0 1 0 0,0 0 0 0 0,1-1 0 0 0,-1 0-1 0 0,-1 0 54 0 0,-76-1-3675 0 0,27-9-3481 0 0,13-2-975 0 0</inkml:trace>
  <inkml:trace contextRef="#ctx0" brushRef="#br0" timeOffset="207980.17">8488 13416 11369 0 0,'0'0'496'0'0,"0"0"-1184"0"0,0 0 141 0 0,7-1-49 0 0,137-10-375 0 0,86 31 4897 0 0,-97-6-395 0 0,-169-46-11265 0 0,59 17 8616 0 0,74 55 5181 0 0,-95-38-6034 0 0,0-1 1 0 0,0 0-1 0 0,-1 1 0 0 0,1 0 0 0 0,0-1 1 0 0,-1 1-1 0 0,1 0 0 0 0,-1 0 1 0 0,0 0-1 0 0,1 0 0 0 0,-1 0 1 0 0,0 0-1 0 0,0 1 0 0 0,-1-1 1 0 0,1 0-1 0 0,0 0 0 0 0,-1 1 1 0 0,1-1-1 0 0,-1 0 0 0 0,0 1 1 0 0,0-1-1 0 0,0 1 0 0 0,0-1 1 0 0,0 0-1 0 0,0 1 0 0 0,-1-1 0 0 0,1 0 1 0 0,-1 1-1 0 0,0-1 0 0 0,1 0 1 0 0,-1 0-1 0 0,0 0 0 0 0,0 1 1 0 0,0-1-1 0 0,-1 0 0 0 0,1 0 1 0 0,-1-1-1 0 0,1 1 0 0 0,-1 0 1 0 0,1 0-1 0 0,-1-1 0 0 0,-1 2-29 0 0,-41 28-1773 0 0,8-17-2524 0 0,-3-9-3895 0 0</inkml:trace>
  <inkml:trace contextRef="#ctx0" brushRef="#br0" timeOffset="208243.38">8011 13399 15517 0 0,'0'0'4713'0'0,"0"0"-4713"0"0,0 0-600 0 0,0 0 96 0 0,0 0-48 0 0,0 0-584 0 0,0 0-1653 0 0,0 0-2019 0 0,0 0-1461 0 0</inkml:trace>
  <inkml:trace contextRef="#ctx0" brushRef="#br0" timeOffset="208526.07">7909 13408 3768 0 0,'0'0'8321'0'0,"0"0"-8321"0"0,0 0-256 0 0,0 0 256 0 0,0 0-644 0 0,-36 3-1136 0 0,21-3-856 0 0,3 0-2397 0 0</inkml:trace>
  <inkml:trace contextRef="#ctx0" brushRef="#br0" timeOffset="208527.07">7650 13401 5717 0 0,'0'0'9016'0'0,"0"0"-8624"0"0,0 0-268 0 0,0 0-124 0 0,0 0 604 0 0,0 0-488 0 0,0 0-116 0 0,0 0-492 0 0,-47 0-440 0 0,36 0-160 0 0,-5 0-892 0 0,5 0-1940 0 0,-14 0-2489 0 0</inkml:trace>
  <inkml:trace contextRef="#ctx0" brushRef="#br0" timeOffset="208856.56">6088 13362 1136 0 0,'0'0'567'0'0,"0"0"750"0"0,0 0 2608 0 0,8 2-1794 0 0,487 65 6739 0 0,-399-29-8456 0 0,-116-30-5340 0 0,4-18-2966 0 0,14-2 2438 0 0</inkml:trace>
  <inkml:trace contextRef="#ctx0" brushRef="#br0" timeOffset="209121.66">6734 13390 3068 0 0,'0'0'5665'0'0,"49"-10"-3545"0"0,-25 10-308 0 0,-1 0-232 0 0,2 3-444 0 0,-8 1-444 0 0,-4 3-424 0 0,-10 2-268 0 0,0 2 85 0 0,-3 2 79 0 0,-6 1 96 0 0,-3 0-260 0 0,-6 3-112 0 0,1-3-753 0 0,-3 2-699 0 0,6-6-2772 0 0,-5-1-3433 0 0</inkml:trace>
  <inkml:trace contextRef="#ctx0" brushRef="#br0" timeOffset="212150.16">4628 12182 4248 0 0,'0'0'0'0'0,"0"0"-2480"0"0</inkml:trace>
  <inkml:trace contextRef="#ctx0" brushRef="#br0" timeOffset="212834.8">5642 12895 1068 0 0,'0'0'4373'0'0,"8"-1"-2971"0"0,33-7-852 0 0,-1-2 0 0 0,0-1-1 0 0,0-3 1 0 0,-2 0 0 0 0,0-3 0 0 0,0-1 0 0 0,23-17-550 0 0,-46 26 124 0 0,0-1 0 0 0,-1 0 0 0 0,0-2-1 0 0,-1 1 1 0 0,-1-1 0 0 0,1-1-1 0 0,-2 0 1 0 0,0-1 0 0 0,-1 0 0 0 0,0-1-1 0 0,-1 0 1 0 0,0-1 0 0 0,-2 0 0 0 0,0 0-1 0 0,0 0 1 0 0,-2-1 0 0 0,0 0-1 0 0,-1 0 1 0 0,2-15-124 0 0,-5 11-6 0 0,-1 0 0 0 0,-1 1 0 0 0,-1-1 0 0 0,-1 1 0 0 0,0-1 0 0 0,-2 1 0 0 0,0 0 0 0 0,-1 0 0 0 0,-1 1 0 0 0,-1-1 0 0 0,-1 2 0 0 0,0-1 0 0 0,-2 1 0 0 0,-4-5 6 0 0,-191-224-698 0 0,151 195 632 0 0,-3 2-1 0 0,-2 3 0 0 0,-2 2 1 0 0,-2 3-1 0 0,-2 3 0 0 0,-2 2 1 0 0,-20-5 66 0 0,-33-6-185 0 0,-1 6 0 0 0,-2 5 1 0 0,-2 5-1 0 0,-1 6 0 0 0,-1 5 0 0 0,-44 3 185 0 0,6 1-332 0 0,-1 8 0 0 0,0 7 0 0 0,-43 10 332 0 0,138-2-3 0 0,0 4 1 0 0,0 3 0 0 0,2 2 0 0 0,0 4 0 0 0,0 3 0 0 0,2 3-1 0 0,1 3 1 0 0,-51 30 2 0 0,45-16 54 0 0,1 3-1 0 0,2 3 0 0 0,3 3 1 0 0,2 3-1 0 0,2 3 0 0 0,3 3 1 0 0,2 2-1 0 0,4 2 0 0 0,-21 34-53 0 0,66-87-19 0 0,0 1 1 0 0,0 0-1 0 0,1 1 0 0 0,1-1 0 0 0,0 2 0 0 0,0-1 0 0 0,2 1 0 0 0,0 0 1 0 0,0 0-1 0 0,1 0 0 0 0,1 1 0 0 0,0-1 0 0 0,1 1 0 0 0,1 0 1 0 0,0 0-1 0 0,1-1 0 0 0,1 1 0 0 0,0 0 0 0 0,1 0 0 0 0,1-1 0 0 0,0 1 1 0 0,1-1-1 0 0,0 0 0 0 0,1 0 0 0 0,1 0 0 0 0,0-1 0 0 0,1 1 0 0 0,0-2 1 0 0,1 1-1 0 0,1-1 0 0 0,0 0 0 0 0,0-1 0 0 0,6 5 19 0 0,20 6 86 0 0,1-2 0 0 0,0-2 0 0 0,2-1 0 0 0,0-2 0 0 0,0-1 0 0 0,2-3 0 0 0,-1 0 0 0 0,1-3 0 0 0,1-2 0 0 0,32 2-86 0 0,166 14 88 0 0,0-11 0 0 0,1-9 0 0 0,0-12 0 0 0,121-23-88 0 0,-229 15-4025 0 0,-86 7-672 0 0</inkml:trace>
  <inkml:trace contextRef="#ctx0" brushRef="#br0" timeOffset="213905.65">16655 10421 1280 0 0,'0'0'1176'0'0,"8"5"-438"0"0,43 24-638 0 0,0 3-34 0 0,2-3 0 0 0,0-2 0 0 0,2-3 0 0 0,0-2 0 0 0,2-2 0 0 0,6-2-66 0 0,47 6-678 0 0,0-6 0 0 0,1-4 0 0 0,1-5-1 0 0,90-5 679 0 0,77-32 2766 0 0,-215 18-2436 0 0,-1-3-1 0 0,-1-2 1 0 0,-1-4-1 0 0,0-1 1 0 0,37-20-330 0 0,-79 31-68 0 0,0-1 0 0 0,-1-1 0 0 0,0 0 1 0 0,-1-1-1 0 0,0-1 0 0 0,-1-1 0 0 0,-1 0 0 0 0,0-1 1 0 0,-1 0-1 0 0,0-2 0 0 0,-1 1 0 0 0,-1-2 1 0 0,-1 1-1 0 0,0-2 0 0 0,-1 0 0 0 0,-1 0 1 0 0,-1 0-1 0 0,-1-1 0 0 0,-1 0 68 0 0,-1-4-2 0 0,-1 0 0 0 0,-2 0 0 0 0,0 0 0 0 0,-1 0 0 0 0,-2 0 0 0 0,0 0 0 0 0,-2 0 0 0 0,0 0 0 0 0,-2 1 0 0 0,0-1 0 0 0,-2 1 0 0 0,-1 0 0 0 0,0 1 0 0 0,-2 0 0 0 0,-1 0 0 0 0,0 1 0 0 0,-13-17 2 0 0,-11-15-109 0 0,-3 2 1 0 0,-2 1-1 0 0,-2 3 0 0 0,-2 1 0 0 0,-2 2 0 0 0,-13-7 109 0 0,-40-27-312 0 0,-3 5 0 0 0,-3 4-1 0 0,-3 5 1 0 0,-2 5-1 0 0,-3 5 1 0 0,-3 5-1 0 0,-1 4 1 0 0,-52-8 312 0 0,20 12 302 0 0,-2 7-1 0 0,-1 7 0 0 0,-1 6 1 0 0,-15 6-302 0 0,36 7 299 0 0,0 7 0 0 0,0 5 0 0 0,0 6 1 0 0,-2 6-300 0 0,69-6 93 0 0,1 3 1 0 0,1 2 0 0 0,0 4 0 0 0,1 2 0 0 0,1 3-1 0 0,1 3 1 0 0,2 2 0 0 0,0 2 0 0 0,-4 8-94 0 0,42-29 22 0 0,1 2 1 0 0,1 0-1 0 0,0 1 0 0 0,1 1 1 0 0,0 0-1 0 0,1 1 1 0 0,1 1-1 0 0,0 1 0 0 0,1 0 1 0 0,1 0-1 0 0,1 2 1 0 0,0 0-1 0 0,2 0 0 0 0,0 1 1 0 0,1 0-1 0 0,1 0 1 0 0,0 1-1 0 0,2 0 1 0 0,1 1-1 0 0,0-1 0 0 0,2 1 1 0 0,0 0-1 0 0,2 0 1 0 0,0 0-1 0 0,2 0 0 0 0,0 0 1 0 0,1 0-1 0 0,2 0 1 0 0,0 0-1 0 0,1-1 0 0 0,7 18-22 0 0,17 10 181 0 0,2-2 0 0 0,2-1 0 0 0,2-1 0 0 0,3-2-1 0 0,0-2 1 0 0,3-1 0 0 0,1-2 0 0 0,2-2 0 0 0,2-2-1 0 0,1-2 1 0 0,44 22-181 0 0,14 2 260 0 0,3-4-1 0 0,1-5 0 0 0,3-5 0 0 0,1-5 1 0 0,2-5-1 0 0,2-5 0 0 0,0-5 1 0 0,1-5-1 0 0,108 1-259 0 0,-60-15-1126 0 0,-105-9-1212 0 0</inkml:trace>
  <inkml:trace contextRef="#ctx0" brushRef="#br0" timeOffset="-210897.05">4348 13679 440 0 0,'0'0'416'0'0,"0"0"-416"0"0,0 0-76 0 0,0 0-368 0 0,41-27 108 0 0</inkml:trace>
  <inkml:trace contextRef="#ctx0" brushRef="#br0" timeOffset="-209558.58">4445 13594 712 0 0,'0'0'207'0'0,"5"-7"271"0"0,40-117 2793 0 0,-42 104-3221 0 0,-1 1 0 0 0,-1-1 0 0 0,-1 1 0 0 0,-1-1 0 0 0,0 1 0 0 0,-2 0 0 0 0,0-1 0 0 0,-1 1 1 0 0,-1 0-1 0 0,-1 1 0 0 0,-1-1 0 0 0,0 1 0 0 0,-1 0 0 0 0,-1 1 0 0 0,-5-8-50 0 0,-5-11 61 0 0,-1 0-1 0 0,-2 1 0 0 0,-2 2 1 0 0,0 0-1 0 0,-3 1 0 0 0,0 2 1 0 0,-2 1-1 0 0,-1 1 0 0 0,-2 1 1 0 0,0 2-1 0 0,-2 1 1 0 0,0 2-1 0 0,-20-9-60 0 0,39 26-26 0 0,0 1 1 0 0,0 1-1 0 0,-1 0 0 0 0,1 0 1 0 0,-1 2-1 0 0,1 0 1 0 0,-1 1-1 0 0,1 0 0 0 0,-1 2 1 0 0,1-1-1 0 0,-1 2 1 0 0,1 0-1 0 0,0 1 0 0 0,0 0 1 0 0,0 2-1 0 0,1-1 1 0 0,-1 2-1 0 0,1 0 0 0 0,1 1 1 0 0,-8 5 25 0 0,4-3-76 0 0,-3 0 126 0 0,-1 1 1 0 0,1 1-1 0 0,1 0 1 0 0,1 2-1 0 0,0 1 1 0 0,0 0-1 0 0,1 1 1 0 0,1 0-1 0 0,1 2 1 0 0,1 0-1 0 0,-7 10-50 0 0,-12 26 79 0 0,19-33-28 0 0,1-1 0 0 0,1 1 0 0 0,0 1 0 0 0,2 0 0 0 0,1 1 0 0 0,0 0 0 0 0,2 0 0 0 0,1 1 0 0 0,0 0 0 0 0,1 6-51 0 0,-2 25-42 0 0,4-44 116 0 0,1 0 0 0 0,0 1-1 0 0,1-1 1 0 0,0 0-1 0 0,1 1 1 0 0,1-1-1 0 0,-1 0 1 0 0,1 1-1 0 0,1-1 1 0 0,0 0-1 0 0,1 0 1 0 0,0 0 0 0 0,1 0-1 0 0,3 6-73 0 0,77 139 505 0 0,48-35 482 0 0,-88-89-991 0 0,13-5 193 0 0,43-8 79 0 0,-79-16-251 0 0,93 4 23 0 0,58-22 168 0 0,-25-15-201 0 0,-128 26 367 0 0,54-13 161 0 0,-27-6 1627 0 0,-45 23-2165 0 0,-6-8-11453 0 0,10 16 9879 0 0</inkml:trace>
  <inkml:trace contextRef="#ctx0" brushRef="#br0" timeOffset="-207555.55">3403 13051 456 0 0,'0'0'312'0'0,"0"0"-180"0"0,0 0-40 0 0,0 0-80 0 0,0 0 104 0 0,0 0 928 0 0,0 0-796 0 0,0 0-248 0 0,0 0-260 0 0,0 0 64 0 0,0 0 12 0 0,3 9-100 0 0,-3-9-252 0 0</inkml:trace>
  <inkml:trace contextRef="#ctx0" brushRef="#br0" timeOffset="-206745.92">3370 13169 236 0 0,'0'0'598'0'0,"0"0"-389"0"0,0 0-151 0 0,0 0-28 0 0,0 0 143 0 0,0 0 395 0 0,0 0-49 0 0,0 0-101 0 0,0 0 59 0 0,17-20 1291 0 0,-22 10-1577 0 0,-1 0-1 0 0,0 1 1 0 0,-1-1 0 0 0,0 1-1 0 0,0 1 1 0 0,-1-1-1 0 0,0 1 1 0 0,0 1-1 0 0,-1 0 1 0 0,0 0-1 0 0,-1 0 1 0 0,1 1-1 0 0,-1 0 1 0 0,0 1-1 0 0,-1 1 1 0 0,-6-3-191 0 0,-14-6 49 0 0,0 2 0 0 0,0 2 0 0 0,-1 1 0 0 0,0 1 0 0 0,-1 1 0 0 0,0 2 1 0 0,1 2-1 0 0,-1 1 0 0 0,0 1 0 0 0,0 2 0 0 0,0 1 0 0 0,0 2 0 0 0,1 1 0 0 0,0 1 0 0 0,0 2 1 0 0,1 1-1 0 0,0 2 0 0 0,1 1 0 0 0,0 1 0 0 0,1 2 0 0 0,-14 10-49 0 0,-7 1-1407 0 0,45-71 1254 0 0,6 45 175 0 0,-1 1 0 0 0,0 0 0 0 0,0-1 0 0 0,0 1 0 0 0,-1 0 0 0 0,1-1 1 0 0,0 1-1 0 0,-1-1 0 0 0,1 1 0 0 0,-1 0 0 0 0,1-1 0 0 0,-1 1 0 0 0,0-1 0 0 0,0 0 0 0 0,1 1 0 0 0,-1-1 0 0 0,0 1 0 0 0,0-1 0 0 0,0 0 0 0 0,-1 0 1 0 0,1 0-1 0 0,0 0 0 0 0,0 0 0 0 0,-1 0 0 0 0,1 0 0 0 0,0 0 0 0 0,-1 0 0 0 0,1 0 0 0 0,-1-1 0 0 0,1 1 0 0 0,-1-1 0 0 0,0 1 0 0 0,1-1 0 0 0,-1 1 0 0 0,1-1 1 0 0,-1 0-1 0 0,0 0 0 0 0,1 0 0 0 0,-1 0 0 0 0,0 0 0 0 0,1 0 0 0 0,-1-1 0 0 0,1 1 0 0 0,-1 0 0 0 0,0-1 0 0 0,1 1 0 0 0,-1-1 0 0 0,1 0 0 0 0,-1 1 1 0 0,1-1-1 0 0,-1 0 0 0 0,1 0 0 0 0,0 0 0 0 0,-1 0 0 0 0,1 0 0 0 0,0 0 0 0 0,0 0 0 0 0,0-1 0 0 0,0 1 0 0 0,0 0 0 0 0,0-1 0 0 0,0 1 0 0 0,0-1 1 0 0,1 1-1 0 0,-1-1 0 0 0,0 1 0 0 0,1-1 0 0 0,-1 0-22 0 0,43 66 430 0 0,-13-49-3596 0 0,-21-15-1185 0 0</inkml:trace>
  <inkml:trace contextRef="#ctx0" brushRef="#br0" timeOffset="-206167.69">2015 13319 300 0 0,'0'0'1381'0'0,"0"0"437"0"0,0 0-601 0 0,0 0-357 0 0,0 0-33 0 0,0 0 129 0 0,0 0 32 0 0,0 0-191 0 0,0 0-201 0 0,1-6 1279 0 0,-40-144-1481 0 0,32 131-412 0 0,0 1 1 0 0,-2 0-1 0 0,1 0 0 0 0,-2 1 1 0 0,-1 1-1 0 0,0-1 0 0 0,-1 2 1 0 0,0-1-1 0 0,-1 2 0 0 0,-1 0 0 0 0,-1 0 1 0 0,0 1-1 0 0,-2 0 18 0 0,16 12-3 0 0,0 1-1 0 0,-1-1 1 0 0,1 0 0 0 0,0 1-1 0 0,-1-1 1 0 0,1 1 0 0 0,-1 0-1 0 0,1-1 1 0 0,0 1 0 0 0,-1 0 0 0 0,1 0-1 0 0,-1 0 1 0 0,1 0 0 0 0,-1 0-1 0 0,1 0 1 0 0,-1 0 0 0 0,1 1-1 0 0,-1-1 1 0 0,1 0 0 0 0,0 1-1 0 0,-1-1 1 0 0,1 1 0 0 0,0 0-1 0 0,-1-1 1 0 0,1 1 0 0 0,0 0-1 0 0,0 0 1 0 0,-1 0 0 0 0,1 0-1 0 0,0 0 1 0 0,0 0 0 0 0,0 0-1 0 0,0 0 1 0 0,0 0 0 0 0,1 0-1 0 0,-1 1 1 0 0,0-1 0 0 0,0 0-1 0 0,1 1 1 0 0,-1-1 0 0 0,1 0-1 0 0,-1 1 1 0 0,1-1 0 0 0,0 1-1 0 0,0-1 1 0 0,-1 1 3 0 0,-17 76 282 0 0,17-70-188 0 0,-50 211 829 0 0,51-213-1023 0 0,6-8-5727 0 0,-6 2 5730 0 0,7-5-4312 0 0</inkml:trace>
  <inkml:trace contextRef="#ctx0" brushRef="#br0" timeOffset="-205903.61">1962 13133 7477 0 0,'0'0'3016'0'0,"0"0"-1716"0"0,0 0-248 0 0,0 0-696 0 0,0 0-48 0 0,-45-4 8 0 0,20 5-112 0 0,-3 4-104 0 0,-4 0-100 0 0,1 2-8 0 0,0 1 4 0 0,5 0-924 0 0,-1 0-712 0 0,6-2-812 0 0,5-2-1977 0 0</inkml:trace>
  <inkml:trace contextRef="#ctx0" brushRef="#br0" timeOffset="-204805.31">10737 13908 588 0 0,'0'0'371'0'0,"7"2"-206"0"0,30 9 226 0 0,1-3 0 0 0,0-1 0 0 0,1-1 0 0 0,-1-2 0 0 0,1-2 1 0 0,28-3-392 0 0,-52 0 258 0 0,0-1 0 0 0,0 0 0 0 0,0-1 0 0 0,-1-1 0 0 0,1 0 0 0 0,-1-1 0 0 0,0 0 0 0 0,0-2 0 0 0,-1 1 0 0 0,0-2 0 0 0,0 0 0 0 0,0 0 0 0 0,-1-1 0 0 0,-1-1 0 0 0,1 0 0 0 0,-1 0 0 0 0,-1-1 0 0 0,0 0 0 0 0,2-5-258 0 0,1 0 6 0 0,0 0 1 0 0,-1-1 0 0 0,-1-1 0 0 0,-1 0-1 0 0,0 0 1 0 0,-1-1 0 0 0,-1 0-1 0 0,-1-1 1 0 0,-1 0 0 0 0,0 0-1 0 0,-2 0 1 0 0,0-1 0 0 0,-1 1 0 0 0,-2-1-1 0 0,0 0 1 0 0,-1 0 0 0 0,-1 0-1 0 0,0 1 1 0 0,-2-1 0 0 0,-1 1-1 0 0,-2-8-6 0 0,-11-11 152 0 0,-2 0 0 0 0,-2 2 0 0 0,-1 0 0 0 0,-2 2 0 0 0,-1 0 0 0 0,-2 2 0 0 0,-1 1 0 0 0,-1 1 0 0 0,-2 1 0 0 0,-1 2 0 0 0,-2 1 0 0 0,-12-6-152 0 0,22 16-77 0 0,-1 2 0 0 0,0 1 1 0 0,-1 1-1 0 0,-1 1 0 0 0,0 1 1 0 0,0 1-1 0 0,-1 2 0 0 0,0 0 0 0 0,-1 2 1 0 0,1 2-1 0 0,-1 0 0 0 0,0 2 1 0 0,0 1-1 0 0,0 1 0 0 0,0 2 0 0 0,0 1 1 0 0,0 1-1 0 0,0 1 0 0 0,1 2 0 0 0,0 1 1 0 0,0 1-1 0 0,1 1 0 0 0,0 1 1 0 0,1 2-1 0 0,0 1 0 0 0,-14 10 77 0 0,10 5-19 0 0,0 1 0 0 0,2 2 1 0 0,2 1-1 0 0,1 1 0 0 0,1 1 0 0 0,2 1 0 0 0,1 1 0 0 0,-9 26 19 0 0,25-50 28 0 0,0 0 0 0 0,2 1 0 0 0,-1-1-1 0 0,1 1 1 0 0,1 0 0 0 0,1 0 0 0 0,0-1-1 0 0,1 1 1 0 0,0 0 0 0 0,1 0 0 0 0,0 0-1 0 0,2 0 1 0 0,-1-1 0 0 0,2 1 0 0 0,-1-1-1 0 0,2 0 1 0 0,0 0 0 0 0,1 0 0 0 0,0 0-1 0 0,0-1 1 0 0,2 0 0 0 0,6 8-28 0 0,9 13 120 0 0,2-2 1 0 0,1 0 0 0 0,1-2 0 0 0,2-1-1 0 0,1-1 1 0 0,1-1 0 0 0,15 8-121 0 0,147 66 3177 0 0,-55-63-4817 0 0,-87-34-2875 0 0,-35-5-322 0 0</inkml:trace>
  <inkml:trace contextRef="#ctx0" brushRef="#br0" timeOffset="-168775.37">13036 13065 4224 0 0,'8'-2'257'0'0,"80"-18"292"0"0,-36 11-202 0 0,0-3-1 0 0,-1-2 1 0 0,0-2-1 0 0,-1-2 0 0 0,-1-2 1 0 0,-1-3-1 0 0,21-14-346 0 0,-57 28 10 0 0,0-1 0 0 0,-1 0 0 0 0,0-1-1 0 0,-1-1 1 0 0,0 1 0 0 0,0-2 0 0 0,-1 1-1 0 0,-1-1 1 0 0,0-1 0 0 0,-1 1 0 0 0,-1-1-1 0 0,0-1 1 0 0,-1 1 0 0 0,0-1 0 0 0,-1 0-1 0 0,-1 0 1 0 0,0 0 0 0 0,-1 0 0 0 0,-1-1-1 0 0,0 1 1 0 0,-1 0 0 0 0,-1-8-10 0 0,-1-5-43 0 0,-1-1 1 0 0,-2 0-1 0 0,0 1 0 0 0,-2 0 1 0 0,-1 0-1 0 0,-1 0 0 0 0,-2 1 1 0 0,0 1-1 0 0,-2 0 0 0 0,-1 0 1 0 0,-11-14 42 0 0,-12-7-44 0 0,-2 1 1 0 0,-3 2-1 0 0,-1 2 1 0 0,-2 2-1 0 0,-1 2 1 0 0,-3 1 0 0 0,0 3-1 0 0,-3 3 1 0 0,0 1-1 0 0,-2 3 1 0 0,-1 2-1 0 0,-1 3 1 0 0,-44-11 43 0 0,-56-23 127 0 0,-2 7 1 0 0,-2 8-1 0 0,-2 6 0 0 0,-1 8 1 0 0,-15 5-128 0 0,-179-6-75 0 0,1 17 1 0 0,-313 30 74 0 0,590-11 22 0 0,1 2 1 0 0,-1 4-1 0 0,2 4 0 0 0,0 3 1 0 0,2 3-1 0 0,0 3 0 0 0,2 4 1 0 0,1 3-1 0 0,2 3 0 0 0,-10 9-22 0 0,62-32 22 0 0,-1 0 0 0 0,1 1 0 0 0,1 0 0 0 0,1 2 0 0 0,0 0 1 0 0,1 1-1 0 0,1 0 0 0 0,1 1 0 0 0,1 1 0 0 0,0 0 0 0 0,1 0 0 0 0,2 1 0 0 0,0 1 0 0 0,1 0 0 0 0,1 0 0 0 0,1 0 0 0 0,1 1 0 0 0,1 0 0 0 0,1 0 0 0 0,1 0 0 0 0,1 0 0 0 0,1 0 0 0 0,1 0 0 0 0,3 11-22 0 0,5 0 40 0 0,2 1 0 0 0,2-1 0 0 0,1-1 0 0 0,2-1 0 0 0,1 0-1 0 0,1-1 1 0 0,2 0 0 0 0,1-2 0 0 0,1-1 0 0 0,1 0 0 0 0,2-2 0 0 0,1-1 0 0 0,10 8-40 0 0,28 25 23 0 0,2-3 1 0 0,2-3 0 0 0,3-3-1 0 0,1-3 1 0 0,3-3 0 0 0,1-3-1 0 0,3-4 1 0 0,0-3 0 0 0,2-4-1 0 0,42 8-23 0 0,84 13-86 0 0,1-8-1 0 0,2-10 0 0 0,143 0 87 0 0,-162-16 79 0 0,177 13-3 0 0,113-15-76 0 0,-218-45-2845 0 0,-229 21 840 0 0</inkml:trace>
  <inkml:trace contextRef="#ctx0" brushRef="#br0" timeOffset="-167953.61">5975 11943 352 0 0,'0'0'508'0'0,"0"0"-76"0"0,0 0-80 0 0,48-7-64 0 0,-34 6-80 0 0,3 0-104 0 0,-2 1-100 0 0,2 0 0 0 0,2 0-4 0 0,-2 0-8 0 0,0 0-292 0 0,-2-1-224 0 0,-2 0-700 0 0</inkml:trace>
  <inkml:trace contextRef="#ctx0" brushRef="#br0" timeOffset="-113538.51">10436 13382 244 0 0,'0'0'121'0'0,"0"0"-134"0"0,0 0-70 0 0,1 6 409 0 0,8 26 315 0 0,15 23 6082 0 0,-9-51-1536 0 0,40-13-4801 0 0,-50 8-338 0 0,-1 0 0 0 0,0-1 0 0 0,0 1 0 0 0,0-1 0 0 0,0 0 0 0 0,0-1 0 0 0,0 1 0 0 0,0-1 0 0 0,-1 0 0 0 0,1 1 0 0 0,-1-2 0 0 0,0 1 1 0 0,0 0-1 0 0,0-1 0 0 0,0 1 0 0 0,0-1 0 0 0,-1 0 0 0 0,0 0 0 0 0,0 0 0 0 0,0 0 0 0 0,0 0 0 0 0,-1 0 0 0 0,1 0 0 0 0,-1-1 0 0 0,0 1 0 0 0,0-1 0 0 0,-1 1 0 0 0,1-1 0 0 0,-1 1 0 0 0,0-1 0 0 0,-1 1 0 0 0,1-1 1 0 0,-1 1-1 0 0,1 0 0 0 0,-1-1 0 0 0,-1-1-48 0 0,-53-162-305 0 0,50 161 272 0 0,1-1 0 0 0,-1 1 0 0 0,-1 0 0 0 0,1 1-1 0 0,-1 0 1 0 0,0-1 0 0 0,-1 2 0 0 0,1-1 0 0 0,-1 1 0 0 0,0 0 0 0 0,-1 0 0 0 0,1 1 0 0 0,-1 0 0 0 0,0 0 0 0 0,0 1 0 0 0,0 0 0 0 0,0 1 0 0 0,0 0 0 0 0,-1 0 0 0 0,1 0 0 0 0,-1 1 0 0 0,0 0 0 0 0,1 1 0 0 0,-1 0 0 0 0,0 1 0 0 0,1-1 0 0 0,-1 2 0 0 0,1-1-1 0 0,-1 1 1 0 0,1 0 0 0 0,0 1 0 0 0,0 0 0 0 0,0 0 0 0 0,-5 4 33 0 0,7-4-2 0 0,1 0 0 0 0,0 0 0 0 0,0 1-1 0 0,0 0 1 0 0,1 0 0 0 0,-1 0 0 0 0,1 0 0 0 0,0 1-1 0 0,0 0 1 0 0,1 0 0 0 0,-1 0 0 0 0,1 0 0 0 0,0 0-1 0 0,0 1 1 0 0,1 0 0 0 0,0-1 0 0 0,0 1-1 0 0,0 0 1 0 0,1 0 0 0 0,0 0 0 0 0,0 0 0 0 0,0 0-1 0 0,1 0 1 0 0,0 0 0 0 0,0 0 0 0 0,0 0 0 0 0,1 0-1 0 0,0 0 1 0 0,1 5 2 0 0,59 170 1058 0 0,11-91-820 0 0,-29-70-6220 0 0,-32-18-369 0 0</inkml:trace>
  <inkml:trace contextRef="#ctx0" brushRef="#br0" timeOffset="-112868.98">11205 13909 572 0 0,'0'0'408'0'0,"0"0"-103"0"0,0 0 163 0 0,0 0 969 0 0,0 0 531 0 0,0 0-643 0 0,6 3-267 0 0,57 13 2906 0 0,-13-30-2591 0 0,-44 11-1312 0 0,-1-1 0 0 0,1 0 0 0 0,-1 0 0 0 0,0-1 1 0 0,0 0-1 0 0,-1 0 0 0 0,1 0 0 0 0,-1 0 0 0 0,0-1 0 0 0,-1 1 0 0 0,1-1 0 0 0,-1 0 1 0 0,0 0-1 0 0,0-1 0 0 0,-1 1 0 0 0,0 0 0 0 0,0-1 0 0 0,-1 0 0 0 0,1 1 1 0 0,-2-1-1 0 0,1 0 0 0 0,-1 1 0 0 0,1-1 0 0 0,-2 0 0 0 0,1 0 0 0 0,-1 0 1 0 0,0 1-1 0 0,-1-1 0 0 0,1 1 0 0 0,-1-1 0 0 0,-1 1 0 0 0,1-1 0 0 0,-1 1 0 0 0,-2-4-61 0 0,0-2-6 0 0,0 0-1 0 0,-1 1 1 0 0,0 0-1 0 0,-1 0 0 0 0,0 0 1 0 0,0 1-1 0 0,-1 0 0 0 0,-1 0 1 0 0,0 1-1 0 0,0 0 0 0 0,0 0 1 0 0,-1 1-1 0 0,-1 0 0 0 0,1 1 1 0 0,-1 1-1 0 0,-1-1 0 0 0,1 2 1 0 0,-5-2 6 0 0,4 5-41 0 0,0 2 0 0 0,0-1 1 0 0,-1 2-1 0 0,1-1 0 0 0,0 2 1 0 0,0 0-1 0 0,0 0 0 0 0,0 1 1 0 0,0 0-1 0 0,1 1 0 0 0,0 1 1 0 0,-1 0-1 0 0,2 0 0 0 0,-1 1 1 0 0,0 0-1 0 0,1 1 0 0 0,0 0 1 0 0,1 1-1 0 0,0 0 0 0 0,0 1 1 0 0,1-1-1 0 0,0 2 0 0 0,0-1 1 0 0,1 1-1 0 0,0 0 0 0 0,0 1 41 0 0,5-6 48 0 0,-1 0 1 0 0,1 0-1 0 0,0 1 0 0 0,0-1 0 0 0,0 0 0 0 0,1 1 1 0 0,0 0-1 0 0,0-1 0 0 0,0 1 0 0 0,1-1 0 0 0,0 1 0 0 0,0 0 1 0 0,0-1-1 0 0,1 1 0 0 0,0 0 0 0 0,0-1 0 0 0,0 1 0 0 0,1-1 1 0 0,0 0-1 0 0,0 1 0 0 0,0-1 0 0 0,0 0 0 0 0,1 0 1 0 0,0 0-1 0 0,0-1 0 0 0,0 1 0 0 0,1-1 0 0 0,0 1 0 0 0,0-1 1 0 0,0 0-1 0 0,0-1 0 0 0,4 4-48 0 0,162 93-156 0 0,-160-96-151 0 0,-10-3 106 0 0,11 2-1201 0 0,-6-4-4157 0 0,-4-3 11 0 0</inkml:trace>
  <inkml:trace contextRef="#ctx0" brushRef="#br0" timeOffset="-112616.39">10456 13237 888 0 0,'0'0'0'0'0,"0"0"-144"0"0</inkml:trace>
  <inkml:trace contextRef="#ctx0" brushRef="#br0" timeOffset="-110665.84">10436 13263 1852 0 0,'0'0'9293'0'0,"0"0"-8353"0"0,0 0-556 0 0,0 0-332 0 0,0 0 192 0 0,0 0 8 0 0,0 0-252 0 0,0 0-64 0 0,0 0-176 0 0,0 0-748 0 0,0 0-648 0 0,11 5-684 0 0,2-1-2085 0 0</inkml:trace>
  <inkml:trace contextRef="#ctx0" brushRef="#br0" timeOffset="-110403.04">12387 13234 9309 0 0,'0'0'4392'0'0,"0"0"-4392"0"0,0 0-304 0 0,0 0-616 0 0,0 0 152 0 0,0 0 704 0 0,0 0 64 0 0,0 0 128 0 0,0 0-128 0 0,-35 14-128 0 0,23-13-360 0 0,2 3-752 0 0,3-2-1224 0 0,2 1-2689 0 0</inkml:trace>
  <inkml:trace contextRef="#ctx0" brushRef="#br0" timeOffset="-110138.07">11233 13881 5124 0 0,'0'0'5297'0'0,"0"0"-5297"0"0,46 2-800 0 0,-34-2-120 0 0,1 0-132 0 0,-3 0-716 0 0,11-2-3269 0 0</inkml:trace>
  <inkml:trace contextRef="#ctx0" brushRef="#br0" timeOffset="-109888.68">12839 13850 12029 0 0,'0'0'0'0'0,"0"0"-88"0"0,0 0-1472 0 0,0 0-1132 0 0,0 0 596 0 0,-47-23-2833 0 0</inkml:trace>
  <inkml:trace contextRef="#ctx0" brushRef="#br0" timeOffset="-66855.75">17213 11700 744 0 0,'0'0'0'0'0</inkml:trace>
  <inkml:trace contextRef="#ctx0" brushRef="#br0" timeOffset="-66372.48">17257 11817 628 0 0,'0'0'595'0'0,"8"6"-311"0"0,-2 0-30 0 0,1-1-1 0 0,1 0 0 0 0,-1 0 0 0 0,1-1 1 0 0,-1 0-1 0 0,1-1 0 0 0,1 1 0 0 0,-1-1 0 0 0,0-1 1 0 0,1 0-1 0 0,-1 0 0 0 0,1 0 0 0 0,0-1 0 0 0,-1-1 1 0 0,1 1-1 0 0,0-2 0 0 0,0 1 0 0 0,7-2-253 0 0,2-4 91 0 0,-1-1-1 0 0,0-1 1 0 0,0-1 0 0 0,0 0-1 0 0,-1-2 1 0 0,-1 1-1 0 0,1-2 1 0 0,-2 0-1 0 0,0-1 1 0 0,0 0 0 0 0,-1-1-1 0 0,-1 0 1 0 0,0-1-1 0 0,-1-1 1 0 0,-1 0-1 0 0,-1 0 1 0 0,0-1 0 0 0,-1 0-1 0 0,0-1 1 0 0,-2 1-1 0 0,0-2 1 0 0,-1 1 0 0 0,-1 0-1 0 0,0-1 1 0 0,-2 0-1 0 0,0 0 1 0 0,-1 0-1 0 0,-1 0 1 0 0,-1 0 0 0 0,0 0-1 0 0,-2 1 1 0 0,0-1-1 0 0,-1 0 1 0 0,-1 1 0 0 0,-4-10-91 0 0,-5-18-48 0 0,-3 2 1 0 0,-2 0-1 0 0,-1 1 1 0 0,-3 0 0 0 0,-1 2-1 0 0,-2 1 1 0 0,-2 1-1 0 0,-1 2 1 0 0,-2 0 0 0 0,-2 2-1 0 0,-19-15 48 0 0,28 29-32 0 0,0 0-1 0 0,-2 2 0 0 0,0 1 1 0 0,0 1-1 0 0,-2 1 1 0 0,0 2-1 0 0,-1 0 1 0 0,0 2-1 0 0,-1 1 1 0 0,0 2-1 0 0,-1 1 1 0 0,0 1-1 0 0,0 2 0 0 0,-1 1 1 0 0,1 1-1 0 0,-1 2 1 0 0,-25 2 32 0 0,22 8-3 0 0,0 2 0 0 0,1 1 0 0 0,1 1 0 0 0,0 2 0 0 0,0 2 0 0 0,2 1 0 0 0,0 1 0 0 0,1 1 0 0 0,1 2 0 0 0,1 1 0 0 0,1 1 0 0 0,2 2 0 0 0,0 0 0 0 0,1 2 0 0 0,2 0 0 0 0,1 2 0 0 0,1 0 0 0 0,-13 28 3 0 0,23-44-115 0 0,1 0 0 0 0,0 1-1 0 0,0 0 1 0 0,2 0-1 0 0,0 0 1 0 0,0 1 0 0 0,2 0-1 0 0,0 1 1 0 0,1-1-1 0 0,0 1 1 0 0,2 0 0 0 0,0 0-1 0 0,0 0 1 0 0,2 0-1 0 0,0 0 1 0 0,1 0 0 0 0,1 0-1 0 0,0 0 1 0 0,2 0-1 0 0,0-1 1 0 0,0 1 0 0 0,7 12 115 0 0,11 10-41 0 0,2 0 0 0 0,1-2 0 0 0,2-1 1 0 0,2-1-1 0 0,1-2 0 0 0,1 0 1 0 0,2-3-1 0 0,1 0 0 0 0,2-3 1 0 0,1 0-1 0 0,0-3 0 0 0,2-1 1 0 0,28 12 40 0 0,-18-14 575 0 0,1-1 0 0 0,1-3 0 0 0,0-2 0 0 0,1-2 0 0 0,1-3 1 0 0,0-2-1 0 0,0-2 0 0 0,0-3 0 0 0,1-1 0 0 0,14-4-575 0 0,-7-13-858 0 0,-30-9-3758 0 0,-20 12 211 0 0</inkml:trace>
  <inkml:trace contextRef="#ctx0" brushRef="#br0" timeOffset="-64695.04">15942 2729 928 0 0,'0'0'247'0'0,"0"0"-13"0"0,0 0-119 0 0,0 0-77 0 0,0 0 37 0 0,0 0 116 0 0,0 0 367 0 0,-3 6-216 0 0,-89 206 2479 0 0,20-84-2697 0 0,5 2 0 0 0,7 4 1 0 0,5 1-1 0 0,6 3 0 0 0,-22 110-124 0 0,11 29-169 0 0,12 3 1 0 0,13 2-1 0 0,8 63 169 0 0,2 5 362 0 0,-17-2 1 0 0,-31 90-363 0 0,12-151-222 0 0,13 3 0 0 0,12 2 1 0 0,6 195 221 0 0,34-302-469 0 0,8-1-1 0 0,8 0 1 0 0,8-2 0 0 0,47 160 469 0 0,-22-158 630 0 0,8-3 0 0 0,7-3 0 0 0,8-3 0 0 0,72 115-630 0 0,-64-143 128 0 0,7-3 1 0 0,6-4-1 0 0,6-5 1 0 0,38 32-129 0 0,39 11 459 0 0,-167-182-5533 0 0,-13-6 3048 0 0</inkml:trace>
  <inkml:trace contextRef="#ctx0" brushRef="#br0" timeOffset="-64538.79">16239 10474 1256 0 0,'0'0'1671'0'0,"0"0"-326"0"0,0 0-610 0 0,0 0-523 0 0,9 7 32 0 0,66 97 924 0 0,-73-100-1146 0 0,0 0 0 0 0,0-1 0 0 0,-1 1 0 0 0,0 0-1 0 0,1 0 1 0 0,-2 0 0 0 0,1 0 0 0 0,0 0 0 0 0,-1 0 0 0 0,0 0-1 0 0,0 0 1 0 0,0 0 0 0 0,0 0 0 0 0,0 0 0 0 0,-1 0-1 0 0,0 0 1 0 0,0 0 0 0 0,0 0 0 0 0,0 0 0 0 0,-1 0 0 0 0,0-1-1 0 0,1 1 1 0 0,-1 0 0 0 0,-1-1 0 0 0,1 0 0 0 0,0 1-1 0 0,-1-1 1 0 0,0 0 0 0 0,1 0 0 0 0,-1-1 0 0 0,0 1 0 0 0,-1 0-1 0 0,-1 0-21 0 0,-126 36-1405 0 0,105-39-941 0 0</inkml:trace>
  <inkml:trace contextRef="#ctx0" brushRef="#br0" timeOffset="-59969.65">16167 2613 432 0 0,'4'-7'308'0'0,"41"-140"747"0"0,-45 127-737 0 0,-1-1 0 0 0,-1 0-1 0 0,-1 0 1 0 0,0 1-1 0 0,-2-1 1 0 0,-1 1-1 0 0,0 1 1 0 0,-1-1-1 0 0,-1 1 1 0 0,-10-16-318 0 0,7 15 6 0 0,-1 1-1 0 0,0 0 1 0 0,-2 1 0 0 0,0 0 0 0 0,-1 1 0 0 0,-1 0 0 0 0,-1 2-1 0 0,0 0 1 0 0,-1 1 0 0 0,0 0 0 0 0,-1 2 0 0 0,-1 0 0 0 0,0 1 0 0 0,0 1-1 0 0,-7-1-5 0 0,2 2-106 0 0,-1 1-1 0 0,0 1 1 0 0,-1 1-1 0 0,1 2 1 0 0,-1 0-1 0 0,0 2 1 0 0,0 1-1 0 0,0 1 0 0 0,-9 2 107 0 0,23-1-100 0 0,0 1-1 0 0,1 0 0 0 0,0 0 0 0 0,-1 2 0 0 0,1-1 0 0 0,0 2 0 0 0,1-1 1 0 0,-1 2-1 0 0,1 0 0 0 0,0 0 0 0 0,0 1 0 0 0,1 0 0 0 0,0 0 0 0 0,0 2 1 0 0,1-1-1 0 0,0 1 0 0 0,0 0 0 0 0,1 1 0 0 0,0 0 0 0 0,1 0 1 0 0,0 1 100 0 0,1 0 10 0 0,2 0 1 0 0,-1 0-1 0 0,1 1 1 0 0,1 0-1 0 0,0-1 1 0 0,1 1-1 0 0,0 0 1 0 0,1 1-1 0 0,0-1 1 0 0,1 0 0 0 0,0 0-1 0 0,1 0 1 0 0,0 0-1 0 0,1 0 1 0 0,1 0-1 0 0,0 0 1 0 0,0 0-1 0 0,1-1 1 0 0,1 1-1 0 0,0-1 1 0 0,3 4-11 0 0,146 214 197 0 0,-139-214 82 0 0,1-2 0 0 0,0 0-1 0 0,1-1 1 0 0,1 0 0 0 0,0-1 0 0 0,0-2-1 0 0,1 1 1 0 0,0-2 0 0 0,1-1-1 0 0,0 0 1 0 0,0-2 0 0 0,0 0 0 0 0,1-1-1 0 0,-1-1 1 0 0,1-1 0 0 0,0-1 0 0 0,0-1-1 0 0,0 0 1 0 0,0-2 0 0 0,-1 0-1 0 0,17-5-278 0 0,24-9 86 0 0,-28-9-3013 0 0,-20 5-1005 0 0</inkml:trace>
  <inkml:trace contextRef="#ctx0" brushRef="#br0" timeOffset="-64013.65">7046 2092 588 0 0,'0'0'1887'0'0,"0"0"-125"0"0,0 0 2144 0 0,0 0-1613 0 0,0 0-1005 0 0,0 0-113 0 0,0 0-71 0 0,0 0-118 0 0,0 0-191 0 0,-4 3 1885 0 0,3-21-2768 0 0,0 1 0 0 0,-1 0-1 0 0,0-1 1 0 0,-1 1 0 0 0,-1 1-1 0 0,-1-1 1 0 0,-1 0 0 0 0,0 1 0 0 0,-1 0-1 0 0,0 1 1 0 0,-1-1 0 0 0,-1 1-1 0 0,-2-1 89 0 0,-33-53-149 0 0,25 109-2102 0 0,-57 148 2890 0 0,76-176-1657 0 0,14-19-6751 0 0,-8 2 2913 0 0</inkml:trace>
  <inkml:trace contextRef="#ctx0" brushRef="#br0" timeOffset="-63373.65">12354 2608 2108 0 0,'0'0'0'0'0,"0"0"-468"0"0,0 0-108 0 0,-37-9 80 0 0</inkml:trace>
  <inkml:trace contextRef="#ctx0" brushRef="#br0" timeOffset="-61883.65">17564 12078 952 0 0,'0'0'640'0'0,"0"0"-616"0"0,0 0-24 0 0,0 0-52 0 0,0 0 40 0 0,0 0-52 0 0,0 0 64 0 0,0 0 52 0 0,0 0 180 0 0,0 0-72 0 0,-14 12-160 0 0,13-9-120 0 0,-4-1-100 0 0</inkml:trace>
  <inkml:trace contextRef="#ctx0" brushRef="#br0" timeOffset="-61603.65">16998 11901 11161 0 0,'0'0'1261'0'0,"0"0"-1444"0"0,1 7-292 0 0,40 166 2156 0 0,9 107-583 0 0,-59-258-2481 0 0,6-22-4059 0 0,2-14 44 0 0</inkml:trace>
  <inkml:trace contextRef="#ctx0" brushRef="#br0" timeOffset="-61363.65">17259 11998 7929 0 0,'0'0'4088'0'0,"0"0"-4076"0"0,0 0-12 0 0,0 0 0 0 0,0 0 116 0 0,-60-12 420 0 0,19 5-204 0 0,-9 1-284 0 0,-2 3-48 0 0,7 3-908 0 0,14 0-1100 0 0,14 2-2444 0 0</inkml:trace>
  <inkml:trace contextRef="#ctx0" brushRef="#br0" timeOffset="-61213.66">17211 12431 9733 0 0,'0'0'3500'0'0,"0"0"-3500"0"0,0 0 0 0 0,0 0 204 0 0,-56-5 200 0 0,28-4-148 0 0,-3 1-188 0 0,-6-1-68 0 0,-7-4-1108 0 0,2 4-804 0 0,8-1-1360 0 0,9 2-2153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40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 15 8306 0 0,'0'0'10317'0'0,"-5"3"-9963"0"0,-12 7-50 0 0,16-8-240 0 0,0-1-1 0 0,0 1 1 0 0,0-1-1 0 0,0 1 0 0 0,0 0 1 0 0,1-1-1 0 0,-1 1 0 0 0,1 0 1 0 0,-1-1-1 0 0,1 1 1 0 0,0 0-1 0 0,-1 0 0 0 0,1-1 1 0 0,0 1-1 0 0,0 0 0 0 0,0 0 1 0 0,1 0-1 0 0,-1-1 1 0 0,0 1-1 0 0,1 0 0 0 0,-1 0 1 0 0,2 2-1 0 0,-1-4-2 0 0,0 1 1 0 0,0 0-1 0 0,0-1 0 0 0,0 1 0 0 0,0-1 1 0 0,1 0-1 0 0,-1 1 0 0 0,0-1 1 0 0,0 0-1 0 0,0 0 0 0 0,1 0 0 0 0,-1 1 1 0 0,0-1-1 0 0,2-1 0 0 0,18 0 334 0 0,-18 0-353 0 0,0 0-1 0 0,0 0 1 0 0,0 0 0 0 0,-1 0 0 0 0,1 0 0 0 0,0-1-1 0 0,0 1 1 0 0,-1-1 0 0 0,1 0 0 0 0,-1 0 0 0 0,1 0 0 0 0,1-2-1 0 0,-2 3-29 0 0,-1 0-1 0 0,0 0 1 0 0,0-1 0 0 0,0 1-1 0 0,0 0 1 0 0,0 0-1 0 0,-1-1 1 0 0,1 1-1 0 0,0 0 1 0 0,-1-1-1 0 0,1 1 1 0 0,-1-1-1 0 0,1 1 1 0 0,-1-1-1 0 0,1 1 1 0 0,-1-1-1 0 0,0 1 1 0 0,0-1-1 0 0,0 0 1 0 0,0 1-1 0 0,0-1 1 0 0,0 1-1 0 0,-1-1 1 0 0,1 1 0 0 0,0-1-1 0 0,-1-1 1 0 0,0 2-12 0 0,1 1 1 0 0,0-1 0 0 0,-1 0 0 0 0,1 1-1 0 0,0-1 1 0 0,-1 0 0 0 0,1 1-1 0 0,-1-1 1 0 0,1 1 0 0 0,-1-1 0 0 0,1 1-1 0 0,-1-1 1 0 0,1 1 0 0 0,-1-1 0 0 0,0 1-1 0 0,1 0 1 0 0,-1-1 0 0 0,0 1 0 0 0,1 0-1 0 0,-1-1 1 0 0,0 1 0 0 0,0 0 0 0 0,1 0-1 0 0,-1 0 1 0 0,0 0 0 0 0,0-1 0 0 0,1 1-1 0 0,-1 0 1 0 0,-1 1 0 0 0,1-1 7 0 0,0 0 1 0 0,0 0-1 0 0,0 1 1 0 0,0-1 0 0 0,0 1-1 0 0,0-1 1 0 0,0 1-1 0 0,0-1 1 0 0,0 1-1 0 0,0-1 1 0 0,0 1-1 0 0,1 0 1 0 0,-1 0 0 0 0,0-1-1 0 0,0 1 1 0 0,1 0-1 0 0,-1 0 1 0 0,1 0-1 0 0,-2 2 1 0 0,0 2 32 0 0,0 1-1 0 0,0-1 1 0 0,1 1 0 0 0,-1-1 0 0 0,1 1-1 0 0,1 0 1 0 0,-1 0 0 0 0,1 0 0 0 0,0 0-1 0 0,1 9 1 0 0,0-14-3 0 0,-1 1 1 0 0,1-1-1 0 0,-1 1 0 0 0,1-1 0 0 0,0 1 1 0 0,0-1-1 0 0,-1 0 0 0 0,1 1 0 0 0,0-1 1 0 0,0 0-1 0 0,1 0 0 0 0,-1 0 0 0 0,0 0 1 0 0,0 0-1 0 0,0 0 0 0 0,1 0 0 0 0,-1 0 1 0 0,0 0-1 0 0,1 0 0 0 0,-1-1 0 0 0,1 1 1 0 0,-1-1-1 0 0,1 1 0 0 0,-1-1 0 0 0,1 1 1 0 0,0-1-1 0 0,-1 0 0 0 0,1 0 0 0 0,-1 0 1 0 0,1 0-1 0 0,1 0 0 0 0,-1 0-38 0 0,0 0 0 0 0,0 0 0 0 0,-1-1 1 0 0,1 1-1 0 0,0 0 0 0 0,0-1 0 0 0,-1 1 0 0 0,1-1 0 0 0,0 0 0 0 0,-1 1 0 0 0,1-1 0 0 0,-1 0 0 0 0,1 0 1 0 0,-1 0-1 0 0,1 0 0 0 0,-1 0 0 0 0,0-1 0 0 0,0 1 0 0 0,1 0 0 0 0,-1-1 0 0 0,0 1 0 0 0,0 0 0 0 0,0-1 1 0 0,0 0-1 0 0,0 1 0 0 0,-1-1 0 0 0,2-2 0 0 0,-2 1-305 0 0,1 1 0 0 0,-1-1 0 0 0,1 1 0 0 0,-1-1 0 0 0,0 1 0 0 0,0-1 0 0 0,-1 0 1 0 0,1-3-1 0 0,-1 5-422 0 0,1 0 0 0 0,0 0 0 0 0,-1 0 0 0 0,1 0 0 0 0,-1 0 0 0 0,1 0 0 0 0,-1 0 0 0 0,1 0 0 0 0,-1 0 0 0 0,0 1 0 0 0,1-1 0 0 0,-3-1 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45.4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98 27 16668 0 0,'0'0'5098'0'0,"-11"-2"-4954"0"0,-1 1-85 0 0,-21-1 1 0 0,32 2-55 0 0,0 1 1 0 0,0-1-1 0 0,0 0 1 0 0,1 0-1 0 0,-1 0 1 0 0,0 1-1 0 0,0-1 1 0 0,0 0-1 0 0,0 1 1 0 0,1-1 0 0 0,-1 1-1 0 0,0-1 1 0 0,0 1-1 0 0,1-1 1 0 0,-1 1-1 0 0,0-1 1 0 0,1 1-1 0 0,-1 0 1 0 0,1-1-1 0 0,-1 1 1 0 0,1 0-1 0 0,-1 0 1 0 0,0 1-1 0 0,0 1 15 0 0,0-1 0 0 0,0 1 0 0 0,1 0 0 0 0,-1 0 0 0 0,0 4 0 0 0,1-1 28 0 0,-1-4-2 0 0,0 1 1 0 0,1 0 0 0 0,-1 0 0 0 0,1 0-1 0 0,0 0 1 0 0,0 0 0 0 0,0 0 0 0 0,1 0-1 0 0,0 4 1 0 0,0-6-8 0 0,-1 0-1 0 0,0 0 1 0 0,1 0-1 0 0,0 0 0 0 0,-1 0 1 0 0,1 0-1 0 0,0 0 1 0 0,-1-1-1 0 0,1 1 1 0 0,0 0-1 0 0,0 0 1 0 0,-1-1-1 0 0,1 1 1 0 0,0-1-1 0 0,0 1 1 0 0,0-1-1 0 0,0 1 1 0 0,0-1-1 0 0,0 1 1 0 0,0-1-1 0 0,0 0 0 0 0,0 0 1 0 0,0 1-1 0 0,0-1 1 0 0,0 0-1 0 0,0 0 1 0 0,0 0-1 0 0,3 0 1 0 0,-3 0-15 0 0,0 0-1 0 0,0 0 1 0 0,0 0 0 0 0,0 0 0 0 0,0-1-1 0 0,0 1 1 0 0,0 0 0 0 0,1 0 0 0 0,-1-1-1 0 0,0 1 1 0 0,0 0 0 0 0,0-1 0 0 0,0 1-1 0 0,0-1 1 0 0,0 0 0 0 0,0 1 0 0 0,-1-1-1 0 0,1 0 1 0 0,1-1 0 0 0,-1 1-23 0 0,0 0 1 0 0,0-1-1 0 0,-1 1 0 0 0,1-1 1 0 0,-1 1-1 0 0,1-1 1 0 0,-1 0-1 0 0,0 1 1 0 0,1-1-1 0 0,-1 1 0 0 0,0-1 1 0 0,0 0-1 0 0,0-2 1 0 0,-1 0-24 0 0,0 1 1 0 0,0 0-1 0 0,0 0 1 0 0,0-1-1 0 0,0 1 1 0 0,0 0 0 0 0,-1 0-1 0 0,0 0 1 0 0,1 0-1 0 0,-1 0 1 0 0,0 1 0 0 0,-1-1-1 0 0,-1-2 1 0 0,0 0-4 0 0,-1 1 1 0 0,1 0-1 0 0,0 1 0 0 0,-1-1 1 0 0,0 1-1 0 0,-9-5 0 0 0,13 8 26 0 0,1-1 0 0 0,0 1 0 0 0,0 0 0 0 0,0 0 0 0 0,0 0 0 0 0,-1 0 0 0 0,1 0 0 0 0,0 0 0 0 0,0 0 0 0 0,0 0 0 0 0,0 0 0 0 0,-1 0-1 0 0,1 0 1 0 0,0 0 0 0 0,0 0 0 0 0,0 0 0 0 0,0 0 0 0 0,-1 0 0 0 0,1 0 0 0 0,0 0 0 0 0,0 0 0 0 0,0 0 0 0 0,0 0 0 0 0,-1 0-1 0 0,1 0 1 0 0,0 0 0 0 0,0 0 0 0 0,0 0 0 0 0,0 1 0 0 0,0-1 0 0 0,-1 0 0 0 0,1 0 0 0 0,0 0 0 0 0,0 0 0 0 0,0 0 0 0 0,0 0 0 0 0,0 1-1 0 0,0-1 1 0 0,0 0 0 0 0,-1 0 0 0 0,1 10 77 0 0,5 11 92 0 0,-2-17-125 0 0,-1 1-1 0 0,1-1 1 0 0,-1 0 0 0 0,1 0 0 0 0,0 0 0 0 0,1 0-1 0 0,-1-1 1 0 0,1 1 0 0 0,-1-1 0 0 0,1 0-1 0 0,0 0 1 0 0,0-1 0 0 0,0 1 0 0 0,1-1 0 0 0,-1 1-1 0 0,1-1 1 0 0,-1-1 0 0 0,1 1 0 0 0,0-1-1 0 0,-1 0 1 0 0,1 0 0 0 0,0 0 0 0 0,0 0 0 0 0,0-1-1 0 0,6 0 1 0 0,-10 0-155 0 0,-1 0 0 0 0,0-1 1 0 0,0 1-1 0 0,0 0 0 0 0,1 0 0 0 0,-1-1 0 0 0,0 1 0 0 0,0 0 1 0 0,0 0-1 0 0,0-1 0 0 0,0 1 0 0 0,0 0 0 0 0,0-1 0 0 0,0 1 1 0 0,0 0-1 0 0,0 0 0 0 0,0-1 0 0 0,0 1 0 0 0,0 0 0 0 0,0-1 1 0 0,0 1-1 0 0,0 0 0 0 0,0 0 0 0 0,0-1 0 0 0,0 1 0 0 0,0 0 0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4.4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112 16 13347 0 0,'0'0'5476'0'0,"-12"-3"-5344"0"0,-6-2-63 0 0,-17-2 0 0 0,34 7-62 0 0,1 0 0 0 0,-1 0 0 0 0,0 0 0 0 0,0 0 0 0 0,0 0 0 0 0,0 0 0 0 0,0 0 0 0 0,0 0 0 0 0,0 0 0 0 0,0 1 0 0 0,0-1 0 0 0,1 0 0 0 0,-1 1 0 0 0,0-1 0 0 0,0 0 0 0 0,0 1 0 0 0,0-1 0 0 0,1 1 0 0 0,-1 0 0 0 0,0-1 0 0 0,0 1 0 0 0,1-1 0 0 0,-1 1 0 0 0,1 0 0 0 0,-1 0 0 0 0,1-1 0 0 0,-1 1 0 0 0,1 0 0 0 0,-1 0 0 0 0,1 0 0 0 0,-1-1 0 0 0,1 1 0 0 0,0 0 0 0 0,-1 2 0 0 0,-1 2 24 0 0,-1 2-7 0 0,-1 1-1 0 0,2 0 0 0 0,-1 0 0 0 0,1 0 0 0 0,0 0 0 0 0,1 0 0 0 0,-1 0 0 0 0,2 0 0 0 0,-1 17 0 0 0,2-24 1 0 0,-1 0-1 0 0,0 0 1 0 0,0 0 0 0 0,0 0-1 0 0,1 0 1 0 0,-1-1 0 0 0,0 1-1 0 0,1 0 1 0 0,-1 0 0 0 0,1 0-1 0 0,-1 0 1 0 0,1 0-1 0 0,-1 0 1 0 0,1-1 0 0 0,0 1-1 0 0,-1 0 1 0 0,1 0 0 0 0,0-1-1 0 0,0 1 1 0 0,0-1 0 0 0,-1 1-1 0 0,1-1 1 0 0,0 1-1 0 0,0-1 1 0 0,0 1 0 0 0,0-1-1 0 0,0 0 1 0 0,0 1 0 0 0,2-1-1 0 0,2 1 114 0 0,1 0 0 0 0,0-1 0 0 0,-1 1 0 0 0,8-2-1 0 0,-5 1-69 0 0,-5 0-23 0 0,-1 0 0 0 0,1 0 0 0 0,0-1 0 0 0,-1 1 0 0 0,1-1 0 0 0,0 0 0 0 0,-1 0 0 0 0,1 1 0 0 0,-1-2 0 0 0,4-1-1 0 0,-5 3-16 0 0,0-1 1 0 0,1 0-1 0 0,-1 0 0 0 0,0 0 0 0 0,0 0 0 0 0,0 0 0 0 0,0 0 0 0 0,-1 0 0 0 0,1 0 0 0 0,0 0 0 0 0,0 0 0 0 0,0 0 0 0 0,-1-1 0 0 0,1 1 0 0 0,-1 0 0 0 0,1-1 0 0 0,-1 1 0 0 0,0 0 0 0 0,1-1 0 0 0,-1 1 0 0 0,0-3 0 0 0,0 1-22 0 0,0 1 0 0 0,-1-1 0 0 0,1 1 0 0 0,-1-1 1 0 0,0 1-1 0 0,1 0 0 0 0,-1-1 0 0 0,0 1 0 0 0,-1 0 0 0 0,1-1 0 0 0,0 1 0 0 0,-1 0 0 0 0,1 0 0 0 0,-1 0 0 0 0,0 0 1 0 0,-1-2-1 0 0,1 3-6 0 0,1 0 0 0 0,-1-1 0 0 0,0 1 0 0 0,1 0 0 0 0,-1 0 0 0 0,0 0 0 0 0,0 0 0 0 0,0 0 0 0 0,0 0 0 0 0,0 0 0 0 0,0 1 0 0 0,0-1 0 0 0,0 1 0 0 0,0-1 0 0 0,0 1 0 0 0,0 0 1 0 0,0 0-1 0 0,0 0 0 0 0,0 0 0 0 0,-4 1 0 0 0,5-1 0 0 0,1 0 0 0 0,-1 1 1 0 0,1-1-1 0 0,-1 0 0 0 0,1 1 0 0 0,-1-1 1 0 0,1 1-1 0 0,-1-1 0 0 0,1 0 1 0 0,0 1-1 0 0,-1-1 0 0 0,1 1 0 0 0,0-1 1 0 0,-1 1-1 0 0,1-1 0 0 0,0 1 0 0 0,-1-1 1 0 0,1 1-1 0 0,0 0 0 0 0,0-1 1 0 0,0 1-1 0 0,0-1 0 0 0,-1 1 0 0 0,1 0 1 0 0,0 0-1 0 0,0 18 49 0 0,0-14-19 0 0,0-3 21 0 0,1 0-1 0 0,-1 0 0 0 0,1-1 0 0 0,-1 1 0 0 0,1 0 0 0 0,-1 0 1 0 0,1 0-1 0 0,0 0 0 0 0,0-1 0 0 0,0 1 0 0 0,0 0 0 0 0,0-1 1 0 0,1 1-1 0 0,-1-1 0 0 0,0 1 0 0 0,1-1 0 0 0,-1 0 0 0 0,1 0 0 0 0,-1 1 1 0 0,1-1-1 0 0,0 0 0 0 0,-1 0 0 0 0,1-1 0 0 0,0 1 0 0 0,0 0 1 0 0,0 0-1 0 0,0-1 0 0 0,3 1 0 0 0,-3 0-6 0 0,-1-1 1 0 0,1 1-1 0 0,0-1 0 0 0,0 0 0 0 0,0 0 1 0 0,0 0-1 0 0,0 0 0 0 0,0 0 0 0 0,0 0 1 0 0,0 0-1 0 0,0-1 0 0 0,0 1 0 0 0,-1 0 1 0 0,1-1-1 0 0,0 0 0 0 0,0 0 0 0 0,0 1 1 0 0,-1-1-1 0 0,1 0 0 0 0,0 0 0 0 0,-1 0 1 0 0,1-1-1 0 0,-1 1 0 0 0,1 0 0 0 0,-1-1 1 0 0,0 1-1 0 0,1-1 0 0 0,-1 1 0 0 0,1-3 1 0 0,0-1-102 0 0,1-1 1 0 0,-2 0 0 0 0,1 1 0 0 0,-1-1 0 0 0,0 0-1 0 0,0 0 1 0 0,0 0 0 0 0,-1 0 0 0 0,0-7 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36.7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10 13763 0 0,'0'0'4046'0'0,"-21"-2"-4054"0"0,-68-5-16 0 0,59 7-5 0 0,19 4-23 0 0,7-2 22 0 0,2-1 15 0 0,0 0-1 0 0,1 0 1 0 0,-1 0-1 0 0,1 0 1 0 0,-1 0-1 0 0,1 0 1 0 0,-1 0-1 0 0,1 1 1 0 0,0-1-1 0 0,0 0 1 0 0,0 1-1 0 0,-2 2 1 0 0,2-3 26 0 0,1 0 0 0 0,0 0 1 0 0,-1 0-1 0 0,1 0 0 0 0,0 0 1 0 0,0 1-1 0 0,0-1 0 0 0,0 0 1 0 0,0 0-1 0 0,0 0 0 0 0,0 0 1 0 0,0 0-1 0 0,0 0 0 0 0,0 0 1 0 0,1 0-1 0 0,-1 0 0 0 0,0 0 1 0 0,1 0-1 0 0,-1 0 0 0 0,1 0 1 0 0,-1 0-1 0 0,1 0 0 0 0,0 0 0 0 0,0 1 1 0 0,7 6 129 0 0,-1 0 0 0 0,2 0 0 0 0,-1-1-1 0 0,1 0 1 0 0,11 6 0 0 0,-2 0 51 0 0,-3-2-28 0 0,13 9 355 0 0,0 1 1 0 0,-2 2 0 0 0,32 33-1 0 0,-54-52-453 0 0,-1 1 0 0 0,0-1 1 0 0,0 1-1 0 0,0 0 0 0 0,-1 0 0 0 0,0 0 0 0 0,1 0 0 0 0,0 7 1 0 0,-2-11-43 0 0,-1 1 0 0 0,1-1 1 0 0,-1 1-1 0 0,0-1 1 0 0,0 1-1 0 0,0-1 1 0 0,0 1-1 0 0,0-1 0 0 0,0 1 1 0 0,0-1-1 0 0,0 1 1 0 0,-1 0-1 0 0,1-1 1 0 0,0 1-1 0 0,-1-1 0 0 0,0 0 1 0 0,1 1-1 0 0,-1-1 1 0 0,0 1-1 0 0,0-1 1 0 0,1 0-1 0 0,-1 0 1 0 0,0 1-1 0 0,0-1 0 0 0,0 0 1 0 0,-1 0-1 0 0,1 0 1 0 0,0 0-1 0 0,0 0 1 0 0,-1 0-1 0 0,1-1 0 0 0,-3 2 1 0 0,-1 0 21 0 0,-1 0 0 0 0,0 0 1 0 0,0-1-1 0 0,0 0 0 0 0,0 0 0 0 0,0 0 0 0 0,0-1 1 0 0,0 0-1 0 0,0 0 0 0 0,-6-2 0 0 0,-2 0-253 0 0,0 0 0 0 0,1-1 0 0 0,-17-7 0 0 0,13 4-1383 0 0,-22-13 1 0 0,4 0-6717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37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12267 0 0,'0'0'4455'0'0,"5"20"-3545"0"0,14 64-179 0 0,-16-72-511 0 0,-1 1 0 0 0,-1 0 0 0 0,0 0 0 0 0,-1 19 0 0 0,1 6-81 0 0,-1-28-113 0 0,0-7 1 0 0,0 1-1 0 0,1 0 1 0 0,-1-1-1 0 0,1 1 1 0 0,-1 0-1 0 0,1-1 1 0 0,0 1-1 0 0,3 4 1 0 0,-4-8-12 0 0,0 0-1 0 0,0 0 1 0 0,0 0 0 0 0,0 0-1 0 0,0 0 1 0 0,0 0-1 0 0,0 1 1 0 0,0-1 0 0 0,0 0-1 0 0,0 0 1 0 0,0 0 0 0 0,1 0-1 0 0,-1 0 1 0 0,0 0 0 0 0,0 0-1 0 0,0 0 1 0 0,0 0 0 0 0,0 0-1 0 0,0 0 1 0 0,0 0 0 0 0,0 0-1 0 0,0 0 1 0 0,0 0-1 0 0,1 0 1 0 0,-1 0 0 0 0,0 0-1 0 0,0 0 1 0 0,0 0 0 0 0,0 0-1 0 0,0 0 1 0 0,0 0 0 0 0,0 0-1 0 0,0 0 1 0 0,0 0 0 0 0,1 0-1 0 0,-1 0 1 0 0,0 0 0 0 0,0 0-1 0 0,0 0 1 0 0,0 0-1 0 0,0 0 1 0 0,4-5 182 0 0,2-6-254 0 0,-6 11 62 0 0,4-11-170 0 0,0 0 0 0 0,3-18 0 0 0,4-11-372 0 0,-11 39 530 0 0,0 0 0 0 0,0 1-1 0 0,1-1 1 0 0,-1 1 0 0 0,0-1 0 0 0,0 0 0 0 0,1 1 0 0 0,-1-1 0 0 0,0 1 0 0 0,1-1-1 0 0,-1 1 1 0 0,1-1 0 0 0,-1 1 0 0 0,1-1 0 0 0,-1 1 0 0 0,1 0 0 0 0,-1-1 0 0 0,1 1-1 0 0,-1-1 1 0 0,1 1 0 0 0,-1 0 0 0 0,1 0 0 0 0,0-1 0 0 0,-1 1 0 0 0,1 0 0 0 0,0 0-1 0 0,-1 0 1 0 0,1 0 0 0 0,-1 0 0 0 0,1 0 0 0 0,0 0 0 0 0,-1 0 0 0 0,1 0 0 0 0,0 0-1 0 0,-1 0 1 0 0,1 0 0 0 0,0 0 0 0 0,-1 0 0 0 0,1 1 0 0 0,-1-1 0 0 0,1 0 0 0 0,0 0-1 0 0,-1 1 1 0 0,1-1 0 0 0,0 1 0 0 0,2 1 18 0 0,1 1 0 0 0,-1-1 0 0 0,1 1 0 0 0,-1 0 0 0 0,4 5 0 0 0,52 67 578 0 0,-3 2 369 0 0,-51-72-700 0 0,-1 0-1 0 0,1-1 1 0 0,0 1-1 0 0,0-1 0 0 0,7 4 1 0 0,-11-7-158 0 0,1 0 1 0 0,0 0-1 0 0,-1 0 1 0 0,1 0 0 0 0,0-1-1 0 0,0 1 1 0 0,0 0-1 0 0,0-1 1 0 0,3 1-1 0 0,-4-1-71 0 0,0 0-1 0 0,0-1 1 0 0,0 1 0 0 0,0 0-1 0 0,0 0 1 0 0,0 0 0 0 0,0-1-1 0 0,0 1 1 0 0,-1 0-1 0 0,1-1 1 0 0,0 1 0 0 0,0-1-1 0 0,0 1 1 0 0,0-1-1 0 0,-1 1 1 0 0,1-1 0 0 0,0 0-1 0 0,-1 1 1 0 0,1-1 0 0 0,0 0-1 0 0,0 0 1 0 0,4-7-32 0 0,0 0-1 0 0,-1-1 1 0 0,0 1 0 0 0,0-1 0 0 0,-1 0 0 0 0,0 0-1 0 0,-1 0 1 0 0,3-14 0 0 0,-2-4-329 0 0,0-46-1 0 0,-3 53-513 0 0,-1 0 0 0 0,-6-34 0 0 0,6 46 688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37.6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153 155 13219 0 0,'0'0'2562'0'0,"-3"-17"-2606"0"0,-9-54-6 0 0,6 46-5 0 0,2 17 2 0 0,0 4 24 0 0,1 1-6 0 0,1-1 1 0 0,-1 1-1 0 0,0 0 0 0 0,0 0 1 0 0,-1 1-1 0 0,-3-4 0 0 0,6 5 46 0 0,1 1 0 0 0,-1-1-1 0 0,0 1 1 0 0,0-1-1 0 0,1 1 1 0 0,-1-1 0 0 0,0 1-1 0 0,0 0 1 0 0,0-1-1 0 0,1 1 1 0 0,-1 0-1 0 0,0 0 1 0 0,0-1 0 0 0,0 1-1 0 0,0 0 1 0 0,0 0-1 0 0,0 0 1 0 0,0 0 0 0 0,1 0-1 0 0,-1 0 1 0 0,0 1-1 0 0,0-1 1 0 0,0 0 0 0 0,0 0-1 0 0,0 1 1 0 0,0-1-1 0 0,1 0 1 0 0,-1 1 0 0 0,0-1-1 0 0,0 1 1 0 0,1-1-1 0 0,-1 1 1 0 0,0-1 0 0 0,0 1-1 0 0,0 0 1 0 0,-6 10 338 0 0,0 1 0 0 0,1-1 0 0 0,-9 24 1 0 0,4-11-130 0 0,6-13-107 0 0,3-6-44 0 0,-1 0 0 0 0,1 0 0 0 0,0 1 0 0 0,0-1-1 0 0,0 0 1 0 0,1 1 0 0 0,0-1 0 0 0,0 1 0 0 0,0 11 0 0 0,1-17-30 0 0,0 1-1 0 0,0-1 1 0 0,0 1-1 0 0,0-1 1 0 0,1 1 0 0 0,-1-1-1 0 0,0 1 1 0 0,1-1 0 0 0,-1 1-1 0 0,0-1 1 0 0,1 1 0 0 0,-1-1-1 0 0,0 0 1 0 0,1 1 0 0 0,-1-1-1 0 0,1 0 1 0 0,-1 1 0 0 0,1-1-1 0 0,-1 0 1 0 0,0 0 0 0 0,1 1-1 0 0,-1-1 1 0 0,1 0 0 0 0,0 0-1 0 0,-1 0 1 0 0,1 0-1 0 0,17 3 453 0 0,-17-3-437 0 0,3 0-19 0 0,1 0 0 0 0,-1 0 0 0 0,0-1 0 0 0,1 1 0 0 0,-1-1 0 0 0,0 0-1 0 0,1 0 1 0 0,-1-1 0 0 0,0 1 0 0 0,0-1 0 0 0,0 0 0 0 0,0 0 0 0 0,-1 0 0 0 0,1 0 0 0 0,0-1 0 0 0,-1 1-1 0 0,0-1 1 0 0,1 0 0 0 0,-1 0 0 0 0,0 0 0 0 0,-1-1 0 0 0,1 1 0 0 0,4-7 0 0 0,-7 9-38 0 0,1 0 1 0 0,-1 0-1 0 0,1 0 1 0 0,-1 0-1 0 0,1 0 1 0 0,0 1-1 0 0,-1-1 1 0 0,1 0-1 0 0,0 1 1 0 0,0-1-1 0 0,0 0 1 0 0,1 0-1 0 0,-2 1-4 0 0,0 0-1 0 0,1 0 1 0 0,-1 0-1 0 0,1 0 1 0 0,-1 1-1 0 0,0-1 1 0 0,1 0 0 0 0,-1 0-1 0 0,1 0 1 0 0,-1 0-1 0 0,0 0 1 0 0,1 1-1 0 0,-1-1 1 0 0,0 0 0 0 0,1 0-1 0 0,-1 1 1 0 0,0-1-1 0 0,1 0 1 0 0,-1 1-1 0 0,0-1 1 0 0,1 0-1 0 0,-1 1 1 0 0,0-1 0 0 0,0 0-1 0 0,0 1 1 0 0,1-1-1 0 0,-1 0 1 0 0,0 1-1 0 0,0-1 1 0 0,0 1-1 0 0,0 0 1 0 0,17 36-363 0 0,13 48 0 0 0,-21-59-650 0 0,-4-12-1821 0 0,0 0-5936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9.45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6 11421 0 0,'0'0'1776'0'0,"6"0"-1218"0"0,-3-1-519 0 0,-1 0 1 0 0,1 0-1 0 0,-1 0 1 0 0,1 1-1 0 0,-1-1 1 0 0,1 1 0 0 0,0-1-1 0 0,-1 1 1 0 0,1 0-1 0 0,0 0 1 0 0,-1 0 0 0 0,1 1-1 0 0,0-1 1 0 0,-1 0-1 0 0,1 1 1 0 0,-1 0-1 0 0,1-1 1 0 0,-1 1 0 0 0,1 0-1 0 0,-1 1 1 0 0,1-1-1 0 0,-1 0 1 0 0,0 1-1 0 0,0-1 1 0 0,0 1 0 0 0,0 0-1 0 0,0-1 1 0 0,0 1-1 0 0,0 0 1 0 0,0 0 0 0 0,-1 0-1 0 0,1 1 1 0 0,-1-1-1 0 0,1 0 1 0 0,-1 1-1 0 0,0-1 1 0 0,0 0 0 0 0,0 1-1 0 0,0 0 1 0 0,-1-1-1 0 0,1 1 1 0 0,-1-1-1 0 0,1 1 1 0 0,-1 0 0 0 0,0-1-1 0 0,0 1 1 0 0,0 0-1 0 0,-1-1 1 0 0,1 1 0 0 0,0 0-1 0 0,-1-1 1 0 0,0 1-1 0 0,1-1 1 0 0,-1 1-1 0 0,-1 0-39 0 0,-64 67 437 0 0,120-47 1700 0 0,-44-21-2376 0 0,32 2-647 0 0,-14-6-6507 0 0,-15-1-1110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38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0 113 14923 0 0,'0'0'3248'0'0,"5"20"-2268"0"0,12 63-229 0 0,-15-75-603 0 0,-1 0 0 0 0,0-1 0 0 0,0 1 0 0 0,-1 12 0 0 0,-1-8 1 0 0,-5 69 297 0 0,-1-1-432 0 0,8-71-458 0 0,0-11-792 0 0,1-15-919 0 0,-2-85-4387 0 0,0-117-678 0 0,1 207 7256 0 0,0-1 0 0 0,3-13 0 0 0,-4 22 177 0 0,1 0 0 0 0,1 0 0 0 0,-1 0 0 0 0,0 0 0 0 0,1 0 0 0 0,0 1 0 0 0,0-1-1 0 0,0 1 1 0 0,0-1 0 0 0,4-3 0 0 0,-5 6-33 0 0,0-1 0 0 0,1 1-1 0 0,-1 0 1 0 0,0 0 0 0 0,1 0 0 0 0,-1 0-1 0 0,1 1 1 0 0,0-1 0 0 0,-1 0 0 0 0,1 1 0 0 0,-1-1-1 0 0,1 1 1 0 0,0-1 0 0 0,0 1 0 0 0,-1 0 0 0 0,1 0-1 0 0,0 0 1 0 0,0 0 0 0 0,-1 0 0 0 0,1 0 0 0 0,0 0-1 0 0,-1 1 1 0 0,1-1 0 0 0,0 0 0 0 0,-1 1-1 0 0,1 0 1 0 0,1 0 0 0 0,4 2 356 0 0,-1 0 0 0 0,0 1 1 0 0,0-1-1 0 0,-1 1 0 0 0,8 7 0 0 0,-6-5-128 0 0,-1 0 1 0 0,0 0-1 0 0,0 0 0 0 0,-1 1 1 0 0,8 11-1 0 0,-11-13-242 0 0,1-1 1 0 0,-1 1-1 0 0,0 0 0 0 0,0 0 1 0 0,0 0-1 0 0,-1 0 0 0 0,0 0 1 0 0,0 1-1 0 0,0-1 0 0 0,0 7 1 0 0,-1-11-138 0 0,0 0 1 0 0,0 0-1 0 0,0 0 1 0 0,0 0-1 0 0,-1-1 1 0 0,1 1-1 0 0,0 0 1 0 0,-1 0-1 0 0,1 0 1 0 0,0 0-1 0 0,-1 0 1 0 0,1 0-1 0 0,-1-1 1 0 0,1 1 0 0 0,-1 0-1 0 0,1 0 1 0 0,-1-1-1 0 0,0 1 1 0 0,-1 1-1 0 0,1-1-7 0 0,-1 0-1 0 0,0 0 1 0 0,0 0 0 0 0,0 0 0 0 0,0 0-1 0 0,0-1 1 0 0,0 1 0 0 0,-3 0-1 0 0,-4 0-305 0 0,0 0 1 0 0,0 0-1 0 0,-12-2 0 0 0,16 1-101 0 0,-23-4-2559 0 0,8-1-3980 0 0,11 1-1108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38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40 11186 0 0,'0'0'4377'0'0,"7"21"-2827"0"0,21 68-167 0 0,-23-73-801 0 0,0 1-1 0 0,-1 1 1 0 0,2 27-1 0 0,-4-28-289 0 0,1 24 276 0 0,-4 74 0 0 0,1-109-584 0 0,-1-1 0 0 0,0 1 0 0 0,0 0 0 0 0,-1 0 0 0 0,-3 9 0 0 0,3-46-2031 0 0,4 1-539 0 0,7-47 1 0 0,-1 20-38 0 0,-2-6 374 0 0,12-76 121 0 0,-16 134 2228 0 0,-1 0-1 0 0,0 0 1 0 0,1 0-1 0 0,0 0 1 0 0,0 0-1 0 0,6-7 1 0 0,-7 10 24 0 0,0 0 0 0 0,0 0 0 0 0,1 1 0 0 0,-1-1 1 0 0,1 1-1 0 0,-1-1 0 0 0,1 1 0 0 0,0 0 0 0 0,0 0 0 0 0,-1-1 0 0 0,1 1 1 0 0,0 0-1 0 0,0 1 0 0 0,0-1 0 0 0,0 0 0 0 0,0 1 0 0 0,0-1 1 0 0,4 0-1 0 0,-1 1 96 0 0,-1 0 0 0 0,0 0 1 0 0,0 1-1 0 0,0-1 0 0 0,0 1 1 0 0,-1 0-1 0 0,1 0 0 0 0,0 0 1 0 0,0 0-1 0 0,0 1 0 0 0,-1 0 1 0 0,1 0-1 0 0,-1 0 0 0 0,1 0 1 0 0,-1 0-1 0 0,0 1 0 0 0,0-1 1 0 0,0 1-1 0 0,0 0 0 0 0,0 0 1 0 0,2 4-1 0 0,-2-3-59 0 0,0 0 0 0 0,0 1 1 0 0,-1-1-1 0 0,1 1 0 0 0,-1 0 0 0 0,0 0 0 0 0,0 0 1 0 0,-1 0-1 0 0,0 0 0 0 0,0 0 0 0 0,0 0 1 0 0,0 1-1 0 0,-1-1 0 0 0,0 0 0 0 0,-1 10 1 0 0,1-12-144 0 0,-1 0 0 0 0,0 0 1 0 0,0 0-1 0 0,-1 0 0 0 0,1 0 0 0 0,-1 0 1 0 0,1-1-1 0 0,-1 1 0 0 0,0-1 1 0 0,0 1-1 0 0,0-1 0 0 0,0 0 1 0 0,0 0-1 0 0,0 0 0 0 0,-1 0 1 0 0,1 0-1 0 0,-1 0 0 0 0,0 0 1 0 0,1-1-1 0 0,-5 2 0 0 0,0 0-195 0 0,0 0 0 0 0,-1 0 0 0 0,1-1 0 0 0,-1 0 0 0 0,0 0 0 0 0,-14 1 0 0 0,-19-2-2813 0 0,15-4-4020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39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95 14435 0 0,'0'0'3419'0'0,"14"-7"-3976"0"0,46-22 482 0 0,-58 28 71 0 0,1-1 0 0 0,-1 1-1 0 0,1-1 1 0 0,-1 0 0 0 0,4-3 0 0 0,-2-3-16 0 0,-3 3 8 0 0,1 1 9 0 0,9-16 36 0 0,-11 20-32 0 0,1-1 1 0 0,-1 0-1 0 0,1 1 0 0 0,-1-1 0 0 0,1 1 1 0 0,0-1-1 0 0,-1 1 0 0 0,1-1 1 0 0,-1 1-1 0 0,1-1 0 0 0,0 1 1 0 0,0 0-1 0 0,-1-1 0 0 0,1 1 1 0 0,0 0-1 0 0,-1-1 0 0 0,1 1 1 0 0,0 0-1 0 0,0 0 0 0 0,0 0 0 0 0,-1 0 1 0 0,1 0-1 0 0,0 0 0 0 0,1 0 1 0 0,-1 0 3 0 0,-1 1 0 0 0,1-1 0 0 0,-1 0 0 0 0,1 1 1 0 0,0-1-1 0 0,-1 0 0 0 0,1 1 0 0 0,-1-1 0 0 0,1 1 0 0 0,-1-1 1 0 0,1 1-1 0 0,-1-1 0 0 0,0 1 0 0 0,1-1 0 0 0,-1 1 0 0 0,0-1 1 0 0,1 1-1 0 0,-1 0 0 0 0,1 0 0 0 0,4 16 210 0 0,-4-12-133 0 0,8 38 561 0 0,-7-32-335 0 0,1 1 0 0 0,-1 0-1 0 0,2-1 1 0 0,8 20 0 0 0,-11-28-236 0 0,0-1 0 0 0,1 0 0 0 0,0 0 0 0 0,-1 0 0 0 0,1 0 0 0 0,0 0 0 0 0,0-1-1 0 0,0 1 1 0 0,0 0 0 0 0,0-1 0 0 0,0 0 0 0 0,0 1 0 0 0,1-1 0 0 0,-1 0 0 0 0,0 0 0 0 0,1 0 0 0 0,-1 0 0 0 0,1-1 0 0 0,-1 1 0 0 0,1-1 0 0 0,4 1 0 0 0,-3-1-70 0 0,-1 0-1 0 0,1 0 0 0 0,-1-1 1 0 0,0 1-1 0 0,1-1 1 0 0,-1 1-1 0 0,0-1 0 0 0,1 0 1 0 0,-1 0-1 0 0,0-1 0 0 0,0 1 1 0 0,0-1-1 0 0,0 1 0 0 0,0-1 1 0 0,0 0-1 0 0,3-4 1 0 0,15-19-151 0 0,-17 19 126 0 0,1 0 1 0 0,10-10 0 0 0,-14 16 30 0 0,-1-1 0 0 0,1 1 0 0 0,0-1 1 0 0,-1 1-1 0 0,1-1 0 0 0,0 1 1 0 0,0-1-1 0 0,-1 1 0 0 0,1 0 1 0 0,0-1-1 0 0,0 1 0 0 0,0 0 1 0 0,-1 0-1 0 0,1 0 0 0 0,0-1 0 0 0,0 1 1 0 0,0 0-1 0 0,0 0 0 0 0,-1 0 1 0 0,1 0-1 0 0,0 1 0 0 0,0-1 1 0 0,1 0-1 0 0,0 1 0 0 0,-1 0 0 0 0,1 0-1 0 0,-1-1 1 0 0,0 1 0 0 0,1 0 0 0 0,-1 0 0 0 0,0 1 0 0 0,0-1 0 0 0,1 0-1 0 0,-1 0 1 0 0,1 2 0 0 0,1 2 14 0 0,0 1-1 0 0,0-1 1 0 0,0 0-1 0 0,-1 1 1 0 0,4 9-1 0 0,-6-14 7 0 0,0-1 0 0 0,0 1 0 0 0,0 0 0 0 0,1 0 0 0 0,-1-1 0 0 0,0 1 1 0 0,0 0-1 0 0,1-1 0 0 0,-1 1 0 0 0,1 0 0 0 0,-1-1 0 0 0,1 1 0 0 0,-1-1 0 0 0,1 1 0 0 0,-1-1 0 0 0,1 1 0 0 0,-1-1 0 0 0,2 1 0 0 0,-2-1-6 0 0,1 0 0 0 0,-1 0-1 0 0,1 0 1 0 0,-1 0 0 0 0,1 0 0 0 0,-1 0 0 0 0,1 0-1 0 0,-1 0 1 0 0,0 0 0 0 0,1 0 0 0 0,-1 0 0 0 0,1 0 0 0 0,-1-1-1 0 0,1 1 1 0 0,-1 0 0 0 0,0 0 0 0 0,1-1 0 0 0,-1 1 0 0 0,0 0-1 0 0,1 0 1 0 0,-1-1 0 0 0,0 1 0 0 0,1 0 0 0 0,-1-1-1 0 0,0 1 1 0 0,1-1 0 0 0,-1 1 0 0 0,0 0 0 0 0,0-1 0 0 0,0 1-1 0 0,1-1 1 0 0,8-18-15 0 0,-7 14-7 0 0,1 0 0 0 0,-1 0 0 0 0,1 0 1 0 0,0 1-1 0 0,0-1 0 0 0,0 1 0 0 0,5-5 0 0 0,-8 9 5 0 0,1-1-1 0 0,-1 1 0 0 0,1 0 0 0 0,-1-1 1 0 0,0 1-1 0 0,1 0 0 0 0,-1 0 1 0 0,1 0-1 0 0,-1-1 0 0 0,1 1 0 0 0,-1 0 1 0 0,1 0-1 0 0,-1 0 0 0 0,1 0 1 0 0,-1 0-1 0 0,0 0 0 0 0,1 0 0 0 0,-1 0 1 0 0,1 0-1 0 0,-1 0 0 0 0,1 0 1 0 0,-1 0-1 0 0,1 0 0 0 0,-1 0 0 0 0,1 1 1 0 0,-1-1-1 0 0,1 0 0 0 0,-1 0 1 0 0,0 0-1 0 0,1 1 0 0 0,-1-1 0 0 0,1 0 1 0 0,-1 1-1 0 0,0-1 0 0 0,1 0 1 0 0,-1 1-1 0 0,1 0 0 0 0,11 17 5 0 0,-11-16-5 0 0,15 35 162 0 0,0 1 0 0 0,-3 0-1 0 0,-1 1 1 0 0,12 66-1 0 0,-14-26 197 0 0,-9-70-296 0 0,-1 1 0 0 0,0-1 1 0 0,-1 0-1 0 0,0 0 0 0 0,0 0 1 0 0,-4 14-1 0 0,4-21-54 0 0,0 0 0 0 0,1-1 1 0 0,-1 1-1 0 0,0 0 0 0 0,0 0 0 0 0,0 0 1 0 0,-1 0-1 0 0,1-1 0 0 0,0 1 0 0 0,-1 0 1 0 0,1-1-1 0 0,0 1 0 0 0,-1-1 0 0 0,0 0 1 0 0,1 0-1 0 0,-4 2 0 0 0,3-2-13 0 0,0 0 0 0 0,-1 0-1 0 0,1-1 1 0 0,-1 1 0 0 0,1-1 0 0 0,0 1-1 0 0,-1-1 1 0 0,1 0 0 0 0,-1 0 0 0 0,1 0-1 0 0,-1 0 1 0 0,1-1 0 0 0,-5 0 0 0 0,1-1-74 0 0,1 0 0 0 0,0 0 0 0 0,0 0-1 0 0,0-1 1 0 0,0 1 0 0 0,0-1 0 0 0,1 0 0 0 0,-1-1 0 0 0,1 1 0 0 0,-1-1 0 0 0,-3-5 0 0 0,-2-1-650 0 0,1-1-1 0 0,1-1 1 0 0,-10-16 0 0 0,11 15-1217 0 0,-9-22 1 0 0,4 2-3889 0 0,8 23 3049 0 0,-3-11-5806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39.5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18556 0 0,'0'0'1656'0'0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41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6113 0 0,'0'0'13231'0'0,"7"23"-12712"0"0,25 77-132 0 0,-29-90-297 0 0,0 0 1 0 0,-1 0 0 0 0,0 1 0 0 0,0-1-1 0 0,-1 0 1 0 0,0 14 0 0 0,-1-4 38 0 0,0 43 481 0 0,-1-13-1587 0 0,3-21-4930 0 0,-4-42-2552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41.5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3249 0 0,'0'0'12098'0'0,"24"10"-11356"0"0,74 37 10 0 0,-91-44-612 0 0,-1 1 1 0 0,1 0-1 0 0,0 0 1 0 0,-1 0 0 0 0,0 1-1 0 0,0 0 1 0 0,6 7-1 0 0,0 0 242 0 0,-5-6-164 0 0,0 0 51 0 0,0 0-1 0 0,0 1 1 0 0,-1-1-1 0 0,0 2 0 0 0,0-1 1 0 0,-1 1-1 0 0,6 8 0 0 0,-11-14-235 0 0,1-1-1 0 0,-1 0 1 0 0,1 1-1 0 0,-1-1 0 0 0,1 0 1 0 0,-1 1-1 0 0,0-1 1 0 0,0 0-1 0 0,0 1 0 0 0,1-1 1 0 0,-1 0-1 0 0,-1 1 0 0 0,1-1 1 0 0,0 1-1 0 0,0-1 1 0 0,-1 2-1 0 0,1-2-12 0 0,-1 0 1 0 0,1 0-1 0 0,-1 0 1 0 0,0-1-1 0 0,1 1 0 0 0,-1 0 1 0 0,0 0-1 0 0,1 0 1 0 0,-1-1-1 0 0,0 1 0 0 0,0 0 1 0 0,0-1-1 0 0,0 1 1 0 0,0-1-1 0 0,1 1 0 0 0,-3 0 1 0 0,-3 0 24 0 0,0 1-1 0 0,0-1 1 0 0,0-1 0 0 0,0 1-1 0 0,-11-1 1 0 0,13 0-40 0 0,-8-1-60 0 0,0 0-1 0 0,0-1 1 0 0,1-1-1 0 0,-23-7 1 0 0,19 5-331 0 0,1 1 1 0 0,-20-2 0 0 0,34 6 343 0 0,-1-1 0 0 0,0 1 0 0 0,1 0 0 0 0,-1 0 0 0 0,0 0 0 0 0,1 0 0 0 0,-1 0 1 0 0,0 0-1 0 0,0 1 0 0 0,1-1 0 0 0,-1 0 0 0 0,0 0 0 0 0,1 0 0 0 0,-1 1 0 0 0,1-1 0 0 0,-1 0 0 0 0,0 1 1 0 0,0-1-1 0 0,1 1 32 0 0,0-1 1 0 0,-1 0 0 0 0,1 1 0 0 0,0-1 0 0 0,-1 1-1 0 0,1-1 1 0 0,0 1 0 0 0,0-1 0 0 0,0 1 0 0 0,0-1-1 0 0,0 1 1 0 0,-1-1 0 0 0,1 1 0 0 0,0-1-1 0 0,0 1 1 0 0,0-1 0 0 0,0 1 0 0 0,0-1 0 0 0,1 1-1 0 0,0 3 64 0 0,0 0-1 0 0,0 0 1 0 0,0-1-1 0 0,1 1 1 0 0,2 3-1 0 0,-2-2-35 0 0,10 21 143 0 0,2-1-1 0 0,1 0 0 0 0,1-1 1 0 0,1 0-1 0 0,1-1 0 0 0,1-1 1 0 0,25 22-1 0 0,-34-36 223 0 0,17 12 1 0 0,-5-9-2079 0 0,-19-10 368 0 0,-1 0 0 0 0,1-1 0 0 0,-1 1 0 0 0,1 0 0 0 0,0-1 0 0 0,3 0 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41.9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0 244 17924 0 0,'0'0'5084'0'0,"4"16"-6491"0"0,4 26 1856 0 0,-6-25-2600 0 0</inkml:trace>
  <inkml:trace contextRef="#ctx0" brushRef="#br0" timeOffset="1">103 1 18524 0 0,'0'0'2096'0'0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42.7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0,'0'0'0'0'0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43.6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1 389 3233 0 0,'0'0'14812'0'0,"5"-7"-14576"0"0,-1 1-184 0 0,0-1 3 0 0,1 0 0 0 0,0 0 0 0 0,0 1 0 0 0,9-8 0 0 0,-1 2 91 0 0,-1 0 1 0 0,-1 0-1 0 0,0-1 0 0 0,9-15 0 0 0,-16 21-127 0 0,0 0-1 0 0,-1 0 1 0 0,0 0-1 0 0,0 0 0 0 0,0 0 1 0 0,-1-1-1 0 0,0 0 1 0 0,-1 1-1 0 0,0-1 0 0 0,0 0 1 0 0,0-7-1 0 0,-1 4-87 0 0,-1 0 0 0 0,0 1 0 0 0,0-1 0 0 0,-1 1 0 0 0,0-1 0 0 0,-5-10 0 0 0,6 16 21 0 0,-1 1 0 0 0,0-1 1 0 0,-1 0-1 0 0,1 1 0 0 0,-1 0 0 0 0,0-1 1 0 0,0 1-1 0 0,0 0 0 0 0,-1 1 1 0 0,1-1-1 0 0,-1 0 0 0 0,0 1 1 0 0,0 0-1 0 0,-9-5 0 0 0,10 6-17 0 0,-1 0 0 0 0,0 1 0 0 0,0-1 0 0 0,-1 1 0 0 0,1 0 1 0 0,-6-1-1 0 0,9 2 45 0 0,0-1 1 0 0,0 1 0 0 0,0 0 0 0 0,0 0 0 0 0,0 0 0 0 0,0 0 0 0 0,0 0 0 0 0,0 0 0 0 0,0 0 0 0 0,1 1-1 0 0,-1-1 1 0 0,0 0 0 0 0,0 0 0 0 0,0 1 0 0 0,0-1 0 0 0,0 1 0 0 0,1-1 0 0 0,-1 0 0 0 0,0 1-1 0 0,0 0 1 0 0,1-1 0 0 0,-1 1 0 0 0,0-1 0 0 0,1 1 0 0 0,-1 0 0 0 0,1-1 0 0 0,-1 1 0 0 0,0 0 0 0 0,1 0-1 0 0,0 0 1 0 0,-1-1 0 0 0,1 1 0 0 0,0 0 0 0 0,-1 0 0 0 0,1 0 0 0 0,0 1 0 0 0,-1 5 7 0 0,0 0 0 0 0,1 0 0 0 0,0 0 1 0 0,1 0-1 0 0,-1 0 0 0 0,1 0 0 0 0,1 0 0 0 0,-1 0 1 0 0,1-1-1 0 0,5 13 0 0 0,4 3 61 0 0,23 37 0 0 0,-26-45-33 0 0,135 204 1144 0 0,-133-201-788 0 0,14 29 1 0 0,-21-39-305 0 0,-1 0 1 0 0,1 0-1 0 0,-1 0 0 0 0,0 1 1 0 0,-1-1-1 0 0,0 1 1 0 0,1 8-1 0 0,-2-15-58 0 0,0 0 1 0 0,0 0-1 0 0,0 0 0 0 0,0 0 0 0 0,-1-1 0 0 0,1 1 1 0 0,0 0-1 0 0,0 0 0 0 0,0 0 0 0 0,-1-1 0 0 0,1 1 1 0 0,0 0-1 0 0,-1 0 0 0 0,1-1 0 0 0,-1 1 0 0 0,1 0 0 0 0,-1-1 1 0 0,1 1-1 0 0,-1 0 0 0 0,0-1 0 0 0,1 1 0 0 0,-1-1 1 0 0,-1 2-1 0 0,0-1 17 0 0,1-1 1 0 0,-1 1-1 0 0,0-1 1 0 0,1 1-1 0 0,-1-1 1 0 0,0 0-1 0 0,1 0 1 0 0,-1 1-1 0 0,0-1 0 0 0,0 0 1 0 0,-1-1-1 0 0,-3 0 33 0 0,0 0-1 0 0,0 0 1 0 0,0-1-1 0 0,1 1 1 0 0,-1-1 0 0 0,-5-3-1 0 0,3 0-40 0 0,1 1 0 0 0,-1-2-1 0 0,1 1 1 0 0,1-1 0 0 0,-1 0-1 0 0,1 0 1 0 0,0 0 0 0 0,0-1 0 0 0,1 0-1 0 0,0 0 1 0 0,0-1 0 0 0,-6-12-1 0 0,9 16 10 0 0,0-1-1 0 0,1 0 0 0 0,-1 0 0 0 0,1 0 0 0 0,0 1 1 0 0,0-1-1 0 0,1 0 0 0 0,-1 0 0 0 0,1 0 0 0 0,1-7 0 0 0,0 8-4 0 0,-1 0 0 0 0,1 0 0 0 0,1 0 0 0 0,-1 0-1 0 0,0 0 1 0 0,1 1 0 0 0,0-1 0 0 0,0 0 0 0 0,0 1-1 0 0,0-1 1 0 0,1 1 0 0 0,-1 0 0 0 0,1 0-1 0 0,3-3 1 0 0,-2 3-15 0 0,0 0 0 0 0,0 0 0 0 0,0 0-1 0 0,1 0 1 0 0,-1 1 0 0 0,1 0 0 0 0,-1 0 0 0 0,1 0 0 0 0,0 0-1 0 0,0 1 1 0 0,6-1 0 0 0,2 0-19 0 0,0 1 0 0 0,0 0 0 0 0,17 2 0 0 0,-23-1-150 0 0,1 1 1 0 0,-1 1 0 0 0,0-1 0 0 0,1 1 0 0 0,-1 0 0 0 0,0 1-1 0 0,0 0 1 0 0,0 0 0 0 0,8 5 0 0 0,-11-5-1894 0 0,1 1-1 0 0,-1-1 1 0 0,1 1 0 0 0,4 5-1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44.35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15291 0 0,'0'0'655'0'0,"7"21"56"0"0,20 70-46 0 0,-22-74-347 0 0,0 0-1 0 0,-2 0 1 0 0,3 20-1 0 0,-4-14 15 0 0,1 9-59 0 0,-1 1 0 0 0,-3 39 0 0 0,1-71-341 0 0,0-1-1 0 0,0 1 1 0 0,0 0-1 0 0,0-1 1 0 0,0 1 0 0 0,0 0-1 0 0,0 0 1 0 0,0-1 0 0 0,-1 1-1 0 0,1 0 1 0 0,0-1 0 0 0,-1 1-1 0 0,1 0 1 0 0,0-1 0 0 0,-1 1-1 0 0,1-1 1 0 0,-1 1 0 0 0,1-1-1 0 0,-2 2 1 0 0,2-2-6 0 0,0 0 0 0 0,-1 0 0 0 0,1 0 0 0 0,0 0 0 0 0,-1 0 0 0 0,1 0 0 0 0,-1 0 0 0 0,1 0 0 0 0,0 0 0 0 0,-1-1 0 0 0,1 1 0 0 0,0 0 0 0 0,-1 0 0 0 0,1 0 0 0 0,0 0 0 0 0,0 0 0 0 0,-1-1 0 0 0,1 1 0 0 0,0 0 0 0 0,-1 0 0 0 0,1 0 0 0 0,0-1 0 0 0,0 1 0 0 0,-1 0 0 0 0,1-1 0 0 0,0 1 0 0 0,0 0 0 0 0,0 0 0 0 0,-1-1 0 0 0,1 1 0 0 0,0 0 0 0 0,0-1 0 0 0,0 1 0 0 0,0 0 0 0 0,0-1 0 0 0,0 1 0 0 0,0-1 0 0 0,0 1 0 0 0,-3-11-1619 0 0,1 1-1 0 0,0-1 1 0 0,1 1 0 0 0,0-1-1 0 0,1 0 1 0 0,2-20 0 0 0,-1 13-93 0 0,1-7 1416 0 0,2-1 0 0 0,0 1-1 0 0,2 0 1 0 0,14-41 0 0 0,-18 61 875 0 0,-1 0 1 0 0,2 0-1 0 0,-1 0 1 0 0,0 1-1 0 0,1-1 1 0 0,0 1-1 0 0,0 0 1 0 0,5-6-1 0 0,-6 8-260 0 0,0 1 0 0 0,0-1 0 0 0,0 1 0 0 0,0 0 0 0 0,0 0 0 0 0,0-1 0 0 0,0 1-1 0 0,0 1 1 0 0,0-1 0 0 0,0 0 0 0 0,1 0 0 0 0,-1 1 0 0 0,0-1 0 0 0,1 1 0 0 0,-1 0-1 0 0,0 0 1 0 0,1 0 0 0 0,-1 0 0 0 0,0 0 0 0 0,1 0 0 0 0,3 2 0 0 0,-2-1 80 0 0,0 0 0 0 0,0 1 0 0 0,1 0 0 0 0,-2 0 1 0 0,1 0-1 0 0,0 0 0 0 0,0 1 0 0 0,-1 0 0 0 0,1-1 0 0 0,4 6 0 0 0,4 5 569 0 0,14 18-1 0 0,-21-24-623 0 0,2 3 294 0 0,0 0 0 0 0,11 20-1 0 0,-16-26-438 0 0,0 0 0 0 0,-1 0 0 0 0,1 1 0 0 0,-1-1 0 0 0,1 0 0 0 0,-1 1 0 0 0,-1-1 0 0 0,1 1 0 0 0,-1-1 0 0 0,0 1 0 0 0,0 4 0 0 0,0-7-103 0 0,-1-1 0 0 0,1 0 0 0 0,0 1-1 0 0,-1-1 1 0 0,0 0 0 0 0,1 1 0 0 0,-1-1 0 0 0,0 0-1 0 0,0 0 1 0 0,0 0 0 0 0,1 1 0 0 0,-1-1-1 0 0,-1 0 1 0 0,1 0 0 0 0,0 0 0 0 0,0-1 0 0 0,0 1-1 0 0,0 0 1 0 0,0 0 0 0 0,-1-1 0 0 0,1 1-1 0 0,0 0 1 0 0,-1-1 0 0 0,1 0 0 0 0,-1 1-1 0 0,1-1 1 0 0,-2 1 0 0 0,-5 0 64 0 0,0 0 0 0 0,0 0 1 0 0,-13-1-1 0 0,15 0-51 0 0,-8-1-27 0 0,0-1 1 0 0,0 0-1 0 0,0-1 0 0 0,0 0 1 0 0,-22-9-1 0 0,-1 0-175 0 0,36 12 177 0 0,-13-3-270 0 0,12 5 143 0 0,5 5 225 0 0,14 13 49 0 0,0-1-1 0 0,2-1 1 0 0,0 0 0 0 0,27 17 0 0 0,-6-2-224 0 0,-4-3-521 0 0,17 15-1535 0 0,-16-19-8795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9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236 29 8945 0 0,'0'0'7733'0'0,"0"0"-7533"0"0,0 0-200 0 0,0 0-953 0 0,0 0 953 0 0,-46 6 392 0 0,23-6-91 0 0,-1 0-177 0 0,-4-4-124 0 0,0 1-8 0 0,-1-1-885 0 0,5-1-327 0 0,8 0-1084 0 0,-1-9-3844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44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97 348 16307 0 0,'0'0'1514'0'0,"7"22"-647"0"0,20 67-24 0 0,-24-80-578 0 0,-1 1-1 0 0,0-1 1 0 0,2 14 0 0 0,-3-15-71 0 0,1 31 543 0 0,-2-35-687 0 0,0-1 0 0 0,0 1 0 0 0,0-1 0 0 0,-1 1 0 0 0,1 0-1 0 0,-1-1 1 0 0,0 1 0 0 0,-2 3 0 0 0,2-6-55 0 0,0 1 0 0 0,0-1 0 0 0,0 0 0 0 0,0 1 0 0 0,-1-1 0 0 0,1 0 1 0 0,0 0-1 0 0,-1 0 0 0 0,1 0 0 0 0,-1 0 0 0 0,1 0 0 0 0,-1 0 0 0 0,1-1 0 0 0,-1 1 0 0 0,0-1 0 0 0,1 1 0 0 0,-1-1 0 0 0,0 1 0 0 0,0-1 1 0 0,1 0-1 0 0,-1 0 0 0 0,0 0 0 0 0,0 0 0 0 0,1 0 0 0 0,-1 0 0 0 0,0-1 0 0 0,-1 1 0 0 0,-3-2-226 0 0,0 1 0 0 0,0 0 1 0 0,1-1-1 0 0,-1 0 0 0 0,0 0 0 0 0,-8-6 0 0 0,9 5-397 0 0,0-1 0 0 0,0 0 0 0 0,0 0-1 0 0,-5-5 1 0 0,-5-12-6988 0 0</inkml:trace>
  <inkml:trace contextRef="#ctx0" brushRef="#br0" timeOffset="1">202 0 21877 0 0,'0'0'-48'0'0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3.2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199 0 14155 0 0,'0'0'283'0'0,"-23"3"-361"0"0,-71 7 41 0 0,52-5-11 0 0,26 0-29 0 0,7-1 27 0 0,8-4 52 0 0,0 1 0 0 0,1-1 0 0 0,-1 0 1 0 0,0 0-1 0 0,0 1 0 0 0,1-1 0 0 0,-1 0 0 0 0,0 1 0 0 0,1-1 0 0 0,-1 1 0 0 0,0-1 0 0 0,1 1 0 0 0,-1-1 0 0 0,1 1 0 0 0,-1 0 0 0 0,1-1 0 0 0,-1 1 0 0 0,1 0 0 0 0,-1-1 0 0 0,1 1 0 0 0,0 0 0 0 0,-1 0 0 0 0,1-1 0 0 0,0 1 1 0 0,0 0-1 0 0,-1 0 0 0 0,1 1 0 0 0,0-1 43 0 0,1 0 1 0 0,-1 0 0 0 0,1 0-1 0 0,-1 0 1 0 0,1 0 0 0 0,-1 1 0 0 0,1-1-1 0 0,-1 0 1 0 0,1 0 0 0 0,0-1-1 0 0,0 1 1 0 0,-1 0 0 0 0,1 0-1 0 0,0 0 1 0 0,0 0 0 0 0,0-1 0 0 0,0 1-1 0 0,1 0 1 0 0,82 52 1951 0 0,37 25-135 0 0,-102-64-1506 0 0,-1 0 0 0 0,0 2 0 0 0,-2 0 1 0 0,17 19-1 0 0,-28-28-216 0 0,0 0 0 0 0,0 0 1 0 0,6 13-1 0 0,-9-17-98 0 0,-1 1 0 0 0,0-1 1 0 0,1 0-1 0 0,-2 1 0 0 0,1-1 0 0 0,0 1 0 0 0,-1 0 0 0 0,1-1 0 0 0,-1 1 0 0 0,0 0 1 0 0,-1 4-1 0 0,1-7-22 0 0,0 1 1 0 0,-1-1-1 0 0,0 1 1 0 0,1-1 0 0 0,-1 1-1 0 0,0-1 1 0 0,0 1-1 0 0,0-1 1 0 0,0 1 0 0 0,0-1-1 0 0,0 0 1 0 0,0 0-1 0 0,0 0 1 0 0,0 1 0 0 0,-1-1-1 0 0,1 0 1 0 0,0 0-1 0 0,-1-1 1 0 0,1 1-1 0 0,-1 0 1 0 0,1 0 0 0 0,-4 0-1 0 0,-1 1 40 0 0,0 0-1 0 0,0-1 1 0 0,-1 1-1 0 0,-10 0 0 0 0,-6-1 17 0 0,1-2-1 0 0,-1 0 0 0 0,-41-7 0 0 0,45 4-1422 0 0,-27-10 1 0 0,32 9-1999 0 0,1-1 1 0 0,-19-12 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3.6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238 0 6169 0 0,'0'0'6100'0'0,"-20"1"-5083"0"0,-62 3-117 0 0,78-3-813 0 0,0-1 1 0 0,0 1 0 0 0,1 0-1 0 0,-1 0 1 0 0,0 0-1 0 0,0 1 1 0 0,-3 1 0 0 0,5-1 2 0 0,0-1 0 0 0,0 1 1 0 0,0-1-1 0 0,0 1 1 0 0,0 0-1 0 0,-2 2 0 0 0,-2 3 154 0 0,-2 2-80 0 0,0 0 0 0 0,0 1 0 0 0,1 0 0 0 0,0 1 0 0 0,1 0 0 0 0,0 0 0 0 0,1 0 0 0 0,0 1 0 0 0,1-1 0 0 0,0 1 0 0 0,1 0 0 0 0,0 0 0 0 0,1 1 0 0 0,0-1 0 0 0,1 0 0 0 0,1 16 0 0 0,0-24-131 0 0,0 0 0 0 0,0 0 0 0 0,1 0 0 0 0,0-1 1 0 0,0 1-1 0 0,0 0 0 0 0,0-1 0 0 0,1 1 0 0 0,-1-1 1 0 0,1 1-1 0 0,0-1 0 0 0,0 0 0 0 0,4 5 0 0 0,-3-4 45 0 0,2 1 0 0 0,-1-1 0 0 0,0-1 0 0 0,1 1-1 0 0,0-1 1 0 0,0 1 0 0 0,0-1 0 0 0,6 2-1 0 0,2 1-27 0 0,1-2-1 0 0,0 1 1 0 0,0-1-1 0 0,1-1 1 0 0,-1-1-1 0 0,18 1 1 0 0,-26-2-385 0 0,9 0-320 0 0,23-1 0 0 0,-33-1-893 0 0,0 0 0 0 0,0 1 0 0 0,-1-2 1 0 0,1 1-1 0 0,4-2 0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4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1 146 8978 0 0,'0'0'9471'0'0,"10"0"-9365"0"0,35-2-58 0 0,-41 2-55 0 0,-1 0 0 0 0,0 0 1 0 0,1-1-1 0 0,-1 0 0 0 0,0 1 0 0 0,0-1 1 0 0,1-1-1 0 0,-1 1 0 0 0,0 0 1 0 0,0-1-1 0 0,0 1 0 0 0,0-1 1 0 0,-1 0-1 0 0,1 0 0 0 0,0 0 0 0 0,2-3 1 0 0,-3 3-4 0 0,0 0-30 0 0,0 0 0 0 0,0 0 0 0 0,-1 0 0 0 0,1-1 0 0 0,-1 1 0 0 0,1 0 0 0 0,-1 0 0 0 0,0-1 0 0 0,0 1 0 0 0,0-1 0 0 0,0 1 0 0 0,-1-1 0 0 0,1 0 0 0 0,-1 1 0 0 0,1-1 0 0 0,-1 0 0 0 0,0 1 0 0 0,0-1 0 0 0,0 0 0 0 0,0 1 0 0 0,-1-1 0 0 0,1 1 0 0 0,-1-1-1 0 0,1 0 1 0 0,-1 1 0 0 0,-2-4 0 0 0,2 3 26 0 0,0 0 0 0 0,-1 0 0 0 0,1 0 0 0 0,-1 0 0 0 0,0 0 0 0 0,0 1-1 0 0,0-1 1 0 0,0 1 0 0 0,0 0 0 0 0,0-1 0 0 0,-1 1 0 0 0,1 0 0 0 0,-1 0-1 0 0,1 0 1 0 0,-1 1 0 0 0,0-1 0 0 0,0 1 0 0 0,0-1 0 0 0,0 1-1 0 0,0 0 1 0 0,0 0 0 0 0,-3 0 0 0 0,4 1 40 0 0,1 0 0 0 0,0 0 0 0 0,0 0-1 0 0,-1 0 1 0 0,1 0 0 0 0,0 1 0 0 0,0-1 0 0 0,0 0 0 0 0,-1 1 0 0 0,1-1-1 0 0,0 1 1 0 0,0-1 0 0 0,0 1 0 0 0,0 0 0 0 0,0-1 0 0 0,0 1 0 0 0,0 0 0 0 0,0 0-1 0 0,0 0 1 0 0,0 0 0 0 0,1 0 0 0 0,-1 0 0 0 0,0 0 0 0 0,0 0 0 0 0,1 0-1 0 0,-1 0 1 0 0,1 0 0 0 0,-1 2 0 0 0,-2 4 190 0 0,0 0 0 0 0,1 0-1 0 0,-2 11 1 0 0,3-12-118 0 0,-1 1 10 0 0,0 1 0 0 0,1 0 1 0 0,0 0-1 0 0,1 0 0 0 0,0-1 0 0 0,1 15 1 0 0,0-19-67 0 0,-1-1 1 0 0,1 0 0 0 0,-1 0 0 0 0,1 0-1 0 0,0 0 1 0 0,-1 0 0 0 0,1 0 0 0 0,0-1-1 0 0,0 1 1 0 0,1 0 0 0 0,-1 0 0 0 0,0-1 0 0 0,0 1-1 0 0,1-1 1 0 0,-1 1 0 0 0,1-1 0 0 0,0 1-1 0 0,-1-1 1 0 0,1 0 0 0 0,0 0 0 0 0,0 0-1 0 0,0 0 1 0 0,0 0 0 0 0,0 0 0 0 0,0 0-1 0 0,0-1 1 0 0,0 1 0 0 0,0-1 0 0 0,4 1-1 0 0,-4-1-18 0 0,0 0 0 0 0,0 0 0 0 0,0 0 0 0 0,0 0 0 0 0,0 0 0 0 0,0 0 0 0 0,0 0 0 0 0,0-1 0 0 0,0 1 0 0 0,0-1 0 0 0,0 1 0 0 0,-1-1 0 0 0,1 0 0 0 0,0 0 0 0 0,0 0 0 0 0,0 0 0 0 0,-1 0 0 0 0,1 0 0 0 0,1-2 0 0 0,0-1-13 0 0,0 1 1 0 0,0 0-1 0 0,-1-1 0 0 0,0 1 1 0 0,0-1-1 0 0,0 0 0 0 0,0 0 1 0 0,2-5-1 0 0,-4 8-10 0 0,0 0 0 0 0,1 0-1 0 0,-1 0 1 0 0,1 0 0 0 0,-1 0 0 0 0,1 0 0 0 0,0 0 0 0 0,-1 1 0 0 0,1-1-1 0 0,0 0 1 0 0,0 0 0 0 0,-1 0 0 0 0,3 0 0 0 0,-3 0-3 0 0,1 1 0 0 0,-1 0 0 0 0,0 0 0 0 0,1 0 0 0 0,-1 0 1 0 0,1 0-1 0 0,-1 0 0 0 0,1 0 0 0 0,-1 0 0 0 0,1 0 0 0 0,-1 0 1 0 0,1 0-1 0 0,-1 0 0 0 0,0 0 0 0 0,1 0 0 0 0,-1 0 0 0 0,1 1 0 0 0,-1-1 1 0 0,1 0-1 0 0,-1 0 0 0 0,0 0 0 0 0,1 1 0 0 0,-1-1 0 0 0,0 0 1 0 0,1 0-1 0 0,-1 1 0 0 0,0-1 0 0 0,1 0 0 0 0,-1 1 0 0 0,0-1 0 0 0,1 1 1 0 0,-1-1-1 0 0,0 0 0 0 0,0 1 0 0 0,1 0 0 0 0,6 11-3 0 0,0 1 0 0 0,-1 1 0 0 0,0-1 0 0 0,-1 1 0 0 0,6 23 0 0 0,-11-35-172 0 0,1 0 1 0 0,0 0 0 0 0,-1-1 0 0 0,1 1 0 0 0,0 0 0 0 0,0-1-1 0 0,0 1 1 0 0,2 2 0 0 0,2 0-3104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4.3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18516 0 0,'0'0'2569'0'0,"4"23"-1781"0"0,11 72-196 0 0,-9-50-28 0 0,0 74 0 0 0,-5-50-539 0 0,0-55-430 0 0,1 0 0 0 0,1 0-1 0 0,6 23 1 0 0,-4-21-3984 0 0,2 0-3830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4.7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1 244 14195 0 0,'0'0'7450'0'0,"18"67"-10635"0"0,-18-72 792 0 0</inkml:trace>
  <inkml:trace contextRef="#ctx0" brushRef="#br0" timeOffset="1">126 0 17244 0 0,'0'0'4177'0'0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5.1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10890 0 0,'0'0'9000'0'0,"2"8"-8791"0"0,7 27 68 0 0,-9-35 59 0 0,1-3-148 0 0,1-11-164 0 0,-2 13-34 0 0,0 1 0 0 0,1-1 0 0 0,-1 1-1 0 0,0-1 1 0 0,0 1 0 0 0,0-1 0 0 0,1 1-1 0 0,-1 0 1 0 0,0-1 0 0 0,0 1 0 0 0,1-1 0 0 0,-1 1-1 0 0,0-1 1 0 0,1 1 0 0 0,-1 0 0 0 0,1-1-1 0 0,-1 1 1 0 0,0 0 0 0 0,1-1 0 0 0,-1 1-1 0 0,1 0 1 0 0,-1 0 0 0 0,1 0 0 0 0,0-1-1 0 0,1 1-14 0 0,-1 1 0 0 0,1-1-1 0 0,-1 0 1 0 0,1 1 0 0 0,0-1 0 0 0,-1 1-1 0 0,1-1 1 0 0,-1 1 0 0 0,0 0-1 0 0,1 0 1 0 0,-1-1 0 0 0,0 1-1 0 0,1 0 1 0 0,-1 0 0 0 0,0 1-1 0 0,0-1 1 0 0,0 0 0 0 0,0 0 0 0 0,0 0-1 0 0,0 1 1 0 0,2 2 0 0 0,1 2 78 0 0,0 1 1 0 0,-1 0-1 0 0,4 9 1 0 0,-3-7 67 0 0,-1-1 1 0 0,-1 1 0 0 0,1 0-1 0 0,1 14 1 0 0,-4-23-87 0 0,-1 1 0 0 0,1-1 0 0 0,0 1 1 0 0,0-1-1 0 0,0 1 0 0 0,1 0 0 0 0,-1-1 1 0 0,0 1-1 0 0,0-1 0 0 0,0 1 0 0 0,0-1 0 0 0,0 1 1 0 0,1-1-1 0 0,-1 1 0 0 0,0-1 0 0 0,1 1 1 0 0,-1-1-1 0 0,0 1 0 0 0,1-1 0 0 0,0 1 1 0 0,-1-1 6 0 0,1 0 1 0 0,-1 0 0 0 0,0 0 0 0 0,1 0 0 0 0,-1-1-1 0 0,1 1 1 0 0,-1 0 0 0 0,1-1 0 0 0,-1 1 0 0 0,0 0-1 0 0,1 0 1 0 0,-1-1 0 0 0,0 1 0 0 0,0-1 0 0 0,1 1-1 0 0,-1 0 1 0 0,0-1 0 0 0,0 1 0 0 0,1-1 0 0 0,-1 1-1 0 0,0-1 1 0 0,0 1 0 0 0,0-1 0 0 0,6-14-35 0 0,0-1-1 0 0,-2 1 1 0 0,4-20 0 0 0,-7 28-16 0 0,-1 7 5 0 0,0-1 1 0 0,0 0 0 0 0,0 0 0 0 0,1 0-1 0 0,-1 0 1 0 0,0 1 0 0 0,0-1 0 0 0,1 0 0 0 0,-1 0-1 0 0,0 0 1 0 0,1 1 0 0 0,-1-1 0 0 0,1 0-1 0 0,-1 1 1 0 0,1-1 0 0 0,-1 0 0 0 0,1 1 0 0 0,0-1-1 0 0,-1 1 1 0 0,1-1 0 0 0,0 1 0 0 0,-1-1-1 0 0,1 1 1 0 0,0-1 0 0 0,0 1 0 0 0,0-1 0 0 0,0 1 1 0 0,0 0 1 0 0,0 1-1 0 0,0-1 1 0 0,0 0 0 0 0,0 0-1 0 0,0 1 1 0 0,0-1-1 0 0,0 1 1 0 0,0-1 0 0 0,0 1-1 0 0,0-1 1 0 0,-1 1-1 0 0,1-1 1 0 0,0 1-1 0 0,0 0 1 0 0,-1-1 0 0 0,1 1-1 0 0,0 0 1 0 0,-1 0-1 0 0,1-1 1 0 0,-1 1 0 0 0,2 2-1 0 0,17 29 162 0 0,-2 2 0 0 0,15 39-1 0 0,-22-50-20 0 0,9 22 177 0 0,47 121 751 0 0,-58-142-958 0 0,-2 0 1 0 0,0 0 0 0 0,-2 1-1 0 0,0-1 1 0 0,-1 30-1 0 0,-3-53-106 0 0,0-1-1 0 0,0 1 1 0 0,0 0 0 0 0,0 0-1 0 0,0 0 1 0 0,0 0 0 0 0,0-1-1 0 0,0 1 1 0 0,0 0 0 0 0,0 0-1 0 0,-1 0 1 0 0,1-1 0 0 0,0 1-1 0 0,-1 0 1 0 0,1 0-1 0 0,-1-1 1 0 0,1 1 0 0 0,0 0-1 0 0,-1 0 1 0 0,0-1 0 0 0,1 1-1 0 0,-1-1 1 0 0,1 1 0 0 0,-1-1-1 0 0,0 1 1 0 0,1-1 0 0 0,-1 1-1 0 0,0-1 1 0 0,0 1 0 0 0,1-1-1 0 0,-1 0 1 0 0,0 1-1 0 0,0-1 1 0 0,0 0 0 0 0,1 0-1 0 0,-1 0 1 0 0,0 0 0 0 0,0 0-1 0 0,0 1 1 0 0,0-2 0 0 0,1 1-1 0 0,-3 0 1 0 0,0 0 9 0 0,0-1-1 0 0,-1 0 1 0 0,1 0 0 0 0,0 0 0 0 0,0 0-1 0 0,0-1 1 0 0,0 1 0 0 0,0-1-1 0 0,-5-3 1 0 0,1-1-27 0 0,0-1-1 0 0,0 0 1 0 0,0 0 0 0 0,1 0-1 0 0,0-1 1 0 0,1 0-1 0 0,-1 0 1 0 0,2-1-1 0 0,-1 1 1 0 0,1-1 0 0 0,-4-11-1 0 0,5 10-34 0 0,0-1 0 0 0,1 1 0 0 0,0-1 0 0 0,0 0 0 0 0,1 0 0 0 0,1 0 0 0 0,0 0 0 0 0,0 0 0 0 0,4-19 0 0 0,-3 25 6 0 0,0 0 0 0 0,1 0 0 0 0,-1 0-1 0 0,1 0 1 0 0,0 0 0 0 0,1 0 0 0 0,-1 1 0 0 0,1-1-1 0 0,0 1 1 0 0,0 0 0 0 0,0 0 0 0 0,1 0-1 0 0,-1 0 1 0 0,1 0 0 0 0,0 1 0 0 0,0-1 0 0 0,1 1-1 0 0,4-2 1 0 0,-4 2-363 0 0,0 0-1 0 0,0 1 0 0 0,1 0 1 0 0,0 0-1 0 0,-1 0 1 0 0,1 1-1 0 0,0 0 1 0 0,0 0-1 0 0,0 0 1 0 0,6 1-1 0 0,-3 0-748 0 0,15 0-5499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5.5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16363 0 0,'0'0'2194'0'0,"9"23"-1056"0"0,31 76-27 0 0,-30-72-497 0 0,-1 0 1 0 0,6 29-1 0 0,-12-42-447 0 0,4 22 134 0 0,3 51 1 0 0,-7-45-575 0 0,-1-36-2099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5.8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51 4865 0 0,'0'0'13351'0'0,"7"-10"-13252"0"0,-2 2-43 0 0,2-1 0 0 0,9-10 1 0 0,-15 19-50 0 0,-1-1 0 0 0,1 1 0 0 0,-1-1 0 0 0,1 1 1 0 0,-1 0-1 0 0,1-1 0 0 0,-1 1 0 0 0,1 0 0 0 0,0 0 0 0 0,-1-1 0 0 0,1 1 0 0 0,-1 0 1 0 0,1 0-1 0 0,0 0 0 0 0,-1 0 0 0 0,1 0 0 0 0,-1 0 0 0 0,1 0 0 0 0,0 0 1 0 0,-1 0-1 0 0,1 0 0 0 0,0 0 0 0 0,-1 0 0 0 0,1 0 0 0 0,-1 1 0 0 0,1-1 0 0 0,0 0 1 0 0,12 11 241 0 0,-9-6-142 0 0,12 9 327 0 0,-2 2 0 0 0,0 0 0 0 0,18 27 1 0 0,-24-30-229 0 0,0 0 0 0 0,-1 1 0 0 0,0 0 0 0 0,-1 0 0 0 0,7 24 0 0 0,-13-35-187 0 0,1 0 0 0 0,-1-1 0 0 0,1 1 0 0 0,-1 0 0 0 0,0-1 0 0 0,0 1 0 0 0,0 0 0 0 0,-1 3 0 0 0,1-6-8 0 0,0 1 0 0 0,0 0 1 0 0,-1 0-1 0 0,1 0 0 0 0,0-1 0 0 0,-1 1 1 0 0,1 0-1 0 0,0 0 0 0 0,-1-1 1 0 0,1 1-1 0 0,-1 0 0 0 0,1-1 1 0 0,-1 1-1 0 0,1-1 0 0 0,-1 1 1 0 0,0-1-1 0 0,1 1 0 0 0,-1-1 0 0 0,0 1 1 0 0,1-1-1 0 0,-1 1 0 0 0,0-1 1 0 0,0 0-1 0 0,0 0 0 0 0,1 1 1 0 0,-1-1-1 0 0,0 0 0 0 0,0 0 1 0 0,0 0-1 0 0,-1 0 0 0 0,-2 0 38 0 0,-1 0-1 0 0,0 0 1 0 0,0 0 0 0 0,0-1-1 0 0,1 0 1 0 0,-1 0-1 0 0,0 0 1 0 0,-4-3 0 0 0,-4-1-43 0 0,-17-12 0 0 0,18 11-195 0 0,-22-11 0 0 0,34 18 184 0 0,0-1-1 0 0,0 0 1 0 0,0 0 0 0 0,0 0-1 0 0,0 1 1 0 0,0-1 0 0 0,-1 0-1 0 0,1 0 1 0 0,0 1-1 0 0,0-1 1 0 0,0 0 0 0 0,0 0-1 0 0,0 0 1 0 0,0 1 0 0 0,0-1-1 0 0,0 0 1 0 0,0 0-1 0 0,0 1 1 0 0,0-1 0 0 0,0 0-1 0 0,0 0 1 0 0,0 1 0 0 0,1-1-1 0 0,-1 0 1 0 0,0 0-1 0 0,0 0 1 0 0,0 1 0 0 0,0-1-1 0 0,0 0 1 0 0,0 0 0 0 0,0 0-1 0 0,1 1 1 0 0,8 14 22 0 0,1 0 1 0 0,0-1-1 0 0,17 18 1 0 0,4 6 9 0 0,-21-26-136 0 0,6 11-234 0 0,1-2 1 0 0,1 0 0 0 0,22 19-1 0 0,-36-37-794 0 0</inkml:trace>
  <inkml:trace contextRef="#ctx0" brushRef="#br0" timeOffset="1">378 524 14955 0 0,'0'0'5552'0'0,"3"20"-4741"0"0,9 64-190 0 0,-10-53-200 0 0,-4-20-114 0 0,0 0-114 0 0,0 34-1279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6.3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22157 0 0,'0'0'936'0'0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30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41 14513 0 0,'0'0'2205'0'0,"0"0"-2205"0"0,0 0-477 0 0,0 0 477 0 0,-33 0 28 0 0,10-3 273 0 0,-3-1-301 0 0,-4-2-721 0 0,2-1-1147 0 0,6 1-2684 0 0,-9-9-3221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7.3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6737 0 0,'0'0'14111'0'0,"3"22"-13373"0"0,12 73-197 0 0,-7-51-205 0 0,-3-20 9 0 0,-1 1-1 0 0,0 35 1 0 0,-3-29-111 0 0,-2 65 99 0 0,1-90-583 0 0,2-8-446 0 0,3-8 177 0 0,-1 5 335 0 0,1-1-1 0 0,0 0 0 0 0,0 1 0 0 0,1 0 0 0 0,-1 0 0 0 0,1 1 0 0 0,0 0 1 0 0,10-6-1 0 0,-13 9 161 0 0,0-1 0 0 0,0 1 0 0 0,0 0 0 0 0,0 0 0 0 0,0 0 1 0 0,0 0-1 0 0,0 0 0 0 0,0 1 0 0 0,0-1 0 0 0,0 1 0 0 0,0 0 0 0 0,0 0 1 0 0,1 0-1 0 0,-1 1 0 0 0,0-1 0 0 0,0 1 0 0 0,0 0 0 0 0,0-1 0 0 0,0 1 1 0 0,0 0-1 0 0,0 1 0 0 0,4 1 0 0 0,0 3 83 0 0,0-1 1 0 0,0 1-1 0 0,0 0 1 0 0,-1 1-1 0 0,0 0 0 0 0,0 0 1 0 0,0 0-1 0 0,6 12 1 0 0,-9-14-21 0 0,0 0 1 0 0,-1 0 0 0 0,1 0-1 0 0,-1 0 1 0 0,0 1 0 0 0,-1-1-1 0 0,1 1 1 0 0,-1-1 0 0 0,0 1-1 0 0,-1 0 1 0 0,1-1 0 0 0,-1 1-1 0 0,0 0 1 0 0,-2 10 0 0 0,1-13-28 0 0,0-1 1 0 0,0 1-1 0 0,0-1 1 0 0,0 1 0 0 0,-1-1-1 0 0,1 1 1 0 0,-1-1 0 0 0,0 0-1 0 0,0 0 1 0 0,1 0-1 0 0,-1 0 1 0 0,-1 0 0 0 0,1 0-1 0 0,0 0 1 0 0,0-1-1 0 0,-1 1 1 0 0,1-1 0 0 0,-1 0-1 0 0,1 0 1 0 0,-1 1 0 0 0,0-2-1 0 0,1 1 1 0 0,-1 0-1 0 0,-5 0 1 0 0,4 0-382 0 0,-1 0-1 0 0,1-1 1 0 0,-1 0-1 0 0,0 1 1 0 0,1-2-1 0 0,-1 1 1 0 0,1 0-1 0 0,-1-1 1 0 0,1 0-1 0 0,-1 0 1 0 0,1-1 0 0 0,0 1-1 0 0,-1-1 1 0 0,-5-3-1 0 0,-7-10-9247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7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0,'0'0'0'0'0,"90"73"0"0"0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8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1 720 0 0,'0'0'20188'0'0,"3"21"-19551"0"0,11 70-169 0 0,-12-75-313 0 0,0-5 60 0 0,-1 0 1 0 0,1-1 0 0 0,1 1-1 0 0,5 14 1 0 0,-8-24-201 0 0,0-1 4 0 0,1 1 1 0 0,-1-1-1 0 0,0 1 1 0 0,0-1-1 0 0,0 0 1 0 0,0 1-1 0 0,1-1 1 0 0,-1 1 0 0 0,0-1-1 0 0,0 0 1 0 0,1 1-1 0 0,-1-1 1 0 0,0 0-1 0 0,1 1 1 0 0,-1-1-1 0 0,0 0 1 0 0,1 0-1 0 0,-1 1 1 0 0,0-1-1 0 0,1 0 1 0 0,-1 0-1 0 0,1 1 1 0 0,-1-1-1 0 0,0 0 1 0 0,1 0-1 0 0,-1 0 1 0 0,2 0-1 0 0,-1 0-9 0 0,-1 0 0 0 0,1 0-1 0 0,0 0 1 0 0,0-1 0 0 0,0 1-1 0 0,0 0 1 0 0,0-1 0 0 0,0 1 0 0 0,0-1-1 0 0,-1 1 1 0 0,1-1 0 0 0,1 0 0 0 0,2-2-64 0 0,-1-1 0 0 0,1 1 0 0 0,-1-1 0 0 0,3-4 0 0 0,4-7-157 0 0,0-1-1 0 0,8-18 1 0 0,-18 32 209 0 0,1 1 0 0 0,0 0 0 0 0,0-1 0 0 0,0 1 0 0 0,0 0 0 0 0,0-1 0 0 0,2-1 0 0 0,-3 3 4 0 0,1-1 0 0 0,-1 1 1 0 0,0 0-1 0 0,1 0 0 0 0,-1-1 0 0 0,1 1 0 0 0,-1 0 0 0 0,1 0 0 0 0,-1 0 0 0 0,1-1 0 0 0,-1 1 0 0 0,1 0 0 0 0,-1 0 0 0 0,1 0 0 0 0,-1 0 0 0 0,1 0 0 0 0,-1 0 0 0 0,1 0 0 0 0,1 1 2 0 0,-1-1 0 0 0,1 1 0 0 0,-1 0-1 0 0,0 0 1 0 0,1-1 0 0 0,-1 1 0 0 0,0 0 0 0 0,0 0 0 0 0,0 0-1 0 0,0 1 1 0 0,0-1 0 0 0,0 0 0 0 0,0 0 0 0 0,0 0-1 0 0,1 3 1 0 0,12 21 151 0 0,-1 0-1 0 0,17 51 0 0 0,-20-50-51 0 0,2 5 24 0 0,-2-1 0 0 0,-2 1 1 0 0,0 1-1 0 0,-2 0 1 0 0,-2 0-1 0 0,0 0 0 0 0,-2 36 1 0 0,-2-67-119 0 0,0 1 0 0 0,0 0 0 0 0,-1 0 0 0 0,1 0 1 0 0,0 0-1 0 0,-1 0 0 0 0,1 0 0 0 0,-1-1 0 0 0,0 1 0 0 0,0 0 1 0 0,1 0-1 0 0,-1-1 0 0 0,0 1 0 0 0,0-1 0 0 0,-1 1 1 0 0,1-1-1 0 0,0 1 0 0 0,0-1 0 0 0,-3 2 0 0 0,3-2 4 0 0,-1 0 0 0 0,1-1 0 0 0,-1 1 0 0 0,1 0 0 0 0,0-1 0 0 0,-1 0-1 0 0,0 1 1 0 0,1-1 0 0 0,-1 0 0 0 0,1 0 0 0 0,-1 0 0 0 0,1 1 0 0 0,-1-2-1 0 0,1 1 1 0 0,-1 0 0 0 0,1 0 0 0 0,-1 0 0 0 0,0-1 0 0 0,1 1 0 0 0,0-1 0 0 0,-1 1-1 0 0,1-1 1 0 0,-1 0 0 0 0,-1-1 0 0 0,-1 0 10 0 0,0-1 0 0 0,1 1 0 0 0,-1-1 0 0 0,0 0 0 0 0,1 0-1 0 0,0-1 1 0 0,0 1 0 0 0,0-1 0 0 0,0 1 0 0 0,0-1 0 0 0,-3-8 0 0 0,3 6-15 0 0,1 0 1 0 0,-1-1 0 0 0,1 1 0 0 0,0-1-1 0 0,1 0 1 0 0,0 0 0 0 0,-1-10 0 0 0,2 8-33 0 0,0 1 1 0 0,0-1-1 0 0,1 1 1 0 0,0-1 0 0 0,1 1-1 0 0,0-1 1 0 0,0 1 0 0 0,1 0-1 0 0,0 0 1 0 0,0 0 0 0 0,1 0-1 0 0,0 1 1 0 0,6-10-1 0 0,-6 13-31 0 0,0-1 0 0 0,0 1 0 0 0,0 1 0 0 0,0-1 0 0 0,0 1-1 0 0,1-1 1 0 0,-1 1 0 0 0,1 0 0 0 0,0 1 0 0 0,0-1 0 0 0,0 1-1 0 0,8-2 1 0 0,-8 2-515 0 0,0 1 1 0 0,1 0-1 0 0,-1 1 0 0 0,0-1 0 0 0,9 1 0 0 0,-10 0-783 0 0,1 1 0 0 0,-1 0 0 0 0,0-1 1 0 0,0 2-1 0 0,1-1 0 0 0,-1 0 0 0 0,4 3 0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8.5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16035 0 0,'0'0'2322'0'0,"10"26"-1283"0"0,32 83-168 0 0,-27-70 47 0 0,14 51-1 0 0,-21-56-938 0 0,0 1 1 0 0,-2-1-1 0 0,2 68 0 0 0,-8-101-106 0 0,0-1 0 0 0,0 1 1 0 0,0-1-1 0 0,0 1 0 0 0,0-1 0 0 0,0 1 0 0 0,0-1 0 0 0,-1 1 0 0 0,1-1 0 0 0,0 1 0 0 0,0-1 0 0 0,0 0 0 0 0,0 1 0 0 0,-1-1 0 0 0,1 1 0 0 0,0-1 0 0 0,0 1 0 0 0,-1-1 1 0 0</inkml:trace>
  <inkml:trace contextRef="#ctx0" brushRef="#br0" timeOffset="1">340 300 16804 0 0,'0'0'3586'0'0,"-16"21"-3601"0"0,-46 64-4 0 0,61-83 17 0 0,0-1 0 0 0,0 1 0 0 0,0 0 0 0 0,0 0 0 0 0,0 0 0 0 0,0 0 0 0 0,1 0 0 0 0,-1 0 0 0 0,1 0-1 0 0,-1 3 1 0 0,1-4 0 0 0,0 0-1 0 0,1 0 0 0 0,-1 0 0 0 0,0-1 0 0 0,0 1 1 0 0,1 0-1 0 0,-1 0 0 0 0,0-1 0 0 0,1 1 0 0 0,-1 0 1 0 0,0-1-1 0 0,1 1 0 0 0,-1 0 0 0 0,2 0 1 0 0,-2-1 1 0 0,14 17-585 0 0,1-1-1 0 0,24 19 1 0 0,-14-15-3086 0 0,0-2-4193 0 0,-16-11 870 0 0</inkml:trace>
  <inkml:trace contextRef="#ctx0" brushRef="#br0" timeOffset="2">916 646 23845 0 0,'0'0'-248'0'0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9.5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54 13835 0 0,'0'0'5659'0'0,"-21"2"-5635"0"0,-67 2-93 0 0,80-4-53 0 0,0 0-1 0 0,0 0 0 0 0,0-1 1 0 0,0 0-1 0 0,0 0 0 0 0,0-1 1 0 0,0 0-1 0 0,-9-4 0 0 0,1 1-528 0 0,3 1-210 0 0,-34-13-3828 0 0,17 2-4638 0 0,23 10 6510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09.9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172 112 3713 0 0,'0'0'13621'0'0,"-8"-1"-13550"0"0,-7 0-700 0 0,-1-1 1 0 0,1-1-1 0 0,0 0 0 0 0,-26-9 1 0 0,9-3-3303 0 0,12 6-1606 0 0,11 3 743 0 0</inkml:trace>
  <inkml:trace contextRef="#ctx0" brushRef="#br0" timeOffset="1">265 14 11218 0 0,'0'0'6338'0'0,"-137"2"-7386"0"0,117-5-345 0 0,1-1-655 0 0,2 0-921 0 0,2 1-1384 0 0,8 1-1392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0.3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17140 0 0,'0'0'1071'0'0,"7"22"-497"0"0,22 69 38 0 0,-26-83-477 0 0,-1 0 0 0 0,0 1 0 0 0,0-1 0 0 0,-1 0 0 0 0,0 0 0 0 0,0 1 0 0 0,-1 11 0 0 0,-1-2 44 0 0,0 4-176 0 0,-1 0 0 0 0,-1-1-1 0 0,-7 25 1 0 0,2-11-1606 0 0,8-28-729 0 0</inkml:trace>
  <inkml:trace contextRef="#ctx0" brushRef="#br0" timeOffset="1">230 193 13379 0 0,'0'0'4346'0'0,"-19"15"-4419"0"0,-59 44-23 0 0,74-57 77 0 0,1 1 1 0 0,-1 1 0 0 0,-5 6-1 0 0,9-10 17 0 0,0 0 0 0 0,0 0-1 0 0,-1 1 1 0 0,1-1 0 0 0,0 0-1 0 0,0 0 1 0 0,0 1 0 0 0,0-1-1 0 0,0 0 1 0 0,0 0 0 0 0,0 1-1 0 0,-1-1 1 0 0,1 0 0 0 0,0 1-1 0 0,0-1 1 0 0,0 0-1 0 0,0 1 1 0 0,0-1 0 0 0,0 0-1 0 0,0 0 1 0 0,1 1 0 0 0,-1-1-1 0 0,0 0 1 0 0,0 1 0 0 0,0-1-1 0 0,1 4-24 0 0,-1-2 11 0 0,0-1-1 0 0,1 1 0 0 0,-1 0 0 0 0,1-1 0 0 0,-1 1 0 0 0,1 0 1 0 0,0-1-1 0 0,0 1 0 0 0,-1-1 0 0 0,1 1 0 0 0,0-1 1 0 0,0 0-1 0 0,0 1 0 0 0,1-1 0 0 0,-1 0 0 0 0,0 0 0 0 0,3 3 1 0 0,3 1-207 0 0,1 0-1 0 0,9 5 1 0 0,-12-7 22 0 0,69 35-3727 0 0,0-5-4982 0 0,-57-26 6087 0 0,-6-1 2263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0.9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0,'0'0'20727'0'0,"9"24"-20281"0"0,25 76-49 0 0,-30-88-278 0 0,0 0 0 0 0,-1 0 0 0 0,-1 1-1 0 0,0-1 1 0 0,1 14 0 0 0,-2-3 93 0 0,2 6-8 0 0,5 72-65 0 0,-4-186-21219 0 0,-4 74 19322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1.3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0,'0'0'14619'0'0,"22"22"-13704"0"0,65 68 53 0 0,-57-54-265 0 0,-20-17-17 0 0,-5-8-344 0 0,-4-9-266 0 0,1 2 31 0 0,0 0-1 0 0,0 1 1 0 0,0-1-1 0 0,0 0 0 0 0,-1 1 1 0 0,1-1-1 0 0,-1 1 1 0 0,-1 0-1 0 0,1-1 1 0 0,0 7-1 0 0,-1-10-93 0 0,-1 0 0 0 0,1 0 0 0 0,0 0 0 0 0,-1-1 0 0 0,1 1 0 0 0,0 0 0 0 0,-1 0 0 0 0,1 0 0 0 0,-1 0 0 0 0,1-1 0 0 0,-1 1 0 0 0,0 0 1 0 0,1-1-1 0 0,-1 1 0 0 0,0 0 0 0 0,0-1 0 0 0,1 1 0 0 0,-1-1 0 0 0,0 1 0 0 0,0-1 0 0 0,0 1 0 0 0,1-1 0 0 0,-1 0 0 0 0,0 1 0 0 0,0-1 0 0 0,0 0 0 0 0,0 0 0 0 0,0 1 0 0 0,-2-1 0 0 0,-3 1 97 0 0,-1-1 1 0 0,1 0-1 0 0,-8 0 1 0 0,10 0-69 0 0,-1-1-26 0 0,0 0 0 0 0,0 0 0 0 0,0 0 0 0 0,0-1 0 0 0,1 1 0 0 0,-1-1 0 0 0,0 0 1 0 0,-5-4-1 0 0,4 3-89 0 0,-1 0 1 0 0,-11-4 0 0 0,18 7 73 0 0,0 0 1 0 0,0 0-1 0 0,0 0 1 0 0,0 0-1 0 0,0 0 1 0 0,0 0-1 0 0,0 0 1 0 0,0 0-1 0 0,0 0 1 0 0,0 0-1 0 0,0 0 1 0 0,0 0-1 0 0,0 0 1 0 0,0 0-1 0 0,0 0 0 0 0,0 0 1 0 0,0 0-1 0 0,0 0 1 0 0,0 0-1 0 0,0 0 1 0 0,0 0-1 0 0,-1 0 1 0 0,1 0-1 0 0,0 0 1 0 0,0 0-1 0 0,0 0 1 0 0,0 0-1 0 0,0 0 0 0 0,0 0 1 0 0,0 0-1 0 0,0 0 1 0 0,0 0-1 0 0,0 0 1 0 0,0 0-1 0 0,0 1 1 0 0,0-1-1 0 0,0 0 1 0 0,0 0-1 0 0,0 0 1 0 0,0 0-1 0 0,0 0 1 0 0,0 0-1 0 0,0 0 0 0 0,0 0 1 0 0,0 0-1 0 0,0 0 1 0 0,0 0-1 0 0,0 0 1 0 0,0 0-1 0 0,0 0 1 0 0,0 0-1 0 0,0 0 1 0 0,0 0-1 0 0,0 0 1 0 0,0 0-1 0 0,0 0 0 0 0,0 0 1 0 0,0 0-1 0 0,0 0 1 0 0,0 1-1 0 0,0-1 1 0 0,0 0-1 0 0,0 0 1 0 0,0 0-1 0 0,0 0 1 0 0,3 5 42 0 0,4 5 0 0 0,60 85 214 0 0,16 20-594 0 0,-82-114 74 0 0,12 13-1808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1.7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0 416 15115 0 0,'0'0'5193'0'0,"10"122"-4601"0"0,-10-111-191 0 0,0-1-145 0 0,0-5-104 0 0,0-1-56 0 0,0-3-128 0 0,0-6-2105 0 0,0-4-671 0 0,-1 0-3154 0 0</inkml:trace>
  <inkml:trace contextRef="#ctx0" brushRef="#br0" timeOffset="1">135 1 18772 0 0,'0'0'-536'0'0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8.7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49 18 4316 0 0,'0'0'7232'0'0,"-7"-2"-4855"0"0,-32-14-1922 0 0,57 22-1350 0 0,89 48 2852 0 0,-108-52-1918 0 0,0 0 0 0 0,0-1 0 0 0,-1 1 0 0 0,1-1 0 0 0,-1 1 0 0 0,1-1 0 0 0,-1 0 0 0 0,0 1-1 0 0,1-1 1 0 0,-1 0 0 0 0,0 0 0 0 0,0 0 0 0 0,0 0 0 0 0,0 0 0 0 0,0-1 0 0 0,0 1 0 0 0,0-1 0 0 0,0 1 0 0 0,0-1 0 0 0,0 0 0 0 0,0 0 0 0 0,0 0 0 0 0,-1 0-1 0 0,1 0 1 0 0,0 0 0 0 0,0 0 0 0 0,0-1 0 0 0,-1 0-39 0 0,13 9-561 0 0,39 40 884 0 0,-48-46-304 0 0,-1-1 0 0 0,1 0 1 0 0,-1 0-1 0 0,0 0 0 0 0,0 1 0 0 0,1-1 0 0 0,-1 0 0 0 0,0 0 1 0 0,0 1-1 0 0,0-1 0 0 0,0 0 0 0 0,0 0 0 0 0,-1 1 0 0 0,1-1 0 0 0,0 0 1 0 0,-1 0-1 0 0,1 0 0 0 0,0 1 0 0 0,-1-1 0 0 0,1 0 0 0 0,-1 0 1 0 0,0 0-1 0 0,1 0 0 0 0,-1 0 0 0 0,0 0 0 0 0,0 0 0 0 0,0 0 0 0 0,0 0 1 0 0,1-1-1 0 0,-1 1 0 0 0,0 0 0 0 0,-1 0 0 0 0,1-1 0 0 0,0 1 1 0 0,0-1-1 0 0,0 1 0 0 0,0-1 0 0 0,0 1 0 0 0,-1-1 0 0 0,1 0 1 0 0,0 1-1 0 0,0-1 0 0 0,0 0 0 0 0,-1 0 0 0 0,1 0 0 0 0,0 0 0 0 0,0 0 1 0 0,-1 0-1 0 0,1 0 0 0 0,0-1 0 0 0,0 1 0 0 0,-1-1-19 0 0,-55 1-1144 0 0,24-15-6623 0 0,25 5 1448 0 0</inkml:trace>
  <inkml:trace contextRef="#ctx0" brushRef="#br0" timeOffset="249.78">363 95 7233 0 0,'0'0'7104'0'0,"0"0"-6988"0"0,0 0-4 0 0,-14 33 268 0 0,3-22-52 0 0,-5 0-64 0 0,0 0-264 0 0,-1-3-164 0 0,-3-1-492 0 0,0-2-436 0 0,4-2-556 0 0,3-3-568 0 0,5 0-1892 0 0,2-8-1545 0 0</inkml:trace>
  <inkml:trace contextRef="#ctx0" brushRef="#br0" timeOffset="496.55">280 103 4516 0 0,'0'0'8769'0'0,"0"0"-7889"0"0,0 0-816 0 0,33 38 224 0 0,-25-25 132 0 0,-3 1-132 0 0,-2 0-288 0 0,0-2-12 0 0,-1 0-228 0 0,-2-2-176 0 0,4-2-384 0 0,-3-3-528 0 0,3-2-1036 0 0,0-3-3261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5.8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306 433 480 0 0,'-3'-3'21398'0'0,"2"-1"-21019"0"0,2-30 118 0 0,0 19-488 0 0,-1 0 0 0 0,0 0-1 0 0,-1 0 1 0 0,-1 0 0 0 0,-3-16-1 0 0,-4 5-91 0 0,0 0 0 0 0,-2 1 0 0 0,-1 0 0 0 0,-1 0 0 0 0,-1 2 0 0 0,0 0 0 0 0,-2 0 0 0 0,-37-39 0 0 0,49 58 53 0 0,-1 0 0 0 0,1 0 0 0 0,-11-7 0 0 0,14 11 19 0 0,0-1 1 0 0,0 0-1 0 0,0 1 0 0 0,-1-1 0 0 0,1 1 0 0 0,0 0 0 0 0,0-1 0 0 0,-1 1 1 0 0,1 0-1 0 0,-3 0 0 0 0,4 0 3 0 0,-1 0 1 0 0,1 0-1 0 0,-1 0 0 0 0,0 0 0 0 0,1 0 1 0 0,-1 0-1 0 0,1 1 0 0 0,-1-1 1 0 0,0 0-1 0 0,1 1 0 0 0,-1-1 1 0 0,1 0-1 0 0,-1 1 0 0 0,1-1 1 0 0,-1 0-1 0 0,1 1 0 0 0,0-1 0 0 0,-1 1 1 0 0,1-1-1 0 0,-1 1 0 0 0,1-1 1 0 0,0 1-1 0 0,-1 0 0 0 0,-2 8 76 0 0,-1 1 0 0 0,2-1 0 0 0,-1 1-1 0 0,1-1 1 0 0,1 1 0 0 0,-1 10 0 0 0,0-1 63 0 0,-7 42 92 0 0,-22 77 1 0 0,4-41-1413 0 0,26-96 1012 0 0,1 0 0 0 0,0-1 0 0 0,0 1 1 0 0,-1-1-1 0 0,1 1 0 0 0,0 0 0 0 0,0-1 0 0 0,0 1 0 0 0,0-1 0 0 0,0 1 0 0 0,0 0 0 0 0,0-1 0 0 0,0 1 0 0 0,0-1 0 0 0,0 1 0 0 0,1 1 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6.2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261 41 13771 0 0,'0'0'3129'0'0,"-136"-22"-3545"0"0,110 19-617 0 0,0 1-815 0 0,1-3-809 0 0,3 1-887 0 0,6 1-601 0 0,6 2 888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6.60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8994 0 0,'0'0'8327'0'0,"15"20"-6944"0"0,47 65-269 0 0,-58-79-954 0 0,1 0 1 0 0,-1 1-1 0 0,0 0 1 0 0,-1 0-1 0 0,1 0 1 0 0,2 10-1 0 0,-2-4 61 0 0,6 17 130 0 0,5 31 0 0 0,10 27-157 0 0,-25-85-197 0 0,1-1 0 0 0,0 0 0 0 0,0 1 0 0 0,0-1-1 0 0,0 0 1 0 0,1 0 0 0 0,-1 0 0 0 0,1 0 0 0 0,-1 0 0 0 0,1 0 0 0 0,2 3 0 0 0,-3-5-104 0 0,-10-11-921 0 0,4 5 899 0 0,1 0 0 0 0,-1 0 0 0 0,-8-7 0 0 0,11 11 125 0 0,0 0 0 0 0,0 0-1 0 0,0 1 1 0 0,-1-1 0 0 0,1 1-1 0 0,0-1 1 0 0,-1 1 0 0 0,1 0-1 0 0,-1 0 1 0 0,1 0 0 0 0,-1 0-1 0 0,1 1 1 0 0,-5-2 0 0 0,6 3 22 0 0,0-1 0 0 0,1 0 0 0 0,-1 0 0 0 0,0 1 0 0 0,0-1 0 0 0,0 0 0 0 0,1 1 0 0 0,-1-1 0 0 0,0 1 0 0 0,1-1 0 0 0,-1 1 0 0 0,0-1 1 0 0,1 1-1 0 0,-1-1 0 0 0,1 1 0 0 0,-1 0 0 0 0,1-1 0 0 0,-1 1 0 0 0,1 0 0 0 0,-1 0 0 0 0,1-1 0 0 0,-1 2 0 0 0,-8 23 407 0 0,5-14-305 0 0,2-8-102 0 0,1 1-1 0 0,0-1 1 0 0,-1 1-1 0 0,2-1 1 0 0,-1 1 0 0 0,0-1-1 0 0,1 1 1 0 0,-1 0-1 0 0,1-1 1 0 0,0 1 0 0 0,0 0-1 0 0,1-1 1 0 0,0 5 0 0 0,-1-7-96 0 0,1-1 0 0 0,-1 1 0 0 0,1 0 0 0 0,0 0 1 0 0,-1 0-1 0 0,1-1 0 0 0,0 1 0 0 0,-1 0 1 0 0,1-1-1 0 0,0 1 0 0 0,0 0 0 0 0,-1-1 1 0 0,1 1-1 0 0,0-1 0 0 0,0 0 0 0 0,0 1 0 0 0,2 0 1 0 0,7 2-3613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7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0 9946 0 0,'0'0'9278'0'0,"8"23"-8468"0"0,27 73-184 0 0,-2 9 473 0 0,-25-77-895 0 0,1 0 1 0 0,22 47 0 0 0,-3-31 27 0 0,-28-44-244 0 0,-1 0 1 0 0,1 0-1 0 0,0 0 0 0 0,0 0 1 0 0,0 0-1 0 0,0 0 0 0 0,0 1 1 0 0,0-1-1 0 0,0 0 0 0 0,0 0 1 0 0,0 0-1 0 0,0 0 0 0 0,0 0 1 0 0,0 0-1 0 0,0 0 0 0 0,-1 0 1 0 0,1 0-1 0 0,0 0 0 0 0,0 0 1 0 0,0 0-1 0 0,0 0 0 0 0,0 0 1 0 0,0 0-1 0 0,0 0 0 0 0,0 0 1 0 0,-1 0-1 0 0,1 0 1 0 0,0 0-1 0 0,0 0 0 0 0,0 0 1 0 0,0 0-1 0 0,0 0 0 0 0,0 0 1 0 0,0 0-1 0 0,0 0 0 0 0,-1 0 1 0 0,1 0-1 0 0,0 0 0 0 0,0 0 1 0 0,0 0-1 0 0,0 0 0 0 0,0 0 1 0 0,0 0-1 0 0,0 0 0 0 0,0 0 1 0 0,0 0-1 0 0,0-1 0 0 0,0 1 1 0 0,-1 0-1 0 0,-5-3-1 0 0,-30-20-77 0 0,21 13 34 0 0,-18-10 0 0 0,29 18 51 0 0,-1 0 1 0 0,1 0 0 0 0,-1 0-1 0 0,0 1 1 0 0,0 0-1 0 0,1 0 1 0 0,-1 0 0 0 0,-9-1-1 0 0,13 3 13 0 0,0-1-1 0 0,0 0 1 0 0,0 1-1 0 0,0-1 1 0 0,0 1-1 0 0,1-1 0 0 0,-1 1 1 0 0,0-1-1 0 0,0 1 1 0 0,0 0-1 0 0,1-1 1 0 0,-1 1-1 0 0,0 0 1 0 0,1 0-1 0 0,-1-1 1 0 0,1 1-1 0 0,-1 0 1 0 0,0 0-1 0 0,1 0 0 0 0,0 0 1 0 0,-1 0-1 0 0,1 0 1 0 0,0 0-1 0 0,-1 1 1 0 0,-5 25 193 0 0,5-25-186 0 0,1 0-1 0 0,0 0 0 0 0,0 1 0 0 0,0-1 0 0 0,0 0 0 0 0,0 0 1 0 0,0 0-1 0 0,1 1 0 0 0,0 2 0 0 0,0-4-1 0 0,-1 1 1 0 0,1-1-1 0 0,0 0 1 0 0,-1 0-1 0 0,1 0 0 0 0,0-1 1 0 0,0 1-1 0 0,0 0 1 0 0,0 0-1 0 0,0 0 0 0 0,0-1 1 0 0,0 1-1 0 0,0 0 1 0 0,0-1-1 0 0,0 1 0 0 0,0-1 1 0 0,0 1-1 0 0,2 0 0 0 0,42 10 17 0 0,-31-8-73 0 0,0 1 0 0 0,22 8 1 0 0,23 21-16 0 0,-41-22 31 0 0,31 13 0 0 0,-31-19 80 0 0,-17-5-51 0 0,0 1 1 0 0,-1-1-1 0 0,1 0 0 0 0,-1 0 1 0 0,1 0-1 0 0,-1 0 0 0 0,1 0 1 0 0,0 0-1 0 0,-1 0 0 0 0,1 0 1 0 0,-1 0-1 0 0,1-1 1 0 0,0 1-1 0 0,-1 0 0 0 0,1 0 1 0 0,-1 0-1 0 0,1-1 0 0 0,-1 1 1 0 0,1 0-1 0 0,-1-1 0 0 0,1 1 1 0 0,-1 0-1 0 0,1-1 1 0 0,-1 1-1 0 0,0-1 0 0 0,1 1 1 0 0,-1 0-1 0 0,0-1 0 0 0,1 0 1 0 0,2-10 0 0 0,-1 1 1 0 0,-1-1 0 0 0,0 1-1 0 0,0-1 1 0 0,-1 1-1 0 0,-2-17 1 0 0,1 14 23 0 0,-3-32 260 0 0,4 44-157 0 0,7 14-215 0 0,-5-9 133 0 0,1-1 1 0 0,-1 1 0 0 0,0-1-1 0 0,1 1 1 0 0,0-1-1 0 0,-1 0 1 0 0,7 5-1 0 0,7 9 7 0 0,-3-2-46 0 0,23 21 1 0 0,-31-31-12 0 0,-4-4 8 0 0,0 0 1 0 0,0 0-1 0 0,1 0 0 0 0,-1 0 0 0 0,0 0 1 0 0,0-1-1 0 0,1 1 0 0 0,-1 0 1 0 0,1 0-1 0 0,-1-1 0 0 0,1 1 1 0 0,-1-1-1 0 0,1 1 0 0 0,-1-1 0 0 0,1 0 1 0 0,1 0-1 0 0,-2 0-2 0 0,0 0-1 0 0,-1 0 1 0 0,1 0 0 0 0,0-1-1 0 0,0 1 1 0 0,0 0-1 0 0,-1-1 1 0 0,1 1 0 0 0,0-1-1 0 0,0 1 1 0 0,-1-1-1 0 0,1 0 1 0 0,0 1 0 0 0,-1-1-1 0 0,1 1 1 0 0,-1-1 0 0 0,1 0-1 0 0,-1 0 1 0 0,1 1-1 0 0,-1-1 1 0 0,1 0 0 0 0,-1 0-1 0 0,0 0 1 0 0,1 1 0 0 0,-1-1-1 0 0,0 0 1 0 0,0 0-1 0 0,1-1 1 0 0,18-80-48 0 0,-19 81 45 0 0,0 1 1 0 0,0-1-1 0 0,1 1 0 0 0,-1-1 1 0 0,0 1-1 0 0,0 0 0 0 0,0-1 1 0 0,0 1-1 0 0,0-1 0 0 0,1 1 1 0 0,-1 0-1 0 0,0-1 1 0 0,0 1-1 0 0,1 0 0 0 0,-1-1 1 0 0,0 1-1 0 0,0 0 0 0 0,1-1 1 0 0,-1 1-1 0 0,0 0 0 0 0,1-1 1 0 0,-1 1-1 0 0,1 0 0 0 0,-1 0 1 0 0,0 0-1 0 0,1-1 0 0 0,0 1 1 0 0,-1 0-4 0 0,1 0 0 0 0,0 0 0 0 0,-1 1 0 0 0,1-1-1 0 0,-1 0 1 0 0,1 0 0 0 0,0 1 0 0 0,-1-1 0 0 0,1 0 0 0 0,-1 1 0 0 0,1-1 0 0 0,-1 1 0 0 0,1-1 0 0 0,-1 0 0 0 0,0 1 0 0 0,1 0 0 0 0,2 3-8 0 0,0 0 0 0 0,-1 0 0 0 0,4 7 0 0 0,1 7 76 0 0,9 33 0 0 0,-12-35 28 0 0,1-3 407 0 0,-3-15 141 0 0,-2-6-482 0 0,0-21-218 0 0,3 33-60 0 0,6 7 86 0 0,-2 1 0 0 0,10 19 0 0 0,-5-9 64 0 0,43 89 260 0 0,-47-92-225 0 0,-1 1 0 0 0,-1 0 0 0 0,8 39 0 0 0,-13-52-60 0 0,0 0 0 0 0,-1-1 0 0 0,1 1 0 0 0,-1 0 0 0 0,-1 0-1 0 0,0 7 1 0 0,0-12-2 0 0,1-1 0 0 0,-1 1 0 0 0,1-1 0 0 0,-1 1 0 0 0,1-1-1 0 0,-1 0 1 0 0,0 1 0 0 0,1-1 0 0 0,-1 0 0 0 0,0 1 0 0 0,0-1 0 0 0,0 0-1 0 0,0 0 1 0 0,0 0 0 0 0,-1 0 0 0 0,1 0 0 0 0,0 0 0 0 0,0 0 0 0 0,-1 0-1 0 0,1-1 1 0 0,0 1 0 0 0,-1 0 0 0 0,1-1 0 0 0,-1 1 0 0 0,1-1 0 0 0,-1 1-1 0 0,1-1 1 0 0,-1 0 0 0 0,1 0 0 0 0,-1 0 0 0 0,1 0 0 0 0,-3 0-1 0 0,-1 0-28 0 0,0-1-1 0 0,0 0 1 0 0,1 0-1 0 0,-1 0 1 0 0,0-1-1 0 0,1 1 1 0 0,-1-1-1 0 0,1 0 1 0 0,-1-1-1 0 0,-6-4 1 0 0,-2-2-1070 0 0,-23-22 0 0 0,13 8-2441 0 0,8 8-2562 0 0,4 2-5135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7.6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22269 0 0,'0'0'-48'0'0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8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0 102 10458 0 0,'0'0'10309'0'0,"1"-13"-10218"0"0,1-69 360 0 0,-2 82-440 0 0,0 0 1 0 0,-1 0 0 0 0,1-1-1 0 0,0 1 1 0 0,0 0 0 0 0,1 0 0 0 0,-1-1-1 0 0,0 1 1 0 0,0 0 0 0 0,0 0-1 0 0,0-1 1 0 0,0 1 0 0 0,0 0 0 0 0,0 0-1 0 0,0-1 1 0 0,0 1 0 0 0,1 0-1 0 0,-1 0 1 0 0,0 0 0 0 0,0-1 0 0 0,0 1-1 0 0,0 0 1 0 0,1 0 0 0 0,-1 0-1 0 0,0 0 1 0 0,0-1 0 0 0,0 1 0 0 0,1 0-1 0 0,-1 0 1 0 0,0 0 0 0 0,0 0-1 0 0,1 0 1 0 0,-1 0 0 0 0,0 0 0 0 0,0 0-1 0 0,1-1 1 0 0,-1 1 0 0 0,0 0-1 0 0,0 0 1 0 0,1 0 0 0 0,-1 0 0 0 0,0 0-1 0 0,0 1 1 0 0,1-1 0 0 0,-1 0-1 0 0,0 0 1 0 0,0 0 0 0 0,1 0 0 0 0,-1 0-1 0 0,0 0 1 0 0,0 0 0 0 0,1 0-1 0 0,-1 0 1 0 0,0 1 0 0 0,2 0 14 0 0,0 0 0 0 0,-1 0 1 0 0,1 0-1 0 0,-1 0 0 0 0,1 0 0 0 0,2 3 1 0 0,11 14 166 0 0,0 2 0 0 0,-1 0 1 0 0,-1 1-1 0 0,13 28 1 0 0,-21-38-133 0 0,0 1 0 0 0,0 0 0 0 0,-1 0 0 0 0,-1 0 0 0 0,0 0 0 0 0,0 1 0 0 0,1 22 0 0 0,-4-35 45 0 0,0-15 50 0 0,0 8-179 0 0,0 1-1 0 0,1 0 0 0 0,-1 0 0 0 0,2 0 0 0 0,-1 0 0 0 0,1-1 0 0 0,-1 2 0 0 0,2-1 0 0 0,-1 0 1 0 0,5-8-1 0 0,-6 13 18 0 0,0 0 0 0 0,-1 0 0 0 0,1 0 0 0 0,0 0 0 0 0,0 0 0 0 0,0 0 0 0 0,0 1 0 0 0,0-1 0 0 0,0 0 0 0 0,0 1 0 0 0,0-1 0 0 0,0 0 1 0 0,0 1-1 0 0,0-1 0 0 0,0 1 0 0 0,0 0 0 0 0,1-1 0 0 0,-1 1 0 0 0,0 0 0 0 0,0 0 0 0 0,0 0 0 0 0,1 0 0 0 0,-1 0 0 0 0,0 0 0 0 0,0 0 0 0 0,0 0 0 0 0,1 0 0 0 0,-1 0 0 0 0,0 1 1 0 0,0-1-1 0 0,0 1 0 0 0,0-1 0 0 0,0 1 0 0 0,1-1 0 0 0,0 2 0 0 0,3 1 19 0 0,0 0 0 0 0,-1 0 1 0 0,1 0-1 0 0,-1 1 0 0 0,1 0 0 0 0,3 5 0 0 0,-3-4 0 0 0,-1 0 0 0 0,0 0 0 0 0,0 1 0 0 0,0 0-1 0 0,-1 0 1 0 0,1 0 0 0 0,-1 0 0 0 0,-1 0 0 0 0,1 1-1 0 0,-1-1 1 0 0,-1 1 0 0 0,1 0 0 0 0,-1-1 0 0 0,1 10-1 0 0,-2-15 39 0 0,0-11-67 0 0,1 0-179 0 0,1 1 1 0 0,-1-1-1 0 0,2 1 0 0 0,0-1 0 0 0,6-13 1 0 0,-7 17 110 0 0,0 1 10 0 0,0 0 1 0 0,0 0 0 0 0,1 0 0 0 0,-1 0-1 0 0,1 0 1 0 0,0 1 0 0 0,6-7-1 0 0,-8 10 71 0 0,0 0 0 0 0,1 0 0 0 0,-1 0 0 0 0,0 0 0 0 0,1 0 0 0 0,-1 0 0 0 0,0 0 0 0 0,1 1 0 0 0,-1-1 0 0 0,1 0-1 0 0,-1 1 1 0 0,1-1 0 0 0,0 1 0 0 0,-1 0 0 0 0,1 0 0 0 0,-1-1 0 0 0,1 1 0 0 0,0 0 0 0 0,-1 0 0 0 0,1 0 0 0 0,0 1 0 0 0,-1-1 0 0 0,1 0-1 0 0,-1 1 1 0 0,1-1 0 0 0,-1 1 0 0 0,1-1 0 0 0,-1 1 0 0 0,4 1 0 0 0,1 2 72 0 0,0 0-1 0 0,0 0 1 0 0,-1 1-1 0 0,1 0 1 0 0,-1 0 0 0 0,0 0-1 0 0,-1 0 1 0 0,1 1-1 0 0,-1 0 1 0 0,0 0 0 0 0,0 0-1 0 0,4 9 1 0 0,-4-6-55 0 0,0 1 0 0 0,-1 0 1 0 0,0 0-1 0 0,0 0 0 0 0,-1 0 0 0 0,0 0 1 0 0,-1 1-1 0 0,0 10 0 0 0,-1-18-879 0 0,0 7 1126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8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26 17228 0 0,'0'0'3592'0'0,"4"21"-3278"0"0,15 64-89 0 0,-13-48 27 0 0,-6-35-213 0 0,0-1 0 0 0,0 1 0 0 0,1-1 0 0 0,-1 1 0 0 0,0-1 0 0 0,1 1 0 0 0,-1-1 0 0 0,1 1 0 0 0,0-1 0 0 0,0 1 0 0 0,0 1 0 0 0,0-2 4 0 0,0 0 1 0 0,-1 0-1 0 0,1 0 0 0 0,0 0 0 0 0,0 0 0 0 0,0 0 0 0 0,0 0 0 0 0,-1 0 0 0 0,1 0 0 0 0,0 0 0 0 0,0-1 0 0 0,1 1 0 0 0,-1 0 0 0 0,0-1 0 0 0,0 1 0 0 0,0-1 1 0 0,0 1-1 0 0,1-1 0 0 0,1 1 0 0 0,-1-1-14 0 0,0 0 0 0 0,0 0 1 0 0,0 0-1 0 0,0 0 0 0 0,0 0 0 0 0,0-1 1 0 0,-1 1-1 0 0,1-1 0 0 0,0 0 0 0 0,0 1 1 0 0,3-3-1 0 0,0 0-21 0 0,0 0 0 0 0,0-1 1 0 0,0 0-1 0 0,0 0 0 0 0,-1 0 1 0 0,1 0-1 0 0,4-7 0 0 0,-6 6-61 0 0,0-1-1 0 0,0 1 1 0 0,0-1-1 0 0,-1 1 1 0 0,1-1-1 0 0,-1 0 0 0 0,-1 0 1 0 0,1 0-1 0 0,-1 0 1 0 0,0 0-1 0 0,0-9 1 0 0,-1 10-66 0 0,0 0 1 0 0,0 1-1 0 0,0-1 1 0 0,-1 0-1 0 0,0 0 1 0 0,0 1-1 0 0,0-1 0 0 0,0 0 1 0 0,-1 1-1 0 0,0-1 1 0 0,0 1-1 0 0,0 0 1 0 0,0 0-1 0 0,-1-1 1 0 0,-3-3-1 0 0,5 7-98 0 0,1 1 0 0 0,-1-1-1 0 0,0 0 1 0 0,0 1 0 0 0,0-1 0 0 0,0 1-1 0 0,0-1 1 0 0,0 1 0 0 0,0-1 0 0 0,0 1 0 0 0,0 0-1 0 0,0 0 1 0 0,0-1 0 0 0,0 1 0 0 0,0 0-1 0 0,0 0 1 0 0,0 0 0 0 0,-2 0 0 0 0,-10 5-10346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9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9770 0 0,'0'0'9772'0'0,"10"23"-8627"0"0,28 75-265 0 0,-30-79-570 0 0,-2-1-1 0 0,0 1 1 0 0,3 21-1 0 0,-6-28-217 0 0,1 16 383 0 0,0-1 0 0 0,-2 36 0 0 0,-1-12-7202 0 0,-2-27-1079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9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14611 0 0,'0'0'6762'0'0,"5"25"-5992"0"0,15 82-247 0 0,0-21 103 0 0,-11-53-442 0 0,2 23-51 0 0,-8-37-522 0 0,1 0 0 0 0,1 0 0 0 0,0 0-1 0 0,13 27 1 0 0,-18-46 250 0 0,0 0 0 0 0,0 0-1 0 0,0 1 1 0 0,0-1 0 0 0,1 0-1 0 0,-1 1 1 0 0,0-1 0 0 0,0 0 0 0 0,1 0-1 0 0,-1 1 1 0 0,0-1 0 0 0,0 0-1 0 0,1 0 1 0 0,-1 0 0 0 0,0 1-1 0 0,1-1 1 0 0,-1 0 0 0 0,0 0 0 0 0,1 0-1 0 0,-1 0 1 0 0</inkml:trace>
  <inkml:trace contextRef="#ctx0" brushRef="#br0" timeOffset="1">240 263 14907 0 0,'0'0'5441'0'0,"-119"-45"-5841"0"0,97 36-424 0 0,-1 2-504 0 0,3-2-601 0 0,1 2-647 0 0,0 0-985 0 0,9 2-960 0 0,2 2-688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19.7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1 228 15579 0 0,'0'0'4583'0'0,"4"21"-4115"0"0,16 60-136 0 0,-15-54-37 0 0,-5-24-189 0 0,-8-42-4940 0 0,5-12-6913 0 0,2 39 6965 0 0</inkml:trace>
  <inkml:trace contextRef="#ctx0" brushRef="#br0" timeOffset="1">17 47 7522 0 0,'0'0'13282'0'0,"34"-46"-25212"0"0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4.9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201 4 652 0 0,'0'0'8358'0'0,"0"0"-5638"0"0,0 0-2260 0 0,0 0-330 0 0,0 0-24 0 0,0 0 56 0 0,-8 0 129 0 0,-185-4 117 0 0,205 37-438 0 0,37 261 818 0 0,-40-191-377 0 0,-4-52-304 0 0,-3-1 1 0 0,-1 1-1 0 0,-3-1 1 0 0,-2 1-1 0 0,-2-1 1 0 0,-5 11-108 0 0,10-59 59 0 0,0 1 0 0 0,-1 0 1 0 0,2-1-1 0 0,-1 1 0 0 0,0 0 1 0 0,0-1-1 0 0,1 1 0 0 0,0 0 0 0 0,-1 0 1 0 0,1-1-1 0 0,0 1 0 0 0,0 0 1 0 0,1 0-1 0 0,-1 0 0 0 0,0-1 1 0 0,1 1-1 0 0,0 0 0 0 0,0-1 0 0 0,0 1 1 0 0,0 0-1 0 0,0-1 0 0 0,0 1 1 0 0,1-1-1 0 0,-1 0 0 0 0,1 1 0 0 0,-1-1 1 0 0,1 0-1 0 0,0 0 0 0 0,0 0 1 0 0,0 0-1 0 0,0 0 0 0 0,1-1 1 0 0,-1 1-1 0 0,0 0 0 0 0,1-1 0 0 0,-1 0 1 0 0,1 0-1 0 0,-1 0 0 0 0,1 0 1 0 0,0 0-1 0 0,-1 0 0 0 0,1 0 1 0 0,0-1-1 0 0,0 0 0 0 0,-1 1 0 0 0,1-1 1 0 0,0 0-1 0 0,0 0 0 0 0,0-1 1 0 0,1 1-60 0 0,55-5-3044 0 0,-19-10-5052 0 0,-10-2 1170 0 0</inkml:trace>
  <inkml:trace contextRef="#ctx0" brushRef="#br0" timeOffset="2875.6">213 795 1304 0 0,'0'0'888'0'0,"0"0"936"0"0,0 0-1824 0 0,0 0-1080 0 0,0 0-368 0 0,0 0 456 0 0,0 0 992 0 0,0 0 24 0 0,0 0-12 0 0,-34 3-12 0 0,24-3-52 0 0,2 0-428 0 0</inkml:trace>
  <inkml:trace contextRef="#ctx0" brushRef="#br0" timeOffset="3304">143 789 3572 0 0,'0'0'1561'0'0,"0"0"-578"0"0,0 0-356 0 0,0 0-367 0 0,0 0-234 0 0,0 0-72 0 0,0 0-14 0 0,-6-4 12 0 0,1 0 198 0 0,-29-10 1977 0 0,25 11-491 0 0,8 4-1001 0 0,4 15 10 0 0,-13 150 3356 0 0,9-163-3918 0 0,1 0-1 0 0,-1 0 1 0 0,1 1 0 0 0,0-1-1 0 0,0 0 1 0 0,0 0 0 0 0,1 1 0 0 0,-1-1-1 0 0,1 0 1 0 0,0 0 0 0 0,0 0-1 0 0,0 0 1 0 0,0 0 0 0 0,0 0 0 0 0,1 0-1 0 0,0 0 1 0 0,-1 0 0 0 0,1 0 0 0 0,0-1-1 0 0,0 1 1 0 0,0-1 0 0 0,1 1-1 0 0,-1-1 1 0 0,0 0 0 0 0,1 0 0 0 0,1 0-83 0 0,35 14-6818 0 0,-26-14-780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0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8 204 17572 0 0,'0'0'1672'0'0,"4"20"-721"0"0,14 68-150 0 0,-14-69-394 0 0,0 1-1 0 0,-2 0 0 0 0,0 1 0 0 0,-2 21 0 0 0,-1-15-411 0 0,1-38-392 0 0,-4-18-1 0 0,-1-6-388 0 0,2-221-3410 0 0,3 253 4196 0 0,0 1 0 0 0,0-1 0 0 0,1 0 0 0 0,-1 0 0 0 0,1 1 0 0 0,0-1 0 0 0,0 0 1 0 0,-1 1-1 0 0,3-4 0 0 0,-2 5 9 0 0,-1 0 1 0 0,1 0 0 0 0,-1 1 0 0 0,1-1-1 0 0,-1 0 1 0 0,1 1 0 0 0,0-1 0 0 0,-1 1-1 0 0,1-1 1 0 0,0 1 0 0 0,0-1 0 0 0,-1 1-1 0 0,1 0 1 0 0,0-1 0 0 0,0 1 0 0 0,0 0-1 0 0,0-1 1 0 0,-1 1 0 0 0,1 0 0 0 0,0 0-1 0 0,0 0 1 0 0,0 0 0 0 0,0 0 0 0 0,0 0-1 0 0,0 0 1 0 0,-1 0 0 0 0,1 0 0 0 0,0 0-1 0 0,0 0 1 0 0,0 1 0 0 0,0-1 0 0 0,-1 0-1 0 0,3 1 1 0 0,0 1 62 0 0,0 0-1 0 0,1 0 1 0 0,-1 0-1 0 0,0 0 1 0 0,0 1-1 0 0,-1-1 1 0 0,1 1-1 0 0,4 4 1 0 0,17 26 724 0 0,-23-33-781 0 0,8 14 564 0 0,14 26 0 0 0,-21-34-462 0 0,1-1 0 0 0,-1 1 0 0 0,0 0 0 0 0,0 0 1 0 0,-1 0-1 0 0,0 0 0 0 0,1 13 0 0 0,-2-19-105 0 0,0 1-1 0 0,0-1 1 0 0,0 1 0 0 0,0-1-1 0 0,0 1 1 0 0,0-1-1 0 0,0 1 1 0 0,-1 0 0 0 0,1-1-1 0 0,0 1 1 0 0,0-1 0 0 0,0 1-1 0 0,-1-1 1 0 0,1 0-1 0 0,0 1 1 0 0,-1-1 0 0 0,1 1-1 0 0,0-1 1 0 0,-1 1 0 0 0,1-1-1 0 0,0 0 1 0 0,-1 1-1 0 0,1-1 1 0 0,-1 0 0 0 0,1 1-1 0 0,-1-1 1 0 0,0 1-1 0 0,-1-1 3 0 0,1 0 0 0 0,-1 1 0 0 0,1-1 0 0 0,-1 0 0 0 0,0 0 0 0 0,1 0 0 0 0,-1 0 0 0 0,1 0-1 0 0,-4-1 1 0 0,0 0-71 0 0,-1 0 1 0 0,0-1-1 0 0,1 0 0 0 0,-9-4 0 0 0,-4-4-1449 0 0,-29-23-1 0 0,8 0-7965 0 0</inkml:trace>
  <inkml:trace contextRef="#ctx0" brushRef="#br0" timeOffset="1">348 0 19724 0 0,'0'0'622'0'0,"5"20"-221"0"0,17 64-45 0 0,-19-69-283 0 0,0-1-1 0 0,-1 1 0 0 0,-1-1 1 0 0,0 1-1 0 0,-2 16 0 0 0,1-2-67 0 0,-2-1-187 0 0,-6 39-1 0 0,1-19-3084 0 0,7-34-3217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0.5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38 13467 0 0,'0'0'3659'0'0,"5"3"-3749"0"0,3 1 121 0 0,34 17 487 0 0,-36-18-448 0 0,0-1 0 0 0,0 1 1 0 0,0-2-1 0 0,0 1 0 0 0,12 1 1 0 0,-15-3-69 0 0,1 0 1 0 0,0 0 0 0 0,0 0 0 0 0,-1 0 0 0 0,1 0 0 0 0,0-1 0 0 0,-1 0-1 0 0,5-1 1 0 0,-6 1-7 0 0,-1 1 0 0 0,0-1 0 0 0,0 0 0 0 0,1 0-1 0 0,-1 0 1 0 0,0 0 0 0 0,0 0 0 0 0,0 0 0 0 0,0 0-1 0 0,0 0 1 0 0,0 0 0 0 0,-1 0 0 0 0,1 0 0 0 0,0-1-1 0 0,0 1 1 0 0,-1 0 0 0 0,1 0 0 0 0,-1-1 0 0 0,1 1 0 0 0,-1-1-1 0 0,0 1 1 0 0,0 0 0 0 0,1-4 0 0 0,-1 1-2 0 0,1-1 0 0 0,-1 1 0 0 0,0-1 0 0 0,-2-7 0 0 0,2 11 20 0 0,0 0 0 0 0,0 1 0 0 0,0-1 0 0 0,0 1 0 0 0,0-1 0 0 0,0 0 0 0 0,0 1-1 0 0,-1-1 1 0 0,1 0 0 0 0,0 1 0 0 0,-1-1 0 0 0,1 1 0 0 0,0-1 0 0 0,-1 1 0 0 0,1-1 0 0 0,0 1 0 0 0,-1-1 0 0 0,1 1 0 0 0,-1-1 0 0 0,1 1 0 0 0,-1-1 0 0 0,1 1 0 0 0,-1 0-1 0 0,0-1 1 0 0,1 1 0 0 0,-1 0 0 0 0,1 0 0 0 0,-1-1 0 0 0,0 1 0 0 0,1 0 0 0 0,-1 0 0 0 0,0 0 0 0 0,1 0 0 0 0,-1 0 0 0 0,0 0 0 0 0,1 0 0 0 0,-1 0 0 0 0,0 0 0 0 0,1 0-1 0 0,-1 0 1 0 0,1 0 0 0 0,-2 1 0 0 0,0-1 48 0 0,1 1 0 0 0,-1 0 0 0 0,1 0 0 0 0,-1 0 0 0 0,1 0 0 0 0,-1 0 0 0 0,1 0 0 0 0,0 1 0 0 0,0-1 0 0 0,-1 0 0 0 0,1 1 0 0 0,-1 1 0 0 0,-12 22 613 0 0,12-22-587 0 0,-5 10 141 0 0,2-1 1 0 0,-9 25 0 0 0,13-33-190 0 0,0 1 1 0 0,0 0 0 0 0,0 0 0 0 0,0 0 0 0 0,1 0 0 0 0,0 0 0 0 0,0 0 0 0 0,0 0 0 0 0,1 0 0 0 0,-1 0 0 0 0,3 6 0 0 0,-1-7-8 0 0,-1 0 1 0 0,1-1-1 0 0,1 1 0 0 0,-1-1 1 0 0,1 1-1 0 0,-1-1 0 0 0,1 0 1 0 0,0 1-1 0 0,0-1 0 0 0,0-1 1 0 0,4 4-1 0 0,1-1-115 0 0,0 0-1 0 0,0 0 1 0 0,17 8 0 0 0,-19-11-357 0 0,1 0 0 0 0,-1 0 1 0 0,1 0-1 0 0,9 0 1 0 0,-1-1-3260 0 0,-1-2-3849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1.0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1 158 20492 0 0,'0'0'391'0'0,"19"4"-372"0"0,63 11-1 0 0,-78-14-12 0 0,0-1 0 0 0,0 0 0 0 0,0 1-1 0 0,5-2 1 0 0,-8 1-3 0 0,0 0 0 0 0,-1 0 1 0 0,1 0-1 0 0,-1 0 0 0 0,1-1 0 0 0,0 1 0 0 0,-1 0 1 0 0,1-1-1 0 0,-1 1 0 0 0,1 0 0 0 0,-1-1 1 0 0,1 1-1 0 0,0-1 0 0 0,4-3 34 0 0,-2 3-38 0 0,0-1-1 0 0,0 1 0 0 0,0-1 1 0 0,0 0-1 0 0,0 0 1 0 0,-1 0-1 0 0,1-1 1 0 0,-1 1-1 0 0,1-1 1 0 0,-1 1-1 0 0,0-1 0 0 0,0 0 1 0 0,0 0-1 0 0,0 0 1 0 0,-1 0-1 0 0,1 0 1 0 0,-1 0-1 0 0,0 0 1 0 0,0 0-1 0 0,0-1 0 0 0,0 1 1 0 0,-1 0-1 0 0,1-1 1 0 0,-1 1-1 0 0,0-1 1 0 0,0 1-1 0 0,0 0 1 0 0,0-1-1 0 0,0 1 0 0 0,-1-1 1 0 0,0 1-1 0 0,0 0 1 0 0,0-1-1 0 0,0 1 1 0 0,-2-3-1 0 0,1 1-21 0 0,-1 0 0 0 0,0 0 0 0 0,0 1 0 0 0,0-1 1 0 0,0 1-1 0 0,-1 0 0 0 0,1 0 0 0 0,-1 0 0 0 0,-1 1 0 0 0,-3-4 0 0 0,5 5 14 0 0,1 1-1 0 0,-1-1 1 0 0,0 1-1 0 0,1-1 1 0 0,-1 1 0 0 0,0 0-1 0 0,0 0 1 0 0,0 0-1 0 0,0 1 1 0 0,0-1 0 0 0,0 1-1 0 0,0 0 1 0 0,0-1-1 0 0,0 1 1 0 0,0 1 0 0 0,0-1-1 0 0,0 0 1 0 0,0 1-1 0 0,-5 1 1 0 0,5-1-8 0 0,-1 1 1 0 0,1 0-1 0 0,0 0 1 0 0,0 0-1 0 0,0 0 1 0 0,0 1-1 0 0,0-1 1 0 0,0 1-1 0 0,1-1 1 0 0,-4 6-1 0 0,-1 1-122 0 0,0 0-1 0 0,-5 12 1 0 0,11-18-169 0 0,0-1 0 0 0,0 0 0 0 0,0 0 0 0 0,1 0 0 0 0,-1 1 0 0 0,1-1 0 0 0,-1 2 0 0 0,1-2-535 0 0,0-1 1 0 0,0 0-1 0 0,0 0 1 0 0,0 0-1 0 0,0 0 1 0 0,0 0-1 0 0,1 0 1 0 0,-1 1-1 0 0,0-1 1 0 0,1 1-1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1.3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0 275 18724 0 0,'0'0'2359'0'0,"22"13"-2373"0"0,68 40-79 0 0,-85-50 72 0 0,0 0-1 0 0,1-1 1 0 0,-1 0-1 0 0,8 2 0 0 0,-12-3 12 0 0,0-1-1 0 0,0 0 0 0 0,0 0 0 0 0,0 0 0 0 0,1 0 0 0 0,-1 0 0 0 0,0 0 1 0 0,0-1-1 0 0,0 1 0 0 0,0 0 0 0 0,2-1 0 0 0,4-1-56 0 0,-1 1 21 0 0,1-1 0 0 0,-1 0-1 0 0,1-1 1 0 0,-1 1 0 0 0,0-1 0 0 0,0-1 0 0 0,0 1-1 0 0,0-1 1 0 0,0 0 0 0 0,-1 0 0 0 0,8-8 0 0 0,-9 8 36 0 0,0 0 0 0 0,-1 0 0 0 0,1 0 0 0 0,-1 0-1 0 0,0-1 1 0 0,-1 0 0 0 0,1 1 0 0 0,-1-1 0 0 0,0 0 0 0 0,0 0 0 0 0,0-1 0 0 0,-1 1 0 0 0,0 0 0 0 0,0 0 0 0 0,1-7 0 0 0,-3 0-8 0 0,1 1 0 0 0,-1 0-1 0 0,-1 0 1 0 0,0 0 0 0 0,-1 0 0 0 0,0 0-1 0 0,0 0 1 0 0,-1 1 0 0 0,-1 0 0 0 0,0 0-1 0 0,0 0 1 0 0,-13-18 0 0 0,13 21 23 0 0,-3-4 42 0 0,-14-16 0 0 0,20 24-13 0 0,-1 1 0 0 0,1 0 1 0 0,-1 0-1 0 0,1 0 1 0 0,-1 0-1 0 0,1 0 1 0 0,-1 1-1 0 0,0-1 1 0 0,0 1-1 0 0,0-1 1 0 0,0 1-1 0 0,-4-1 1 0 0,5 2-5 0 0,1 0 1 0 0,0 0-1 0 0,0 0 0 0 0,-1 0 1 0 0,1 1-1 0 0,0-1 1 0 0,0 0-1 0 0,0 0 1 0 0,0 1-1 0 0,-1-1 0 0 0,1 1 1 0 0,0-1-1 0 0,0 1 1 0 0,0-1-1 0 0,0 1 1 0 0,0 0-1 0 0,0 0 1 0 0,0-1-1 0 0,0 1 0 0 0,0 0 1 0 0,1 0-1 0 0,-1 0 1 0 0,0 0-1 0 0,0 0 1 0 0,1 0-1 0 0,-1 0 0 0 0,1 0 1 0 0,-1 0-1 0 0,1 0 1 0 0,-1 2-1 0 0,-2 5 164 0 0,1-1 1 0 0,0 1-1 0 0,-2 11 0 0 0,3-15-111 0 0,-9 66 632 0 0,2 2-1 0 0,3 117 1 0 0,5-175-799 0 0,2 0 1 0 0,0 1-1 0 0,1-1 0 0 0,0 0 1 0 0,1-1-1 0 0,0 1 0 0 0,10 19 1 0 0,-9-23-1831 0 0,12 18 1 0 0,-10-19-1083 0 0,-1-1 1 0 0,10 9-1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1.8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222 110 14355 0 0,'0'0'5833'0'0,"-129"-77"-8641"0"0,101 67-89 0 0,-1 0-1464 0 0,8 3-1480 0 0,7 2 1560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2.1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17556 0 0,'0'0'1252'0'0,"6"23"-711"0"0,17 72-59 0 0,-20-82-311 0 0,0 1-1 0 0,-1-1 1 0 0,0 1-1 0 0,0 19 1 0 0,-2-18-37 0 0,0-1-26 0 0,1 9-78 0 0,-1-1 0 0 0,-5 35 0 0 0,0-41-1330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2.5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15731 0 0,'0'0'878'0'0,"21"16"-598"0"0,64 51 69 0 0,-57-41-54 0 0,-27-25-262 0 0,0 0 0 0 0,0 1 1 0 0,0-1-1 0 0,-1 0 0 0 0,1 0 0 0 0,0 1 1 0 0,-1-1-1 0 0,1 3 0 0 0,2 2 86 0 0,-2-3-66 0 0,0 0 1 0 0,0 0 0 0 0,0 0 0 0 0,0 1-1 0 0,0-1 1 0 0,-1 0 0 0 0,1 0 0 0 0,-1 1-1 0 0,0-1 1 0 0,0 0 0 0 0,0 0 0 0 0,-1 6-1 0 0,0-7-16 0 0,0 0-1 0 0,1 0 0 0 0,-1 0 0 0 0,0 0 1 0 0,0 0-1 0 0,0-1 0 0 0,-1 1 1 0 0,1 0-1 0 0,0-1 0 0 0,-1 1 0 0 0,1 0 1 0 0,-1-1-1 0 0,1 0 0 0 0,-1 1 0 0 0,0-1 1 0 0,1 0-1 0 0,-1 0 0 0 0,0 0 1 0 0,-4 2-1 0 0,0-1 58 0 0,0 0 0 0 0,-1 0-1 0 0,1 0 1 0 0,-1-1 0 0 0,-11 1 0 0 0,-35-3 118 0 0,23 1-210 0 0,29 0-1 0 0,1-1-1 0 0,0 1 1 0 0,0 0-1 0 0,-1 0 1 0 0,1 0-1 0 0,0 0 1 0 0,0 1-1 0 0,-1-1 0 0 0,1 0 1 0 0,0 0-1 0 0,-1 0 1 0 0,1 0-1 0 0,0 0 1 0 0,0 0-1 0 0,-1 0 1 0 0,1 0-1 0 0,0 1 1 0 0,0-1-1 0 0,0 0 1 0 0,-1 0-1 0 0,1 0 1 0 0,0 0-1 0 0,0 1 0 0 0,0-1 1 0 0,-1 0-1 0 0,1 0 1 0 0,0 1-1 0 0,0-1 1 0 0,0 0-1 0 0,0 0 1 0 0,0 1-1 0 0,-1-1 1 0 0,1 0-1 0 0,3 12 121 0 0,9 10 154 0 0,97 116 1125 0 0,-18-24-666 0 0,-88-109-1109 0 0,5 7 451 0 0</inkml:trace>
  <inkml:trace contextRef="#ctx0" brushRef="#br0" timeOffset="1">370 522 18924 0 0,'0'0'5388'0'0,"6"19"-5532"0"0,19 58-152 0 0,-19-58-272 0 0,-10-36-5707 0 0,2 9 716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2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18268 0 0,'0'0'1944'0'0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5.1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15547 0 0,'0'0'1129'0'0,"8"20"-509"0"0,3 4-353 0 0,2 4 219 0 0,-2 2-1 0 0,11 39 1 0 0,25 155 1961 0 0,-34-109-2710 0 0,-13-1-4020 0 0,-1-106-1000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5.5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247 60 18924 0 0,'0'0'1208'0'0,"-119"-19"-1408"0"0,95 12-320 0 0,1 1-448 0 0,2-1-648 0 0,-1 0-897 0 0,4 1-1208 0 0,7 1-1416 0 0,2 3-320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5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113 281 5412 0 0,'0'0'5192'0'0,"0"0"-3768"0"0,0 0-1099 0 0,0 0-95 0 0,1-5 43 0 0,-1 2-284 0 0,0 1 0 0 0,0 0 0 0 0,0 0 0 0 0,0 0 0 0 0,0 0-1 0 0,0 0 1 0 0,-1 0 0 0 0,1 0 0 0 0,-1 0 0 0 0,0 0 0 0 0,1 0 0 0 0,-1 0 0 0 0,0 0 0 0 0,0 0 0 0 0,0 0 0 0 0,0 1 0 0 0,-1-1 0 0 0,1 0 0 0 0,0 1 0 0 0,-1-1 0 0 0,1 1-1 0 0,-1-1 1 0 0,0 1 0 0 0,1 0 0 0 0,-1 0 0 0 0,0-1 0 0 0,0 1 0 0 0,0 1 0 0 0,0-1 0 0 0,0 0 0 0 0,0 0 0 0 0,0 1 0 0 0,0-1 0 0 0,0 1 0 0 0,0-1 0 0 0,0 1 0 0 0,0 0-1 0 0,0 0 1 0 0,0 0 0 0 0,0 0 0 0 0,0 1 0 0 0,0-1 0 0 0,-1 0 0 0 0,1 1 0 0 0,0-1 0 0 0,0 1 0 0 0,0 0 0 0 0,0 0 0 0 0,0 0 11 0 0,-1 1 2 0 0,0 0-1 0 0,0 0 1 0 0,0 0 0 0 0,0 1 0 0 0,0-1 0 0 0,1 1 0 0 0,-1 0-1 0 0,1 0 1 0 0,0 0 0 0 0,0 0 0 0 0,0 0 0 0 0,0 0 0 0 0,0 1-1 0 0,1-1 1 0 0,0 0 0 0 0,-1 1 0 0 0,1 0 0 0 0,0-1 0 0 0,1 1 0 0 0,-1-1-1 0 0,1 1 1 0 0,-1 2-2 0 0,41 31 3365 0 0,28-38-1858 0 0,-44-14-2823 0 0,-37-15-6059 0 0,-1 15 580 0 0</inkml:trace>
  <inkml:trace contextRef="#ctx0" brushRef="#br0" timeOffset="696.64">198 648 1172 0 0,'0'0'4933'0'0,"0"0"-2612"0"0,0 0-1086 0 0,0 0 46 0 0,0-7-275 0 0,0 4-967 0 0,-1 0-1 0 0,1 0 1 0 0,-1 0 0 0 0,1 0-1 0 0,-1 0 1 0 0,0 0 0 0 0,0 0 0 0 0,0 0-1 0 0,-1 0 1 0 0,1 1 0 0 0,-1-1 0 0 0,1 0-1 0 0,-1 1 1 0 0,0 0 0 0 0,0-1 0 0 0,0 1-1 0 0,0 0 1 0 0,-1 0 0 0 0,1 0 0 0 0,0 0-1 0 0,-1 0 1 0 0,1 1 0 0 0,-1-1 0 0 0,0 1-1 0 0,0 0 1 0 0,1 0 0 0 0,-1 0 0 0 0,0 0-1 0 0,0 0 1 0 0,0 0 0 0 0,0 1 0 0 0,0-1-1 0 0,0 1 1 0 0,0 0 0 0 0,-2 0-39 0 0,1 0-8 0 0,0 0 0 0 0,1 0 0 0 0,-1 0 0 0 0,0 1 0 0 0,1-1 1 0 0,-1 1-1 0 0,0 0 0 0 0,1 0 0 0 0,-1 0 0 0 0,1 0 0 0 0,0 1 0 0 0,-1-1 0 0 0,1 1 0 0 0,0 0 0 0 0,0 0 1 0 0,0 0-1 0 0,0 0 0 0 0,0 1 0 0 0,1-1 0 0 0,-1 1 0 0 0,1 0 0 0 0,-1-1 0 0 0,1 1 0 0 0,0 0 1 0 0,0 1-1 0 0,1-1 0 0 0,-1 0 0 0 0,0 0 0 0 0,1 1 0 0 0,0-1 0 0 0,0 1 0 0 0,0-1 0 0 0,0 1 1 0 0,1 0-1 0 0,-1-1 0 0 0,1 1 0 0 0,0 2 8 0 0,4-3 180 0 0,-1 1 1 0 0,1-1-1 0 0,0 0 1 0 0,0 0-1 0 0,1 0 1 0 0,-1 0-1 0 0,1-1 1 0 0,-1 0-1 0 0,1 0 0 0 0,0 0 1 0 0,0 0-1 0 0,0-1 1 0 0,0 0-1 0 0,0 0 1 0 0,0 0-1 0 0,0 0 1 0 0,0-1-1 0 0,0 0 1 0 0,0 0-1 0 0,0-1 1 0 0,1 1-1 0 0,-1-1 0 0 0,0 0 1 0 0,1-1-181 0 0,23-8-893 0 0,-31-3-7099 0 0,-6 2-250 0 0</inkml:trace>
  <inkml:trace contextRef="#ctx0" brushRef="#br0" timeOffset="1395">193 1084 572 0 0,'0'0'8583'0'0,"0"0"-5406"0"0,0 0-2418 0 0,4-6-351 0 0,-3 4-384 0 0,1-1 0 0 0,-1 1 1 0 0,1-1-1 0 0,-1 1 0 0 0,0-1 0 0 0,0 0 0 0 0,0 1 0 0 0,-1-1 0 0 0,1 0 0 0 0,0 0 0 0 0,-1 0 0 0 0,0 1 1 0 0,0-1-1 0 0,0 0 0 0 0,0 0 0 0 0,0 0 0 0 0,-1 0 0 0 0,1 1 0 0 0,-1-1 0 0 0,0 0 0 0 0,1 0 1 0 0,-1 1-1 0 0,0-1 0 0 0,-1 0 0 0 0,1 1 0 0 0,0-1 0 0 0,-1 1 0 0 0,0 0 0 0 0,1-1 0 0 0,-1 1 0 0 0,0 0 1 0 0,0 0-1 0 0,0 0 0 0 0,-1 0 0 0 0,1 1 0 0 0,0-1 0 0 0,-1 0 0 0 0,1 1 0 0 0,-3-1-24 0 0,3 0 16 0 0,0 1 0 0 0,-1 0 0 0 0,1 0-1 0 0,0 0 1 0 0,-1 0 0 0 0,1 1 0 0 0,-1-1 0 0 0,1 1-1 0 0,-1-1 1 0 0,1 1 0 0 0,-1 0 0 0 0,1 0 0 0 0,-1 0-1 0 0,1 0 1 0 0,-1 0 0 0 0,1 1 0 0 0,-1-1-1 0 0,1 1 1 0 0,-1 0 0 0 0,1 0 0 0 0,0 0 0 0 0,-1 0-1 0 0,1 0 1 0 0,0 0 0 0 0,0 0 0 0 0,0 1-1 0 0,0-1 1 0 0,0 1 0 0 0,0 0 0 0 0,0-1 0 0 0,0 1-1 0 0,1 0 1 0 0,-1 0 0 0 0,0 0 0 0 0,1 0 0 0 0,0 0-1 0 0,0 1 1 0 0,0-1 0 0 0,0 0 0 0 0,0 1-1 0 0,0-1 1 0 0,0 1 0 0 0,1-1 0 0 0,-1 0 0 0 0,1 1-1 0 0,-1 0 1 0 0,1-1 0 0 0,0 1 0 0 0,0-1 0 0 0,1 1-1 0 0,-1-1 1 0 0,0 1 0 0 0,1-1 0 0 0,-1 1-1 0 0,2 1-15 0 0,0-1 116 0 0,-1-1-1 0 0,1 0 1 0 0,0 1-1 0 0,0-1 1 0 0,0 0-1 0 0,1 0 1 0 0,-1 0-1 0 0,0-1 1 0 0,1 1-1 0 0,-1-1 1 0 0,1 1-1 0 0,0-1 1 0 0,-1 0-1 0 0,1 0 1 0 0,0 0-1 0 0,0 0 1 0 0,0 0-1 0 0,-1-1 1 0 0,1 1-1 0 0,0-1 1 0 0,0 0-1 0 0,0 0 1 0 0,0 0 0 0 0,0 0-1 0 0,0 0 1 0 0,0-1-1 0 0,1 0-115 0 0,24-8-2015 0 0,-13-11-3843 0 0,-11-1-2415 0 0</inkml:trace>
  <inkml:trace contextRef="#ctx0" brushRef="#br0" timeOffset="1889.4">267 0 5501 0 0,'0'0'6185'0'0,"0"0"-4548"0"0,0 0-1364 0 0,0 0 94 0 0,0 0 55 0 0,0 0-210 0 0,0 0-558 0 0,0 0-261 0 0,6 1 75 0 0,110 23 1292 0 0,-85 49-516 0 0,24 131 1369 0 0,-9 3-1 0 0,0 67-1612 0 0,-42-255 23 0 0,1 2 27 0 0,-1-1 1 0 0,-1 2 0 0 0,0-1 0 0 0,-2 0-1 0 0,0 0 1 0 0,-2 1 0 0 0,0-1 0 0 0,-1 0-1 0 0,-1 0 1 0 0,-1 0 0 0 0,-1 0 0 0 0,-1 0-1 0 0,-1-1 1 0 0,-1 0 0 0 0,0-1 0 0 0,-2 0-1 0 0,-7 13-50 0 0,13-29-147 0 0,1 1 0 0 0,-1-1-1 0 0,0 0 1 0 0,0 0-1 0 0,0 0 1 0 0,0-1 0 0 0,0 1-1 0 0,-1-1 1 0 0,1 0-1 0 0,-1 0 1 0 0,1-1 0 0 0,-1 1-1 0 0,0-1 1 0 0,0 0-1 0 0,0 0 1 0 0,0-1 0 0 0,0 1-1 0 0,0-1 1 0 0,-1 0 147 0 0,-63-9-6550 0 0,25-5-766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5.8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59 215 13203 0 0,'0'0'6905'0'0,"20"-2"-6883"0"0,61-5-20 0 0,-77 7-2 0 0,0-1 1 0 0,0 1-1 0 0,-1-1 0 0 0,1 0 0 0 0,4-2 0 0 0,-7 2 0 0 0,0 1 1 0 0,0-1-1 0 0,-1 1 0 0 0,1-1 0 0 0,0 1 1 0 0,-1-1-1 0 0,1 1 0 0 0,-1-1 1 0 0,1 0-1 0 0,-1 1 0 0 0,1-1 0 0 0,0-1 1 0 0,2-2 1 0 0,0 0-19 0 0,0 0-1 0 0,-1 0 1 0 0,1-1-1 0 0,-1 1 1 0 0,0 0 0 0 0,0-1-1 0 0,-1 1 1 0 0,1-1-1 0 0,-1 0 1 0 0,0 1 0 0 0,-1-1-1 0 0,1 0 1 0 0,-1 0-1 0 0,1 0 1 0 0,-2 0 0 0 0,1 1-1 0 0,-2-10 1 0 0,1 9-3 0 0,0-1 0 0 0,0 1 1 0 0,-1 0-1 0 0,0 0 0 0 0,0-1 1 0 0,0 1-1 0 0,-1 0 0 0 0,1 1 1 0 0,-1-1-1 0 0,0 0 0 0 0,-1 1 1 0 0,1 0-1 0 0,-1-1 0 0 0,0 1 1 0 0,-5-4-1 0 0,6 7 35 0 0,1-1 0 0 0,-1 0 1 0 0,1 1-1 0 0,-1-1 0 0 0,0 1 0 0 0,0 0 0 0 0,0 0 1 0 0,0 0-1 0 0,1 0 0 0 0,-1 1 0 0 0,-1-1 1 0 0,1 1-1 0 0,0 0 0 0 0,0 0 0 0 0,-4 0 0 0 0,3 1 28 0 0,-1 0-1 0 0,1 0 0 0 0,0 0 1 0 0,-1 0-1 0 0,1 1 0 0 0,0 0 1 0 0,0 0-1 0 0,0 0 0 0 0,-6 4 0 0 0,3-1-30 0 0,0 1 0 0 0,0 0 1 0 0,0 1-1 0 0,1 0 0 0 0,-1 0 0 0 0,2 0 0 0 0,-1 0 0 0 0,1 1 0 0 0,-6 12 0 0 0,10-18-134 0 0,0 1 0 0 0,0-1 1 0 0,0 0-1 0 0,0 1 0 0 0,0-1 0 0 0,1 1 1 0 0,-1-1-1 0 0,1 1 0 0 0,0 0 1 0 0,0-1-1 0 0,0 1 0 0 0,0-1 1 0 0,0 1-1 0 0,1 4 0 0 0,0-5-372 0 0,0 0 0 0 0,0 1-1 0 0,0-1 1 0 0,0 0 0 0 0,0 0 0 0 0,1 0-1 0 0,-1 0 1 0 0,1 0 0 0 0,2 2 0 0 0,2 4-4873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6.4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15091 0 0,'0'0'942'0'0,"6"23"-273"0"0,20 74-9 0 0,-16-52 18 0 0,-1 1 0 0 0,2 48 0 0 0,-5-39-352 0 0,2 27-493 0 0,-9-72-1675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6.8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1 9898 0 0,'0'0'6610'0'0,"20"15"-6030"0"0,64 47-59 0 0,-57-40-210 0 0,-20-12-20 0 0,-4-4-179 0 0,-3-5-101 0 0,1 0 0 0 0,0 0 0 0 0,-1 0 0 0 0,1 0 0 0 0,0 1 1 0 0,-1-1-1 0 0,1 0 0 0 0,-1 1 0 0 0,0-1 0 0 0,1 0 1 0 0,-1 1-1 0 0,0-1 0 0 0,0 0 0 0 0,0 1 0 0 0,0-1 0 0 0,0 0 1 0 0,0 1-1 0 0,-1-1 0 0 0,1 0 0 0 0,0 1 0 0 0,-1-1 1 0 0,1 0-1 0 0,0 1 0 0 0,-1-1 0 0 0,0 0 0 0 0,1 0 0 0 0,-1 0 1 0 0,0 0-1 0 0,0 1 0 0 0,1-1 0 0 0,-1 0 0 0 0,0 0 1 0 0,0 0-1 0 0,0-1 0 0 0,0 1 0 0 0,0 0 0 0 0,-1 0 0 0 0,0 0 1 0 0,-14 8 34 0 0,0-1-1 0 0,-1 0 1 0 0,0-2 0 0 0,-27 8 0 0 0,14-5-367 0 0,30-9 330 0 0,0 0 1 0 0,-1 0-1 0 0,1 0 0 0 0,0 0 1 0 0,0 0-1 0 0,0 0 1 0 0,0 0-1 0 0,0 0 1 0 0,-1 0-1 0 0,1 0 0 0 0,0 0 1 0 0,0 1-1 0 0,0-1 1 0 0,0 0-1 0 0,0 0 1 0 0,0 0-1 0 0,0 0 0 0 0,-1 0 1 0 0,1 0-1 0 0,0 0 1 0 0,0 1-1 0 0,0-1 0 0 0,0 0 1 0 0,0 0-1 0 0,0 0 1 0 0,0 0-1 0 0,0 0 1 0 0,0 0-1 0 0,0 1 0 0 0,0-1 1 0 0,0 0-1 0 0,0 0 1 0 0,0 0-1 0 0,0 1 1 0 0,4 4 176 0 0,11 7-82 0 0,-11-8-107 0 0,14 11 132 0 0,0 2 0 0 0,-2 0-1 0 0,0 1 1 0 0,23 33 0 0 0,-20-21 237 0 0,-1 1 1 0 0,21 48-1 0 0,-32-56-845 0 0,-7-13-3895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7.2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95 4 0 0 0,'8'-3'22121'0'0,"20"101"-21811"0"0,10 83 604 0 0,-32-143-735 0 0,-2 1 0 0 0,-1 69 0 0 0,-3-106-191 0 0,0 1-1 0 0,0-1 0 0 0,-1 0 0 0 0,1 1 1 0 0,-1-1-1 0 0,1 1 0 0 0,-1-1 0 0 0,0 0 0 0 0,0 0 1 0 0,0 1-1 0 0,0-1 0 0 0,0 0 0 0 0,0 0 1 0 0,0 0-1 0 0,-1 0 0 0 0,1 0 0 0 0,-1 0 0 0 0,0-1 1 0 0,1 1-1 0 0,-1 0 0 0 0,0-1 0 0 0,0 0 1 0 0,0 1-1 0 0,0-1 0 0 0,0 0 0 0 0,0 0 0 0 0,-1 0 1 0 0,1 0-1 0 0,0 0 0 0 0,-1-1 0 0 0,1 1 1 0 0,0-1-1 0 0,-1 1 0 0 0,1-1 0 0 0,-1 0 0 0 0,1 0 1 0 0,0 0-1 0 0,-1 0 0 0 0,1 0 0 0 0,-1-1 1 0 0,1 1-1 0 0,0-1 0 0 0,-1 1 0 0 0,1-1 0 0 0,0 0 1 0 0,0 0-1 0 0,0 0 0 0 0,-1 0 0 0 0,-1-2 1 0 0,-4-3-688 0 0,0 1 1 0 0,0-2 0 0 0,1 1 0 0 0,0-1 0 0 0,-13-15-1 0 0,-9-20-9800 0 0,22 27 1952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7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20204 0 0,'0'0'-16'0'0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29.0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4689 530 0 0 0,'0'0'1544'0'0,"0"3"-290"0"0,1-2-1183 0 0,-1-1 0 0 0,0 1 1 0 0,0-1-1 0 0,0 1 0 0 0,0-1 0 0 0,0 0 1 0 0,1 1-1 0 0,-1-1 0 0 0,0 1 0 0 0,0-1 1 0 0,0 1-1 0 0,0-1 0 0 0,-1 1 0 0 0,1-1 1 0 0,0 1-1 0 0,0-1 0 0 0,0 0 0 0 0,0 1 0 0 0,0-1 1 0 0,0 1-1 0 0,-1-1 0 0 0,1 1 0 0 0,0-1 1 0 0,0 0-1 0 0,-1 1 0 0 0,1-1 0 0 0,0 0 1 0 0,-1 1-1 0 0,1-1 0 0 0,0 0 0 0 0,-1 1 1 0 0,1-1-1 0 0,0 0 0 0 0,-1 0 0 0 0,1 1 1 0 0,-1-1-1 0 0,1 0 0 0 0,-1 0 0 0 0,-2 1 415 0 0,0-1 0 0 0,-1 0 0 0 0,1 0 0 0 0,0 0 0 0 0,-7-1 0 0 0,-16-3 1732 0 0,-48-14 0 0 0,4 0-964 0 0,29 11-1050 0 0,-1 1-1 0 0,0 1 1 0 0,0 3 0 0 0,0 2 0 0 0,0 1 0 0 0,0 2 0 0 0,-52 11 0 0 0,-145 49-183 0 0,41-10-284 0 0,182-49 229 0 0,10-2 64 0 0,0 0 0 0 0,1-1 0 0 0,-1 0 0 0 0,-8 1 323 0 0,14-7-295 0 0,-1 1 0 0 0,0-1 0 0 0,0 1 1 0 0,0-1-1 0 0,0 1 0 0 0,-1 0 0 0 0,1 0 0 0 0,-1-1 0 0 0,0 1 0 0 0,-1 1 1 0 0,1-1-1 0 0,-1 0 0 0 0,-5-6 0 0 0,-2-1-83 0 0,0 1-1 0 0,-23-18 1 0 0,19 17 48 0 0,-1 2 1 0 0,0 0 0 0 0,-1 0 0 0 0,-26-9 0 0 0,-70-18 210 0 0,92 30-207 0 0,-90-21 44 0 0,-118-12 0 0 0,122 22 40 0 0,-312-38 1082 0 0,-3 14-656 0 0,-135 4-403 0 0,-74-6 12 0 0,61-53 341 0 0,449 66-3788 0 0,3-2-3577 0 0,98 27-2821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0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8034 0 0,'0'0'13559'0'0,"5"20"-13083"0"0,15 64-91 0 0,-16-65-163 0 0,0 1-1 0 0,-1-1 1 0 0,-1 1-1 0 0,-1-1 1 0 0,-1 1-1 0 0,-2 22 1 0 0,1-32-181 0 0,-1 22 317 0 0,0-13 555 0 0,1-6-3324 0 0,0-2-2788 0 0,1 0-3877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0.6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7866 0 0,'0'0'5009'0'0,"21"7"-4529"0"0,64 25 29 0 0,-79-30-410 0 0,-1 1 0 0 0,1-1 0 0 0,-1 1 0 0 0,0 0 0 0 0,1 0 0 0 0,-1 1 0 0 0,-1 0-1 0 0,7 5 1 0 0,-2 0 137 0 0,-6-7-156 0 0,8 7 388 0 0,-1 1 0 0 0,0-1 0 0 0,0 1 0 0 0,-1 1-1 0 0,13 20 1 0 0,-21-30-423 0 0,0 0-1 0 0,-1 0 1 0 0,1 0-1 0 0,0 0 1 0 0,-1 0-1 0 0,1 0 1 0 0,-1 1-1 0 0,0-1 1 0 0,1 0-1 0 0,-1 0 1 0 0,0 1-1 0 0,0-1 1 0 0,0 0-1 0 0,0 0 1 0 0,0 1-1 0 0,0-1 1 0 0,0 0-1 0 0,0 0 1 0 0,0 1-1 0 0,-1-1 1 0 0,1 0-1 0 0,0 0 1 0 0,-1 1-1 0 0,1-1 1 0 0,-1 0-1 0 0,0 0 1 0 0,1 0-1 0 0,-1 0 1 0 0,0 0-1 0 0,0 0 1 0 0,1 0-1 0 0,-1 0 1 0 0,0 0-1 0 0,0 0 1 0 0,0 0-1 0 0,0-1 1 0 0,0 1-1 0 0,0 0 1 0 0,-1-1-1 0 0,0 1 1 0 0,-6 3 86 0 0,0-1 0 0 0,0-1 0 0 0,0 1 1 0 0,0-1-1 0 0,-9 0 0 0 0,4 1-58 0 0,-4 0-20 0 0,-21 5-24 0 0,34-7-41 0 0,1 1 1 0 0,-1-1 0 0 0,0 1-1 0 0,1-1 1 0 0,-1 1-1 0 0,1 0 1 0 0,-5 4-1 0 0,7-5 12 0 0,0 0-1 0 0,1 0 0 0 0,-1 0 1 0 0,0 0-1 0 0,0 0 0 0 0,1 0 1 0 0,-1 1-1 0 0,0-1 0 0 0,1 0 1 0 0,0 0-1 0 0,-1 1 0 0 0,1-1 1 0 0,0 0-1 0 0,-1 1 0 0 0,1-1 0 0 0,0 1 1 0 0,0-1-1 0 0,0 0 0 0 0,0 1 1 0 0,0-1-1 0 0,1 0 0 0 0,-1 1 1 0 0,0-1-1 0 0,1 0 0 0 0,-1 1 1 0 0,1-1-1 0 0,-1 0 0 0 0,1 1 1 0 0,-1-1-1 0 0,2 1 0 0 0,2 5 66 0 0,0 0-1 0 0,1 0 0 0 0,8 9 1 0 0,-13-15-64 0 0,24 24 293 0 0,43 36 1 0 0,-6-6 92 0 0,-41-36-285 0 0,2 2-411 0 0,-8-6-4757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0.9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0 311 18908 0 0,'0'0'5449'0'0,"3"20"-5762"0"0,10 56-79 0 0,-12-56-217 0 0,-1-20 593 0 0,0 0 1 0 0,0 0-1 0 0,0 0 1 0 0,0 0-1 0 0,0 0 0 0 0,0 1 1 0 0,0-1-1 0 0,0 0 1 0 0,0 0-1 0 0,0 0 1 0 0,0 0-1 0 0,0 0 0 0 0,0 0 1 0 0,0 0-1 0 0,-1 0 1 0 0,1 0-1 0 0,0 0 1 0 0,0 0-1 0 0,0 0 1 0 0,0 0-1 0 0,0 0 0 0 0,0 0 1 0 0,0 0-1 0 0,0 0 1 0 0,0 0-1 0 0,0 0 1 0 0,0 0-1 0 0,0 0 0 0 0,0 0 1 0 0,0 0-1 0 0,0 0 1 0 0,0 0-1 0 0,0 0 1 0 0,-1 0-1 0 0,1 0 0 0 0,0 0 1 0 0,0 0-1 0 0,0 0 1 0 0,0 0-1 0 0,0 0 1 0 0,0 0-1 0 0,0-1 0 0 0,0 1 1 0 0,0 0-1 0 0,0 0 1 0 0,0 0-1 0 0,0 0 1 0 0,0 0-1 0 0,0 0 0 0 0,0 0 1 0 0,0 0-1 0 0,0 0 1 0 0,0 0-1 0 0,0 0 1 0 0,0 0-1 0 0,0 0 0 0 0,0 0 1 0 0,0 0-1 0 0,0 0 1 0 0,0 0-1 0 0,0-1 1 0 0,-1 1-372 0 0,-2-3-1715 0 0</inkml:trace>
  <inkml:trace contextRef="#ctx0" brushRef="#br0" timeOffset="1">26 13 21997 0 0,'0'0'3704'0'0,"-15"-12"-12449"0"0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1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15211 0 0,'0'0'9257'0'0,"10"21"-8825"0"0,29 71-57 0 0,-36-85-310 0 0,0 1-1 0 0,-1-1 1 0 0,0 1 0 0 0,0 0 0 0 0,0 0-1 0 0,-1 9 1 0 0,1-3 43 0 0,1 26 111 0 0,-3 48 0 0 0,1-3-471 0 0,2-63-109 0 0,2-11-2977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23.38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204 254 3360 0 0,'0'0'2942'0'0,"0"0"-1399"0"0,0 0-991 0 0,0 0 136 0 0,0 0 326 0 0,0 0 45 0 0,0 0-209 0 0,0 0-199 0 0,-6-24 2040 0 0,9 15-2713 0 0,-2-1-1 0 0,0 0 1 0 0,0 0 0 0 0,0 0-1 0 0,-1 0 1 0 0,-1 0 0 0 0,0 0-1 0 0,0 1 1 0 0,-1-1-1 0 0,0 0 1 0 0,-1 1 0 0 0,0-1-1 0 0,-1 1 1 0 0,1 0 0 0 0,-2 0-1 0 0,1 0 1 0 0,-1 0 0 0 0,-1 1-1 0 0,1 0 1 0 0,-2 0-1 0 0,1 1 1 0 0,-1-1 0 0 0,0 1-1 0 0,-6-4 23 0 0,10 12-14 0 0,-1 0 0 0 0,1 0 0 0 0,0 0 0 0 0,-1 0-1 0 0,1 1 1 0 0,0-1 0 0 0,0 1 0 0 0,0 0 0 0 0,0 0-1 0 0,1 0 1 0 0,-1 0 0 0 0,1 1 0 0 0,-1-1 0 0 0,1 1-1 0 0,0-1 1 0 0,-1 1 0 0 0,1 0 0 0 0,1 0 0 0 0,-1 0 0 0 0,0 0-1 0 0,1 0 1 0 0,0 0 0 0 0,-1 1 0 0 0,1-1 0 0 0,0 0-1 0 0,1 1 1 0 0,-1-1 0 0 0,1 1 0 0 0,-1-1 0 0 0,1 1-1 0 0,0-1 1 0 0,0 1 0 0 0,1-1 0 0 0,-1 0 0 0 0,1 1 14 0 0,-4 12 17 0 0,-52 122 376 0 0,75-135-6646 0 0,-8-7 1491 0 0</inkml:trace>
  <inkml:trace contextRef="#ctx0" brushRef="#br0" timeOffset="252.99">240 179 704 0 0,'0'0'5293'0'0,"0"0"-3341"0"0,0 0-1136 0 0,0 0-220 0 0,0 0 568 0 0,-46 0-160 0 0,28-3-352 0 0,-2 3-484 0 0,-3-3-168 0 0,0 3-460 0 0,5 0-1088 0 0,-1-2-1144 0 0,6 1-1669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1.7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0 16508 0 0,'0'0'6357'0'0,"-20"14"-6312"0"0,-61 47-42 0 0,77-58-6 0 0,-1 1 0 0 0,1 0 0 0 0,0 0 0 0 0,-5 6-1 0 0,8-8 2 0 0,1-1 0 0 0,-1 0-1 0 0,0 0 1 0 0,1 1-1 0 0,-1-1 1 0 0,1 0-1 0 0,-1 1 1 0 0,1-1 0 0 0,0 3-1 0 0,-2 5-13 0 0,0-2-23 0 0,0 1 1 0 0,0 0-1 0 0,1-1 0 0 0,0 1 1 0 0,1 0-1 0 0,0 11 0 0 0,0-16 12 0 0,1 1 1 0 0,-1-1-1 0 0,1 1 0 0 0,0-1 0 0 0,0 0 0 0 0,0 1 0 0 0,1-1 1 0 0,-1 0-1 0 0,1 0 0 0 0,-1 0 0 0 0,1 0 0 0 0,0 0 0 0 0,0-1 1 0 0,1 1-1 0 0,-1 0 0 0 0,5 3 0 0 0,2 1-430 0 0,1 0 0 0 0,-1-1-1 0 0,12 5 1 0 0,14 4-7393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2.2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5401 0 0,'0'0'12900'0'0,"11"18"-12618"0"0,35 55 16 0 0,-26-44 59 0 0,-11-21 37 0 0,-1-2-166 0 0,17 13 282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2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464 100 19156 0 0,'0'0'1268'0'0,"-20"-2"-1041"0"0,-68-6-46 0 0,51 3-106 0 0,-61-15 0 0 0,73 14-207 0 0,-85-24-2378 0 0,39 7-7358 0 0,57 18 1396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3.1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16780 0 0,'0'0'3112'0'0,"64"119"-2312"0"0,-56-90-207 0 0,-5-4-185 0 0,1-3-128 0 0,-4-2-112 0 0,0-2-80 0 0,0-1-168 0 0,0-2-152 0 0,-4-5-224 0 0,3-1-361 0 0,1-3-391 0 0,0-2-696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3.49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69 189 21349 0 0,'0'0'500'0'0,"10"22"-320"0"0,30 72 4 0 0,-28-57-71 0 0,-11-18-13 0 0,-1-10-65 0 0,0-1-10 0 0,0 1 0 0 0,-1-1 1 0 0,-2 10-1 0 0,3-16-57 0 0,-1 0-1 0 0,1 0 0 0 0,-1 0 1 0 0,1 0-1 0 0,-1 0 1 0 0,0 0-1 0 0,0 0 0 0 0,0 0 1 0 0,0 0-1 0 0,0 0 1 0 0,-1-1-1 0 0,1 1 0 0 0,-1 0 1 0 0,1-1-1 0 0,-1 1 1 0 0,1-1-1 0 0,-4 3 0 0 0,4-4-10 0 0,0 1 0 0 0,0-1 0 0 0,0 0-1 0 0,0 1 1 0 0,0-1 0 0 0,0 0 0 0 0,0 0-1 0 0,-1 0 1 0 0,1 0 0 0 0,0 0 0 0 0,0 0-1 0 0,0 0 1 0 0,0 0 0 0 0,0 0 0 0 0,0 0-1 0 0,0-1 1 0 0,0 1 0 0 0,0 0 0 0 0,0-1-1 0 0,0 1 1 0 0,0-1 0 0 0,0 1 0 0 0,0-1-1 0 0,0 1 1 0 0,0-1 0 0 0,0 0 0 0 0,-1-1-1 0 0,-2-2-114 0 0,0 0 0 0 0,0 0-1 0 0,1-1 1 0 0,-4-6-1 0 0,1 3-206 0 0,0-3 9 0 0,0 1 1 0 0,0-1-1 0 0,1-1 0 0 0,0 1 0 0 0,1 0 1 0 0,1-1-1 0 0,-1 0 0 0 0,2 0 1 0 0,-2-18-1 0 0,1-8-738 0 0,4-65 0 0 0,-1 94 1020 0 0,1 0 0 0 0,0 0 0 0 0,1 0 1 0 0,0 0-1 0 0,0 0 0 0 0,1 0 1 0 0,4-9-1 0 0,-5 15 114 0 0,-1 0 0 0 0,1-1 0 0 0,0 1 0 0 0,0 0 0 0 0,1 0 0 0 0,-1 0 0 0 0,1 0 0 0 0,-1 1 0 0 0,1-1 0 0 0,0 1 0 0 0,0-1 0 0 0,0 1 0 0 0,0 0 0 0 0,0 0 0 0 0,1 0 0 0 0,-1 1 0 0 0,0-1 0 0 0,1 1 0 0 0,6-2 0 0 0,-2 2 154 0 0,0 0 0 0 0,0 1 0 0 0,-1 0-1 0 0,1 0 1 0 0,0 1 0 0 0,-1 0 0 0 0,1 0-1 0 0,0 1 1 0 0,-1 0 0 0 0,1 0-1 0 0,-1 1 1 0 0,0 0 0 0 0,14 7 0 0 0,2 4 746 0 0,-1 1 0 0 0,35 30 1 0 0,-52-41-750 0 0,7 6 461 0 0,15 17 1 0 0,-24-25-565 0 0,-1 1 0 0 0,0 0-1 0 0,0-1 1 0 0,0 1 0 0 0,0 0 0 0 0,0 0 0 0 0,-1 0-1 0 0,0 1 1 0 0,1-1 0 0 0,-1 0 0 0 0,0 0 0 0 0,1 7-1 0 0,-2-9-75 0 0,-1-1 0 0 0,1 1 0 0 0,0 0 0 0 0,0 0 0 0 0,0 0 0 0 0,-1-1 0 0 0,1 1 0 0 0,0 0 0 0 0,-1 0 0 0 0,1-1 0 0 0,0 1 0 0 0,-1 0 0 0 0,1-1 0 0 0,-1 1 0 0 0,1-1 0 0 0,-1 1 0 0 0,1 0 0 0 0,-1-1 0 0 0,0 1 0 0 0,1-1 0 0 0,-1 1 0 0 0,0-1 0 0 0,1 0 0 0 0,-1 1 0 0 0,0-1-1 0 0,0 0 1 0 0,1 1 0 0 0,-1-1 0 0 0,0 0 0 0 0,0 0 0 0 0,0 0 0 0 0,1 0 0 0 0,-3 1 0 0 0,-4-1 98 0 0,0 1-1 0 0,-14-1 0 0 0,13 0-38 0 0,-51-4 168 0 0,39 2-229 0 0,0 1 0 0 0,-31 2 0 0 0,50-1-11 0 0,-1 0 0 0 0,1 1 0 0 0,0-1 0 0 0,0 0 0 0 0,0 0-1 0 0,0 0 1 0 0,-1 1 0 0 0,1-1 0 0 0,0 0 0 0 0,0 1 0 0 0,0-1 0 0 0,0 1-1 0 0,0 0 1 0 0,0-1 0 0 0,0 1 0 0 0,0 0 0 0 0,0-1 0 0 0,0 1 0 0 0,0 0-1 0 0,1 0 1 0 0,-1 0 0 0 0,0 0 0 0 0,1 0 0 0 0,-1 0 0 0 0,0 0-1 0 0,1 0 1 0 0,-1 0 0 0 0,1 0 0 0 0,-1 0 0 0 0,1 0 0 0 0,0 0 0 0 0,0 1-1 0 0,-1-1 1 0 0,1 0 0 0 0,0 2 0 0 0,0 1 9 0 0,1-1-1 0 0,0 0 1 0 0,-1 0 0 0 0,1 0-1 0 0,0 0 1 0 0,0 0 0 0 0,1 0 0 0 0,-1 0-1 0 0,1 0 1 0 0,-1 0 0 0 0,1-1-1 0 0,2 4 1 0 0,7 6 0 0 0,0 0 0 0 0,1-2-1 0 0,-1 1 1 0 0,2-1 0 0 0,15 9 0 0 0,71 36-890 0 0,-62-38-925 0 0,-24-13-1639 0 0,-1-1-4041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3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161 310 15491 0 0,'0'0'6731'0'0,"11"21"-6279"0"0,31 70-133 0 0,-38-82-241 0 0,0 0 1 0 0,-1 0-1 0 0,3 12 0 0 0,-3-8 21 0 0,20 55 463 0 0,10 36 370 0 0,-28-85-761 0 0,-1 1-1 0 0,-1-1 1 0 0,2 30-1 0 0,-5-46-155 0 0,0 8 19 0 0,0 0 1 0 0,0-1 0 0 0,-1 1 0 0 0,-4 16 0 0 0,4-24-38 0 0,1-1-1 0 0,-1 1 1 0 0,0-1 0 0 0,0 1-1 0 0,0-1 1 0 0,-1 0-1 0 0,1 1 1 0 0,0-1 0 0 0,-1 0-1 0 0,0 0 1 0 0,1 0-1 0 0,-1 0 1 0 0,0 0 0 0 0,0 0-1 0 0,0-1 1 0 0,0 1 0 0 0,0 0-1 0 0,-1-1 1 0 0,1 0-1 0 0,0 0 1 0 0,-1 0 0 0 0,1 0-1 0 0,-1 0 1 0 0,-2 1-1 0 0,-2-1-87 0 0,0 0 0 0 0,1-1-1 0 0,-1 0 1 0 0,1 0-1 0 0,-1-1 1 0 0,0 1-1 0 0,1-1 1 0 0,-1-1-1 0 0,1 1 1 0 0,0-1-1 0 0,-1 0 1 0 0,1-1-1 0 0,0 0 1 0 0,0 0-1 0 0,-9-6 1 0 0,-6-5-1614 0 0,1-1 1 0 0,-30-28-1 0 0,20 15-4378 0 0,8 6-4886 0 0</inkml:trace>
  <inkml:trace contextRef="#ctx0" brushRef="#br0" timeOffset="1">298 0 25221 0 0,'0'0'160'0'0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4:34.6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259 1 4417 0 0,'0'0'11413'0'0,"0"4"-10685"0"0,1 13 32 0 0,1 0 0 0 0,9 31 0 0 0,16 38 590 0 0,-18-57-963 0 0,75 257 1558 0 0,-68-220-1743 0 0,-4 0-1 0 0,6 96 1 0 0,-16-107-157 0 0,-6 74 0 0 0,0-98-53 0 0,-1 0 1 0 0,-1-1-1 0 0,-19 56 0 0 0,14-56-24 0 0,-2 0 0 0 0,-1-2 0 0 0,-1 1 0 0 0,-2-2 0 0 0,0 0 0 0 0,-2-1 0 0 0,-1-1 0 0 0,-1-1 0 0 0,-28 25 0 0 0,42-43 32 0 0,-1 0 0 0 0,0 0 0 0 0,0 0 0 0 0,0-1 0 0 0,-1 0 0 0 0,0-1 0 0 0,0 0 0 0 0,0 0 0 0 0,-1-1 0 0 0,1 0 0 0 0,-1 0 0 0 0,1-1 0 0 0,-1-1 0 0 0,-19 1 0 0 0,22-2 41 0 0,-17 0 65 0 0,23 0-86 0 0,0 0 0 0 0,0 0 0 0 0,0-1-1 0 0,0 1 1 0 0,0 0 0 0 0,1 0 0 0 0,-1-1 0 0 0,0 1 0 0 0,0 0-1 0 0,0-1 1 0 0,1 1 0 0 0,-1-1 0 0 0,0 1 0 0 0,0-1 0 0 0,1 1-1 0 0,-1-1 1 0 0,0 0 0 0 0,1 1 0 0 0,-1-1 0 0 0,0-1 0 0 0,2 2 349 0 0,3 2-341 0 0,18 18 130 0 0,0 1-1 0 0,19 26 1 0 0,-32-37-104 0 0,27 32 33 0 0,-2 2-1 0 0,-2 2 1 0 0,-2 0 0 0 0,-2 2 0 0 0,-3 1 0 0 0,-1 1 0 0 0,-3 2-1 0 0,-2 0 1 0 0,-2 0 0 0 0,12 68 0 0 0,-20-63-41 0 0,1 70-1 0 0,-11 59-1342 0 0,-3-125-2230 0 0,-2-21-6941 0 0,3-27 362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58:05.2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40 54 2764 0 0,'0'0'7662'0'0,"0"0"-5970"0"0,0 0-2598 0 0,0 0 160 0 0,0 0 480 0 0,0 0 625 0 0,4 7 106 0 0,-2-2-401 0 0,0-1-1 0 0,1 0 1 0 0,-1 0-1 0 0,1 0 1 0 0,0 0-1 0 0,0-1 1 0 0,1 1-1 0 0,-1-1 1 0 0,1 0-1 0 0,0 0 1 0 0,0 0-1 0 0,0 0 1 0 0,0 0-1 0 0,0-1 1 0 0,1 0-1 0 0,-1 0 1 0 0,1 0-1 0 0,-1-1 1 0 0,1 1-1 0 0,0-1 1 0 0,-1 0-1 0 0,1-1 1 0 0,0 1-1 0 0,0-1 1 0 0,0 0-1 0 0,1 0-63 0 0,56-15 1706 0 0,-61 14-1691 0 0,0 1 0 0 0,0 0 0 0 0,0-1-1 0 0,0 1 1 0 0,0 0 0 0 0,0-1-1 0 0,-1 1 1 0 0,1-1 0 0 0,0 1 0 0 0,0-1-1 0 0,-1 0 1 0 0,1 1 0 0 0,0-1-1 0 0,-1 0 1 0 0,1 1 0 0 0,0-1 0 0 0,-1 0-1 0 0,1 0 1 0 0,-1 0 0 0 0,1 0-1 0 0,-1 1 1 0 0,0-1 0 0 0,1 0-1 0 0,-1 0 1 0 0,0 0 0 0 0,0 0 0 0 0,1 0-1 0 0,-1 0 1 0 0,0 0 0 0 0,0 0-1 0 0,0 0 1 0 0,0 0 0 0 0,0 0 0 0 0,0 0-1 0 0,-1 0 1 0 0,1 0 0 0 0,0 0-1 0 0,0 1 1 0 0,-1-1 0 0 0,1 0 0 0 0,-1 0-1 0 0,1 0 1 0 0,0 0 0 0 0,-1 0-1 0 0,0 1 1 0 0,1-1 0 0 0,-1 0-1 0 0,1 0 1 0 0,-1 1 0 0 0,0-1 0 0 0,0 0-1 0 0,1 1 1 0 0,-1-1 0 0 0,0 1-1 0 0,0-1 1 0 0,0 1 0 0 0,0-1 0 0 0,1 1-1 0 0,-1 0 1 0 0,0 0 0 0 0,0-1-1 0 0,-1 1-14 0 0,5 2 1 0 0,0 0 0 0 0,-1-1 0 0 0,1 2 0 0 0,-1-1-1 0 0,0 0 1 0 0,1 0 0 0 0,-1 1 0 0 0,0-1 0 0 0,0 1-1 0 0,-1 0 1 0 0,1 0 0 0 0,-1 0 0 0 0,1-1 0 0 0,-1 1-1 0 0,0 1 1 0 0,0-1 0 0 0,0 0 0 0 0,0 0 0 0 0,-1 0-1 0 0,1 0 1 0 0,-1 1 0 0 0,0-1 0 0 0,0 0 0 0 0,0 0-1 0 0,0 1 1 0 0,0-1 0 0 0,-1 0 0 0 0,0 0 0 0 0,0 0-1 0 0,0 0 1 0 0,0 1 0 0 0,0-1 0 0 0,0-1 0 0 0,-1 1-1 0 0,1 0 1 0 0,-1 0 0 0 0,0 0 0 0 0,0-1 0 0 0,0 1-1 0 0,0-1 1 0 0,0 0 0 0 0,-1 1 0 0 0,1-1 0 0 0,-1 0-1 0 0,1 0 1 0 0,-1-1 0 0 0,0 1 0 0 0,0 0 0 0 0,0-1-1 0 0,0 0 1 0 0,0 0 0 0 0,0 0 0 0 0,0 0 0 0 0,0 0-1 0 0,-1-1 1 0 0,1 1 0 0 0,0-1 0 0 0,0 0 0 0 0,0 0-1 0 0,-1 0 1 0 0,1 0 0 0 0,0 0 0 0 0,0-1 0 0 0,-1 0-1 0 0,1 1 1 0 0,0-1 0 0 0,0-1 0 0 0,0 1 0 0 0,0 0-1 0 0,-2-2 0 0 0,87 19 313 0 0,-51-31-9594 0 0,-23 3 2900 0 0</inkml:trace>
  <inkml:trace contextRef="#ctx0" brushRef="#br0" timeOffset="294.45">342 122 8733 0 0,'0'0'2535'0'0,"0"0"-1806"0"0,4 7-281 0 0,1 0-226 0 0,-1 1 0 0 0,0 0-1 0 0,-1 0 1 0 0,1 0 0 0 0,-2 0 0 0 0,1 0 0 0 0,-1 1-1 0 0,0-1 1 0 0,-1 1 0 0 0,0-1 0 0 0,0 1-1 0 0,-1-1 1 0 0,0 1 0 0 0,0 0 0 0 0,-1-1-1 0 0,-1 2-221 0 0,10-35 137 0 0,-8 22-123 0 0,-1 1 0 0 0,1-1-1 0 0,0 0 1 0 0,0 0 0 0 0,0 0-1 0 0,1 1 1 0 0,-1-1 0 0 0,1 0-1 0 0,-1 0 1 0 0,1 1 0 0 0,0-1-1 0 0,0 0 1 0 0,0 1 0 0 0,0-1-1 0 0,0 1 1 0 0,1 0 0 0 0,-1-1-1 0 0,1 1 1 0 0,0 0 0 0 0,-1 0-1 0 0,1 0 1 0 0,0 0 0 0 0,0 0-1 0 0,1 0 1 0 0,-1 0 0 0 0,0 1-1 0 0,0-1 1 0 0,1 1 0 0 0,-1 0-1 0 0,1 0 1 0 0,0-1 0 0 0,-1 2-1 0 0,1-1 1 0 0,0 0 0 0 0,-1 0-1 0 0,1 1 1 0 0,0 0 0 0 0,0-1-1 0 0,-1 1 1 0 0,1 0 0 0 0,0 1-1 0 0,0-1 1 0 0,-1 0 0 0 0,1 1-1 0 0,0-1 1 0 0,0 1 0 0 0,-1 0-1 0 0,1 0 1 0 0,-1 0 0 0 0,1 0-14 0 0,1 2 56 0 0,1 1 1 0 0,-1-1-1 0 0,0 0 1 0 0,-1 1-1 0 0,1 0 1 0 0,-1 0 0 0 0,1 0-1 0 0,-1 1 1 0 0,0-1-1 0 0,-1 0 1 0 0,1 1 0 0 0,-1 0-1 0 0,0 0 1 0 0,0 0-1 0 0,0 0 1 0 0,-1 0-1 0 0,0 0 1 0 0,0 0 0 0 0,0 0-1 0 0,-1 1-56 0 0,-22 35-2047 0 0,18-52-5240 0 0,4-2-932 0 0</inkml:trace>
  <inkml:trace contextRef="#ctx0" brushRef="#br0" timeOffset="542.91">642 1 9005 0 0,'0'0'3909'0'0,"5"6"-2832"0"0,31 134 2942 0 0,-50-34-4754 0 0,11-114-8148 0 0,3-7 1491 0 0</inkml:trace>
  <inkml:trace contextRef="#ctx0" brushRef="#br0" timeOffset="819.84">733 127 7673 0 0,'0'0'4852'0'0,"0"0"-4188"0"0,0 0-244 0 0,0 0-216 0 0,0 0-128 0 0,0 0 52 0 0,0 0 176 0 0,-37-2-116 0 0,20 2-188 0 0,-1-3 0 0 0,-3 1-1396 0 0,4-3-1480 0 0,5 1-3509 0 0</inkml:trace>
  <inkml:trace contextRef="#ctx0" brushRef="#br0" timeOffset="1100.36">824 200 1436 0 0,'0'0'4159'0'0,"0"0"-2653"0"0,0 0-663 0 0,0 0 26 0 0,1 7-78 0 0,-10 65 1895 0 0,9-72-2539 0 0,0 0 196 0 0,2-6 2675 0 0,7-17-2595 0 0,-7 16-437 0 0,0 1-1 0 0,1-1 0 0 0,1 1 1 0 0,-1-1-1 0 0,1 1 0 0 0,0 0 1 0 0,0 1-1 0 0,0-1 0 0 0,1 1 1 0 0,0-1-1 0 0,0 2 0 0 0,1-1 1 0 0,-1 0-1 0 0,1 1 0 0 0,0 0 1 0 0,0 0-1 0 0,0 1 0 0 0,1 0 1 0 0,-1 0-1 0 0,1 0 0 0 0,0 1 1 0 0,0 0 14 0 0,-4 28-7804 0 0,-7-20 2529 0 0</inkml:trace>
  <inkml:trace contextRef="#ctx0" brushRef="#br0" timeOffset="1396.88">1076 178 6885 0 0,'0'0'5768'0'0,"0"0"-4170"0"0,0 0-1568 0 0,0 7 122 0 0,4 126 2023 0 0,-4-132-2155 0 0,1 0 0 0 0,-1 1 0 0 0,1-1 1 0 0,0 0-1 0 0,-1 0 0 0 0,1 0 1 0 0,0 0-1 0 0,0 0 0 0 0,-1 0 0 0 0,1 0 1 0 0,0 0-1 0 0,0 0 0 0 0,0 0 1 0 0,0 0-1 0 0,0-1 0 0 0,0 1 1 0 0,0 0-1 0 0,1-1 0 0 0,-1 1 0 0 0,0 0 1 0 0,0-1-1 0 0,1 0 0 0 0,-1 1 1 0 0,0-1-1 0 0,0 0 0 0 0,1 0 1 0 0,-1 0-1 0 0,0 1 0 0 0,1-1 0 0 0,-1-1 1 0 0,0 1-1 0 0,1 0 0 0 0,-1 0 1 0 0,0 0-1 0 0,0-1 0 0 0,1 1 0 0 0,-1 0 1 0 0,0-1-1 0 0,0 0 0 0 0,0 1 1 0 0,1-1-1 0 0,-1 0 0 0 0,0 1 1 0 0,0-1-1 0 0,0 0 0 0 0,0 0 0 0 0,0 0 1 0 0,0 0-1 0 0,-1 0 0 0 0,1 0 1 0 0,0 0-1 0 0,0 0 0 0 0,-1 0 1 0 0,1 0-1 0 0,-1 0 0 0 0,1-1 0 0 0,-1 1 1 0 0,1 0-1 0 0,-1 0 0 0 0,0-1 1 0 0,1 1-1 0 0,-1 0 0 0 0,0-1 0 0 0,0 1 1 0 0,0 0-1 0 0,0 0 0 0 0,0-1 1 0 0,0 1-1 0 0,-1 0 0 0 0,1-1-20 0 0,4-45-216 0 0,19 93-660 0 0,13 107 2595 0 0,-36-149-1708 0 0,0 0 1 0 0,0 0-1 0 0,0 1 1 0 0,-1-1-1 0 0,1 0 1 0 0,-1 0-1 0 0,0 0 0 0 0,0 0 1 0 0,-1 0-1 0 0,1 0 1 0 0,-1-1-1 0 0,0 1 1 0 0,0 0-1 0 0,0-1 1 0 0,0 1-1 0 0,-1-1 1 0 0,1 0-1 0 0,-1 1 1 0 0,0-1-1 0 0,0-1 1 0 0,0 1-1 0 0,0 0 1 0 0,-1-1-1 0 0,1 0 1 0 0,-1 1-1 0 0,1-1 0 0 0,-1-1 1 0 0,0 1-1 0 0,0 0 1 0 0,0-1-1 0 0,0 0 1 0 0,0 0-1 0 0,0 0 1 0 0,0-1-1 0 0,0 1 1 0 0,-2-1-12 0 0,-3 1-163 0 0,0 0 0 0 0,-1 0 0 0 0,1-1 0 0 0,0-1 0 0 0,-1 1 0 0 0,1-2-1 0 0,0 1 1 0 0,0-1 0 0 0,0-1 0 0 0,0 0 0 0 0,0 0 0 0 0,0 0 0 0 0,-3-3 163 0 0,-50-63-9861 0 0,52 40 3342 0 0</inkml:trace>
  <inkml:trace contextRef="#ctx0" brushRef="#br0" timeOffset="2092.71">160 108 1136 0 0,'0'0'762'0'0,"0"0"666"0"0,0 0 1595 0 0,0 0-1845 0 0,0 0-869 0 0,0 0-164 0 0,0 0-383 0 0,0 0-218 0 0,31 32 3211 0 0,-31-31-2755 0 0,22 17 2199 0 0,-26-33-1203 0 0,-32-41-2053 0 0,40 101 2031 0 0,-9 4 733 0 0,5-49-1725 0 0,-1 1 1 0 0,1-1-1 0 0,0 1 0 0 0,-1-1 0 0 0,1 1 0 0 0,-1 0 0 0 0,1-1 0 0 0,-1 1 1 0 0,1-1-1 0 0,-1 0 0 0 0,1 1 0 0 0,-1-1 0 0 0,1 1 0 0 0,-1-1 0 0 0,0 0 0 0 0,1 1 1 0 0,-1-1-1 0 0,0 0 0 0 0,1 0 0 0 0,-1 0 0 0 0,0 1 0 0 0,1-1 0 0 0,-1 0 0 0 0,0 0 1 0 0,1 0-1 0 0,-1 0 0 0 0,0 0 0 0 0,0 0 0 0 0,1 0 0 0 0,-1-1 0 0 0,0 1 0 0 0,1 0 1 0 0,-1 0-1 0 0,0 0 0 0 0,1-1 0 0 0,-1 1 0 0 0,1 0 0 0 0,-1-1 0 0 0,0 1 0 0 0,1-1 1 0 0,-1 1-1 0 0,1 0 0 0 0,-1-1 0 0 0,1 1 0 0 0,-1-1 0 0 0,1 1 0 0 0,-1-1 0 0 0,1 0 1 0 0,0 1-1 0 0,-1-1 0 0 0,1 1 0 0 0,0-1 0 0 0,-1 0 0 0 0,1 1 0 0 0,0-1 0 0 0,0 0 1 0 0,0 1-1 0 0,0-1 0 0 0,0 0 0 0 0,0 0 0 0 0,0 1 0 0 0,0-1 0 0 0,0 0 18 0 0,-6-11-794 0 0,4 13-3854 0 0,1 2 1975 0 0,0-1-2527 0 0</inkml:trace>
  <inkml:trace contextRef="#ctx0" brushRef="#br0" timeOffset="2497.83">1 250 1200 0 0,'0'0'768'0'0,"0"0"287"0"0,0 0 1314 0 0,0 0-763 0 0,0 0-634 0 0,0 0-99 0 0,0 0 4 0 0,0 0-59 0 0,0 0-192 0 0,4 6-186 0 0,19 26 49 0 0,-21-32-448 0 0,-1 1 0 0 0,1 0 0 0 0,-1 0 0 0 0,1 0 0 0 0,0-1 0 0 0,-1 1 0 0 0,1-1 0 0 0,0 0-1 0 0,0 1 1 0 0,-1-1 0 0 0,1 0 0 0 0,0 0 0 0 0,0 0 0 0 0,-1 0 0 0 0,1 0 0 0 0,0 0 0 0 0,0-1 0 0 0,-1 1 0 0 0,1-1 0 0 0,0 1 0 0 0,-1-1-1 0 0,1 1 1 0 0,-1-1 0 0 0,1 0 0 0 0,-1 0 0 0 0,1 0 0 0 0,-1 0 0 0 0,1 0 0 0 0,-1 0 0 0 0,0 0 0 0 0,1-1 0 0 0,-1 1 0 0 0,0 0 0 0 0,0-1 0 0 0,0 1-1 0 0,0-1 1 0 0,0 1 0 0 0,0-1 0 0 0,-1 1 0 0 0,1-1 0 0 0,-1 0 0 0 0,1 1 0 0 0,-1-1 0 0 0,1 0 0 0 0,-1 1 0 0 0,0-1 0 0 0,0 0-41 0 0,1 1-30 0 0,0-1 1 0 0,-1 1-1 0 0,1 0 1 0 0,-1-1 0 0 0,0 1-1 0 0,1-1 1 0 0,-1 1-1 0 0,0-1 1 0 0,0 1-1 0 0,0 0 1 0 0,0-1 0 0 0,0 1-1 0 0,0-1 1 0 0,-1 1-1 0 0,1-1 1 0 0,0 1-1 0 0,-1-1 1 0 0,1 1 0 0 0,-1 0-1 0 0,1-1 1 0 0,-1 1-1 0 0,0 0 1 0 0,1 0-1 0 0,-1-1 1 0 0,0 1 0 0 0,0 0-1 0 0,0 0 1 0 0,0 0-1 0 0,0 0 1 0 0,0 0-1 0 0,0 0 1 0 0,-1 0 0 0 0,1 0-1 0 0,0 1 1 0 0,0-1-1 0 0,-1 0 1 0 0,1 1 0 0 0,0-1-1 0 0,-1 1 1 0 0,1-1-1 0 0,-1 1 1 0 0,1 0-1 0 0,-1 0 1 0 0,1-1 0 0 0,0 1-1 0 0,-1 0 1 0 0,1 0-1 0 0,-1 1 1 0 0,1-1-1 0 0,-1 0 1 0 0,1 0 0 0 0,-1 1-1 0 0,0 0 30 0 0,-3 2 60 0 0,1 1-1 0 0,0 0 1 0 0,1 1 0 0 0,-1-1-1 0 0,1 1 1 0 0,0-1 0 0 0,0 1-1 0 0,0 0 1 0 0,1 0 0 0 0,-1 1-1 0 0,1-1 1 0 0,0 0 0 0 0,1 1-1 0 0,-1-1 1 0 0,1 1 0 0 0,0-1-1 0 0,1 1 1 0 0,0 0 0 0 0,-1-1-1 0 0,2 1 1 0 0,0 5-60 0 0,0-6 120 0 0,0 0 0 0 0,1-1-1 0 0,0 0 1 0 0,0 1 0 0 0,0-1 0 0 0,0 0 0 0 0,1 0-1 0 0,0 0 1 0 0,-1 0 0 0 0,2 0 0 0 0,-1-1 0 0 0,0 1 0 0 0,1-1-1 0 0,-1 0 1 0 0,1 0 0 0 0,0 0 0 0 0,0-1 0 0 0,0 1-1 0 0,0-1 1 0 0,1 0 0 0 0,-1 0 0 0 0,1-1 0 0 0,-1 1-1 0 0,1-1 1 0 0,0 0 0 0 0,-1 0 0 0 0,1 0 0 0 0,0-1 0 0 0,3 0-120 0 0,52 1-1476 0 0,-41-12-6436 0 0,-14-3 115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56:45.629"/>
    </inkml:context>
    <inkml:brush xml:id="br0">
      <inkml:brushProperty name="width" value="0.05" units="cm"/>
      <inkml:brushProperty name="height" value="0.05" units="cm"/>
      <inkml:brushProperty name="color" value="#0000FF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371 1260 2620 0 0,'0'0'477'0'0,"0"0"1296"0"0,0 0-673 0 0,0 0-551 0 0,0 0 168 0 0,-6 0 199 0 0,-248-31 3016 0 0,185 16-2819 0 0,76 53-476 0 0,-3 43-162 0 0,-4 0-1 0 0,-3 0 1 0 0,-3-1 0 0 0,-17 75-475 0 0,8 255 587 0 0,15-403-628 0 0,-2 2 150 0 0,1 0 0 0 0,-1 1 0 0 0,1-1 0 0 0,1 0-1 0 0,0 0 1 0 0,0 1 0 0 0,1-1 0 0 0,0 0 0 0 0,1 0-1 0 0,0 0 1 0 0,0 0 0 0 0,1 0 0 0 0,0 0 0 0 0,1 0-1 0 0,0-1 1 0 0,0 0 0 0 0,1 0 0 0 0,0 0 0 0 0,0 0 0 0 0,1-1-1 0 0,-1 0 1 0 0,2 0 0 0 0,-1 0 0 0 0,1-1 0 0 0,0 0-1 0 0,1 0 1 0 0,-1-1 0 0 0,1 0 0 0 0,0 0 0 0 0,0-1 0 0 0,8 3-110 0 0,102 10 734 0 0,-39-16-3767 0 0,-63-2-522 0 0,4-5-3958 0 0</inkml:trace>
  <inkml:trace contextRef="#ctx0" brushRef="#br0" timeOffset="5698.5">837 2235 1016 0 0,'0'0'684'0'0,"0"0"208"0"0,0 0 1277 0 0,0 0-759 0 0,0 0-540 0 0,0 0 87 0 0,0 0 199 0 0,0 0-92 0 0,5 0-210 0 0,25 3 322 0 0,-25-88 1761 0 0,-5 82-2969 0 0,0 1 0 0 0,-1-1 0 0 0,0 1 0 0 0,1-1 0 0 0,-1 1 0 0 0,0 0 0 0 0,0 0 0 0 0,0-1 0 0 0,-1 1 1 0 0,1 0-1 0 0,0 0 0 0 0,-1 0 0 0 0,0 0 0 0 0,1 0 0 0 0,-1 0 0 0 0,0 1 0 0 0,0-1 0 0 0,0 1 0 0 0,0-1 0 0 0,0 1 0 0 0,0 0 0 0 0,0-1 1 0 0,0 1-1 0 0,-1 0 0 0 0,1 0 0 0 0,0 1 0 0 0,-1-1 0 0 0,1 1 0 0 0,-1-1 0 0 0,1 1 0 0 0,-1 0 0 0 0,1-1 0 0 0,-1 1 0 0 0,1 0 0 0 0,-1 1 1 0 0,1-1-1 0 0,-1 0 0 0 0,1 1 0 0 0,-1 0 0 0 0,1-1 0 0 0,0 1 0 0 0,-1 0 0 0 0,1 0 0 0 0,0 0 0 0 0,0 1 0 0 0,0-1 0 0 0,0 0 0 0 0,0 1 1 0 0,0-1-1 0 0,-1 2 32 0 0,-2 0 28 0 0,1-1 0 0 0,0 1 0 0 0,0 0 0 0 0,0 1 0 0 0,0-1 0 0 0,1 1 0 0 0,-1-1 0 0 0,1 1 0 0 0,0 0 0 0 0,0 0 1 0 0,0 1-1 0 0,1-1 0 0 0,-1 0 0 0 0,1 1 0 0 0,0 0 0 0 0,0-1 0 0 0,1 1 0 0 0,0 0 0 0 0,0 0 0 0 0,0 0 0 0 0,0 0 0 0 0,0 0 0 0 0,1 0 1 0 0,0 0-1 0 0,0 1-28 0 0,5 0 110 0 0,0 0 1 0 0,0 0-1 0 0,0-1 1 0 0,1 0-1 0 0,0 0 1 0 0,0 0-1 0 0,0-1 1 0 0,0 0 0 0 0,1 0-1 0 0,-1 0 1 0 0,1-1-1 0 0,0 0 1 0 0,0-1-1 0 0,1 1 1 0 0,-1-1-1 0 0,0-1 1 0 0,1 1 0 0 0,-1-1-1 0 0,1-1 1 0 0,-1 1-1 0 0,5-1-110 0 0,-5-12-5453 0 0,-7-4-1354 0 0</inkml:trace>
  <inkml:trace contextRef="#ctx0" brushRef="#br0" timeOffset="6089.35">1451 2301 1540 0 0,'0'0'1903'0'0,"0"0"1545"0"0,0 0-1819 0 0,0 0-507 0 0,4-7-6 0 0,-2 5-995 0 0,0-1 1 0 0,0 0-1 0 0,-1 1 1 0 0,1-1-1 0 0,-1 0 1 0 0,1 0 0 0 0,-1 0-1 0 0,0 0 1 0 0,0 0-1 0 0,0-1 1 0 0,0 1-1 0 0,-1 0 1 0 0,1 0-1 0 0,-1-1 1 0 0,0 1-1 0 0,0 0 1 0 0,0-1 0 0 0,0 1-1 0 0,-1 0 1 0 0,1 0-1 0 0,-1-1 1 0 0,0 1-1 0 0,0 0 1 0 0,0 0-1 0 0,-1 0 1 0 0,1 0 0 0 0,0 0-1 0 0,-1 0 1 0 0,-2-2-122 0 0,3 2-14 0 0,0 1 0 0 0,-1-1 0 0 0,0 1 0 0 0,1-1 0 0 0,-1 1 0 0 0,0 0 0 0 0,0-1 1 0 0,-1 1-1 0 0,1 0 0 0 0,0 0 0 0 0,-1 1 0 0 0,1-1 0 0 0,-1 0 0 0 0,1 1 0 0 0,-1-1 1 0 0,0 1-1 0 0,0 0 0 0 0,1 0 0 0 0,-1 0 0 0 0,0 1 0 0 0,0-1 0 0 0,0 1 0 0 0,0-1 1 0 0,0 1-1 0 0,0 0 0 0 0,0 0 0 0 0,0 0 0 0 0,0 0 0 0 0,0 1 0 0 0,0 0 0 0 0,0-1 0 0 0,0 1 1 0 0,0 0-1 0 0,0 0 0 0 0,1 0 0 0 0,-1 1 0 0 0,0-1 0 0 0,1 1 0 0 0,-1-1 0 0 0,1 1 1 0 0,-1 0-1 0 0,1 0 0 0 0,0 0 0 0 0,0 0 0 0 0,0 0 0 0 0,0 1 0 0 0,0-1 0 0 0,0 1 0 0 0,1-1 1 0 0,-1 1-1 0 0,1 0 0 0 0,0-1 0 0 0,0 1 0 0 0,0 0 0 0 0,-1 2 14 0 0,1-2 71 0 0,1 0 0 0 0,-1 0 0 0 0,1 0 0 0 0,-1-1 0 0 0,1 1-1 0 0,0 0 1 0 0,0 0 0 0 0,0 0 0 0 0,0 0 0 0 0,1 0 0 0 0,-1 0 0 0 0,1 0-1 0 0,0 0 1 0 0,0-1 0 0 0,0 1 0 0 0,0 0 0 0 0,0 0 0 0 0,0-1 0 0 0,1 1-1 0 0,0-1 1 0 0,-1 1 0 0 0,1-1 0 0 0,0 0 0 0 0,0 0 0 0 0,0 0 0 0 0,0 0-1 0 0,1 0 1 0 0,-1 0 0 0 0,0 0 0 0 0,1-1 0 0 0,-1 1 0 0 0,1-1-1 0 0,0 0 1 0 0,-1 0 0 0 0,1 0 0 0 0,0 0 0 0 0,0 0 0 0 0,0-1 0 0 0,0 1-1 0 0,0-1 1 0 0,-1 1 0 0 0,1-1 0 0 0,0 0 0 0 0,0-1 0 0 0,0 1 0 0 0,0 0-1 0 0,0-1 1 0 0,0 1 0 0 0,0-1 0 0 0,-1 0 0 0 0,3-1-71 0 0,7-3-2655 0 0,-7-1-2901 0 0,-2 2-394 0 0</inkml:trace>
  <inkml:trace contextRef="#ctx0" brushRef="#br0" timeOffset="6415.95">1981 2284 3664 0 0,'0'0'1630'0'0,"0"0"-246"0"0,6-5-751 0 0,-4 3-571 0 0,1 1 0 0 0,-1-1 1 0 0,0 0-1 0 0,0 1 0 0 0,0-1 1 0 0,0 0-1 0 0,0 0 0 0 0,0-1 1 0 0,0 1-1 0 0,-1 0 0 0 0,1 0 0 0 0,-1-1 1 0 0,0 1-1 0 0,0-1 0 0 0,0 1 1 0 0,0-1-1 0 0,0 0 0 0 0,0 1 1 0 0,0-1-1 0 0,-1 0 0 0 0,0 1 1 0 0,1-1-1 0 0,-1 0 0 0 0,0 0 1 0 0,0 0-1 0 0,-1 1 0 0 0,1-1 1 0 0,-1 0-1 0 0,1 1 0 0 0,-1-1 0 0 0,0 0 1 0 0,0 1-1 0 0,0-1 0 0 0,0 1 1 0 0,0-1-1 0 0,-1 1 0 0 0,1-1 1 0 0,-1 1-1 0 0,0 0 0 0 0,1 0 1 0 0,-1 0-1 0 0,0 0 0 0 0,0 0 1 0 0,0 0-1 0 0,-3-1-62 0 0,2 1 15 0 0,0 1 0 0 0,0-1 0 0 0,0 1 0 0 0,0 0 0 0 0,0 0 0 0 0,-1 0 0 0 0,1 1 1 0 0,0-1-1 0 0,-1 1 0 0 0,1 0 0 0 0,0 0 0 0 0,-1 0 0 0 0,1 0 0 0 0,0 0 0 0 0,-1 1 0 0 0,1-1 0 0 0,0 1 0 0 0,-1 0 0 0 0,1 0 0 0 0,0 0 0 0 0,0 1 1 0 0,0-1-1 0 0,0 1 0 0 0,0 0 0 0 0,0-1 0 0 0,1 1 0 0 0,-1 0 0 0 0,1 1 0 0 0,-1-1 0 0 0,1 0 0 0 0,0 1 0 0 0,-1 0 0 0 0,1-1 0 0 0,1 1 0 0 0,-1 0 1 0 0,0 0-1 0 0,1 0 0 0 0,-1 0 0 0 0,1 0 0 0 0,0 0 0 0 0,0 1 0 0 0,0-1 0 0 0,1 0 0 0 0,-1 2-15 0 0,0-2 128 0 0,0 0-1 0 0,0 0 0 0 0,0 1 1 0 0,1-1-1 0 0,0 0 1 0 0,-1 0-1 0 0,1 1 1 0 0,0-1-1 0 0,0 0 0 0 0,1 0 1 0 0,-1 1-1 0 0,1-1 1 0 0,0 0-1 0 0,-1 0 0 0 0,1 0 1 0 0,1 0-1 0 0,-1 0 1 0 0,0 0-1 0 0,1 0 1 0 0,0 0-1 0 0,-1 0 0 0 0,1-1 1 0 0,0 1-1 0 0,0-1 1 0 0,1 1-1 0 0,-1-1 0 0 0,0 0 1 0 0,1 0-1 0 0,1 1-127 0 0,1 1 132 0 0,1-1-1 0 0,-1-1 1 0 0,1 1-1 0 0,0-1 1 0 0,0 1-1 0 0,0-2 1 0 0,0 1-1 0 0,0-1 1 0 0,0 0-1 0 0,0 0 1 0 0,1 0-1 0 0,-1-1 1 0 0,0 0-1 0 0,1 0 1 0 0,-1-1-1 0 0,0 0 1 0 0,2-1-132 0 0,1-8-1822 0 0,-9-2-2645 0 0,0-4-2097 0 0</inkml:trace>
  <inkml:trace contextRef="#ctx0" brushRef="#br0" timeOffset="7008.36">2335 1281 10225 0 0,'0'0'1655'0'0,"0"0"-1107"0"0,0 0-464 0 0,0 0-110 0 0,0 0-190 0 0,7-1-80 0 0,194 22 896 0 0,-195-18-588 0 0,-1 0 0 0 0,0 1 0 0 0,0 0 0 0 0,0 0-1 0 0,0 0 1 0 0,-1 0 0 0 0,0 1 0 0 0,0-1-1 0 0,0 1 1 0 0,0 0 0 0 0,-1 0 0 0 0,0 1-1 0 0,0-1 1 0 0,0 1 0 0 0,0 0 0 0 0,-1-1 0 0 0,0 1-1 0 0,-1 0 1 0 0,1 0 0 0 0,-1 0 0 0 0,0 1-1 0 0,-1-1 1 0 0,1 0 0 0 0,-1 0 0 0 0,0 0 0 0 0,-1 1-1 0 0,1-1 1 0 0,-2 0-12 0 0,6 29 135 0 0,37 446 1509 0 0,-41-473-1636 0 0,6 43 274 0 0,-3 0-1 0 0,-2 0 1 0 0,-2 0 0 0 0,-2 0-1 0 0,-3 0 1 0 0,-2 0 0 0 0,-2 1-282 0 0,-46 2-659 0 0,3-40-5129 0 0,25-13-772 0 0</inkml:trace>
  <inkml:trace contextRef="#ctx0" brushRef="#br0" timeOffset="42163.39">910 1285 116 0 0,'0'0'1184'0'0,"0"0"-768"0"0,0 0-82 0 0,0 0 651 0 0,0 0 2155 0 0,0 0-1382 0 0,0 0-954 0 0,0 0-275 0 0,-7-4 3566 0 0,10 2-4068 0 0,-1 0 0 0 0,1 0 0 0 0,0 0 0 0 0,0 0 0 0 0,0 0 1 0 0,0 1-1 0 0,0 0 0 0 0,0-1 0 0 0,0 1 0 0 0,0 0 0 0 0,1 1 1 0 0,-1-1-1 0 0,0 0 0 0 0,1 1 0 0 0,-1 0 0 0 0,1 0 0 0 0,-1 0 1 0 0,0 0-1 0 0,1 1 0 0 0,-1-1 0 0 0,0 1 0 0 0,1 0 1 0 0,-1 0-1 0 0,0 0 0 0 0,0 0 0 0 0,0 0 0 0 0,0 1 0 0 0,0-1 1 0 0,0 1-1 0 0,0 0 0 0 0,0 0 0 0 0,-1 0 0 0 0,1 0 0 0 0,-1 1 1 0 0,0-1-1 0 0,1 1 0 0 0,-1-1 0 0 0,0 1 0 0 0,0 0 0 0 0,-1 0 1 0 0,1 0-1 0 0,-1 0 0 0 0,1 0 0 0 0,-1 0 0 0 0,0 0 0 0 0,0 1 1 0 0,0-1-1 0 0,-1 0 0 0 0,1 0 0 0 0,-1 1 0 0 0,0-1 1 0 0,0 1-1 0 0,0-1 0 0 0,0 0 0 0 0,0 1 0 0 0,-1-1 0 0 0,1 0 1 0 0,-1 1-1 0 0,0-1 0 0 0,0 0 0 0 0,-1 0 0 0 0,1 0 0 0 0,0 0 1 0 0,-1 0-1 0 0,-1 2-27 0 0,-101 68 1230 0 0,148-64-1003 0 0,111-3-304 0 0,-149-1-1579 0 0,-4 0-4103 0 0,-2-4 55 0 0</inkml:trace>
  <inkml:trace contextRef="#ctx0" brushRef="#br0" timeOffset="43065.34">1552 1304 820 0 0,'0'0'6437'0'0,"0"0"-3992"0"0,0 0-1741 0 0,0 0-290 0 0,0 0 175 0 0,0 0 59 0 0,0 0-122 0 0,0 0-194 0 0,19-18-521 0 0,-15 19 289 0 0,0 0 1 0 0,0 1-1 0 0,0-1 0 0 0,0 1 1 0 0,0 0-1 0 0,0 0 0 0 0,0 0 1 0 0,0 1-1 0 0,-1-1 0 0 0,1 1 1 0 0,-1 0-1 0 0,0 0 0 0 0,0 0 1 0 0,0 1-1 0 0,0-1 0 0 0,-1 1 1 0 0,1-1-1 0 0,-1 1 0 0 0,0 0 1 0 0,0 0-1 0 0,0 0 0 0 0,0 0 1 0 0,-1 0-1 0 0,1 2-100 0 0,-4-4 22 0 0,0 0-1 0 0,-1 0 1 0 0,1 0 0 0 0,0-1 0 0 0,-1 1-1 0 0,1-1 1 0 0,-1 1 0 0 0,1-1-1 0 0,-1 0 1 0 0,0 0 0 0 0,1 0 0 0 0,-1 0-1 0 0,0 0 1 0 0,0 0 0 0 0,0-1-1 0 0,0 0 1 0 0,1 1 0 0 0,-1-1 0 0 0,0 0-1 0 0,0-1 1 0 0,0 1 0 0 0,0 0-1 0 0,0-1 1 0 0,-2 0-22 0 0,-2 1-353 0 0,6 0 277 0 0,22 13-677 0 0,48 48 1241 0 0,-68-59-453 0 0,0-1 0 0 0,0 0 0 0 0,0 1 0 0 0,0-1 0 0 0,0 1 1 0 0,-1-1-1 0 0,1 1 0 0 0,-1-1 0 0 0,1 1 0 0 0,-1 0 1 0 0,0-1-1 0 0,1 1 0 0 0,-1 0 0 0 0,0-1 0 0 0,0 1 0 0 0,0 0 1 0 0,0-1-1 0 0,0 1 0 0 0,-1-1 0 0 0,1 1 0 0 0,0 0 0 0 0,-1-1 1 0 0,1 1-1 0 0,-1-1 0 0 0,0 1 0 0 0,1-1 0 0 0,-1 1 0 0 0,0-1 1 0 0,0 1-1 0 0,0-1 0 0 0,0 0 0 0 0,0 0 0 0 0,0 1 0 0 0,-1-1 1 0 0,1 0-1 0 0,0 0 0 0 0,0 0 0 0 0,-1 0 0 0 0,1 0 0 0 0,-1-1 1 0 0,1 1-1 0 0,-1 0 0 0 0,1-1 0 0 0,-1 1 0 0 0,1-1 1 0 0,-1 1-1 0 0,0-1 0 0 0,1 0 0 0 0,-1 0 0 0 0,0 1 0 0 0,1-1 1 0 0,-2-1-36 0 0,-5 4-105 0 0,0-1 0 0 0,0-1 1 0 0,0 0-1 0 0,0 0 0 0 0,0 0 0 0 0,0-1 1 0 0,0 0-1 0 0,0 0 0 0 0,0-1 1 0 0,0-1-1 0 0,0 1 0 0 0,0-1 1 0 0,0 0-1 0 0,-6-3 105 0 0,8-2-2810 0 0,5 1-1907 0 0,2-2-3044 0 0</inkml:trace>
  <inkml:trace contextRef="#ctx0" brushRef="#br0" timeOffset="43733.34">2132 1355 104 0 0,'0'0'1066'0'0,"0"0"-525"0"0,0 0-277 0 0,0 0 304 0 0,0 0 1311 0 0,0 0-480 0 0,0 0-528 0 0,0 0-27 0 0,0 0 191 0 0,4-4 3670 0 0,-26 163-600 0 0,24-152-4428 0 0,1-4-4206 0 0,2-5-1863 0 0</inkml:trace>
  <inkml:trace contextRef="#ctx0" brushRef="#br0" timeOffset="45568.14">2074 1290 8 0 0,'0'0'363'0'0,"0"0"58"0"0,0 0 38 0 0,0 0-95 0 0,0 0-131 0 0,0 0-79 0 0,0 0 364 0 0,0 0 1523 0 0,0 0 91 0 0,0 0-1068 0 0,-4 8 5622 0 0,-14 32-6660 0 0,-6 61 102 0 0,101-86 2683 0 0,-1-35-1821 0 0,-76 19-1050 0 0,0 1-13 0 0,0 0 0 0 0,0 0 8 0 0,0 0-8 0 0,0 0-10 0 0,-4-34-1824 0 0,1 14 1937 0 0,0 6-157 0 0,2 31-91 0 0,-18 125 2186 0 0,17-123-2799 0 0,8-12-7745 0 0,1-8 346 0 0</inkml:trace>
  <inkml:trace contextRef="#ctx0" brushRef="#br1" timeOffset="51752.72">936 1519 1084 0 0,'0'0'232'0'0,"0"0"-112"0"0,0 0 7 0 0,6 3 120 0 0,4 2 212 0 0,0 1 0 0 0,0-2 0 0 0,1 1 0 0 0,-1-2 0 0 0,1 1 0 0 0,0-1 0 0 0,0-1 0 0 0,0 0 0 0 0,0 0-1 0 0,0-1 1 0 0,1-1 0 0 0,-1 0 0 0 0,0-1 0 0 0,0 1 0 0 0,0-2 0 0 0,0 0 0 0 0,0 0 0 0 0,0-1 0 0 0,0-1 0 0 0,0 0 0 0 0,2-1-459 0 0,71-82 2535 0 0,-81 79-2552 0 0,0 1-1 0 0,0-1 1 0 0,-1 1-1 0 0,0-1 0 0 0,0 0 1 0 0,-1 0-1 0 0,0 0 1 0 0,0 0-1 0 0,-1 0 0 0 0,0 0 1 0 0,0 0-1 0 0,-1 0 1 0 0,0 1-1 0 0,-1-1 0 0 0,1 0 1 0 0,-2 0-1 0 0,1 0 1 0 0,-1 1-1 0 0,0 0 0 0 0,0-1 1 0 0,-1 1 17 0 0,0-3-26 0 0,0 1-1 0 0,0 0 1 0 0,-1 0 0 0 0,0 0-1 0 0,-1 0 1 0 0,0 1 0 0 0,0 0-1 0 0,-1 0 1 0 0,0 1 0 0 0,0 0-1 0 0,-1 0 1 0 0,1 0 0 0 0,-2 1-1 0 0,1 0 1 0 0,-1 1 0 0 0,1 0 0 0 0,-2 0-1 0 0,1 1 1 0 0,0 0 0 0 0,-1 1-1 0 0,0 0 1 0 0,1 0 0 0 0,-1 1-1 0 0,-1 1 1 0 0,1-1 0 0 0,0 2-1 0 0,0-1 1 0 0,0 1 0 0 0,0 1-1 0 0,0 0 1 0 0,-1 0 0 0 0,1 1-1 0 0,0 0 1 0 0,1 1 0 0 0,-1 0-1 0 0,0 1 1 0 0,1 0 0 0 0,-4 2 26 0 0,1 2 37 0 0,1 0 0 0 0,0 0 0 0 0,0 1 1 0 0,1 0-1 0 0,0 1 0 0 0,1 0 0 0 0,0 1 1 0 0,1 0-1 0 0,0 0 0 0 0,0 1 0 0 0,2 0 0 0 0,-1 0 1 0 0,1 1-1 0 0,1-1 0 0 0,0 1 0 0 0,1 0 1 0 0,-2 13-38 0 0,8-19 87 0 0,0-1 0 0 0,0 1 0 0 0,1-1 0 0 0,-1 1 0 0 0,1-1 1 0 0,1 0-1 0 0,-1 0 0 0 0,1 0 0 0 0,1-1 0 0 0,-1 1 0 0 0,1-1 0 0 0,-1 0 1 0 0,1 0-1 0 0,1-1 0 0 0,-1 0 0 0 0,1 1 0 0 0,0-2 0 0 0,-1 1 1 0 0,2-1-1 0 0,-1 0 0 0 0,0 0 0 0 0,4 1-87 0 0,51 23-2986 0 0,-52-24-571 0 0,-2-3-2520 0 0</inkml:trace>
  <inkml:trace contextRef="#ctx0" brushRef="#br1" timeOffset="53548.37">1077 1087 3196 0 0,'0'0'1130'0'0,"0"0"592"0"0,0 0-495 0 0,0 0-205 0 0,0 0 13 0 0,0 0 56 0 0,0 0-172 0 0,0 0-221 0 0,0 0-143 0 0,0 0-227 0 0,7-27 128 0 0,-7 7-394 0 0,-2-1 1 0 0,0 1 0 0 0,-1-1 0 0 0,-1 1 0 0 0,-1 0 0 0 0,-1 0-1 0 0,-1 1 1 0 0,0 0 0 0 0,-2 0 0 0 0,0 0 0 0 0,-1 1-1 0 0,-1 1 1 0 0,0 0 0 0 0,-1 0 0 0 0,-1 1 0 0 0,-1 1 0 0 0,0 0-1 0 0,-1 1 1 0 0,-1 0 0 0 0,0 1 0 0 0,-1 1 0 0 0,-8-4-63 0 0,9 8-100 0 0,0 0 0 0 0,0 1 0 0 0,-1 1 0 0 0,0 1 0 0 0,-1 0 0 0 0,1 1 0 0 0,-1 1 0 0 0,0 1 0 0 0,1 1 0 0 0,-1 0 0 0 0,-16 1 100 0 0,85-11-546 0 0,-50 11 455 0 0,-1 0-32 0 0,-35 3-759 0 0,85 150 2014 0 0,-43-143-4588 0 0,-7-8-1603 0 0</inkml:trace>
  <inkml:trace contextRef="#ctx0" brushRef="#br1" timeOffset="53873.3">284 1 4892 0 0,'0'0'3539'0'0,"0"0"-2248"0"0,2 6-912 0 0,16 144 4541 0 0,-17-81-5382 0 0,2-55-3609 0 0,-2-9-84 0 0</inkml:trace>
  <inkml:trace contextRef="#ctx0" brushRef="#br1" timeOffset="55767.4">1452 270 10033 0 0,'0'0'1669'0'0,"0"0"-1129"0"0,2 7-172 0 0,-1-5-372 0 0,1 1 108 0 0,-1 0-1 0 0,0 0 0 0 0,1 0 0 0 0,-1 1 0 0 0,0-1 0 0 0,0 0 0 0 0,-1 1 0 0 0,1-1 0 0 0,-1 0 0 0 0,0 1 1 0 0,0-1-1 0 0,0 1 0 0 0,0-1 0 0 0,0 1 0 0 0,-1-1 0 0 0,1 0 0 0 0,-1 1 0 0 0,0-1 0 0 0,0 0 0 0 0,-1 1 1 0 0,1-1-1 0 0,-1 0-103 0 0,2-36-978 0 0,0 31 985 0 0,0 0 0 0 0,0 0 0 0 0,1 1 0 0 0,-1-1 1 0 0,0 0-1 0 0,0 1 0 0 0,1-1 0 0 0,-1 0 1 0 0,1 1-1 0 0,0-1 0 0 0,-1 1 0 0 0,1-1 0 0 0,0 0 1 0 0,0 1-1 0 0,0 0 0 0 0,0-1 0 0 0,0 1 1 0 0,0 0-1 0 0,0-1 0 0 0,1 1 0 0 0,-1 0 0 0 0,0 0 1 0 0,1 0-1 0 0,-1 0 0 0 0,1 0 0 0 0,-1 1 1 0 0,1-1-1 0 0,-1 0 0 0 0,1 1 0 0 0,0-1 0 0 0,-1 1 1 0 0,1-1-1 0 0,0 1 0 0 0,-1 0 0 0 0,1-1 0 0 0,0 1 1 0 0,0 0-1 0 0,-1 0 0 0 0,1 1 0 0 0,0-1 1 0 0,-1 0-1 0 0,1 0 0 0 0,0 1 0 0 0,-1-1 0 0 0,1 1 1 0 0,0 0-1 0 0,-1-1 0 0 0,1 1 0 0 0,-1 0 1 0 0,1 0-1 0 0,-1 0 0 0 0,0 0 0 0 0,1 0 0 0 0,-1 0 1 0 0,0 0-1 0 0,0 1 0 0 0,1-1 0 0 0,-1 0 1 0 0,0 1-1 0 0,-1-1 0 0 0,1 1 0 0 0,0-1 0 0 0,0 1 1 0 0,0-1-1 0 0,-1 1 0 0 0,1 0 0 0 0,-1-1 0 0 0,0 1 1 0 0,1 1-8 0 0,18 69 2009 0 0,-19-72-1833 0 0,0 0 178 0 0,4-30-645 0 0,5-34 687 0 0,17 91-722 0 0,-14-8 494 0 0,-1 1 1 0 0,0 0-1 0 0,-2 0 0 0 0,0 1 1 0 0,-1 1-1 0 0,-2-1 0 0 0,0 1 1 0 0,-1 0-1 0 0,-1 1 1 0 0,-1-1-1 0 0,-2 1 0 0 0,0 0 1 0 0,-2 18-169 0 0,2-43 12 0 0,-1 0 1 0 0,0 0 0 0 0,0 0-1 0 0,0 0 1 0 0,-1 0-1 0 0,1 0 1 0 0,0 0 0 0 0,-1 0-1 0 0,1 0 1 0 0,-1 0-1 0 0,0 0 1 0 0,0 0 0 0 0,0 0-1 0 0,0 0 1 0 0,0 1-1 0 0,0-1 1 0 0,0 0 0 0 0,0 1-1 0 0,-1-1 1 0 0,1 1-1 0 0,-1-1 1 0 0,1 1 0 0 0,-1 0-1 0 0,1-1 1 0 0,-1 1-1 0 0,0 0 1 0 0,0 0 0 0 0,1 0-1 0 0,-1 1 1 0 0,0-1-1 0 0,0 0 1 0 0,0 1 0 0 0,0-1-1 0 0,0 1 1 0 0,0-1-1 0 0,0 1 1 0 0,0 0 0 0 0,0 0-1 0 0,0 0 1 0 0,0 0-1 0 0,0 0 1 0 0,0 1 0 0 0,0-1-1 0 0,0 1 1 0 0,0-1-1 0 0,0 1 1 0 0,0 0 0 0 0,0 0-1 0 0,0-1 1 0 0,0 1-1 0 0,0 1 1 0 0,1-1 0 0 0,-1 0-1 0 0,1 0 1 0 0,-1 1-1 0 0,1-1 1 0 0,-1 0 0 0 0,1 1-1 0 0,0 0 1 0 0,-1-1-1 0 0,1 1 1 0 0,0 0 0 0 0,0-1-1 0 0,0 1 1 0 0,0 0-1 0 0,1 0 1 0 0,-1 0 0 0 0,0 0-1 0 0,1 0 1 0 0,-1 2-13 0 0,-1-9-112 0 0,-1 1 0 0 0,1-1 0 0 0,0 0 0 0 0,0 1 0 0 0,0-1 0 0 0,1 0 0 0 0,0 0-1 0 0,0 0 1 0 0,0 0 0 0 0,0-1 0 0 0,1 1 0 0 0,0 0 0 0 0,0 0 0 0 0,0 0 0 0 0,1 0 0 0 0,0 0 0 0 0,0-1 0 0 0,0 1 0 0 0,0 0 0 0 0,1 1 0 0 0,0-1 0 0 0,0 0 0 0 0,0 0 0 0 0,1 1 0 0 0,-1-1 0 0 0,1 1 0 0 0,0 0 0 0 0,1 0 0 0 0,-1 0 0 0 0,1 0 0 0 0,-1 1-1 0 0,1-1 1 0 0,0 1 0 0 0,0 0 0 0 0,1 0 0 0 0,-1 1 0 0 0,1-1 0 0 0,-1 1 0 0 0,1 0 0 0 0,0 0 0 0 0,0 0 0 0 0,0 1 0 0 0,0 0 0 0 0,0 0 112 0 0,35-3-7497 0 0,-24 0 408 0 0</inkml:trace>
  <inkml:trace contextRef="#ctx0" brushRef="#br1" timeOffset="56201.3">1918 291 1188 0 0,'0'0'7029'0'0,"0"0"-5710"0"0,0 0-1153 0 0,0 0 445 0 0,0 0 126 0 0,5 6-19 0 0,0-2-595 0 0,-1 1 1 0 0,0-1 0 0 0,1-1 0 0 0,0 1-1 0 0,0-1 1 0 0,0 0 0 0 0,0 0 0 0 0,1 0-1 0 0,-1-1 1 0 0,1 1 0 0 0,0-1 0 0 0,-1-1-1 0 0,1 1 1 0 0,0-1 0 0 0,0 0-1 0 0,0 0 1 0 0,0-1 0 0 0,0 0 0 0 0,0 0-1 0 0,0 0 1 0 0,0-1 0 0 0,0 0 0 0 0,0 0-1 0 0,3-1-123 0 0,-4 0 51 0 0,-1 1-1 0 0,0-1 1 0 0,0 1-1 0 0,0-1 1 0 0,0-1-1 0 0,-1 1 1 0 0,1 0-1 0 0,0-1 1 0 0,-1 0-1 0 0,0 0 1 0 0,0 0-1 0 0,1 0 0 0 0,-2 0 1 0 0,1-1-1 0 0,0 1 1 0 0,-1-1-1 0 0,0 0 1 0 0,1 0-1 0 0,-2 0 1 0 0,1 0-1 0 0,0 0 1 0 0,-1 0-1 0 0,1-3-50 0 0,-3 6-40 0 0,0 0 0 0 0,0 1 1 0 0,1-1-1 0 0,-2 0 0 0 0,1 1 0 0 0,0 0 0 0 0,0-1 0 0 0,0 1 1 0 0,0 0-1 0 0,0-1 0 0 0,0 1 0 0 0,0 0 0 0 0,0 0 0 0 0,0 0 0 0 0,-1 0 1 0 0,1 0-1 0 0,0 0 0 0 0,0 0 0 0 0,0 0 0 0 0,0 0 0 0 0,0 1 1 0 0,0-1-1 0 0,0 1 0 0 0,-1-1 0 0 0,1 0 0 0 0,0 1 0 0 0,0 0 0 0 0,1-1 1 0 0,-1 1-1 0 0,0-1 0 0 0,0 1 0 0 0,0 0 0 0 0,0 0 0 0 0,0 0 1 0 0,1-1-1 0 0,-1 1 0 0 0,0 0 0 0 0,1 0 0 0 0,-1 0 0 0 0,1 0 1 0 0,-1 0-1 0 0,0 1 40 0 0,-3 3 58 0 0,0-1 1 0 0,0 1 0 0 0,1 0-1 0 0,-1 0 1 0 0,1 0 0 0 0,0 1-1 0 0,1-1 1 0 0,-1 1 0 0 0,1 0-1 0 0,0-1 1 0 0,1 1 0 0 0,-1 0-1 0 0,1 0 1 0 0,0 0 0 0 0,1 0-1 0 0,-1 0 1 0 0,1 0 0 0 0,0 1-1 0 0,1-1 1 0 0,0 1-59 0 0,70 24 1420 0 0,-41-32-4043 0 0,-8-5-4420 0 0,-9-1-41 0 0</inkml:trace>
  <inkml:trace contextRef="#ctx0" brushRef="#br1" timeOffset="56684.84">2324 294 7689 0 0,'0'0'1369'0'0,"0"0"-101"0"0,0 0 13 0 0,0 0-180 0 0,0 0-208 0 0,0 0 31 0 0,0 0-249 0 0,0 0-956 0 0,11 5-364 0 0,-22 51 1804 0 0,34-106-3132 0 0,-21 48 2003 0 0,-1 0 0 0 0,1 0 0 0 0,-1 1 0 0 0,1-1 1 0 0,-1 1-1 0 0,1-1 0 0 0,0 1 0 0 0,0-1 0 0 0,0 1 0 0 0,0 0 0 0 0,0 0 0 0 0,0 0 0 0 0,0 0 0 0 0,0 0 0 0 0,0 0 0 0 0,1 1 0 0 0,-1-1 0 0 0,0 1 0 0 0,0-1 0 0 0,1 1 0 0 0,-1 0 0 0 0,0 0 0 0 0,1 0 0 0 0,-1 0 0 0 0,0 0 0 0 0,1 1 0 0 0,-1-1 0 0 0,0 1 0 0 0,0 0 0 0 0,1-1 0 0 0,-1 1 0 0 0,0 0 0 0 0,0 0 1 0 0,0 0-1 0 0,0 1 0 0 0,0-1 0 0 0,0 0 0 0 0,-1 1 0 0 0,1-1 0 0 0,0 1 0 0 0,-1 0 0 0 0,1-1 0 0 0,-1 1 0 0 0,1 0 0 0 0,-1 0 0 0 0,0 0 0 0 0,0 0 0 0 0,0 0 0 0 0,0 0 0 0 0,0 2-30 0 0,2 0 23 0 0,-1 1 1 0 0,1 0-1 0 0,-2 0 0 0 0,1 0 1 0 0,0 0-1 0 0,-1 1 0 0 0,0-1 1 0 0,0 0-1 0 0,-1 0 0 0 0,1 1 1 0 0,-1-1-1 0 0,0 1 0 0 0,-1-1 1 0 0,1 0-1 0 0,-1 1 0 0 0,0-1 1 0 0,-1 0-1 0 0,1 0 0 0 0,-1 0 1 0 0,0 0-1 0 0,-1 2-23 0 0,1-14-7511 0 0,2-5-326 0 0</inkml:trace>
  <inkml:trace contextRef="#ctx0" brushRef="#br1" timeOffset="56934.33">2615 162 12177 0 0,'1'7'586'0'0,"3"10"-208"0"0,-1 0 1 0 0,-1 0-1 0 0,0 0 0 0 0,-1 0 0 0 0,-1 0 1 0 0,-1 0-1 0 0,-1 1 0 0 0,0-1 0 0 0,-1 0 1 0 0,-5 15-379 0 0,8-31 2 0 0,-5 16-894 0 0,6-24-5556 0 0,1 0-164 0 0</inkml:trace>
  <inkml:trace contextRef="#ctx0" brushRef="#br1" timeOffset="57104.38">2691 290 10305 0 0,'0'0'1648'0'0,"0"0"-1648"0"0,0 0-156 0 0,0 0 40 0 0,0 0 116 0 0,0 0 528 0 0,-50-6-232 0 0,29 2-220 0 0,3 1-76 0 0,-3-1-1216 0 0,4 0-1236 0 0,7 1-2709 0 0</inkml:trace>
  <inkml:trace contextRef="#ctx0" brushRef="#br1" timeOffset="57275.62">2794 393 7797 0 0,'0'0'3482'0'0,"0"0"-2737"0"0,0 0-495 0 0,0 7 189 0 0,-23 48 777 0 0,23-55-1063 0 0,5-25 988 0 0,1 14-1198 0 0,-1 0-1 0 0,2 0 1 0 0,0 0 0 0 0,0 1 0 0 0,1 0 0 0 0,0 0 0 0 0,0 1-1 0 0,1 0 1 0 0,1 0 0 0 0,-1 1 0 0 0,8-4 57 0 0,-16 18-9162 0 0,-1-3 3730 0 0</inkml:trace>
  <inkml:trace contextRef="#ctx0" brushRef="#br1" timeOffset="57663.22">3038 369 144 0 0,'0'0'10389'0'0,"0"0"-8631"0"0,0 0-2316 0 0,-1 8 641 0 0,-2 108 2128 0 0,4-115-2156 0 0,1 0 0 0 0,-1-1-1 0 0,1 1 1 0 0,-1 0 0 0 0,1-1 0 0 0,-1 1-1 0 0,1-1 1 0 0,0 1 0 0 0,-1-1 0 0 0,1 0-1 0 0,0 1 1 0 0,-1-1 0 0 0,1 0-1 0 0,0 0 1 0 0,-1 0 0 0 0,1 0 0 0 0,0-1-1 0 0,0 1 1 0 0,-1 0 0 0 0,1-1-1 0 0,-1 1 1 0 0,1-1 0 0 0,0 0 0 0 0,-1 1-1 0 0,1-1 1 0 0,-1 0 0 0 0,0 0 0 0 0,1 0-1 0 0,-1 0 1 0 0,0 0 0 0 0,1 0-1 0 0,-1-1 1 0 0,0 1 0 0 0,0 0 0 0 0,0-1-1 0 0,0 1 1 0 0,0 0 0 0 0,0-2-55 0 0,44-57 1138 0 0,-23 102-1686 0 0,-21-41 546 0 0,7 14 201 0 0,-1 1 0 0 0,0 1 0 0 0,-2-1 1 0 0,1 1-1 0 0,-2 0 0 0 0,0 1 0 0 0,-2-1 1 0 0,1 1-1 0 0,-2-1 0 0 0,-1 1 0 0 0,0 0-199 0 0,0-15 9 0 0,0-1-1 0 0,-1 1 0 0 0,1-1 0 0 0,-1 1 0 0 0,0-1 0 0 0,0 0 0 0 0,0 1 0 0 0,0-1 1 0 0,0 0-1 0 0,0 0 0 0 0,-1 1 0 0 0,1-1 0 0 0,-1 0 0 0 0,1 0 0 0 0,-1-1 1 0 0,0 1-1 0 0,0 0 0 0 0,0 0 0 0 0,0-1 0 0 0,0 1 0 0 0,0-1 0 0 0,0 0 0 0 0,0 0 1 0 0,-1 0-1 0 0,1 0 0 0 0,0 0 0 0 0,-1 0 0 0 0,1 0 0 0 0,-1-1 0 0 0,1 1 1 0 0,-1-1-1 0 0,1 0 0 0 0,-1 0 0 0 0,1 0 0 0 0,-1 0 0 0 0,1 0 0 0 0,-1-1 1 0 0,1 1-1 0 0,-1-1 0 0 0,-1 0-8 0 0,-92-46-596 0 0,62-16-1093 0 0,34 12-3688 0 0,7 25-1781 0 0</inkml:trace>
  <inkml:trace contextRef="#ctx0" brushRef="#br1" timeOffset="54523.29">477 114 10605 0 0,'0'0'118'0'0,"0"0"101"0"0,0 0 333 0 0,2 7-65 0 0,2 8-294 0 0,-4-13-138 0 0,0 0 0 0 0,0-1-1 0 0,0 1 1 0 0,0 0 0 0 0,0-1-1 0 0,0 1 1 0 0,1 0-1 0 0,-1-1 1 0 0,0 1 0 0 0,1 0-1 0 0,-1-1 1 0 0,1 1 0 0 0,0-1-1 0 0,0 1 1 0 0,0-1-1 0 0,-1 1 1 0 0,1-1 0 0 0,0 0-1 0 0,1 1 1 0 0,-1-1 0 0 0,0 0-1 0 0,0 0 1 0 0,0 0-1 0 0,1 0 1 0 0,-1 0 0 0 0,1 0-1 0 0,-1 0 1 0 0,1 0 0 0 0,-1-1-1 0 0,1 1 1 0 0,-1-1 0 0 0,1 1-1 0 0,-1-1 1 0 0,1 1-1 0 0,0-1 1 0 0,-1 0 0 0 0,1 0-1 0 0,0 0 1 0 0,0 0 0 0 0,-1 0-1 0 0,1 0 1 0 0,0 0-1 0 0,-1 0 1 0 0,1-1 0 0 0,0 1-55 0 0,1-1-13 0 0,0 0 1 0 0,0 0-1 0 0,0 0 1 0 0,1 0-1 0 0,-1 0 1 0 0,0-1-1 0 0,0 1 1 0 0,-1-1-1 0 0,1 0 1 0 0,0 0-1 0 0,-1 0 0 0 0,1 0 1 0 0,-1-1-1 0 0,1 1 1 0 0,-1-1-1 0 0,0 1 1 0 0,0-1-1 0 0,0 0 1 0 0,-1 0-1 0 0,1 0 1 0 0,-1 0-1 0 0,1 0 1 0 0,-1 0-1 0 0,0 0 1 0 0,0 0-1 0 0,0 0 1 0 0,-1-1-1 0 0,1 1 1 0 0,-1 0-1 0 0,0-1 1 0 0,1 1-1 0 0,-2 0 1 0 0,1-1-1 0 0,0 1 1 0 0,-1-1 12 0 0,-1 4-32 0 0,-1 0 1 0 0,1 0-1 0 0,0 0 1 0 0,-1 0-1 0 0,1 0 1 0 0,0 1 0 0 0,-1-1-1 0 0,1 1 1 0 0,0 0-1 0 0,0 0 1 0 0,0-1-1 0 0,-1 2 1 0 0,1-1 0 0 0,0 0-1 0 0,0 0 1 0 0,1 1-1 0 0,-1-1 1 0 0,0 1-1 0 0,0-1 1 0 0,1 1 0 0 0,-1 0-1 0 0,1-1 1 0 0,-1 1-1 0 0,1 0 1 0 0,0 0-1 0 0,-1 0 1 0 0,1 0 0 0 0,0 1-1 0 0,1-1 1 0 0,-1 0-1 0 0,0 0 1 0 0,1 1-1 0 0,-1-1 1 0 0,1 0 0 0 0,-1 1 31 0 0,-1 0 40 0 0,0-1 0 0 0,0 0 0 0 0,0 1 0 0 0,1 0 0 0 0,-1-1 1 0 0,1 1-1 0 0,-1 0 0 0 0,1 0 0 0 0,0 0 0 0 0,0 0 0 0 0,0 0 1 0 0,0 0-1 0 0,1 0 0 0 0,-1 0 0 0 0,1 0 0 0 0,0 0 0 0 0,0 0 1 0 0,0 0-1 0 0,0 0 0 0 0,0 0 0 0 0,1 1 0 0 0,0-1 0 0 0,-1 0 1 0 0,1 0-1 0 0,0 0 0 0 0,0-1 0 0 0,1 1 0 0 0,-1 0 0 0 0,1 0 1 0 0,-1-1-1 0 0,1 1 0 0 0,0 0 0 0 0,0-1 0 0 0,0 0 1 0 0,0 1-1 0 0,0-1 0 0 0,1 0 0 0 0,-1 0 0 0 0,1-1 0 0 0,-1 1 1 0 0,1 0-1 0 0,0-1 0 0 0,0 1 0 0 0,-1-1 0 0 0,1 0 0 0 0,0 0 1 0 0,0 0-1 0 0,3 0-40 0 0,118-17 938 0 0,-121 15-973 0 0,0 0 0 0 0,0 0-1 0 0,0 0 1 0 0,0-1 0 0 0,0 1-1 0 0,0-1 1 0 0,0 0 0 0 0,0 0-1 0 0,-1 0 1 0 0,1 0 0 0 0,-1 0-1 0 0,0 0 1 0 0,1-1 0 0 0,-1 1 0 0 0,0-1-1 0 0,0 0 1 0 0,-1 1 0 0 0,1-1-1 0 0,0 0 1 0 0,-1 0 0 0 0,0 0-1 0 0,0 0 1 0 0,0 0 0 0 0,0-1-1 0 0,0 1 1 0 0,-1 0 0 0 0,1 0 0 0 0,-1-1-1 0 0,0 1 1 0 0,0 0 0 0 0,0 0-1 0 0,0-1 1 0 0,-1 1 0 0 0,1 0-1 0 0,-1 0 1 0 0,0-2 35 0 0,0 4-33 0 0,0 0 0 0 0,0 0 0 0 0,0 0 0 0 0,0 0 0 0 0,0 0 0 0 0,0 0-1 0 0,0 0 1 0 0,-1 0 0 0 0,1 1 0 0 0,0-1 0 0 0,0 1 0 0 0,-1-1 0 0 0,1 1 0 0 0,0-1 0 0 0,-1 1 0 0 0,1 0 0 0 0,0-1 0 0 0,-1 1-1 0 0,1 0 1 0 0,0 0 0 0 0,-1 0 0 0 0,1 0 0 0 0,-1 0 0 0 0,1 0 0 0 0,0 1 0 0 0,-1-1 0 0 0,1 0 0 0 0,0 1 0 0 0,-1-1-1 0 0,1 1 1 0 0,0-1 0 0 0,0 1 0 0 0,-1 0 0 0 0,1 0 0 0 0,0-1 0 0 0,0 1 0 0 0,0 0 0 0 0,0 0 0 0 0,0 0 0 0 0,0 0 0 0 0,0 0-1 0 0,0 0 1 0 0,1 0 0 0 0,-1 1 0 0 0,0-1 0 0 0,1 0 0 0 0,-1 0 0 0 0,0 1 0 0 0,1-1 0 0 0,0 0 0 0 0,-1 1 0 0 0,1-1 0 0 0,0 0-1 0 0,0 1 1 0 0,-1-1 0 0 0,1 0 0 0 0,0 1 0 0 0,1 0 33 0 0,-3 0 43 0 0,1 0 0 0 0,-1 0-1 0 0,1 0 1 0 0,0 0 0 0 0,0 1 0 0 0,0-1-1 0 0,0 0 1 0 0,0 1 0 0 0,0-1 0 0 0,1 1 0 0 0,-1-1-1 0 0,1 1 1 0 0,0-1 0 0 0,0 1 0 0 0,0-1-1 0 0,0 1 1 0 0,0-1 0 0 0,0 1 0 0 0,1-1-1 0 0,-1 1 1 0 0,1-1 0 0 0,0 1 0 0 0,-1-1-1 0 0,1 0 1 0 0,0 1 0 0 0,1-1 0 0 0,-1 0-1 0 0,0 0 1 0 0,1 0 0 0 0,-1 1 0 0 0,1-2-1 0 0,0 1 1 0 0,-1 0 0 0 0,1 0 0 0 0,0 0-1 0 0,0-1 1 0 0,0 1 0 0 0,0-1 0 0 0,1 0 0 0 0,-1 0-1 0 0,0 0 1 0 0,1 0 0 0 0,-1 0 0 0 0,0 0-1 0 0,1 0 1 0 0,-1-1 0 0 0,1 1 0 0 0,-1-1-1 0 0,1 0 1 0 0,-1 0 0 0 0,1 1 0 0 0,-1-2-1 0 0,3 1-42 0 0,-2-2-65 0 0,0 0-1 0 0,0 0 1 0 0,-1 0-1 0 0,1-1 0 0 0,-1 1 1 0 0,1-1-1 0 0,-1 1 0 0 0,0-1 1 0 0,0 0-1 0 0,0 0 1 0 0,0 0-1 0 0,-1 0 0 0 0,1 0 1 0 0,-1-1-1 0 0,0 1 0 0 0,1 0 1 0 0,-2-1-1 0 0,1 1 1 0 0,0 0-1 0 0,-1-1 0 0 0,1 1 1 0 0,-1-1-1 0 0,0 1 0 0 0,0-2 66 0 0,2-14-76 0 0,16 53-263 0 0,-10 8 1704 0 0,1 3-1122 0 0,3-22-3679 0 0,-10-22-618 0 0,1-4-1571 0 0</inkml:trace>
  <inkml:trace contextRef="#ctx0" brushRef="#br1" timeOffset="54896.3">1010 18 12585 0 0,'2'7'176'0'0,"33"183"2641"0"0,-2-172-1959 0 0,-35-23-976 0 0,0 0-1 0 0,-1 0 1 0 0,0 0-1 0 0,0 0 1 0 0,0 0-1 0 0,-1 1 1 0 0,1-1 0 0 0,-1 1-1 0 0,0 0 1 0 0,-1 0-1 0 0,1 1 1 0 0,-1-1-1 0 0,1 1 1 0 0,-1 0-1 0 0,0 0 1 0 0,0 0-1 0 0,0 1 1 0 0,-1 0 0 0 0,1 0-1 0 0,-1 0 1 0 0,-4 0 118 0 0,7 4 25 0 0,1 0 1 0 0,0 0 0 0 0,0 0-1 0 0,0 0 1 0 0,0 1-1 0 0,0-1 1 0 0,1 0 0 0 0,-1 1-1 0 0,1 0 1 0 0,-1-1 0 0 0,1 1-1 0 0,0 0 1 0 0,0 0-1 0 0,0 0 1 0 0,1-1 0 0 0,-1 1-1 0 0,1 0 1 0 0,0 0 0 0 0,-1 0-1 0 0,1 0 1 0 0,0 0 0 0 0,1 0-1 0 0,-1 0 1 0 0,0 0-1 0 0,1 0 1 0 0,0 0 0 0 0,0 0-1 0 0,0 0 1 0 0,0-1 0 0 0,0 1-1 0 0,0 0 1 0 0,1-1 0 0 0,-1 1-1 0 0,1-1 1 0 0,0 1-1 0 0,0-1 1 0 0,0 0 0 0 0,2 2-26 0 0,82 36 1112 0 0,-49-48-8942 0 0,-27-3-171 0 0</inkml:trace>
  <inkml:trace contextRef="#ctx0" brushRef="#br1" timeOffset="55146.02">1233 205 11281 0 0,'0'0'1384'0'0,"0"0"-1308"0"0,0 0 564 0 0,17 46-32 0 0,-15-33-176 0 0,-2-3-64 0 0,0 0-64 0 0,0-3-68 0 0,-2-1-120 0 0,2-2 8 0 0,-3 0-124 0 0,2-1-264 0 0,-2-3-404 0 0,3 0-220 0 0,-4-6 136 0 0,4 1-2396 0 0,-4-12-5949 0 0</inkml:trace>
  <inkml:trace contextRef="#ctx0" brushRef="#br1" timeOffset="55379.36">1262 82 11625 0 0,'0'0'1628'0'0,"0"0"-1628"0"0,0 0-280 0 0,0 0 280 0 0,0 0-52 0 0,0 0-64 0 0,0 0 40 0 0,0 0 12 0 0,0 0-1488 0 0,0 0-1708 0 0,12 21-4593 0 0</inkml:trace>
  <inkml:trace contextRef="#ctx0" brushRef="#br1" timeOffset="63273.65">940 1750 652 0 0,'0'0'785'0'0,"0"0"465"0"0,0 0 1990 0 0,0 0-1878 0 0,0 0-784 0 0,0 0 64 0 0,0 0 175 0 0,0 0-101 0 0,4-1-136 0 0,-4 1-523 0 0,-1 0 0 0 0,1 0 0 0 0,-1-1 1 0 0,1 1-1 0 0,0 0 0 0 0,-1-1 0 0 0,1 1 1 0 0,-1-1-1 0 0,1 1 0 0 0,0 0 0 0 0,-1-1 1 0 0,1 1-1 0 0,0-1 0 0 0,0 1 1 0 0,-1-1-1 0 0,1 1 0 0 0,0-1 0 0 0,0 1 1 0 0,0-1-1 0 0,0 1 0 0 0,0-1 0 0 0,-1 0 1 0 0,1 1-1 0 0,0-1 0 0 0,0 1 0 0 0,0-1 1 0 0,1 1-1 0 0,-1-1 0 0 0,0 1 0 0 0,0-1 1 0 0,0 1-1 0 0,0-1 0 0 0,0 1 0 0 0,1-1 1 0 0,-1 1-1 0 0,0-1 0 0 0,0 1 0 0 0,1-1 1 0 0,-1 1-1 0 0,0-1 0 0 0,1 1 1 0 0,-1-1-1 0 0,0 1 0 0 0,1 0 0 0 0,-1-1 1 0 0,1 1-1 0 0,-1 0-57 0 0,-65-4-649 0 0,63 4 702 0 0,0 1 0 0 0,-1 0 1 0 0,1 0-1 0 0,0 0 0 0 0,0 0 0 0 0,0 0 1 0 0,0 1-1 0 0,0-1 0 0 0,0 1 0 0 0,0-1 0 0 0,0 1 1 0 0,0 0-1 0 0,1-1 0 0 0,-1 1 0 0 0,1 0 1 0 0,-1 0-1 0 0,1 0 0 0 0,0 0 0 0 0,0 1 1 0 0,0-1-1 0 0,0 0 0 0 0,0 0 0 0 0,0 1 1 0 0,1-1-1 0 0,-1 0 0 0 0,1 1 0 0 0,-1-1 1 0 0,1 1-1 0 0,0-1 0 0 0,0 0 0 0 0,0 1 1 0 0,0-1-1 0 0,1 1 0 0 0,-1-1 0 0 0,1 1 1 0 0,-1-1-1 0 0,1 0 0 0 0,0 0 0 0 0,0 1 0 0 0,0-1 1 0 0,0 0-1 0 0,0 0 0 0 0,1 0 0 0 0,-1 0 1 0 0,1 0-1 0 0,-1 0 0 0 0,1 0 0 0 0,-1-1 1 0 0,1 1-1 0 0,0 0 0 0 0,0-1 0 0 0,0 1 1 0 0,0-1-1 0 0,0 0 0 0 0,1 0-53 0 0,75-13 3007 0 0,-77 11-3043 0 0,1 1 0 0 0,0 0 1 0 0,-1-1-1 0 0,1 1 0 0 0,-1-1 1 0 0,0 1-1 0 0,1-1 0 0 0,-1 0 1 0 0,1 0-1 0 0,-1 1 0 0 0,0-1 0 0 0,0 0 1 0 0,1 0-1 0 0,-1 0 0 0 0,0 0 1 0 0,0-1-1 0 0,0 1 0 0 0,0 0 1 0 0,0 0-1 0 0,0-1 0 0 0,-1 1 0 0 0,1 0 1 0 0,0-1-1 0 0,-1 1 0 0 0,1-1 1 0 0,-1 1-1 0 0,1-1 0 0 0,-1 1 0 0 0,0-1 1 0 0,1 1-1 0 0,-1-1 0 0 0,0 0 1 0 0,0 1-1 0 0,0-1 0 0 0,0 1 1 0 0,-1-1-1 0 0,1 1 0 0 0,0-1 0 0 0,-1 1 1 0 0,1-1-1 0 0,-1 1 0 0 0,1-1 1 0 0,-1 1-1 0 0,0-1 0 0 0,1 1 1 0 0,-1 0-1 0 0,-1-2 36 0 0,-22-15-5734 0 0,19 16 3554 0 0,-6-5-3727 0 0</inkml:trace>
  <inkml:trace contextRef="#ctx0" brushRef="#br1" timeOffset="64271.23">1532 1791 1840 0 0,'0'0'344'0'0,"0"0"993"0"0,0 0 2709 0 0,0 0-1761 0 0,0 0-1129 0 0,0 0-426 0 0,0 0-211 0 0,0 0-148 0 0,0 0 15 0 0,-30 8 1037 0 0,14-6-1641 0 0,-40 4 882 0 0,29-16-8354 0 0,25 7 2561 0 0</inkml:trace>
  <inkml:trace contextRef="#ctx0" brushRef="#br1" timeOffset="65468.81">1683 1742 40 0 0,'0'0'1263'0'0,"0"0"128"0"0,0 0 1712 0 0,0 0-1617 0 0,0 0-641 0 0,0 0-68 0 0,0 0-142 0 0,0 0-411 0 0,4 42 833 0 0,-9-17-434 0 0,5-26-614 0 0,1 1 0 0 0,-1 0 0 0 0,0-1 0 0 0,1 1-1 0 0,-1-1 1 0 0,0 1 0 0 0,1 0 0 0 0,-1-1 0 0 0,1 1 0 0 0,-1 0 0 0 0,1-1 0 0 0,-1 1 0 0 0,1 0 0 0 0,-1 0 0 0 0,1-1 0 0 0,-1 1-1 0 0,1 0 1 0 0,-1 0 0 0 0,1 0 0 0 0,0 0 0 0 0,-1 0 0 0 0,1 0 0 0 0,-1 0 0 0 0,1 0 0 0 0,-1 0 0 0 0,1 0 0 0 0,0 0 0 0 0,-1 0-1 0 0,1 0 1 0 0,-1 0 0 0 0,1 1 0 0 0,-1-1 0 0 0,1 0 0 0 0,-1 0 0 0 0,1 1 0 0 0,-1-1 0 0 0,1 0 0 0 0,-1 1 0 0 0,1-1 0 0 0,-1 0-1 0 0,0 1 1 0 0,1-1 0 0 0,-1 1 0 0 0,0-1 0 0 0,1 1 0 0 0,-1-1 0 0 0,0 1 0 0 0,1-1 0 0 0,-1 1 0 0 0,0-1 0 0 0,0 1 0 0 0,0-1-1 0 0,1 1 1 0 0,-1-1 0 0 0,0 1 0 0 0,0-1 0 0 0,0 1 0 0 0,0 0 0 0 0,0-1 0 0 0,0 1 0 0 0,0-1 0 0 0,0 1 0 0 0,0-1-1 0 0,0 1 1 0 0,-1-1 0 0 0,1 1 0 0 0,0-1 0 0 0,0 1 0 0 0,0 0-9 0 0,4-1 83 0 0,0 1 0 0 0,1 0 0 0 0,-1 0 0 0 0,0 0 0 0 0,1 1 0 0 0,-1 0 0 0 0,0-1 0 0 0,0 1 0 0 0,0 1 0 0 0,-1-1 0 0 0,1 1 0 0 0,0-1 0 0 0,-1 1 0 0 0,0 0 0 0 0,0 0 0 0 0,0 1 0 0 0,0-1 0 0 0,0 1 0 0 0,0-1 0 0 0,-1 1 0 0 0,0 0 0 0 0,0 0 0 0 0,0 0 0 0 0,0 0 0 0 0,0 0 0 0 0,-1 1 0 0 0,0-1 0 0 0,0 0 0 0 0,0 1 0 0 0,-1-1 0 0 0,1 0 0 0 0,-1 1 0 0 0,0-1 0 0 0,0 1 0 0 0,0-1 0 0 0,-1 1 0 0 0,0-1 0 0 0,-1 4-83 0 0,1-6 49 0 0,-1 1-1 0 0,1-1 0 0 0,-1 0 0 0 0,0 0 0 0 0,0 0 1 0 0,0-1-1 0 0,0 1 0 0 0,0 0 0 0 0,0-1 1 0 0,-1 1-1 0 0,1-1 0 0 0,-1 0 0 0 0,1 0 0 0 0,0 0 1 0 0,-1 0-1 0 0,0 0 0 0 0,1-1 0 0 0,-1 1 0 0 0,1-1 1 0 0,-1 1-1 0 0,0-1 0 0 0,0 0 0 0 0,1 0 0 0 0,-1 0 1 0 0,0 0-1 0 0,1-1 0 0 0,-1 1 0 0 0,1-1 1 0 0,-1 0-1 0 0,0 0 0 0 0,1 0 0 0 0,-1 0 0 0 0,1 0 1 0 0,0 0-1 0 0,-1 0 0 0 0,1-1 0 0 0,-2-1-48 0 0,-23-21-3139 0 0,14-8-5067 0 0,13 12 2554 0 0</inkml:trace>
  <inkml:trace contextRef="#ctx0" brushRef="#br1" timeOffset="65639.67">1861 1725 5428 0 0,'0'0'5209'0'0,"0"0"-4169"0"0,0 0-948 0 0,0 0 48 0 0,0 0 92 0 0,0 0 444 0 0,0 0 216 0 0,-35 3-244 0 0,12-5-392 0 0,1-2-256 0 0,-2 1-408 0 0,3-1-800 0 0,2 0-936 0 0,5 0-2300 0 0,3-4-1965 0 0</inkml:trace>
  <inkml:trace contextRef="#ctx0" brushRef="#br1" timeOffset="66196.35">2186 1781 1264 0 0,'0'0'1620'0'0,"0"0"2416"0"0,0 0-1560 0 0,0 0-952 0 0,0 0-492 0 0,0 0-410 0 0,0 0-287 0 0,0 9 375 0 0,8 42 973 0 0,-4-39-1512 0 0,-1 0 0 0 0,0 0 0 0 0,-1 0 0 0 0,-1 0 0 0 0,0 0 0 0 0,-1 0 1 0 0,0 0-1 0 0,0 1 0 0 0,-1-1 0 0 0,-1 0 0 0 0,0 0 0 0 0,-1 0 0 0 0,0-1 0 0 0,-1 1 0 0 0,-3 6-171 0 0,1-11-1323 0 0,2-6-2886 0 0,2-8-5479 0 0</inkml:trace>
  <inkml:trace contextRef="#ctx0" brushRef="#br2" timeOffset="71874.91">1736 2019 1240 0 0,'0'0'4659'0'0,"0"0"-3021"0"0,0 0-1254 0 0,0 0-42 0 0,0 0 186 0 0,6 3 73 0 0,-3 0-410 0 0,1-1-1 0 0,0 0 1 0 0,0 0-1 0 0,0-1 1 0 0,0 1-1 0 0,0-1 1 0 0,0 0-1 0 0,0 0 1 0 0,0 0-1 0 0,0-1 1 0 0,1 1-1 0 0,-1-1 1 0 0,0 0-1 0 0,0 0 1 0 0,1-1-1 0 0,-1 1 1 0 0,0-1-1 0 0,0 0 1 0 0,0 0-1 0 0,0 0 1 0 0,0-1-1 0 0,0 0 1 0 0,4-1-191 0 0,0-1 20 0 0,-1 0 0 0 0,1-1 0 0 0,-1 1 1 0 0,0-1-1 0 0,0-1 0 0 0,-1 1 0 0 0,1-1 0 0 0,-1-1 0 0 0,-1 1 1 0 0,1-1-1 0 0,-1 0 0 0 0,0 0 0 0 0,-1 0 0 0 0,1-1 0 0 0,-2 0 1 0 0,1 0-1 0 0,-1 0 0 0 0,0 0 0 0 0,0 0 0 0 0,-1-1 0 0 0,-1 1 1 0 0,1-1-1 0 0,-1 1 0 0 0,-1-1 0 0 0,1 0 0 0 0,-2 1 0 0 0,1-1 1 0 0,-1 0-1 0 0,0 1 0 0 0,-1-1 0 0 0,0 1 0 0 0,0 0 0 0 0,-1-1 1 0 0,0 1-1 0 0,-1 0 0 0 0,-2-4-20 0 0,-1 0-30 0 0,-1 1 0 0 0,0 0-1 0 0,0 0 1 0 0,-1 1 0 0 0,0 0 0 0 0,-1 1-1 0 0,0 0 1 0 0,-1 1 0 0 0,0 0 0 0 0,0 0 0 0 0,0 1-1 0 0,-1 1 1 0 0,0 0 0 0 0,-1 0 0 0 0,1 2-1 0 0,-1-1 1 0 0,0 1 0 0 0,0 1 0 0 0,-1 1 0 0 0,1 0-1 0 0,0 0 1 0 0,-1 1 0 0 0,1 1 0 0 0,-1 0-1 0 0,1 1 1 0 0,-1 1 0 0 0,1 0 0 0 0,0 0-1 0 0,-1 2 1 0 0,1-1 0 0 0,1 2 0 0 0,-1 0 0 0 0,1 0-1 0 0,0 1 1 0 0,0 1 0 0 0,-5 3 30 0 0,11-8 17 0 0,0 0 0 0 0,0 0 0 0 0,0 0 0 0 0,0 1 0 0 0,0 0 0 0 0,0 1 0 0 0,1-1 0 0 0,0 1 0 0 0,0 0 0 0 0,0 0 0 0 0,0 0 0 0 0,0 1 0 0 0,1 0 0 0 0,0 0 0 0 0,0 0 0 0 0,0 0 0 0 0,1 1 0 0 0,-1-1 0 0 0,2 1 0 0 0,-1 0 0 0 0,0 0 0 0 0,1 0 0 0 0,0 0 0 0 0,1 1 0 0 0,-1-1 0 0 0,1 0 0 0 0,0 1 0 0 0,1-1 0 0 0,0 1 0 0 0,0-1 0 0 0,0 1 0 0 0,1-1 0 0 0,-1 1 0 0 0,2-1 0 0 0,-1 0 0 0 0,1 1 0 0 0,0-1 0 0 0,1 2-17 0 0,10 8 147 0 0,1-1 1 0 0,0-1-1 0 0,1 0 1 0 0,1-1-1 0 0,0-1 1 0 0,0 0-1 0 0,2-2 0 0 0,-1 1 1 0 0,1-2-1 0 0,14 5-147 0 0,63 22-2632 0 0,-88-35-702 0 0,-1-4-3228 0 0</inkml:trace>
  <inkml:trace contextRef="#ctx0" brushRef="#br2" timeOffset="72401.86">1767 2049 1084 0 0,'0'0'5306'0'0,"0"0"-2443"0"0,0 0-1985 0 0,0 0-387 0 0,0 0-162 0 0,-6 6-26 0 0,3-1-174 0 0,0 1 0 0 0,0-1 0 0 0,1 1 0 0 0,-1-1 1 0 0,1 1-1 0 0,0 0 0 0 0,0 0 0 0 0,1 0 0 0 0,0 0 0 0 0,0 0 1 0 0,1 0-1 0 0,-1 0 0 0 0,1 0 0 0 0,0 0 0 0 0,1 0 1 0 0,0 1-1 0 0,0-1 0 0 0,0 0 0 0 0,1 0 0 0 0,1 3-129 0 0,0 2 147 0 0,3 30 97 0 0,2 0 1 0 0,2-1 0 0 0,2-1-1 0 0,2 1 1 0 0,1-2 0 0 0,2 0-1 0 0,1-1 1 0 0,2-1 0 0 0,2-1-1 0 0,1-1 1 0 0,1 0 0 0 0,2-2-1 0 0,2-1 1 0 0,1-2 0 0 0,8 6-245 0 0,-24-24 68 0 0,0-1-1 0 0,1 0 1 0 0,0-1 0 0 0,1 0 0 0 0,0-2 0 0 0,0 1 0 0 0,1-2 0 0 0,-1 0 0 0 0,1-1 0 0 0,1-1 0 0 0,-1 0-1 0 0,1-1 1 0 0,9 0-68 0 0,-32-52-2042 0 0,-21 10 1637 0 0,88 111 1215 0 0,-60-71-786 0 0,0 1 0 0 0,0-1 0 0 0,0 0 0 0 0,0 1 0 0 0,0-1 0 0 0,-1 1 0 0 0,1-1 0 0 0,0 1 0 0 0,-1-1 1 0 0,1 1-1 0 0,-1 0 0 0 0,0-1 0 0 0,1 1 0 0 0,-1 0 0 0 0,0-1 0 0 0,0 1 0 0 0,0 0 0 0 0,0-1 0 0 0,0 1 0 0 0,-1 0 0 0 0,1-1 0 0 0,0 1 0 0 0,-1 0 0 0 0,1-1 0 0 0,-1 1 1 0 0,0-1-1 0 0,1 1 0 0 0,-1-1 0 0 0,0 1 0 0 0,0-1 0 0 0,0 0 0 0 0,0 1 0 0 0,0-1 0 0 0,0 0 0 0 0,-1 0 0 0 0,1 0 0 0 0,0 0 0 0 0,-1 0 0 0 0,1 0 0 0 0,0 0 0 0 0,-1 0 1 0 0,1 0-1 0 0,-1-1 0 0 0,1 1 0 0 0,-1-1 0 0 0,0 1 0 0 0,1-1 0 0 0,-1 1 0 0 0,0-1 0 0 0,1 0 0 0 0,-1 0 0 0 0,0 0 0 0 0,1 0 0 0 0,-1 0-24 0 0,-103 7-2659 0 0,98-7 1807 0 0,-11-3-3249 0 0,-2-5-2845 0 0</inkml:trace>
  <inkml:trace contextRef="#ctx0" brushRef="#br2" timeOffset="77182.3">2646 2766 288 0 0,'0'0'7932'0'0,"0"0"-5398"0"0,1 6-2404 0 0,6 41 748 0 0,-1-18-308 0 0,-1 1 0 0 0,-2 0 1 0 0,-1 1-1 0 0,-1-1 1 0 0,-2 0-1 0 0,-3 22-570 0 0,4-51-158 0 0,-1 7-1817 0 0,5-6-3399 0 0,5-2-311 0 0</inkml:trace>
  <inkml:trace contextRef="#ctx0" brushRef="#br2" timeOffset="77847.8">2825 2949 1880 0 0,'0'0'5703'0'0,"0"0"-4341"0"0,0 0-1004 0 0,0 0 235 0 0,3 7-19 0 0,-1-4-492 0 0,0 1-1 0 0,0-1 1 0 0,0 1 0 0 0,0-1-1 0 0,0 0 1 0 0,1 0-1 0 0,-1 0 1 0 0,1 0-1 0 0,0 0 1 0 0,0 0-1 0 0,0-1 1 0 0,0 1 0 0 0,0-1-1 0 0,1 0 1 0 0,-1 0-1 0 0,1-1 1 0 0,-1 1-1 0 0,1-1 1 0 0,0 1-1 0 0,0-1 1 0 0,-1 0 0 0 0,1 0-1 0 0,0-1 1 0 0,0 1-1 0 0,0-1 1 0 0,0 0-1 0 0,0 0 1 0 0,0 0-1 0 0,0-1 1 0 0,0 1 0 0 0,0-1-1 0 0,0 0 1 0 0,-1 0-1 0 0,4-2-81 0 0,-5 3 1 0 0,0 0 1 0 0,-1 0-1 0 0,1-1 0 0 0,-1 1 0 0 0,1 0 0 0 0,-1-1 0 0 0,1 0 0 0 0,-1 1 1 0 0,1-1-1 0 0,-1 0 0 0 0,0 1 0 0 0,1-1 0 0 0,-1 0 0 0 0,0 0 1 0 0,0 0-1 0 0,1-1 0 0 0,-1 1 0 0 0,0 0 0 0 0,0 0 0 0 0,0 0 0 0 0,-1-1 1 0 0,1 1-1 0 0,0-1 0 0 0,0 1 0 0 0,-1 0 0 0 0,1-1 0 0 0,-1 1 0 0 0,1-1 1 0 0,-1 0-1 0 0,0 1 0 0 0,1-1 0 0 0,-1 1 0 0 0,0-1 0 0 0,0 1 1 0 0,0-1-1 0 0,0 0 0 0 0,0 1 0 0 0,-1-1 0 0 0,1 1 0 0 0,0-1 0 0 0,-1 1 1 0 0,1-1-1 0 0,-1 1 0 0 0,0-1 0 0 0,1 1 0 0 0,-1-1 0 0 0,0 1 1 0 0,0 0-1 0 0,0-1 0 0 0,0 1 0 0 0,0 0 0 0 0,0 0 0 0 0,0 0 0 0 0,0 0 1 0 0,-1 0-1 0 0,1 0 0 0 0,0 0 0 0 0,-1 0 0 0 0,1 0 0 0 0,0 1 1 0 0,-1-1-1 0 0,1 0 0 0 0,-1 1 0 0 0,1-1 0 0 0,-1 1 0 0 0,0 0 0 0 0,1 0 1 0 0,-1-1-1 0 0,1 1 0 0 0,-2 0-1 0 0,1 1 11 0 0,-1 0 0 0 0,0 0 0 0 0,1 0 0 0 0,0 0 0 0 0,-1 1 0 0 0,1-1 0 0 0,0 0 0 0 0,0 1 0 0 0,0 0 0 0 0,0-1-1 0 0,0 1 1 0 0,0 0 0 0 0,0 0 0 0 0,0 0 0 0 0,1 1 0 0 0,-1-1 0 0 0,1 0 0 0 0,0 0 0 0 0,-1 1 0 0 0,1-1 0 0 0,0 1 0 0 0,1-1 0 0 0,-1 1 0 0 0,0 0 0 0 0,1-1 0 0 0,-1 1 0 0 0,1-1 0 0 0,0 1 0 0 0,0 0 0 0 0,0-1 0 0 0,0 1 0 0 0,0 0 0 0 0,1-1 0 0 0,-1 1 0 0 0,1 0 0 0 0,0-1 0 0 0,0 1-1 0 0,0-1 1 0 0,0 1 0 0 0,0-1 0 0 0,0 0 0 0 0,1 1 0 0 0,-1-1 0 0 0,1 0 0 0 0,-1 0 0 0 0,1 0 0 0 0,0 0 0 0 0,0 0 0 0 0,0 0 0 0 0,0-1 0 0 0,0 1 0 0 0,2 0-11 0 0,7 4 94 0 0,-1-1 0 0 0,1-1 0 0 0,1 0 0 0 0,-1-1 0 0 0,0 0 0 0 0,1 0 0 0 0,-1-1 0 0 0,1-1 0 0 0,0 0 0 0 0,0-1 0 0 0,-1 0 0 0 0,1 0 0 0 0,0-1 1 0 0,-1-1-1 0 0,1 0 0 0 0,-1-1 0 0 0,1 0 0 0 0,-1-1 0 0 0,0 0 0 0 0,0 0 0 0 0,6-5-94 0 0,-2-45-2056 0 0,-56 111 995 0 0,42-58 1097 0 0,0 0 0 0 0,0 0 0 0 0,0 0 0 0 0,0 0 0 0 0,0 0 0 0 0,0 0 0 0 0,0 0-1 0 0,0 1 1 0 0,0-1 0 0 0,1 0 0 0 0,-1 0 0 0 0,0 1 0 0 0,1-1 0 0 0,-1 1 0 0 0,0-1 0 0 0,1 1 0 0 0,-1 0 0 0 0,0 0 0 0 0,1-1 0 0 0,-1 1 0 0 0,1 0 0 0 0,-1 0 0 0 0,1 0 0 0 0,-1 0 0 0 0,0 1 0 0 0,1-1 0 0 0,-1 0 0 0 0,0 1 0 0 0,1-1 0 0 0,-1 0 0 0 0,0 1-1 0 0,1 0 1 0 0,-1-1 0 0 0,0 1 0 0 0,0 0 0 0 0,1 0 0 0 0,-1-1 0 0 0,0 1 0 0 0,0 0 0 0 0,0 0 0 0 0,0 0 0 0 0,0 1 0 0 0,0-1 0 0 0,-1 0 0 0 0,1 0 0 0 0,0 0 0 0 0,-1 1 0 0 0,1-1 0 0 0,0 0 0 0 0,-1 0 0 0 0,0 1 0 0 0,1-1 0 0 0,-1 1 0 0 0,0-1 0 0 0,1 0-1 0 0,-1 1 1 0 0,0-1 0 0 0,0 1 0 0 0,-1 0-36 0 0,28-59-1636 0 0,-14 104 1534 0 0,-12-29 496 0 0,7 31 778 0 0,13-34-4006 0 0,-17-16-1424 0 0,0-8-3315 0 0</inkml:trace>
  <inkml:trace contextRef="#ctx0" brushRef="#br2" timeOffset="78689.53">3508 2820 3056 0 0,'0'0'7945'0'0,"0"7"-6243"0"0,15 238 3483 0 0,-2-212-5013 0 0,-24-48-1186 0 0,-48-34 47 0 0,58 48 972 0 0,0 1 0 0 0,0-1 1 0 0,0 1-1 0 0,-1-1 0 0 0,1 1 0 0 0,0-1 1 0 0,0 1-1 0 0,0 0 0 0 0,-1 0 0 0 0,1 0 1 0 0,0 0-1 0 0,0 0 0 0 0,0 0 0 0 0,-1 0 0 0 0,1 0 1 0 0,0 0-1 0 0,0 0 0 0 0,-1 0 0 0 0,1 1 1 0 0,0-1-1 0 0,0 1 0 0 0,0-1 0 0 0,0 1 0 0 0,0-1 1 0 0,0 1-1 0 0,0 0 0 0 0,0-1 0 0 0,0 1 1 0 0,0 0-1 0 0,0 0 0 0 0,0 0 0 0 0,0 0 1 0 0,0 0-1 0 0,1 0 0 0 0,-1 0 0 0 0,0 0 0 0 0,1 0 1 0 0,-1 0-1 0 0,1 0 0 0 0,-1 0 0 0 0,1 0 1 0 0,-1 1-1 0 0,1-1 0 0 0,0 0 0 0 0,0 0 1 0 0,0 0-1 0 0,-1 1 0 0 0,1-1 0 0 0,0 0 0 0 0,1 0 1 0 0,-1 1-1 0 0,0-1 0 0 0,0 0 0 0 0,0 0 1 0 0,1 0-1 0 0,-1 1 0 0 0,1-1 0 0 0,-1 0 1 0 0,1 0-6 0 0,0 4 13 0 0,-1-1 1 0 0,1 0 0 0 0,1 1-1 0 0,-1-1 1 0 0,1 0 0 0 0,-1 0 0 0 0,1 0-1 0 0,1 0 1 0 0,-1 0 0 0 0,0-1-1 0 0,1 1 1 0 0,0-1 0 0 0,0 1 0 0 0,0-1-1 0 0,0 0 1 0 0,0 0 0 0 0,1 0-1 0 0,-1-1 1 0 0,1 1 0 0 0,0-1 0 0 0,0 0-1 0 0,0 0 1 0 0,0 0 0 0 0,0-1-1 0 0,0 1 1 0 0,0-1 0 0 0,0 0 0 0 0,1 0-1 0 0,-1 0 1 0 0,1-1 0 0 0,-1 0-1 0 0,0 1 1 0 0,1-2 0 0 0,-1 1 0 0 0,1 0-1 0 0,-1-1 1 0 0,0 0 0 0 0,1 0-1 0 0,-1 0 1 0 0,0-1 0 0 0,0 1 0 0 0,0-1-1 0 0,0 0 1 0 0,0 0 0 0 0,0 0-1 0 0,0-1 1 0 0,-1 1 0 0 0,1-1 0 0 0,-1 0-1 0 0,0 0 1 0 0,0 0 0 0 0,0-1-1 0 0,0 1 1 0 0,-1-1 0 0 0,1 1 0 0 0,-1-1-1 0 0,0 0 1 0 0,0 0 0 0 0,0 0-1 0 0,0 0 1 0 0,-1 0-14 0 0,-1 4-15 0 0,0 1-1 0 0,-1-1 0 0 0,1 1 1 0 0,0-1-1 0 0,0 1 1 0 0,0-1-1 0 0,0 1 0 0 0,0 0 1 0 0,0-1-1 0 0,0 1 1 0 0,0-1-1 0 0,0 1 0 0 0,0 0 1 0 0,0-1-1 0 0,0 1 1 0 0,0-1-1 0 0,0 1 0 0 0,0 0 1 0 0,1-1-1 0 0,-1 1 1 0 0,0-1-1 0 0,1 1 0 0 0,-1-1 1 0 0,0 1-1 0 0,1-1 0 0 0,-1 1 1 0 0,0-1-1 0 0,1 0 1 0 0,-1 1-1 0 0,1-1 0 0 0,-1 1 1 0 0,1-1-1 0 0,-1 0 1 0 0,1 1-1 0 0,-1-1 0 0 0,1 0 1 0 0,-1 0-1 0 0,1 1 1 0 0,-1-1-1 0 0,1 0 0 0 0,-1 0 1 0 0,1 0-1 0 0,0 0 1 0 0,-1 0-1 0 0,1 0 0 0 0,-1 0 1 0 0,1 0-1 0 0,0 0 1 0 0,-1 0-1 0 0,1 0 0 0 0,-1 0 1 0 0,1 0-1 0 0,-1 0 0 0 0,1 0 1 0 0,0-1-1 0 0,-1 1 1 0 0,1 0-1 0 0,-1 0 0 0 0,1-1 1 0 0,-1 1-1 0 0,1-1 16 0 0,-1 0 21 0 0,1 0 1 0 0,0 0-1 0 0,-1 0 0 0 0,1-1 1 0 0,0 1-1 0 0,0 0 0 0 0,0 0 1 0 0,0 0-1 0 0,0 0 0 0 0,0 0 0 0 0,0 1 1 0 0,0-1-1 0 0,0 0 0 0 0,1 0 1 0 0,-1 1-1 0 0,0-1 0 0 0,0 1 0 0 0,1-1 1 0 0,-1 1-1 0 0,0-1 0 0 0,1 1 1 0 0,-1 0-1 0 0,1 0 0 0 0,-1-1 1 0 0,0 1-1 0 0,1 0 0 0 0,-1 0 0 0 0,1 1 1 0 0,-1-1-1 0 0,0 0 0 0 0,1 0 1 0 0,-1 1-1 0 0,0-1 0 0 0,1 1 0 0 0,-1-1 1 0 0,0 1-1 0 0,0-1 0 0 0,1 1 1 0 0,-1 0-1 0 0,0 0 0 0 0,0-1 1 0 0,0 1-1 0 0,0 0 0 0 0,0 0 0 0 0,0 0 1 0 0,0 0-1 0 0,0 1 0 0 0,0-1 1 0 0,-1 0-1 0 0,1 0 0 0 0,0 0 0 0 0,-1 1 1 0 0,1-1-1 0 0,-1 0 0 0 0,1 1 1 0 0,-1-1-1 0 0,0 0 0 0 0,1 1 1 0 0,-1-1-1 0 0,0 0 0 0 0,0 1 0 0 0,0-1 1 0 0,0 1-1 0 0,0-1 0 0 0,0 0 1 0 0,-1 1-1 0 0,1 0-21 0 0,0-1-8 0 0,-1 1 0 0 0,1-1 0 0 0,0 0 0 0 0,0 0 0 0 0,0 0 0 0 0,0 0 0 0 0,0 0 0 0 0,0 0 0 0 0,0 0-1 0 0,0 0 1 0 0,1 0 0 0 0,-1 0 0 0 0,0 0 0 0 0,1 0 0 0 0,-1 0 0 0 0,0 0 0 0 0,1 0 0 0 0,0 0 0 0 0,-1 0 0 0 0,1 0 0 0 0,-1 0 0 0 0,1-1 0 0 0,0 1 0 0 0,0 0 0 0 0,-1 0 0 0 0,1-1 0 0 0,0 1 0 0 0,0 0 0 0 0,0-1-1 0 0,0 1 1 0 0,0-1 0 0 0,0 1 0 0 0,0-1 0 0 0,0 0 0 0 0,0 1 0 0 0,0-1 0 0 0,0 0 0 0 0,0 0 0 0 0,0 0 0 0 0,0 0 0 0 0,0 1 0 0 0,0-2 0 0 0,0 1 0 0 0,0 0 0 0 0,0 0 0 0 0,0 0 0 0 0,0 0 0 0 0,0-1 0 0 0,0 1 0 0 0,0 0-1 0 0,0-1 1 0 0,0 1 0 0 0,0-1 0 0 0,0 1 0 0 0,0-1 0 0 0,0 1 0 0 0,0-1 0 0 0,0 0 0 0 0,-1 1 0 0 0,1-1 0 0 0,0 0 0 0 0,0 0 0 0 0,-1 0 0 0 0,1 0 0 0 0,-1 1 0 0 0,1-1 0 0 0,-1 0 0 0 0,1 0 0 0 0,-1 0 0 0 0,1-1 8 0 0,-1 1-3 0 0,0 1 0 0 0,1 0 0 0 0,-1-1 1 0 0,0 1-1 0 0,1-1 0 0 0,-1 1 0 0 0,0 0 1 0 0,1-1-1 0 0,-1 1 0 0 0,1 0 0 0 0,-1 0 1 0 0,1-1-1 0 0,-1 1 0 0 0,1 0 0 0 0,-1 0 1 0 0,1 0-1 0 0,-1 0 0 0 0,0 0 0 0 0,1-1 1 0 0,-1 1-1 0 0,1 0 0 0 0,-1 0 0 0 0,1 0 1 0 0,-1 0-1 0 0,1 0 0 0 0,-1 1 0 0 0,1-1 1 0 0,-1 0-1 0 0,1 0 0 0 0,-1 0 0 0 0,1 0 1 0 0,-1 0-1 0 0,1 1 0 0 0,-1-1 0 0 0,1 0 1 0 0,-1 0-1 0 0,0 1 0 0 0,1-1 0 0 0,-1 0 0 0 0,1 1 1 0 0,-1-1-1 0 0,0 0 0 0 0,1 1 0 0 0,-1-1 1 0 0,0 1 2 0 0,6-17 20 0 0,15 36 197 0 0,29 99 1857 0 0,-49-117-2080 0 0,0 1 1 0 0,0-1 0 0 0,0 0-1 0 0,0 1 1 0 0,-1-1 0 0 0,1 1-1 0 0,-1-1 1 0 0,0 1-1 0 0,0 0 1 0 0,0-1 0 0 0,0 1-1 0 0,0-1 1 0 0,0 1 0 0 0,-1-1-1 0 0,1 1 1 0 0,-1-1-1 0 0,0 1 1 0 0,0-1 0 0 0,1 0-1 0 0,-2 1 1 0 0,1-1 0 0 0,0 0-1 0 0,0 0 1 0 0,-1 1 0 0 0,1-1-1 0 0,-1 0 1 0 0,0-1-1 0 0,0 1 1 0 0,1 0 0 0 0,-1 0-1 0 0,0-1 1 0 0,0 1 0 0 0,-1-1-1 0 0,1 0 1 0 0,0 1-1 0 0,0-1 1 0 0,-1 0 0 0 0,1 0-1 0 0,-1-1 1 0 0,1 1 0 0 0,-1 0-1 0 0,1-1 1 0 0,-1 0 0 0 0,1 1-1 0 0,-1-1 1 0 0,1 0-1 0 0,-3-1 6 0 0,-35-7-2102 0 0,14-9-4004 0 0,4-8-4188 0 0</inkml:trace>
  <inkml:trace contextRef="#ctx0" brushRef="#br2" timeOffset="78860.47">3762 2899 14661 0 0,'0'0'1708'0'0,"0"0"-1708"0"0,0 0-420 0 0,0 0 20 0 0,0 0-52 0 0,0 0-484 0 0,0 0-376 0 0,0 0-3976 0 0,0 0-2273 0 0</inkml:trace>
  <inkml:trace contextRef="#ctx0" brushRef="#br2" timeOffset="82479.4">3766 2899 6037 0 0,'0'0'6785'0'0,"0"0"-4298"0"0,0 0-1549 0 0,0 0-149 0 0,0 0-51 0 0,0 0-190 0 0,0 0-244 0 0,0 0-212 0 0,-1 2-2642 0 0,0 1-10338 0 0,3-8 9608 0 0</inkml:trace>
  <inkml:trace contextRef="#ctx0" brushRef="#br2" timeOffset="83917.96">1380 2452 748 0 0,'0'0'639'0'0,"0"0"-415"0"0,0 0-89 0 0,7 4 154 0 0,27 8-51 0 0,0-2 0 0 0,0-1 1 0 0,1-2-1 0 0,0-1 0 0 0,0-2 0 0 0,0-2 1 0 0,1-1-1 0 0,33-3-238 0 0,-8 3 214 0 0,-5-2-343 0 0,0-2 0 0 0,0-3 0 0 0,-1-2 0 0 0,0-2 1 0 0,0-3-1 0 0,-1-2 0 0 0,-1-2 0 0 0,-1-3 0 0 0,10-7 129 0 0,-59 27 45 0 0,1-1-1 0 0,-1 0 1 0 0,0 0 0 0 0,0 0 0 0 0,0 0 0 0 0,1 0-1 0 0,-1-1 1 0 0,0 0 0 0 0,-1 1 0 0 0,1-1-1 0 0,0 0 1 0 0,0 0 0 0 0,-1-1 0 0 0,1 1-1 0 0,-1-1 1 0 0,0 1 0 0 0,0-1 0 0 0,0 0 0 0 0,0 1-1 0 0,0-1 1 0 0,-1 0 0 0 0,1 0 0 0 0,-1 0-1 0 0,1-1 1 0 0,-1 1 0 0 0,0 0 0 0 0,-1 0 0 0 0,1-1-1 0 0,-1 1 1 0 0,1-1 0 0 0,-1 1 0 0 0,0 0-1 0 0,0-1 1 0 0,0 1 0 0 0,-1 0 0 0 0,1-1-1 0 0,-1 1 1 0 0,0 0 0 0 0,0-1 0 0 0,0 1 0 0 0,0 0-1 0 0,-1 0 1 0 0,1 0 0 0 0,-1 0 0 0 0,1 0-1 0 0,-1 0 1 0 0,-2-2-45 0 0,-15-9-51 0 0,-1 0 0 0 0,-1 1-1 0 0,0 1 1 0 0,0 1 0 0 0,-1 1-1 0 0,-1 0 1 0 0,1 2 0 0 0,-1 1 0 0 0,-1 1-1 0 0,0 0 1 0 0,-16 0 51 0 0,13 0-37 0 0,-114-24 33 0 0,-1 6-1 0 0,0 6 0 0 0,-2 6 1 0 0,0 7-1 0 0,0 6 0 0 0,1 6 1 0 0,-23 9 4 0 0,155-14-74 0 0,-15 0 113 0 0,-1 2 1 0 0,1 0 0 0 0,0 2-1 0 0,0 1 1 0 0,0 1 0 0 0,1 1-1 0 0,0 1 1 0 0,-12 8-40 0 0,35-17 8 0 0,0 0-1 0 0,1 1 0 0 0,-1-1 1 0 0,1 0-1 0 0,-1 0 1 0 0,1 1-1 0 0,-1-1 1 0 0,1 1-1 0 0,0-1 1 0 0,0 1-1 0 0,0-1 1 0 0,0 1-1 0 0,0 0 1 0 0,0 0-1 0 0,0-1 0 0 0,0 1 1 0 0,1 0-1 0 0,-1 0 1 0 0,1 0-1 0 0,-1 0 1 0 0,1 0-1 0 0,0 0 1 0 0,0 0-1 0 0,0 0 1 0 0,0 0-1 0 0,0 0 1 0 0,0 0-1 0 0,0 0 0 0 0,1 0 1 0 0,-1 0-1 0 0,1 0 1 0 0,-1-1-1 0 0,1 1 1 0 0,0 0-1 0 0,0 0 1 0 0,0 0-1 0 0,0-1 1 0 0,0 1-1 0 0,0-1 1 0 0,0 1-1 0 0,1-1 0 0 0,-1 1 1 0 0,1-1-1 0 0,-1 1 1 0 0,1-1-1 0 0,-1 0 1 0 0,1 0-1 0 0,1 1-7 0 0,85 55 780 0 0,18-17-314 0 0,2-5 0 0 0,1-5 0 0 0,1-4 0 0 0,1-5 0 0 0,1-5 0 0 0,2-5-466 0 0,-103-10 16 0 0,78 8-1404 0 0,-53-8-815 0 0</inkml:trace>
  <inkml:trace contextRef="#ctx0" brushRef="#br2" timeOffset="98487.47">611 1106 1540 0 0,'0'0'1282'0'0,"0"0"-488"0"0,0 0-64 0 0,0 0-4 0 0,0 0-122 0 0,0 0-45 0 0,0 0 53 0 0,0 0-44 0 0,-4 5 1280 0 0,0 0 4345 0 0,12-6-6109 0 0,-1-1-1 0 0,1 0 1 0 0,-1 0-1 0 0,0 0 1 0 0,0-1-1 0 0,0 0 1 0 0,0-1-1 0 0,-1 1 1 0 0,1-1-1 0 0,-1-1 1 0 0,0 1-1 0 0,0-1 1 0 0,0 0-1 0 0,-1 0 1 0 0,1-1-1 0 0,2-4-83 0 0,47-36 535 0 0,-46 87-725 0 0,-16 156 1182 0 0,20-200-6382 0 0,8 5 4735 0 0,-43-4 5343 0 0,-54-4-3579 0 0,43 6-7410 0 0,29 0 4683 0 0,1-1-5660 0 0</inkml:trace>
  <inkml:trace contextRef="#ctx0" brushRef="#br2" timeOffset="101377.26">828 2298 3372 0 0,'0'0'860'0'0,"0"0"-486"0"0,0 0-114 0 0,0 0 123 0 0,0 0 35 0 0,0 0 47 0 0,6 7-31 0 0,-3-3-258 0 0,0 0 0 0 0,1-1 0 0 0,0 1 0 0 0,-1 0 0 0 0,1-1 0 0 0,1 0 0 0 0,-1 0 0 0 0,0 0 0 0 0,1-1 0 0 0,0 1 0 0 0,-1-1 0 0 0,1 0 0 0 0,0 0 0 0 0,0-1 0 0 0,0 0 0 0 0,0 0 0 0 0,1 0 0 0 0,-1 0 0 0 0,0-1 0 0 0,0 0 0 0 0,3 0-176 0 0,0 0 86 0 0,-1-1 0 0 0,1 0 0 0 0,0-1 0 0 0,-1 0 0 0 0,1 0 0 0 0,-1-1 0 0 0,1 1-1 0 0,-1-2 1 0 0,0 1 0 0 0,0-1 0 0 0,-1 0 0 0 0,1 0 0 0 0,-1-1 0 0 0,0 0 0 0 0,0 0 0 0 0,0-1 0 0 0,-1 1-1 0 0,0-1 1 0 0,0 0 0 0 0,0-1 0 0 0,-1 1 0 0 0,0-1 0 0 0,0 0 0 0 0,-1 0 0 0 0,0 0 0 0 0,0 0-1 0 0,0-1 1 0 0,-1-1-86 0 0,37-222-95 0 0,-37 199 39 0 0,-2 0 0 0 0,-1 1-1 0 0,-1-1 1 0 0,-2 0-1 0 0,-1 1 1 0 0,-2 0-1 0 0,-1 0 1 0 0,-1 1-1 0 0,-1 0 1 0 0,-2 0-1 0 0,-1 1 1 0 0,-1 1-1 0 0,-2 0 57 0 0,9 22-14 0 0,0 0 0 0 0,-1 1 1 0 0,1 0-1 0 0,-1 0 0 0 0,0 1 0 0 0,0 0 0 0 0,0 0 0 0 0,-1 1 0 0 0,1 0 0 0 0,-1 0 0 0 0,0 1 0 0 0,0 0 0 0 0,0 1 0 0 0,0 0 0 0 0,0 0 0 0 0,0 1 0 0 0,0 0 0 0 0,0 1 0 0 0,0 0 0 0 0,0 0 0 0 0,0 1 0 0 0,0 0 0 0 0,1 1 0 0 0,-1 0 0 0 0,1 0 0 0 0,-1 1 0 0 0,1 0 0 0 0,0 0 0 0 0,0 1 0 0 0,1 0 0 0 0,0 0 0 0 0,-1 1 0 0 0,2 0 1 0 0,-1 0-1 0 0,1 1 0 0 0,0-1 0 0 0,0 2 0 0 0,1-1 0 0 0,-4 6 14 0 0,-6 13 141 0 0,0 1 1 0 0,1 0 0 0 0,2 2 0 0 0,1-1-1 0 0,1 1 1 0 0,2 1 0 0 0,1-1-1 0 0,1 1 1 0 0,1 1 0 0 0,2 1-142 0 0,-5 16 389 0 0,5-29-222 0 0,2 1 1 0 0,0-1 0 0 0,1 1-1 0 0,1 0 1 0 0,1-1-1 0 0,0 1 1 0 0,2-1-1 0 0,0 0 1 0 0,1 0-1 0 0,1 0 1 0 0,1-1 0 0 0,1 0-1 0 0,0 0 1 0 0,1 0-1 0 0,1-1 1 0 0,9 11-168 0 0,-13-21 147 0 0,0 0-1 0 0,0-1 1 0 0,1 1 0 0 0,0-2 0 0 0,0 1 0 0 0,0-1 0 0 0,1 0 0 0 0,0 0-1 0 0,0-1 1 0 0,0 0 0 0 0,0-1 0 0 0,0 0 0 0 0,1 0 0 0 0,0 0 0 0 0,0-1-1 0 0,-1-1 1 0 0,1 1 0 0 0,0-2 0 0 0,7 1-147 0 0,-15-1-44 0 0,-1 0-17 0 0,0 0 3 0 0,0 0 7 0 0,0 0 6 0 0,0 0 27 0 0,0 0 6 0 0,0 0 0 0 0,0 0 4 0 0,0 0 4 0 0,0 0-2 0 0,0 0-11 0 0,0 0-28 0 0,0 0 3 0 0,0 0 11 0 0,0 0-44 0 0,0 0-4 0 0,0 0 20 0 0,0 0 9 0 0,0 0 36 0 0,0 0 25 0 0,0 0 40 0 0,0 0 14 0 0,0 0 4 0 0,0 0-2 0 0,0 0 8 0 0,0 0 16 0 0,0 0-18 0 0,0 0-25 0 0,0 0-36 0 0,0 0-8 0 0,0 0 0 0 0,11-4-1630 0 0,-3-3-7245 0 0,-6 4 3228 0 0,-6 13 3373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59:10.4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201 15 328 0 0,'0'0'1024'0'0,"0"0"-621"0"0,0 0 150 0 0,0 0 1057 0 0,0 0 418 0 0,0 0-753 0 0,0 0-295 0 0,0 0 3 0 0,-14-15 1697 0 0,14 17-2652 0 0,-41 173 1445 0 0,8 1 0 0 0,8 2 0 0 0,5 28-1473 0 0,15-141 1909 0 0,79-143-6452 0 0,-71 79 4550 0 0,-1 1 1 0 0,0 0 0 0 0,0-1-1 0 0,0 1 1 0 0,0 0 0 0 0,0 0 0 0 0,-1 0-1 0 0,1 1 1 0 0,0-1 0 0 0,-1 0-1 0 0,0 1 1 0 0,1-1 0 0 0,-1 0 0 0 0,0 1-1 0 0,0 0 1 0 0,-1-1 0 0 0,1 1 0 0 0,0-1-1 0 0,-1 1 1 0 0,0 0 0 0 0,0 0-1 0 0,1-1 1 0 0,-2 1 0 0 0,1 0 0 0 0,0-1-1 0 0,-1 4-7 0 0,0-3 100 0 0,-1 0 0 0 0,0 0 1 0 0,0 0-1 0 0,0 0 0 0 0,0-1 0 0 0,0 1 0 0 0,-1 0 0 0 0,1-1 0 0 0,-1 1 0 0 0,0-1 0 0 0,0 0 0 0 0,1 0 0 0 0,-2 0 0 0 0,1-1 0 0 0,0 1 1 0 0,0-1-1 0 0,0 1 0 0 0,-1-1 0 0 0,1 0 0 0 0,0 0 0 0 0,-1 0 0 0 0,1-1 0 0 0,-1 1 0 0 0,1-1 0 0 0,-1 0 0 0 0,1 0 0 0 0,-1 0 0 0 0,0-1 1 0 0,1 1-1 0 0,0-1 0 0 0,-1 0 0 0 0,1 0 0 0 0,-1 0 0 0 0,1 0 0 0 0,0 0 0 0 0,0-1 0 0 0,-1 0 0 0 0,1 0 0 0 0,0 0-100 0 0,-34-63 859 0 0,30 16-3705 0 0,9 47-4477 0 0,4 2-883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34.6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899 59 4460 0 0,'0'0'5449'0'0,"0"0"-4178"0"0,-6-1-1020 0 0,-211-2 2580 0 0,72 4-1740 0 0,0-7 1 0 0,1-6-1 0 0,-18-10-1091 0 0,93 9-1150 0 0,59 11-7341 0 0,34 4 2240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58:33.008"/>
    </inkml:context>
    <inkml:brush xml:id="br0">
      <inkml:brushProperty name="width" value="0.05" units="cm"/>
      <inkml:brushProperty name="height" value="0.05" units="cm"/>
      <inkml:brushProperty name="color" value="#AB008B"/>
    </inkml:brush>
    <inkml:brush xml:id="br1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346 249 1212 0 0,'0'0'2250'0'0,"0"0"11"0"0,0 0-861 0 0,0 0-996 0 0,0 0 99 0 0,-7 1 192 0 0,-280-13 2861 0 0,294 47-928 0 0,-4 229-886 0 0,-63 262-1135 0 0,59-264 618 0 0,4-253-1141 0 0,1-1 1 0 0,0 0-1 0 0,1 0 1 0 0,0 0-1 0 0,0-1 0 0 0,1 0 1 0 0,0 0-1 0 0,0 0 1 0 0,0-1-1 0 0,1 0 0 0 0,0 0 1 0 0,0 0-1 0 0,1-1 1 0 0,-1 0-1 0 0,1-1 0 0 0,0 1 1 0 0,1-2-1 0 0,-1 1 1 0 0,1-1-1 0 0,-1 0 0 0 0,1-1 1 0 0,0 0-1 0 0,0-1 0 0 0,0 0 1 0 0,0 0-1 0 0,0 0 1 0 0,1-1-1 0 0,-1-1 0 0 0,0 0 1 0 0,0 0-1 0 0,8-3-84 0 0,13-13-1328 0 0,-16-5-5158 0 0,-5-4-2267 0 0</inkml:trace>
  <inkml:trace contextRef="#ctx0" brushRef="#br0" timeOffset="4452.9">2017 281 6749 0 0,'0'0'2481'0'0,"0"0"-2283"0"0,0 0-346 0 0,0 0 409 0 0,0 0-78 0 0,0 0-31 0 0,7 5-12 0 0,-1-1 103 0 0,1-1-1 0 0,-1 1 1 0 0,1-1 0 0 0,0 0-1 0 0,0-1 1 0 0,0 1 0 0 0,0-1-1 0 0,1-1 1 0 0,-1 1-1 0 0,0-1 1 0 0,1-1 0 0 0,-1 1-1 0 0,1-1 1 0 0,-1-1-1 0 0,1 1 1 0 0,-1-1 0 0 0,5-2-243 0 0,6 55-370 0 0,117 631 4379 0 0,-126-661-3970 0 0,-2 0 0 0 0,-1 0 0 0 0,-1 1 0 0 0,-1-1 0 0 0,0 1 0 0 0,-2 0 0 0 0,-1 0 0 0 0,-1 1 0 0 0,-1-1 0 0 0,0 0 0 0 0,-2 0 1 0 0,-1 0-1 0 0,-1-1 0 0 0,-1 1 0 0 0,0-1 0 0 0,-2 0 0 0 0,-1-1 0 0 0,0 0 0 0 0,-2 0 0 0 0,0-1 0 0 0,-1-1 0 0 0,-1 1 0 0 0,-14 14-39 0 0,-43-2-5441 0 0,48-28-739 0 0</inkml:trace>
  <inkml:trace contextRef="#ctx0" brushRef="#br0" timeOffset="2060.78">1222 382 2712 0 0,'0'0'999'0'0,"0"0"1283"0"0,0 0-751 0 0,0 0-620 0 0,0 0-182 0 0,0 0-149 0 0,0 0-126 0 0,-7-3-132 0 0,5 3-268 0 0,0-1 1 0 0,-1 1 0 0 0,1 0 0 0 0,0 0 0 0 0,0 0-1 0 0,-1 0 1 0 0,1 0 0 0 0,0 0 0 0 0,-1 1 0 0 0,1-1-1 0 0,0 1 1 0 0,0-1 0 0 0,0 1 0 0 0,0 0-1 0 0,-1 0 1 0 0,1 0 0 0 0,0 0 0 0 0,0 0 0 0 0,1 1-1 0 0,-1-1 1 0 0,0 1 0 0 0,0-1 0 0 0,1 1 0 0 0,-1-1-1 0 0,1 1 1 0 0,-1 0 0 0 0,1 0 0 0 0,0 0 0 0 0,-1 0-1 0 0,1 0 1 0 0,0 0 0 0 0,1 0 0 0 0,-1 0 0 0 0,0 0-1 0 0,0 0 1 0 0,1 1 0 0 0,-1-1 0 0 0,1 0-1 0 0,0 0 1 0 0,0 1 0 0 0,0-1 0 0 0,0 0 0 0 0,0 1-1 0 0,0-1 1 0 0,1 2-55 0 0,-1-2 101 0 0,0 0 0 0 0,0-1 0 0 0,0 1 0 0 0,0 0 1 0 0,0 0-1 0 0,0-1 0 0 0,0 1 0 0 0,1 0 0 0 0,-1 0 0 0 0,1-1 0 0 0,-1 1 0 0 0,1-1 0 0 0,0 1 0 0 0,0 0 0 0 0,0-1 0 0 0,-1 1 0 0 0,1-1 1 0 0,1 0-1 0 0,-1 1 0 0 0,0-1 0 0 0,0 0 0 0 0,0 0 0 0 0,1 1 0 0 0,-1-1 0 0 0,0 0 0 0 0,1 0 0 0 0,-1-1 0 0 0,1 1 0 0 0,0 0 0 0 0,-1 0 0 0 0,1-1 1 0 0,0 1-1 0 0,-1-1 0 0 0,1 1 0 0 0,0-1 0 0 0,-1 0 0 0 0,1 0 0 0 0,0 0 0 0 0,0 0 0 0 0,-1 0 0 0 0,1 0 0 0 0,0 0 0 0 0,0 0 0 0 0,-1-1 0 0 0,1 1 1 0 0,0-1-1 0 0,-1 1 0 0 0,1-1 0 0 0,-1 0 0 0 0,1 1 0 0 0,0-1 0 0 0,-1 0-101 0 0,0 1-16 0 0,0 0 0 0 0,1 0-1 0 0,-1 0 1 0 0,0 0 0 0 0,0 0 0 0 0,0-1-1 0 0,0 1 1 0 0,0 0 0 0 0,0 0 0 0 0,0-1 0 0 0,0 1-1 0 0,0-1 1 0 0,0 1 0 0 0,0-1 0 0 0,0 1-1 0 0,0-1 1 0 0,0 0 0 0 0,0 1 0 0 0,0-1-1 0 0,-1 0 1 0 0,1 0 0 0 0,0 1 0 0 0,-1-1 0 0 0,1 0-1 0 0,0 0 1 0 0,-1 0 0 0 0,1 0 0 0 0,-1 0-1 0 0,1 0 1 0 0,-1 0 0 0 0,0 0 0 0 0,1 0 0 0 0,-1 0-1 0 0,0 0 1 0 0,0 0 0 0 0,1 0 0 0 0,-1 0-1 0 0,0-1 1 0 0,0 1 0 0 0,-1 0 0 0 0,1 0 0 0 0,0 0-1 0 0,0 0 1 0 0,0-1 16 0 0,-12-6-3951 0 0,-8 9-3580 0 0,10 3 1486 0 0</inkml:trace>
  <inkml:trace contextRef="#ctx0" brushRef="#br0" timeOffset="2322.73">1201 739 2904 0 0,'0'0'916'0'0,"0"0"2035"0"0,0 0 665 0 0,0 0-2250 0 0,0 0-1083 0 0,0 6 257 0 0,7 196 4760 0 0,-15-186-6627 0 0,-4-12-7999 0 0,8-4 2103 0 0</inkml:trace>
  <inkml:trace contextRef="#ctx0" brushRef="#br0" timeOffset="2646.26">1292 1321 1800 0 0,'0'0'1659'0'0,"0"0"1529"0"0,0 0-741 0 0,0 0-1026 0 0,0 0-674 0 0,0 0-12 0 0,0 0 147 0 0,0 0-83 0 0,0 0-248 0 0,-4-2-228 0 0,2 2-302 0 0,0 0 1 0 0,-1 0-1 0 0,1 0 0 0 0,0 0 1 0 0,0 0-1 0 0,0 0 0 0 0,0 1 1 0 0,-1-1-1 0 0,1 1 0 0 0,0-1 1 0 0,0 1-1 0 0,0 0 0 0 0,0 0 0 0 0,0 0 1 0 0,0 0-1 0 0,1 0 0 0 0,-1 0 1 0 0,0 0-1 0 0,0 1 0 0 0,1-1 1 0 0,-1 1-1 0 0,1-1 0 0 0,-1 1 1 0 0,1 0-1 0 0,0-1 0 0 0,0 1 1 0 0,-1 0-1 0 0,1 0 0 0 0,0 0 1 0 0,1 0-1 0 0,-1 0 0 0 0,0 0 1 0 0,1 0-1 0 0,-1 0 0 0 0,1 0 0 0 0,-1 0 1 0 0,1 1-1 0 0,0-1 0 0 0,0 0 1 0 0,0 2-22 0 0,3 0 153 0 0,0-1 0 0 0,0 1 0 0 0,0-1 0 0 0,0 0 0 0 0,0 0 0 0 0,1 0 1 0 0,0 0-1 0 0,-1-1 0 0 0,1 1 0 0 0,0-1 0 0 0,0 0 0 0 0,0 0 0 0 0,1-1 0 0 0,-1 1 0 0 0,0-1 1 0 0,1 0-1 0 0,-1 0 0 0 0,0 0 0 0 0,1-1 0 0 0,0 0 0 0 0,-1 0 0 0 0,1 0 0 0 0,-1 0 1 0 0,1 0-1 0 0,-1-1 0 0 0,4-1-153 0 0,-7 2-43 0 0,0 0 1 0 0,1-1-1 0 0,-1 1 1 0 0,0 0 0 0 0,0-1-1 0 0,0 1 1 0 0,0-1-1 0 0,0 0 1 0 0,0 1-1 0 0,0-1 1 0 0,0 0 0 0 0,0 0-1 0 0,0 1 1 0 0,0-1-1 0 0,0 0 1 0 0,-1 0-1 0 0,1 0 1 0 0,0 0-1 0 0,-1 0 1 0 0,1 0 0 0 0,-1 0-1 0 0,1 0 1 0 0,-1-1-1 0 0,1 1 1 0 0,-1 0-1 0 0,0 0 1 0 0,1 0 0 0 0,-1-1-1 0 0,0 1 1 0 0,0 0-1 0 0,0 0 1 0 0,0 0-1 0 0,0-1 1 0 0,0 1 0 0 0,0 0-1 0 0,0 0 1 0 0,-1 0-1 0 0,1-1 1 0 0,0 1-1 0 0,-1 0 1 0 0,1 0-1 0 0,-1 0 1 0 0,0 0 0 0 0,1 0-1 0 0,-1 0 1 0 0,0 0-1 0 0,1 0 1 0 0,-1 0-1 0 0,0 0 43 0 0,-21-33-9391 0 0,9 16 1520 0 0</inkml:trace>
  <inkml:trace contextRef="#ctx0" brushRef="#br0" timeOffset="3426.01">1810 494 1644 0 0,'0'0'790'0'0,"0"0"349"0"0,0 0 1001 0 0,0 0-151 0 0,0 0-712 0 0,0 0-310 0 0,0 0-180 0 0,0 0-102 0 0,-2-6-91 0 0,1 3-530 0 0,0 0-1 0 0,0 1 0 0 0,0-1 0 0 0,-1 1 0 0 0,1-1 0 0 0,-1 1 0 0 0,1 0 0 0 0,-1-1 0 0 0,0 1 0 0 0,0 0 0 0 0,1 0 0 0 0,-2 0 0 0 0,1 1 1 0 0,0-1-1 0 0,0 0 0 0 0,-1 1 0 0 0,1-1 0 0 0,0 1 0 0 0,-1 0 0 0 0,0 0 0 0 0,1 0 0 0 0,-1 0 0 0 0,0 0 0 0 0,1 1 0 0 0,-1-1 0 0 0,0 1 1 0 0,0 0-1 0 0,1 0 0 0 0,-1 0 0 0 0,0 0 0 0 0,0 0 0 0 0,1 0 0 0 0,-1 1 0 0 0,0 0 0 0 0,0-1 0 0 0,1 1 0 0 0,-1 0 0 0 0,1 0 1 0 0,-1 0-1 0 0,1 1 0 0 0,-1-1-63 0 0,1 0 40 0 0,1-1-1 0 0,-1 1 1 0 0,0 0 0 0 0,1-1 0 0 0,-1 1 0 0 0,1 0 0 0 0,-1 0 0 0 0,1 0-1 0 0,0 0 1 0 0,-1 0 0 0 0,1 1 0 0 0,0-1 0 0 0,0 0 0 0 0,0 1 0 0 0,0-1-1 0 0,0 1 1 0 0,0-1 0 0 0,0 1 0 0 0,0-1 0 0 0,1 1 0 0 0,-1-1 0 0 0,0 1-1 0 0,1 0 1 0 0,0-1 0 0 0,-1 1 0 0 0,1 0 0 0 0,0 0 0 0 0,0-1 0 0 0,0 1 0 0 0,0 0-1 0 0,0-1 1 0 0,0 1 0 0 0,0 0 0 0 0,1 0 0 0 0,-1-1 0 0 0,1 1 0 0 0,-1 0-1 0 0,1-1 1 0 0,0 1 0 0 0,-1-1 0 0 0,1 1 0 0 0,0-1 0 0 0,0 1 0 0 0,0-1-1 0 0,0 1 1 0 0,0-1 0 0 0,1 0 0 0 0,-1 0 0 0 0,0 0 0 0 0,1 1 0 0 0,-1-1-1 0 0,0 0 1 0 0,1-1 0 0 0,0 1 0 0 0,-1 0 0 0 0,1 0 0 0 0,-1-1 0 0 0,1 1-1 0 0,0-1 1 0 0,-1 1 0 0 0,1-1 0 0 0,0 0 0 0 0,0 0 0 0 0,-1 1 0 0 0,1-1-1 0 0,0 0 1 0 0,-1-1 0 0 0,1 1 0 0 0,0 0 0 0 0,1-1-40 0 0,46-10 63 0 0,-64 2-7803 0 0,6 7 2308 0 0</inkml:trace>
  <inkml:trace contextRef="#ctx0" brushRef="#br0" timeOffset="3736.78">1872 857 7477 0 0,'0'0'1888'0'0,"0"0"-1206"0"0,0 0-299 0 0,0 0 61 0 0,0 0-121 0 0,0 0-90 0 0,-6-5 51 0 0,-20-16-37 0 0,23 21-190 0 0,0 0 1 0 0,0 0-1 0 0,0 1 1 0 0,1-1-1 0 0,-1 1 0 0 0,0-1 1 0 0,0 1-1 0 0,1 0 1 0 0,-1 0-1 0 0,0 0 0 0 0,1 0 1 0 0,-1 1-1 0 0,1-1 1 0 0,-1 1-1 0 0,1 0 0 0 0,0-1 1 0 0,0 1-1 0 0,-1 0 1 0 0,1 0-1 0 0,1 0 0 0 0,-1 1 1 0 0,0-1-1 0 0,0 0 1 0 0,1 1-1 0 0,0-1 0 0 0,-1 1 1 0 0,1 0-1 0 0,0-1 1 0 0,0 1-1 0 0,0 0 0 0 0,1-1 1 0 0,-1 1-1 0 0,1 0 0 0 0,-1 0 1 0 0,1 0-1 0 0,0 1-57 0 0,0-2 143 0 0,1-1-1 0 0,-1 1 0 0 0,1-1 1 0 0,-1 1-1 0 0,1-1 0 0 0,-1 1 1 0 0,1-1-1 0 0,0 0 1 0 0,0 1-1 0 0,0-1 0 0 0,0 0 1 0 0,0 1-1 0 0,0-1 0 0 0,0 0 1 0 0,0 0-1 0 0,0 0 0 0 0,1 0 1 0 0,-1 0-1 0 0,0 0 0 0 0,1-1 1 0 0,-1 1-1 0 0,1 0 1 0 0,-1-1-1 0 0,1 1 0 0 0,-1-1 1 0 0,1 1-1 0 0,-1-1 0 0 0,1 0 1 0 0,-1 1-1 0 0,1-1 0 0 0,0 0 1 0 0,-1 0-1 0 0,1 0 0 0 0,-1 0 1 0 0,1-1-1 0 0,-1 1 1 0 0,1 0-1 0 0,0-1 0 0 0,-1 1 1 0 0,1-1-1 0 0,-1 1 0 0 0,2-2-142 0 0,24-13-667 0 0,-43-12-6169 0 0,10 23 1576 0 0,-1 3-1323 0 0</inkml:trace>
  <inkml:trace contextRef="#ctx0" brushRef="#br0" timeOffset="3986.7">1872 1223 11777 0 0,'0'0'1272'0'0,"0"0"-1252"0"0,-1 8 456 0 0,-8 247 3427 0 0,14-278-12439 0 0,0 1-324 0 0</inkml:trace>
  <inkml:trace contextRef="#ctx0" brushRef="#br0" timeOffset="418.26">616 286 3180 0 0,'0'0'452'0'0,"0"0"398"0"0,0 0 2209 0 0,0 0-1749 0 0,1 7-961 0 0,18 188 6317 0 0,-29-174-5749 0 0,6-14-6451 0 0,4-10 1102 0 0</inkml:trace>
  <inkml:trace contextRef="#ctx0" brushRef="#br0" timeOffset="1298.67">742 827 1892 0 0,'0'0'844'0'0,"0"0"341"0"0,0 0 1158 0 0,0 0-828 0 0,0 0-525 0 0,1-6-5 0 0,0 5-917 0 0,-1 0-1 0 0,1-1 1 0 0,0 1-1 0 0,-1-1 1 0 0,1 1 0 0 0,-1 0-1 0 0,1-1 1 0 0,-1 1-1 0 0,0-1 1 0 0,0 0-1 0 0,0 1 1 0 0,0-1 0 0 0,0 1-1 0 0,0-1 1 0 0,0 1-1 0 0,0-1 1 0 0,0 1-1 0 0,-1-1 1 0 0,1 1-1 0 0,-1-1 1 0 0,1 1 0 0 0,-1 0-1 0 0,0-1 1 0 0,1 1-1 0 0,-1 0 1 0 0,0-1-1 0 0,0 1 1 0 0,0 0 0 0 0,0 0-1 0 0,0 0 1 0 0,0 0-1 0 0,0 0 1 0 0,0 0-1 0 0,-1 0 1 0 0,1 0-1 0 0,0 0 1 0 0,-1 0 0 0 0,1 1-1 0 0,0-1 1 0 0,-1 1-1 0 0,1-1 1 0 0,-1 1-1 0 0,1-1 1 0 0,-1 1-1 0 0,1 0 1 0 0,-1 0 0 0 0,1 0-1 0 0,-1 0 1 0 0,1 0-1 0 0,-1 0 1 0 0,0 0-68 0 0,-1 3 37 0 0,0 0 1 0 0,0 0 0 0 0,0 1-1 0 0,0-1 1 0 0,1 1-1 0 0,0-1 1 0 0,-1 1 0 0 0,1 0-1 0 0,0 0 1 0 0,1 0-1 0 0,-1 0 1 0 0,1 0 0 0 0,0 0-1 0 0,0 1 1 0 0,0-1-1 0 0,0 0 1 0 0,1 1 0 0 0,0-1-1 0 0,0 0 1 0 0,0 1-1 0 0,1 0-37 0 0,0-4 105 0 0,1 0-1 0 0,-1 0 1 0 0,1 0-1 0 0,0 0 1 0 0,0-1-1 0 0,-1 1 1 0 0,1-1-1 0 0,0 1 1 0 0,0-1-1 0 0,0 0 1 0 0,0 1 0 0 0,0-1-1 0 0,-1 0 1 0 0,1 0-1 0 0,0-1 1 0 0,0 1-1 0 0,0 0 1 0 0,0-1-1 0 0,0 1 1 0 0,-1-1-1 0 0,1 1 1 0 0,0-1-1 0 0,0 0 1 0 0,-1 0-1 0 0,1 1 1 0 0,0-1-1 0 0,-1-1 1 0 0,1 1-1 0 0,-1 0 1 0 0,0 0-1 0 0,1-1 1 0 0,-1 1-1 0 0,0 0 1 0 0,1-1-105 0 0,-6-30-3380 0 0,-11 15-5184 0 0,7 11 2965 0 0</inkml:trace>
  <inkml:trace contextRef="#ctx0" brushRef="#br0" timeOffset="1638.92">703 1202 2996 0 0,'0'0'483'0'0,"0"0"1592"0"0,0 0 180 0 0,0 0-1359 0 0,0 0-628 0 0,0 0-5 0 0,0 0-27 0 0,0 0-81 0 0,-7 6 107 0 0,-43 62 1395 0 0,49-66-1536 0 0,0-1 1 0 0,0 1-1 0 0,0-1 1 0 0,0 1-1 0 0,0 0 1 0 0,0 0-1 0 0,1-1 0 0 0,-1 1 1 0 0,0 0-1 0 0,1 0 1 0 0,0 0-1 0 0,-1 0 1 0 0,1-1-1 0 0,0 1 1 0 0,0 0-1 0 0,0 0 0 0 0,0 0 1 0 0,0 0-1 0 0,1 0 1 0 0,-1 0-1 0 0,0 0 1 0 0,1-1-1 0 0,0 1 1 0 0,-1 0-1 0 0,1 0 1 0 0,0-1-1 0 0,0 1 0 0 0,0 0 1 0 0,0-1-1 0 0,0 1 1 0 0,0-1-1 0 0,0 1 1 0 0,1-1-1 0 0,-1 0 1 0 0,1 1-1 0 0,-1-1 0 0 0,1 0 1 0 0,-1 0-1 0 0,1 0 1 0 0,-1 0-1 0 0,1 0 1 0 0,0 0-1 0 0,0-1 1 0 0,-1 1-1 0 0,1-1 0 0 0,0 1 1 0 0,0-1-1 0 0,0 1 1 0 0,0-1-1 0 0,0 0-121 0 0,71-8 2187 0 0,-62-42-4672 0 0,-22 17-2941 0 0,2 9-1696 0 0</inkml:trace>
  <inkml:trace contextRef="#ctx0" brushRef="#br0" timeOffset="24737.76">708 540 1996 0 0,'0'0'1561'0'0,"0"0"878"0"0,0 0-1593 0 0,0 0-664 0 0,0 0 20 0 0,0 0-73 0 0,0 0-93 0 0,0 0 8 0 0,5 1-12 0 0,3 0 183 0 0,-1 0 0 0 0,1-1 0 0 0,0 0 0 0 0,-1-1 0 0 0,1 0 0 0 0,0 0 0 0 0,-1 0 0 0 0,1-1 0 0 0,-1 0 0 0 0,0 0 0 0 0,1-1 0 0 0,-1 0 0 0 0,0-1 0 0 0,-1 1 0 0 0,1-1 0 0 0,0 0 1 0 0,-1-1-1 0 0,0 0 0 0 0,0 0 0 0 0,-1 0 0 0 0,1-1 0 0 0,-1 1 0 0 0,0-1 0 0 0,-1 0 0 0 0,1-1 0 0 0,-1 1 0 0 0,-1-1 0 0 0,1 0 0 0 0,-1 0 0 0 0,0 0 0 0 0,-1-1 0 0 0,1 1 0 0 0,-2 0 0 0 0,1-1 0 0 0,0-6-215 0 0,0 4-33 0 0,0 0 0 0 0,-1 0-1 0 0,0 0 1 0 0,0 0-1 0 0,-1 0 1 0 0,-1 0 0 0 0,0 0-1 0 0,0 0 1 0 0,-1 0 0 0 0,0 0-1 0 0,0 0 1 0 0,-2 0-1 0 0,1 1 1 0 0,-1 0 0 0 0,0-1-1 0 0,-1 1 1 0 0,0 1-1 0 0,0-1 1 0 0,-1 1 0 0 0,0 0-1 0 0,-1 0 1 0 0,1 1 0 0 0,-2-1-1 0 0,1 2 1 0 0,-1-1-1 0 0,0 1 1 0 0,0 0 0 0 0,-4-1 33 0 0,5 3-12 0 0,0 0 0 0 0,0 0 0 0 0,0 1-1 0 0,-1 0 1 0 0,1 0 0 0 0,-1 0 0 0 0,0 1 0 0 0,1 1 0 0 0,-1-1 0 0 0,0 1 0 0 0,0 1 0 0 0,0 0 0 0 0,-1 0 0 0 0,1 0 0 0 0,0 1 0 0 0,0 0 0 0 0,1 0 0 0 0,-1 1 0 0 0,0 0 0 0 0,0 1 0 0 0,1 0 0 0 0,-1 0 0 0 0,1 0 0 0 0,0 1 0 0 0,0 0 0 0 0,0 1 0 0 0,1-1 0 0 0,-1 1 0 0 0,1 0 0 0 0,0 1 0 0 0,1 0 0 0 0,-1 0 0 0 0,1 0 0 0 0,0 0 0 0 0,1 1-1 0 0,-1 0 1 0 0,2 0 0 0 0,-1 0 0 0 0,1 0 0 0 0,0 1 0 0 0,0-1 0 0 0,0 1 0 0 0,1 2 12 0 0,0 3 59 0 0,0-1 0 0 0,1 1 1 0 0,0-1-1 0 0,1 1 0 0 0,1-1 0 0 0,0 1 0 0 0,0-1 0 0 0,1 0 0 0 0,1 1 1 0 0,0-1-1 0 0,1 0 0 0 0,0-1 0 0 0,1 1 0 0 0,0-1 0 0 0,1 0 0 0 0,0 0 0 0 0,1 0 1 0 0,0-1-1 0 0,0 0 0 0 0,1 0 0 0 0,1-1 0 0 0,8 8-59 0 0,-1-14 868 0 0,-11-6-3414 0 0,-1-1-3858 0 0,-3-1-356 0 0</inkml:trace>
  <inkml:trace contextRef="#ctx0" brushRef="#br0" timeOffset="25623.87">588 571 328 0 0,'0'0'347'0'0,"0"0"-77"0"0,0 0-53 0 0,0 0-46 0 0,0 0-13 0 0,0 0-15 0 0,0 0 547 0 0,0 0 1663 0 0,0 0-866 0 0,-10-10-1280 0 0,1 202 2831 0 0,-28 92-2957 0 0,17-150 183 0 0,15-106-174 0 0,0 1 0 0 0,2-1 1 0 0,1 1-1 0 0,1 0 0 0 0,2 0 1 0 0,1 0-1 0 0,1 0 0 0 0,1-1 1 0 0,2 0-1 0 0,1 1 0 0 0,1-2 1 0 0,1 1-1 0 0,1-1 0 0 0,4 4-90 0 0,-11-25 69 0 0,-1-1-1 0 0,1 0 0 0 0,0-1 1 0 0,0 1-1 0 0,1 0 1 0 0,-1-1-1 0 0,1 0 0 0 0,0 0 1 0 0,0 0-1 0 0,1 0 0 0 0,-1-1 1 0 0,1 1-1 0 0,-1-1 0 0 0,1-1 1 0 0,0 1-1 0 0,0 0 1 0 0,0-1-1 0 0,1 0 0 0 0,-1 0 1 0 0,1-1-1 0 0,-1 0 0 0 0,1 0 1 0 0,-1 0-1 0 0,1 0 0 0 0,0-1 1 0 0,-1 0-1 0 0,1 0 1 0 0,-1-1-1 0 0,1 1 0 0 0,0-1 1 0 0,-1 0-1 0 0,1-1 0 0 0,-1 1 1 0 0,0-1-1 0 0,1 0 0 0 0,-1-1 1 0 0,0 1-1 0 0,0-1 1 0 0,4-3-69 0 0,10-16-74 0 0,-2 0 0 0 0,0-1 0 0 0,-1-1 0 0 0,-2-1 0 0 0,0 0 0 0 0,-2-1 0 0 0,0 0 1 0 0,-2-1-1 0 0,-1 0 0 0 0,2-16 74 0 0,2 0 18 0 0,-2 0 0 0 0,-2 0 0 0 0,-2-1 0 0 0,-2 0 0 0 0,-1 0 0 0 0,-3 0 0 0 0,-2-1 0 0 0,-1 1 1 0 0,-3 0-1 0 0,-1 0 0 0 0,-2 0 0 0 0,-2 1 0 0 0,-2 0 0 0 0,-2 1 0 0 0,-2 1 0 0 0,-1 0 0 0 0,-3 1 0 0 0,-7-9-18 0 0,27 46-6 0 0,-1 0 1 0 0,0 0-1 0 0,0 0 0 0 0,0 0 0 0 0,-1 0 0 0 0,1 1 0 0 0,-1-1 1 0 0,1 1-1 0 0,-1-1 0 0 0,0 1 0 0 0,0 0 0 0 0,0-1 0 0 0,0 1 1 0 0,-1 0-1 0 0,1 0 0 0 0,-1 0 0 0 0,1 1 0 0 0,-1-1 0 0 0,1 1 1 0 0,-1-1-1 0 0,0 1 0 0 0,0 0 0 0 0,0 0 0 0 0,1 0 0 0 0,-1 0 1 0 0,0 1-1 0 0,0-1 0 0 0,0 1 0 0 0,0 0 0 0 0,0 0 0 0 0,-1 0 1 0 0,1 0-1 0 0,0 0 0 0 0,0 1 0 0 0,0-1 0 0 0,0 1 0 0 0,1 0 1 0 0,-1 0-1 0 0,0 0 0 0 0,0 0 0 0 0,0 1 0 0 0,1-1 0 0 0,-1 1 1 0 0,1-1-1 0 0,-1 1 0 0 0,1 0 0 0 0,-1 0 0 0 0,1 0 6 0 0,-94 330-8 0 0,53-241-4228 0 0,35-69 369 0 0</inkml:trace>
  <inkml:trace contextRef="#ctx0" brushRef="#br1" timeOffset="40543.46">933 364 380 0 0,'0'0'625'0'0,"0"0"-379"0"0,0 0-137 0 0,0 0 8 0 0,0 0 13 0 0,0 0-12 0 0,0 0 194 0 0,0 0 655 0 0,-7 6 5647 0 0,117 128-4991 0 0,241 264 1894 0 0,-45-51-1586 0 0,-314-440-2196 0 0,30 131-1512 0 0,23 106 2309 0 0,-47-142-500 0 0,0 0 0 0 0,-1-1 0 0 0,1 1 0 0 0,-1 0 0 0 0,0-1 0 0 0,0 0 0 0 0,1 0 0 0 0,-1 1 0 0 0,0-2 0 0 0,0 1 0 0 0,0 0 0 0 0,0 0 0 0 0,0-1 0 0 0,0 0 0 0 0,0 0 0 0 0,0 0 0 0 0,0 0 0 0 0,0 0 0 0 0,0 0 0 0 0,0-1 0 0 0,0 1 0 0 0,0-1 0 0 0,0 0 0 0 0,0 0 0 0 0,0 0 0 0 0,-1-1-32 0 0,-43-13 314 0 0,-8-2-288 0 0,19 12-3406 0 0,34 5-1379 0 0,3 0-2505 0 0</inkml:trace>
  <inkml:trace contextRef="#ctx0" brushRef="#br1" timeOffset="43353.32">446 116 588 0 0,'0'0'305'0'0,"0"0"-43"0"0,0 0-56 0 0,0 0 43 0 0,0 8-7 0 0,0 9 156 0 0,0 1 0 0 0,2-1 1 0 0,0 0-1 0 0,1 1 0 0 0,1-1 0 0 0,0-1 0 0 0,2 1 0 0 0,-1 0 0 0 0,2-1 1 0 0,0 0-1 0 0,1-1 0 0 0,3 4-398 0 0,300 374-440 0 0,94 19 673 0 0,-96-108 81 0 0,-284-276-464 0 0,2-1 1 0 0,1-1-1 0 0,0-1 1 0 0,2-2 0 0 0,1-1-1 0 0,1-1 1 0 0,1-2-1 0 0,0-1 1 0 0,2-2 0 0 0,0-1-1 0 0,1-1 150 0 0,-23-10 87 0 0,13 7 324 0 0,1-1 0 0 0,-1-2 0 0 0,2 0-1 0 0,-1-2 1 0 0,1-1 0 0 0,0-2 0 0 0,0 0-1 0 0,0-2 1 0 0,0-1 0 0 0,0-1 0 0 0,0-1 0 0 0,1-2-411 0 0,-26 3 20 0 0,0 0 1 0 0,0 0-1 0 0,0 0 1 0 0,0 0-1 0 0,0 0 1 0 0,0-1-1 0 0,0 1 1 0 0,-1-1 0 0 0,1 0-1 0 0,-1 0 1 0 0,1 0-1 0 0,-1 0 1 0 0,0 0-1 0 0,1 0 1 0 0,-1-1-1 0 0,-1 1 1 0 0,1-1-1 0 0,0 1 1 0 0,0-1 0 0 0,-1 0-1 0 0,0 1 1 0 0,1-1-1 0 0,-1 0 1 0 0,0 0-1 0 0,0 0 1 0 0,-1 0-1 0 0,1 0 1 0 0,-1-1-1 0 0,1 1 1 0 0,-1 0 0 0 0,0 0-1 0 0,0 0 1 0 0,-1 0-1 0 0,1 0 1 0 0,0-1-1 0 0,-1 1 1 0 0,0 0-1 0 0,0 0 1 0 0,0 0-1 0 0,-1-2-20 0 0,-68-120-3 0 0,56 106 5 0 0,-116-162-2100 0 0,-8 5 0 0 0,-7 7 0 0 0,-158-140 2098 0 0,202 213 1 0 0,-4 4 0 0 0,-4 5 0 0 0,-4 5 0 0 0,-3 5 0 0 0,-4 5 0 0 0,-54-21-1 0 0,160 87 10 0 0,-8-6-9 0 0,-1 1 0 0 0,0 1 0 0 0,0 2 0 0 0,-1 0 0 0 0,0 2 0 0 0,0 0 0 0 0,-1 1-1 0 0,0 2 1 0 0,-5 0-1 0 0,28 3-10 0 0,0 0 0 0 0,0 0 0 0 0,0 0-1 0 0,0 0 1 0 0,0 0 0 0 0,0 0-1 0 0,0 1 1 0 0,0-1 0 0 0,0 1 0 0 0,0-1-1 0 0,1 1 1 0 0,-1 0 0 0 0,0 0-1 0 0,0 0 1 0 0,1 0 0 0 0,-1 0-1 0 0,0 0 1 0 0,1 0 0 0 0,-1 0 0 0 0,1 1-1 0 0,0-1 1 0 0,-1 0 0 0 0,1 1-1 0 0,0-1 1 0 0,0 1 0 0 0,0 0 0 0 0,0-1-1 0 0,0 1 1 0 0,0 0 0 0 0,0 0-1 0 0,1 0 1 0 0,-1-1 0 0 0,1 1-1 0 0,-1 0 1 0 0,1 0 0 0 0,0 0 0 0 0,0 0-1 0 0,-1 0 1 0 0,1 0 0 0 0,1 0-1 0 0,-1 0 1 0 0,0 0 0 0 0,0 0 0 0 0,1 0 10 0 0,34 81-1046 0 0,-20-61-584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1:59:47.5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1277 25 4592 0 0,'0'0'1392'0'0,"0"0"-975"0"0,0 0-479 0 0,0 0 306 0 0,0 0-20 0 0,-4 2-11 0 0,-177 9 2561 0 0,-911-49 1087 0 0,1181 59-8677 0 0,-48-16 2211 0 0,6 0-1757 0 0</inkml:trace>
  <inkml:trace contextRef="#ctx0" brushRef="#br0" timeOffset="262.28">1058 82 300 0 0,'0'0'7289'0'0,"0"0"-5125"0"0,-6-1-1902 0 0,-136-9 1085 0 0,0 5 0 0 0,1 7 1 0 0,-22 7-1348 0 0,-87 2-842 0 0,212-10-5105 0 0,30-1 1983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2:03:43.0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209 14 340 0 0,'0'0'773'0'0,"0"0"-210"0"0,0 0-146 0 0,0 0-119 0 0,0 0 203 0 0,0 0 1051 0 0,0 0-399 0 0,0 0-448 0 0,2-14 1034 0 0,-3 15-1718 0 0,-9 15 263 0 0,-1-1 0 0 0,-1 0-1 0 0,-1-1 1 0 0,0 0 0 0 0,0 0 0 0 0,-2-2-1 0 0,1 0 1 0 0,-2 0 0 0 0,1-2 0 0 0,-13 7-284 0 0,25-18-46 0 0,0 0 1 0 0,1 0-1 0 0,-1 0 1 0 0,0 0-1 0 0,1-1 1 0 0,-1 1-1 0 0,1-1 1 0 0,-1 0-1 0 0,1 1 1 0 0,0-1-1 0 0,0 0 1 0 0,0 0-1 0 0,0-1 1 0 0,0 1-1 0 0,0 0 1 0 0,1-1-1 0 0,-1 1 1 0 0,1-1-1 0 0,-1 1 1 0 0,1-1-1 0 0,0 0 1 0 0,0 1-1 0 0,0-1 1 0 0,1 0-1 0 0,-1 0 1 0 0,1 0-1 0 0,-1 0 1 0 0,1 0-1 0 0,0 0 1 0 0,0 0 45 0 0,50 16-334 0 0,47 40 1902 0 0,49 21-2829 0 0,-138-71-2171 0 0,-3-5-2644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2:03:43.5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119 0 900 0 0,'0'0'564'0'0,"0"0"-266"0"0,0 0 331 0 0,0 0 1460 0 0,0 0-693 0 0,0 0-619 0 0,0 0-553 0 0,0 0-82 0 0,10 30 1840 0 0,-10-24-1934 0 0,0-1 0 0 0,0 1 0 0 0,-1 0 0 0 0,0 0 0 0 0,0-1 0 0 0,0 1 0 0 0,-1 0 0 0 0,0-1 0 0 0,0 1 0 0 0,0-1 0 0 0,-1 0 0 0 0,0 0 0 0 0,0 0 0 0 0,0 0 0 0 0,-1 0 0 0 0,1-1 0 0 0,-1 1 0 0 0,0-1 0 0 0,0 0 0 0 0,-1 0 0 0 0,1-1-1 0 0,-1 1 1 0 0,0-1 0 0 0,0 0 0 0 0,0 0 0 0 0,0-1 0 0 0,0 1 0 0 0,-1-1 0 0 0,1-1 0 0 0,-1 1 0 0 0,0-1 0 0 0,1 1 0 0 0,-1-2 0 0 0,0 1 0 0 0,-1-1-48 0 0,8 0 8 0 0,1 0 0 0 0,-1 0-1 0 0,0 0 1 0 0,0 0 0 0 0,0-1-1 0 0,0 1 1 0 0,0-1 0 0 0,1 1-1 0 0,-1-1 1 0 0,0 1 0 0 0,0-1-1 0 0,0 1 1 0 0,0-1 0 0 0,0 0-1 0 0,-1 0 1 0 0,1 1 0 0 0,0-1 0 0 0,0 0-1 0 0,0 0 1 0 0,-1 0 0 0 0,1 0-1 0 0,0 0 1 0 0,-1 0 0 0 0,1 0-1 0 0,-1 0 1 0 0,1 0 0 0 0,-1-1-1 0 0,0 1 1 0 0,1 0 0 0 0,-1 0-1 0 0,0 0 1 0 0,0 0 0 0 0,0-1-1 0 0,0 1 1 0 0,0 0 0 0 0,0 0-1 0 0,0 0 1 0 0,0-1 0 0 0,0 1-1 0 0,-1 0 1 0 0,1 0 0 0 0,0 0-1 0 0,-1 0 1 0 0,1 0 0 0 0,-1 0-1 0 0,1 0 1 0 0,-1 0 0 0 0,0 0 0 0 0,1 0-1 0 0,-1 0 1 0 0,0 0 0 0 0,0 0-1 0 0,0 0 1 0 0,1 0 0 0 0,-1 1-1 0 0,0-1 1 0 0,0 0 0 0 0,0 1-1 0 0,0-1 1 0 0,0 1 0 0 0,-1-1-1 0 0,1 1 1 0 0,0-1 0 0 0,0 1-1 0 0,0 0 1 0 0,0-1 0 0 0,0 1-1 0 0,-1 0-7 0 0,19-1 49 0 0,0 0 0 0 0,0 1-1 0 0,0 1 1 0 0,0 1 0 0 0,0 0-1 0 0,-1 2 1 0 0,1-1-1 0 0,-1 2 1 0 0,1 0 0 0 0,-2 1-1 0 0,6 3-48 0 0,17 5-2452 0 0,-20-8-2321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04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3877 865 0 0 0,'-201'8'0'0'0,"-135"14"0"0"0,-36 1 0 0 0,125-18 0 0 0,-9 0 0 0 0,-363 4 1778 0 0,385-17-593 0 0,71 2-506 0 0,75 4-598 0 0,-290-18-467 0 0,363 18 369 0 0,-210-26-9 0 0,2-19 254 0 0,-10-30-389 0 0,194 60 375 0 0,2 0 0 0 0,0-3 0 0 0,-65-45 0 0 0,95 60-65 0 0,0-1 0 0 0,1 0 1 0 0,0 0-1 0 0,0 0 0 0 0,0-1 0 0 0,-7-11 1 0 0,10 13-18 0 0,0 0 0 0 0,1-1 0 0 0,0 1 0 0 0,0 0 0 0 0,0-1 0 0 0,0 1 0 0 0,1-1 0 0 0,0 0 1 0 0,0 0-1 0 0,0-9 0 0 0,1 11-108 0 0,0 0 0 0 0,1 1 1 0 0,0-1-1 0 0,0 1 0 0 0,0-1 1 0 0,0 1-1 0 0,1-1 0 0 0,-1 1 0 0 0,1 0 1 0 0,0-1-1 0 0,4-4 0 0 0,3-5-182 0 0,17-15-1 0 0,-16 17 46 0 0,3-1-105 0 0,1-1 1 0 0,0 2-1 0 0,1 0 0 0 0,0 0 0 0 0,1 2 1 0 0,25-13-1 0 0,-8 8-200 0 0,1 1-1 0 0,48-12 1 0 0,128-19-1457 0 0,-99 23 1553 0 0,730-114-1278 0 0,383 72 3354 0 0,-806 70-1681 0 0,-3 21 286 0 0,-52 24-765 0 0,-2 15-354 0 0,-234-41 786 0 0,145 51 0 0 0,-230-61-11 0 0,0 1 0 0 0,-1 2 0 0 0,-1 2 0 0 0,44 31 0 0 0,-1 0-46 0 0,-47-31 140 0 0,54 42 0 0 0,-83-57-62 0 0,0 1 1 0 0,-1-1 0 0 0,1 1-1 0 0,-2 0 1 0 0,1 1-1 0 0,5 8 1 0 0,-9-12 80 0 0,0-1 0 0 0,0 1 1 0 0,-1 0-1 0 0,1 0 0 0 0,-1 0 0 0 0,0 0 0 0 0,0 0 0 0 0,0 0 1 0 0,-1 0-1 0 0,1 0 0 0 0,-1 0 0 0 0,0 0 0 0 0,0 0 1 0 0,0 0-1 0 0,-1 0 0 0 0,0 4 0 0 0,-1-4 65 0 0,1-1 0 0 0,-1 0-1 0 0,1 0 1 0 0,-1 0 0 0 0,0 0 0 0 0,-1 0-1 0 0,1 0 1 0 0,0 0 0 0 0,-1-1 0 0 0,1 1 0 0 0,-7 3-1 0 0,-3 3 244 0 0,-19 10 0 0 0,10-9-45 0 0,0 0 0 0 0,0-1 0 0 0,-1-2 1 0 0,-30 7-1 0 0,-93 12 1610 0 0,110-21-1712 0 0,-215 17-295 0 0,143-21-9545 0 0,97-1 7831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05.6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1328 209 0 0 0,'-109'24'0'0'0,"94"-21"0"0"0,1 0 0 0 0,-1-1 0 0 0,-25 0 0 0 0,22-2 0 0 0,-58 1 0 0 0,-108-13 0 0 0,173 10 0 0 0,-263-35 0 0 0,2-17 0 0 0,236 44 0 0 0,1-1 0 0 0,0-2 0 0 0,1-1 0 0 0,0-1 0 0 0,1-2 0 0 0,-47-33 0 0 0,68 41 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06.0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  <inkml:trace contextRef="#ctx0" brushRef="#br0" timeOffset="1">1335 168 0 0 0,'8'107'0'0'0,"-8"-105"0"0"0,0 1 0 0 0,0 0 0 0 0,-1 0 0 0 0,1 0 0 0 0,0-1 0 0 0,-1 1 0 0 0,0 0 0 0 0,1 0 0 0 0,-3 2 0 0 0,3-4 0 0 0,-1 0 0 0 0,0 0 0 0 0,1 0 0 0 0,-1 0 0 0 0,0 0 0 0 0,0 0 0 0 0,0 0 0 0 0,0-1 0 0 0,0 1 0 0 0,0 0 0 0 0,-1 0 0 0 0,-4 3 0 0 0,-6 5 0 0 0,-1-1 0 0 0,-1 0 0 0 0,1 0 0 0 0,-1-2 0 0 0,0 1 0 0 0,0-2 0 0 0,-1 0 0 0 0,-28 5 0 0 0,-8-1 0 0 0,-63 2 0 0 0,111-11 0 0 0,-19 1 0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07.0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282 35 9674 0 0,'0'0'7512'0'0,"-23"-2"-7306"0"0,-72-5-69 0 0,35 0 37 0 0,43 4-111 0 0,-13-4 146 0 0,21 5 141 0 0,-1 0-1 0 0,0 0 1 0 0,-13 0-1 0 0,23 2-301 0 0,-1 0-1 0 0,1 1 0 0 0,0-1 0 0 0,-1 0 0 0 0,1 0 0 0 0,0 1 0 0 0,0-1 0 0 0,-1 0 0 0 0,1 1 1 0 0,0-1-1 0 0,0 0 0 0 0,0 1 0 0 0,-1-1 0 0 0,1 0 0 0 0,0 1 0 0 0,0-1 0 0 0,0 1 0 0 0,0-1 1 0 0,0 0-1 0 0,0 1 0 0 0,0-1 0 0 0,0 0 0 0 0,0 1 0 0 0,0-1 0 0 0,0 1 0 0 0,0-1 0 0 0,0 1 1 0 0,1 13 493 0 0,19 77 498 0 0,-15-48-562 0 0,1 78 0 0 0,-13 43-66 0 0,0-32-275 0 0,6-74-101 0 0,-5 275 56 0 0,8 11 620 0 0,-2-338-695 0 0,0 1 74 0 0,0 0-1 0 0,0 0 1 0 0,3 13 0 0 0,-2-18-56 0 0,-1 0 1 0 0,1 0-1 0 0,0 0 0 0 0,0 0 1 0 0,0 0-1 0 0,0 0 0 0 0,0-1 1 0 0,0 1-1 0 0,0 0 0 0 0,0-1 1 0 0,1 1-1 0 0,-1 0 0 0 0,1-1 1 0 0,-1 0-1 0 0,1 1 0 0 0,0-1 1 0 0,2 2-1 0 0,-1-2-23 0 0,1 1 0 0 0,-1-1 0 0 0,1 0 0 0 0,0 1 0 0 0,-1-2-1 0 0,1 1 1 0 0,0 0 0 0 0,0-1 0 0 0,0 1 0 0 0,0-1 0 0 0,-1 0 0 0 0,1-1 0 0 0,0 1 0 0 0,0-1-1 0 0,3 0 1 0 0,-2-1-504 0 0,0 1-1 0 0,0-1 0 0 0,0 0 0 0 0,-1 0 1 0 0,1 0-1 0 0,6-5 0 0 0,0 0-2676 0 0,-3 2-1966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07.7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44 9010 0 0,'0'0'9423'0'0,"6"-7"-9444"0"0,21-21 14 0 0,-26 27 11 0 0,0 0 0 0 0,0 0 0 0 0,0 1 0 0 0,0-1 0 0 0,0 0 0 0 0,0 1 0 0 0,0-1 0 0 0,0 1 0 0 0,0-1 0 0 0,0 1 0 0 0,0 0 0 0 0,1-1 0 0 0,-1 1 0 0 0,0 0 0 0 0,0 0 0 0 0,0 0 0 0 0,1 0 0 0 0,-1 0 0 0 0,0 0 0 0 0,0 0 0 0 0,2 0 0 0 0,2 1 32 0 0,10 0 52 0 0,0 0-1 0 0,0 1 0 0 0,0 0 0 0 0,27 9 0 0 0,-39-10-59 0 0,1 1-1 0 0,0-1 1 0 0,-1 0-1 0 0,1 1 1 0 0,-1 0-1 0 0,1 0 1 0 0,-1 0-1 0 0,0 0 1 0 0,0 0-1 0 0,0 1 1 0 0,0-1-1 0 0,0 1 1 0 0,0 0-1 0 0,-1 0 0 0 0,1 0 1 0 0,-1 0-1 0 0,0 0 1 0 0,0 1-1 0 0,0-1 1 0 0,-1 0-1 0 0,1 1 1 0 0,-1 0-1 0 0,0-1 1 0 0,2 8-1 0 0,2 20 484 0 0,-1 0 0 0 0,-1 46 0 0 0,-3-60-379 0 0,-12 366 1743 0 0,9-256-1249 0 0,-3 25 49 0 0,4-126-527 0 0,-2 0 0 0 0,-1 0 0 0 0,-13 43 0 0 0,9-40-89 0 0,5-18-136 0 0,1 0 0 0 0,-1 0 0 0 0,-1 0 0 0 0,-6 12 0 0 0,11-23-79 0 0,0 0 0 0 0,-1 1 1 0 0,1-1-1 0 0,0 0 0 0 0,-1 1 1 0 0,1-1-1 0 0,0 0 0 0 0,-1 1 1 0 0,1-1-1 0 0,-1 0 0 0 0,1 0 1 0 0,0 1-1 0 0,-1-1 0 0 0,1 0 1 0 0,-1 0-1 0 0,1 0 0 0 0,-1 0 1 0 0,1 0-1 0 0,-1 1 1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08.12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35 1704 0 0,'0'0'13830'0'0,"-11"-6"-13103"0"0,-31-16-58 0 0,41 22-647 0 0,1-1 0 0 0,-1 1 0 0 0,1 0 0 0 0,-1 0 0 0 0,0 0 0 0 0,1-1 0 0 0,-1 1 0 0 0,1 0 0 0 0,-1 0 0 0 0,0 0 0 0 0,1 0 0 0 0,-1 0 0 0 0,0 0 0 0 0,1 0 0 0 0,-1 0 0 0 0,0 0 0 0 0,1 1 0 0 0,-1-1 0 0 0,1 0 0 0 0,-1 0 0 0 0,0 0-1 0 0,1 1 1 0 0,-1-1 0 0 0,1 0 0 0 0,-1 1 0 0 0,1-1 0 0 0,-1 0 0 0 0,1 1 0 0 0,-1-1 0 0 0,1 1 0 0 0,-1-1 0 0 0,1 1 0 0 0,0-1 0 0 0,-1 1 0 0 0,1-1 0 0 0,-1 1 0 0 0,1 0 0 0 0,0-1 0 0 0,0 1 0 0 0,0-1 0 0 0,-1 2 0 0 0,-1 2 118 0 0,-1 1 27 0 0,0 1 0 0 0,0 0 0 0 0,0 0 0 0 0,1 0 0 0 0,-1 0 0 0 0,2 1-1 0 0,-1-1 1 0 0,1 1 0 0 0,0-1 0 0 0,0 1 0 0 0,0-1 0 0 0,1 1 0 0 0,1 7 0 0 0,-1-14-104 0 0,0 1 1 0 0,1 0 0 0 0,-1 0 0 0 0,1-1 0 0 0,-1 1-1 0 0,1 0 1 0 0,-1-1 0 0 0,1 1 0 0 0,0-1 0 0 0,-1 1-1 0 0,1-1 1 0 0,-1 1 0 0 0,1-1 0 0 0,0 1 0 0 0,0-1-1 0 0,-1 1 1 0 0,1-1 0 0 0,0 0 0 0 0,0 0-1 0 0,0 1 1 0 0,-1-1 0 0 0,1 0 0 0 0,0 0 0 0 0,0 0-1 0 0,0 0 1 0 0,0 0 0 0 0,-1 0 0 0 0,3 0 0 0 0,0 0 63 0 0,0 0 0 0 0,1 0 1 0 0,-1-1-1 0 0,0 1 1 0 0,0-1-1 0 0,4-1 1 0 0,-4 1-99 0 0,-1 0 0 0 0,0 0 0 0 0,1-1 0 0 0,-1 1 0 0 0,0-1 0 0 0,0 0 0 0 0,0 0 1 0 0,0 1-1 0 0,0-1 0 0 0,0-1 0 0 0,-1 1 0 0 0,1 0 0 0 0,-1 0 0 0 0,1-1 0 0 0,-1 1 0 0 0,0 0 1 0 0,0-1-1 0 0,0 1 0 0 0,1-5 0 0 0,0-2-294 0 0,0 0 0 0 0,-1 0 0 0 0,0 0 0 0 0,-1-13 0 0 0,0 21 141 0 0,0 1 1 0 0,0-1 0 0 0,0 0 0 0 0,0 0-1 0 0,0 0 1 0 0,0 1 0 0 0,0-1-1 0 0,0 0 1 0 0,-1 0 0 0 0,1 1 0 0 0,0-1-1 0 0,-1 0 1 0 0,1 1 0 0 0,0-1-1 0 0,-1 0 1 0 0,1 1 0 0 0,-1-1 0 0 0,1 0-1 0 0,-1 1 1 0 0,1-1 0 0 0,-1 1-1 0 0,0-1 1 0 0,1 1 0 0 0,-1-1 0 0 0,0 1-1 0 0,1 0 1 0 0,-1-1 0 0 0,0 1-1 0 0,0-1 1 0 0,-2 1-1352 0 0,0-1 0 0 0,-1 0-1 0 0,1 1 1 0 0,0 0 0 0 0,-6 0 0 0 0,7 0-2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12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362 1 3892 0 0,'0'0'7042'0'0,"0"0"-5099"0"0,0 0-1113 0 0,0 0 545 0 0,-7 1-96 0 0,-171 10 1342 0 0,97-11-5079 0 0,4-1-7539 0 0,75 1 3470 0 0</inkml:trace>
  <inkml:trace contextRef="#ctx0" brushRef="#br0" timeOffset="263.07">266 60 600 0 0,'0'0'8837'0'0,"0"0"-6965"0"0,0 0-932 0 0,0 0 388 0 0,0 0-164 0 0,-43 16-144 0 0,15-12-387 0 0,-7-2-421 0 0,-11 1-212 0 0,-2-3-301 0 0,12 0-1627 0 0,7-3-5572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34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918 63 6385 0 0,'-6'1'4819'0'0,"-341"-10"-607"0"0,28-12-2314 0 0,107 0-3792 0 0,187 15-3298 0 0,16 0-2432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08.5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18 6921 0 0,'0'0'12558'0'0,"-10"13"-12391"0"0,-30 39-23 0 0,28-33 51 0 0,11-11 176 0 0,2-3-28 0 0,-1-5-290 0 0,0 0 1 0 0,0 1-1 0 0,0-1 0 0 0,0 0 0 0 0,0 1 0 0 0,0-1 1 0 0,0 0-1 0 0,0 1 0 0 0,0-1 0 0 0,1 0 0 0 0,-1 0 1 0 0,0 1-1 0 0,0-1 0 0 0,0 0 0 0 0,1 1 1 0 0,-1-1-1 0 0,0 0 0 0 0,0 0 0 0 0,1 0 0 0 0,-1 1 1 0 0,0-1-1 0 0,1 0 0 0 0,-1 0 0 0 0,0 0 0 0 0,0 0 1 0 0,1 1-1 0 0,13 1 659 0 0,11-4-68 0 0,-21 1-600 0 0,-1 0 1 0 0,1 0 0 0 0,-1-1 0 0 0,0 1 0 0 0,1-1-1 0 0,-1 0 1 0 0,0 0 0 0 0,0 0 0 0 0,0 0-1 0 0,0 0 1 0 0,-1-1 0 0 0,1 0 0 0 0,-1 1 0 0 0,1-1-1 0 0,3-6 1 0 0,-5 7-104 0 0,1-1 0 0 0,0 0 0 0 0,-1 0 0 0 0,1 0 0 0 0,-1-1 0 0 0,0 1 0 0 0,0 0 0 0 0,0 0 0 0 0,-1-1-1 0 0,1 1 1 0 0,-1-1 0 0 0,0 1 0 0 0,0 0 0 0 0,0-1 0 0 0,0 1 0 0 0,0 0 0 0 0,-2-5 0 0 0,2 7-62 0 0,-1 0 0 0 0,1 0 0 0 0,-1-1 0 0 0,1 1 0 0 0,-1 0 0 0 0,0 0 0 0 0,0 0 1 0 0,0 0-1 0 0,0 0 0 0 0,0 0 0 0 0,0 0 0 0 0,0 0 0 0 0,0 0 0 0 0,0 1 0 0 0,0-1 0 0 0,0 0 0 0 0,-1 0 0 0 0,1 1 0 0 0,0-1 0 0 0,0 1 1 0 0,-1 0-1 0 0,1-1 0 0 0,0 1 0 0 0,-3 0 0 0 0,-15-2-3725 0 0,2 3-3591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08.8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92 1 0 0 0,'0'0'16518'0'0,"-10"7"-15760"0"0,-31 22-59 0 0,38-27-510 0 0,0 1 1 0 0,0-1-1 0 0,0 1 1 0 0,-3 4 0 0 0,0 6 445 0 0,4-7-350 0 0,2-4-212 0 0,0-1 1 0 0,-1 0 0 0 0,1 1-1 0 0,0-1 1 0 0,0 1-1 0 0,-1-1 1 0 0,1 1-1 0 0,0-1 1 0 0,1 0-1 0 0,-1 1 1 0 0,0-1-1 0 0,0 1 1 0 0,1-1 0 0 0,-1 1-1 0 0,0-1 1 0 0,1 0-1 0 0,-1 1 1 0 0,1-1-1 0 0,0 0 1 0 0,0 0-1 0 0,-1 1 1 0 0,1-1-1 0 0,0 0 1 0 0,0 0 0 0 0,0 0-1 0 0,0 0 1 0 0,0 0-1 0 0,0 0 1 0 0,2 1-1 0 0,0 0 56 0 0,0-1 0 0 0,0 1 0 0 0,0-1 0 0 0,0 1 0 0 0,0-1-1 0 0,0 0 1 0 0,0 0 0 0 0,1 0 0 0 0,-1-1 0 0 0,0 1 0 0 0,6 0 0 0 0,-8-2-112 0 0,0 1 1 0 0,-1 0-1 0 0,1 0 0 0 0,0-1 1 0 0,-1 1-1 0 0,1 0 1 0 0,-1-1-1 0 0,1 1 0 0 0,-1 0 1 0 0,1-1-1 0 0,-1 1 1 0 0,1-1-1 0 0,-1 1 0 0 0,1-1 1 0 0,-1 1-1 0 0,1-1 1 0 0,-1 1-1 0 0,0-1 1 0 0,1 1-1 0 0,-1-1 0 0 0,0 0 1 0 0,0 1-1 0 0,1-1 1 0 0,-1 0-1 0 0,0 1 0 0 0,0-1 1 0 0,0 0-1 0 0,0 1 1 0 0,0-1-1 0 0,0 0 0 0 0,0 1 1 0 0,0-2-1 0 0,-1-23-70 0 0,0 22 10 0 0,1 1 0 0 0,0 0 0 0 0,-1 0 0 0 0,0 0 0 0 0,0-1-1 0 0,1 1 1 0 0,-1 0 0 0 0,0 0 0 0 0,-1 0 0 0 0,1 0 0 0 0,0 1 0 0 0,-1-1 0 0 0,1 0-1 0 0,-1 0 1 0 0,1 1 0 0 0,-1-1 0 0 0,0 1 0 0 0,1 0 0 0 0,-1-1 0 0 0,0 1 0 0 0,-4-2-1 0 0,4 2-483 0 0,-1 0 0 0 0,1 0 0 0 0,-1 1 0 0 0,0-1 0 0 0,1 1 0 0 0,-1-1 0 0 0,-4 1 0 0 0,4 0-1149 0 0,0 0-1 0 0,0 0 1 0 0,0 1 0 0 0,-1-1-1 0 0,1 1 1 0 0,-4 1 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09.4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1534 682 1256 0 0,'0'0'10577'0'0,"-24"8"-10277"0"0,-83 23 7 0 0,98-29-258 0 0,0 0-1 0 0,0 0 1 0 0,-1-1 0 0 0,1 0-1 0 0,0-1 1 0 0,-1 0 0 0 0,1-1-1 0 0,-14-2 1 0 0,0 0 41 0 0,-677-118-519 0 0,362 22 249 0 0,230 55-640 0 0,94 37 381 0 0,0-1 0 0 0,0 0 0 0 0,1-1 0 0 0,0-1 0 0 0,-15-14 0 0 0,24 20 374 0 0,0-1 1 0 0,0 0-1 0 0,1 0 0 0 0,-1 0 1 0 0,1 0-1 0 0,0 0 1 0 0,1 0-1 0 0,-1-1 1 0 0,1 0-1 0 0,0 1 1 0 0,0-1-1 0 0,1 0 1 0 0,0 0-1 0 0,0 0 1 0 0,0 0-1 0 0,1 0 1 0 0,0 0-1 0 0,0-7 1 0 0,1 5 42 0 0,0 0 1 0 0,1 0 0 0 0,0 0 0 0 0,1 0 0 0 0,-1 1-1 0 0,1-1 1 0 0,1 1 0 0 0,-1 0 0 0 0,1 0-1 0 0,0 0 1 0 0,1 0 0 0 0,0 1 0 0 0,7-7 0 0 0,-1 2-312 0 0,0 1 0 0 0,1 0 0 0 0,0 1 0 0 0,1 1 0 0 0,0 0 1 0 0,23-11-1 0 0,-3 6-608 0 0,59-18 0 0 0,-29 16 374 0 0,0 3 1 0 0,88-6-1 0 0,130 11-903 0 0,-205 10 1470 0 0,1 4 0 0 0,-2 3 0 0 0,1 4 0 0 0,116 36 0 0 0,-131-30 1113 0 0,-1 2 0 0 0,84 45 0 0 0,-118-53-605 0 0,-1 1-1 0 0,-1 2 1 0 0,0 0 0 0 0,-1 2-1 0 0,-1 0 1 0 0,0 2 0 0 0,30 37-1 0 0,-43-46-85 0 0,-1 1-1 0 0,-1-1 1 0 0,0 1-1 0 0,0 0 0 0 0,4 16 1 0 0,-8-22-256 0 0,-1 0 1 0 0,0 1 0 0 0,0 0-1 0 0,-1 0 1 0 0,0-1-1 0 0,0 1 1 0 0,-1 0 0 0 0,0 0-1 0 0,-1 0 1 0 0,1 0-1 0 0,-3 8 1 0 0,2-12-67 0 0,-1 1 0 0 0,1-1 0 0 0,-1 1 0 0 0,0-1 0 0 0,-1 0 0 0 0,1 0 0 0 0,0 0 0 0 0,-1 0 0 0 0,0 0 0 0 0,-7 6 0 0 0,5-5 39 0 0,-1 0-1 0 0,1-1 1 0 0,-1 0-1 0 0,0 0 0 0 0,-1-1 1 0 0,-9 5-1 0 0,-1-2 86 0 0,-1-1 0 0 0,1-1 0 0 0,-1 0 0 0 0,-35 2 0 0 0,-15-2-858 0 0,-113-10 1 0 0,18-13-9416 0 0,122 12 6248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22.2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1520 0 0,'0'0'13977'0'0,"1"7"-13135"0"0,11 190 3426 0 0,-9-119-3365 0 0,-2-52-1397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22.6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62 42 1680 0 0,'0'0'17384'0'0,"-5"-8"-17079"0"0,-17-22-11 0 0,21 30-286 0 0,1 0 0 0 0,0-1 0 0 0,0 1 0 0 0,-1 0 0 0 0,1 0 0 0 0,0-1 0 0 0,0 1 0 0 0,-1 0 0 0 0,1 0 0 0 0,0 0 0 0 0,-1 0 0 0 0,1-1 0 0 0,0 1 1 0 0,-1 0-1 0 0,1 0 0 0 0,0 0 0 0 0,-1 0 0 0 0,1 0 0 0 0,0 0 0 0 0,-1 0 0 0 0,1 0 0 0 0,0 0 0 0 0,-1 0 0 0 0,1 0 0 0 0,0 0 0 0 0,-1 0 0 0 0,1 0 0 0 0,0 0 0 0 0,-1 0 0 0 0,1 1 0 0 0,0-1 0 0 0,-1 0 0 0 0,1 0 0 0 0,0 0 1 0 0,0 0-1 0 0,-1 1 0 0 0,1-1 0 0 0,0 0 0 0 0,-1 0 0 0 0,1 1 0 0 0,0-1 0 0 0,0 0 0 0 0,0 0 0 0 0,-1 1 0 0 0,1-1 0 0 0,0 1 0 0 0,-8 14 204 0 0,8-13-182 0 0,-3 5 31 0 0,1-1 0 0 0,0 1 0 0 0,0 0 0 0 0,1-1 0 0 0,0 1-1 0 0,0 0 1 0 0,1 0 0 0 0,0 13 0 0 0,1-18-31 0 0,-1 0 0 0 0,1-1-1 0 0,-1 1 1 0 0,1 0 0 0 0,-1-1 0 0 0,1 1 0 0 0,0 0-1 0 0,0-1 1 0 0,0 1 0 0 0,0-1 0 0 0,0 1 0 0 0,0-1-1 0 0,0 0 1 0 0,0 1 0 0 0,1-1 0 0 0,-1 0 0 0 0,0 0-1 0 0,1 0 1 0 0,-1 0 0 0 0,1 0 0 0 0,-1 0 0 0 0,1-1-1 0 0,0 1 1 0 0,-1 0 0 0 0,1-1 0 0 0,2 1-1 0 0,4 1 70 0 0,0 0-1 0 0,0-1 1 0 0,0 0-1 0 0,12-1 0 0 0,-19 0-106 0 0,0 0 0 0 0,1 0-1 0 0,-1 0 1 0 0,0 0 0 0 0,1 0-1 0 0,-1-1 1 0 0,0 1 0 0 0,0 0-1 0 0,1-1 1 0 0,-1 1-1 0 0,0-1 1 0 0,0 1 0 0 0,0-1-1 0 0,0 0 1 0 0,0 0 0 0 0,0 1-1 0 0,0-1 1 0 0,0 0 0 0 0,0 0-1 0 0,0 0 1 0 0,0 0-1 0 0,0 0 1 0 0,0 0 0 0 0,-1 0-1 0 0,1 0 1 0 0,0 0 0 0 0,-1 0-1 0 0,1-1 1 0 0,-1 1 0 0 0,1 0-1 0 0,-1 0 1 0 0,0-1-1 0 0,1-1 1 0 0,-1 0-262 0 0,0 1 1 0 0,0 0-1 0 0,0 0 1 0 0,0 0-1 0 0,0 0 0 0 0,-1 0 1 0 0,1 0-1 0 0,-1 0 0 0 0,1 0 1 0 0,-1 0-1 0 0,0 0 1 0 0,0 0-1 0 0,0 1 0 0 0,0-1 1 0 0,0 0-1 0 0,0 0 0 0 0,0 1 1 0 0,-1-1-1 0 0,1 1 0 0 0,-4-4 1 0 0,-3 0-4735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23.6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137 102 1440 0 0,'0'0'16110'0'0,"-13"-18"-15815"0"0,-44-53-39 0 0,57 70-247 0 0,-1 0 0 0 0,1 1 1 0 0,-1-1-1 0 0,0 0 0 0 0,0 0 0 0 0,1 0 0 0 0,-1 1 0 0 0,0-1 0 0 0,0 0 1 0 0,0 1-1 0 0,0-1 0 0 0,0 1 0 0 0,0-1 0 0 0,0 1 0 0 0,0-1 0 0 0,0 1 0 0 0,0 0 1 0 0,0-1-1 0 0,0 1 0 0 0,0 0 0 0 0,-2 0 0 0 0,2 0 1 0 0,1 1-1 0 0,-1-1 1 0 0,0 0-1 0 0,1 1 1 0 0,-1-1-1 0 0,1 1 1 0 0,-1-1-1 0 0,0 1 1 0 0,1-1-1 0 0,0 1 1 0 0,-1-1 0 0 0,1 1-1 0 0,-1 0 1 0 0,1-1-1 0 0,0 1 1 0 0,-1 1-1 0 0,-1 1 44 0 0,-3 4 22 0 0,0 0-1 0 0,1 0 1 0 0,0 0-1 0 0,-6 13 1 0 0,9-16-37 0 0,0-1 1 0 0,0 1 0 0 0,0-1 0 0 0,0 1 0 0 0,0 0 0 0 0,1-1 0 0 0,0 1 0 0 0,0 0 0 0 0,0-1 0 0 0,0 1 0 0 0,0 0 0 0 0,1-1 0 0 0,0 5 0 0 0,0-7 30 0 0,0 1 1 0 0,0-1 0 0 0,0 1-1 0 0,0-1 1 0 0,0 1 0 0 0,0-1-1 0 0,0 0 1 0 0,1 1 0 0 0,-1-1-1 0 0,1 0 1 0 0,-1 0 0 0 0,0 0-1 0 0,1 0 1 0 0,0 0-1 0 0,-1-1 1 0 0,1 1 0 0 0,0 0-1 0 0,-1-1 1 0 0,1 1 0 0 0,0-1-1 0 0,-1 0 1 0 0,1 1 0 0 0,2-1-1 0 0,3 1 100 0 0,-1-1 0 0 0,1 1 0 0 0,0-1 0 0 0,12-2 0 0 0,-16 1-121 0 0,1 0 0 0 0,0 0 0 0 0,0-1-1 0 0,-1 1 1 0 0,1-1 0 0 0,-1 0-1 0 0,1 0 1 0 0,-1 0 0 0 0,4-4 0 0 0,-4 4-262 0 0,-1 0 0 0 0,1 0 1 0 0,-1-1-1 0 0,0 1 0 0 0,2-4 0 0 0,-3 5-246 0 0,0-1-1 0 0,0 1 0 0 0,-1 0 1 0 0,1-1-1 0 0,0 1 0 0 0,-1-1 1 0 0,0 1-1 0 0,1-1 0 0 0,-1 0 0 0 0,0 1 1 0 0,1-2-1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24.0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0 1376 0 0,'0'0'19203'0'0,"-1"6"-18572"0"0,-4 27 369 0 0,-1 44 0 0 0,4 41-929 0 0,2-110-175 0 0,3 13-2122 0 0,2-8-7371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28.4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51 81 0 0 0,'0'0'15171'0'0,"-2"-5"-14520"0"0,-14-33 1499 0 0,16 37-2096 0 0,0-1 0 0 0,0 1 0 0 0,-1 0 0 0 0,1 0 0 0 0,0-1-1 0 0,0 1 1 0 0,1 0 0 0 0,-1 0 0 0 0,0-1 0 0 0,0 1 0 0 0,1 0 0 0 0,-1 0 0 0 0,0-1 0 0 0,1 1 0 0 0,-1 0 0 0 0,1 0 0 0 0,0 0 0 0 0,-1 0 0 0 0,1 0 0 0 0,0 0 0 0 0,0 0-1 0 0,0 0 1 0 0,-1 0 0 0 0,2-1 0 0 0,-1 2-56 0 0,-1-1 0 0 0,1 0 0 0 0,0 1 0 0 0,-1-1 0 0 0,1 1 0 0 0,-1-1 0 0 0,1 1 0 0 0,0-1 0 0 0,0 1 0 0 0,-1 0 0 0 0,1-1 0 0 0,0 1 0 0 0,0 0 0 0 0,-1 0 0 0 0,1-1 0 0 0,0 1 0 0 0,0 0 1 0 0,0 0-1 0 0,-1 0 0 0 0,1 0 0 0 0,0 0 0 0 0,0 0 0 0 0,0 0 0 0 0,-1 0 0 0 0,1 0 0 0 0,0 0 0 0 0,0 1 0 0 0,0-1 0 0 0,-1 0 0 0 0,1 1 0 0 0,0-1 0 0 0,-1 0 0 0 0,1 1 0 0 0,0-1 0 0 0,0 1 0 0 0,-1-1 0 0 0,1 1 0 0 0,0 0 0 0 0,5 6 31 0 0,-1 0 1 0 0,-1 0 0 0 0,1 0-1 0 0,-1 0 1 0 0,-1 1 0 0 0,1 0-1 0 0,-1 0 1 0 0,-1 0 0 0 0,1 0 0 0 0,-1 0-1 0 0,-1 1 1 0 0,0-1 0 0 0,0 0-1 0 0,0 1 1 0 0,-2 15 0 0 0,0-20 4 0 0,0 0 1 0 0,0-1 0 0 0,0 1 0 0 0,-1 0 0 0 0,1-1 0 0 0,-1 1 0 0 0,0-1 0 0 0,0 0 0 0 0,0 1 0 0 0,-1-1 0 0 0,1 0 0 0 0,-1 0 0 0 0,-5 4-1 0 0,4-3-5 0 0,-1 0-1 0 0,1-1 0 0 0,-1 0 0 0 0,1 0 0 0 0,-1-1 0 0 0,0 1 0 0 0,0-1 0 0 0,0 0 0 0 0,-7 2 0 0 0,9-4 8 0 0,1 1 0 0 0,-1-1 0 0 0,1 1 0 0 0,-1-1-1 0 0,0 0 1 0 0,1 0 0 0 0,-1 0 0 0 0,1-1 0 0 0,-5 0 0 0 0,7 1-15 0 0,0 0-1 0 0,0 0 1 0 0,0-1 0 0 0,0 1 0 0 0,0 0 0 0 0,0 0-1 0 0,0 0 1 0 0,0 0 0 0 0,0 0 0 0 0,0 0 0 0 0,1-1-1 0 0,-1 1 1 0 0,0 0 0 0 0,0 0 0 0 0,0 0 0 0 0,0 0-1 0 0,0 0 1 0 0,0 0 0 0 0,1 0 0 0 0,-1 0 0 0 0,0 0-1 0 0,0 0 1 0 0,0-1 0 0 0,0 1 0 0 0,0 0 0 0 0,1 0-1 0 0,-1 0 1 0 0,0 0 0 0 0,0 0 0 0 0,0 0 0 0 0,0 0-1 0 0,1 0 1 0 0,-1 0 0 0 0,0 0 0 0 0,0 1 0 0 0,0-1-1 0 0,0 0 1 0 0,1 0 0 0 0,8-1-164 0 0,-9 1 172 0 0,7 1-47 0 0,-1 1-1 0 0,1-1 1 0 0,-1 1 0 0 0,0 0-1 0 0,0 0 1 0 0,0 1-1 0 0,0 0 1 0 0,7 4-1 0 0,7 3 73 0 0,-15-7-574 0 0,52 26 2127 0 0,-30-12-3919 0 0,-4 4-8572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28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 42 3249 0 0,'0'0'13536'0'0,"2"-7"-13351"0"0,3-23-183 0 0,-5 30-8 0 0,0 0 1 0 0,0 0 0 0 0,0-1 0 0 0,0 1-1 0 0,0 0 1 0 0,1 0 0 0 0,-1 0 0 0 0,0-1 0 0 0,0 1-1 0 0,0 0 1 0 0,0 0 0 0 0,0 0 0 0 0,0-1-1 0 0,0 1 1 0 0,1 0 0 0 0,-1 0 0 0 0,0 0-1 0 0,0-1 1 0 0,0 1 0 0 0,0 0 0 0 0,1 0 0 0 0,-1 0-1 0 0,0 0 1 0 0,0 0 0 0 0,0 0 0 0 0,1-1-1 0 0,-1 1 1 0 0,0 0 0 0 0,0 0 0 0 0,1 0-1 0 0,-1 0 1 0 0,0 0 0 0 0,0 0 0 0 0,0 0-1 0 0,1 0 1 0 0,-1 0 0 0 0,0 0 0 0 0,0 0 0 0 0,1 0-1 0 0,-1 0 1 0 0,0 0 0 0 0,0 0 0 0 0,1 0-1 0 0,-1 1 1 0 0,9 5-174 0 0,-7-4 114 0 0,15 9 505 0 0,-2 2 0 0 0,0-1 1 0 0,23 27-1 0 0,-37-39-420 0 0,-1 1 1 0 0,1-1-1 0 0,-1 0 0 0 0,1 1 0 0 0,-1-1 1 0 0,1 1-1 0 0,-1 0 0 0 0,0-1 0 0 0,1 1 1 0 0,-1-1-1 0 0,0 1 0 0 0,1-1 0 0 0,-1 1 0 0 0,0 0 1 0 0,0-1-1 0 0,0 1 0 0 0,1 0 0 0 0,-1-1 1 0 0,0 1-1 0 0,0 0 0 0 0,0-1 0 0 0,0 1 1 0 0,0 0-1 0 0,0-1 0 0 0,-1 1 0 0 0,1 0 0 0 0,0-1 1 0 0,0 1-1 0 0,-1 0 0 0 0,0 0 0 0 0,1 0 0 0 0,-1-1-1 0 0,0 1 1 0 0,0 0 0 0 0,0-1 0 0 0,0 1 0 0 0,0-1-1 0 0,0 0 1 0 0,-1 1 0 0 0,1-1 0 0 0,0 0-1 0 0,0 0 1 0 0,0 0 0 0 0,0 1 0 0 0,0-1 0 0 0,0 0-1 0 0,-2-1 1 0 0,-9 2 85 0 0,7-1-112 0 0,-1 0 0 0 0,0 0-1 0 0,0 0 1 0 0,0-1 0 0 0,1 0 0 0 0,-10-2 0 0 0,6 0-6 0 0,9 3 17 0 0,0 0-1 0 0,0 0 1 0 0,0 1-1 0 0,0-1 1 0 0,-1 0-1 0 0,1 0 1 0 0,0 0-1 0 0,0 0 1 0 0,0 0 0 0 0,0 0-1 0 0,0 0 1 0 0,0 0-1 0 0,0 0 1 0 0,0 0-1 0 0,0 0 1 0 0,0 0-1 0 0,0 0 1 0 0,0 0 0 0 0,0 0-1 0 0,0 0 1 0 0,-1 0-1 0 0,1 0 1 0 0,0 0-1 0 0,0 0 1 0 0,0 1-1 0 0,0-1 1 0 0,0 0-1 0 0,0 0 1 0 0,0 0 0 0 0,0 0-1 0 0,0 0 1 0 0,0 0-1 0 0,0 0 1 0 0,0 0-1 0 0,0 0 1 0 0,0 0-1 0 0,0 0 1 0 0,0 0 0 0 0,0 1-1 0 0,0-1 1 0 0,0 0-1 0 0,0 0 1 0 0,0 0-1 0 0,0 0 1 0 0,0 0-1 0 0,0 0 1 0 0,0 0-1 0 0,0 0 1 0 0,1 0-1 0 0,9 13 375 0 0,-6-7-427 0 0,-1-3 64 0 0,9 11 123 0 0,14 24 0 0 0,-24-33-113 0 0,1-1 0 0 0,-1 1 0 0 0,0 0 0 0 0,0 0 1 0 0,0 0-1 0 0,-1 0 0 0 0,0 0 0 0 0,0 0 0 0 0,0 0 0 0 0,0 6 0 0 0,-1-10-22 0 0,-1-1 0 0 0,1 1 0 0 0,0 0 0 0 0,0 0 0 0 0,-1 0 0 0 0,1 0 0 0 0,-1-1 0 0 0,1 1 0 0 0,-1 0 0 0 0,1-1 0 0 0,-1 1 0 0 0,1 0 0 0 0,-1-1 0 0 0,1 1 0 0 0,-1 0 0 0 0,0-1 0 0 0,0 1 0 0 0,1-1 0 0 0,-1 1 0 0 0,0-1 0 0 0,0 0 0 0 0,1 1 0 0 0,-1-1 0 0 0,0 0 0 0 0,0 1-1 0 0,0-1 1 0 0,-1 0 0 0 0,-3 1 0 0 0,1 0-1 0 0,-1 0 1 0 0,-7 0-1 0 0,2-1-388 0 0,-1 0-1 0 0,1-1 1 0 0,-16-2 0 0 0,-10-8-7680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30.4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336 648 0 0 0,'0'0'3234'0'0,"4"-1"-3194"0"0,8-4 137 0 0,-1 0 0 0 0,0-1 0 0 0,0 0-1 0 0,18-13 1 0 0,-19 11 207 0 0,0 0 0 0 0,-1-1 0 0 0,0 0 0 0 0,0 0 0 0 0,-1-1 0 0 0,0 0 0 0 0,0 0 0 0 0,-1-1 0 0 0,-1 0 0 0 0,0 0 0 0 0,0-1 0 0 0,-1 1-1 0 0,-1-1 1 0 0,0-1 0 0 0,-1 1 0 0 0,0 0 0 0 0,0-1 0 0 0,0-22 0 0 0,-2 16-302 0 0,-1 1 1 0 0,-1 0-1 0 0,0-1 0 0 0,-2 1 1 0 0,0 0-1 0 0,-1 0 0 0 0,0 0 1 0 0,-2 1-1 0 0,-9-22 0 0 0,10 28 0 0 0,-2-1 0 0 0,1 1 1 0 0,-1 0-1 0 0,-1 1 0 0 0,1 0 0 0 0,-2 0 0 0 0,0 1 0 0 0,0 0 0 0 0,0 0 1 0 0,-1 1-1 0 0,0 0 0 0 0,-1 1 0 0 0,0 0 0 0 0,-13-6 0 0 0,12 7 53 0 0,-1 1 1 0 0,-1 0-1 0 0,1 1 0 0 0,-1 0 0 0 0,0 1 0 0 0,-22-2 1 0 0,29 4-107 0 0,0 1 1 0 0,0 0-1 0 0,1 1 1 0 0,-1-1 0 0 0,0 1-1 0 0,1 0 1 0 0,-1 1 0 0 0,0 0-1 0 0,1 0 1 0 0,0 0-1 0 0,0 1 1 0 0,-1 0 0 0 0,1 0-1 0 0,1 1 1 0 0,-11 7 0 0 0,7-3-36 0 0,0 1 1 0 0,0 1-1 0 0,1-1 1 0 0,1 1-1 0 0,0 1 1 0 0,0 0-1 0 0,-8 16 1 0 0,5-3-93 0 0,0 1 1 0 0,-10 38-1 0 0,15-45 51 0 0,1 1 0 0 0,1 0 0 0 0,1 0-1 0 0,0 0 1 0 0,1 0 0 0 0,1 0 0 0 0,1 0-1 0 0,4 23 1 0 0,-3-33 96 0 0,1 0 0 0 0,0 1-1 0 0,1-1 1 0 0,-1-1 0 0 0,2 1 0 0 0,-1 0 0 0 0,1-1 0 0 0,6 8-1 0 0,-2-5 190 0 0,0-1 0 0 0,1 0-1 0 0,0 0 1 0 0,23 16 0 0 0,-11-11-228 0 0,0-2 1 0 0,2-1-1 0 0,-1 0 0 0 0,2-2 0 0 0,36 11 1 0 0,-37-15-3474 0 0,-8-3-5733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42.7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0 4120 0 0,'0'0'7673'0'0,"0"0"-5293"0"0,0 0-1450 0 0,0 0-136 0 0,0 0-165 0 0,0 0-311 0 0,0 0-284 0 0,41 15-789 0 0,-39-14 784 0 0,0 0 0 0 0,1 0 0 0 0,-1 0 0 0 0,0 0 0 0 0,0 1 0 0 0,0-1 0 0 0,0 1 1 0 0,0-1-1 0 0,0 1 0 0 0,-1 0 0 0 0,1 0 0 0 0,0 0 0 0 0,-1 0 0 0 0,0 0 0 0 0,1 0 0 0 0,-1 0 0 0 0,0 0 0 0 0,0 1 0 0 0,0-1 0 0 0,0 0 0 0 0,0 1 0 0 0,-1-1 0 0 0,1 0 0 0 0,-1 1 0 0 0,0-1 0 0 0,1 1 0 0 0,-1-1 0 0 0,0 1 0 0 0,-1-1 0 0 0,1 1 0 0 0,0-1 0 0 0,-1 1 0 0 0,1-1 0 0 0,-1 0 0 0 0,0 1 0 0 0,0-1 0 0 0,0 0 0 0 0,0 0 0 0 0,0 1 0 0 0,0-1 0 0 0,0 0 0 0 0,-1 0 0 0 0,1 0 0 0 0,-1 0 0 0 0,0-1 0 0 0,0 1 0 0 0,1 0 0 0 0,-1-1 0 0 0,0 1 0 0 0,0-1 0 0 0,0 1 0 0 0,-1-1 0 0 0,1 0 0 0 0,0 0 0 0 0,0 0 0 0 0,-1 0-29 0 0,-55 36 146 0 0,113-22 158 0 0,-28-9-720 0 0,3 0-1288 0 0,-9-4-2785 0 0,-3-2-4380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31.1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377 473 0 0 0,'0'0'5719'0'0,"3"-2"-5506"0"0,2-4 97 0 0,1 0-1 0 0,7-11 1 0 0,3-4 379 0 0,-9 12-230 0 0,1-1 0 0 0,8-16 0 0 0,-13 22-266 0 0,-1-1-1 0 0,0 0 1 0 0,0 0 0 0 0,-1 0-1 0 0,1 1 1 0 0,-1-2 0 0 0,0 1-1 0 0,0-9 1 0 0,0-3-135 0 0,-2 1 1 0 0,0-1-1 0 0,0 1 0 0 0,-1-1 1 0 0,-2 1-1 0 0,1 0 0 0 0,-2 0 1 0 0,0 0-1 0 0,-1 0 0 0 0,0 1 1 0 0,-9-15-1 0 0,9 20-55 0 0,0 1 0 0 0,-1-1 1 0 0,0 1-1 0 0,0 1 0 0 0,0-1 0 0 0,-13-9 0 0 0,14 13 48 0 0,0 1 0 0 0,-1-1-1 0 0,1 2 1 0 0,-1-1 0 0 0,0 1 0 0 0,0 0-1 0 0,-1 0 1 0 0,1 0 0 0 0,0 1-1 0 0,-10-1 1 0 0,6 1-25 0 0,0 1 0 0 0,0 1 0 0 0,1-1-1 0 0,-1 2 1 0 0,0 0 0 0 0,0 0 0 0 0,1 1 0 0 0,-1 0-1 0 0,1 0 1 0 0,-1 1 0 0 0,1 1 0 0 0,0 0 0 0 0,-16 9-1 0 0,18-8-27 0 0,0 0 0 0 0,1 0 0 0 0,0 1 0 0 0,0 0 0 0 0,0 0 0 0 0,1 1 0 0 0,0 0 0 0 0,0 0 0 0 0,1 0 0 0 0,-1 1 0 0 0,2-1 0 0 0,-1 1 0 0 0,1 1 0 0 0,0-1 0 0 0,1 1 0 0 0,-4 12 0 0 0,5-10 56 0 0,0 0 0 0 0,0 0 0 0 0,1 0 0 0 0,0 1 1 0 0,0-1-1 0 0,3 19 0 0 0,-1-22 18 0 0,1 0 0 0 0,0 0 0 0 0,0 0 0 0 0,0-1 0 0 0,1 1 1 0 0,0-1-1 0 0,1 1 0 0 0,0-1 0 0 0,0-1 0 0 0,6 9 0 0 0,-2-5 68 0 0,1 0-1 0 0,1 0 1 0 0,0-1-1 0 0,1 0 1 0 0,-1-1-1 0 0,1 0 1 0 0,25 13-1 0 0,-12-10-548 0 0,0-1-1 0 0,1 0 0 0 0,30 6 0 0 0,-27-10-2152 0 0,-8-4-4712 0 0,-15-2 4193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50.4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654 838 0 0 0,'1'0'250'0'0,"-1"-1"1"0"0,1 1-1 0 0,0-1 0 0 0,-1 1 1 0 0,1 0-1 0 0,0-1 0 0 0,-1 1 0 0 0,1 0 1 0 0,0-1-1 0 0,-1 1 0 0 0,1 0 1 0 0,0 0-1 0 0,0 0 0 0 0,-1 0 1 0 0,1-1-1 0 0,0 1 0 0 0,1 1 0 0 0,-1-1 121 0 0,0-1 0 0 0,1 1 0 0 0,-1 0 0 0 0,0 0 0 0 0,0 0-1 0 0,0-1 1 0 0,0 1 0 0 0,1 0 0 0 0,-1-1 0 0 0,0 1-1 0 0,2-2 1 0 0,4-5 114 0 0,-1 0 1 0 0,0 0-1 0 0,0 0 0 0 0,-1-1 0 0 0,6-10 0 0 0,21-44 333 0 0,-25 47-537 0 0,-2 2-207 0 0,0 1 0 0 0,-1-1 0 0 0,-1 0 0 0 0,0 1 0 0 0,-1-2 0 0 0,2-14 0 0 0,-3-83 98 0 0,-2 64 97 0 0,2 31-211 0 0,-1 1 1 0 0,-1 0-1 0 0,0 0 0 0 0,-1 0 0 0 0,-1 0 0 0 0,-8-25 0 0 0,4 22-54 0 0,-2 0 0 0 0,0 1 1 0 0,-1 0-1 0 0,-1 0 0 0 0,0 1 0 0 0,-1 1 0 0 0,-1 0 0 0 0,0 1 1 0 0,-1 0-1 0 0,-1 1 0 0 0,0 0 0 0 0,-1 2 0 0 0,0-1 0 0 0,0 2 0 0 0,-1 0 1 0 0,-1 2-1 0 0,0-1 0 0 0,0 2 0 0 0,0 1 0 0 0,-1 0 0 0 0,0 1 1 0 0,0 1-1 0 0,-1 1 0 0 0,-36-2 0 0 0,36 5-31 0 0,0 1 0 0 0,-37 7 0 0 0,-39 15 6 0 0,23-4 63 0 0,-24-5 5 0 0,197-43 404 0 0,-74 19-352 0 0,0 0 1 0 0,39-24-1 0 0,-60 31-174 0 0,-9 5-384 0 0,-9 6 53 0 0,-15 19 320 0 0,21-20 101 0 0,-1 0 0 0 0,0 0 0 0 0,0 0-1 0 0,-14 8 1 0 0,-31 14 50 0 0,52-28 810 0 0,4-1-658 0 0,5-3-168 0 0,-1-6-30 0 0,0 1 1 0 0,0-1-1 0 0,-1 0 1 0 0,8-16-1 0 0,6-9 198 0 0,-17 30-315 0 0,-3 7-182 0 0,0 4 352 0 0,0 3-47 0 0,-1 1 0 0 0,0-1 0 0 0,0 0 1 0 0,-6 20-1 0 0,5-25-20 0 0,0 0 0 0 0,0 0 1 0 0,0 1-1 0 0,-1-2 0 0 0,0 1 0 0 0,0 0 1 0 0,0 0-1 0 0,0-1 0 0 0,-1 0 0 0 0,-7 8 1 0 0,2-5 0 0 0,0-1 0 0 0,0 0 0 0 0,-10 5 0 0 0,20-11 64 0 0,0 0 1 0 0,0 0-1 0 0,0 0 1 0 0,0 0-1 0 0,0 0 1 0 0,0 0-1 0 0,0 0 1 0 0,0 0-1 0 0,0 0 1 0 0,0 0-1 0 0,0 0 1 0 0,0 1-1 0 0,0-1 1 0 0,-1 0-1 0 0,1 1 1 0 0,0-1-1 0 0,0 1 1 0 0,0-1-1 0 0,0 1 1 0 0,1 1-1 0 0,21 16-445 0 0,-17-14 503 0 0,166 147-12 0 0,-172-150-1174 0 0,-6-3-237 0 0,-7-7-7879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37 0 0 0,'0'0'5981'0'0,"-1"-7"-5169"0"0,-3-22 2467 0 0,2 35-2296 0 0,-1 12 130 0 0,-12 118 2329 0 0,9-73-2807 0 0,3-34-420 0 0,-4 44 105 0 0,8-65-288 0 0,-1-6-45 0 0,0-1 0 0 0,0 1 1 0 0,0 0-1 0 0,0-1 0 0 0,0 1 0 0 0,0 0 0 0 0,0-1 0 0 0,0 1 0 0 0,-1-1 0 0 0,1 1 0 0 0,-1 1 0 0 0,0-3-214 0 0,1-1 0 0 0,0 0 0 0 0,0 1 1 0 0,-1-1-1 0 0,1 1 0 0 0,0-1 0 0 0,0 0 0 0 0,0 1 1 0 0,0-1-1 0 0,-1 0 0 0 0,1 1 0 0 0,0-1 0 0 0,0 0 0 0 0,0 1 1 0 0,1-2-1 0 0,-1 1-241 0 0,-1-38-9844 0 0,1 30 8064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5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1646 176 0 0 0,'0'0'9974'0'0,"-5"-1"-9099"0"0,-17-2 995 0 0,-42 0-1 0 0,15 0-962 0 0,0-2-1 0 0,-63-14 1 0 0,38 6-579 0 0,-353-30 933 0 0,-73 5-623 0 0,248 2-521 0 0,184 26-115 0 0,45 9 511 0 0,23 4-430 0 0,1 0 0 0 0,-1 1 0 0 0,1-1 0 0 0,0 1 0 0 0,0-1-1 0 0,2 5 1 0 0,4 12-32 0 0,7 57-37 0 0,-3 0 0 0 0,1 83 0 0 0,-11-142-26 0 0,-1 16 19 0 0,8 51 0 0 0,-8-82 20 0 0,1 1 0 0 0,-1-1 0 0 0,1 0 0 0 0,0 0 0 0 0,0 0 0 0 0,1 0 0 0 0,-1 0 1 0 0,1 0-1 0 0,-1-1 0 0 0,3 4 0 0 0,-3-5 25 0 0,1 1 1 0 0,-1-1-1 0 0,0 0 1 0 0,1 0 0 0 0,-1 0-1 0 0,1 0 1 0 0,-1 0-1 0 0,1 0 1 0 0,0 0-1 0 0,-1 0 1 0 0,1-1-1 0 0,0 1 1 0 0,0-1-1 0 0,0 1 1 0 0,-1-1-1 0 0,1 0 1 0 0,0 0 0 0 0,3 0-1 0 0,56 0 314 0 0,153 5-160 0 0,-19 10-130 0 0,192 19 482 0 0,-187-8-300 0 0,124 13-24 0 0,-248-37-2067 0 0,-69-2 464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8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1251 1520 0 0 0,'0'0'2286'0'0,"3"-2"-1503"0"0,-1 1-576 0 0,-1 1-134 0 0,0-1-1 0 0,0 1 1 0 0,0-1 0 0 0,0 1 0 0 0,0-1 0 0 0,-1 1 0 0 0,1-1-1 0 0,0 0 1 0 0,0 0 0 0 0,0 1 0 0 0,-1-1 0 0 0,1 0 0 0 0,1-2 0 0 0,18-5 992 0 0,-13 5-614 0 0,0 0 0 0 0,-1-1 1 0 0,0 0-1 0 0,1-1 0 0 0,-2 0 0 0 0,1 1 0 0 0,8-11 0 0 0,1-2 759 0 0,16-24-1 0 0,-22 27-1159 0 0,-1-1-1 0 0,0 0 1 0 0,-1-1 0 0 0,0 1-1 0 0,-2-1 1 0 0,0-1 0 0 0,0 1-1 0 0,3-33 1 0 0,-3-6 67 0 0,-3-78-1 0 0,-2 82 22 0 0,-5-195 914 0 0,3 212-895 0 0,-2 0 0 0 0,-2 0 0 0 0,-1 1 0 0 0,-1 0 0 0 0,-2 0 0 0 0,-2 1 0 0 0,0 0 0 0 0,-18-31 0 0 0,18 44-69 0 0,0 1-1 0 0,0 0 1 0 0,-2 0-1 0 0,-16-15 1 0 0,-67-59 50 0 0,97 92-137 0 0,-34-28 45 0 0,-1 3 0 0 0,-58-33 0 0 0,66 43-22 0 0,-1 2 0 0 0,-1 0 0 0 0,0 2 0 0 0,-1 1 0 0 0,-42-8 0 0 0,23 10-12 0 0,-1 1-1 0 0,-81 1 1 0 0,116 6-10 0 0,-1 0-1 0 0,1 1 1 0 0,-1 1-1 0 0,1 0 1 0 0,-1 2 0 0 0,1-1-1 0 0,0 2 1 0 0,0 0-1 0 0,-22 12 1 0 0,12-3 24 0 0,1 1 1 0 0,0 2-1 0 0,-21 20 1 0 0,-61 62-30 0 0,84-77 23 0 0,1 1 0 0 0,2 1 0 0 0,-27 41 1 0 0,36-48-23 0 0,0 0 1 0 0,2 1 0 0 0,0 1 0 0 0,1-1-1 0 0,1 1 1 0 0,-7 32 0 0 0,7-10 32 0 0,2 1 0 0 0,2 0 0 0 0,1 0 1 0 0,6 49-1 0 0,1-34 9 0 0,2-1 0 0 0,17 57 0 0 0,-16-82-20 0 0,1 0 0 0 0,2-1 1 0 0,1 0-1 0 0,1-1 0 0 0,20 29 0 0 0,-7-17 67 0 0,42 49-1 0 0,-56-75 1 0 0,1-1 0 0 0,0-1 1 0 0,1 0-1 0 0,0 0 0 0 0,1-2 0 0 0,22 12 0 0 0,-9-8 271 0 0,2-2-1 0 0,-1-1 1 0 0,61 14 0 0 0,98 10 670 0 0,-134-28-933 0 0,1-2 0 0 0,105-3 1 0 0,-152-4-765 0 0,0 0 0 0 0,-1-1 1 0 0,13-3-1 0 0,7-7-8932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01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6825 0 0,'0'0'11492'0'0,"0"23"-10966"0"0,0 73-148 0 0,0-94-364 0 0,-6 146 919 0 0,5-137-975 0 0,0-5-116 0 0,1 0 0 0 0,-1 0 0 0 0,1 0 0 0 0,0 1 1 0 0,2 9-1 0 0,-2-16 96 0 0,0 0 1 0 0,0-1-1 0 0,0 1 1 0 0,0 0-1 0 0,0 0 1 0 0,0 0-1 0 0,0 0 1 0 0,0 0-1 0 0,0 0 1 0 0,0 0-1 0 0,1-1 1 0 0,-1 1-1 0 0,0 0 1 0 0,0 0-1 0 0,0 0 1 0 0,0 0-1 0 0,0 0 1 0 0,0 0-1 0 0,1 0 1 0 0,-1 0-1 0 0,0 0 1 0 0,0 0-1 0 0,0 0 1 0 0,0 0-1 0 0,0 0 1 0 0,1 0-1 0 0,-1 0 1 0 0,0 0-1 0 0,0 0 1 0 0,0 0-1 0 0,0 0 1 0 0,0 0-1 0 0,1 0 1 0 0,-1 0-1 0 0,0 0 1 0 0,0 0-1 0 0,0 0 1 0 0,0 0-1 0 0,0 0 1 0 0,1 0-1 0 0,-1 0 1 0 0,0 0-1 0 0,0 0 1 0 0,0 0-1 0 0,0 1 1 0 0,0-1-1 0 0,0 0 1 0 0,0 0-1 0 0,0 0 1 0 0,1 0-1 0 0,-1 0 1 0 0,0 0-1 0 0,0 1 1 0 0,0-1-1 0 0,0 0 1 0 0,0 0-1 0 0,0 0 1 0 0,0 0-1 0 0,0 0 1 0 0,0 0-1 0 0,0 1 1 0 0,0-1-1 0 0,0 0 1 0 0,0 0-1 0 0,0 0 1 0 0,0 0-1 0 0,0 1 1 0 0,0-1-1 0 0,0 0 1 0 0,5-10-5050 0 0,-1-11-3440 0 0,-4 13 7339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02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15 0 0 0,'0'0'19081'0'0,"-18"-2"-18706"0"0,-60-7-168 0 0,54 7-247 0 0,0 1 0 0 0,-43 3 0 0 0,53-1-1278 0 0,-1 2 0 0 0,1 0 0 0 0,1 1 0 0 0,-26 10 0 0 0,12-1-8840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02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 3 5817 0 0,'0'0'12331'0'0,"-138"0"-12163"0"0,111 0-144 0 0,0 0-168 0 0,1 0-216 0 0,-1 0-536 0 0,4 0-1041 0 0,-3-1-1928 0 0,9 0-1736 0 0,5 1 64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11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76 0 0 0,'-2'-24'0'0'0,"2"24"0"0"0,0 0 0 0 0,0 0 0 0 0,0 0 0 0 0,0 0 0 0 0,0 0 0 0 0,0-1 0 0 0,0 1 0 0 0,0 0 0 0 0,0 0 0 0 0,0 0 0 0 0,1 0 0 0 0,-1 0 0 0 0,0-1 0 0 0,0 1 0 0 0,0 0 0 0 0,0 0 0 0 0,0 0 0 0 0,0 0 0 0 0,0 0 0 0 0,1 0 0 0 0,-1 0 0 0 0,0 0 0 0 0,0 0 0 0 0,0-1 0 0 0,0 1 0 0 0,0 0 0 0 0,1 0 0 0 0,-1 0 0 0 0,0 0 0 0 0,0 0 0 0 0,1 0 0 0 0,-1 0 0 0 0,0 0 0 0 0,0 0 0 0 0,1 0 0 0 0,-1 0 0 0 0,0 0 0 0 0,0-1 0 0 0,1 1 0 0 0,-1 0 0 0 0,0 0 0 0 0,0 0 0 0 0,0 0 0 0 0,1-1 0 0 0,-1 1 0 0 0,0 0 0 0 0,0 0 0 0 0,0 0 0 0 0,0-1 0 0 0,0 1 0 0 0,1 0 0 0 0,-1 0 0 0 0,0-1 0 0 0,0 1 0 0 0,0 0 0 0 0,0 0 0 0 0,0-1 0 0 0,0 1 0 0 0,0 0 0 0 0,0 0 0 0 0,0-1 0 0 0,1-37 0 0 0,0 33 0 0 0,0 5 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11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0 0 0,'1'-2'0'0'0,"1"0"0"0"0,-1 4 0 0 0,-1 0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1:30.6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89 230 900 0 0,'0'0'4386'0'0,"0"0"-2027"0"0,0 0-1907 0 0,0 0-7 0 0,0 0 32 0 0,0 0-136 0 0,0 0-125 0 0,11 26 2192 0 0,-8-24-2215 0 0,0 0-1 0 0,0 0 0 0 0,0-1 0 0 0,1 1 0 0 0,-1-1 0 0 0,0 0 0 0 0,1 0 1 0 0,-1 0-1 0 0,1-1 0 0 0,-1 1 0 0 0,1-1 0 0 0,-1 0 0 0 0,1 0 0 0 0,0 0 1 0 0,-1 0-1 0 0,1-1 0 0 0,-1 1 0 0 0,1-1 0 0 0,-1 0 0 0 0,0 0 0 0 0,1 0 1 0 0,-1-1-1 0 0,0 1 0 0 0,0-1 0 0 0,0 0 0 0 0,0 0 0 0 0,0 0 0 0 0,0 0 1 0 0,2-2-193 0 0,0 0-13 0 0,0-1 0 0 0,-1 0 0 0 0,1 0 1 0 0,-1 0-1 0 0,-1-1 0 0 0,1 1 1 0 0,-1-1-1 0 0,1 0 0 0 0,-2 0 1 0 0,1 0-1 0 0,-1 0 0 0 0,0 0 0 0 0,0-1 1 0 0,0 1-1 0 0,-1-1 0 0 0,0 1 1 0 0,-1-1-1 0 0,1 1 0 0 0,-1-1 0 0 0,-1 0 1 0 0,1 1-1 0 0,-1-1 0 0 0,0 1 1 0 0,-1-2 12 0 0,1 3-51 0 0,0 0 0 0 0,-1-1 1 0 0,0 1-1 0 0,0 0 1 0 0,-1 1-1 0 0,1-1 1 0 0,-1 0-1 0 0,0 1 0 0 0,0-1 1 0 0,-1 1-1 0 0,1 0 1 0 0,-1 0-1 0 0,0 1 1 0 0,0-1-1 0 0,0 1 0 0 0,-1-1 1 0 0,1 1-1 0 0,-1 1 1 0 0,0-1-1 0 0,1 1 1 0 0,-1-1-1 0 0,0 1 0 0 0,-1 1 1 0 0,1-1-1 0 0,0 1 1 0 0,0 0-1 0 0,-1 0 1 0 0,1 1-1 0 0,0-1 0 0 0,-1 1 1 0 0,1 0-1 0 0,-1 1 1 0 0,1-1-1 0 0,0 1 1 0 0,-1 0-1 0 0,1 0 0 0 0,0 1 1 0 0,0 0-1 0 0,0 0 1 0 0,0 0-1 0 0,0 0 1 0 0,0 1-1 0 0,1 0 0 0 0,-1 0 1 0 0,1 0-1 0 0,0 0 1 0 0,-1 1 50 0 0,1 1 76 0 0,-1-1-1 0 0,1 1 1 0 0,1 0 0 0 0,-1 0 0 0 0,1 1 0 0 0,0-1 0 0 0,0 1 0 0 0,0 0 0 0 0,1-1 0 0 0,0 1 0 0 0,0 0-1 0 0,0 0 1 0 0,1 1 0 0 0,0-1 0 0 0,0 0 0 0 0,1 0 0 0 0,0 1 0 0 0,0-1 0 0 0,0 0 0 0 0,1 0 0 0 0,0 1-1 0 0,0-1 1 0 0,0 0 0 0 0,1 0 0 0 0,0 0 0 0 0,0 0 0 0 0,1-1 0 0 0,-1 1 0 0 0,1 0 0 0 0,0-1-1 0 0,1 0 1 0 0,0 0 0 0 0,-1 0 0 0 0,2 0 0 0 0,-1 0 0 0 0,0-1 0 0 0,1 0 0 0 0,0 0 0 0 0,0 0 0 0 0,0 0-1 0 0,0-1 1 0 0,6 2-76 0 0,-10-4-91 0 0,35 9-21 0 0,-14-13-7717 0 0,-15-6-1765 0 0</inkml:trace>
  <inkml:trace contextRef="#ctx0" brushRef="#br0" timeOffset="11428.1">365 297 3040 0 0,'0'0'1294'0'0,"0"0"2683"0"0,0 0-1932 0 0,0 0-1073 0 0,0 0 24 0 0,0 0 90 0 0,0 0-150 0 0,0 0-237 0 0,27 0 14 0 0,-21 1-742 0 0,1 1 0 0 0,-1 0 1 0 0,0 1-1 0 0,-1-1 0 0 0,1 1 0 0 0,0 0 0 0 0,-1 1 0 0 0,0-1 1 0 0,0 1-1 0 0,0 0 0 0 0,0 1 0 0 0,-1-1 0 0 0,1 1 0 0 0,-1 0 1 0 0,0 0-1 0 0,0 0 29 0 0,-6-2 8 0 0,0-1 0 0 0,0 0 0 0 0,0 0 0 0 0,-1 0 0 0 0,1 0 0 0 0,-1 0 1 0 0,1-1-1 0 0,-1 1 0 0 0,0-1 0 0 0,1 1 0 0 0,-1-1 0 0 0,0 0 0 0 0,0 0 0 0 0,0 0 0 0 0,0-1 1 0 0,0 1-1 0 0,0-1 0 0 0,0 1 0 0 0,0-1 0 0 0,0 0 0 0 0,0 0 0 0 0,0-1 0 0 0,0 1 0 0 0,-3-1-8 0 0,6 1-71 0 0,1 1 0 0 0,-1-1-1 0 0,0 0 1 0 0,0 1-1 0 0,0-1 1 0 0,0 0 0 0 0,0 1-1 0 0,0-1 1 0 0,0 1-1 0 0,0-1 1 0 0,0 0-1 0 0,0 1 1 0 0,0-1 0 0 0,0 0-1 0 0,0 1 1 0 0,0-1-1 0 0,-1 0 1 0 0,1 1 0 0 0,0-1-1 0 0,0 0 1 0 0,0 1-1 0 0,0-1 1 0 0,-1 0-1 0 0,1 1 72 0 0,23 8-33 0 0,-21-7 100 0 0,2-1-11 0 0,-1 0 0 0 0,1 0 0 0 0,-1 1 0 0 0,0-1 0 0 0,0 1 0 0 0,0 0 0 0 0,0 0 0 0 0,0 0 1 0 0,0 1-1 0 0,0-1 0 0 0,-1 1 0 0 0,1-1 0 0 0,-1 1 0 0 0,1 0 0 0 0,-1 0 0 0 0,0 0 0 0 0,-1 0 0 0 0,1 0 0 0 0,0 0 0 0 0,-1 1 0 0 0,0-1 0 0 0,1 1 0 0 0,-1-1 0 0 0,-1 1 0 0 0,1-1 1 0 0,0 1-1 0 0,-1-1 0 0 0,0 1 0 0 0,0 2-56 0 0,-74 6 870 0 0,47-18-3233 0 0,8-3-3956 0 0,13 4-1266 0 0</inkml:trace>
  <inkml:trace contextRef="#ctx0" brushRef="#br0" timeOffset="11644.82">673 397 7265 0 0,'0'0'4836'0'0,"0"0"-4500"0"0,0 0-324 0 0,0 0 472 0 0,0 0 152 0 0,-14 40 16 0 0,8-29-136 0 0,-4-1-136 0 0,-2 0-116 0 0,2 1-264 0 0,-2-2-24 0 0,1-1-480 0 0,2-3-384 0 0,1-1-576 0 0,2-4-1008 0 0,3 0-1936 0 0,1-1-417 0 0</inkml:trace>
  <inkml:trace contextRef="#ctx0" brushRef="#br0" timeOffset="11893.94">572 394 1252 0 0,'0'0'5281'0'0,"0"0"-3333"0"0,0 0-628 0 0,28 38 36 0 0,-19-21-164 0 0,3 0-92 0 0,-3 0-172 0 0,0 0-348 0 0,1-2-252 0 0,-4-2-204 0 0,2-2-36 0 0,-2-2-36 0 0,-1-2-52 0 0,-1-2-540 0 0,0-1-1084 0 0,-3-4-696 0 0,2 0-2476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12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0 0 0,'0'0'2152'0'0,"0"20"-1431"0"0,0 64 80 0 0,-5 22 2571 0 0,1-33-2051 0 0,4-61-1314 0 0,0-5-45 0 0,0 0 1 0 0,0 0-1 0 0,0 0 1 0 0,1 0-1 0 0,0 0 1 0 0,0 0-1 0 0,1-1 1 0 0,2 8-1 0 0,0-27-7998 0 0,-3 8 8036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13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1716 268 0 0 0,'-106'-45'0'0'0,"76"35"0"0"0,19 8 0 0 0,2 2 0 0 0,-396-75 16 0 0,48 17 1678 0 0,238 49-1755 0 0,-62-6-86 0 0,3-15 543 0 0,84 9 1232 0 0,88 20-1633 0 0,1 0 0 0 0,0 1 0 0 0,0-1-1 0 0,-1 1 1 0 0,1 0 0 0 0,0 1 0 0 0,-1-1 0 0 0,1 1-1 0 0,-9 2 1 0 0,10-1-35 0 0,0-1 0 0 0,0 1 0 0 0,1 0 0 0 0,-1 0 0 0 0,0 0 0 0 0,1 1 0 0 0,0-1 0 0 0,-1 1 0 0 0,1 0 0 0 0,0 0 0 0 0,0 0 0 0 0,-4 6 0 0 0,1 0-151 0 0,1 0 1 0 0,0 1 0 0 0,-6 15-1 0 0,-4 8-29 0 0,12-28 240 0 0,-1-1-1 0 0,1 1 0 0 0,0-1 1 0 0,-1 0-1 0 0,0 0 0 0 0,-5 3 1 0 0,5-3-116 0 0,0-1 1 0 0,1 1-1 0 0,-1-1 1 0 0,1 1-1 0 0,0 0 1 0 0,0 0-1 0 0,0 0 1 0 0,-3 7-1 0 0,4-7 38 0 0,0 1 0 0 0,1 0 0 0 0,0 0 0 0 0,0-1 0 0 0,0 1-1 0 0,0 0 1 0 0,1 0 0 0 0,0 0 0 0 0,0 0 0 0 0,0 0 0 0 0,2 6 0 0 0,1 2-125 0 0,0 0 0 0 0,10 23 0 0 0,-11-32 181 0 0,23 74 2 0 0,-24-75 7 0 0,0 0-1 0 0,0 0 1 0 0,0 0 0 0 0,0 0 0 0 0,1 0-1 0 0,0 0 1 0 0,-1 0 0 0 0,1 0 0 0 0,0 0-1 0 0,4 2 1 0 0,-2-1 3 0 0,0-1 1 0 0,0 1-1 0 0,1-1 0 0 0,0 0 1 0 0,7 3-1 0 0,14 7-30 0 0,-9-4-9 0 0,1-1 0 0 0,0 0 0 0 0,32 9 0 0 0,245 27 29 0 0,-218-35 0 0 0,251 5 0 0 0,-110-9 0 0 0,-157-1 0 0 0,93 18 0 0 0,-96-8-17 0 0,59 9 143 0 0,-84-23 6392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17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1503 1288 0 0 0,'35'-107'0'0'0,"-21"62"0"0"0,-11 23 0 0 0,-2 11 0 0 0,2-25 0 0 0,-3 1 0 0 0,0-1 0 0 0,-9-54 0 0 0,-29-104 0 0 0,25 110 0 0 0,8 40 0 0 0,-5-30 0 0 0,-7-49 0 0 0,12 100 0 0 0,0 1 0 0 0,-2 0 0 0 0,-12-29 0 0 0,14 42 0 0 0,0 0 0 0 0,0 0 0 0 0,-1 0 0 0 0,-1 1 0 0 0,0-1 0 0 0,0 2 0 0 0,0-1 0 0 0,-1 1 0 0 0,0 0 0 0 0,-14-9 0 0 0,-9-3 0 0 0,-57-27 0 0 0,56 31 0 0 0,0-1 0 0 0,-1 2 0 0 0,-1 1 0 0 0,0 2 0 0 0,0 1 0 0 0,-1 1 0 0 0,0 2 0 0 0,-41-2 0 0 0,36 7 0 0 0,1 2 0 0 0,-1 2 0 0 0,1 1 0 0 0,-43 10 0 0 0,44-6 0 0 0,0 3 0 0 0,-64 23 0 0 0,-59 43 0 0 0,140-67 0 0 0,0 2 0 0 0,1 1 0 0 0,1 0 0 0 0,0 1 0 0 0,1 2 0 0 0,0-1 0 0 0,-27 31 0 0 0,36-34 0 0 0,1 0 0 0 0,0 0 0 0 0,-9 20 0 0 0,-15 41 0 0 0,23-50 0 0 0,2-3 0 0 0,1-1 0 0 0,0 1 0 0 0,1 1 0 0 0,-3 37 0 0 0,3 80 0 0 0,5-121 0 0 0,1-1 0 0 0,0 0 0 0 0,1-1 0 0 0,5 18 0 0 0,14 43 0 0 0,-20-70 0 0 0,17 49 0 0 0,3 0 0 0 0,33 62 0 0 0,-2-32 0 0 0,-37-62 0 0 0,-10-15 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17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1185 180 0 0 0,'-113'-76'0'0'0,"106"71"0"0"0,-1 0 0 0 0,1 0 0 0 0,-1 1 0 0 0,-9-4 0 0 0,7 4 0 0 0,2 1 0 0 0,-21-10 0 0 0,0 1 0 0 0,-1 2 0 0 0,-32-7 0 0 0,6 8 0 0 0,-1 3 0 0 0,-111 3 0 0 0,140 5 0 0 0,-1 1 0 0 0,1 2 0 0 0,0 0 0 0 0,1 2 0 0 0,-1 1 0 0 0,1 1 0 0 0,-41 20 0 0 0,51-20 0 0 0,1 0 0 0 0,0 1 0 0 0,-23 20 0 0 0,-40 41 0 0 0,70-62 0 0 0,-117 124 0 0 0,115-120 0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1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0,'85'106'0'0'0,"-5"-12"0"0"0,-67-80 0 0 0,0-1 0 0 0,0-1 0 0 0,0 0 0 0 0,1-1 0 0 0,1-1 0 0 0,0 0 0 0 0,0-1 0 0 0,1-1 0 0 0,22 9 0 0 0,-7-5 0 0 0,1-2 0 0 0,0-2 0 0 0,51 8 0 0 0,47-7 0 0 0,-52-6 0 0 0,-13 3 0 0 0,-17-2 0 0 0,91-2 0 0 0,-102-7 0 0 0,0-1 0 0 0,39-13 0 0 0,13-2 0 0 0,-65 16 0 0 0,0 0 0 0 0,0-2 0 0 0,-1-1 0 0 0,0 0 0 0 0,-1-2 0 0 0,28-16 0 0 0,-38 19 0 0 0,-5 2 0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2:03:34.6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 6 664 0 0,'0'0'517'0'0,"0"0"-29"0"0,0 0 17 0 0,0 0 88 0 0,0 0 14 0 0,0 0-90 0 0,0 0-128 0 0,0 0-145 0 0,-10-5-143 0 0,21 12 114 0 0,-1 1 1 0 0,1-1-1 0 0,1-1 0 0 0,-1 0 1 0 0,1-1-1 0 0,0 0 0 0 0,0-1 1 0 0,0 0-1 0 0,1 0 0 0 0,0-2 1 0 0,-1 0-1 0 0,1 0 0 0 0,0-1 1 0 0,0 0-1 0 0,0-2 0 0 0,0 1 0 0 0,0-1 1 0 0,10-3-216 0 0,-23 3 1 0 0,0-1 0 0 0,0 1 0 0 0,-1 0 0 0 0,1-1 0 0 0,0 1 0 0 0,-1 0 1 0 0,1-1-1 0 0,-1 1 0 0 0,0 0 0 0 0,1 0 0 0 0,-1 0 0 0 0,0 0 0 0 0,0-1 0 0 0,1 1 0 0 0,-1 0 1 0 0,0 0-1 0 0,0 1 0 0 0,0-1 0 0 0,0 0 0 0 0,0 0 0 0 0,-1 0 0 0 0,1 1 0 0 0,0-1 0 0 0,0 0 1 0 0,0 1-1 0 0,-1-1 0 0 0,1 1 0 0 0,0 0 0 0 0,-1-1 0 0 0,1 1 0 0 0,0 0 0 0 0,-1 0 0 0 0,1 0 1 0 0,0 0-1 0 0,-1 0 0 0 0,1 0 0 0 0,0 0 0 0 0,-1 0 0 0 0,1 1-1 0 0,0-1-29 0 0,1 0-99 0 0,0 0-142 0 0,27 35-435 0 0,-27-33 741 0 0,0 0-1 0 0,0 0 1 0 0,0 1-1 0 0,0-1 0 0 0,-1 0 1 0 0,1 0-1 0 0,-1 0 1 0 0,0 0-1 0 0,1 0 1 0 0,-1 0-1 0 0,0 0 1 0 0,0 0-1 0 0,0 0 1 0 0,0 0-1 0 0,-1 0 1 0 0,1 0-1 0 0,-1-1 1 0 0,1 1-1 0 0,-1 0 1 0 0,1-1-1 0 0,-1 1 1 0 0,0-1-1 0 0,0 0 1 0 0,1 0-1 0 0,-1 0 1 0 0,0 0-1 0 0,0 0 1 0 0,0 0-1 0 0,0 0 1 0 0,-1 0-1 0 0,1-1 1 0 0,0 1-1 0 0,0-1 1 0 0,0 0-1 0 0,0 0 1 0 0,-1 1-1 0 0,1-1 1 0 0,0-1-1 0 0,0 1 1 0 0,0 0-1 0 0,-3-1-35 0 0,-16 7-2157 0 0,11-4-1265 0 0,-2-1 134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2:03:53.7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0 220 2864 0 0,'0'0'996'0'0,"0"0"962"0"0,0 0-767 0 0,0 0-496 0 0,0 0-128 0 0,0 0 191 0 0,0 0 47 0 0,0 0-191 0 0,2-2-270 0 0,2-5-256 0 0,20 56 2087 0 0,44 125 443 0 0,-38-201-341 0 0,418-373-1523 0 0,-448 399-658 0 0,4-3-786 0 0,-9 2-3770 0 0,-2 3-1521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2:04:32.5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501 196 1108 0 0,'0'0'0'0'0,"0"0"-1080"0"0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2:05:30.2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1350 19 2636 0 0,'0'0'492'0'0,"0"0"10"0"0,0 0-130 0 0,0 0 230 0 0,0 0 970 0 0,0 0-333 0 0,0 0-496 0 0,0 0-262 0 0,0 0 34 0 0,0 0 59 0 0,-4-2-52 0 0,-12-10-150 0 0,12 10-170 0 0,4 2-112 0 0,0 0-6 0 0,0 0-7 0 0,0 0-19 0 0,0 0-29 0 0,0 0 9 0 0,0 0-5 0 0,0 0 39 0 0,0 0 18 0 0,0 0 102 0 0,0 0 103 0 0,0 0 58 0 0,0 0 15 0 0,0 0-13 0 0,0 0-40 0 0,0 0-49 0 0,0 0-56 0 0,0 0-28 0 0,0 0-24 0 0,0 0-48 0 0,0 0-54 0 0,0 0-31 0 0,0 0 20 0 0,0 0 9 0 0,0 0 5 0 0,0 0-4 0 0,0 0-26 0 0,0 0 18 0 0,0 0-16 0 0,0 0 32 0 0,0 0 1 0 0,0 0-20 0 0,0 0-51 0 0,0 0-50 0 0,0 0-21 0 0,0 0-29 0 0,0 0-127 0 0,0 0-497 0 0,0 0-1233 0 0,0-1-4506 0 0,0-1 2621 0 0,0 5 2575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49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23 0 0 0,'1'0'553'0'0,"0"1"-272"0"0,0-1 0 0 0,0 1 0 0 0,1-1 0 0 0,-1 0-1 0 0,0 0 1 0 0,0 1 0 0 0,0-1 0 0 0,0 0-1 0 0,0 0 1 0 0,0 0 0 0 0,0 0 0 0 0,0 0-1 0 0,0-1 1 0 0,0 1 0 0 0,0 0 0 0 0,1 0 0 0 0,-1-1-1 0 0,1 0 1 0 0,0 0 180 0 0,0 0 0 0 0,0-1 0 0 0,0 1 0 0 0,0-1 0 0 0,0 0 0 0 0,3-3 0 0 0,6-2-654 0 0,-7 6-2801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2:08.7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0 11805 0 0,'0'0'1378'0'0,"0"0"-1031"0"0,-2 6 158 0 0,0 3-418 0 0,-1 0 0 0 0,0 0 0 0 0,0 0 0 0 0,-1-1 0 0 0,0 1 0 0 0,-1-1 1 0 0,0 0-1 0 0,0 0 0 0 0,-1-1 0 0 0,0 1 0 0 0,0-1 0 0 0,0-1 0 0 0,-1 1 0 0 0,0-1 1 0 0,-1 0-1 0 0,-3 2-87 0 0,-4-15-6465 0 0,13 1 1877 0 0</inkml:trace>
  <inkml:trace contextRef="#ctx0" brushRef="#br0" timeOffset="249.23">8 14 7233 0 0,'0'0'1584'0'0,"0"0"-756"0"0,0 0 204 0 0,26 43 100 0 0,-21-27 24 0 0,3 0-88 0 0,-2-1-308 0 0,2-1-332 0 0,-3-2-276 0 0,0 2-52 0 0,1-2-12 0 0,2 0-36 0 0,-3-2-52 0 0,0-1-844 0 0,2-1-668 0 0,0-2-924 0 0,-3-3-2756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50.6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322 461 0 0 0,'0'0'9623'0'0,"14"-3"-8762"0"0,39-10-69 0 0,-51 13-701 0 0,0 0 0 0 0,0 0 0 0 0,-1-1 0 0 0,1 1 0 0 0,0-1 0 0 0,0 1 0 0 0,-1-1 0 0 0,1 0 0 0 0,-1 0 0 0 0,1 0 0 0 0,2-1 0 0 0,-1-1 216 0 0,5-3 43 0 0,-1-1 0 0 0,0 0 0 0 0,0 0 0 0 0,-1 0 0 0 0,0-1 0 0 0,0 1 0 0 0,8-17 0 0 0,-9 14-214 0 0,0 1 0 0 0,-1-1-1 0 0,0 0 1 0 0,0 0 0 0 0,-1-1 0 0 0,-1 1-1 0 0,1-1 1 0 0,-2 1 0 0 0,0-1 0 0 0,0 0-1 0 0,-1 1 1 0 0,-1-15 0 0 0,0 19-100 0 0,0 0 1 0 0,0 0 0 0 0,-1 0 0 0 0,1 0-1 0 0,-2 1 1 0 0,1-1 0 0 0,0 1 0 0 0,-1-1-1 0 0,0 1 1 0 0,-5-6 0 0 0,0 0-7 0 0,0 1 0 0 0,-1 0 1 0 0,-16-14-1 0 0,12 13-29 0 0,0 1 0 0 0,-1 0 0 0 0,0 2 0 0 0,0-1 0 0 0,-1 2 0 0 0,-18-8 0 0 0,20 11 2 0 0,1 0-1 0 0,-1 1 1 0 0,0 0 0 0 0,1 1 0 0 0,-1 0 0 0 0,0 1-1 0 0,-1 1 1 0 0,-17 1 0 0 0,26 0-1 0 0,-1 0 0 0 0,1 1-1 0 0,-1 0 1 0 0,1 0 0 0 0,0 0-1 0 0,0 0 1 0 0,0 1 0 0 0,0 0-1 0 0,0 0 1 0 0,0 0 0 0 0,1 1-1 0 0,0-1 1 0 0,-1 1 0 0 0,1 0-1 0 0,-6 9 1 0 0,-4 6-3 0 0,1 0-1 0 0,-16 31 0 0 0,27-47-3 0 0,-4 10-13 0 0,1-1 0 0 0,0 1 0 0 0,0 0-1 0 0,2 0 1 0 0,-5 21 0 0 0,5-7-14 0 0,-1 48 0 0 0,4-72 42 0 0,0-1 0 0 0,1 0 0 0 0,-1 1 1 0 0,0-1-1 0 0,1 0 0 0 0,0 1 0 0 0,-1-1 0 0 0,1 0 0 0 0,0 0 0 0 0,0 0 0 0 0,0 0 0 0 0,1 0 1 0 0,-1 0-1 0 0,2 3 0 0 0,0-2 33 0 0,0 0 0 0 0,1 0 1 0 0,-1 0-1 0 0,1 0 0 0 0,-1-1 1 0 0,1 1-1 0 0,4 1 0 0 0,5 2 104 0 0,1-1 0 0 0,-1 0 0 0 0,24 4 0 0 0,82 13 47 0 0,-94-18-5086 0 0,0-1-5072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51.9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22 688 0 0,'0'0'14919'0'0,"-2"0"-13944"0"0,-1-2-768 0 0,1 1 927 0 0,8 0-510 0 0,-4 0-600 0 0,0 0 0 0 0,0 0 0 0 0,0 0 1 0 0,0-1-1 0 0,0 1 0 0 0,0 0 0 0 0,-1-1 1 0 0,1 1-1 0 0,0-1 0 0 0,2-3 0 0 0,-1 13-5921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52.8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196 1 10778 0 0,'0'0'9714'0'0,"-2"21"-9076"0"0,-9 67-103 0 0,10-82-462 0 0,0-1 1 0 0,0 0 0 0 0,-1 1-1 0 0,-2 6 1 0 0,3-10-36 0 0,0 0 0 0 0,0-1 0 0 0,0 1-1 0 0,-1 0 1 0 0,1-1 0 0 0,-3 3 0 0 0,-3 4 73 0 0,-74 87 41 0 0,62-76-3486 0 0,-22 18 0 0 0,26-27-5747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9:53.1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9314 0 0,'0'0'11074'0'0,"129"114"-10337"0"0,-107-91-337 0 0,1 2-176 0 0,-3-3-104 0 0,-1 0-136 0 0,0-1-104 0 0,-2-3-264 0 0,1 0-545 0 0,0-2-1143 0 0,-6-4-2705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08.4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0,'0'0'10769'0'0,"3"16"-9925"0"0,13 50 7 0 0,-13-48 18 0 0,0 1-1 0 0,-1-1 1 0 0,-1 35-1 0 0,0 0 359 0 0,26 199 1574 0 0,-4-45-2253 0 0,-21-6-82 0 0,-2-195-429 0 0,-1 0-1 0 0,0 0 0 0 0,0 0 0 0 0,-1 0 0 0 0,-3 10 0 0 0,-1 1-68 0 0,7-36-4264 0 0,-1 15 2589 0 0,0 0 0 0 0,0 1 0 0 0,0-1 0 0 0,1 0 0 0 0,1-5 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09.3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1404 140 0 0 0,'0'0'4325'0'0,"-23"-5"-3652"0"0,-74-17-179 0 0,79 18-152 0 0,0 0 1 0 0,-21 0-1 0 0,17 2 35 0 0,-276-20 5388 0 0,59 6-2893 0 0,75 5-2488 0 0,-49-5-507 0 0,2-14 408 0 0,200 28-259 0 0,0 1-1 0 0,-19 0 0 0 0,26 1-25 0 0,3 0 8 0 0,1 1 1 0 0,0-1-1 0 0,0 0 0 0 0,-1 0 0 0 0,1 0 0 0 0,0 0 0 0 0,-1 0 0 0 0,1 1 0 0 0,0-1 0 0 0,0 0 0 0 0,0 0 0 0 0,-1 0 0 0 0,1 1 0 0 0,0-1 0 0 0,0 0 0 0 0,0 0 0 0 0,-1 1 0 0 0,1-1 0 0 0,0 0 0 0 0,0 1 0 0 0,0-1 0 0 0,0 0 0 0 0,0 1 0 0 0,0-1 0 0 0,0 0 0 0 0,-1 0 0 0 0,1 1 0 0 0,0-1 0 0 0,0 0 0 0 0,0 1 0 0 0,1-1 0 0 0,-2 15 456 0 0,2-11-318 0 0,0 10 214 0 0,0 0 0 0 0,6 21 0 0 0,-2-9-71 0 0,26 284 1585 0 0,-26 2-1199 0 0,-5-289-579 0 0,8 215 820 0 0,-4-154-755 0 0,-2-54-108 0 0,7 40 0 0 0,-7-59-34 0 0,0 0 0 0 0,1 0 0 0 0,1-1 0 0 0,0 0-1 0 0,0 0 1 0 0,1 0 0 0 0,7 11 0 0 0,-7-14 0 0 0,1-1 0 0 0,0 1 0 0 0,0-1-1 0 0,0 0 1 0 0,1-1 0 0 0,0 0 0 0 0,0 0 0 0 0,0 0 0 0 0,1-1-1 0 0,0 0 1 0 0,13 5 0 0 0,4 0 91 0 0,1-2 0 0 0,39 8 0 0 0,-4-8 19 0 0,95 1 0 0 0,-79-5-43 0 0,568 40 1172 0 0,-607-40-1088 0 0,47-2 0 0 0,-83-1-184 0 0,-1 0-1 0 0,0 0 1 0 0,1 0 0 0 0,-1 0 0 0 0,0-1-1 0 0,0 1 1 0 0,1 0 0 0 0,-1-1 0 0 0,0 1-1 0 0,0-1 1 0 0,1 1 0 0 0,-1-1 0 0 0,0 1-1 0 0,0-1 1 0 0,0 0 0 0 0,0 0 0 0 0,0 1-1 0 0,0-1 1 0 0,0 0 0 0 0,0 0-1 0 0,0 0 1 0 0,1-2 0 0 0,-2 2-168 0 0,0 0-1 0 0,0 0 1 0 0,1 0-1 0 0,-1 0 1 0 0,0 0 0 0 0,0 0-1 0 0,0 0 1 0 0,0 0 0 0 0,0 0-1 0 0,0-1 1 0 0,-1 1-1 0 0,1 0 1 0 0,0 0 0 0 0,0 0-1 0 0,-1 0 1 0 0,1 0 0 0 0,-1 0-1 0 0,1 0 1 0 0,-1 0-1 0 0,1 1 1 0 0,-1-1 0 0 0,0 0-1 0 0,1 0 1 0 0,-1 0 0 0 0,0 0-1 0 0,0 1 1 0 0,-1-2-1 0 0,-7-7-4220 0 0,2 3-1344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10.6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4097 0 0,'0'0'10286'0'0,"6"22"-9703"0"0,17 67-138 0 0,-21-84-377 0 0,-1 0 1 0 0,0 0-1 0 0,0 0 0 0 0,0 0 0 0 0,-1 0 0 0 0,0 10 0 0 0,0-7 45 0 0,0 6 68 0 0,1-10-169 0 0,-1 0-1 0 0,0-1 1 0 0,0 1-1 0 0,0 0 1 0 0,0 0-1 0 0,-1 0 1 0 0,-1 6-1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11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277 0 12147 0 0,'0'0'6953'0'0,"-118"0"-6873"0"0,98 2-96 0 0,0 1-112 0 0,0 2-136 0 0,3-2-168 0 0,-1 3-304 0 0,1-1-440 0 0,2 0-713 0 0,1 1-1136 0 0,4 0-1407 0 0,2-2-2650 0 0</inkml:trace>
  <inkml:trace contextRef="#ctx0" brushRef="#br0" timeOffset="1">297 350 13963 0 0,'0'0'4633'0'0,"-125"10"-4385"0"0,92-7-536 0 0,1 1-760 0 0,-2 0-1393 0 0,9 0-2112 0 0,9-2-5961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40.3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473 279 0 0 0,'14'-104'43'0'0,"-14"99"-2"0"0,0 0-1 0 0,1 0 1 0 0,-2-9 0 0 0,1 14-23 0 0,0-1-1 0 0,-1 0 0 0 0,1 0 0 0 0,0 0 1 0 0,-1 1-1 0 0,1-1 0 0 0,0 0 0 0 0,-1 0 1 0 0,1 1-1 0 0,-1-1 0 0 0,0-1 0 0 0,-2-3 83 0 0,-3-4-16 0 0,0 1-1 0 0,-1-1 0 0 0,0 1 0 0 0,0 1 1 0 0,-1-1-1 0 0,1 1 0 0 0,-2 0 0 0 0,1 1 0 0 0,-1 0 1 0 0,0 0-1 0 0,0 1 0 0 0,-10-4 0 0 0,3 2 96 0 0,0 1 0 0 0,0 1 0 0 0,0 0 0 0 0,-1 1 0 0 0,1 1-1 0 0,-31-2 1 0 0,37 5-147 0 0,0 0-1 0 0,1 0 0 0 0,-1 1 1 0 0,-16 3-1 0 0,21-3-86 0 0,0 1 0 0 0,-1 0 0 0 0,1 0 0 0 0,0 0 0 0 0,1 1 0 0 0,-1 0 0 0 0,0 0 0 0 0,1 0 0 0 0,-8 7 0 0 0,-9 11-67 0 0,1 2 0 0 0,-22 32 0 0 0,39-51 113 0 0,1 0 0 0 0,-1 0-1 0 0,1 0 1 0 0,0 1 0 0 0,1-1-1 0 0,-1 1 1 0 0,1-1 0 0 0,0 1-1 0 0,0-1 1 0 0,0 1 0 0 0,1 0-1 0 0,-1-1 1 0 0,1 1 0 0 0,0 0-1 0 0,1 0 1 0 0,-1-1 0 0 0,1 1-1 0 0,2 6 1 0 0,1 5-3 0 0,2 0 1 0 0,0-1-1 0 0,15 27 0 0 0,-17-33 177 0 0,2 0 0 0 0,-1-1-1 0 0,1 0 1 0 0,0 0-1 0 0,0 0 1 0 0,1-1 0 0 0,0 0-1 0 0,1 0 1 0 0,-1-1-1 0 0,1 0 1 0 0,1 0-1 0 0,-1-1 1 0 0,1 0 0 0 0,0 0-1 0 0,0-1 1 0 0,0 0-1 0 0,0-1 1 0 0,1 0 0 0 0,0 0-1 0 0,-1-1 1 0 0,1 0-1 0 0,0-1 1 0 0,15 0 0 0 0,-19-1-310 0 0,-1 0 1 0 0,0 0-1 0 0,0-1 0 0 0,0 0 1 0 0,1 0-1 0 0,4-2 1 0 0,-6 1-663 0 0,0 1 1 0 0,0-1-1 0 0,0 0 0 0 0,5-5 0 0 0,-3 3 38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40.9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407 364 0 0 0,'0'0'6496'0'0,"-1"-20"-5981"0"0,-4-63-40 0 0,2 54-116 0 0,-1 20-59 0 0,1 4-157 0 0,-3-6-112 0 0,0 0-1 0 0,0 1 0 0 0,-2 0 1 0 0,1 0-1 0 0,-1 1 0 0 0,0 0 1 0 0,-1 0-1 0 0,0 1 0 0 0,-1 0 0 0 0,1 1 1 0 0,-19-11-1 0 0,15 12-140 0 0,1-1 1 0 0,-1 2-1 0 0,-1 0 1 0 0,1 0-1 0 0,-1 1 1 0 0,0 1-1 0 0,0 1 0 0 0,0-1 1 0 0,-25 1-1 0 0,-72 5-2852 0 0,110-3 2968 0 0,1 0 0 0 0,0 0 0 0 0,0 0 0 0 0,0 0-1 0 0,-1 0 1 0 0,1 0 0 0 0,0 0 0 0 0,0 0 0 0 0,0 0 0 0 0,-1 0-1 0 0,1 0 1 0 0,0 0 0 0 0,0 0 0 0 0,0-1 0 0 0,-1 1 0 0 0,1 0-1 0 0,0 0 1 0 0,0 0 0 0 0,0 0 0 0 0,0-1 0 0 0,-1 1 0 0 0,1 0-1 0 0,0 0 1 0 0,0 0 0 0 0,0 0 0 0 0,0-1 0 0 0,0 1 0 0 0,0 0-1 0 0,0 0 1 0 0,0-1 0 0 0,-1-9 3 0 0,2 8-45 0 0,-1 0-1 0 0,1 0 0 0 0,-1 0 0 0 0,1 0 0 0 0,0 0 0 0 0,-1 1 0 0 0,3-4 0 0 0,-1 3-23 0 0,0-1 0 0 0,1 1 0 0 0,-1 0 0 0 0,1 0 0 0 0,0 1 0 0 0,-1-1 0 0 0,1 0 0 0 0,0 1 0 0 0,0 0 0 0 0,0 0 0 0 0,0 0 0 0 0,0 0 0 0 0,6-1 0 0 0,3 0-262 0 0,-1 1 0 0 0,17 0 0 0 0,-28 2 284 0 0,0-1-1 0 0,0 0 0 0 0,0 1 1 0 0,0-1-1 0 0,0 0 1 0 0,-1 0-1 0 0,1 1 0 0 0,0-1 1 0 0,0 0-1 0 0,0 1 1 0 0,0-1-1 0 0,-1 0 0 0 0,1 0 1 0 0,0 1-1 0 0,0-1 0 0 0,-1 0 1 0 0,1 0-1 0 0,0 1 1 0 0,0-1-1 0 0,-1 0 0 0 0,-5 3 132 0 0,0 0-1 0 0,-1-1 1 0 0,-8 2-1 0 0,12-3-127 0 0,-1 0 0 0 0,0 0 0 0 0,1 0 1 0 0,-1 0-1 0 0,0 1 0 0 0,1-1 0 0 0,-1 1 0 0 0,1 0 0 0 0,0 0 0 0 0,0 0 0 0 0,0 1 0 0 0,0-1 1 0 0,-4 5-1 0 0,6-6 26 0 0,0 1 1 0 0,1-1-1 0 0,-1 1 0 0 0,0 0 1 0 0,1 0-1 0 0,-1-1 1 0 0,1 1-1 0 0,0 0 1 0 0,0-1-1 0 0,0 1 1 0 0,0 0-1 0 0,0 0 0 0 0,0 0 1 0 0,0 1-1 0 0,1 1 37 0 0,-1-1 0 0 0,1 0-1 0 0,0 1 1 0 0,0-1 0 0 0,0 0-1 0 0,2 4 1 0 0,4 3 3 0 0,0 0 1 0 0,1 0-1 0 0,15 15 1 0 0,-7-7-1804 0 0,-13-15 1599 0 0,0-2 173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2:07.7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198 202 1512 0 0,'0'0'662'0'0,"0"0"1412"0"0,0 0-43 0 0,0 0-513 0 0,0 0-393 0 0,0 0-341 0 0,0 0-194 0 0,0 0-50 0 0,-19-6 7031 0 0,-10-169-7678 0 0,24 159 429 0 0,4 17-364 0 0,1 0 0 0 0,0-1 0 0 0,-1 1 0 0 0,1 0 0 0 0,0 0 1 0 0,-1-1-1 0 0,1 1 0 0 0,-1 0 0 0 0,0-1 0 0 0,1 1 0 0 0,-1-1 0 0 0,1 1 0 0 0,-1-1 0 0 0,0 1 0 0 0,0-1 0 0 0,1 1 1 0 0,-1-1-1 0 0,0 0 0 0 0,0 1 0 0 0,1-1 0 0 0,-1 0 0 0 0,0 0 0 0 0,0 1 0 0 0,0-1 0 0 0,1 0 0 0 0,-1 0 0 0 0,0 0 1 0 0,0 0-1 0 0,0 0 0 0 0,0 0 0 0 0,1 0 0 0 0,-1 0 0 0 0,0-1 0 0 0,0 1 0 0 0,0 0 0 0 0,1 0 0 0 0,-1-1 0 0 0,0 1 1 0 0,0 0-1 0 0,1-1 0 0 0,-1 1 0 0 0,0-1 0 0 0,0 1 0 0 0,1-1 0 0 0,-1 1 0 0 0,1-1 0 0 0,-1 0 0 0 0,1 1 0 0 0,-1-1 1 0 0,1 0-1 0 0,-1 1 0 0 0,1-1 0 0 0,-1 0 0 0 0,1 0 0 0 0,0 1 0 0 0,-1-1 0 0 0,1 0 0 0 0,0 0 0 0 0,0 0 0 0 0,-1 0 42 0 0,-106 135 446 0 0,107-133-620 0 0,0 0 1 0 0,0 0 0 0 0,0 0-1 0 0,0 0 1 0 0,0 0-1 0 0,0 1 1 0 0,1-1 0 0 0,-1 0-1 0 0,0 0 1 0 0,1 0 0 0 0,-1 0-1 0 0,0 0 1 0 0,1 0-1 0 0,-1 0 1 0 0,1-1 0 0 0,-1 1-1 0 0,1 0 1 0 0,0 0-1 0 0,-1 0 1 0 0,1 0 0 0 0,0-1-1 0 0,0 1 1 0 0,0 0-1 0 0,-1-1 1 0 0,1 1 0 0 0,0-1-1 0 0,0 1 1 0 0,0-1-1 0 0,0 1 1 0 0,0-1 0 0 0,0 1-1 0 0,0-1 1 0 0,0 0-1 0 0,0 0 1 0 0,0 1 0 0 0,0-1-1 0 0,0 0 1 0 0,0 0-1 0 0,0 0 1 0 0,0 0 0 0 0,0 0-1 0 0,1 0 1 0 0,-1-1-1 0 0,0 1 174 0 0,9 0-4215 0 0</inkml:trace>
  <inkml:trace contextRef="#ctx0" brushRef="#br0" timeOffset="248.27">162 113 208 0 0,'0'0'8661'0'0,"0"0"-7189"0"0,0 0-1252 0 0,0 0 376 0 0,0 0 364 0 0,0 0-176 0 0,0 0-388 0 0,0 0-156 0 0,-40 4-240 0 0,24-4-664 0 0,1-1-732 0 0,1-3-1136 0 0,2 0-3161 0 0</inkml:trace>
  <inkml:trace contextRef="#ctx0" brushRef="#br0" timeOffset="802.42">312 255 1812 0 0,'0'0'5549'0'0,"0"0"-3444"0"0,0 0-1371 0 0,0 0-386 0 0,0 0 66 0 0,0 0-16 0 0,0 0-79 0 0,0 0-102 0 0,0 0-71 0 0,-1-5 20 0 0,-3-30 546 0 0,4 35-694 0 0,0 1 1 0 0,1-1-1 0 0,-1 1 0 0 0,0-1 1 0 0,0 0-1 0 0,0 1 1 0 0,1-1-1 0 0,-1 1 0 0 0,0-1 1 0 0,1 0-1 0 0,-1 1 0 0 0,0-1 1 0 0,1 0-1 0 0,-1 0 1 0 0,0 1-1 0 0,1-1 0 0 0,-1 0 1 0 0,0 0-1 0 0,1 1 0 0 0,-1-1 1 0 0,1 0-1 0 0,-1 0 0 0 0,1 0 1 0 0,-1 0-1 0 0,0 0 1 0 0,1 0-1 0 0,-1 1 0 0 0,1-1 1 0 0,-1 0-1 0 0,1 0 0 0 0,-1 0 1 0 0,1-1-1 0 0,-1 1 1 0 0,0 0-1 0 0,1 0 0 0 0,-1 0 1 0 0,1 0-1 0 0,-1 0 0 0 0,1 0 1 0 0,-1-1-1 0 0,0 1 1 0 0,1 0-1 0 0,-1 0 0 0 0,1-1 1 0 0,-1 1-19 0 0,33 120 171 0 0,3-189 1439 0 0,-33 69-1608 0 0,0 0-1 0 0,0 1 1 0 0,0 0-1 0 0,-1 0 1 0 0,1 0 0 0 0,0 0-1 0 0,0 0 1 0 0,0 0-1 0 0,-1 1 1 0 0,1-1 0 0 0,-1 1-1 0 0,1 0 1 0 0,-1 0-1 0 0,0 0 1 0 0,0 0 0 0 0,1 0-1 0 0,-1 0 1 0 0,-1 1-1 0 0,1-1 1 0 0,0 1 0 0 0,-1-1-1 0 0,1 1 1 0 0,-1 0 0 0 0,0-1-1 0 0,0 1 1 0 0,0 0-1 0 0,0 0 1 0 0,0 0 0 0 0,-1 0-1 0 0,1 0 1 0 0,-1 0-1 0 0,0 0 1 0 0,0 0 0 0 0,0 0-1 0 0,0 1-1 0 0,1-4 32 0 0,-1 0 0 0 0,1 0 1 0 0,-1 0-1 0 0,1 0 0 0 0,-1 0 0 0 0,1 0 0 0 0,-1 0 0 0 0,1 0 0 0 0,-1 1 0 0 0,1-1 1 0 0,-1 0-1 0 0,1 0 0 0 0,-1 0 0 0 0,0 0 0 0 0,1 1 0 0 0,-1-1 0 0 0,1 0 1 0 0,-1 0-1 0 0,1 1 0 0 0,-1-1 0 0 0,0 0 0 0 0,1 1 0 0 0,-1-1 0 0 0,0 0 1 0 0,1 1-1 0 0,-1-1 0 0 0,0 1-32 0 0,25-44-485 0 0,-22 43 498 0 0,0-1 0 0 0,0 1 0 0 0,0 0 0 0 0,0 1 0 0 0,0-1-1 0 0,0 0 1 0 0,0 1 0 0 0,0 0 0 0 0,-1-1 0 0 0,1 1-1 0 0,0 0 1 0 0,0 1 0 0 0,-1-1 0 0 0,1 0 0 0 0,0 1 0 0 0,-1 0-1 0 0,0-1 1 0 0,1 1 0 0 0,-1 0 0 0 0,0 0 0 0 0,0 0-1 0 0,0 1 1 0 0,0-1 0 0 0,0 0 0 0 0,0 1 0 0 0,-1-1 0 0 0,0 1-1 0 0,1 0 1 0 0,-1-1 0 0 0,0 1 0 0 0,0 0 0 0 0,0 0-1 0 0,0 0 1 0 0,-1-1 0 0 0,1 1 0 0 0,-1 0 0 0 0,0 0 0 0 0,0 0-1 0 0,0 0 1 0 0,0 0 0 0 0,0 0 0 0 0,-1 0 0 0 0,1 0-1 0 0,-1 0 1 0 0,0 0 0 0 0,0 0 0 0 0,0-1 0 0 0,0 1 0 0 0,-1 0-13 0 0,0 0-520 0 0,0-2-6047 0 0,2-1 3451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41.5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394 513 0 0 0,'0'0'3406'0'0,"18"-21"-2696"0"0,54-65-126 0 0,-69 83-517 0 0,0-1 1 0 0,0 0 0 0 0,-1 0 0 0 0,0 0 0 0 0,4-8-1 0 0,-6 12-46 0 0,0-1-1 0 0,0 0 1 0 0,1 0-1 0 0,-1 1 1 0 0,0-1-1 0 0,0 0 1 0 0,0 0-1 0 0,0 1 1 0 0,0-1-1 0 0,-1 0 1 0 0,1 0-1 0 0,0 0 1 0 0,0 1-1 0 0,0-1 1 0 0,-1 0-1 0 0,1 0 1 0 0,-2-5 124 0 0,-4-23 30 0 0,-1 1 0 0 0,-1-1 0 0 0,-2 2 0 0 0,0-1 0 0 0,-22-38 0 0 0,24 52-215 0 0,-1 2 0 0 0,1-1 1 0 0,-2 1-1 0 0,0 1 1 0 0,-13-13-1 0 0,15 17 16 0 0,-1 0 0 0 0,0 1 0 0 0,0 0 1 0 0,0 0-1 0 0,0 1 0 0 0,-1 1 0 0 0,0-1 0 0 0,-11-2 0 0 0,12 4 25 0 0,0 1-1 0 0,-1 0 1 0 0,1 1-1 0 0,0 0 1 0 0,-13 0-1 0 0,17 1 4 0 0,1 0-1 0 0,-1 1 1 0 0,0 0 0 0 0,0 0-1 0 0,0 0 1 0 0,1 0 0 0 0,-1 1-1 0 0,1-1 1 0 0,-1 1 0 0 0,1 1-1 0 0,-8 4 1 0 0,4-1-22 0 0,1 0 1 0 0,0 1-1 0 0,1 0 1 0 0,0 0-1 0 0,0 1 1 0 0,-6 10-1 0 0,-26 53-99 0 0,28-50 23 0 0,1 1 0 0 0,-6 22 0 0 0,13-34 42 0 0,-1 0 0 0 0,2 0 0 0 0,-1 1 0 0 0,1-1-1 0 0,1 0 1 0 0,1 21 0 0 0,0-25 47 0 0,1 0-1 0 0,-1 0 1 0 0,1 0-1 0 0,1 0 1 0 0,-1 0-1 0 0,1 0 1 0 0,0-1-1 0 0,1 1 1 0 0,-1-1-1 0 0,6 7 1 0 0,0-2 47 0 0,0 0 1 0 0,0-1-1 0 0,21 16 1 0 0,-20-18 49 0 0,0-1 0 0 0,0 0 0 0 0,0-1 0 0 0,1 0 0 0 0,-1-1 0 0 0,1 0 0 0 0,17 4 0 0 0,-7-4-446 0 0,0-1 0 0 0,1-1 1 0 0,24-1-1 0 0,-19-1-3547 0 0,-18 0 3014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53.7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1243 1238 0 0 0,'22'-16'155'0'0,"68"-50"512"0"0,-77 57-275 0 0,19-19 0 0 0,-22 19-251 0 0,5-6 5 0 0,0-1 0 0 0,-1 0 0 0 0,-1-1 0 0 0,0-1 0 0 0,-2 0 0 0 0,0-1 1 0 0,0 0-1 0 0,-2 0 0 0 0,-1-1 0 0 0,9-31 0 0 0,-11 31 1 0 0,-2 0-1 0 0,0 0 1 0 0,-1-1 0 0 0,-1 1-1 0 0,-1-1 1 0 0,-1 1 0 0 0,-1-1 0 0 0,-1 1-1 0 0,-1-1 1 0 0,0 1 0 0 0,-7-22-1 0 0,-2 7 29 0 0,-1 2 0 0 0,-2-1 0 0 0,-1 1 0 0 0,-2 1 0 0 0,-1 1-1 0 0,-41-52 1 0 0,31 51-104 0 0,0 0-1 0 0,-2 2 1 0 0,-2 1-1 0 0,0 1 1 0 0,-53-32-1 0 0,56 42-42 0 0,-1 2 0 0 0,0 1 0 0 0,-1 2 0 0 0,-1 1-1 0 0,0 1 1 0 0,-47-8 0 0 0,27 11-9 0 0,0 1 0 0 0,0 3 0 0 0,-78 4 0 0 0,109 1-55 0 0,0 1 1 0 0,0 1-1 0 0,0 2 0 0 0,0 0 1 0 0,0 1-1 0 0,-32 14 0 0 0,37-12 25 0 0,1 0 0 0 0,0 1-1 0 0,0 1 1 0 0,1 1-1 0 0,0 0 1 0 0,1 1 0 0 0,0 1-1 0 0,-15 18 1 0 0,-13 23-72 0 0,-56 96 0 0 0,82-123 82 0 0,-1 2-62 0 0,1 0 0 0 0,-21 54 0 0 0,31-64 1 0 0,0 0-1 0 0,1 1 0 0 0,1 0 0 0 0,1 0 1 0 0,-2 35-1 0 0,5-40 41 0 0,0-1 0 0 0,1 1 1 0 0,1 0-1 0 0,0-1 0 0 0,1 1 1 0 0,5 17-1 0 0,4-4 76 0 0,0 0 1 0 0,1 0 0 0 0,2-1-1 0 0,1-1 1 0 0,1-1-1 0 0,1 0 1 0 0,1-1-1 0 0,25 23 1 0 0,-8-12 373 0 0,2-3-1 0 0,1-1 1 0 0,2-1 0 0 0,52 28 0 0 0,-70-46 131 0 0,1-1 1 0 0,0 0-1 0 0,0-2 0 0 0,1-1 1 0 0,0 0-1 0 0,0-2 1 0 0,1-1-1 0 0,0-2 0 0 0,0 0 1 0 0,28-1-1 0 0,-13-3-73 0 0,0-1 0 0 0,45-9 0 0 0,-59 6-1283 0 0,28-11 1 0 0,-35 10-1788 0 0,-1-2-1 0 0,19-10 1 0 0,-24 10-2116 0 0,-7 2 2709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54.3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 1 7554 0 0,'0'0'10156'0'0,"1"22"-9615"0"0,4 69-100 0 0,-4-68-3 0 0,-3 33 1 0 0,-1-40-260 0 0,-6 24 0 0 0,8-36-179 0 0,-1 1-164 0 0,0 4-625 0 0,-1 1-1 0 0,0 14 0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55.0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17 0 0 0,'0'0'16450'0'0,"-15"-3"-16040"0"0,-48-7-136 0 0,41 8-296 0 0,0 0 0 0 0,-25 2-1 0 0,20 1-508 0 0,20-1-135 0 0,0 1 1 0 0,0-1-1 0 0,-13 4 1 0 0,-6 4-6896 0 0,19-5 1248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55.4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364 0 7586 0 0,'0'0'7625'0'0,"-125"30"-7329"0"0,92-30-120 0 0,-3 0-112 0 0,3 0-168 0 0,-2 0-384 0 0,2-1-760 0 0,3-1-1281 0 0,9 1-1663 0 0,4 0-2994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55.7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406 325 10810 0 0,'0'0'6276'0'0,"-20"-3"-6214"0"0,-65-8-38 0 0,67 9-28 0 0,0 0 0 0 0,-24 2 0 0 0,16 1-46 0 0,-88-6-1810 0 0,76-2-2187 0 0,1-2-4447 0 0,29 7 5785 0 0</inkml:trace>
  <inkml:trace contextRef="#ctx0" brushRef="#br0" timeOffset="1">371 139 8762 0 0,'0'0'7706'0'0,"-120"4"-7490"0"0,89-1-176 0 0,-5 2-232 0 0,1-2-441 0 0,-1 2-847 0 0,5-2-1232 0 0,1 0-1273 0 0,8-2-928 0 0,9-1 2104 0 0</inkml:trace>
  <inkml:trace contextRef="#ctx0" brushRef="#br0" timeOffset="2">139 1 2761 0 0,'0'0'10733'0'0,"14"19"-8958"0"0,43 65-328 0 0,-53-78-1256 0 0,-1 1 1 0 0,0-1 0 0 0,0 1 0 0 0,3 9 0 0 0,-5-12-39 0 0,0 0 1 0 0,0 0-1 0 0,-1 0 0 0 0,0 7 1 0 0,0 1 107 0 0,1 11-136 0 0,-1 1 1 0 0,-2 0-1 0 0,0-1 1 0 0,-2 0-1 0 0,0 1 1 0 0,-1-1-1 0 0,-10 24 1 0 0,-6 16-3161 0 0,9-20-4739 0 0,11-40 6606 0 0,-4 11-6562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56.48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213 0 14419 0 0,'0'0'3153'0'0,"3"21"-2472"0"0,8 67-167 0 0,-11-85-484 0 0,0 1 0 0 0,1-1 1 0 0,-2 1-1 0 0,1-1 1 0 0,0 1-1 0 0,0-1 0 0 0,-1 1 1 0 0,0-1-1 0 0,0 1 1 0 0,0-1-1 0 0,0 0 0 0 0,-1 0 1 0 0,1 1-1 0 0,-1-1 1 0 0,1 0-1 0 0,-5 5 0 0 0,-1 2 51 0 0,-13 22-122 0 0,-32 38-1 0 0,37-53-1580 0 0,0-1 0 0 0,0-1-1 0 0,-31 23 1 0 0,16-19-6625 0 0,20-14 3702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56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11883 0 0,'0'0'5081'0'0,"139"103"-4033"0"0,-106-75-304 0 0,-3-4-304 0 0,-6 0-200 0 0,0-1-184 0 0,-7-3-176 0 0,-3-3-272 0 0,-1 1-584 0 0,-4-3-1153 0 0,-2-4-2744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57.5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0,'0'0'0'0'0,"27"27"0"0"0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0:58.1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1348 1252 0 0 0,'-3'11'0'0'0,"-1"20"0"0"0,4-30 0 0 0,0 0 0 0 0,0-1 0 0 0,0 1 0 0 0,0 0 0 0 0,1 0 0 0 0,-1 0 0 0 0,0-1 0 0 0,1 1 0 0 0,-1 0 0 0 0,0 0 0 0 0,1-1 0 0 0,-1 1 0 0 0,1 0 0 0 0,-1-1 0 0 0,1 1 0 0 0,-1 0 0 0 0,1-1 0 0 0,0 1 0 0 0,-1-1 0 0 0,2 2 0 0 0,14 6 0 0 0,-11-7 0 0 0,5 4 0 0 0,1-1 0 0 0,1-1 0 0 0,-1 1 0 0 0,0-2 0 0 0,20 3 0 0 0,57-3 0 0 0,-65-2 0 0 0,-13 0 25 0 0,1-1 0 0 0,-1 0 0 0 0,0 0 0 0 0,0-1 0 0 0,0-1 0 0 0,0 0 0 0 0,0 0 0 0 0,0-1 0 0 0,15-8 0 0 0,-13 5 53 0 0,0-1 0 0 0,-1 0 0 0 0,0-1 0 0 0,0 0 0 0 0,-1-1 1 0 0,12-14-1 0 0,-5 4 103 0 0,-2-2-1 0 0,22-37 1 0 0,14-48 54 0 0,-31 60-213 0 0,20-75-1 0 0,-33 92 119 0 0,-1 0-1 0 0,-1 0 0 0 0,1-57 0 0 0,-7 53 71 0 0,0 1 0 0 0,-3-1 1 0 0,0 1-1 0 0,-11-36 0 0 0,9 49-103 0 0,0 0-1 0 0,-1 1 0 0 0,-1 0 0 0 0,-1 1 0 0 0,-1 0 0 0 0,-1 0 1 0 0,0 1-1 0 0,-14-16 0 0 0,4 10-78 0 0,-1 1 0 0 0,0 1-1 0 0,-2 0 1 0 0,-44-28 0 0 0,34 28-60 0 0,-1 2 0 0 0,-1 1 0 0 0,-47-16 0 0 0,29 16 41 0 0,0 3 0 0 0,-1 3 0 0 0,-1 2 0 0 0,0 2 0 0 0,-82-1 0 0 0,88 10 38 0 0,0 2-1 0 0,1 3 0 0 0,-1 1 1 0 0,1 3-1 0 0,1 1 1 0 0,-51 20-1 0 0,18 0-118 0 0,3 4 0 0 0,-126 75-1 0 0,161-85 21 0 0,1 3 0 0 0,2 1 0 0 0,-40 37 0 0 0,67-53 11 0 0,0 0 1 0 0,0 1-1 0 0,2 1 1 0 0,-1 0-1 0 0,2 0 1 0 0,0 1-1 0 0,1 0 1 0 0,1 1-1 0 0,0 0 1 0 0,1 0-1 0 0,-7 27 0 0 0,11-27 11 0 0,0-1-1 0 0,1 1 0 0 0,1 0 0 0 0,0-1 1 0 0,2 1-1 0 0,0 0 0 0 0,4 22 0 0 0,-1-18 20 0 0,1 0 0 0 0,2 0 0 0 0,0-1 0 0 0,1 0 0 0 0,12 22 0 0 0,0-8-59 0 0,2-2-1 0 0,0 0 1 0 0,3-1-1 0 0,0-1 1 0 0,2-1-1 0 0,30 25 1 0 0,-15-20 366 0 0,0-2 1 0 0,2-1-1 0 0,2-2 0 0 0,0-3 1 0 0,2-1-1 0 0,1-3 0 0 0,0-1 1 0 0,69 17-1 0 0,6-5 2174 0 0,130 16 0 0 0,3-21-2421 0 0,-96-22-2573 0 0,-56-10-1901 0 0,-66-1 1484 0 0,-12 0 2321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2:09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90 1332 0 0,'0'0'590'0'0,"0"0"-286"0"0,0 0 242 0 0,0 0 1056 0 0,0 0-41 0 0,0 0-121 0 0,0 0 58 0 0,0 0-297 0 0,0 0-268 0 0,-6 7 3060 0 0,12-103-3439 0 0,13 127-780 0 0,9 88 1628 0 0,-1-172-174 0 0,-27 55-1236 0 0,0-1 0 0 0,1 0 0 0 0,-1 0-1 0 0,1 1 1 0 0,-1-1 0 0 0,1 0 0 0 0,-1 0-1 0 0,1 0 1 0 0,0 0 0 0 0,0 0 0 0 0,-1 0 0 0 0,1 0-1 0 0,0 0 1 0 0,0 0 0 0 0,0 0 0 0 0,0 0-1 0 0,0 0 1 0 0,0-1 0 0 0,1 1 0 0 0,-1 0-1 0 0,0-1 1 0 0,0 1 0 0 0,0-1 0 0 0,1 1 0 0 0,-1-1-1 0 0,0 0 1 0 0,0 0 0 0 0,1 1 0 0 0,-1-1-1 0 0,0 0 1 0 0,1 0 0 0 0,-1 0 0 0 0,0 0-1 0 0,0-1 1 0 0,1 1 0 0 0,-1 0 0 0 0,0 0-1 0 0,1-1 1 0 0,-1 1 0 0 0,0-1 0 0 0,0 1 0 0 0,0-1-1 0 0,0 1 1 0 0,1-1 0 0 0,-1 0 0 0 0,0 0-1 0 0,0 1 1 0 0,0-1 0 0 0,0 0 0 0 0,-1 0-1 0 0,1 0 1 0 0,0 0 0 0 0,0 0 0 0 0,0 0 0 0 0,-1-1-1 0 0,1 1 1 0 0,-1 0 0 0 0,1 0 0 0 0,-1 0-1 0 0,1-1 1 0 0,-1 1 0 0 0,0 0 0 0 0,1 0-1 0 0,-1-1 1 0 0,0 1 0 0 0,0 0 0 0 0,0-1 0 0 0,0 1-1 0 0,0-1 9 0 0,5 28-543 0 0,-2-16 1382 0 0,7-27-1145 0 0,-10 15 323 0 0,0 1-1 0 0,0-1 0 0 0,1 0 0 0 0,-1 1 1 0 0,1-1-1 0 0,-1 0 0 0 0,1 1 1 0 0,-1-1-1 0 0,1 1 0 0 0,0-1 1 0 0,0 1-1 0 0,0-1 0 0 0,0 1 1 0 0,0 0-1 0 0,0-1 0 0 0,0 1 0 0 0,1 0 1 0 0,-1 0-1 0 0,0 0 0 0 0,1 0 1 0 0,-1 0-1 0 0,0 0 0 0 0,1 0 1 0 0,-1 0-1 0 0,1 1 0 0 0,0-1 1 0 0,-1 0-1 0 0,1 1 0 0 0,0 0 0 0 0,-1-1 1 0 0,1 1-1 0 0,0 0 0 0 0,-1 0 1 0 0,1 0-1 0 0,0 0 0 0 0,-1 0 1 0 0,1 0-1 0 0,0 0 0 0 0,0 1 1 0 0,-1-1-1 0 0,1 0 0 0 0,-1 1 0 0 0,1 0 1 0 0,0-1-1 0 0,-1 1 0 0 0,1 0 1 0 0,-1 0-1 0 0,1 0 0 0 0,-1 0 1 0 0,0 0-1 0 0,1 0 0 0 0,-1 0 0 0 0,0 0 1 0 0,0 1-1 0 0,0-1 0 0 0,0 0 1 0 0,0 1-1 0 0,0-1 0 0 0,0 1-16 0 0,27 48-443 0 0,-26-24-2952 0 0,-1-21-1310 0 0,2-3-3166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10.04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0 7834 0 0,'0'0'5510'0'0,"3"21"-4807"0"0,7 65-152 0 0,-10-80-455 0 0,1 0 1 0 0,-1 1 0 0 0,1-1-1 0 0,-2 0 1 0 0,1 0 0 0 0,-1 0-1 0 0,0 0 1 0 0,0 0 0 0 0,0 0-1 0 0,-1 0 1 0 0,-3 8 0 0 0,-3 6 156 0 0,5-9-195 0 0,-1 0 0 0 0,0-1-1 0 0,-11 20 1 0 0,13-55-6147 0 0,2-3-2122 0 0,0 20 6269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10.6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2124 101 3865 0 0,'0'0'10249'0'0,"-24"-1"-9410"0"0,-80-5-199 0 0,-15 2 538 0 0,69 3-913 0 0,-282 0 231 0 0,174 2-344 0 0,-54 1-56 0 0,-292-9 365 0 0,332-7-559 0 0,-201-44 0 0 0,360 55 122 0 0,1 1 27 0 0,0-1-1 0 0,0 1 0 0 0,-15 0 1 0 0,29 5 349 0 0,48 39 233 0 0,1 1-530 0 0,-35-28-17 0 0,-1 1 0 0 0,0 1 1 0 0,-2 0-1 0 0,0 1 0 0 0,16 31 0 0 0,-13-20 3 0 0,-2 0-1 0 0,-2 1 0 0 0,0 1 0 0 0,10 45 1 0 0,-22-74-84 0 0,0-1 0 0 0,0 1 0 0 0,1-1 0 0 0,-1 1 0 0 0,1 0 0 0 0,-1-1 0 0 0,1 0 0 0 0,0 1 0 0 0,0-1 0 0 0,-1 1 0 0 0,1-1 0 0 0,0 0 0 0 0,0 0 0 0 0,0 1 0 0 0,3 1 0 0 0,-2-2 6 0 0,0 0 0 0 0,0 0 0 0 0,0 0 0 0 0,0-1 1 0 0,0 1-1 0 0,1-1 0 0 0,-1 1 0 0 0,0-1 0 0 0,1 0 0 0 0,3 1 0 0 0,264 21 241 0 0,151 10-171 0 0,0-19-88 0 0,205 36 258 0 0,-547-43-2179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12.5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426 0 16740 0 0,'0'0'2926'0'0,"-10"24"-2320"0"0,-36 75-163 0 0,43-93-402 0 0,0-1-1 0 0,0 1 0 0 0,0-1 1 0 0,-1 0-1 0 0,0 0 1 0 0,0 0-1 0 0,0-1 0 0 0,-1 1 1 0 0,0-1-1 0 0,0 0 1 0 0,-6 4-1 0 0,-4 3 47 0 0,-144 98-99 0 0,47-50-7319 0 0,94-50 1903 0 0,6-5-3088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12.9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15283 0 0,'0'0'3033'0'0,"122"152"-2361"0"0,-94-108-320 0 0,-5-4-280 0 0,2-4-336 0 0,-5 0-800 0 0,-1-4-2009 0 0,-6-7-3416 0 0,-3-10-2033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22.0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54 0 0 0 0,'0'0'7864'0'0,"2"1"-7079"0"0,-1 1-611 0 0,0-1 0 0 0,0 0 0 0 0,0 1 0 0 0,0-1 0 0 0,-1 0 0 0 0,1 1 1 0 0,0-1-1 0 0,-1 1 0 0 0,1-1 0 0 0,-1 1 0 0 0,1 2 0 0 0,3 23 1429 0 0,-2-13-1049 0 0,0 16 677 0 0,-1 61 1 0 0,-2-43-1007 0 0,1 13 341 0 0,2-68 89 0 0,21-53-1365 0 0,-23 59 700 0 0,0 0 1 0 0,1 1-1 0 0,-1-1 0 0 0,0 0 1 0 0,1 1-1 0 0,-1-1 0 0 0,0 0 1 0 0,1 1-1 0 0,-1-1 0 0 0,1 0 0 0 0,-1 1 1 0 0,1-1-1 0 0,-1 1 0 0 0,1-1 1 0 0,-1 1-1 0 0,1-1 0 0 0,0 1 1 0 0,-1 0-1 0 0,1-1 0 0 0,0 1 1 0 0,-1 0-1 0 0,1-1 0 0 0,0 1 0 0 0,0 0 1 0 0,-1 0-1 0 0,1 0 0 0 0,0-1 1 0 0,0 1-1 0 0,-1 0 0 0 0,1 0 1 0 0,0 0-1 0 0,0 0 0 0 0,-1 0 1 0 0,1 1-1 0 0,0-1 0 0 0,0 0 0 0 0,-1 0 1 0 0,1 0-1 0 0,0 1 0 0 0,-1-1 1 0 0,1 0-1 0 0,0 1 0 0 0,-1-1 1 0 0,1 1-1 0 0,0-1 0 0 0,0 1 1 0 0,3 2-14 0 0,-1 0 0 0 0,1 1 0 0 0,-1-1 1 0 0,0 1-1 0 0,0-1 0 0 0,3 5 0 0 0,-2-1 39 0 0,0 0 1 0 0,0 0-1 0 0,-1 0 0 0 0,0 0 0 0 0,0 1 0 0 0,2 9 0 0 0,-5-16-3 0 0,0 1 1 0 0,1 0-1 0 0,-1 0 0 0 0,0 0 0 0 0,0 0 0 0 0,0 0 1 0 0,0 0-1 0 0,-1 0 0 0 0,1-1 0 0 0,0 1 0 0 0,-1 0 1 0 0,1 0-1 0 0,-2 3 0 0 0,1-4 6 0 0,0 0 1 0 0,0 0-1 0 0,0 0 1 0 0,0 0-1 0 0,0 0 1 0 0,0 0-1 0 0,0 0 1 0 0,-1 0-1 0 0,1 0 1 0 0,0 0-1 0 0,0-1 1 0 0,-1 1-1 0 0,1 0 1 0 0,0-1-1 0 0,-1 1 1 0 0,1-1-1 0 0,-1 1 1 0 0,1-1-1 0 0,-1 0 1 0 0,-1 0-1 0 0,-3 1-60 0 0,0-1 0 0 0,0 0 1 0 0,0 0-1 0 0,0-1 0 0 0,-1 1 0 0 0,1-1 0 0 0,0-1 1 0 0,0 1-1 0 0,0-1 0 0 0,-6-3 0 0 0,-22-11-3024 0 0,3-3-4645 0 0,22 14 2748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22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 1 5433 0 0,'0'0'5508'0'0,"7"21"-4767"0"0,23 67-176 0 0,-28-81-471 0 0,0 0 1 0 0,0-1 0 0 0,-1 1 0 0 0,0 0-1 0 0,0 1 1 0 0,0 6 0 0 0,-1-4 62 0 0,0-9-139 0 0,1 13 313 0 0,-2 22 1 0 0,1-33-267 0 0,-1 1 0 0 0,1-1 0 0 0,-1 1 0 0 0,0-1 0 0 0,0 0 0 0 0,0 0 0 0 0,0 1 0 0 0,-1-1 1 0 0,1 0-1 0 0,-1 0 0 0 0,0 0 0 0 0,-2 3 832 0 0,4-18-21 0 0,2-21 0 0 0,-1 30-913 0 0,0-1-1 0 0,0 1 1 0 0,0-1 0 0 0,0 1 0 0 0,0-1 0 0 0,1 1 0 0 0,-1 0-1 0 0,1-1 1 0 0,0 1 0 0 0,2-3 0 0 0,-3 6 21 0 0,-1-1 1 0 0,1 1-1 0 0,-1-1 1 0 0,1 1-1 0 0,-1-1 1 0 0,1 1-1 0 0,-1-1 1 0 0,1 1-1 0 0,0-1 1 0 0,-1 1-1 0 0,1 0 1 0 0,0-1-1 0 0,-1 1 1 0 0,1 0-1 0 0,0 0 1 0 0,0-1-1 0 0,-1 1 1 0 0,1 0-1 0 0,0 0 1 0 0,0 0-1 0 0,1 0 1 0 0,-1 0-7 0 0,1 1 0 0 0,-1-1-1 0 0,0 0 1 0 0,1 1 0 0 0,-1-1 0 0 0,0 1 0 0 0,0 0 0 0 0,1-1 0 0 0,-1 1-1 0 0,2 2 1 0 0,2 1 4 0 0,0 1-1 0 0,-1 0 0 0 0,8 10 0 0 0,-12-14 29 0 0,3 3 33 0 0,1 0 0 0 0,-1 0 0 0 0,-1 1 0 0 0,1-1 0 0 0,-1 1 0 0 0,0 0 0 0 0,0 0-1 0 0,0-1 1 0 0,-1 1 0 0 0,1 1 0 0 0,-1-1 0 0 0,0 10 0 0 0,-1-14-24 0 0,0 0 0 0 0,0 1 1 0 0,-1-1-1 0 0,1 0 0 0 0,-1 0 0 0 0,1 1 0 0 0,-1-1 1 0 0,1 0-1 0 0,-1 0 0 0 0,0 0 0 0 0,0 0 0 0 0,0 0 1 0 0,1 0-1 0 0,-1 0 0 0 0,0 0 0 0 0,0 0 0 0 0,0-1 1 0 0,0 1-1 0 0,0 0 0 0 0,-1 0 0 0 0,1-1 0 0 0,0 1 1 0 0,0-1-1 0 0,0 1 0 0 0,-1-1 0 0 0,1 0 0 0 0,0 1 1 0 0,0-1-1 0 0,-1 0 0 0 0,0 0 0 0 0,-5 1-43 0 0,0 0-1 0 0,0-1 0 0 0,0 0 1 0 0,-9-1-1 0 0,11 1-272 0 0,0-1 0 0 0,0 0 1 0 0,0-1-1 0 0,0 1 0 0 0,1-1 0 0 0,-6-3 0 0 0,-14-8-4063 0 0,14 8 1251 0 0,-1-2-4493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24.0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3183 59 0 0 0,'-77'-30'0'0'0,"69"28"150"0"0,-1 1 0 0 0,1-1 0 0 0,-1 1 0 0 0,0 1 0 0 0,1 0 0 0 0,-15 1 0 0 0,-2 0 196 0 0,-641-1 4447 0 0,314-12-4618 0 0,35 0-318 0 0,-319 26 994 0 0,436-6-653 0 0,-232-5 496 0 0,71-23-1187 0 0,319 16 50 0 0,42 4 252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27.5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81 0 0 0,'-35'-59'0'0'0,"26"47"0"0"0,8 11 0 0 0,1-2 0 0 0,-18-2 6562 0 0,18 20-5533 0 0,0-1-554 0 0,23 130 1797 0 0,-4-37-1778 0 0,-4 35 72 0 0,-3 169 1 0 0,-12-294-549 0 0,2 59 34 0 0,-1-65-23 0 0,0 0 0 0 0,1-1 0 0 0,1 1 0 0 0,0-1 0 0 0,4 11 0 0 0,4 5-119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28.5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1236 106 0 0 0,'0'0'4289'0'0,"-20"-12"-3676"0"0,-64-39-54 0 0,55 36-139 0 0,15 12 23 0 0,5 3-168 0 0,-322-24 4995 0 0,-2 23-5311 0 0,160 3 462 0 0,-29-4 785 0 0,202 3-1196 0 0,-1-1-1 0 0,0 0 1 0 0,1 1-1 0 0,-1-1 1 0 0,0 1 0 0 0,1-1-1 0 0,-1 1 1 0 0,0-1 0 0 0,1 1-1 0 0,-1-1 1 0 0,1 1-1 0 0,-1-1 1 0 0,1 1 0 0 0,-1 0-1 0 0,1-1 1 0 0,0 1 0 0 0,-1 0-1 0 0,1-1 1 0 0,0 1 0 0 0,-1 0-1 0 0,1 0 1 0 0,0-1-1 0 0,0 2 1 0 0,-6 22 325 0 0,6-23-297 0 0,-2 8 21 0 0,-1 0 1 0 0,1-1-1 0 0,-2 1 0 0 0,-3 8 1 0 0,4-11-38 0 0,2-2 62 0 0,1 0 0 0 0,-1 0 1 0 0,1 0-1 0 0,0 0 0 0 0,0 0 0 0 0,0 1 1 0 0,0-1-1 0 0,2 5 0 0 0,-2-8-81 0 0,18 76 922 0 0,-7-34-591 0 0,3 37-92 0 0,6 88 0 0 0,-20-162-240 0 0,5 130-12 0 0,-4-72-12 0 0,5 15-32 0 0,-4-51 60 0 0,-1-22-7 0 0,1 1 1 0 0,-1-1-1 0 0,1 0 1 0 0,3 7-1 0 0,3 13 44 0 0,3 14-17 0 0,-3 6-115 0 0,-8-43 92 0 0,1-1 1 0 0,-1 0-1 0 0,1 0 0 0 0,-1 1 1 0 0,1-1-1 0 0,0 0 0 0 0,0 0 1 0 0,0 0-1 0 0,0 0 1 0 0,0 0-1 0 0,1 0 0 0 0,-1 0 1 0 0,1 0-1 0 0,-1 0 0 0 0,1-1 1 0 0,-1 1-1 0 0,1 0 1 0 0,0-1-1 0 0,0 0 0 0 0,0 1 1 0 0,0-1-1 0 0,0 0 0 0 0,0 0 1 0 0,0 0-1 0 0,0 0 0 0 0,0 0 1 0 0,4 0-1 0 0,5 1 56 0 0,0 0 1 0 0,0 0-1 0 0,1-1 0 0 0,15-1 1 0 0,-9 0 2 0 0,626-14 1665 0 0,-626 13-1797 0 0,43-6-849 0 0,-53 6 668 0 0,-1 0-1 0 0,1-1 0 0 0,-1-1 1 0 0,0 1-1 0 0,12-6 0 0 0,-18 7-355 0 0,1 0-1136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29.4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0 2080 0 0,'0'0'14165'0'0,"1"12"-13606"0"0,0-9-509 0 0,6 89 1112 0 0,-13-24-284 0 0,0-1-641 0 0,6-66-259 0 0,0-1 0 0 0,1 1 1 0 0,-1 0-1 0 0,0 0 0 0 0,0 0 1 0 0,0 0-1 0 0,0-1 1 0 0,1 1-1 0 0,-1 0 0 0 0,0 0 1 0 0,1-1-1 0 0,-1 1 0 0 0,0 0 1 0 0,1-1-1 0 0,-1 1 0 0 0,1 0 1 0 0,1 0-1 0 0,4 2-3106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2:10.2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204 115 2568 0 0,'0'0'8833'0'0,"0"0"-6191"0"0,0 0-2106 0 0,0 0-277 0 0,0 0-100 0 0,0 0 203 0 0,-7 0 131 0 0,-20 3-516 0 0,-85-4 1148 0 0,59-36-7580 0 0,49 28 1765 0 0</inkml:trace>
  <inkml:trace contextRef="#ctx0" brushRef="#br0" timeOffset="169.79">173 15 2764 0 0,'0'0'7193'0'0,"0"0"-5581"0"0,0 0-1000 0 0,0 0-136 0 0,0 0-68 0 0,0 0 268 0 0,0 0 172 0 0,0 0-128 0 0,-49 9-416 0 0,30-12-304 0 0,1 0-932 0 0,2-1-596 0 0,2 1-2572 0 0,4-7-4485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29.7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62 0 0 0,'0'0'12396'0'0,"-13"-9"-11300"0"0,-42-30-230 0 0,52 37-755 0 0,0 0 0 0 0,-1 0 0 0 0,1 0 0 0 0,-1 1 0 0 0,-5-3 0 0 0,-7 4 246 0 0,8 1-276 0 0,-16 0-557 0 0,-45 8-1 0 0,47-5-1043 0 0,9-1-1503 0 0,9 9-6943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30.1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284 8 0 0 0,'0'0'16291'0'0,"-13"1"-15898"0"0,-2-1-273 0 0,-69-2 646 0 0,-32-4-1154 0 0,91 5-4291 0 0,0 1-4470 0 0,20 0 5795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34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264 431 0 0 0,'0'0'3566'0'0,"8"6"-3486"0"0,0 1-21 0 0,-4-3 9 0 0,1 0-1 0 0,-1-1 1 0 0,1 0 0 0 0,-1 0-1 0 0,1 0 1 0 0,5 2-1 0 0,-5-2 241 0 0,0-1 0 0 0,0-1 0 0 0,0 1 0 0 0,0-1 0 0 0,0 0 1 0 0,0 0-1 0 0,0 0 0 0 0,0 0 0 0 0,0-1 0 0 0,0 0 0 0 0,0 0 0 0 0,0-1 0 0 0,8-1 0 0 0,-7 1-73 0 0,1-1 0 0 0,-1-1 0 0 0,0 1 0 0 0,0-1 1 0 0,0 0-1 0 0,0 0 0 0 0,0-1 0 0 0,0 1 0 0 0,7-8 0 0 0,-6 5-9 0 0,-1 0-1 0 0,0-1 0 0 0,0 0 1 0 0,0 0-1 0 0,-1 0 0 0 0,0-1 0 0 0,-1 0 1 0 0,0 1-1 0 0,0-2 0 0 0,0 1 1 0 0,-1 0-1 0 0,0-1 0 0 0,-1 1 0 0 0,0-1 1 0 0,2-15-1 0 0,-4 15-199 0 0,-1-1 0 0 0,0 0 0 0 0,0 1-1 0 0,-1-1 1 0 0,0 1 0 0 0,0-1 0 0 0,-1 1 0 0 0,-1 0 0 0 0,1 0-1 0 0,-6-9 1 0 0,0 2-11 0 0,-1 1 0 0 0,0-1-1 0 0,-1 2 1 0 0,-19-20-1 0 0,20 23 10 0 0,-1 2 0 0 0,0-1 0 0 0,-1 2 0 0 0,0-1 0 0 0,0 2-1 0 0,-1-1 1 0 0,-21-8 0 0 0,23 12 34 0 0,0 0 0 0 0,-1 1 0 0 0,1 0 0 0 0,0 1 0 0 0,-1 0-1 0 0,0 1 1 0 0,1 0 0 0 0,-1 1 0 0 0,-23 2 0 0 0,29-1-36 0 0,0 0 0 0 0,0 1 0 0 0,1 0 0 0 0,-1 0 1 0 0,0 0-1 0 0,0 1 0 0 0,1 0 0 0 0,0 0 0 0 0,-7 4 0 0 0,5-1-5 0 0,0 0 0 0 0,0 0 1 0 0,0 1-1 0 0,1 0 0 0 0,-8 12 0 0 0,4-4-14 0 0,1 0 0 0 0,1 0-1 0 0,1 1 1 0 0,0 1-1 0 0,-9 33 1 0 0,12-34-80 0 0,0 1 0 0 0,2-1-1 0 0,0 1 1 0 0,0 0 0 0 0,2 0 0 0 0,2 28-1 0 0,-1-36 53 0 0,1-1 0 0 0,-1 0 1 0 0,1 0-1 0 0,1 0 0 0 0,0 0 0 0 0,0 0 0 0 0,0 0 0 0 0,1-1 0 0 0,0 1 0 0 0,0-1 1 0 0,1 0-1 0 0,0 0 0 0 0,0-1 0 0 0,1 0 0 0 0,8 8 0 0 0,-2-5 38 0 0,-1-1 0 0 0,2-1 0 0 0,-1 0 0 0 0,1-1 0 0 0,0 0 0 0 0,0 0 0 0 0,0-2 0 0 0,18 4 0 0 0,2-1-638 0 0,1-1-1 0 0,43 1 1 0 0,-36-6-2111 0 0,-14-1-2183 0 0,-24 0 4062 0 0,8 0-3847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35.6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338 445 0 0 0,'0'0'8354'0'0,"20"-7"-7330"0"0,61-26 50 0 0,-55 22-264 0 0,-19 6 13 0 0,-2 1-351 0 0,-2 1-262 0 0,-1 1-1 0 0,1 0 1 0 0,-1-1-1 0 0,0 0 1 0 0,1 0-1 0 0,-1 1 1 0 0,0-1-1 0 0,-1 0 1 0 0,1-1 0 0 0,0 1-1 0 0,-1 0 1 0 0,0 0-1 0 0,1-4 1 0 0,-1 1-83 0 0,0 0 0 0 0,0 1 1 0 0,-1-1-1 0 0,1 1 1 0 0,-1-1-1 0 0,-1 0 1 0 0,-1-8-1 0 0,-1 0-88 0 0,0 1 1 0 0,-2-1-1 0 0,0 1 0 0 0,0 0 1 0 0,-13-22-1 0 0,5 14 3 0 0,0 1 0 0 0,-1 0 0 0 0,-20-21 0 0 0,26 32 31 0 0,-1 1 1 0 0,0 0-1 0 0,0 0 0 0 0,-1 1 0 0 0,1 0 0 0 0,-2 1 1 0 0,1 0-1 0 0,-18-7 0 0 0,22 11-9 0 0,-1 0-1 0 0,0 0 1 0 0,0 0 0 0 0,0 1-1 0 0,0 0 1 0 0,0 1 0 0 0,0-1-1 0 0,0 2 1 0 0,0-1-1 0 0,0 1 1 0 0,-12 2 0 0 0,10 0-22 0 0,0-1 0 0 0,1 2 0 0 0,-1-1 0 0 0,1 1 0 0 0,0 0 1 0 0,0 1-1 0 0,1 0 0 0 0,-13 11 0 0 0,9-6-50 0 0,-1 1 0 0 0,2 0 0 0 0,0 1 0 0 0,0 0 0 0 0,1 0 0 0 0,-12 23 0 0 0,17-27-33 0 0,0 0 0 0 0,1 0 1 0 0,0 0-1 0 0,0 0 0 0 0,1 0 0 0 0,0 1 1 0 0,0-1-1 0 0,1 1 0 0 0,0 0 0 0 0,0-1 0 0 0,1 1 1 0 0,0 0-1 0 0,2 10 0 0 0,0-13 32 0 0,0-1 0 0 0,0 0 0 0 0,0 1 0 0 0,0-1 1 0 0,1 0-1 0 0,0 0 0 0 0,0 0 0 0 0,0-1 0 0 0,1 1 0 0 0,-1-1 0 0 0,1 0 0 0 0,8 7 0 0 0,1 0-118 0 0,0-1 1 0 0,30 17-1 0 0,-9-9-1418 0 0,52 19 1 0 0,-45-22-2504 0 0,0-2-3731 0 0,-32-10 5102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46.64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 1 4121 0 0,'0'0'6733'0'0,"0"23"-6173"0"0,2 78-213 0 0,-1-70-316 0 0,-2 1 0 0 0,-1-1 1 0 0,-7 32-1 0 0,7-51-112 0 0,-14 64-4570 0 0,15-72 3737 0 0,0-2-740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47.2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2497 177 232 0 0,'0'0'2862'0'0,"-26"-8"-2395"0"0,-83-28-175 0 0,95 32-248 0 0,-1 0-1 0 0,0 0 1 0 0,-27-2 0 0 0,25 4-31 0 0,-538-36 472 0 0,-360-13 1768 0 0,560 27-1210 0 0,-1 31-1295 0 0,325-5 159 0 0,-12 1 59 0 0,43-3 102 0 0,0 0-1 0 0,-1 0 1 0 0,1 0 0 0 0,0 1 0 0 0,0-1 0 0 0,0 0-1 0 0,0 0 1 0 0,-1 0 0 0 0,1 0 0 0 0,0 0-1 0 0,0 1 1 0 0,0-1 0 0 0,0 0 0 0 0,0 0 0 0 0,0 0-1 0 0,-1 0 1 0 0,1 1 0 0 0,0-1 0 0 0,0 0-1 0 0,0 0 1 0 0,0 0 0 0 0,0 1 0 0 0,0-1 0 0 0,0 0-1 0 0,0 0 1 0 0,0 1 0 0 0,0-1 0 0 0,0 0-1 0 0,0 0 1 0 0,0 0 0 0 0,0 1 0 0 0,0-1 0 0 0,0 0-1 0 0,0 0 1 0 0,0 0 0 0 0,0 1 0 0 0,0-1-1 0 0,0 0 1 0 0,1 0 0 0 0,-1 0 0 0 0,0 1 0 0 0,0-1-1 0 0,0 0 1 0 0,0 0 0 0 0,0 0 0 0 0,1 0 0 0 0,-1 0-1 0 0,0 1 1 0 0,9 11-280 0 0,-7-10 432 0 0,18 23-25 0 0,8 9 30 0 0,30 50 0 0 0,72 163-228 0 0,-116-210-17 0 0,-9-24 45 0 0,1 0 0 0 0,13 24 0 0 0,-16-33-39 0 0,0 0 0 0 0,0 0-1 0 0,0 0 1 0 0,0 0 0 0 0,1-1 0 0 0,-1 0 0 0 0,1 0 0 0 0,0 0 0 0 0,0 0-1 0 0,0 0 1 0 0,1-1 0 0 0,6 3 0 0 0,4 0-88 0 0,0 0 0 0 0,0-1 0 0 0,1-1 1 0 0,22 2-1 0 0,65-1 22 0 0,-94-3 81 0 0,1372 4 684 0 0,-1075-6-98 0 0,177 17 560 0 0,-277-4-7797 0 0,-167-10 4063 0 0,-23-1-1292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1:52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1 207 15731 0 0,'0'0'5189'0'0,"11"20"-4894"0"0,35 64-36 0 0,-42-77-166 0 0,-1 0-1 0 0,1 0 1 0 0,-1 0 0 0 0,2 11 0 0 0,-4-16-9 0 0,0 0 0 0 0,-1 0 0 0 0,1 0 1 0 0,0 0-1 0 0,0 0 0 0 0,0 0 0 0 0,2 3 1 0 0,-3-5-44 0 0,0 0 0 0 0,1 1 1 0 0,-1-1-1 0 0,0 0 1 0 0,1 0-1 0 0,-1 1 0 0 0,1-1 1 0 0,-1 0-1 0 0,0 0 1 0 0,1 1-1 0 0,-1-1 0 0 0,1 0 1 0 0,-1 0-1 0 0,0 0 1 0 0,1 0-1 0 0,-1 1 0 0 0,1-1 1 0 0,-1 0-1 0 0,1 0 1 0 0,-1 0-1 0 0,1 0 1 0 0,-1 0-1 0 0,1 0 0 0 0,-1 0 1 0 0,0 0-1 0 0,1-1 1 0 0,-1 1-1 0 0,1 0 0 0 0,-1 0 1 0 0,1 0-1 0 0,-1 0 1 0 0,0-1-1 0 0,1 1 0 0 0,-1 0 1 0 0,1 0-1 0 0,-1-1 1 0 0,0 1-1 0 0,1 0 1 0 0,-1-1-1 0 0,0 1 0 0 0,1 0 1 0 0,-1-1-1 0 0,0 1 1 0 0,16-18 516 0 0,-15 16-502 0 0,7-9 128 0 0,15-22 118 0 0,2 1 0 0 0,41-42 0 0 0,-36 48-476 0 0,0 1 0 0 0,1 1 1 0 0,2 2-1 0 0,68-34 0 0 0,6 11-9144 0 0,-89 38-1976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9.5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664 1 0 0 0,'0'0'15222'0'0,"1"19"-14558"0"0,2 59-77 0 0,-3-75-538 0 0,0-1 0 0 0,-1 1 0 0 0,1 0 0 0 0,-1-1 1 0 0,1 1-1 0 0,-1-1 0 0 0,0 1 0 0 0,-1 4 0 0 0,1-6-10 0 0,0 0 1 0 0,0 0-1 0 0,1 0 0 0 0,-1 0 1 0 0,0 0-1 0 0,0 0 0 0 0,0-1 0 0 0,0 1 1 0 0,-2 1-1 0 0,-3 2 139 0 0,-8 7 70 0 0,0 0 0 0 0,-1-1 1 0 0,0-1-1 0 0,-1 0 0 0 0,0-2 0 0 0,0 1 0 0 0,-21 5 0 0 0,8-5-130 0 0,0-1 0 0 0,-1-1 0 0 0,-43 3 0 0 0,42-7-165 0 0,-1-1 0 0 0,1-1 0 0 0,-1-2 0 0 0,-47-9 0 0 0,78 11 42 0 0,-3-1-29 0 0,0 0 1 0 0,0 0 0 0 0,0-1-1 0 0,-6-2 1 0 0,10 4 33 0 0,-1 0-1 0 0,0-1 1 0 0,1 1-1 0 0,-1 0 1 0 0,0-1-1 0 0,1 1 1 0 0,-1-1-1 0 0,1 1 1 0 0,-1-1 0 0 0,1 1-1 0 0,-1-1 1 0 0,1 1-1 0 0,-1-1 1 0 0,1 1-1 0 0,0-1 1 0 0,-1 0-1 0 0,1 1 1 0 0,0-1-1 0 0,-1 0 1 0 0,1 1-1 0 0,0-1 1 0 0,0 0-1 0 0,0 1 1 0 0,-1-1-1 0 0,1 0 1 0 0,0 0 0 0 0,0 1-1 0 0,0-1 1 0 0,0 0-1 0 0,0 1 1 0 0,1-1-1 0 0,-1 0 1 0 0,0 0-1 0 0,0 1 1 0 0,0-1-1 0 0,1 0 1 0 0,0-1-13 0 0,0 1 0 0 0,0 0 1 0 0,0 0-1 0 0,0 1 0 0 0,0-1 1 0 0,0 0-1 0 0,0 0 0 0 0,0 0 0 0 0,1 1 1 0 0,-1-1-1 0 0,0 0 0 0 0,1 1 1 0 0,-1 0-1 0 0,0-1 0 0 0,1 1 1 0 0,-1 0-1 0 0,2-1 0 0 0,25-2-164 0 0,6 3 433 0 0,-48 9-178 0 0,-48 16 324 0 0,46-19-385 0 0,0 0 0 0 0,1 1-1 0 0,-1 1 1 0 0,-19 13-1 0 0,34-21-8 0 0,0 1-1 0 0,1-1 1 0 0,-1 0-1 0 0,0 1 1 0 0,1-1 0 0 0,-1 1-1 0 0,1 0 1 0 0,-1-1-1 0 0,1 1 1 0 0,-1-1-1 0 0,1 1 1 0 0,-1 0-1 0 0,1-1 1 0 0,-1 1-1 0 0,1 0 1 0 0,0 0-1 0 0,-1-1 1 0 0,1 1 0 0 0,0 0-1 0 0,0 0 1 0 0,0-1-1 0 0,-1 1 1 0 0,1 0-1 0 0,0 0 1 0 0,0 0-1 0 0,0-1 1 0 0,0 1-1 0 0,1 0 1 0 0,-1 0 0 0 0,0 0-1 0 0,0-1 1 0 0,0 1-1 0 0,1 0 1 0 0,-1 0-1 0 0,0-1 1 0 0,0 1-1 0 0,1 0 1 0 0,-1-1-1 0 0,1 1 1 0 0,-1 0 0 0 0,1-1-1 0 0,-1 1 1 0 0,1 0-1 0 0,-1-1 1 0 0,1 1-1 0 0,0-1 1 0 0,0 1-1 0 0,4 3 47 0 0,1 0 0 0 0,-1 0 0 0 0,1-1 0 0 0,9 4 0 0 0,-13-6-71 0 0,35 13-98 0 0,-29-12-474 0 0,0 1 0 0 0,0 0 1 0 0,0 0-1 0 0,7 5 0 0 0,-8-2-3063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9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8642 0 0,'0'0'11962'0'0,"2"22"-11555"0"0,4 68-63 0 0,-4 0 516 0 0,-2-59-716 0 0,0-16-569 0 0,-2-36-17064 0 0,2 15 13044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0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4681 0 0,'0'0'14106'0'0,"18"18"-13840"0"0,54 53-28 0 0,-58-54-126 0 0,-14-17-109 0 0,0 1-1 0 0,0-1 1 0 0,0 0-1 0 0,0 0 1 0 0,1 0-1 0 0,-1 0 1 0 0,0 0 0 0 0,0 0-1 0 0,0 0 1 0 0,0 1-1 0 0,0-1 1 0 0,0 0-1 0 0,0 0 1 0 0,0 0-1 0 0,0 0 1 0 0,0 0 0 0 0,0 0-1 0 0,0 1 1 0 0,0-1-1 0 0,0 0 1 0 0,0 0-1 0 0,0 0 1 0 0,0 0 0 0 0,0 0-1 0 0,0 0 1 0 0,0 0-1 0 0,0 1 1 0 0,-1-1-1 0 0,1 0 1 0 0,0 0 0 0 0,0 0-1 0 0,0 0 1 0 0,0 0-1 0 0,0 0 1 0 0,0 0-1 0 0,0 0 1 0 0,0 1-1 0 0,0-1 1 0 0,0 0 0 0 0,-1 0-1 0 0,-2 2 39 0 0,0 0 0 0 0,-1-1-1 0 0,1 1 1 0 0,-1-1 0 0 0,1 1 0 0 0,-1-1-1 0 0,0 0 1 0 0,0-1 0 0 0,-4 1 0 0 0,-5 0-135 0 0,-18-1 0 0 0,12 0-86 0 0,19 0 159 0 0,0 1 24 0 0,1 0 1 0 0,0-1-1 0 0,0 1 1 0 0,-1 0-1 0 0,1 0 0 0 0,0 0 1 0 0,0-1-1 0 0,0 1 1 0 0,0 0-1 0 0,1 0 0 0 0,-2-1 1 0 0,17 11 156 0 0,-1 1 1 0 0,0 0-1 0 0,-1 1 0 0 0,-1 1 0 0 0,21 25 1 0 0,-31-35-476 0 0,0 1 0 0 0,0 0 1 0 0,0-1-1 0 0,1 0 0 0 0,5 4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2:10.8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4 337 2660 0 0,'0'0'2448'0'0,"0"0"1843"0"0,0 0-2558 0 0,0 0-845 0 0,0 0 424 0 0,0 0 97 0 0,0 0-219 0 0,0 0-293 0 0,0 0-252 0 0,-3-7 1360 0 0,62-205-2851 0 0,-57 200 715 0 0,-2 6 117 0 0,1-1 1 0 0,0 0-1 0 0,0 1 1 0 0,0-1-1 0 0,1 1 1 0 0,0-1-1 0 0,0 1 1 0 0,0 0-1 0 0,1 0 1 0 0,0 0-1 0 0,0 0 0 0 0,1 0 1 0 0,0 0-1 0 0,0 1 1 0 0,0 0-1 0 0,2-2 14 0 0,-2 8-50 0 0,0 0 0 0 0,0 0 0 0 0,0 1 0 0 0,-1-1 0 0 0,1 1 0 0 0,-1 0 0 0 0,1 0 1 0 0,-1 1-1 0 0,0-1 0 0 0,0 0 0 0 0,1 1 0 0 0,-2 0 0 0 0,1 0 0 0 0,0 0 0 0 0,-1 0 0 0 0,1 0 0 0 0,-1 1 0 0 0,0-1 0 0 0,0 1 0 0 0,0-1 0 0 0,-1 1 0 0 0,1 0 0 0 0,-1 0 0 0 0,0 0 0 0 0,0-1 0 0 0,0 4 50 0 0,33 190 417 0 0,-28-175-1808 0 0,8-38-10267 0 0,-10 7 8901 0 0</inkml:trace>
  <inkml:trace contextRef="#ctx0" brushRef="#br0" timeOffset="247.59">266 209 2980 0 0,'0'0'5845'0'0,"0"0"-3405"0"0,0 0-412 0 0,0 0-1216 0 0,0 0-684 0 0,0 0-68 0 0,0 0 576 0 0,-39-11 244 0 0,20 8-275 0 0,0-1-417 0 0,-1 1-184 0 0,-1-1-4 0 0,2 2-509 0 0,5 1-787 0 0,-1 0-764 0 0,7 1-2544 0 0,3 0-2797 0 0</inkml:trace>
  <inkml:trace contextRef="#ctx0" brushRef="#br0" timeOffset="700.67">333 381 10577 0 0,'0'0'1230'0'0,"0"0"-637"0"0,0 0-377 0 0,0 0-123 0 0,1-6-13 0 0,19-56 1302 0 0,-16 66-1371 0 0,-1 1 0 0 0,0 0 1 0 0,0 0-1 0 0,-1 1 0 0 0,1-1 1 0 0,-1 0-1 0 0,0 1 1 0 0,-1-1-1 0 0,1 1 0 0 0,-1 0 1 0 0,0-1-1 0 0,-1 1 0 0 0,1 0 1 0 0,-1 0-1 0 0,0 0 1 0 0,-1-1-1 0 0,1 2-11 0 0,6-11 2570 0 0,-6 4-2588 0 0,0 1 1 0 0,0 0-1 0 0,0 0 0 0 0,0 0 1 0 0,0-1-1 0 0,0 1 1 0 0,0 0-1 0 0,0 0 1 0 0,1 0-1 0 0,-1-1 1 0 0,0 1-1 0 0,0 0 0 0 0,1-1 1 0 0,-1 1-1 0 0,1 0 1 0 0,-1 0-1 0 0,0-1 1 0 0,1 1-1 0 0,-1-1 1 0 0,1 1-1 0 0,-1 0 0 0 0,1-1 1 0 0,0 1-1 0 0,-1-1 1 0 0,1 1-1 0 0,0-1 1 0 0,-1 0-1 0 0,1 1 1 0 0,0-1-1 0 0,-1 0 0 0 0,1 1 1 0 0,0-1-1 0 0,0 0 1 0 0,0 0-1 0 0,-1 0 1 0 0,1 0-1 0 0,0 1 1 0 0,0-1-1 0 0,-1 0 0 0 0,1 0 1 0 0,0-1-1 0 0,0 1 1 0 0,0 0-1 0 0,-1 0 1 0 0,1 0-1 0 0,0 0 1 0 0,0-1-1 0 0,-1 1 0 0 0,1 0 1 0 0,0-1-1 0 0,-1 1 1 0 0,1-1-1 0 0,0 1 1 0 0,-1 0-1 0 0,1-1 1 0 0,0 0-1 0 0,-1 1 0 0 0,1-1 1 0 0,-1 1-1 0 0,1-1 1 0 0,-1 0-1 0 0,1 1 1 0 0,-1-1-1 0 0,0 0 1 0 0,1 1-1 0 0,-1-1 0 0 0,0 0 1 0 0,0 0-1 0 0,1 1 1 0 0,-1-1 17 0 0,32-19 370 0 0,20 2-55 0 0,-48 19-286 0 0,-1 0-1 0 0,0 1 1 0 0,0-1-1 0 0,0 1 1 0 0,0-1-1 0 0,0 1 1 0 0,0 0-1 0 0,0 0 1 0 0,0 0-1 0 0,-1 0 1 0 0,1 1-1 0 0,-1-1 1 0 0,1 1-1 0 0,-1 0 1 0 0,0-1-1 0 0,0 1 0 0 0,-1 0 1 0 0,1 0-1 0 0,0 0 1 0 0,-1 1-1 0 0,0-1 1 0 0,1 3-29 0 0,8 39-637 0 0,-9-39-4163 0 0,4-8-3428 0 0</inkml:trace>
  <inkml:trace contextRef="#ctx0" brushRef="#br0" timeOffset="1802.45">373 395 88 0 0,'0'0'872'0'0,"0"0"-728"0"0,0 0-144 0 0,0 0-24 0 0,0 0-472 0 0</inkml:trace>
  <inkml:trace contextRef="#ctx0" brushRef="#br0" timeOffset="2236.52">373 395 820 0 0,'5'5'7468'0'0,"6"8"-3997"0"0,52 50-3659 0 0,-38-39 2892 0 0,-36-70-2163 0 0,-39-71-2754 0 0,49 118 2182 0 0,-1 0 0 0 0,1 0 0 0 0,-1 0 0 0 0,1-1 0 0 0,-1 1-1 0 0,1 1 1 0 0,0-1 0 0 0,-1 0 0 0 0,1 0 0 0 0,0 0 0 0 0,0 1 0 0 0,0-1 0 0 0,0 0-1 0 0,0 1 1 0 0,0-1 0 0 0,0 1 0 0 0,0-1 0 0 0,1 1 0 0 0,-1 0 0 0 0,1-1 0 0 0,-1 1 0 0 0,1 0-1 0 0,0-1 1 0 0,-1 1 0 0 0,1 0 0 0 0,0 0 0 0 0,0-1 0 0 0,0 1 0 0 0,0 0 0 0 0,1-1-1 0 0,-1 1 1 0 0,0 0 0 0 0,1-1 0 0 0,0 2 31 0 0,0 1 177 0 0,1 0 0 0 0,0-1-1 0 0,0 1 1 0 0,0-1 0 0 0,0 0 0 0 0,1 0 0 0 0,-1 0-1 0 0,1 0 1 0 0,0 0 0 0 0,0 0 0 0 0,0-1-1 0 0,0 0 1 0 0,0 1 0 0 0,1-1 0 0 0,-1 0 0 0 0,1 0-1 0 0,-1-1 1 0 0,1 1 0 0 0,0-1 0 0 0,-1 0-1 0 0,1 0 1 0 0,0 0 0 0 0,0 0 0 0 0,0-1 0 0 0,0 0-1 0 0,0 1 1 0 0,0-1 0 0 0,0-1-177 0 0,-26-28-3061 0 0,13 23-2176 0 0,6 1-188 0 0</inkml:trace>
  <inkml:trace contextRef="#ctx0" brushRef="#br0" timeOffset="2843.12">648 466 3708 0 0,'0'0'5361'0'0,"0"0"-4114"0"0,0 0-929 0 0,0 0 702 0 0,0 0 97 0 0,0 0-523 0 0,0 0-799 0 0,7-36-335 0 0,-6 35 547 0 0,-1 0-1 0 0,1 0 1 0 0,-1 0-1 0 0,0 0 1 0 0,1 0-1 0 0,-1 0 1 0 0,1 1-1 0 0,0-1 1 0 0,-1 0-1 0 0,1 0 1 0 0,0 0-1 0 0,-1 1 1 0 0,1-1-1 0 0,0 0 1 0 0,0 1-1 0 0,0-1 1 0 0,0 1-1 0 0,0-1 1 0 0,-1 1-1 0 0,1 0 1 0 0,0-1-1 0 0,0 1 1 0 0,0 0-1 0 0,0-1 1 0 0,0 1-1 0 0,0 0 1 0 0,0 0-1 0 0,0 0 1 0 0,0 0-1 0 0,0 0 1 0 0,0 0-1 0 0,0 0 1 0 0,0 0-1 0 0,0 1 0 0 0,0-1 1 0 0,0 0-1 0 0,0 0 1 0 0,0 1-1 0 0,0-1 1 0 0,0 1-1 0 0,0-1 1 0 0,0 1-1 0 0,0-1 1 0 0,-1 1-1 0 0,1 0 1 0 0,0-1-1 0 0,0 1 1 0 0,-1 0-1 0 0,1 0 1 0 0,0-1-1 0 0,-1 1 1 0 0,1 0-1 0 0,-1 0 1 0 0,1 0-1 0 0,-1 0 1 0 0,1 0-1 0 0,-1 0 1 0 0,0 0-1 0 0,1 0 1 0 0,-1 0-1 0 0,0 0 1 0 0,0 0-1 0 0,0 0 1 0 0,0 0-1 0 0,0 0 1 0 0,0 0-8 0 0,27 71 628 0 0,-19-3 739 0 0,24-128 500 0 0,-32 58-1871 0 0,0-1 1 0 0,0 1 0 0 0,0 0-1 0 0,0-1 1 0 0,0 1-1 0 0,1 0 1 0 0,-1 0 0 0 0,0-1-1 0 0,1 1 1 0 0,-1 0-1 0 0,1 0 1 0 0,-1-1-1 0 0,1 1 1 0 0,-1 0 0 0 0,1 0-1 0 0,0 0 1 0 0,0 0-1 0 0,0 0 1 0 0,-1 0-1 0 0,1 0 1 0 0,0 0 0 0 0,0 0-1 0 0,0 1 1 0 0,0-1-1 0 0,0 0 1 0 0,1 0-1 0 0,-1 1 1 0 0,0-1 0 0 0,0 1-1 0 0,0-1 1 0 0,1 1-1 0 0,-1 0 1 0 0,0-1 0 0 0,0 1-1 0 0,1 0 1 0 0,-1 0-1 0 0,0 0 1 0 0,1 0-1 0 0,-1 0 1 0 0,0 0 0 0 0,1 0-1 0 0,-1 0 1 0 0,0 0-1 0 0,0 1 1 0 0,1-1-1 0 0,-1 1 1 0 0,0-1 0 0 0,0 1-1 0 0,0-1 1 0 0,1 1-1 0 0,-1 0 1 0 0,0-1 0 0 0,0 1-1 0 0,0 0 1 0 0,0 0-1 0 0,0 0 1 0 0,0 1 4 0 0,14 64-660 0 0,-15-66 948 0 0,23-24 1089 0 0,-21 22-1369 0 0,-1 0-1 0 0,0 0 1 0 0,1 0 0 0 0,-1 0 0 0 0,1 1 0 0 0,-1-1 0 0 0,1 0 0 0 0,0 1 0 0 0,-1 0 0 0 0,1-1 0 0 0,0 1 0 0 0,0 0 0 0 0,0 0 0 0 0,0 0 0 0 0,1 0-1 0 0,-1 0 1 0 0,0 0 0 0 0,0 1 0 0 0,0-1 0 0 0,1 1 0 0 0,-1-1 0 0 0,0 1 0 0 0,1 0 0 0 0,-1 0 0 0 0,0 0 0 0 0,0 0 0 0 0,1 1 0 0 0,-1-1 0 0 0,0 0-1 0 0,1 1 1 0 0,-1 0 0 0 0,0-1 0 0 0,0 1 0 0 0,0 0 0 0 0,0 0 0 0 0,0 0 0 0 0,0 1 0 0 0,0-1 0 0 0,0 0 0 0 0,0 1 0 0 0,-1-1 0 0 0,1 1-1 0 0,0 0 1 0 0,-1-1 0 0 0,1 2-8 0 0,36 49-303 0 0,-36-27-6032 0 0,-5-24-263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0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18 8042 0 0,'0'0'8859'0'0,"20"8"-8676"0"0,63 23 3 0 0,-57-23-39 0 0,-19-8 5 0 0,-1-1-48 0 0,-5 1-101 0 0,1 0 0 0 0,-1 0 0 0 0,0 0 0 0 0,1 0 0 0 0,-1-1 0 0 0,0 1 0 0 0,1-1 0 0 0,-1 1 0 0 0,0-1 0 0 0,1 1 0 0 0,-1-1 0 0 0,0 0-1 0 0,0 1 1 0 0,0-1 0 0 0,0 0 0 0 0,0 0 0 0 0,0 0 0 0 0,0 0 0 0 0,0 0 0 0 0,0 0 0 0 0,0 0 0 0 0,0 0 0 0 0,-1 0 0 0 0,1-1 0 0 0,0 1 0 0 0,-1 0 0 0 0,1 0 0 0 0,-1-1 0 0 0,1 1 0 0 0,-1 0 0 0 0,0-1-1 0 0,0 1 1 0 0,0 0 0 0 0,1-1 0 0 0,-1 1 0 0 0,0-1 0 0 0,-1 1 0 0 0,1 0 0 0 0,0-1 0 0 0,0 1 0 0 0,0 0 0 0 0,-1-1 0 0 0,1 1 0 0 0,-1 0 0 0 0,1-1 0 0 0,-1 1 0 0 0,0 0 0 0 0,1 0 0 0 0,-1 0 0 0 0,0-1 0 0 0,0 1-1 0 0,0 0 1 0 0,0 0 0 0 0,0 0 0 0 0,0 0 0 0 0,0 1 0 0 0,0-1 0 0 0,0 0 0 0 0,0 0 0 0 0,0 1 0 0 0,-1-1 0 0 0,1 0 0 0 0,0 1 0 0 0,0-1 0 0 0,-2 1 0 0 0,0-1 47 0 0,-1 1 0 0 0,1 0 1 0 0,0 0-1 0 0,-1 0 0 0 0,1 0 0 0 0,0 1 1 0 0,-1-1-1 0 0,1 1 0 0 0,0 0 0 0 0,0 0 0 0 0,0 0 1 0 0,0 1-1 0 0,-1-1 0 0 0,2 1 0 0 0,-1-1 1 0 0,-5 4-1 0 0,4-1 18 0 0,-1-1 1 0 0,1 1-1 0 0,-1 0 0 0 0,1 1 1 0 0,0-1-1 0 0,1 0 1 0 0,-1 1-1 0 0,-5 9 0 0 0,9-13-53 0 0,-1 0-1 0 0,0 0 0 0 0,1 1 1 0 0,-1-1-1 0 0,1 0 0 0 0,0 0 0 0 0,-1 0 1 0 0,1 0-1 0 0,0 0 0 0 0,-1 1 1 0 0,1-1-1 0 0,0 0 0 0 0,0 0 0 0 0,0 0 1 0 0,0 1-1 0 0,0-1 0 0 0,0 0 0 0 0,1 0 1 0 0,-1 0-1 0 0,0 1 0 0 0,1-1 1 0 0,-1 0-1 0 0,1 0 0 0 0,-1 0 0 0 0,1 0 1 0 0,-1 0-1 0 0,1 0 0 0 0,0 0 1 0 0,-1 0-1 0 0,1 0 0 0 0,0 0 0 0 0,0 0 1 0 0,0 0-1 0 0,0-1 0 0 0,0 1 1 0 0,0 0-1 0 0,0-1 0 0 0,0 1 0 0 0,0 0 1 0 0,2 0-1 0 0,7 3-41 0 0,0-1 0 0 0,1 0 0 0 0,0 0 0 0 0,11 1 0 0 0,13-1-2142 0 0,-2 0-5065 0 0,-21-3 2490 0 0,-5 1-897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1.1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 11979 0 0,'0'0'7314'0'0,"-2"20"-6852"0"0,-6 68-65 0 0,0-10 491 0 0,8-72-823 0 0,-2 11 282 0 0,1 22 0 0 0,1-27-91 0 0,1-7-135 0 0,-5-10-320 0 0,1 1 131 0 0,-1 0 1 0 0,0 0-1 0 0,0 1 0 0 0,-1 0 1 0 0,1-1-1 0 0,-1 2 1 0 0,0-1-1 0 0,0 0 0 0 0,0 1 1 0 0,0 0-1 0 0,0 0 1 0 0,0 1-1 0 0,0-1 0 0 0,-1 1 1 0 0,-8-1-1 0 0,13 2 78 0 0,0 0-1 0 0,0 1 1 0 0,0-1-1 0 0,0 0 1 0 0,0 1-1 0 0,0-1 1 0 0,0 0-1 0 0,0 1 1 0 0,0-1-1 0 0,1 1 1 0 0,-1-1 0 0 0,0 1-1 0 0,0 0 1 0 0,0-1-1 0 0,1 1 1 0 0,-1 0-1 0 0,1-1 1 0 0,-1 1-1 0 0,0 0 1 0 0,1 0-1 0 0,-1 0 1 0 0,1 0-1 0 0,-1 0 1 0 0,1-1-1 0 0,0 1 1 0 0,0 0-1 0 0,-1 0 1 0 0,1 0 0 0 0,0 1-1 0 0,-1 4 39 0 0,0 0 0 0 0,0-1 0 0 0,0 11 0 0 0,1-10-33 0 0,0 0 13 0 0,0 0 1 0 0,0 0-1 0 0,1 0 0 0 0,2 9 0 0 0,-3-12-11 0 0,1-1 0 0 0,0 0 0 0 0,0 0-1 0 0,0 1 1 0 0,1-1 0 0 0,-1 0 0 0 0,0 0-1 0 0,1 0 1 0 0,-1 0 0 0 0,1-1 0 0 0,0 1-1 0 0,-1 0 1 0 0,1-1 0 0 0,4 3 0 0 0,2 1 27 0 0,0-1 0 0 0,0-1 0 0 0,0 1 1 0 0,1-1-1 0 0,0-1 0 0 0,-1 1 0 0 0,1-1 0 0 0,0-1 1 0 0,0 0-1 0 0,0 0 0 0 0,0-1 0 0 0,17-1 0 0 0,-24 1-59 0 0,1-1 0 0 0,-1 1-1 0 0,0-1 1 0 0,1 1-1 0 0,-1-1 1 0 0,0 0-1 0 0,1 0 1 0 0,-1 0-1 0 0,0 0 1 0 0,0 0-1 0 0,0 0 1 0 0,0 0 0 0 0,0-1-1 0 0,0 1 1 0 0,0-1-1 0 0,-1 0 1 0 0,1 1-1 0 0,-1-1 1 0 0,1 0-1 0 0,1-2 1 0 0,8-20-1337 0 0,-2-2-3598 0 0,-1 1-6453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1.5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7418 0 0,'0'0'14671'0'0,"2"20"-14247"0"0,8 61-67 0 0,-5-58-128 0 0,-5-23-221 0 0,1 1 1 0 0,-1-1-1 0 0,0 0 1 0 0,0 0-1 0 0,0 0 1 0 0,0 1-1 0 0,1-1 1 0 0,-1 0 0 0 0,0 0-1 0 0,0 1 1 0 0,0-1-1 0 0,1 0 1 0 0,-1 0-1 0 0,0 0 1 0 0,0 0-1 0 0,1 0 1 0 0,-1 1 0 0 0,0-1-1 0 0,1 0 1 0 0,-1 0-1 0 0,0 0 1 0 0,0 0-1 0 0,1 0 1 0 0,2 1 80 0 0,0 0-63 0 0,-1 1 0 0 0,1-1 0 0 0,0 0 0 0 0,-1 0 0 0 0,1-1 0 0 0,0 1 0 0 0,0 0 0 0 0,-1-1 0 0 0,1 0 0 0 0,0 1 0 0 0,0-1 0 0 0,0-1 0 0 0,-1 1 0 0 0,1 0 0 0 0,5-2 0 0 0,-4 1-49 0 0,-1 0 0 0 0,0-1 0 0 0,0 1 0 0 0,0-1 0 0 0,0 0 0 0 0,0 0 0 0 0,0 0-1 0 0,0 0 1 0 0,-1-1 0 0 0,1 1 0 0 0,-1-1 0 0 0,3-4 0 0 0,2-2-264 0 0,-1-1 0 0 0,6-14 0 0 0,7-10-542 0 0,-18 34 823 0 0,-1-1-1 0 0,1 0 1 0 0,-1 0 0 0 0,1 0-1 0 0,0 1 1 0 0,-1-1-1 0 0,1 0 1 0 0,0 0-1 0 0,0 1 1 0 0,0-1 0 0 0,-1 1-1 0 0,1-1 1 0 0,1 0-1 0 0,-1 1 14 0 0,-1 0 0 0 0,0 0 0 0 0,1 0 0 0 0,-1 0 0 0 0,0 0 0 0 0,1 0 0 0 0,-1 0 0 0 0,0 0 0 0 0,1 1 0 0 0,-1-1 0 0 0,0 0 0 0 0,0 0 0 0 0,1 0 0 0 0,-1 0 0 0 0,0 0 0 0 0,1 1 0 0 0,-1-1 0 0 0,0 0 0 0 0,0 0 0 0 0,1 0 1 0 0,-1 1-1 0 0,0-1 0 0 0,0 0 0 0 0,0 1 0 0 0,1-1 0 0 0,-1 0 0 0 0,0 0 0 0 0,0 1 0 0 0,0-1 0 0 0,0 0 0 0 0,0 1 0 0 0,1-1 0 0 0,-1 0 0 0 0,0 1 0 0 0,0-1 0 0 0,0 0 0 0 0,0 1 0 0 0,0-1 0 0 0,0 0 0 0 0,0 1 0 0 0,3 21 465 0 0,-1 0 0 0 0,-2 34 0 0 0,0-33-343 0 0,0-21-126 0 0,1 0-1 0 0,-1 0 0 0 0,0 0 0 0 0,1 0 0 0 0,0 0 1 0 0,-1 0-1 0 0,1 0 0 0 0,0 0 0 0 0,0 0 0 0 0,0 0 1 0 0,0-1-1 0 0,0 1 0 0 0,0 0 0 0 0,1-1 0 0 0,-1 1 1 0 0,3 1-1 0 0,-3-1-559 0 0,1-1-1 0 0,0 0 1 0 0,-1 0 0 0 0,1 1 0 0 0,0-1 0 0 0,0 0-1 0 0,0 0 1 0 0,0-1 0 0 0,3 2 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1.9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87 0 11466 0 0,'0'0'9284'0'0,"-14"22"-9078"0"0,-42 67 7 0 0,41-60-49 0 0,15-29-150 0 0,0 1 1 0 0,-1 0-1 0 0,1-1 1 0 0,0 1 0 0 0,0 0-1 0 0,0-1 1 0 0,0 1-1 0 0,0 0 1 0 0,0 0-1 0 0,0-1 1 0 0,0 1-1 0 0,0 0 1 0 0,0 0 0 0 0,1 5 122 0 0,-1-5-98 0 0,0 0 1 0 0,0 0-1 0 0,0 0 1 0 0,1 1-1 0 0,-1-1 1 0 0,0 0-1 0 0,1 0 1 0 0,-1 0-1 0 0,0 0 1 0 0,1 0-1 0 0,-1 0 1 0 0,1 0-1 0 0,0 0 1 0 0,-1 0-1 0 0,1 0 1 0 0,0 0-1 0 0,0 0 0 0 0,0 0 1 0 0,1 1 10 0 0,0-1 1 0 0,0 1 0 0 0,1-1-1 0 0,-1 0 1 0 0,0 0-1 0 0,0 0 1 0 0,1 0-1 0 0,2 1 1 0 0,3-1 19 0 0,0 1 0 0 0,0-1 1 0 0,0 0-1 0 0,10-1 0 0 0,-13 0-86 0 0,1 0-1 0 0,-1 0 1 0 0,0-1-1 0 0,1 0 0 0 0,-1 0 1 0 0,0 0-1 0 0,0-1 1 0 0,0 0-1 0 0,0 0 1 0 0,7-4-1 0 0,-8 4-328 0 0,-1-1 1 0 0,1 1-1 0 0,-1-1 1 0 0,0 0-1 0 0,0 0 1 0 0,0 0-1 0 0,0-1 0 0 0,3-4 1 0 0,4-3-3574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2.3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0 246 7610 0 0,'0'0'10723'0'0,"13"5"-10608"0"0,41 14 18 0 0,-49-17-73 0 0,1 0 0 0 0,-1-1 0 0 0,0 0 0 0 0,1 0 0 0 0,-1 0 0 0 0,0 0 0 0 0,1-1 0 0 0,-1 0 0 0 0,7-1 0 0 0,3 1 163 0 0,-9-1-141 0 0,-1 1 0 0 0,1-1-1 0 0,-1 0 1 0 0,1 0 0 0 0,-1-1-1 0 0,0 0 1 0 0,1 0 0 0 0,-1 0-1 0 0,0 0 1 0 0,-1-1 0 0 0,1 0 0 0 0,0 0-1 0 0,7-7 1 0 0,-9 8-72 0 0,-1 0 0 0 0,1 0-1 0 0,-1-1 1 0 0,0 1 0 0 0,0-1 0 0 0,0 1 0 0 0,0-1 0 0 0,0 0-1 0 0,-1 0 1 0 0,1 0 0 0 0,-1 0 0 0 0,0 0 0 0 0,0 0 0 0 0,0 0-1 0 0,0 0 1 0 0,0-1 0 0 0,-1 1 0 0 0,0 0 0 0 0,1 0 0 0 0,-1-1-1 0 0,0 1 1 0 0,-1 0 0 0 0,1-1 0 0 0,-1-3 0 0 0,0 5-14 0 0,0 0-1 0 0,1 0 1 0 0,-1 1 0 0 0,0-1 0 0 0,0 0-1 0 0,0 1 1 0 0,0-1 0 0 0,0 1 0 0 0,0-1-1 0 0,-1 1 1 0 0,1 0 0 0 0,0 0 0 0 0,-1-1 0 0 0,1 1-1 0 0,-1 0 1 0 0,1 0 0 0 0,-1 0 0 0 0,0 0-1 0 0,1 1 1 0 0,-1-1 0 0 0,0 0 0 0 0,0 1-1 0 0,-2-1 1 0 0,2 0 17 0 0,-1 1-1 0 0,1 0 0 0 0,0 0 0 0 0,-1-1 1 0 0,1 2-1 0 0,-1-1 0 0 0,1 0 1 0 0,0 0-1 0 0,-1 1 0 0 0,1-1 0 0 0,0 1 1 0 0,0 0-1 0 0,-1 0 0 0 0,1 0 1 0 0,0 0-1 0 0,0 0 0 0 0,0 0 0 0 0,-2 2 1 0 0,-4 4 76 0 0,-1 1 0 0 0,1 0 0 0 0,-13 18 0 0 0,18-21-70 0 0,-1 0 0 0 0,1 0 1 0 0,1 0-1 0 0,-1 0 0 0 0,1 1 0 0 0,-1-1 0 0 0,2 1 1 0 0,-1-1-1 0 0,-1 9 0 0 0,3-13-4 0 0,0 0 1 0 0,0 1-1 0 0,0-1 1 0 0,0 0-1 0 0,0 1 1 0 0,0-1-1 0 0,1 1 0 0 0,-1-1 1 0 0,0 0-1 0 0,1 0 1 0 0,-1 1-1 0 0,1-1 1 0 0,-1 0-1 0 0,1 0 0 0 0,0 1 1 0 0,0-1-1 0 0,0 1 1 0 0,1 0 8 0 0,0 0 0 0 0,0-1 0 0 0,0 1 1 0 0,0 0-1 0 0,0-1 0 0 0,1 1 0 0 0,-1-1 0 0 0,4 1 1 0 0,3 2 28 0 0,1-1 1 0 0,0-1 0 0 0,17 3 0 0 0,2-2-29 0 0,0-2-1 0 0,46-4 1 0 0,-75 3-23 0 0,6 0-6 0 0,-1 0 0 0 0,0-1-1 0 0,1 0 1 0 0,-1 0 0 0 0,0-1 0 0 0,0 1 0 0 0,0-1 0 0 0,9-4 0 0 0,-11 4-4 0 0,0-1 0 0 0,0 1 0 0 0,0 0 1 0 0,0-1-1 0 0,0 0 0 0 0,0 1 0 0 0,-1-1 0 0 0,0 0 0 0 0,1 0 0 0 0,-1-1 1 0 0,0 1-1 0 0,0 0 0 0 0,1-5 0 0 0,0 1 11 0 0,11-30 4 0 0,-13 35-12 0 0,-1-1-1 0 0,1 0 1 0 0,-1 0 0 0 0,1 0 0 0 0,-1 0-1 0 0,0 0 1 0 0,0 0 0 0 0,0 0 0 0 0,0 0-1 0 0,-2-5 1 0 0,2 8 4 0 0,0 0 0 0 0,0 0 0 0 0,0-1-1 0 0,0 1 1 0 0,-1 0 0 0 0,1 0 0 0 0,0 0 0 0 0,0 0 0 0 0,0-1 0 0 0,0 1-1 0 0,-1 0 1 0 0,1 0 0 0 0,0 0 0 0 0,0 0 0 0 0,0 0 0 0 0,0 0-1 0 0,-1 0 1 0 0,1 0 0 0 0,0 0 0 0 0,0-1 0 0 0,-1 1 0 0 0,1 0 0 0 0,0 0-1 0 0,0 0 1 0 0,0 0 0 0 0,-1 0 0 0 0,1 0 0 0 0,0 0 0 0 0,0 0-1 0 0,-1 1 1 0 0,1-1 0 0 0,0 0 0 0 0,0 0 0 0 0,0 0 0 0 0,-1 0 0 0 0,1 0-1 0 0,0 0 1 0 0,0 0 0 0 0,0 0 0 0 0,0 1 0 0 0,-1-1 0 0 0,1 0 0 0 0,0 0-1 0 0,0 0 1 0 0,0 0 0 0 0,0 0 0 0 0,0 1 0 0 0,-1-1 0 0 0,1 0-1 0 0,0 1 1 0 0,-8 8 67 0 0,-1 6 69 0 0,1 0 1 0 0,1 1-1 0 0,1 0 1 0 0,-9 32-1 0 0,15-47-83 0 0,-1 1-1 0 0,1 0 1 0 0,0 0-1 0 0,-1 0 1 0 0,1 0-1 0 0,0-1 1 0 0,0 1-1 0 0,0 0 1 0 0,1 0-1 0 0,-1 0 1 0 0,0 0-1 0 0,1 0 0 0 0,-1-1 1 0 0,1 1-1 0 0,0 0 1 0 0,-1 0-1 0 0,1-1 1 0 0,2 4-1 0 0,-1-4-8 0 0,-1 1 0 0 0,1-1 0 0 0,-1 0 0 0 0,1 1 0 0 0,0-1 0 0 0,0 0 0 0 0,-1 0 0 0 0,1 0 0 0 0,0-1 0 0 0,0 1 0 0 0,0 0 0 0 0,0-1 0 0 0,0 1 1 0 0,0-1-1 0 0,0 1 0 0 0,0-1 0 0 0,3 0 0 0 0,-2 0-22 0 0,0 0 1 0 0,0 0 0 0 0,1-1-1 0 0,-1 1 1 0 0,0-1 0 0 0,0 1-1 0 0,0-1 1 0 0,0 0 0 0 0,0 0-1 0 0,0 0 1 0 0,0-1 0 0 0,0 1-1 0 0,0-1 1 0 0,0 0 0 0 0,-1 0-1 0 0,1 0 1 0 0,-1 0 0 0 0,1 0-1 0 0,-1 0 1 0 0,0-1 0 0 0,0 1-1 0 0,0-1 1 0 0,0 1 0 0 0,0-1-1 0 0,-1 0 1 0 0,1 0 0 0 0,1-3-1 0 0,1-4-16 0 0,0 0-1 0 0,-1 0 1 0 0,0-1 0 0 0,0 1-1 0 0,-1-1 1 0 0,1-14-1 0 0,-2-66-80 0 0,-1 56 32 0 0,0 14 40 0 0,-5-37 0 0 0,4 53-87 0 0,0 5 35 0 0,-1 10 23 0 0,0 17 73 0 0,-4 75 157 0 0,0 49-902 0 0,6-144 71 0 0,1 16-1361 0 0,2-9-5666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3.32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49 9658 0 0,'0'0'8747'0'0,"2"-5"-8705"0"0,0 0-25 0 0,0 1 11 0 0,-1 0 1 0 0,1 0-1 0 0,0 1 1 0 0,0-1-1 0 0,1 0 1 0 0,-1 1-1 0 0,6-7 1 0 0,-7 10-2 0 0,0 0-1 0 0,0-1 1 0 0,-1 1 0 0 0,1 0-1 0 0,0-1 1 0 0,0 1 0 0 0,0 0-1 0 0,0 0 1 0 0,0-1-1 0 0,-1 1 1 0 0,1 0 0 0 0,0 0-1 0 0,0 0 1 0 0,0 0 0 0 0,0 0-1 0 0,0 1 1 0 0,0-1 0 0 0,0 0-1 0 0,-1 0 1 0 0,1 0 0 0 0,0 1-1 0 0,0-1 1 0 0,0 1-1 0 0,0-1 1 0 0,-1 0 0 0 0,1 1-1 0 0,0-1 1 0 0,-1 1 0 0 0,1 0-1 0 0,1 0 1 0 0,2 3 106 0 0,1 1 0 0 0,-1-1 1 0 0,5 7-1 0 0,-8-9-77 0 0,9 11 144 0 0,0 1 0 0 0,-1 0 0 0 0,-1 0 0 0 0,-1 1 0 0 0,0 0 0 0 0,0 1 0 0 0,-2-1-1 0 0,0 1 1 0 0,-1 0 0 0 0,0 1 0 0 0,-1-1 0 0 0,1 32 0 0 0,-5-24 37 0 0,1-18 347 0 0,2-21-346 0 0,7-45-347 0 0,-7 53 56 0 0,-1 1 1 0 0,1-1 0 0 0,1 1-1 0 0,-1-1 1 0 0,1 1-1 0 0,7-11 1 0 0,-9 16 44 0 0,0 0 1 0 0,0 0-1 0 0,-1 0 1 0 0,1 0-1 0 0,0 0 1 0 0,0 0-1 0 0,0 0 1 0 0,0 1-1 0 0,0-1 1 0 0,0 0-1 0 0,0 1 1 0 0,0-1-1 0 0,1 1 0 0 0,-1-1 1 0 0,0 1-1 0 0,0-1 1 0 0,0 1-1 0 0,1 0 1 0 0,-1 0-1 0 0,1-1 1 0 0,1 1 1 0 0,-1 1 1 0 0,0-1 0 0 0,0 0-1 0 0,0 1 1 0 0,0-1 0 0 0,0 1-1 0 0,0 0 1 0 0,0-1 0 0 0,0 1-1 0 0,-1 0 1 0 0,3 2-1 0 0,2 1 20 0 0,0 0-1 0 0,-1 1 0 0 0,0 0 0 0 0,0 0 0 0 0,0 0 0 0 0,4 6 0 0 0,-6-6-5 0 0,0 0-1 0 0,-1 0 0 0 0,1 0 1 0 0,-1 1-1 0 0,-1-1 0 0 0,1 1 1 0 0,-1-1-1 0 0,1 1 0 0 0,-2-1 1 0 0,1 1-1 0 0,-1 0 0 0 0,1-1 1 0 0,-2 7-1 0 0,1-11 62 0 0,0-14-218 0 0,1 4 29 0 0,1 0 1 0 0,0 0-1 0 0,0 0 1 0 0,1 0-1 0 0,0 1 1 0 0,0 0-1 0 0,7-12 1 0 0,-9 19 121 0 0,0-1 0 0 0,0 1 0 0 0,0-1 0 0 0,0 1 0 0 0,0 0 0 0 0,1-1 0 0 0,-1 1 0 0 0,0 0 0 0 0,1 0 0 0 0,-1 0 0 0 0,1 0 0 0 0,-1 0 0 0 0,1 0 0 0 0,-1 0 0 0 0,1 1 0 0 0,0-1 0 0 0,-1 1 0 0 0,1-1 0 0 0,0 1 0 0 0,-1-1 0 0 0,1 1 0 0 0,0 0 0 0 0,0 0 0 0 0,-1 0 0 0 0,1 0 0 0 0,0 0 0 0 0,0 0 0 0 0,-1 1 0 0 0,1-1 0 0 0,0 0 0 0 0,0 1 0 0 0,-1 0 0 0 0,1-1 0 0 0,-1 1 0 0 0,1 0 0 0 0,0 0 0 0 0,-1 0 0 0 0,1 0 0 0 0,-1 0 0 0 0,0 0 0 0 0,1 0 0 0 0,-1 0 0 0 0,1 2 0 0 0,3 2 16 0 0,0 1 1 0 0,-1-1-1 0 0,1 1 1 0 0,-2 0 0 0 0,1 0-1 0 0,-1 1 1 0 0,1-1-1 0 0,-2 1 1 0 0,1-1 0 0 0,-1 1-1 0 0,0 0 1 0 0,0 0-1 0 0,0 13 1 0 0,-1-14-806 0 0,1 15 650 0 0,1-11-4153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3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121 124 10738 0 0,'0'0'5995'0'0,"-3"-11"-5968"0"0,0-3-12 0 0,1 5 6 0 0,-1 0-1 0 0,1 1 1 0 0,-1 0 0 0 0,-5-10-1 0 0,5 13 138 0 0,0 0 0 0 0,1 1-1 0 0,-1-1 1 0 0,-1 1-1 0 0,1 0 1 0 0,-7-7 0 0 0,9 10-110 0 0,1 1 0 0 0,-1-1 0 0 0,0 0 0 0 0,0 1 0 0 0,1-1 1 0 0,-1 0-1 0 0,0 1 0 0 0,0-1 0 0 0,0 1 0 0 0,0-1 1 0 0,0 1-1 0 0,1 0 0 0 0,-1-1 0 0 0,0 1 0 0 0,0 0 0 0 0,0 0 1 0 0,0 0-1 0 0,0 0 0 0 0,0 0 0 0 0,0 0 0 0 0,0 0 0 0 0,0 0 1 0 0,0 0-1 0 0,0 0 0 0 0,0 0 0 0 0,0 0 0 0 0,0 1 1 0 0,0-1-1 0 0,0 0 0 0 0,0 1 0 0 0,0-1 0 0 0,1 1 0 0 0,-1-1 1 0 0,0 1-1 0 0,0 0 0 0 0,0-1 0 0 0,1 1 0 0 0,-1 0 1 0 0,0-1-1 0 0,1 1 0 0 0,-1 0 0 0 0,0 0 0 0 0,1-1 0 0 0,-1 2 1 0 0,-4 6 69 0 0,1 1 0 0 0,0-1 0 0 0,0 1 0 0 0,1 0 0 0 0,0 0 0 0 0,1 0 1 0 0,0 0-1 0 0,0 0 0 0 0,1 1 0 0 0,0-1 0 0 0,1 17 0 0 0,0-25-99 0 0,0 0 0 0 0,1 1-1 0 0,-1-1 1 0 0,0 0 0 0 0,0 0 0 0 0,1 0-1 0 0,-1 1 1 0 0,1-1 0 0 0,-1 0 0 0 0,1 0-1 0 0,0 0 1 0 0,-1 0 0 0 0,1 0-1 0 0,0 0 1 0 0,0 0 0 0 0,-1 0 0 0 0,3 1-1 0 0,-1-1 9 0 0,0 1-1 0 0,0-1 1 0 0,0 0 0 0 0,1 0-1 0 0,-1 1 1 0 0,0-2-1 0 0,1 1 1 0 0,2 1-1 0 0,4-1 19 0 0,0 1 0 0 0,0-1 0 0 0,14-1 0 0 0,-14 0-34 0 0,-7 0-11 0 0,0 0 0 0 0,0 0 0 0 0,0 0 0 0 0,0 0 0 0 0,0 0 0 0 0,0 0 0 0 0,3 1 0 0 0,-4 0-2 0 0,-1-1-1 0 0,1 0 0 0 0,-1 1 0 0 0,1-1 1 0 0,-1 1-1 0 0,1-1 0 0 0,-1 1 0 0 0,1-1 0 0 0,-1 0 1 0 0,1 1-1 0 0,-1 0 0 0 0,0-1 0 0 0,1 1 1 0 0,-1-1-1 0 0,0 1 0 0 0,1-1 0 0 0,-1 1 0 0 0,0 0 1 0 0,0-1-1 0 0,0 1 0 0 0,0 0 0 0 0,0-1 1 0 0,1 1-1 0 0,-1 0 0 0 0,0-1 0 0 0,0 1 1 0 0,-1 1-1 0 0,2-2-27 0 0,-1 0 0 0 0,0 0 0 0 0,0 1 0 0 0,0-1 0 0 0,0 0 0 0 0,0 1 0 0 0,0-1 0 0 0,0 0 0 0 0,0 0 0 0 0,0 1 0 0 0,0-1-1 0 0,0 0 1 0 0,0 1 0 0 0,0-1 0 0 0,0 0 0 0 0,0 0 0 0 0,-1 1 0 0 0,1-1 0 0 0,0 0 0 0 0,0 1 0 0 0,0-1 0 0 0,0 0 0 0 0,0 0 0 0 0,-1 1 0 0 0,1-1 0 0 0,0 0 0 0 0,0 0 0 0 0,0 0 0 0 0,-1 1 0 0 0,1-1 0 0 0,0 0 0 0 0,0 0 0 0 0,-1 0 0 0 0,1 0 0 0 0,0 0 0 0 0,0 1 0 0 0,-1-1 0 0 0,1 0 0 0 0,0 0 0 0 0,-1 0 0 0 0,1 0 0 0 0,-1 0 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4.0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17268 0 0,'0'0'3446'0'0,"3"22"-2487"0"0,9 74-219 0 0,-4-12 268 0 0,21 128 818 0 0,-27-201-1850 0 0,0-1 1 0 0,1 0-1 0 0,1 1 1 0 0,4 10-1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4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178 51 14747 0 0,'0'0'4561'0'0,"-124"-25"-5489"0"0,109 18-208 0 0,-1 1-633 0 0,3-1-783 0 0,3 1-1689 0 0</inkml:trace>
  <inkml:trace contextRef="#ctx0" brushRef="#br0" timeOffset="1">271 191 16948 0 0,'0'0'5954'0'0,"0"-2"-5894"0"0,1-38 24 0 0,-2 28-106 0 0,1 0 1 0 0,2-16-1 0 0,-2 24 19 0 0,1 1 0 0 0,0 0 0 0 0,0 0 0 0 0,0 0 0 0 0,0 0 0 0 0,0 0 0 0 0,0 0 0 0 0,1 0 0 0 0,0 0-1 0 0,-1 0 1 0 0,1 1 0 0 0,0-1 0 0 0,4-3 0 0 0,-4 5 1 0 0,-1-1 0 0 0,1 1 0 0 0,0 0 0 0 0,0 0-1 0 0,0 0 1 0 0,0 1 0 0 0,0-1 0 0 0,0 0 0 0 0,0 1-1 0 0,0-1 1 0 0,0 1 0 0 0,0 0 0 0 0,0 0 0 0 0,0 0 0 0 0,0 0-1 0 0,0 0 1 0 0,1 0 0 0 0,3 1 0 0 0,16 6-2855 0 0,-5 4-8012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4.8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16 247 15827 0 0,'0'0'6563'0'0,"-1"15"-6822"0"0,-4 44-159 0 0,2-52-752 0 0,1-13-751 0 0,-1-11-3858 0 0,1 7-113 0 0</inkml:trace>
  <inkml:trace contextRef="#ctx0" brushRef="#br0" timeOffset="1">87 1 20260 0 0,'0'0'2793'0'0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3:00.33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1272 26 312 0 0,'0'0'2226'0'0,"0"0"4596"0"0,0 0-3766 0 0,0 0-2536 0 0,0 0-244 0 0,1 8 145 0 0,52 233 2472 0 0,-53-240-2873 0 0,0 14 1159 0 0,-20-46-1881 0 0,20 33 690 0 0,-1-1 0 0 0,1 0 0 0 0,0 1 0 0 0,0-1 1 0 0,-1 0-1 0 0,1 0 0 0 0,-1 1 0 0 0,1-1 0 0 0,-1 0 0 0 0,0 0 0 0 0,1 0 0 0 0,-1 0 1 0 0,0 1-1 0 0,0-1 0 0 0,0 0 0 0 0,0-1 0 0 0,1 1 0 0 0,-1 0 0 0 0,-1 0 1 0 0,1 0-1 0 0,0 0 0 0 0,0-1 0 0 0,0 1 0 0 0,0-1 0 0 0,0 1 0 0 0,-1-1 0 0 0,1 1 1 0 0,0-1-1 0 0,-1 0 0 0 0,1 1 0 0 0,0-1 0 0 0,0 0 0 0 0,-1 0 0 0 0,1 0 1 0 0,0 0-1 0 0,-1 0 0 0 0,1 0 0 0 0,0-1 0 0 0,-1 1 0 0 0,1 0 0 0 0,0-1 0 0 0,0 1 1 0 0,-1 0-1 0 0,1-1 0 0 0,0 0 0 0 0,0 1 0 0 0,0-1 0 0 0,0 0 0 0 0,-1 0 1 0 0,1 1-1 0 0,0-1 0 0 0,1 0 0 0 0,-1 0 0 0 0,0 0 0 0 0,0 0 0 0 0,0 0 0 0 0,0 0 1 0 0,1-1-1 0 0,-1 1 0 0 0,1 0 0 0 0,-1 0 0 0 0,1 0 0 0 0,-1-1 0 0 0,1 1 1 0 0,0 0-1 0 0,-1-1 0 0 0,1 1 0 0 0,0 0 0 0 0,0 0 0 0 0,0-1 12 0 0,-1 4 22 0 0,0 0 0 0 0,0 0 0 0 0,0 0-1 0 0,0 0 1 0 0,1 0 0 0 0,-1 0 0 0 0,1 1-1 0 0,-1-1 1 0 0,1 0 0 0 0,0 1 0 0 0,0-1 0 0 0,0 0-1 0 0,0 0 1 0 0,0 1 0 0 0,1-1 0 0 0,-1 0-1 0 0,1 0 1 0 0,-1 1 0 0 0,1-1 0 0 0,0 0 0 0 0,0 0-1 0 0,0 0 1 0 0,0 0 0 0 0,0 0 0 0 0,0 0 0 0 0,1 0-1 0 0,-1-1 1 0 0,1 1 0 0 0,-1 0 0 0 0,1-1-1 0 0,0 1 1 0 0,-1-1 0 0 0,1 1 0 0 0,0-1 0 0 0,0 0-1 0 0,0 0 1 0 0,0 0 0 0 0,0 0 0 0 0,0 0 0 0 0,1 0-1 0 0,-1-1 1 0 0,0 1 0 0 0,0-1 0 0 0,1 1-1 0 0,-1-1 1 0 0,0 0 0 0 0,0 0 0 0 0,1 0 0 0 0,-1 0-1 0 0,0 0 1 0 0,1-1 0 0 0,-1 1 0 0 0,0-1 0 0 0,0 1-1 0 0,2-2-21 0 0,11-6-2062 0 0,-6 1-2825 0 0,-1 1-1834 0 0</inkml:trace>
  <inkml:trace contextRef="#ctx0" brushRef="#br0" timeOffset="251.65">1467 273 6825 0 0,'0'0'5820'0'0,"0"0"-5680"0"0,0 0 292 0 0,0 0 512 0 0,6 43-300 0 0,-4-35-328 0 0,-2 1-152 0 0,0-1-156 0 0,0-2 92 0 0,0 0 40 0 0,0-1-140 0 0,0-4-40 0 0,0 1-780 0 0,0-2-600 0 0,2-5-1144 0 0,-2 0-3133 0 0</inkml:trace>
  <inkml:trace contextRef="#ctx0" brushRef="#br0" timeOffset="501.36">1516 177 10697 0 0,'0'0'4552'0'0,"0"0"-4552"0"0,0 0-172 0 0,0 0 172 0 0,0 0 0 0 0,0 0-88 0 0,0 0-1140 0 0,0 0-908 0 0,0 0-2936 0 0,0 0-1481 0 0</inkml:trace>
  <inkml:trace contextRef="#ctx0" brushRef="#br0" timeOffset="705.43">1703 328 4396 0 0,'0'0'4621'0'0,"0"0"-3346"0"0,0 0-1053 0 0,0 0-190 0 0,0 0-20 0 0,0 0 50 0 0,0 0-20 0 0,3-4-326 0 0,-2 2 232 0 0,-1 1 0 0 0,1 0 1 0 0,0-1-1 0 0,-1 1 1 0 0,1-1-1 0 0,-1 1 1 0 0,0 0-1 0 0,1-1 0 0 0,-1 1 1 0 0,0-1-1 0 0,0 1 1 0 0,0-1-1 0 0,0 1 1 0 0,0-1-1 0 0,0 1 0 0 0,-1-1 1 0 0,1 1-1 0 0,0-1 1 0 0,-1 1-1 0 0,1-1 0 0 0,-1 1 1 0 0,1 0-1 0 0,-1-1 1 0 0,0 1-1 0 0,0 0 1 0 0,0 0-1 0 0,1-1 0 0 0,-1 1 1 0 0,0 0-1 0 0,-1 0 1 0 0,1 0-1 0 0,0 0 1 0 0,0 0-1 0 0,0 0 0 0 0,0 0 1 0 0,-1 1-1 0 0,1-1 1 0 0,0 0-1 0 0,-1 1 0 0 0,1-1 1 0 0,-1 1-1 0 0,1-1 1 0 0,-1 1-1 0 0,1 0 1 0 0,-1 0-1 0 0,1 0 0 0 0,-1-1 1 0 0,1 1-1 0 0,-1 1 1 0 0,0-1 51 0 0,-24 20 3714 0 0,23-17-3623 0 0,0 0 0 0 0,1 0-1 0 0,-1 0 1 0 0,1 1 0 0 0,0-1-1 0 0,0 1 1 0 0,0-1 0 0 0,0 1 0 0 0,1 0-1 0 0,0 0 1 0 0,0-1 0 0 0,0 1 0 0 0,0 0-1 0 0,0 0 1 0 0,1 0 0 0 0,-1 0 0 0 0,1 0-1 0 0,0 0 1 0 0,1 0 0 0 0,-1 0 0 0 0,1 1-91 0 0,1-3 51 0 0,-1-1 0 0 0,1 0 0 0 0,0 0 1 0 0,0 0-1 0 0,0-1 0 0 0,0 1 1 0 0,0 0-1 0 0,0-1 0 0 0,0 1 1 0 0,0-1-1 0 0,0 0 0 0 0,1 1 0 0 0,-1-1 1 0 0,0 0-1 0 0,0-1 0 0 0,0 1 1 0 0,0 0-1 0 0,0 0 0 0 0,0-1 0 0 0,0 1 1 0 0,0-1-1 0 0,0 0 0 0 0,0 0 1 0 0,0 0-1 0 0,0 0 0 0 0,0 0 1 0 0,0 0-1 0 0,0 0 0 0 0,-1 0 0 0 0,1-1 1 0 0,-1 1-1 0 0,1-1 0 0 0,-1 1 1 0 0,2-2-52 0 0,21-10-508 0 0,-20 14 517 0 0,-1 0-1 0 0,0 1 0 0 0,0 0 0 0 0,0-1 0 0 0,0 1 1 0 0,0 0-1 0 0,0 1 0 0 0,0-1 0 0 0,-1 0 0 0 0,1 1 1 0 0,-1-1-1 0 0,0 1 0 0 0,1 0 0 0 0,-1 0 0 0 0,-1 0 1 0 0,1 0-1 0 0,0 0 0 0 0,-1 0 0 0 0,1 0 1 0 0,-1 1-1 0 0,0-1 0 0 0,0 1 0 0 0,0-1 0 0 0,-1 0 1 0 0,1 1-1 0 0,-1-1 0 0 0,0 1 0 0 0,0 0 0 0 0,0-1 1 0 0,-1 1-1 0 0,1-1 0 0 0,-1 4-8 0 0,-1-3-624 0 0,-2-3-3909 0 0,2-4-1456 0 0</inkml:trace>
  <inkml:trace contextRef="#ctx0" brushRef="#br0" timeOffset="1124.45">1913 410 1708 0 0,'0'0'8320'0'0,"0"0"-6180"0"0,0 0-1931 0 0,0 0-39 0 0,0 0-209 0 0,6-1-623 0 0,-4 0 563 0 0,1 0 1 0 0,0 0-1 0 0,-1 0 1 0 0,1-1 0 0 0,-1 1-1 0 0,1-1 1 0 0,-1 1-1 0 0,1-1 1 0 0,-1 0-1 0 0,0 0 1 0 0,0 0-1 0 0,0 0 1 0 0,0 0 0 0 0,0-1-1 0 0,-1 1 1 0 0,1 0-1 0 0,-1-1 1 0 0,1 0-1 0 0,-1 1 1 0 0,0-1-1 0 0,0 0 1 0 0,0 1 0 0 0,0-1-1 0 0,-1 0 1 0 0,1 0-1 0 0,-1 0 1 0 0,0 0-1 0 0,1 1 1 0 0,-1-1 0 0 0,-1 0-1 0 0,1 0 1 0 0,0 0-1 0 0,-1 0 1 0 0,1 0-1 0 0,-1 1 1 0 0,0-1-1 0 0,0-1 99 0 0,-1 2 105 0 0,1 1 0 0 0,-1-1 0 0 0,1 1 0 0 0,-1 0 0 0 0,0 0 0 0 0,1-1 0 0 0,-1 1 0 0 0,0 0 0 0 0,0 0 0 0 0,0 1 0 0 0,0-1 0 0 0,0 0 0 0 0,0 1-1 0 0,0-1 1 0 0,0 1 0 0 0,0-1 0 0 0,0 1 0 0 0,0 0 0 0 0,0 0 0 0 0,0 0 0 0 0,0 0 0 0 0,-1 1 0 0 0,1-1 0 0 0,0 0 0 0 0,0 1 0 0 0,0-1 0 0 0,0 1-1 0 0,0 0 1 0 0,1 0 0 0 0,-1 0 0 0 0,0 0 0 0 0,0 0 0 0 0,0 0 0 0 0,1 0 0 0 0,-1 1 0 0 0,0-1 0 0 0,1 0 0 0 0,0 1 0 0 0,-1 0 0 0 0,1-1 0 0 0,0 1-1 0 0,-1 1-104 0 0,60 33-787 0 0,-6 42 2147 0 0,-52-76-1313 0 0,0 0-1 0 0,0 0 1 0 0,0 0-1 0 0,0 0 1 0 0,-1 0-1 0 0,1 0 1 0 0,-1 0-1 0 0,1 0 1 0 0,-1-1-1 0 0,1 1 1 0 0,-1 0-1 0 0,0 0 1 0 0,0-1-1 0 0,0 1 1 0 0,0 0-1 0 0,0-1 1 0 0,0 1-1 0 0,-1-1 1 0 0,1 0-1 0 0,0 1 1 0 0,-1-1-1 0 0,1 0 1 0 0,-1 0-1 0 0,1 0 1 0 0,-1 0-1 0 0,0 0 1 0 0,1 0-1 0 0,-1 0 1 0 0,0 0-1 0 0,0-1 1 0 0,0 1-1 0 0,0-1 1 0 0,1 1-1 0 0,-1-1 1 0 0,0 0-1 0 0,0 0 1 0 0,0 0-1 0 0,0 0 1 0 0,0 0-1 0 0,0 0 1 0 0,0 0-1 0 0,0-1 1 0 0,1 1-1 0 0,-1-1 1 0 0,0 1-1 0 0,0-1 1 0 0,-1 0-47 0 0,-32-9-1589 0 0,14-2-4936 0 0,11 1 362 0 0</inkml:trace>
  <inkml:trace contextRef="#ctx0" brushRef="#br0" timeOffset="1434.24">2162 436 5653 0 0,'0'0'6057'0'0,"0"0"-4269"0"0,0 0-1530 0 0,0 0-88 0 0,0 0-48 0 0,0 0-30 0 0,0 0-318 0 0,4-2-270 0 0,-3 1 436 0 0,1 0 0 0 0,-1-1 1 0 0,0 1-1 0 0,1-1 0 0 0,-1 1 0 0 0,0-1 0 0 0,0 1 1 0 0,0-1-1 0 0,0 0 0 0 0,0 0 0 0 0,-1 1 0 0 0,1-1 1 0 0,0 0-1 0 0,-1 0 0 0 0,1 0 0 0 0,-1 0 1 0 0,0 0-1 0 0,0 0 0 0 0,0 0 0 0 0,1 0 0 0 0,-2 1 1 0 0,1-1-1 0 0,0 0 0 0 0,0 0 0 0 0,-1 0 1 0 0,1 0-1 0 0,-1 0 0 0 0,1 0 0 0 0,-1 0 0 0 0,0 1 1 0 0,0-1-1 0 0,0 0 0 0 0,0 1 0 0 0,0-1 0 0 0,0 0 1 0 0,0 1-1 0 0,-1 0 0 0 0,1-1 0 0 0,-2 0 60 0 0,1 2 51 0 0,0 1-1 0 0,0 0 1 0 0,-1 0-1 0 0,1 0 0 0 0,0 0 1 0 0,0 0-1 0 0,0 1 1 0 0,0-1-1 0 0,0 0 1 0 0,1 1-1 0 0,-1 0 0 0 0,0-1 1 0 0,1 1-1 0 0,-1 0 1 0 0,1 0-1 0 0,0 0 0 0 0,-1 0 1 0 0,1 0-1 0 0,0 0 1 0 0,0 0-1 0 0,0 0 1 0 0,1 1-1 0 0,-1-1 0 0 0,0 0 1 0 0,1 0-1 0 0,0 1 1 0 0,-1-1-1 0 0,1 0 1 0 0,0 1-1 0 0,0-1 0 0 0,0 1 1 0 0,1-1-1 0 0,-1 2-50 0 0,0-2 25 0 0,0 0-188 0 0,-1 20-86 0 0,9-16-5697 0 0,-3-8 625 0 0</inkml:trace>
  <inkml:trace contextRef="#ctx0" brushRef="#br0" timeOffset="1715.41">2299 434 7353 0 0,'1'6'4663'0'0,"2"36"-1790"0"0,17-101-6965 0 0,-19 58 4160 0 0,0 0-1 0 0,0 1 1 0 0,0-1-1 0 0,1 0 1 0 0,-1 0-1 0 0,0 1 1 0 0,1-1-1 0 0,-1 1 1 0 0,1-1-1 0 0,-1 1 1 0 0,1-1 0 0 0,-1 1-1 0 0,0 0 1 0 0,1 0-1 0 0,-1 0 1 0 0,1 0-1 0 0,-1 0 1 0 0,1 0-1 0 0,-1 0 1 0 0,1 0-1 0 0,-1 1 1 0 0,1-1-1 0 0,-1 1 1 0 0,1-1-1 0 0,-1 1 1 0 0,0-1 0 0 0,1 1-1 0 0,-1 0 1 0 0,0 0-1 0 0,0-1 1 0 0,0 1-1 0 0,1 0 1 0 0,-1 0-1 0 0,0 0 1 0 0,0 0-1 0 0,0 1 1 0 0,0-1-1 0 0,-1 0 1 0 0,1 0 0 0 0,0 1-68 0 0,25 51 1469 0 0,-23-13-5863 0 0,-3-40 61 0 0</inkml:trace>
  <inkml:trace contextRef="#ctx0" brushRef="#br0" timeOffset="2274.03">2540 507 5228 0 0,'0'0'6952'0'0,"0"0"-5445"0"0,0 0-1247 0 0,6 2-28 0 0,-5-1-301 0 0,0 0 1 0 0,1-1 0 0 0,-1 1 0 0 0,0-1-1 0 0,0 1 1 0 0,1-1 0 0 0,-1 0 0 0 0,0 0-1 0 0,0 1 1 0 0,1-1 0 0 0,-1 0-1 0 0,0 0 1 0 0,1 0 0 0 0,-1 0 0 0 0,0-1-1 0 0,1 1 1 0 0,-1 0 0 0 0,0 0 0 0 0,1-1-1 0 0,-1 1 1 0 0,0-1 0 0 0,0 1 0 0 0,0-1-1 0 0,1 0 1 0 0,-1 1 0 0 0,0-1 0 0 0,0 0-1 0 0,0 0 1 0 0,0 0 0 0 0,0 0 0 0 0,0 0-1 0 0,0 0 1 0 0,-1 0 0 0 0,1 0-1 0 0,0 0 1 0 0,0 0 0 0 0,-1 0 0 0 0,1 0-1 0 0,-1-1 1 0 0,1 1 0 0 0,-1 0 0 0 0,0-1-1 0 0,1 1 1 0 0,-1 0 0 0 0,0 0 0 0 0,0-1-1 0 0,0 1 1 0 0,0 0 0 0 0,0-1 0 0 0,0 1-1 0 0,0 0 1 0 0,0-1 0 0 0,-1 1 0 0 0,1 0-1 0 0,0-1 1 0 0,-1 1 0 0 0,1 0-1 0 0,-1 0 1 0 0,0 0 0 0 0,1-1 68 0 0,-1-12 1299 0 0,-1 37-59 0 0,-2 39 1226 0 0,5-62-2466 0 0,-1-1 1 0 0,0 0-1 0 0,1 0 0 0 0,-1 0 0 0 0,1 1 1 0 0,-1-1-1 0 0,1 0 0 0 0,0 1 0 0 0,-1-1 1 0 0,1 1-1 0 0,0-1 0 0 0,-1 0 0 0 0,1 1 1 0 0,0-1-1 0 0,-1 1 0 0 0,1 0 1 0 0,0-1-1 0 0,0 1 0 0 0,0 0 0 0 0,-1-1 1 0 0,1 1-1 0 0,0 0 0 0 0,0 0 0 0 0,0 0 1 0 0,0 0-1 0 0,0 0 0 0 0,0 0 0 0 0,-1 0 1 0 0,1 0-1 0 0,0 0 0 0 0,0 0 0 0 0,0 0 1 0 0,0 0-1 0 0,0 1 0 0 0,-1-1 1 0 0,1 0-1 0 0,0 1 0 0 0,0-1 0 0 0,0 0 1 0 0,-1 1-1 0 0,1-1 0 0 0,0 1 0 0 0,-1 0 1 0 0,1-1-1 0 0,0 1 0 0 0,-1-1 0 0 0,1 1 1 0 0,0 0-1 0 0,5 7-58 0 0,-6-5 133 0 0,1-1 0 0 0,0 1 0 0 0,0-1 0 0 0,0 1 0 0 0,0-1 0 0 0,1 1 1 0 0,-1-1-1 0 0,1 0 0 0 0,-1 0 0 0 0,1 0 0 0 0,0 0 0 0 0,0 0 0 0 0,0 0 0 0 0,0 0 0 0 0,0 0 1 0 0,0-1-1 0 0,1 1 0 0 0,-1-1 0 0 0,0 0 0 0 0,1 1 0 0 0,-1-1 0 0 0,1 0 0 0 0,-1 0 0 0 0,1-1 1 0 0,0 1-1 0 0,-1-1 0 0 0,1 1 0 0 0,0-1 0 0 0,0 0 0 0 0,-1 0 0 0 0,1 0 0 0 0,0 0 0 0 0,0 0 1 0 0,-1-1-1 0 0,1 0 0 0 0,0 1 0 0 0,-1-1 0 0 0,1 0 0 0 0,-1 0 0 0 0,1 0 0 0 0,-1 0 0 0 0,1-1 1 0 0,-1 1-1 0 0,1-1-75 0 0,4-8-106 0 0,0 0 1 0 0,0-1 0 0 0,-1 0 0 0 0,-1 0-1 0 0,1-1 1 0 0,-2 1 0 0 0,0-1 0 0 0,0 0-1 0 0,-1-1 1 0 0,0 1 0 0 0,-2 0-1 0 0,1-1 1 0 0,-1 1 0 0 0,-1-1 0 0 0,0 1-1 0 0,-1-1 1 0 0,0 1 0 0 0,-1-1 0 0 0,-2-8 104 0 0,4 22-9 0 0,-1-1-1 0 0,1 1 1 0 0,0-1-1 0 0,-1 1 0 0 0,1-1 1 0 0,0 1-1 0 0,-1-1 0 0 0,1 1 1 0 0,0-1-1 0 0,-1 1 1 0 0,1-1-1 0 0,-1 0 0 0 0,1 1 1 0 0,-1-1-1 0 0,1 0 0 0 0,-1 1 1 0 0,1-1-1 0 0,-1 0 0 0 0,1 0 1 0 0,-1 1-1 0 0,1-1 1 0 0,-1 0-1 0 0,0 0 0 0 0,1 0 1 0 0,-1 0-1 0 0,1 0 0 0 0,-1 0 1 0 0,1 0-1 0 0,-1 0 1 0 0,0 0-1 0 0,1 0 0 0 0,-1 0 1 0 0,1 0-1 0 0,-1 0 0 0 0,1-1 1 0 0,-1 1-1 0 0,0 0 1 0 0,1 0-1 0 0,-1-1 0 0 0,1 1 1 0 0,-1 0-1 0 0,1-1 0 0 0,0 1 1 0 0,-1 0-1 0 0,1-1 0 0 0,-1 1 1 0 0,1-1-1 0 0,-1 1 1 0 0,1-1-1 0 0,0 1 0 0 0,0-1 1 0 0,-1 1-1 0 0,1-1 0 0 0,0 1 1 0 0,0-1-1 0 0,-1 1 1 0 0,1-1-1 0 0,0 1 0 0 0,0-1 1 0 0,0 0-1 0 0,0 1 0 0 0,0-1 1 0 0,0 1-1 0 0,0-1 0 0 0,0 0 11 0 0,-21 45-63 0 0,19-37 143 0 0,1 1-1 0 0,-1 0 1 0 0,1 0 0 0 0,1 0 0 0 0,-1 0-1 0 0,1 0 1 0 0,1 0 0 0 0,-1 0 0 0 0,2-1-1 0 0,-1 1 1 0 0,1 0 0 0 0,0 0 0 0 0,0-1-1 0 0,1 1 1 0 0,0-1 0 0 0,0 0 0 0 0,1 0 0 0 0,0 0-1 0 0,0 0 1 0 0,1-1 0 0 0,0 1 0 0 0,0-1-1 0 0,0-1 1 0 0,1 1 0 0 0,2 1-80 0 0,76 32-4109 0 0,-65-38-2104 0 0</inkml:trace>
  <inkml:trace contextRef="#ctx0" brushRef="#br0" timeOffset="-1667.14">17 22 4608 0 0,'0'0'2787'0'0,"0"0"-524"0"0,0 0-1219 0 0,0 0-458 0 0,0 0 127 0 0,0 0-78 0 0,0 0-250 0 0,0 0-233 0 0,-17-16 893 0 0,17 17-1029 0 0,1-1 0 0 0,-1 1 0 0 0,0-1 0 0 0,0 1 0 0 0,0-1 0 0 0,1 1 0 0 0,-1-1 0 0 0,0 1 0 0 0,1-1 0 0 0,-1 0 0 0 0,0 1 1 0 0,1-1-1 0 0,-1 0 0 0 0,1 1 0 0 0,-1-1 0 0 0,1 0 0 0 0,-1 1 0 0 0,1-1 0 0 0,-1 0 0 0 0,1 0 0 0 0,-1 1 0 0 0,1-1 0 0 0,-1 0 0 0 0,1 0 0 0 0,-1 0 0 0 0,1 0 0 0 0,-1 0 0 0 0,1 0 0 0 0,-1 0 0 0 0,1 0 0 0 0,-1 0 0 0 0,1 0 1 0 0,-1 0-1 0 0,1 0 0 0 0,0 0 0 0 0,-1 0 0 0 0,1 0 0 0 0,-1-1 0 0 0,1 1 0 0 0,-1 0 0 0 0,0 0 0 0 0,1-1 0 0 0,-1 1 0 0 0,1 0 0 0 0,-1-1 0 0 0,1 1 0 0 0,-1 0 0 0 0,0-1 0 0 0,1 1 0 0 0,-1-1 0 0 0,0 1 0 0 0,1-1 0 0 0,-1 1 1 0 0,0 0-1 0 0,1-1 0 0 0,-1 1 0 0 0,0-1 0 0 0,0 1 0 0 0,0-1 0 0 0,0 0 0 0 0,0 1 0 0 0,1-1 0 0 0,-1 1 0 0 0,0-1 0 0 0,0 1 0 0 0,0-1 0 0 0,0 1 0 0 0,-1-1-16 0 0,31 35 354 0 0,8 90 573 0 0,-38-124-778 0 0,2-30 31 0 0,-2 30-199 0 0,-1-1 1 0 0,0 0 0 0 0,1 0-1 0 0,-1 0 1 0 0,1 0 0 0 0,-1 1-1 0 0,1-1 1 0 0,-1 0 0 0 0,1 0-1 0 0,0 0 1 0 0,-1 0-1 0 0,1 0 1 0 0,0 0 0 0 0,0 0-1 0 0,0 0 1 0 0,0 0 0 0 0,0 0-1 0 0,0 0 1 0 0,0 0 0 0 0,0 0-1 0 0,0 0 1 0 0,1 0 0 0 0,-1 0-1 0 0,0 0 1 0 0,1 0 0 0 0,-1 0-1 0 0,0 0 1 0 0,1 0 0 0 0,-1 0-1 0 0,1 0 1 0 0,0 0-1 0 0,-1 0 1 0 0,1 1 0 0 0,0-1-1 0 0,-1 0 1 0 0,1 1 0 0 0,0-1-1 0 0,0 0 1 0 0,0 1 0 0 0,-1-1-1 0 0,1 1 1 0 0,0-1 0 0 0,0 1-1 0 0,0-1 1 0 0,0 1 0 0 0,0 0-1 0 0,0-1 1 0 0,0 1-1 0 0,0 0 1 0 0,0 0 0 0 0,0 0-1 0 0,0 0 1 0 0,0 0 0 0 0,0 0-1 0 0,0 0 1 0 0,0 0 0 0 0,0 0-1 0 0,0 1 1 0 0,0-1 0 0 0,0 0-1 0 0,0 1 1 0 0,0-1 0 0 0,0 0-1 0 0,0 1 1 0 0,0-1-1 0 0,0 1 1 0 0,-1 0 0 0 0,2 0 18 0 0,2 1 51 0 0,-1 1 1 0 0,1-1 0 0 0,0 1 0 0 0,-1 0-1 0 0,0 0 1 0 0,0 0 0 0 0,0 1 0 0 0,0-1-1 0 0,0 1 1 0 0,-1 0 0 0 0,0 0-1 0 0,1 0 1 0 0,-2 0 0 0 0,1 0 0 0 0,0 0-1 0 0,-1 0 1 0 0,1 1 0 0 0,-1-1-1 0 0,-1 0 1 0 0,1 1 0 0 0,0 3-52 0 0,-1-8 251 0 0,0-31-1088 0 0,-1 30 841 0 0,1 0-1 0 0,-1-1 0 0 0,0 1 0 0 0,1-1 0 0 0,-1 1 0 0 0,1-1 0 0 0,0 1 1 0 0,-1-1-1 0 0,1 1 0 0 0,0-1 0 0 0,0 1 0 0 0,0-1 0 0 0,0 0 0 0 0,0 1 0 0 0,1-1 1 0 0,-1 1-1 0 0,0-1 0 0 0,1 1 0 0 0,-1-1 0 0 0,1 1 0 0 0,-1-1 0 0 0,1 1 1 0 0,0 0-1 0 0,0-1 0 0 0,-1 1 0 0 0,1 0 0 0 0,0 0 0 0 0,0-1 0 0 0,0 1 0 0 0,1 0 1 0 0,-1 0-1 0 0,0 0 0 0 0,0 0 0 0 0,0 0 0 0 0,1 0 0 0 0,-1 1 0 0 0,1-1 0 0 0,-1 0 1 0 0,0 1-1 0 0,1-1 0 0 0,-1 1 0 0 0,1-1 0 0 0,-1 1 0 0 0,1 0 0 0 0,-1 0 1 0 0,1 0-1 0 0,0 0 0 0 0,-1 0 0 0 0,1 0 0 0 0,-1 0 0 0 0,1 0 0 0 0,-1 0 0 0 0,1 1 1 0 0,-1-1-1 0 0,1 1 0 0 0,-1-1 0 0 0,1 1 0 0 0,-1 0 0 0 0,0-1 0 0 0,1 1 1 0 0,-1 0-1 0 0,0 0 0 0 0,1 0 0 0 0,-1 0 0 0 0,0 0 0 0 0,1 1-3 0 0,33 67 700 0 0,-32-32-5234 0 0,-2-38-912 0 0,5-7-1652 0 0</inkml:trace>
  <inkml:trace contextRef="#ctx0" brushRef="#br0" timeOffset="-1212.65">476 204 964 0 0,'0'0'5868'0'0,"0"0"-3437"0"0,0 0-1390 0 0,0 0 59 0 0,0 0 84 0 0,0 0-344 0 0,0 0-431 0 0,0 0-285 0 0,0 0-82 0 0,12-15 13 0 0,-18-35-738 0 0,6 49 681 0 0,0 0 0 0 0,0 0 1 0 0,0 1-1 0 0,0-1 0 0 0,0 0 0 0 0,0 0 1 0 0,-1 0-1 0 0,1 1 0 0 0,0-1 0 0 0,0 0 1 0 0,-1 0-1 0 0,1 1 0 0 0,0-1 0 0 0,-1 0 1 0 0,1 1-1 0 0,-1-1 0 0 0,1 0 0 0 0,-1 1 1 0 0,1-1-1 0 0,-1 0 0 0 0,0 1 0 0 0,1-1 1 0 0,-1 1-1 0 0,0 0 0 0 0,1-1 0 0 0,-1 1 1 0 0,0-1-1 0 0,1 1 0 0 0,-1 0 0 0 0,0-1 1 0 0,0 1-1 0 0,1 0 0 0 0,-1 0 1 0 0,0 0-1 0 0,0 0 0 0 0,0 0 0 0 0,1 0 1 0 0,-1 0-1 0 0,0 0 0 0 0,0 0 0 0 0,0 0 1 0 0,1 0-1 0 0,-1 0 0 0 0,0 0 0 0 0,0 1 1 0 0,0-1-1 0 0,1 0 0 0 0,-1 1 0 0 0,0-1 1 0 0,1 0-1 0 0,-1 1 0 0 0,0-1 0 0 0,1 1 1 0 0,-1-1-1 0 0,0 1 0 0 0,1-1 0 0 0,-1 1 1 0 0,1 0-1 0 0,-1 0 2 0 0,-2 1 71 0 0,1 0 0 0 0,-1 0-1 0 0,1 1 1 0 0,-1-1 0 0 0,1 1 0 0 0,0-1 0 0 0,0 1-1 0 0,1 0 1 0 0,-1-1 0 0 0,0 1 0 0 0,1 0 0 0 0,0 0-1 0 0,-1 1 1 0 0,1-1 0 0 0,0 0 0 0 0,1 0 0 0 0,-1 0 0 0 0,1 1-1 0 0,-1-1 1 0 0,1 0 0 0 0,0 1 0 0 0,0-1 0 0 0,0 0-1 0 0,1 1 1 0 0,-1-1 0 0 0,1 0 0 0 0,0 0 0 0 0,0 0-1 0 0,0 1 1 0 0,0-1 0 0 0,1 0 0 0 0,-1 0 0 0 0,1 0 0 0 0,-1-1-1 0 0,1 1 1 0 0,0 0 0 0 0,0-1 0 0 0,1 1 0 0 0,-1-1-1 0 0,0 0 1 0 0,1 1 0 0 0,-1-1 0 0 0,1 0 0 0 0,0-1-1 0 0,0 1 1 0 0,0 0 0 0 0,0-1 0 0 0,2 1-71 0 0,25-25 288 0 0,-15 43-1073 0 0,-14-8 630 0 0,3 14 407 0 0,-1-18-7772 0 0,-2-8 1381 0 0</inkml:trace>
  <inkml:trace contextRef="#ctx0" brushRef="#br0" timeOffset="-1042.55">629 232 3908 0 0,'0'0'8197'0'0,"0"0"-7225"0"0,0 0-308 0 0,0 0 260 0 0,8 36-316 0 0,-8-28-332 0 0,0-1-100 0 0,-3 1-64 0 0,2-2-12 0 0,-1-2-24 0 0,0 1 48 0 0,1-3-124 0 0,-2-2-552 0 0,3-1-960 0 0,0-2-1044 0 0,0-10-4529 0 0</inkml:trace>
  <inkml:trace contextRef="#ctx0" brushRef="#br0" timeOffset="-859.22">670 88 12177 0 0,'0'0'3064'0'0,"0"0"-2196"0"0,0 0-299 0 0,0 0-121 0 0,0 0-448 0 0,0 0-52 0 0,0 0-596 0 0,0 0-197 0 0,0 0-899 0 0,0 0-2584 0 0,-13-1-1881 0 0</inkml:trace>
  <inkml:trace contextRef="#ctx0" brushRef="#br0" timeOffset="-639.68">766 241 900 0 0,'0'0'6229'0'0,"0"7"-3190"0"0,1 57 1246 0 0,-1-111-4709 0 0,24 9-2540 0 0,-20 38 3115 0 0,-1 0 0 0 0,0-1-1 0 0,1 1 1 0 0,-1 1-1 0 0,0-1 1 0 0,0 0-1 0 0,1 1 1 0 0,-1-1-1 0 0,0 1 1 0 0,0 0-1 0 0,0 0 1 0 0,0 1-1 0 0,0-1 1 0 0,0 0-1 0 0,0 1 1 0 0,0 0-1 0 0,0 0 1 0 0,-1 0-1 0 0,1 0 1 0 0,-1 0-1 0 0,1 0 1 0 0,-1 1-1 0 0,0-1 1 0 0,0 1-1 0 0,0-1 1 0 0,0 1-1 0 0,0 0 1 0 0,-1 0-1 0 0,2 2-150 0 0,2 47 488 0 0,-13-41-4658 0 0,6-13-2194 0 0</inkml:trace>
  <inkml:trace contextRef="#ctx0" brushRef="#br0" timeOffset="3696.44">368 754 7173 0 0,'0'0'2984'0'0,"0"0"-2770"0"0,8 3-61 0 0,-2 0-27 0 0,1 1 1 0 0,0-2-1 0 0,0 1 1 0 0,0-1-1 0 0,0 0 0 0 0,1 0 1 0 0,-1-1-1 0 0,0 0 1 0 0,1 0-1 0 0,-1-1 1 0 0,1 0-1 0 0,-1 0 1 0 0,1 0-1 0 0,-1-1 1 0 0,0-1-1 0 0,1 1 1 0 0,-1-1-1 0 0,0 0 1 0 0,0-1-1 0 0,0 0 1 0 0,0 0-1 0 0,-1 0 1 0 0,7-5-127 0 0,-13 7-9 0 0,1-1 0 0 0,-1 1 0 0 0,0 0 1 0 0,1-1-1 0 0,-1 1 0 0 0,0-1 1 0 0,0 1-1 0 0,0-1 0 0 0,0 1 0 0 0,0-1 1 0 0,-1 1-1 0 0,1 0 0 0 0,0-1 1 0 0,-1 1-1 0 0,1-1 0 0 0,-1 1 0 0 0,1 0 1 0 0,-1-1-1 0 0,0 1 0 0 0,1 0 1 0 0,-1 0-1 0 0,0 0 0 0 0,0-1 0 0 0,0 1 1 0 0,0 0-1 0 0,0 0 0 0 0,0 0 1 0 0,0 0-1 0 0,-1 1 0 0 0,1-1 0 0 0,0 0 1 0 0,0 0-1 0 0,-1 1 0 0 0,1-1 0 0 0,0 1 1 0 0,-1-1-1 0 0,1 1 0 0 0,-1 0 1 0 0,1-1-1 0 0,0 1 0 0 0,-1 0 0 0 0,1 0 1 0 0,-1 0-1 0 0,1 0 0 0 0,-1 0 1 0 0,1 0-1 0 0,-1 0 0 0 0,1 1 0 0 0,0-1 1 0 0,-1 0-1 0 0,1 1 0 0 0,-1-1 1 0 0,1 1-1 0 0,0 0 0 0 0,0-1 0 0 0,-1 1 1 0 0,1 0-1 0 0,0 0 0 0 0,0 0 1 0 0,0 0-1 0 0,0 0 0 0 0,0 0 0 0 0,0 0 1 0 0,0 0-1 0 0,0 0 0 0 0,0 1 1 0 0,0-1-1 0 0,1 0 9 0 0,-3 1 71 0 0,0 0 1 0 0,0 1 0 0 0,1-1-1 0 0,-1 1 1 0 0,1-1 0 0 0,0 1-1 0 0,0 0 1 0 0,0 0-1 0 0,0 0 1 0 0,0 0 0 0 0,1 0-1 0 0,-1 0 1 0 0,1 0 0 0 0,0 1-1 0 0,0-1 1 0 0,0 0 0 0 0,0 1-1 0 0,1-1 1 0 0,-1 1-1 0 0,1-1 1 0 0,0 1 0 0 0,0-1-1 0 0,0 1 1 0 0,0-1 0 0 0,1 1-1 0 0,0-1 1 0 0,-1 1-1 0 0,1-1 1 0 0,0 1 0 0 0,1-1-1 0 0,-1 0 1 0 0,1 0 0 0 0,-1 0-1 0 0,1 0 1 0 0,0 0-1 0 0,0 0 1 0 0,0 0 0 0 0,0 0-1 0 0,1-1 1 0 0,-1 1 0 0 0,1-1-1 0 0,0 0 1 0 0,0 0-1 0 0,-1 0 1 0 0,1 0 0 0 0,0 0-1 0 0,1-1 1 0 0,-1 1 0 0 0,0-1-1 0 0,0 0 1 0 0,2 1-72 0 0,70-3 510 0 0,-33-23-6812 0 0,-36 17 493 0 0</inkml:trace>
  <inkml:trace contextRef="#ctx0" brushRef="#br0" timeOffset="3913.39">706 572 10317 0 0,'0'0'2632'0'0,"0"0"-1940"0"0,3 9-341 0 0,34 181 2245 0 0,-38-71-2770 0 0,4-109-1551 0 0,4-10-5610 0 0,0-6-19 0 0</inkml:trace>
  <inkml:trace contextRef="#ctx0" brushRef="#br0" timeOffset="4613.38">865 834 10033 0 0,'0'0'2108'0'0,"0"0"-1124"0"0,0 0-466 0 0,0 0-256 0 0,0 0-114 0 0,2 6 32 0 0,-2-5-212 0 0,1 1-1 0 0,-1-1 0 0 0,1 1 1 0 0,-1-1-1 0 0,1 1 0 0 0,0-1 1 0 0,0 1-1 0 0,-1-1 0 0 0,1 0 0 0 0,0 1 1 0 0,0-1-1 0 0,0 0 0 0 0,1 0 1 0 0,-1 0-1 0 0,0 0 0 0 0,0 0 1 0 0,1 0-1 0 0,-1 0 0 0 0,0 0 1 0 0,1-1-1 0 0,-1 1 0 0 0,1 0 1 0 0,-1-1-1 0 0,1 1 0 0 0,-1-1 1 0 0,1 0-1 0 0,-1 1 0 0 0,1-1 1 0 0,0 0-1 0 0,-1 0 0 0 0,1 0 1 0 0,-1 0-1 0 0,1 0 0 0 0,0 0 0 0 0,-1-1 1 0 0,1 1-1 0 0,-1 0 0 0 0,1-1 1 0 0,-1 1-1 0 0,1-1 0 0 0,-1 0 1 0 0,1 1-1 0 0,-1-1 0 0 0,0 0 1 0 0,1 0-1 0 0,-1 0 0 0 0,0 0 1 0 0,0 0-1 0 0,0 0 0 0 0,0 0 1 0 0,0-1-1 0 0,0 1 0 0 0,0 0 1 0 0,0-1-1 0 0,0 1 0 0 0,0 0 1 0 0,-1-1-1 0 0,1 1 0 0 0,0-1 33 0 0,9-49-1243 0 0,-24 32 3272 0 0,-16 96-444 0 0,29 1-796 0 0,1-76-774 0 0,0-1 0 0 0,-1 0 0 0 0,1 0 0 0 0,0 1-1 0 0,0-1 1 0 0,1 0 0 0 0,-1 0 0 0 0,0 1 0 0 0,0-1 0 0 0,1 0-1 0 0,-1 0 1 0 0,0 0 0 0 0,1 1 0 0 0,-1-1 0 0 0,1 0 0 0 0,0 0-1 0 0,-1 0 1 0 0,1 0 0 0 0,0 0 0 0 0,0 0 0 0 0,-1 0 0 0 0,1 0 0 0 0,0 0-1 0 0,0-1 1 0 0,0 1 0 0 0,0 0 0 0 0,0-1 0 0 0,0 1 0 0 0,1 0-1 0 0,-1-1 1 0 0,0 1 0 0 0,0-1 0 0 0,0 0 0 0 0,0 1 0 0 0,1-1-1 0 0,-1 0 1 0 0,0 0 0 0 0,0 0 0 0 0,1 0 0 0 0,-1 0 0 0 0,0 0-1 0 0,0 0 1 0 0,1 0 0 0 0,-1 0 0 0 0,0 0 0 0 0,0-1 0 0 0,0 1 0 0 0,1-1-1 0 0,-1 1 1 0 0,0-1 0 0 0,0 1 0 0 0,0-1 0 0 0,0 1 0 0 0,0-1-1 0 0,0 0 1 0 0,0 0 0 0 0,0 0 0 0 0,0 0 0 0 0,0 0-15 0 0,26-25-1574 0 0,-26 24 1575 0 0,-1 0 0 0 0,1 1 0 0 0,0-1 0 0 0,0 0 0 0 0,0 1 1 0 0,0-1-1 0 0,1 1 0 0 0,-1-1 0 0 0,0 1 0 0 0,1-1 0 0 0,-1 1 0 0 0,1 0 0 0 0,-1 0 1 0 0,1 0-1 0 0,0 0 0 0 0,-1 0 0 0 0,1 0 0 0 0,0 0 0 0 0,0 0 0 0 0,-1 1 1 0 0,1-1-1 0 0,0 1 0 0 0,0-1 0 0 0,0 1 0 0 0,0 0 0 0 0,0 0 0 0 0,0 0 0 0 0,0 0 1 0 0,0 0-1 0 0,0 0 0 0 0,0 1 0 0 0,-1-1 0 0 0,1 0 0 0 0,0 1 0 0 0,0 0 0 0 0,0-1 1 0 0,0 1-1 0 0,-1 0 0 0 0,1 0 0 0 0,0 0 0 0 0,-1 0 0 0 0,1 0 0 0 0,0 1-1 0 0,35 68 1318 0 0,-37-70-1164 0 0,7-36-1172 0 0,18 5-498 0 0,-23 31 1578 0 0,0-1 0 0 0,1 0 0 0 0,-1 1 1 0 0,0 0-1 0 0,0-1 0 0 0,0 1 0 0 0,0 0 0 0 0,1 0 0 0 0,-1 0 0 0 0,0 1 1 0 0,0-1-1 0 0,0 0 0 0 0,0 1 0 0 0,1 0 0 0 0,-1-1 0 0 0,0 1 0 0 0,0 0 1 0 0,0 0-1 0 0,0 0 0 0 0,-1 0 0 0 0,1 0 0 0 0,0 1 0 0 0,0-1 0 0 0,-1 0 0 0 0,1 1 1 0 0,-1 0-1 0 0,1-1 0 0 0,-1 1 0 0 0,1 0 0 0 0,-1 0 0 0 0,0-1 0 0 0,0 1 1 0 0,0 0-1 0 0,0 0 0 0 0,0 0 0 0 0,-1 0 0 0 0,1 3-62 0 0,3 17 630 0 0,1-52-1794 0 0,23-3-764 0 0,-27 31 1976 0 0,1 1-1 0 0,0 0 1 0 0,-1 0 0 0 0,1 1 0 0 0,0-1-1 0 0,0 0 1 0 0,-1 1 0 0 0,1-1 0 0 0,0 1-1 0 0,0-1 1 0 0,0 1 0 0 0,0 0 0 0 0,0 0-1 0 0,0 0 1 0 0,0 0 0 0 0,0 0 0 0 0,0 0 0 0 0,0 1-1 0 0,-1-1 1 0 0,1 0 0 0 0,0 1 0 0 0,0 0-1 0 0,0-1 1 0 0,0 1 0 0 0,-1 0 0 0 0,1 0-1 0 0,0 0 1 0 0,-1 0 0 0 0,1 0 0 0 0,-1 1-1 0 0,1-1 1 0 0,-1 0 0 0 0,0 1 0 0 0,1-1-1 0 0,-1 1 1 0 0,0-1 0 0 0,0 1 0 0 0,0 0 0 0 0,0-1-1 0 0,0 1 1 0 0,-1 0 0 0 0,1 0 0 0 0,0-1-1 0 0,-1 1 1 0 0,1 0 0 0 0,-1 0 0 0 0,0 0-1 0 0,0 0 1 0 0,1 1-48 0 0,1 26 291 0 0,-2-17-2564 0 0,0-6-342 0 0,0-6-3422 0 0</inkml:trace>
  <inkml:trace contextRef="#ctx0" brushRef="#br0" timeOffset="5202.29">1393 945 9401 0 0,'0'0'3702'0'0,"0"0"-2957"0"0,0 0-413 0 0,0 0-48 0 0,0 0-141 0 0,6 4-59 0 0,-5-2-146 0 0,0-1-1 0 0,0 1 0 0 0,1-1 0 0 0,-1 1 0 0 0,0-1 0 0 0,1 0 1 0 0,0 0-1 0 0,-1 0 0 0 0,1 1 0 0 0,0-2 0 0 0,-1 1 1 0 0,1 0-1 0 0,0 0 0 0 0,0 0 0 0 0,0-1 0 0 0,0 1 1 0 0,0-1-1 0 0,0 0 0 0 0,0 1 0 0 0,0-1 0 0 0,0 0 0 0 0,0 0 1 0 0,0 0-1 0 0,0 0 0 0 0,0-1 0 0 0,-1 1 0 0 0,1-1 1 0 0,0 1-1 0 0,0-1 0 0 0,0 1 0 0 0,0-1 0 0 0,0 0 1 0 0,-1 0-1 0 0,1 0 0 0 0,0 0 0 0 0,-1 0 0 0 0,1 0 1 0 0,-1-1-1 0 0,1 1 0 0 0,-1-1 0 0 0,1 1 0 0 0,-1-1 0 0 0,0 1 1 0 0,0-1-1 0 0,0 1 0 0 0,0-1 0 0 0,0 0 0 0 0,1-1 63 0 0,-2 2 13 0 0,1 0-1 0 0,0 1 0 0 0,-1-1 1 0 0,1 0-1 0 0,-1 0 0 0 0,1 1 0 0 0,0-1 1 0 0,-1 0-1 0 0,0 0 0 0 0,1 0 0 0 0,-1 0 1 0 0,0 0-1 0 0,1 0 0 0 0,-1 1 1 0 0,0-1-1 0 0,0 0 0 0 0,0 0 0 0 0,0 0 1 0 0,1 0-1 0 0,-2 0 0 0 0,1 0 1 0 0,0 0-1 0 0,0 0 0 0 0,0 0 0 0 0,0 0 1 0 0,-1 0-1 0 0,1 0 0 0 0,0 0 0 0 0,-1 0 1 0 0,1 1-1 0 0,0-1 0 0 0,-1 0 1 0 0,1 0-1 0 0,-1 0 0 0 0,0 1 0 0 0,1-1 1 0 0,-1 0-1 0 0,0 0 0 0 0,1 1 1 0 0,-1-1-1 0 0,0 1 0 0 0,0-1 0 0 0,1 1 1 0 0,-1-1-1 0 0,0 1 0 0 0,0-1 0 0 0,0 1 1 0 0,0 0-1 0 0,0-1 0 0 0,0 1 1 0 0,0 0-1 0 0,0 0 0 0 0,0 0-12 0 0,-3 6 152 0 0,1 0 1 0 0,-1 0-1 0 0,1 0 0 0 0,1 1 0 0 0,-1 0 1 0 0,1-1-1 0 0,0 1 0 0 0,0 0 0 0 0,1 0 0 0 0,0 0 1 0 0,1 0-1 0 0,-1 0 0 0 0,1 0 0 0 0,0 0 1 0 0,1 4-153 0 0,-1-10 32 0 0,0 0 0 0 0,0 0 1 0 0,0 1-1 0 0,0-1 1 0 0,0 0-1 0 0,0 0 1 0 0,0 1-1 0 0,0-1 0 0 0,1 0 1 0 0,-1 0-1 0 0,0 1 1 0 0,1-1-1 0 0,-1 0 0 0 0,1 0 1 0 0,-1 0-1 0 0,1 0 1 0 0,-1 0-1 0 0,1 1 0 0 0,0-1 1 0 0,0 0-1 0 0,0-1 1 0 0,-1 1-1 0 0,1 0 0 0 0,0 0 1 0 0,0 0-1 0 0,0 0 1 0 0,0-1-1 0 0,1 1 1 0 0,-1 0-1 0 0,0-1 0 0 0,0 1 1 0 0,0-1-1 0 0,0 0 1 0 0,1 1-1 0 0,-1-1 0 0 0,0 0 1 0 0,0 1-1 0 0,1-1 1 0 0,-1 0-1 0 0,0 0 0 0 0,0 0 1 0 0,1 0-1 0 0,-1-1 1 0 0,0 1-1 0 0,0 0 0 0 0,1 0 1 0 0,-1-1-1 0 0,0 1 1 0 0,0-1-1 0 0,0 1 1 0 0,1-1-33 0 0,51-39-2704 0 0,-1 10-908 0 0,-47 30 3836 0 0,-1 1 0 0 0,0 0 0 0 0,0 0 0 0 0,0 0 0 0 0,0 0 0 0 0,0 1 0 0 0,0-1 0 0 0,0 1 0 0 0,0 0 0 0 0,-1 0 0 0 0,1 1 0 0 0,-1-1 0 0 0,1 1 0 0 0,-1 0 0 0 0,0 0 1 0 0,0 0-1 0 0,0 0 0 0 0,0 0 0 0 0,-1 1 0 0 0,1 0-224 0 0,10 28 696 0 0,-8-50-1814 0 0,22-11-1110 0 0,-23 30 2400 0 0,0 0 0 0 0,-1 0 1 0 0,1 0-1 0 0,-1 1 0 0 0,1-1 1 0 0,-1 1-1 0 0,1 0 0 0 0,-1 0 1 0 0,0 0-1 0 0,0 1 0 0 0,0-1 1 0 0,0 1-1 0 0,-1 0 0 0 0,1-1 1 0 0,-1 1-1 0 0,1 0 0 0 0,-1 1 0 0 0,0-1 1 0 0,0 0-1 0 0,0 1 0 0 0,0 2-172 0 0,30 99 976 0 0,-32-105-1346 0 0,0-10-4589 0 0,0-5-1349 0 0</inkml:trace>
  <inkml:trace contextRef="#ctx0" brushRef="#br0" timeOffset="5449.63">1945 813 10589 0 0,'3'10'3681'0'0,"4"24"-3290"0"0,-1 1 0 0 0,-1-1 1 0 0,-2 1-1 0 0,-2 0 0 0 0,-1 0 1 0 0,-4 30-392 0 0,2-54 214 0 0,0 5-1464 0 0,6-29-7076 0 0,3-7 1070 0 0</inkml:trace>
  <inkml:trace contextRef="#ctx0" brushRef="#br0" timeOffset="5695.86">2070 973 6157 0 0,'0'0'9216'0'0,"0"0"-9004"0"0,0 0-212 0 0,-46 3 380 0 0,24-5-168 0 0,2 0-212 0 0,0-2-316 0 0,-2 0-840 0 0,3 0-1480 0 0,6 1-3224 0 0,3-2-349 0 0</inkml:trace>
  <inkml:trace contextRef="#ctx0" brushRef="#br0" timeOffset="5944.11">2324 1017 7737 0 0,'0'0'8137'0'0,"0"0"-6693"0"0,0 0-1658 0 0,-8-3 162 0 0,3 0 1 0 0,-1 1 1 0 0,0-1 0 0 0,0 1 0 0 0,0 0-1 0 0,0 1 1 0 0,0-1 0 0 0,0 1 0 0 0,-1 1 0 0 0,1-1-1 0 0,0 1 1 0 0,-1 0 0 0 0,1 0 0 0 0,0 1-1 0 0,0 0 1 0 0,-1 0 0 0 0,1 0 0 0 0,0 1-1 0 0,0 0 1 0 0,0 0 0 0 0,1 1 0 0 0,-5 1 50 0 0,10 0 52 0 0,0-1 0 0 0,0 1 0 0 0,0-1 0 0 0,0 1 1 0 0,1-1-1 0 0,-1 0 0 0 0,1 1 0 0 0,0-1 0 0 0,0 0 0 0 0,0 1 0 0 0,0-1 1 0 0,1 0-1 0 0,-1 0 0 0 0,1 0 0 0 0,0 0 0 0 0,0 0 0 0 0,0 0 1 0 0,0-1-1 0 0,0 1 0 0 0,1-1 0 0 0,-1 1 0 0 0,1-1 0 0 0,0 0 0 0 0,0 0 1 0 0,0 0-1 0 0,-1 0 0 0 0,4 1-52 0 0,6 7 176 0 0,-11-9-175 0 0,1-1 0 0 0,0 1 0 0 0,0 0-1 0 0,-1-1 1 0 0,1 1 0 0 0,-1 0 0 0 0,1 0 0 0 0,0 0 0 0 0,-1 0 0 0 0,0 0 0 0 0,1 1 0 0 0,-1-1-1 0 0,0 0 1 0 0,1 1 0 0 0,-1-1 0 0 0,0 1 0 0 0,0-1 0 0 0,0 1 0 0 0,0-1 0 0 0,-1 1-1 0 0,1 0 1 0 0,0-1 0 0 0,-1 1 0 0 0,1 0 0 0 0,-1 0 0 0 0,1-1 0 0 0,-1 1 0 0 0,0 0-1 0 0,0 0 1 0 0,0 0 0 0 0,0 0 0 0 0,0-1 0 0 0,0 1 0 0 0,0 0 0 0 0,-1 0 0 0 0,1 0 0 0 0,-1-1-1 0 0,1 1 1 0 0,-1 0 0 0 0,0 0 0 0 0,0-1 0 0 0,0 1 0 0 0,0-1 0 0 0,0 1 0 0 0,0-1-1 0 0,0 1 1 0 0,0-1 0 0 0,0 1 0 0 0,-1-1 0 0 0,1 0 0 0 0,-1 0 0 0 0,1 0 0 0 0,-1 0 0 0 0,1 0-1 0 0,-1 0 1 0 0,1 0 0 0 0,-1 0 0 0 0,0-1 0 0 0,0 1-1 0 0,-55-7-4042 0 0,38 1-2308 0 0</inkml:trace>
  <inkml:trace contextRef="#ctx0" brushRef="#br0" timeOffset="6722.5">545 1242 12237 0 0,'0'0'1877'0'0,"0"0"-1918"0"0,-8 3-33 0 0,-132 7 707 0 0,150 34-193 0 0,15 239 1292 0 0,-26-279-1676 0 0,1 0 1 0 0,-1 0 0 0 0,1 0 0 0 0,0 0 0 0 0,0 0 0 0 0,0 0 0 0 0,1 0 0 0 0,-1 0 0 0 0,1 0 0 0 0,0 0 0 0 0,0 0 0 0 0,0 0 0 0 0,1 0 0 0 0,0 0-1 0 0,-1 0 1 0 0,1-1 0 0 0,0 1 0 0 0,1-1 0 0 0,-1 0 0 0 0,1 1 0 0 0,-1-1 0 0 0,1 0 0 0 0,0 0 0 0 0,0-1 0 0 0,0 1 0 0 0,1-1 0 0 0,-1 1 0 0 0,1-1 0 0 0,-1 0-1 0 0,1 0 1 0 0,0-1 0 0 0,0 1 0 0 0,0-1 0 0 0,-1 0 0 0 0,1 0 0 0 0,0 0 0 0 0,1 0 0 0 0,-1-1 0 0 0,0 0 0 0 0,0 1 0 0 0,0-2 0 0 0,0 1 0 0 0,0 0-1 0 0,1-1-56 0 0,19-16-1712 0 0,-13 1-2269 0 0,-5 6-2937 0 0</inkml:trace>
  <inkml:trace contextRef="#ctx0" brushRef="#br0" timeOffset="7190.64">778 1519 7009 0 0,'0'0'4269'0'0,"0"0"-2821"0"0,0 0-1259 0 0,0 0 33 0 0,0 0 338 0 0,0 0-108 0 0,6 0-165 0 0,-3 0-334 0 0,0-1 0 0 0,0 1 0 0 0,0-1 0 0 0,-1 1 0 0 0,1-1 0 0 0,0 0 0 0 0,0 0 0 0 0,-1-1 0 0 0,1 1-1 0 0,0 0 1 0 0,-1-1 0 0 0,0 1 0 0 0,1-1 0 0 0,-1 0 0 0 0,0 0 0 0 0,0 0 0 0 0,0 0 0 0 0,0 0 0 0 0,0-1 0 0 0,0 1 0 0 0,-1 0 0 0 0,1-1 0 0 0,-1 1 0 0 0,0-1 0 0 0,1 0 0 0 0,-1 1 0 0 0,0-1 0 0 0,-1 0-1 0 0,1 0 1 0 0,0 0 0 0 0,-1 0 0 0 0,0 0 0 0 0,0 1 0 0 0,0-1 0 0 0,0 0 47 0 0,0 0 43 0 0,-1 1-1 0 0,0-1 1 0 0,0 1 0 0 0,0 0-1 0 0,0-1 1 0 0,0 1-1 0 0,0 0 1 0 0,-1 0 0 0 0,1 0-1 0 0,-1 0 1 0 0,1 0 0 0 0,-1 0-1 0 0,0 0 1 0 0,0 0-1 0 0,0 1 1 0 0,0-1 0 0 0,0 1-1 0 0,0-1 1 0 0,0 1-1 0 0,-1 0 1 0 0,1 0 0 0 0,0 0-1 0 0,-1 0 1 0 0,1 0 0 0 0,-1 1-1 0 0,1-1 1 0 0,-1 1-1 0 0,1-1 1 0 0,-1 1 0 0 0,1 0-1 0 0,-1 0 1 0 0,1 0-1 0 0,-1 1 1 0 0,0-1 0 0 0,1 0-1 0 0,-1 1 1 0 0,1 0 0 0 0,0 0-1 0 0,-1-1 1 0 0,1 1-1 0 0,-1 1 1 0 0,1-1 0 0 0,0 0-1 0 0,0 0 1 0 0,0 1 0 0 0,0 0-1 0 0,0-1 1 0 0,0 1-1 0 0,0 0 1 0 0,1 0 0 0 0,-1 0-1 0 0,0 0 1 0 0,1 0-1 0 0,0 0 1 0 0,-1 0 0 0 0,1 0-1 0 0,0 1 1 0 0,0-1 0 0 0,0 1-1 0 0,1-1 1 0 0,-1 2-43 0 0,-27 94 864 0 0,28-96-829 0 0,0 0-1 0 0,0 0 0 0 0,0 0 0 0 0,1 0 0 0 0,-1-1 0 0 0,1 1 1 0 0,-1 0-1 0 0,1 0 0 0 0,0 0 0 0 0,0-1 0 0 0,0 1 0 0 0,0 0 1 0 0,0-1-1 0 0,0 1 0 0 0,0-1 0 0 0,0 1 0 0 0,1-1 0 0 0,-1 0 0 0 0,0 1 1 0 0,1-1-1 0 0,0 0 0 0 0,-1 0 0 0 0,1 0 0 0 0,-1 0 0 0 0,1 0 1 0 0,0-1-1 0 0,0 1 0 0 0,-1 0 0 0 0,1-1 0 0 0,0 1 0 0 0,0-1 1 0 0,0 0-1 0 0,0 1 0 0 0,0-1 0 0 0,0 0 0 0 0,0 0 0 0 0,-1 0 1 0 0,1-1-1 0 0,0 1 0 0 0,0 0 0 0 0,0-1 0 0 0,0 1 0 0 0,0-1 1 0 0,-1 0-1 0 0,1 1 0 0 0,0-1 0 0 0,0 0 0 0 0,-1 0 0 0 0,1 0 1 0 0,-1 0-1 0 0,1-1-34 0 0,82-69-694 0 0,-80 73 688 0 0,-1-1 0 0 0,0 1-1 0 0,0 0 1 0 0,0 0 0 0 0,0 0-1 0 0,0 1 1 0 0,0-1 0 0 0,-1 1-1 0 0,1-1 1 0 0,-1 1 0 0 0,1 0-1 0 0,-1 0 1 0 0,0 0 0 0 0,0 0-1 0 0,-1 0 1 0 0,1 1 0 0 0,-1-1-1 0 0,1 0 1 0 0,-1 1 0 0 0,0-1-1 0 0,0 1 1 0 0,-1-1 0 0 0,1 1-1 0 0,-1 0 1 0 0,0-1 0 0 0,0 1 0 0 0,0 0-1 0 0,0-1 1 0 0,-1 3 6 0 0,2-4 18 0 0,-1-1-116 0 0,6 23-544 0 0,1-19-6688 0 0,-4-5 71 0 0</inkml:trace>
  <inkml:trace contextRef="#ctx0" brushRef="#br0" timeOffset="7456.63">1012 1671 900 0 0,'0'0'11511'0'0,"2"6"-8118"0"0,4 111-1760 0 0,-6-117-1710 0 0,-2-15-2828 0 0,0 4-2174 0 0,2-9-3985 0 0</inkml:trace>
  <inkml:trace contextRef="#ctx0" brushRef="#br0" timeOffset="7721.1">1091 1530 14673 0 0,'0'0'2341'0'0,"0"0"-2341"0"0,0 0-436 0 0,0 0 235 0 0,0 0 189 0 0,0 0 24 0 0,0 0 53 0 0,0 0-65 0 0,0 0-657 0 0,0 0-1151 0 0,-9 4-3984 0 0,9-9-2393 0 0</inkml:trace>
  <inkml:trace contextRef="#ctx0" brushRef="#br0" timeOffset="7722.1">1187 1727 9309 0 0,'0'0'2394'0'0,"0"0"-1533"0"0,2 6-37 0 0,-1 0-431 0 0,2 4-118 0 0,0 1 0 0 0,-1 0 0 0 0,-1 0 0 0 0,1 0 0 0 0,-2 0 1 0 0,1 0-1 0 0,-2 0 0 0 0,1-1 0 0 0,-2 1 0 0 0,1 0 0 0 0,-1 0 0 0 0,-1 1-275 0 0,-9-24-4752 0 0,11 3-573 0 0</inkml:trace>
  <inkml:trace contextRef="#ctx0" brushRef="#br0" timeOffset="7968.13">1269 1562 8325 0 0,'0'0'9177'0'0,"0"0"-9165"0"0,0 0-12 0 0,0 0 0 0 0,0 0 224 0 0,0 0 48 0 0,0 0-48 0 0,0 0-152 0 0,0 0-20 0 0,0 0 32 0 0,-20 7-84 0 0,20-7-48 0 0,0-1-508 0 0,1-2-1093 0 0,1-2-3891 0 0,4-4-4841 0 0</inkml:trace>
  <inkml:trace contextRef="#ctx0" brushRef="#br0" timeOffset="8324.92">1350 1411 8493 0 0,'0'0'7317'0'0,"0"0"-5585"0"0,0 0-1690 0 0,0 0 147 0 0,0 0-287 0 0,0 0-482 0 0,6-3-220 0 0,141-46 228 0 0,-143 52 609 0 0,1 0 0 0 0,-1 1 1 0 0,0-1-1 0 0,0 1 0 0 0,0 0 1 0 0,0 0-1 0 0,-1 0 1 0 0,1 1-1 0 0,-1-1 0 0 0,0 1 1 0 0,0 0-1 0 0,-1 0 0 0 0,0 0 1 0 0,0 0-1 0 0,0 0 0 0 0,0 0 1 0 0,-1 1-1 0 0,0-1 0 0 0,0 0 1 0 0,0 1-1 0 0,-1-1 0 0 0,1 1 1 0 0,-1-1-1 0 0,-1 1 0 0 0,1 1-37 0 0,1 3 166 0 0,5 38 175 0 0,-2 1 1 0 0,-2 0-1 0 0,-2 0 1 0 0,-2 0 0 0 0,-6 27-342 0 0,6-74-73 0 0,0 0 1 0 0,0 0-1 0 0,-1 0 1 0 0,1 0-1 0 0,-1-1 1 0 0,1 1-1 0 0,-1-1 1 0 0,0 1-1 0 0,1-1 1 0 0,-1 0-1 0 0,0 0 1 0 0,0 0-1 0 0,0-1 1 0 0,0 1-1 0 0,0-1 1 0 0,0 1-1 0 0,0-1 1 0 0,0 0-1 0 0,0 0 1 0 0,0 0-1 0 0,0-1 1 0 0,0 1-1 0 0,0-1 1 0 0,0 0-1 0 0,0 0 1 0 0,0 0-1 0 0,1 0 1 0 0,-1 0-1 0 0,0 0 1 0 0,0-1-1 0 0,1 1 1 0 0,-1-2 72 0 0,-20-2-3271 0 0,9 2-1422 0 0,-1 1-1893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15.2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157 0 15619 0 0,'0'0'4605'0'0,"-8"20"-4447"0"0,-25 62-93 0 0,19-55-68 0 0,4-18-44 0 0,5-5-2 0 0,2-2-176 0 0,-1 0 1 0 0,1 0-1 0 0,0 0 0 0 0,0 0 0 0 0,-1 0 0 0 0,1-1 0 0 0,-1 1 0 0 0,1-1 1 0 0,-7 1-1 0 0,8-1-239 0 0,0-1-1 0 0,0 0 1 0 0,0 0 0 0 0,0 0 0 0 0,0 0 0 0 0,0 0 0 0 0,0-1 0 0 0,-3 0 0 0 0,4 1-163 0 0,-1-1 0 0 0,1 0 0 0 0,-1 1 0 0 0,1-1 0 0 0,-1 0 0 0 0,1 0 0 0 0,0 0 1 0 0,-1 0-1 0 0,1 0 0 0 0,0 0 0 0 0,-2-2 0 0 0,-1-3-3151 0 0,1 1 1156 0 0</inkml:trace>
  <inkml:trace contextRef="#ctx0" brushRef="#br0" timeOffset="1">55 61 8962 0 0,'0'0'10754'0'0,"113"125"-10426"0"0,-100-112-168 0 0,1-1-208 0 0,-2 0-520 0 0,-2-2-1160 0 0,-1-2-2577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43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288 553 0 0 0,'22'-10'0'0'0,"-21"10"35"0"0,12-6 3608 0 0,-2 2-2724 0 0,14-9-80 0 0,-18 10-752 0 0,0 0 1 0 0,-1-1-1 0 0,1 1 0 0 0,-1-2 1 0 0,1 1-1 0 0,-1-1 1 0 0,0 0-1 0 0,6-7 1 0 0,-4 0 147 0 0,0 1 1 0 0,-1-2 0 0 0,0 1 0 0 0,-1-1-1 0 0,-1 0 1 0 0,0-1 0 0 0,6-21-1 0 0,-8 18-22 0 0,-1-1-1 0 0,-1 1 0 0 0,0 0 0 0 0,-1-1 0 0 0,0 1 0 0 0,-2-1 1 0 0,0 1-1 0 0,-1 0 0 0 0,-7-21 0 0 0,8 29-186 0 0,-1 1 0 0 0,-1 1-1 0 0,0-1 1 0 0,0 0 0 0 0,0 1-1 0 0,-1 0 1 0 0,0 0 0 0 0,0 0 0 0 0,-1 0-1 0 0,0 1 1 0 0,-12-10 0 0 0,8 8-63 0 0,-1 0 0 0 0,0 1 1 0 0,0 0-1 0 0,-1 1 0 0 0,0 1 0 0 0,0 0 1 0 0,-14-5-1 0 0,19 9 9 0 0,1-1 1 0 0,-1 1-1 0 0,0 1 1 0 0,1-1-1 0 0,-1 1 1 0 0,0 0-1 0 0,0 1 1 0 0,1-1-1 0 0,-1 1 1 0 0,1 1-1 0 0,-1-1 1 0 0,1 1-1 0 0,-1 0 1 0 0,-8 5-1 0 0,-6 3-112 0 0,1 2-1 0 0,-34 24 1 0 0,51-34 139 0 0,-4 3-1 0 0,0 0 0 0 0,0 1 0 0 0,1 0 0 0 0,-1 0 0 0 0,1 0 0 0 0,1 1 0 0 0,-1-1 0 0 0,1 1 1 0 0,0 1-1 0 0,-6 12 0 0 0,7-11 36 0 0,1 0 0 0 0,0 0 1 0 0,0 0-1 0 0,0 1 1 0 0,1-1-1 0 0,1 1 0 0 0,0-1 1 0 0,0 14-1 0 0,1-14 32 0 0,0 1-1 0 0,1-1 1 0 0,1 0-1 0 0,-1 0 1 0 0,1 0-1 0 0,1 0 1 0 0,0 0-1 0 0,0-1 1 0 0,1 1-1 0 0,0-1 1 0 0,0 0-1 0 0,1 0 1 0 0,0 0-1 0 0,0-1 1 0 0,8 8-1 0 0,18 23 212 0 0,-22-26-184 0 0,1 1-1 0 0,22 20 1 0 0,-21-24 79 0 0,0-1 0 0 0,22 13 0 0 0,-26-17-16 0 0,0 0 0 0 0,0-1-1 0 0,1-1 1 0 0,-1 1 0 0 0,1-1 0 0 0,12 2 0 0 0,-11-4 14 0 0,0 0 0 0 0,0 0 0 0 0,0-1 0 0 0,0 0 0 0 0,9-3 0 0 0,20-2 42 0 0,7-2 515 0 0,-45 8-688 0 0,1 0-1 0 0,-1 0 1 0 0,0 0-1 0 0,0 0 1 0 0,0 0-1 0 0,1 0 1 0 0,-1 0-1 0 0,0 0 1 0 0,0 0-1 0 0,0 0 1 0 0,1-1-1 0 0,-1 1 1 0 0,0 0-1 0 0,0 0 1 0 0,0 0-1 0 0,0 0 1 0 0,1 0-1 0 0,-1-1 1 0 0,0 1-1 0 0,0 0 1 0 0,0 0-1 0 0,0 0 1 0 0,0-1-1 0 0,0 1 1 0 0,1 0-1 0 0,-1 0 1 0 0,0 0-1 0 0,0-1 1 0 0,0 1-1 0 0,0 0 1 0 0,0-1-1 0 0,1-2-1628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50.9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404 575 0 0 0,'81'-39'0'0'0,"-54"24"0"0"0,-18 7 0 0 0,-4 3 0 0 0,-1 0 0 0 0,-1 0 0 0 0,1 0 0 0 0,-1 0 0 0 0,0-1 0 0 0,0 1 0 0 0,0-1 0 0 0,-1 0 0 0 0,0 0 0 0 0,0 0 0 0 0,-1 0 0 0 0,2-7 0 0 0,0-6 0 0 0,-1-1 0 0 0,-1-23 0 0 0,-1 22 88 0 0,0-1 0 0 0,-2 1-1 0 0,0 0 1 0 0,-6-22 0 0 0,5 32 29 0 0,-1 0 0 0 0,0 0 0 0 0,-1 0 0 0 0,0 1 0 0 0,0 0 0 0 0,-1-1-1 0 0,-1 2 1 0 0,-14-18 0 0 0,11 17-106 0 0,0 0 0 0 0,-1 0-1 0 0,0 1 1 0 0,-1 0-1 0 0,0 1 1 0 0,-24-12 0 0 0,23 14-25 0 0,-1 0 1 0 0,1 1 0 0 0,-1 0 0 0 0,0 1 0 0 0,-1 1 0 0 0,1 0-1 0 0,-1 1 1 0 0,-28 0 0 0 0,19 2-10 0 0,1 1 0 0 0,0 1 0 0 0,0 1 0 0 0,0 1 1 0 0,-30 9-1 0 0,49-11 40 0 0,1-1 1 0 0,-1 1 0 0 0,1 0 0 0 0,-1 0-1 0 0,1 0 1 0 0,0 0 0 0 0,0 0 0 0 0,0 1 0 0 0,0-1-1 0 0,0 1 1 0 0,1 0 0 0 0,-1 0 0 0 0,1 0-1 0 0,0 0 1 0 0,0 1 0 0 0,0-1 0 0 0,0 0-1 0 0,0 1 1 0 0,1-1 0 0 0,-1 1 0 0 0,-1 7 0 0 0,1 4 153 0 0,-1 1 1 0 0,2 0-1 0 0,0-1 1 0 0,1 18-1 0 0,0-19-116 0 0,0-4 38 0 0,1 0 1 0 0,0 0-1 0 0,1 0 1 0 0,0-1 0 0 0,0 1-1 0 0,1 0 1 0 0,0-1 0 0 0,1 1-1 0 0,0-1 1 0 0,1 0 0 0 0,6 9-1 0 0,1 0 174 0 0,1-2 0 0 0,0 0 1 0 0,1 0-1 0 0,21 17 0 0 0,-16-15-148 0 0,21 17-20 0 0,-35-31 45 0 0,0-1 1 0 0,0 1-1 0 0,0-1 0 0 0,1 0 0 0 0,-1-1 1 0 0,9 4-1 0 0,-10-5 47 0 0,-1-1 0 0 0,1 1 0 0 0,0-1 0 0 0,0 1 1 0 0,0-1-1 0 0,0 0 0 0 0,0 0 0 0 0,-1-1 0 0 0,1 1 0 0 0,7-3 0 0 0,0 0 89 0 0,0-1 0 0 0,13-7-1 0 0,-16 7-406 0 0,0 0 0 0 0,1 1-1 0 0,0 0 1 0 0,11-2 0 0 0,-6 3-1831 0 0,-4 1-4497 0 0,-9 1 6263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05.0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2201 640 0 0 0,'-89'-131'0'0'0,"80"116"0"0"0,-1 1 0 0 0,-1 1 0 0 0,-23-23 0 0 0,28 29 0 0 0,-36-32 0 0 0,-2 2 0 0 0,-1 2 0 0 0,-1 1 0 0 0,-2 3 0 0 0,-2 2 0 0 0,0 2 0 0 0,-63-24 0 0 0,23 17 0 0 0,-144-33 0 0 0,168 54 0 0 0,-1 2 0 0 0,0 3 0 0 0,-69 1 0 0 0,84 7 0 0 0,0 2 0 0 0,-79 13 0 0 0,67 0 0 0 0,1 3 0 0 0,0 3 0 0 0,1 3 0 0 0,2 2 0 0 0,0 3 0 0 0,-56 37 0 0 0,96-53 0 0 0,0 0 0 0 0,1 2 0 0 0,1 0 0 0 0,1 0 0 0 0,-27 32 0 0 0,32-33 0 0 0,1 1 0 0 0,1 0 0 0 0,-13 25 0 0 0,18-31 0 0 0,1 1 0 0 0,0 0 0 0 0,1 1 0 0 0,0-1 0 0 0,1 0 0 0 0,0 1 0 0 0,-1 14 0 0 0,2 1 0 0 0,2-1 0 0 0,0 0 0 0 0,1 0 0 0 0,2 0 0 0 0,11 43 0 0 0,3-8 0 0 0,3-1 0 0 0,2 0 0 0 0,3-2 0 0 0,60 97 0 0 0,-61-120 0 0 0,1-1 0 0 0,41 41 0 0 0,69 52 0 0 0,-121-112 0 0 0,36 31 0 0 0,64 43 0 0 0,-91-72 0 0 0,0-1 0 0 0,2-1 0 0 0,-1-1 0 0 0,2-1 0 0 0,37 10 0 0 0,-12-9 0 0 0,0-2 0 0 0,66 5 0 0 0,108-8 0 0 0,-133-12 0 0 0,97-17 0 0 0,-113 10 0 0 0,-42 7 0 0 0,0-2 0 0 0,0-1 0 0 0,-1-2 0 0 0,0-1 0 0 0,-1-2 0 0 0,35-18 0 0 0,-56 24 1 0 0,67-31 41 0 0,-68 34-28 0 0,-1-1 1 0 0,1 2 0 0 0,-1-1 0 0 0,1 2 0 0 0,0-1 0 0 0,13 1 4333 0 0,-24-1-3084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06.1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2609 1742 0 0 0,'111'-38'0'0'0,"-89"30"0"0"0,1-1 0 0 0,-2-1 0 0 0,0-1 0 0 0,0-1 0 0 0,-1-1 0 0 0,19-15 0 0 0,-38 27 0 0 0,32-23 0 0 0,-2-2 0 0 0,-2-1 0 0 0,0-2 0 0 0,25-32 0 0 0,-43 47 26 0 0,0-1 1 0 0,-1 0-1 0 0,16-33 1 0 0,-22 37-11 0 0,0 0 0 0 0,0 0 0 0 0,-1-1 0 0 0,0 1-1 0 0,-1-1 1 0 0,-1 1 0 0 0,1-16 0 0 0,-3-1 75 0 0,0 0 0 0 0,-2 0 0 0 0,-1 0 0 0 0,-1 0 0 0 0,-11-30 0 0 0,-7-11 370 0 0,-3 2 1 0 0,-3 0-1 0 0,-53-89 1 0 0,62 124-410 0 0,-2 1 1 0 0,0 1-1 0 0,-3 2 1 0 0,0 0-1 0 0,-2 1 1 0 0,-38-30-1 0 0,-17-4-68 0 0,-94-53-1 0 0,105 73-27 0 0,-1 3-1 0 0,-2 4 0 0 0,-1 3 1 0 0,-131-36-1 0 0,113 45-9 0 0,0 4 0 0 0,-1 4-1 0 0,-164-3 1 0 0,80 22-57 0 0,0 7 0 0 0,-202 40 0 0 0,184-11 9 0 0,157-30 58 0 0,-1 2 0 0 0,-68 33 0 0 0,86-34 26 0 0,1 1-1 0 0,0 1 0 0 0,1 2 1 0 0,0 0-1 0 0,1 0 0 0 0,1 2 0 0 0,1 0 1 0 0,0 1-1 0 0,2 1 0 0 0,0 1 1 0 0,1 0-1 0 0,-13 27 0 0 0,12-16-14 0 0,1 0 1 0 0,1 1-1 0 0,2 0 0 0 0,2 1 0 0 0,0 0 0 0 0,3 1 0 0 0,1-1 0 0 0,-1 44 1 0 0,5-34-51 0 0,7 61 0 0 0,-3-78 87 0 0,2 0 0 0 0,1-1 0 0 0,14 39 0 0 0,-3-22-15 0 0,3 0 0 0 0,1-2-1 0 0,2 0 1 0 0,33 43 0 0 0,3-8-249 0 0,67 69 0 0 0,-94-112 141 0 0,2-1-1 0 0,0-2 0 0 0,47 30 1 0 0,-51-40 225 0 0,1-2 1 0 0,0-1 0 0 0,2-2 0 0 0,57 19 0 0 0,101 13 455 0 0,3-15-313 0 0,-92-16-218 0 0,113 15-261 0 0,258 2 1 0 0,-442-32 73 0 0,58 0-291 0 0,-78-2 404 0 0,1 0 0 0 0,0-1 0 0 0,0 0 0 0 0,-1-1 0 0 0,14-4-1 0 0,-22 6 25 0 0,0 0 0 0 0,-1 0 1 0 0,1-1-1 0 0,0 1 0 0 0,-1 0 0 0 0,0-1 0 0 0,1 0 0 0 0,-1 1 0 0 0,0-1 0 0 0,0 0 0 0 0,0 0 0 0 0,0 0 0 0 0,4-5 0 0 0,-5 3 19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2.7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0 4585 0 0,'0'0'15973'0'0,"1"22"-15305"0"0,5 67-101 0 0,-5-83-453 0 0,-1-1 1 0 0,0 1-1 0 0,0 0 0 0 0,0 0 1 0 0,0-1-1 0 0,-1 1 1 0 0,-2 9-1 0 0,-1-1 147 0 0,0 8 33 0 0,-1 5 115 0 0,3-7-2883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4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36 11338 0 0,'0'0'4645'0'0,"-5"-5"-4167"0"0,-14-14 45 0 0,13 11 810 0 0,6 8-1321 0 0,0 0 0 0 0,0 0 1 0 0,0-1-1 0 0,0 1 1 0 0,0 0-1 0 0,0 0 1 0 0,0 0-1 0 0,0 0 1 0 0,0 0-1 0 0,0-1 0 0 0,0 1 1 0 0,1 0-1 0 0,-1 0 1 0 0,0 0-1 0 0,0 0 1 0 0,0 0-1 0 0,0 0 1 0 0,0 0-1 0 0,0-1 0 0 0,0 1 1 0 0,0 0-1 0 0,1 0 1 0 0,-1 0-1 0 0,0 0 1 0 0,0 0-1 0 0,0 0 1 0 0,0 0-1 0 0,0 0 0 0 0,0 0 1 0 0,1 0-1 0 0,-1 0 1 0 0,0 0-1 0 0,13 0-257 0 0,-11 0 272 0 0,2 0 7 0 0,0 1 0 0 0,-1-1 0 0 0,1 1 1 0 0,0 0-1 0 0,0 0 0 0 0,-1 1 0 0 0,1-1 0 0 0,-1 1 0 0 0,1-1 0 0 0,-1 1 0 0 0,5 4 0 0 0,-2-2 141 0 0,0 1-1 0 0,-1 0 1 0 0,1 0-1 0 0,8 11 1 0 0,-12-13-143 0 0,0-1-1 0 0,0 1 1 0 0,-1-1 0 0 0,1 1 0 0 0,-1 0-1 0 0,0 0 1 0 0,0-1 0 0 0,0 1 0 0 0,0 0-1 0 0,0 0 1 0 0,0 0 0 0 0,-1 0 0 0 0,0 0-1 0 0,0 0 1 0 0,1 0 0 0 0,-2 1 0 0 0,1-1-1 0 0,0 0 1 0 0,-1 0 0 0 0,1 0 0 0 0,-3 5-1 0 0,1-2 39 0 0,-1 0-1 0 0,0 0 1 0 0,0-1-1 0 0,-1 1 1 0 0,0-1-1 0 0,0 0 1 0 0,0 0-1 0 0,0 0 1 0 0,-7 5 0 0 0,-108 88 408 0 0,118-98-466 0 0,0 1-1 0 0,0 0 0 0 0,0 0 0 0 0,1 0 0 0 0,-1 0 1 0 0,0 0-1 0 0,0 0 0 0 0,1 0 0 0 0,-1 1 1 0 0,1-2 1 0 0,0 1-1 0 0,-1-1 1 0 0,1 0 0 0 0,0 1 0 0 0,0-1 0 0 0,0 0 0 0 0,0 1 0 0 0,0-1 0 0 0,0 0 0 0 0,0 1-1 0 0,1-1 1 0 0,-1 0 0 0 0,0 0 0 0 0,0 1 0 0 0,0-1 0 0 0,0 0 0 0 0,0 1 0 0 0,0-1-1 0 0,0 0 1 0 0,1 0 0 0 0,-1 1 0 0 0,0-1 0 0 0,0 0 0 0 0,0 0 0 0 0,1 1 0 0 0,-1-1 0 0 0,0 0-1 0 0,0 0 1 0 0,1 0 0 0 0,-1 0 0 0 0,0 1 0 0 0,0-1 0 0 0,1 0 0 0 0,-1 0 0 0 0,0 0-1 0 0,1 0 1 0 0,-1 0 0 0 0,0 0 0 0 0,0 0 0 0 0,1 0 0 0 0,-1 0 0 0 0,15 4 122 0 0,1-2-1 0 0,-1 0 1 0 0,0-1 0 0 0,0 0 0 0 0,19-3 0 0 0,19 2-39 0 0,0 2-1572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9.9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270 26 0 0 0,'0'0'17324'0'0,"-14"0"-16782"0"0,-95-7 531 0 0,104 7-991 0 0,-41-4 746 0 0,-49-10 1 0 0,95 14-743 0 0,0 0 0 0 0,0 1 0 0 0,0-1-1 0 0,0 0 1 0 0,0 0 0 0 0,0 1 0 0 0,0-1 0 0 0,0 0 0 0 0,0 1 0 0 0,0-1 0 0 0,0 0 0 0 0,0 0 0 0 0,0 1 0 0 0,0-1 0 0 0,0 0 0 0 0,0 1 0 0 0,0-1 0 0 0,0 0 0 0 0,1 0-1 0 0,-1 1 1 0 0,0-1 0 0 0,0 0 0 0 0,0 0 0 0 0,0 0 0 0 0,1 1 0 0 0,-1-1 0 0 0,7 11-251 0 0,-7-10 257 0 0,7 9-3 0 0,-2 1 1 0 0,1 0-1 0 0,-2 1 1 0 0,1-1-1 0 0,-2 1 0 0 0,1 0 1 0 0,-1 0-1 0 0,-1 0 1 0 0,-1 0-1 0 0,1 1 0 0 0,-2 14 1 0 0,-2 16 196 0 0,-14 82 0 0 0,2-21 120 0 0,10-42-155 0 0,4 67 1 0 0,1-107-122 0 0,1-1 1 0 0,6 23-1 0 0,-5-33-67 0 0,0-1 0 0 0,0 0 0 0 0,1 1 0 0 0,0-1 0 0 0,11 18 0 0 0,-10-22-13 0 0,0 0 0 0 0,1 0 0 0 0,-1 0 0 0 0,1-1-1 0 0,0 0 1 0 0,1 0 0 0 0,-1 0 0 0 0,1-1 0 0 0,0 0-1 0 0,0 0 1 0 0,0-1 0 0 0,0 1 0 0 0,1-2 0 0 0,0 1-1 0 0,-1-1 1 0 0,9 1 0 0 0,-15-3-61 0 0,0 1 0 0 0,0-1 0 0 0,0 0 0 0 0,0 0 0 0 0,0 0 0 0 0,0 0-1 0 0,0 0 1 0 0,0 0 0 0 0,0-1 0 0 0,0 1 0 0 0,0 0 0 0 0,0 0 0 0 0,0-1 0 0 0,-1 1 0 0 0,1 0 0 0 0,0-1-1 0 0,0 1 1 0 0,0-1 0 0 0,0 1 0 0 0,0-2 0 0 0,4-5-3982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0.3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9898 0 0,'0'0'12135'0'0,"4"22"-11718"0"0,15 65-27 0 0,-13-56-102 0 0,-7-19-17 0 0,0-6-164 0 0,-6 27 425 0 0,6-28-611 0 0,-1 1 1 0 0,1-1-1 0 0,0 0 0 0 0,0 1 1 0 0,0-1-1 0 0,1 1 1 0 0,0-1-1 0 0,0 8 0 0 0,1-12-186 0 0,-1-1 0 0 0,0 1 0 0 0,0-1 0 0 0,0 1 0 0 0,1-1 0 0 0,-1 1 0 0 0,0-1-1 0 0,0 1 1 0 0,1-1 0 0 0,-1 1 0 0 0,0-1 0 0 0,1 1 0 0 0,-1-1 0 0 0,1 1 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1.1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77 10 0 0 0,'0'0'19061'0'0,"-7"-2"-18495"0"0,1 0-439 0 0,1 1 1 0 0,0-1-1 0 0,-10 0 0 0 0,14 2-103 0 0,0 0-1 0 0,0 1 1 0 0,0-1-1 0 0,1 0 1 0 0,-1 1-1 0 0,0-1 1 0 0,0 1-1 0 0,1-1 1 0 0,-1 1-1 0 0,0-1 1 0 0,0 1-1 0 0,1-1 1 0 0,-1 1-1 0 0,1 0 1 0 0,-1-1-1 0 0,1 1 1 0 0,-1 0 0 0 0,1 0-1 0 0,-1-1 1 0 0,1 1-1 0 0,-1 0 1 0 0,1 0-1 0 0,0 0 1 0 0,0 0-1 0 0,-1-1 1 0 0,1 3-1 0 0,-2 3 121 0 0,-2 1-49 0 0,1-1-1 0 0,1 1 1 0 0,-1 0-1 0 0,1-1 1 0 0,0 1-1 0 0,1 0 1 0 0,0 0 0 0 0,0 0-1 0 0,0 14 1 0 0,1-20-68 0 0,1-1 0 0 0,-1 1 0 0 0,0 0-1 0 0,1 0 1 0 0,-1-1 0 0 0,0 1 0 0 0,1 0 0 0 0,-1-1 0 0 0,1 1 0 0 0,-1 0 0 0 0,1-1 0 0 0,0 1 0 0 0,-1-1 0 0 0,1 1 0 0 0,0-1 0 0 0,-1 1 0 0 0,1-1 0 0 0,0 1 0 0 0,0-1 0 0 0,-1 0 0 0 0,1 0 0 0 0,0 1-1 0 0,0-1 1 0 0,-1 0 0 0 0,1 0 0 0 0,0 0 0 0 0,0 0 0 0 0,1 1 0 0 0,28 0 470 0 0,-24-1-410 0 0,-2 0-40 0 0,0-1-1 0 0,0 1 1 0 0,-1-1-1 0 0,1 1 1 0 0,0-1-1 0 0,0 0 1 0 0,-1 0-1 0 0,1-1 1 0 0,-1 1-1 0 0,1-1 1 0 0,-1 0-1 0 0,0 0 1 0 0,6-4-1 0 0,-7 4-48 0 0,0 0 0 0 0,0 0 0 0 0,0 0 0 0 0,0 0 0 0 0,0-1 0 0 0,0 1-1 0 0,-1-1 1 0 0,1 1 0 0 0,-1-1 0 0 0,0 1 0 0 0,0-1 0 0 0,0 0 0 0 0,0 0 0 0 0,0 1 0 0 0,0-1-1 0 0,-1 0 1 0 0,0 0 0 0 0,1-4 0 0 0,-1 5-52 0 0,0 1-1 0 0,-1-1 1 0 0,1 1-1 0 0,0-1 0 0 0,0 1 1 0 0,-1 0-1 0 0,1-1 1 0 0,-1 1-1 0 0,0-1 1 0 0,1 1-1 0 0,-1 0 1 0 0,0 0-1 0 0,0-1 1 0 0,0 1-1 0 0,0 0 1 0 0,1 0-1 0 0,-2 0 1 0 0,1 0-1 0 0,0 0 1 0 0,0 0-1 0 0,0 0 1 0 0,-2 0-1 0 0,1 0-322 0 0,0 0-1 0 0,0 0 0 0 0,0 0 1 0 0,0 0-1 0 0,0 1 1 0 0,-3-1-1 0 0,3 0-414 0 0,0 1 0 0 0,0 0 1 0 0,0 0-1 0 0,0 0 0 0 0,0 0 0 0 0,0 0 0 0 0,-2 1 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3:17.8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1277 42 1616 0 0,'0'0'5000'0'0,"0"0"-3735"0"0,-6 2-1061 0 0,-275 7 3607 0 0,-78-14-785 0 0,-112-25-3026 0 0,311 16-1746 0 0,226 11-3429 0 0,-25 3 1518 0 0,10 2-507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0.7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83 1 1016 0 0,'0'0'17761'0'0,"-13"8"-17353"0"0,-41 27-113 0 0,53-34-279 0 0,-1 0-1 0 0,1 0 1 0 0,-1 0-1 0 0,1 1 1 0 0,0-1-1 0 0,0 0 1 0 0,0 1-1 0 0,0-1 1 0 0,0 1 0 0 0,0-1-1 0 0,-1 2 1 0 0,2-2 0 0 0,0 1 1 0 0,0-1 0 0 0,0 0 0 0 0,-1 0-1 0 0,1 0 1 0 0,0 0 0 0 0,0 0-1 0 0,1 0 1 0 0,-1 0 0 0 0,0 1 0 0 0,1 3 86 0 0,-1-3-46 0 0,0 0 0 0 0,0 0 0 0 0,0 0 0 0 0,1-1 0 0 0,-1 1 0 0 0,1 0 0 0 0,-1 0 1 0 0,1-1-1 0 0,-1 1 0 0 0,1 0 0 0 0,0-1 0 0 0,0 1 0 0 0,0-1 0 0 0,0 1 0 0 0,0-1 0 0 0,1 1 1 0 0,-1-1-1 0 0,0 0 0 0 0,0 1 0 0 0,1-1 0 0 0,-1 0 0 0 0,1 0 0 0 0,-1 0 0 0 0,1 0 0 0 0,0 0 1 0 0,-1-1-1 0 0,1 1 0 0 0,0 0 0 0 0,0-1 0 0 0,-1 1 0 0 0,3-1 0 0 0,6 2 124 0 0,0-1 0 0 0,0 0 0 0 0,0 0 1 0 0,14-2-1 0 0,-21 1-162 0 0,2 0 20 0 0,-1-1 0 0 0,1 1 0 0 0,0-1 0 0 0,-1 0-1 0 0,1 0 1 0 0,-1-1 0 0 0,5-1 0 0 0,-7 2-31 0 0,-1 1-1 0 0,0-1 1 0 0,1 0 0 0 0,-1 0-1 0 0,0 1 1 0 0,0-1 0 0 0,1 0 0 0 0,-1 0-1 0 0,0 0 1 0 0,0 0 0 0 0,0-1-1 0 0,0 1 1 0 0,0 0 0 0 0,0 0-1 0 0,-1-1 1 0 0,1 1 0 0 0,0 0-1 0 0,-1-1 1 0 0,1 1 0 0 0,-1-1 0 0 0,1 1-1 0 0,-1-1 1 0 0,1 1 0 0 0,-1-1-1 0 0,0-1 1 0 0,0 2-41 0 0,0-1-1 0 0,0 0 1 0 0,0 0 0 0 0,-1 0 0 0 0,1 1-1 0 0,-1-1 1 0 0,1 0 0 0 0,-1 0-1 0 0,0 1 1 0 0,1-1 0 0 0,-1 0 0 0 0,0 1-1 0 0,0-1 1 0 0,0 1 0 0 0,0-1-1 0 0,0 1 1 0 0,-1 0 0 0 0,-1-2 0 0 0,1 1-39 0 0,-1 0 1 0 0,0 0 0 0 0,0 0-1 0 0,0 1 1 0 0,0-1 0 0 0,0 1-1 0 0,0 0 1 0 0,0 0 0 0 0,-5-1-1 0 0,2 1-567 0 0,0 0-1 0 0,0 0 0 0 0,-1 1 0 0 0,-10 1 0 0 0,13-1-515 0 0,-1 1-1 0 0,1-1 1 0 0,0 1-1 0 0,0 0 1 0 0,-1 1-1 0 0,-4 2 1 0 0,-1 1-4708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1.5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1 15651 0 0,'0'0'6760'0'0,"1"20"-6327"0"0,2 63-101 0 0,-3-79-287 0 0,0 0 0 0 0,1-1 0 0 0,-1 1 0 0 0,-1 0 0 0 0,1 0 0 0 0,-1-1 0 0 0,-1 6 0 0 0,1-3 41 0 0,-6 11 342 0 0,1 2-1314 0 0,5-13-3473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2.0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1688 0 0,'0'0'12732'0'0,"0"3"-11731"0"0,0 16 165 0 0,2-1 0 0 0,0 1 0 0 0,0-1 1 0 0,8 24-1 0 0,3 20-217 0 0,-1 28 230 0 0,-1 138 1 0 0,-11-221-1146 0 0,1 43 322 0 0,-10 74 1 0 0,-6 2 458 0 0,12-111-709 0 0,0 5-440 0 0,4-1-1487 0 0,-1-9-1878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3.1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6473 0 0,'0'0'16233'0'0,"3"20"-15789"0"0,10 65-50 0 0,-11-72-169 0 0,-1 1 0 0 0,0-1 0 0 0,-1 16 1 0 0,-1-6 70 0 0,0-10-129 0 0,0 1 0 0 0,-4 14-1 0 0,1 1-479 0 0,2-21-1636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3.6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80 60 10322 0 0,'0'0'6268'0'0,"-8"-6"-6181"0"0,-27-21 12 0 0,34 26-81 0 0,0 0 0 0 0,0 0 0 0 0,0 0 0 0 0,0 0 0 0 0,0 0 0 0 0,0 0 0 0 0,0 0 1 0 0,0 0-1 0 0,0-2 0 0 0,1 2-6 0 0,-1 1 0 0 0,1 0 0 0 0,0-1 0 0 0,0 1 0 0 0,0 0 1 0 0,0-1-1 0 0,0 1 0 0 0,0 0 0 0 0,0-1 0 0 0,0 1 0 0 0,0 0 0 0 0,0-1 1 0 0,0 1-1 0 0,0 0 0 0 0,0-1 0 0 0,1 1 0 0 0,-1 0 0 0 0,0-1 0 0 0,0 1 1 0 0,0 0-1 0 0,0 0 0 0 0,0-1 0 0 0,1 1 0 0 0,0-1 35 0 0,-1 0 0 0 0,1 1 0 0 0,0-1-1 0 0,0 1 1 0 0,0-1 0 0 0,0 1 0 0 0,0-1 0 0 0,-1 1 0 0 0,1 0-1 0 0,0 0 1 0 0,0-1 0 0 0,0 1 0 0 0,2 0 0 0 0,1 0 105 0 0,-1 0-1 0 0,1 1 1 0 0,0-1 0 0 0,0 1 0 0 0,-1 0-1 0 0,1 0 1 0 0,-1 0 0 0 0,1 1 0 0 0,-1-1-1 0 0,1 1 1 0 0,-1 0 0 0 0,0 0 0 0 0,0 0-1 0 0,0 0 1 0 0,0 1 0 0 0,0-1 0 0 0,3 4-1 0 0,-1-1 34 0 0,0 1 0 0 0,0-1-1 0 0,-1 1 1 0 0,0 0 0 0 0,0 1-1 0 0,0-1 1 0 0,5 13 0 0 0,-7-12-85 0 0,0 0 1 0 0,0 0 0 0 0,-1 0 0 0 0,1 0 0 0 0,-1 0-1 0 0,-1 0 1 0 0,0 15 0 0 0,0-17-72 0 0,-1 0-1 0 0,0 0 1 0 0,0 0 0 0 0,-1 0-1 0 0,0 0 1 0 0,1 0 0 0 0,-2 0 0 0 0,1-1-1 0 0,0 1 1 0 0,-1-1 0 0 0,-6 8 0 0 0,6-7-20 0 0,-1 0 0 0 0,-1-1 0 0 0,1 0 1 0 0,-1 0-1 0 0,1 0 0 0 0,-1 0 0 0 0,-8 4 1 0 0,9-6-64 0 0,0 0 1 0 0,0-1-1 0 0,-1 1 1 0 0,1-1-1 0 0,0 0 0 0 0,-1 0 1 0 0,1-1-1 0 0,0 1 1 0 0,-1-1-1 0 0,-7 0 1 0 0,10 0 7 0 0,1-1 1 0 0,0 1-1 0 0,-1-1 1 0 0,1 1-1 0 0,0-1 1 0 0,-1 0-1 0 0,1 1 1 0 0,0-1-1 0 0,0 0 1 0 0,-1 0-1 0 0,1 0 0 0 0,0 0 1 0 0,0 0-1 0 0,0 0 1 0 0,0 0-1 0 0,0 0 1 0 0,1 0-1 0 0,-1 0 1 0 0,0-1-1 0 0,0 1 1 0 0,0-2-1 0 0,0 1 15 0 0,0 0 0 0 0,0 0-1 0 0,1 0 1 0 0,-1 0 0 0 0,0 0-1 0 0,1 0 1 0 0,0 0 0 0 0,-1 0 0 0 0,1 0-1 0 0,0 0 1 0 0,0 0 0 0 0,0 0-1 0 0,1 0 1 0 0,-1-3 0 0 0,1 4 25 0 0,-1 1 1 0 0,0-1-1 0 0,1 1 0 0 0,-1-1 1 0 0,1 1-1 0 0,-1-1 0 0 0,0 1 0 0 0,1-1 1 0 0,-1 1-1 0 0,1 0 0 0 0,-1-1 1 0 0,1 1-1 0 0,-1 0 0 0 0,1-1 1 0 0,-1 1-1 0 0,1 0 0 0 0,0-1 1 0 0,-1 1-1 0 0,1 0 0 0 0,-1 0 1 0 0,1 0-1 0 0,1 0 0 0 0,15-1-47 0 0,-14 1 58 0 0,3 1 50 0 0,0 0 0 0 0,-1 0 0 0 0,1 0-1 0 0,0 1 1 0 0,10 4 0 0 0,28 15 539 0 0,-32-14-411 0 0,8 4 210 0 0,18 15 0 0 0,20 10-23 0 0,-42-30-865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4.2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15083 0 0,'0'0'4673'0'0,"11"0"-5196"0"0,76 2 730 0 0,-84-1-159 0 0,0-1-1 0 0,0 1 1 0 0,0 0 0 0 0,1 0-1 0 0,-1 0 1 0 0,0 0-1 0 0,0 0 1 0 0,-1 1 0 0 0,1 0-1 0 0,0-1 1 0 0,0 1-1 0 0,-1 0 1 0 0,1 0 0 0 0,-1 1-1 0 0,0-1 1 0 0,1 0-1 0 0,-1 1 1 0 0,0-1 0 0 0,0 1-1 0 0,-1 0 1 0 0,3 3-1 0 0,2 7 249 0 0,0 1 1 0 0,-1-1-1 0 0,6 21 0 0 0,-8-23-198 0 0,10 35 426 0 0,-3 1 0 0 0,7 79 0 0 0,-8 97 901 0 0,5-55-589 0 0,14-2-209 0 0,-25-154-575 0 0,-2 0 0 0 0,1 0 1 0 0,-1 0-1 0 0,-2 22 1 0 0,1-31-41 0 0,0 1 1 0 0,-1-1-1 0 0,0 0 1 0 0,0 1 0 0 0,0-1-1 0 0,0 0 1 0 0,0 1 0 0 0,-1-1-1 0 0,1 0 1 0 0,-1 0 0 0 0,0 0-1 0 0,0-1 1 0 0,0 1 0 0 0,0 0-1 0 0,0-1 1 0 0,-1 1-1 0 0,1-1 1 0 0,-1 0 0 0 0,0 0-1 0 0,0 0 1 0 0,-4 3 0 0 0,-1-1 1 0 0,0-1 0 0 0,-1 1 0 0 0,1-1 0 0 0,-1-1 0 0 0,-13 3 0 0 0,4-3-1127 0 0,-32 0 1 0 0,23-2-2000 0 0,8 0-5372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05.0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973 92 2713 0 0,'0'0'13122'0'0,"-17"-2"-12283"0"0,-54-7-91 0 0,68 9-666 0 0,0 0-1 0 0,0 0 0 0 0,0 0 0 0 0,0 0 0 0 0,0 0 1 0 0,-6 2-1 0 0,8-1-33 0 0,0-1 0 0 0,-1 1 0 0 0,1 0 1 0 0,0-1-1 0 0,0 1 0 0 0,-1 0 0 0 0,1 0 0 0 0,-1 1 1 0 0,-4 3 161 0 0,-130 82 1114 0 0,130-84-1195 0 0,8-8 125 0 0,3-5-61 0 0,-5 9-196 0 0,1-1-1 0 0,-1 1 1 0 0,1-1-1 0 0,-1 0 1 0 0,0 1-1 0 0,0-1 1 0 0,0 1-1 0 0,0-1 1 0 0,0 1-1 0 0,0-1 1 0 0,0 1-1 0 0,-1-1 1 0 0,1 0 0 0 0,-1 1-1 0 0,1-1 1 0 0,-1 1-1 0 0,1 0 1 0 0,-1-1-1 0 0,0 1 1 0 0,0-2-1 0 0,-1 1 8 0 0,0 0-1 0 0,0 0 0 0 0,0 0 0 0 0,0 0 1 0 0,-1 1-1 0 0,1-1 0 0 0,0 0 1 0 0,-1 1-1 0 0,1 0 0 0 0,-5-2 1 0 0,-4-1 69 0 0,-1 1 1 0 0,1 0 0 0 0,-1 1-1 0 0,-15-1 1 0 0,-146-4 1178 0 0,-20-1-478 0 0,162 4-676 0 0,0-1 0 0 0,0-2 0 0 0,1 0 1 0 0,-57-24-1 0 0,85 31-96 0 0,1-1 0 0 0,0 1 0 0 0,0-1 0 0 0,-1 0 0 0 0,1 1 0 0 0,0-1 0 0 0,0 0 1 0 0,0 0-1 0 0,0 0 0 0 0,0 0 0 0 0,0 0 0 0 0,0 0 0 0 0,0 0 0 0 0,0 0 0 0 0,0 0 0 0 0,1 0 1 0 0,-1-1-1 0 0,1 1 0 0 0,-2-2 0 0 0,1-10-2970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45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217 1 12219 0 0,'0'0'6145'0'0,"-16"12"-5814"0"0,-48 43-17 0 0,62-53-282 0 0,-1 0-1 0 0,1 0 0 0 0,0 0 0 0 0,0 1 0 0 0,1-1 0 0 0,-1 1 0 0 0,0 0 0 0 0,-1 3 1 0 0,3-5-5 0 0,-1 1 1 0 0,1-1 0 0 0,0 0 0 0 0,0 1-1 0 0,0-1 1 0 0,-1 1 0 0 0,1-1-1 0 0,1 1 1 0 0,-1 1 0 0 0,1 5 107 0 0,-1 11 440 0 0,4 36 0 0 0,20 54 748 0 0,-18-84-1118 0 0,-1 0 0 0 0,-1 0-1 0 0,-1 0 1 0 0,-2 39-1 0 0,-1-57-193 0 0,-1-1 0 0 0,0 0-1 0 0,0 1 1 0 0,0-1 0 0 0,-1 0-1 0 0,0 0 1 0 0,0 0-1 0 0,-1 0 1 0 0,0 0 0 0 0,0 0-1 0 0,-4 5 1 0 0,5-8-14 0 0,0 1 0 0 0,-1-2 0 0 0,1 1 0 0 0,-1 0 0 0 0,1 0-1 0 0,-1-1 1 0 0,0 0 0 0 0,0 1 0 0 0,0-1 0 0 0,-1 0 0 0 0,1-1 0 0 0,0 1 0 0 0,-1 0 0 0 0,1-1 0 0 0,-1 0-1 0 0,1 0 1 0 0,-1 0 0 0 0,0 0 0 0 0,1-1 0 0 0,-6 1 0 0 0,2-1-23 0 0,0-1-1 0 0,0 0 1 0 0,1 0 0 0 0,-1-1-1 0 0,-12-4 1 0 0,5 1-52 0 0,14 5 78 0 0,0 0-1 0 0,0 0 1 0 0,0 0-1 0 0,0 0 1 0 0,0 0-1 0 0,0 0 1 0 0,0 0 0 0 0,0 0-1 0 0,0 0 1 0 0,-1 0-1 0 0,1 0 1 0 0,0 0 0 0 0,0 0-1 0 0,0 0 1 0 0,0 0-1 0 0,0 0 1 0 0,0 0 0 0 0,0 0-1 0 0,0 0 1 0 0,0 0-1 0 0,0 0 1 0 0,0 0 0 0 0,0 0-1 0 0,0 0 1 0 0,0 0-1 0 0,0 0 1 0 0,0 1 0 0 0,0-1-1 0 0,0 0 1 0 0,0 0-1 0 0,-1 0 1 0 0,1 0 0 0 0,0 0-1 0 0,0 0 1 0 0,0 0-1 0 0,0 0 1 0 0,0 0-1 0 0,0 0 1 0 0,0 0 0 0 0,0 0-1 0 0,0 0 1 0 0,0 0-1 0 0,0 0 1 0 0,0 0 0 0 0,0 0-1 0 0,0 1 1 0 0,0-1-1 0 0,0 0 1 0 0,0 0 0 0 0,0 0-1 0 0,0 0 1 0 0,0 0-1 0 0,0 0 1 0 0,0 0 0 0 0,0 0-1 0 0,0 0 1 0 0,0 0-1 0 0,1 0 1 0 0,-1 0 0 0 0,1 5-15 0 0,39 66 234 0 0,-10-20-26 0 0,-9-12-92 0 0,-2 0-1 0 0,-2 1 1 0 0,-2 1-1 0 0,-1 1 1 0 0,10 53-1 0 0,4 85 374 0 0,-26-147-387 0 0,-1-26-5559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47.62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 17 0 0 0,'0'0'14492'0'0,"-1"-2"-13874"0"0,0 0-371 0 0,-1-7 1458 0 0,4 8-1660 0 0,0 1-1 0 0,1-1 1 0 0,-1 1-1 0 0,1 0 1 0 0,4 0-1 0 0,1-1-37 0 0,-3 1 129 0 0,1 0 0 0 0,-1 0 0 0 0,1 0 0 0 0,-1 1 0 0 0,0-1 0 0 0,1 1 0 0 0,-1 1 0 0 0,0-1 0 0 0,0 1 0 0 0,0-1 0 0 0,8 6 0 0 0,-7-3 25 0 0,0 0 1 0 0,-1 0-1 0 0,1 1 0 0 0,-1-1 0 0 0,0 1 1 0 0,0 1-1 0 0,-1-1 0 0 0,0 1 1 0 0,0 0-1 0 0,5 8 0 0 0,-8-11-122 0 0,0 0 0 0 0,0-1 0 0 0,0 1 0 0 0,0 0 0 0 0,-1-1 0 0 0,1 1 0 0 0,-1 0 0 0 0,1 0 0 0 0,-1 0 0 0 0,0 0 0 0 0,0 0 1 0 0,-1 3-1 0 0,1-4-12 0 0,-1 1 1 0 0,0-1 0 0 0,0 0 0 0 0,0 0 0 0 0,0 0 0 0 0,0 0 0 0 0,0 0 0 0 0,0 0-1 0 0,0 0 1 0 0,-1-1 0 0 0,1 1 0 0 0,-1 0 0 0 0,0-1 0 0 0,1 1 0 0 0,-1-1 0 0 0,0 1-1 0 0,-3 1 1 0 0,-3 1 54 0 0,0 0 0 0 0,0 0 1 0 0,0-1-1 0 0,-1 0 0 0 0,0 0 0 0 0,-14 2 0 0 0,-17 0-1219 0 0,1-4-3745 0 0,38-1 4248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48.0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79 1 4817 0 0,'0'0'14614'0'0,"-13"22"-14341"0"0,-39 66-29 0 0,49-83-203 0 0,1-1-1 0 0,0 1 0 0 0,0-1 1 0 0,-2 8-1 0 0,4-11-32 0 0,0-1 0 0 0,0 0 0 0 0,0 1-1 0 0,0-1 1 0 0,-1 0 0 0 0,2 1 0 0 0,-1-1 0 0 0,0 1-1 0 0,0-1 1 0 0,0 0 0 0 0,0 1 0 0 0,0-1 0 0 0,0 0-1 0 0,0 1 1 0 0,0-1 0 0 0,0 0 0 0 0,1 1 0 0 0,-1-1-1 0 0,0 0 1 0 0,0 1 0 0 0,1-1 0 0 0,-1 0 0 0 0,0 1-1 0 0,0-1 1 0 0,1 0 0 0 0,1 3 59 0 0,1-1-18 0 0,-1 1-1 0 0,1-1 0 0 0,0 0 1 0 0,0 0-1 0 0,0 0 0 0 0,0 0 1 0 0,0-1-1 0 0,0 1 0 0 0,0-1 1 0 0,0 1-1 0 0,5 0 0 0 0,6 2-71 0 0,18 2 0 0 0,-31-6 15 0 0,35 2-1213 0 0,-21-2-3153 0 0,-2 0-4941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09.1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4 796 0 0,'0'0'6444'0'0,"0"0"-4213"0"0,0 0-1731 0 0,0 0 212 0 0,0 0-1 0 0,0 0-182 0 0,0 0-106 0 0,0 0-139 0 0,0 0-116 0 0,3-3 52 0 0,7 11-92 0 0,0 1 0 0 0,0 0 0 0 0,-1 1 0 0 0,0 0 1 0 0,-1 1-1 0 0,0-1 0 0 0,-1 2 0 0 0,0-1 0 0 0,-1 1 0 0 0,0 0 1 0 0,-1 0-1 0 0,0 0 0 0 0,-1 1 0 0 0,2 6-128 0 0,-5-18 8 0 0,0 0 0 0 0,0 0-1 0 0,0 0 1 0 0,0 0 0 0 0,0 0 0 0 0,0-1-1 0 0,1 1 1 0 0,-1 0 0 0 0,0-1 0 0 0,0 1-1 0 0,1-1 1 0 0,-1 1 0 0 0,1-1 0 0 0,-1 0 0 0 0,0 1-1 0 0,1-1 1 0 0,-1 0 0 0 0,1 0 0 0 0,-1 0-1 0 0,0 0 1 0 0,1 0 0 0 0,-1-1 0 0 0,1 1-1 0 0,-1 0 1 0 0,0 0 0 0 0,1-1 0 0 0,-1 1-1 0 0,0-1 1 0 0,1 0 0 0 0,-1 1 0 0 0,0-1 0 0 0,0 0-1 0 0,1 0 1 0 0,-1 0 0 0 0,0 1 0 0 0,0-1-1 0 0,0 0 1 0 0,0-1 0 0 0,0 1 0 0 0,-1 0-1 0 0,1 0 1 0 0,0 0 0 0 0,0 0 0 0 0,-1-1-1 0 0,1 1 1 0 0,-1 0 0 0 0,1-1 0 0 0,-1 1 0 0 0,1 0-1 0 0,-1-1 1 0 0,0 1 0 0 0,0-1 0 0 0,0 1-1 0 0,0-1 1 0 0,0 1 0 0 0,0 0 0 0 0,0-1-1 0 0,0 1 1 0 0,0-1 0 0 0,-1 1 0 0 0,1 0-1 0 0,0-1 1 0 0,-1 1 0 0 0,0 0 0 0 0,1-1 0 0 0,-1 1-1 0 0,0 0 1 0 0,1 0-8 0 0,17 49 368 0 0,-17-48-319 0 0,1-41-516 0 0,-1 40 471 0 0,0 1 1 0 0,0-1-1 0 0,-1 0 0 0 0,1 0 0 0 0,0 0 0 0 0,0 0 1 0 0,0 0-1 0 0,0 0 0 0 0,0 1 0 0 0,0-1 1 0 0,0 0-1 0 0,1 0 0 0 0,-1 0 0 0 0,0 0 1 0 0,0 0-1 0 0,1 1 0 0 0,-1-1 0 0 0,0 0 0 0 0,1 0 1 0 0,-1 1-1 0 0,1-1 0 0 0,-1 0 0 0 0,1 0 1 0 0,0 1-1 0 0,-1-1 0 0 0,1 1 0 0 0,-1-1 1 0 0,1 0-1 0 0,0 1 0 0 0,0-1 0 0 0,-1 1 0 0 0,1 0 1 0 0,0-1-1 0 0,0 1 0 0 0,0 0 0 0 0,-1-1 1 0 0,1 1-1 0 0,0 0 0 0 0,0 0 0 0 0,0 0 1 0 0,0 0-1 0 0,0-1 0 0 0,-1 1 0 0 0,1 0 0 0 0,0 1 1 0 0,0-1-1 0 0,0 0 0 0 0,0 0 0 0 0,0 0 1 0 0,-1 0-1 0 0,1 1 0 0 0,0-1 0 0 0,0 0 1 0 0,0 1-1 0 0,-1-1 0 0 0,1 1 0 0 0,0-1 0 0 0,0 1 1 0 0,-1-1-1 0 0,1 1 0 0 0,0-1 0 0 0,-1 1 1 0 0,1 0-1 0 0,-1-1 0 0 0,1 1 0 0 0,0 0-4 0 0,33 51 312 0 0,-33-47-570 0 0,3 12 30 0 0,-1-11-5439 0 0,-2-8-1833 0 0</inkml:trace>
  <inkml:trace contextRef="#ctx0" brushRef="#br0" timeOffset="276.98">407 122 6901 0 0,'0'0'4926'0'0,"0"0"-3582"0"0,0 0-1034 0 0,0 0 416 0 0,2 6-30 0 0,8 51 1087 0 0,-9-61-1806 0 0,-1 0 0 0 0,0-1 0 0 0,1 1 0 0 0,0 0 0 0 0,0 0 0 0 0,0 0 0 0 0,1 0 0 0 0,-1 0 0 0 0,1 0-1 0 0,0 1 1 0 0,0-1 0 0 0,0 0 0 0 0,0 1 0 0 0,1-1 0 0 0,0 1 0 0 0,-1 0 0 0 0,1 0 0 0 0,0 0 0 0 0,1 0 0 0 0,1-1 23 0 0,51-9-8430 0 0,-44 16 2907 0 0</inkml:trace>
  <inkml:trace contextRef="#ctx0" brushRef="#br0" timeOffset="528.25">639 208 4620 0 0,'0'0'6400'0'0,"0"0"-5568"0"0,0 0-411 0 0,0 0 273 0 0,0 0-145 0 0,0 0-187 0 0,0 0-290 0 0,4-1-45 0 0,-1 0-29 0 0,0 0 0 0 0,0 0 0 0 0,0 0 0 0 0,0-1 0 0 0,0 1 0 0 0,-1-1 0 0 0,1 0 0 0 0,-1 0 0 0 0,1 0 0 0 0,-1 0 0 0 0,1 0 0 0 0,-1 0 0 0 0,0-1 0 0 0,0 1 0 0 0,0-1-1 0 0,-1 1 1 0 0,1-1 0 0 0,0 0 0 0 0,-1 0 0 0 0,0 0 0 0 0,0 0 0 0 0,0 0 0 0 0,0 0 0 0 0,0 0 0 0 0,0 0 0 0 0,-1 0 0 0 0,0-1 0 0 0,1 1 0 0 0,-1 0 0 0 0,0 0 0 0 0,-1 0 0 0 0,1 0 0 0 0,-1-1 0 0 0,1 1 0 0 0,-1 0-1 0 0,0 0 1 0 0,0 0 0 0 0,0 0 0 0 0,0 0 0 0 0,-2-1 2 0 0,2 3-27 0 0,-1 1-1 0 0,0 0 1 0 0,0-1-1 0 0,0 1 1 0 0,0 0-1 0 0,0 0 1 0 0,0 0-1 0 0,1 0 0 0 0,-1 1 1 0 0,0-1-1 0 0,0 0 1 0 0,0 1-1 0 0,0-1 1 0 0,1 1-1 0 0,-1 0 1 0 0,0 0-1 0 0,0-1 1 0 0,1 1-1 0 0,-1 0 1 0 0,1 0-1 0 0,-1 1 1 0 0,1-1-1 0 0,-1 0 0 0 0,1 0 1 0 0,0 1-1 0 0,-1-1 1 0 0,1 1-1 0 0,0-1 1 0 0,0 1-1 0 0,0-1 1 0 0,0 1-1 0 0,1 0 1 0 0,-1-1-1 0 0,0 1 1 0 0,1 0-1 0 0,-1 0 1 0 0,1 0-1 0 0,-1 0 0 0 0,1-1 1 0 0,0 1-1 0 0,0 0 1 0 0,0 0-1 0 0,0 0 1 0 0,0 0-1 0 0,0 0 1 0 0,0 0-1 0 0,1-1 1 0 0,-1 1-1 0 0,1 1 28 0 0,14 32-5611 0 0,-3-31 196 0 0</inkml:trace>
  <inkml:trace contextRef="#ctx0" brushRef="#br0" timeOffset="885.73">809 125 6097 0 0,'0'0'5102'0'0,"0"0"-3827"0"0,0 0-718 0 0,1 8 367 0 0,13 87 893 0 0,7-146-2857 0 0,8 80 2506 0 0,-29-31-1400 0 0,1 1-1 0 0,-1 0 1 0 0,0 0 0 0 0,1 0 0 0 0,-1 0-1 0 0,1 0 1 0 0,-1 0 0 0 0,1 1 0 0 0,-1-1-1 0 0,1 0 1 0 0,0 0 0 0 0,0 0 0 0 0,-1 0-1 0 0,1 1 1 0 0,0-1 0 0 0,0 0 0 0 0,0 1-1 0 0,0-1 1 0 0,0 1 0 0 0,0-1 0 0 0,0 1-1 0 0,0-1 1 0 0,0 1 0 0 0,0 0 0 0 0,0-1-1 0 0,0 1 1 0 0,0 0 0 0 0,0 0-1 0 0,0 0 1 0 0,0 0 0 0 0,0 0 0 0 0,0 0-1 0 0,0 0 1 0 0,0 0 0 0 0,0 0 0 0 0,0 1-1 0 0,1-1 1 0 0,-1 0 0 0 0,0 1 0 0 0,0-1-1 0 0,0 0 1 0 0,0 1 0 0 0,-1 0 0 0 0,1-1-1 0 0,0 1 1 0 0,0-1 0 0 0,0 1 0 0 0,0 0-1 0 0,-1 0 1 0 0,1-1 0 0 0,0 1-1 0 0,0 0 1 0 0,-1 0 0 0 0,1 0 0 0 0,-1 0-1 0 0,1 0 1 0 0,-1 0-66 0 0,-5-51-1343 0 0,-8 19-5067 0 0,12 29 1219 0 0,1 2-1810 0 0</inkml:trace>
  <inkml:trace contextRef="#ctx0" brushRef="#br0" timeOffset="1227.24">1064 180 188 0 0,'0'0'3728'0'0,"0"0"-3522"0"0,0 0-651 0 0,0 0 6 0 0,0 0 30 0 0,0 0 221 0 0,-4-3 415 0 0,1 0 509 0 0,-8-8-1185 0 0,8-2 8820 0 0,3 13-7824 0 0,3 44 329 0 0,11-22 7 0 0,-13-21-883 0 0,0 0-1 0 0,1-1 0 0 0,-1 1 1 0 0,0 0-1 0 0,1 0 1 0 0,-1 0-1 0 0,0 0 0 0 0,0 0 1 0 0,0 0-1 0 0,0 0 1 0 0,0 0-1 0 0,0 0 0 0 0,0 0 1 0 0,-1 0-1 0 0,1 1 1 0 0,0-1-1 0 0,0 0 0 0 0,-1 1 1 0 0,1-1-1 0 0,-1 0 1 0 0,0 1-1 0 0,1-1 0 0 0,-1 1 1 0 0,0-1-1 0 0,0 1 1 0 0,0-1-1 0 0,0 1 0 0 0,0-1 1 0 0,0 1-1 0 0,0-1 1 0 0,0 1-1 0 0,-1-1 0 0 0,1 0 1 0 0,0 1-1 0 0,-1-1 1 0 0,1 1-1 0 0,-1-1 0 0 0,0 0 1 0 0,1 0-1 0 0,-1 1 0 0 0,0-1 1 0 0,0 0-1 0 0,0 0 1 0 0,0 0-1 0 0,0 0 0 0 0,0 0 1 0 0,0 0-1 0 0,0 0 1 0 0,0 0-1 0 0,-1 0 0 0 0,1 0 1 0 0,0-1-1 0 0,-1 1 1 0 0,1-1-1 0 0,0 1 0 0 0,-1-1 1 0 0,1 1-1 0 0,-1-1 1 0 0,0 1 0 0 0,-20 0-4397 0 0,10-5-2671 0 0</inkml:trace>
  <inkml:trace contextRef="#ctx0" brushRef="#br0" timeOffset="1601.7">331 248 588 0 0,'0'0'9517'0'0,"0"0"-7713"0"0,0 0-1548 0 0,0 0 332 0 0,0 0 228 0 0,-30 4-152 0 0,10-4-196 0 0,0 0-228 0 0,-4 0-152 0 0,-1 0 0 0 0,1 0-88 0 0,1 0-340 0 0,3 0-752 0 0,3 0-1148 0 0,6 0-2592 0 0,6-4-1781 0 0</inkml:trace>
  <inkml:trace contextRef="#ctx0" brushRef="#br0" timeOffset="1850.78">347 307 5260 0 0,'0'0'6845'0'0,"0"0"-6613"0"0,0 0 24 0 0,-41 10 368 0 0,20-8-152 0 0,-3 0-180 0 0,0 0-292 0 0,1 0-392 0 0,-2-2-1540 0 0,9 0-2672 0 0,-5-4-2449 0 0</inkml:trace>
  <inkml:trace contextRef="#ctx0" brushRef="#br0" timeOffset="2895.11">117 52 11085 0 0,'0'0'998'0'0,"6"6"-1140"0"0,137 150 2573 0 0,-299-282-2356 0 0,194 221 1781 0 0,-26-27-1363 0 0,-63-92-1006 0 0,19-19-147 0 0,90 57 1148 0 0,-31 17-1375 0 0,-28-16-5732 0 0,-4-12-1286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3:18.1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1007 12 12777 0 0,'-6'0'30'0'0,"-629"-11"2027"0"0,572 12-1904 0 0,-239-2-754 0 0,304 0-6462 0 0,11 1 1958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0.8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233 20 12539 0 0,'0'0'8708'0'0,"-19"-1"-8528"0"0,-59-6-49 0 0,15 4 82 0 0,50 3-867 0 0,-1-1 0 0 0,-22-4 1 0 0,26 2-2568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1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226 28 13851 0 0,'0'0'5220'0'0,"-21"-2"-5136"0"0,-66-9-58 0 0,27 3-385 0 0,10 1-5000 0 0,43 7 429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3.8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 0 200 0 0,'0'0'15073'0'0,"-1"3"-14104"0"0,0-1-780 0 0,0 1-1 0 0,0-1 1 0 0,0 1-1 0 0,0 0 1 0 0,1-1-1 0 0,-1 1 1 0 0,1 0 0 0 0,0 0-1 0 0,0-1 1 0 0,0 5-1 0 0,4 32 889 0 0,-1-17-612 0 0,-3-19-411 0 0,1 0 1 0 0,-1 0 0 0 0,1 0-1 0 0,0 0 1 0 0,-1 0 0 0 0,1 0-1 0 0,1 0 1 0 0,-1 0 0 0 0,0 0-1 0 0,1 0 1 0 0,-1 0 0 0 0,1-1-1 0 0,0 1 1 0 0,0-1 0 0 0,0 1-1 0 0,0-1 1 0 0,1 0 0 0 0,-1 0-1 0 0,1 0 1 0 0,-1 0 0 0 0,1 0-1 0 0,-1 0 1 0 0,1-1 0 0 0,0 0 0 0 0,0 1-1 0 0,0-1 1 0 0,0 0 0 0 0,0 0-1 0 0,0 0 1 0 0,0-1 0 0 0,0 1-1 0 0,0-1 1 0 0,5 0 0 0 0,-4 1-21 0 0,1-1-1 0 0,0 0 1 0 0,0-1 0 0 0,0 1 0 0 0,0-1 0 0 0,-1 0 0 0 0,1 0 0 0 0,0 0 0 0 0,-1-1-1 0 0,8-3 1 0 0,-10 4-26 0 0,0 0 0 0 0,0 0-1 0 0,0 0 1 0 0,0-1 0 0 0,0 1-1 0 0,0-1 1 0 0,-1 1 0 0 0,1-1-1 0 0,-1 0 1 0 0,1 0 0 0 0,-1 0-1 0 0,0 0 1 0 0,1 0 0 0 0,-1 0-1 0 0,0 0 1 0 0,-1 0-1 0 0,1 0 1 0 0,0 0 0 0 0,0-1-1 0 0,-1 1 1 0 0,1 0 0 0 0,-1 0-1 0 0,0-1 1 0 0,0-2 0 0 0,0-1-15 0 0,0 0 0 0 0,0 0 0 0 0,-2-7 0 0 0,1 11 6 0 0,1 1 1 0 0,-1-1 0 0 0,1 1-1 0 0,-1-1 1 0 0,1 1-1 0 0,-1-1 1 0 0,0 1 0 0 0,0-1-1 0 0,0 1 1 0 0,1 0 0 0 0,-1-1-1 0 0,-1 1 1 0 0,1 0 0 0 0,0 0-1 0 0,0 0 1 0 0,0 0-1 0 0,-2-1 1 0 0,3 4 54 0 0,0 0-1 0 0,0 0 1 0 0,0 0-1 0 0,0 0 1 0 0,1 0-1 0 0,-1 0 1 0 0,2 3-1 0 0,5 17 221 0 0,0 2-1 0 0,-1-1 0 0 0,-1 1 1 0 0,2 39-1 0 0,-7-53-201 0 0,0 1 1 0 0,-1-1-1 0 0,0 0 0 0 0,-1 1 1 0 0,-4 15-1 0 0,4-19-44 0 0,-1 0 0 0 0,1-1 1 0 0,-1 1-1 0 0,-1-1 0 0 0,0 0 0 0 0,1 0 1 0 0,-2 0-1 0 0,1-1 0 0 0,-6 7 0 0 0,6-9-17 0 0,1 0 0 0 0,-1-1-1 0 0,1 1 1 0 0,-1-1 0 0 0,0 0 0 0 0,0 0-1 0 0,0 0 1 0 0,0 0 0 0 0,0-1 0 0 0,0 1-1 0 0,-1-1 1 0 0,-5 1 0 0 0,-1-1-249 0 0,0 0 0 0 0,-1-1 0 0 0,-17-1 0 0 0,26 0-55 0 0,0 1 0 0 0,0-1 0 0 0,1 1 0 0 0,-1-1 0 0 0,0 0 0 0 0,1 0 0 0 0,-1 0 0 0 0,-3-2 0 0 0,-2-3-3505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4.2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228 186 16860 0 0,'0'0'1016'0'0,"-128"-29"-1760"0"0,106 23-33 0 0,2 0-279 0 0,1-1-256 0 0,3 2-400 0 0,2-3-897 0 0,6 3-1392 0 0</inkml:trace>
  <inkml:trace contextRef="#ctx0" brushRef="#br0" timeOffset="1">240 36 14899 0 0,'0'0'5537'0'0,"-119"-23"-6097"0"0,106 19-312 0 0,-4 2-608 0 0,5 0-833 0 0,2-1-1408 0 0,1 1-1592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21.0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265 44 9866 0 0,'0'0'8869'0'0,"-22"-4"-8927"0"0,-72-13-51 0 0,83 15-3 0 0,1 0-1 0 0,-1 1 1 0 0,-14 0-1 0 0,7 1-263 0 0,14-1 108 0 0,-8 1-1478 0 0,-20-5-1 0 0,29 4 79 0 0,-1 0-1 0 0,0 0 1 0 0,1-1-1 0 0,-1 1 1 0 0,-4-4-1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21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5201 0 0,'0'0'11544'0'0,"10"20"-10975"0"0,30 61-102 0 0,-30-55-174 0 0,-10-17-68 0 0,-1-4-124 0 0,-4 23 129 0 0,0-6-2524 0 0,4-6-3549 0 0,1-11 1131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21.85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43 76 4393 0 0,'0'0'13938'0'0,"3"-12"-13794"0"0,8-39-3 0 0,-11 40-41 0 0,0 11-98 0 0,0 0 0 0 0,0 0-1 0 0,0 0 1 0 0,0 0 0 0 0,0 0 0 0 0,0 0 0 0 0,0 0 0 0 0,0 0-1 0 0,0 0 1 0 0,0 0 0 0 0,0-1 0 0 0,-1 1 0 0 0,1 0 0 0 0,0 0-1 0 0,0 0 1 0 0,0 0 0 0 0,0 0 0 0 0,0 0 0 0 0,0 0 0 0 0,0 0 0 0 0,0 0-1 0 0,0 0 1 0 0,0 0 0 0 0,0 0 0 0 0,0 0 0 0 0,-1 0 0 0 0,1 0-1 0 0,0 0 1 0 0,0 0 0 0 0,0 0 0 0 0,0 0 0 0 0,0 0 0 0 0,0 0-1 0 0,0 0 1 0 0,0 0 0 0 0,0 0 0 0 0,0 0 0 0 0,-1 0 0 0 0,1 0-1 0 0,0 0 1 0 0,0 0 0 0 0,0 0 0 0 0,0 0 0 0 0,0 0 0 0 0,0 0-1 0 0,-7 7 149 0 0,7-7-139 0 0,-4 7 110 0 0,-1 0 0 0 0,1 0 0 0 0,0 0 0 0 0,1 1 0 0 0,-4 9 0 0 0,-9 40 94 0 0,15-54-194 0 0,0 0 0 0 0,1 0 0 0 0,-1 0 1 0 0,1 0-1 0 0,0 0 0 0 0,-1 0 1 0 0,2 1-1 0 0,-1 3 0 0 0,1-5 9 0 0,-1-1-1 0 0,0 0 1 0 0,1 0-1 0 0,-1 0 1 0 0,1 0-1 0 0,-1 0 1 0 0,1 0-1 0 0,-1-1 1 0 0,1 1-1 0 0,0 0 1 0 0,0 0-1 0 0,-1 0 1 0 0,1 0-1 0 0,0-1 1 0 0,0 1-1 0 0,0 0 1 0 0,0-1-1 0 0,0 1 1 0 0,0-1-1 0 0,0 1 1 0 0,0-1-1 0 0,0 1 1 0 0,0-1-1 0 0,0 0 1 0 0,0 0-1 0 0,2 1 1 0 0,2 0 50 0 0,0-1 1 0 0,0 1 0 0 0,1-1-1 0 0,-1 0 1 0 0,0 0 0 0 0,0-1-1 0 0,0 1 1 0 0,0-1 0 0 0,1 0 0 0 0,-1-1-1 0 0,0 1 1 0 0,5-3 0 0 0,-8 3-144 0 0,0-1 0 0 0,1 1 0 0 0,-1 0 0 0 0,0-1 0 0 0,0 1 0 0 0,0-1 0 0 0,0 0 0 0 0,0 0 0 0 0,0 0 0 0 0,0 0 1 0 0,-1 0-1 0 0,1 0 0 0 0,-1 0 0 0 0,0-1 0 0 0,1 1 0 0 0,-1-1 0 0 0,0 1 0 0 0,0-1 0 0 0,0 1 0 0 0,-1-1 1 0 0,1 1-1 0 0,-1-1 0 0 0,1 0 0 0 0,-1 1 0 0 0,0-4 0 0 0,0 4-179 0 0,0 1 0 0 0,-1-1 1 0 0,1 0-1 0 0,0 0 0 0 0,-1 1 0 0 0,1-1 0 0 0,-1 0 1 0 0,0 1-1 0 0,0-1 0 0 0,1 1 0 0 0,-1-1 0 0 0,0 1 0 0 0,0-1 1 0 0,0 1-1 0 0,-1 0 0 0 0,1 0 0 0 0,-2-2 0 0 0,-1 0-1490 0 0,1 0-1 0 0,-1 1 0 0 0,0-1 0 0 0,0 1 0 0 0,-7-3 0 0 0,3 2-3820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22.28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 86 4897 0 0,'0'0'10594'0'0,"-4"-4"-10003"0"0,-11-16-60 0 0,15 19-510 0 0,0 1 0 0 0,-1 0 1 0 0,1-1-1 0 0,0 1 0 0 0,0 0 1 0 0,0-1-1 0 0,0 1 0 0 0,-1 0 0 0 0,1-1 1 0 0,0 1-1 0 0,0 0 0 0 0,0-1 1 0 0,0 1-1 0 0,0 0 0 0 0,0-1 0 0 0,0 1 1 0 0,0-1-1 0 0,0 1 0 0 0,0 0 1 0 0,0-1-1 0 0,0 1 0 0 0,0 0 0 0 0,1-1 1 0 0,-1 1-1 0 0,0 0 0 0 0,0-1 1 0 0,0 1-1 0 0,0 0 0 0 0,1-1 0 0 0,-1 1 1 0 0,0 0-1 0 0,0-1 0 0 0,0 1 1 0 0,1 0-1 0 0,-1 0 0 0 0,1-1 0 0 0,11-5 213 0 0,-11 5-191 0 0,75-39 1113 0 0,-76 40-1129 0 0,0-1-1 0 0,0 1 1 0 0,1 0-1 0 0,-1 0 1 0 0,0 0-1 0 0,1 0 1 0 0,-1 0-1 0 0,0 0 1 0 0,1 0-1 0 0,-1 0 1 0 0,1 0-1 0 0,-1 0 1 0 0,0 0-1 0 0,1 0 1 0 0,-1 0-1 0 0,0 0 1 0 0,1 0-1 0 0,-1 0 1 0 0,0 0-1 0 0,1 0 1 0 0,-1 0-1 0 0,0 0 1 0 0,1 0-1 0 0,-1 1 1 0 0,0-1-1 0 0,1 0 1 0 0,4 10 273 0 0,-1 20-138 0 0,-3-22 35 0 0,2 31 620 0 0,-4 74-1 0 0,-2-36-200 0 0,3-76-597 0 0,0 0 0 0 0,0 0 0 0 0,0 0 0 0 0,0 0 0 0 0,1 0 1 0 0,-1 0-1 0 0,0 0 0 0 0,0 0 0 0 0,1-1 0 0 0,-1 1 0 0 0,1 0 0 0 0,-1 0 0 0 0,0 0 0 0 0,1 0 1 0 0,1 1-1 0 0,-2-2-28 0 0,0 0 0 0 0,0 0 0 0 0,0 0-1 0 0,0 0 1 0 0,1 0 0 0 0,-1 1 0 0 0,0-1 0 0 0,0 0 0 0 0,0 0 0 0 0,1 0 0 0 0,-1 0 0 0 0,0 0 0 0 0,0 0 0 0 0,0 0 0 0 0,1 0 0 0 0,-1 0-1 0 0,0 0 1 0 0,0 0 0 0 0,1 0 0 0 0,-1 0 0 0 0,0 0 0 0 0,0 0 0 0 0,0 0 0 0 0,1 0 0 0 0,5-7-977 0 0,-3 1 114 0 0,-3 5 588 0 0,0 0 0 0 0,0 0 0 0 0,1 0 0 0 0,-1 0 0 0 0,1 0 0 0 0,-1 0 0 0 0,1 1 0 0 0,-1-1 0 0 0,1 0 0 0 0,-1 0 0 0 0,1 0 1 0 0,0 0-1 0 0,-1 1 0 0 0,1-1 0 0 0,0 0 0 0 0,0 1 0 0 0,0-1 0 0 0,0 0 0 0 0,-1 1 0 0 0,4-2 2219 0 0,-6 3-1820 0 0,1-1-1 0 0,0 0 0 0 0,0 0 1 0 0,-1 0-1 0 0,1 0 0 0 0,0 0 1 0 0,-1 0-1 0 0,1 0 0 0 0,0 0 1 0 0,0-1-1 0 0,-1 1 0 0 0,0-1 0 0 0,-1 0 75 0 0,-16-1 52 0 0,-22-1-1 0 0,21 2-2915 0 0,1 1-4239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23.1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76 137 0 0 0,'0'0'17113'0'0,"10"-7"-16506"0"0,30-20-78 0 0,-39 26-471 0 0,0 0-1 0 0,0 0 0 0 0,0 1 0 0 0,1-1 1 0 0,-1-1-1 0 0,0 1 0 0 0,0 0 1 0 0,-1 0-1 0 0,1 0 0 0 0,0 0 0 0 0,0-1 1 0 0,0-1-1 0 0,0 2-15 0 0,-1 0 0 0 0,0 0 0 0 0,0 0 0 0 0,0 0-1 0 0,0 0 1 0 0,0 0 0 0 0,0 0 0 0 0,0 0 0 0 0,0 0 0 0 0,-1-1 0 0 0,0-3 117 0 0,1 1-114 0 0,0 1 0 0 0,-1 0 0 0 0,0 0 1 0 0,1 0-1 0 0,-1 1 0 0 0,0-1 0 0 0,-1 0 0 0 0,1 0 1 0 0,0 0-1 0 0,-1 1 0 0 0,0-1 0 0 0,1 1 1 0 0,-1-1-1 0 0,0 1 0 0 0,0 0 0 0 0,-1 0 1 0 0,1 0-1 0 0,-5-4 0 0 0,5 4-17 0 0,-1 1 1 0 0,1-1-1 0 0,-1 0 0 0 0,0 1 0 0 0,0-1 0 0 0,0 1 0 0 0,1 0 1 0 0,-1 0-1 0 0,0 0 0 0 0,-1 1 0 0 0,1-1 0 0 0,0 1 0 0 0,0-1 1 0 0,0 1-1 0 0,0 0 0 0 0,0 0 0 0 0,0 1 0 0 0,-5 0 0 0 0,6 0-8 0 0,0 0 0 0 0,0-1 0 0 0,0 1 0 0 0,1 1 0 0 0,-1-1 0 0 0,0 0 0 0 0,1 0 0 0 0,-1 1 0 0 0,1-1 0 0 0,-1 1 0 0 0,1-1 0 0 0,0 1 0 0 0,0-1 0 0 0,0 1 0 0 0,0 0 0 0 0,0 0 0 0 0,-1 2 0 0 0,-1 3 49 0 0,0 1 0 0 0,-4 14 0 0 0,5-14-60 0 0,1 1-1 0 0,-1-1 1 0 0,1 1-1 0 0,1-1 0 0 0,-1 1 1 0 0,2-1-1 0 0,1 16 1 0 0,-2-21 7 0 0,1 0 0 0 0,0-1 0 0 0,0 1 0 0 0,0 0 0 0 0,0-1 0 0 0,0 1 0 0 0,0 0 0 0 0,1-1 0 0 0,-1 1-1 0 0,1-1 1 0 0,-1 0 0 0 0,1 0 0 0 0,0 1 0 0 0,0-1 0 0 0,0 0 0 0 0,0-1 0 0 0,1 1 0 0 0,-1 0 0 0 0,0-1 0 0 0,1 1 0 0 0,-1-1 0 0 0,1 0 0 0 0,0 1 0 0 0,-1-1 0 0 0,1 0 0 0 0,4 0 0 0 0,-2 0 5 0 0,0 0 1 0 0,1 0-1 0 0,-1-1 1 0 0,0 0-1 0 0,0 0 1 0 0,1 0-1 0 0,-1-1 0 0 0,6 0 1 0 0,-10 0-219 0 0,1 1 1 0 0,-1-1 0 0 0,1 1-1 0 0,0-1 1 0 0,-1 1 0 0 0,1-1-1 0 0,-1 0 1 0 0,1 0-1 0 0,-1 0 1 0 0,0 0 0 0 0,1 0-1 0 0,-1 0 1 0 0,0 0 0 0 0,0 0-1 0 0,0 0 1 0 0,0-1-1 0 0,0 1 1 0 0,0-1 0 0 0,0 1-1 0 0,0 0 1 0 0,0-1 0 0 0,-1 1-1 0 0,1-1 1 0 0,0 0-1 0 0,-1 1 1 0 0,0-1 0 0 0,1 1-1 0 0,-1-1 1 0 0,0-1 0 0 0,1-9-8452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24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198 1 8354 0 0,'0'0'13336'0'0,"-17"1"-13264"0"0,-56 4-64 0 0,25 0-237 0 0,14-2-1829 0 0,9-5-3803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2:42.6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271 25 1512 0 0,'0'0'1946'0'0,"0"0"-1114"0"0,0 0-585 0 0,0 0 88 0 0,0 0 746 0 0,0 0-402 0 0,0 0-320 0 0,0 0-58 0 0,-49 4 3018 0 0,-172-4 752 0 0,225 3-4071 0 0,-1 0 0 0 0,1 0 0 0 0,-1 1 0 0 0,0-1-1 0 0,0 1 1 0 0,0 0 0 0 0,0 0 0 0 0,0 0 0 0 0,-1 0 0 0 0,0 0 0 0 0,0 0 0 0 0,0 1 0 0 0,0-1-1 0 0,-1 1 1 0 0,0-1 0 0 0,0 1 0 0 0,0-1 0 0 0,0 4 0 0 0,1-1-26 0 0,8 43 217 0 0,-1-1 1 0 0,-3 1-1 0 0,-2 0 1 0 0,-2 1-1 0 0,-4 22-191 0 0,8 119 542 0 0,-2 246 427 0 0,51 49-315 0 0,-37-132-97 0 0,-4-269-114 0 0,81-67 260 0 0,-84-18-908 0 0,61 3-85 0 0,-23-3-4216 0 0,-39-2-744 0 0,-2-7-3726 0 0</inkml:trace>
  <inkml:trace contextRef="#ctx0" brushRef="#br0" timeOffset="6975.57">568 246 404 0 0,'0'0'2903'0'0,"0"0"-1569"0"0,0 0-565 0 0,0 0 665 0 0,0 0 298 0 0,0 0-746 0 0,0 0-478 0 0,0 0-72 0 0,3-2 51 0 0,-1 1-439 0 0,-1 0 0 0 0,1 0 0 0 0,0 0 0 0 0,-1 0 0 0 0,1 0 0 0 0,-1 0-1 0 0,1 0 1 0 0,-1 0 0 0 0,1 0 0 0 0,-1-1 0 0 0,0 1 0 0 0,0-1 0 0 0,0 1 0 0 0,0-1 0 0 0,0 1 0 0 0,0-1 0 0 0,0 0 0 0 0,0 1 0 0 0,0-1-1 0 0,-1 0 1 0 0,1 0 0 0 0,-1 1 0 0 0,1-1 0 0 0,-1 0 0 0 0,0 0 0 0 0,0 0 0 0 0,0 0 0 0 0,0 1 0 0 0,0-1 0 0 0,0 0 0 0 0,0 0 0 0 0,-1 0 0 0 0,1 0-1 0 0,-1 1 1 0 0,1-1 0 0 0,-1 0 0 0 0,0 0 0 0 0,0 1 0 0 0,1-1 0 0 0,-1 0 0 0 0,0 1 0 0 0,-1-1 0 0 0,1 1 0 0 0,0-1 0 0 0,0 1 0 0 0,-1 0-1 0 0,1 0 1 0 0,0-1 0 0 0,-1 1 0 0 0,0 0 0 0 0,1 0-48 0 0,-97-37-1025 0 0,94 39 1044 0 0,0 0-1 0 0,0 0 0 0 0,1 1 1 0 0,-1 0-1 0 0,0 0 0 0 0,1 0 1 0 0,0 0-1 0 0,-1 0 0 0 0,1 0 1 0 0,0 1-1 0 0,0 0 0 0 0,0 0 1 0 0,0 0-1 0 0,1 0 0 0 0,-1 0 0 0 0,1 0 1 0 0,0 1-1 0 0,0-1 0 0 0,0 1 1 0 0,0-1-1 0 0,0 1 0 0 0,1 0 1 0 0,0 0-1 0 0,0 0 0 0 0,0 0 1 0 0,0 0-1 0 0,1 0 0 0 0,-1 0 1 0 0,1 0-1 0 0,0 0 0 0 0,0 0 0 0 0,1 0 1 0 0,-1 0-1 0 0,1 0 0 0 0,0 0 1 0 0,0 0-1 0 0,0-1 0 0 0,0 1 1 0 0,1 0-1 0 0,-1 0 0 0 0,1-1 1 0 0,0 1-1 0 0,0-1 0 0 0,1 1 1 0 0,-1-1-1 0 0,1 0 0 0 0,0 0 0 0 0,-1 0 1 0 0,1-1-1 0 0,0 1 0 0 0,1 0 1 0 0,-1-1-1 0 0,0 0 0 0 0,1 0 1 0 0,-1 0-1 0 0,1 0 0 0 0,0-1 1 0 0,0 1-19 0 0,0 0 13 0 0,1 0 1 0 0,-1 0-1 0 0,0-1 1 0 0,0 1 0 0 0,1-1-1 0 0,-1 0 1 0 0,1 0 0 0 0,-1-1-1 0 0,1 1 1 0 0,-1-1 0 0 0,1 0-1 0 0,0 0 1 0 0,-1 0-1 0 0,1-1 1 0 0,-1 0 0 0 0,1 0-1 0 0,-1 0 1 0 0,0 0 0 0 0,1-1-1 0 0,-1 1 1 0 0,0-1 0 0 0,0 0-1 0 0,0-1 1 0 0,0 1 0 0 0,0-1-1 0 0,-1 1 1 0 0,1-1-1 0 0,-1 0 1 0 0,1-1 0 0 0,-1 1-1 0 0,0 0 1 0 0,0-1 0 0 0,-1 0-1 0 0,1 0 1 0 0,-1 0 0 0 0,0 0-1 0 0,0 0 1 0 0,0 0-1 0 0,-1 0 1 0 0,1-1 0 0 0,-1 1-1 0 0,0 0 1 0 0,0-1 0 0 0,0 0-14 0 0,1-8 12 0 0,2 62 547 0 0,-3-41-459 0 0,-1 14-549 0 0,7 38 1425 0 0,21-37-9104 0 0,-17-23 1543 0 0</inkml:trace>
  <inkml:trace contextRef="#ctx0" brushRef="#br0" timeOffset="7284.58">807 325 8161 0 0,'0'0'1562'0'0,"0"0"-441"0"0,0 0 63 0 0,1 6-10 0 0,4 94 1071 0 0,3-127-12418 0 0,0 2 8467 0 0,-7 25 1820 0 0,-1 1 0 0 0,1 0 0 0 0,-1-1 0 0 0,1 1 0 0 0,-1-1 0 0 0,1 1 0 0 0,-1 0 0 0 0,1-1 0 0 0,-1 1 0 0 0,1-1 0 0 0,0 0 0 0 0,-1 1 0 0 0,1-1 0 0 0,0 1 0 0 0,0-1 0 0 0,-1 0 0 0 0,1 0 0 0 0,0 1 0 0 0,0-1-1 0 0,-1 0 1 0 0,1 0 0 0 0,0 0 0 0 0,0 0 0 0 0,0 0 0 0 0,-1 0 0 0 0,1 0 0 0 0,0 0 0 0 0,0 0 0 0 0,-1 0 0 0 0,1 0 0 0 0,0-1 0 0 0,0 1 0 0 0,0 0 0 0 0,-1-1 0 0 0,1 1 0 0 0,0 0 0 0 0,-1-1 0 0 0,1 1 0 0 0,0-1 0 0 0,-1 1 0 0 0,1-1 0 0 0,-1 1 0 0 0,1-1-1 0 0,-1 1 1 0 0,1-1 0 0 0,-1 0 0 0 0,1 1 0 0 0,-1-1 0 0 0,1 0 0 0 0,-1 1 0 0 0,0-1 0 0 0,1 0 0 0 0,-1 0 0 0 0,0 1 0 0 0,0-1 0 0 0,0 0 0 0 0,1 0 0 0 0,-1 0 0 0 0,0 1 0 0 0,0-1 0 0 0,0 0 0 0 0,0 0 0 0 0,-1 1 0 0 0,1-1 0 0 0,0 0 0 0 0,0 0-1 0 0,0 0 1 0 0,-1 1 0 0 0,1-1-114 0 0,25 59 4398 0 0,-25-47-4503 0 0,3 20 107 0 0,8-16-6101 0 0,-5-10-960 0 0</inkml:trace>
  <inkml:trace contextRef="#ctx0" brushRef="#br0" timeOffset="8135.95">1408 1028 7265 0 0,'0'0'800'0'0,"0"0"-536"0"0,0 0-113 0 0,0 0 293 0 0,0 0 232 0 0,0 0-106 0 0,0 0-108 0 0,0 0-152 0 0,3-6-189 0 0,-1 1-120 0 0,0 0 1 0 0,-1 0-1 0 0,1 0 0 0 0,-1 0 0 0 0,0 0 1 0 0,0 0-1 0 0,-1 0 0 0 0,1-1 1 0 0,-1 1-1 0 0,0 0 0 0 0,-1 0 0 0 0,1 0 1 0 0,-1-1-1 0 0,0 1 0 0 0,0 0 0 0 0,-1 0 1 0 0,1 0-1 0 0,-1 0 0 0 0,-1 0 1 0 0,1 1-1 0 0,0-1 0 0 0,-1 1 0 0 0,0-1 1 0 0,-3-2-2 0 0,5 5 25 0 0,0 0 0 0 0,-1 0 1 0 0,1 1-1 0 0,0-1 0 0 0,-1 1 0 0 0,0-1 1 0 0,1 1-1 0 0,-1-1 0 0 0,0 1 1 0 0,0 0-1 0 0,0 0 0 0 0,0 0 1 0 0,0 0-1 0 0,0 0 0 0 0,0 0 0 0 0,0 0 1 0 0,0 1-1 0 0,0-1 0 0 0,-1 1 1 0 0,1 0-1 0 0,0-1 0 0 0,0 1 1 0 0,-1 0-1 0 0,1 0 0 0 0,0 1 1 0 0,0-1-1 0 0,0 0 0 0 0,-1 1 0 0 0,1-1 1 0 0,0 1-1 0 0,0 0 0 0 0,0 0 1 0 0,0 0-1 0 0,0 0 0 0 0,0 0 1 0 0,0 0-1 0 0,0 0 0 0 0,1 1 0 0 0,-1-1 1 0 0,0 0-1 0 0,1 1 0 0 0,-1 0 1 0 0,1-1-1 0 0,-1 1 0 0 0,1 0 1 0 0,0 0-1 0 0,0 0 0 0 0,0 0 0 0 0,0 0 1 0 0,0 0-1 0 0,0 0 0 0 0,0 0 1 0 0,1 0-1 0 0,-1 0 0 0 0,1 2-25 0 0,-3 1 42 0 0,1 1-1 0 0,0-1 1 0 0,1 1-1 0 0,-1 0 1 0 0,1 0-1 0 0,0 0 1 0 0,0 0 0 0 0,1-1-1 0 0,0 1 1 0 0,0 0-1 0 0,0 0 1 0 0,1 0-1 0 0,0 0 1 0 0,0 0-1 0 0,0 0 1 0 0,1 0-1 0 0,0-1 1 0 0,0 1-1 0 0,0-1 1 0 0,3 5-42 0 0,-3-8 39 0 0,0 1 0 0 0,0-1-1 0 0,1 0 1 0 0,-1 0 0 0 0,1 0 0 0 0,-1 0 0 0 0,1 0-1 0 0,-1-1 1 0 0,1 1 0 0 0,0-1 0 0 0,0 1 0 0 0,0-1-1 0 0,0 0 1 0 0,0 0 0 0 0,0-1 0 0 0,0 1 0 0 0,0-1 0 0 0,1 1-1 0 0,-1-1 1 0 0,0 0 0 0 0,0 0 0 0 0,0 0 0 0 0,0-1-1 0 0,0 1 1 0 0,1-1 0 0 0,-1 0 0 0 0,0 0 0 0 0,0 0-1 0 0,0 0 1 0 0,-1 0 0 0 0,1-1 0 0 0,0 1 0 0 0,0-1 0 0 0,-1 0-1 0 0,1 0 1 0 0,-1 0 0 0 0,1 0 0 0 0,-1 0 0 0 0,0 0-1 0 0,0-1 1 0 0,0 1 0 0 0,0-1 0 0 0,0 1 0 0 0,-1-1 0 0 0,1 0-1 0 0,-1 0 1 0 0,0 0 0 0 0,1 0 0 0 0,-1 0 0 0 0,-1 0-1 0 0,1 0-38 0 0,0 4-10 0 0,-1 0-1 0 0,1 0 0 0 0,-1 0 0 0 0,1 0 1 0 0,-1 0-1 0 0,1 0 0 0 0,0 0 0 0 0,-1-1 1 0 0,1 1-1 0 0,0 0 0 0 0,0 0 0 0 0,0-1 1 0 0,0 1-1 0 0,0-1 0 0 0,-1 1 0 0 0,1 0 1 0 0,0-1-1 0 0,0 0 0 0 0,0 1 0 0 0,1-1 1 0 0,-1 0-1 0 0,0 1 0 0 0,0-1 0 0 0,0 0 1 0 0,0 0-1 0 0,0 0 0 0 0,0 0 0 0 0,0 0 1 0 0,0 0-1 0 0,0 0 0 0 0,0 0 0 0 0,1 0 1 0 0,-1-1-1 0 0,0 1 0 0 0,0 0 0 0 0,0-1 1 0 0,0 1-1 0 0,0-1 0 0 0,0 1 0 0 0,0-1 1 0 0,-1 0-1 0 0,1 1 0 0 0,0-1 0 0 0,0 0 1 0 0,0 1-1 0 0,-1-1 0 0 0,1 0 0 0 0,0 0 1 0 0,-1 0-1 0 0,1 0 0 0 0,0 0 0 0 0,-1 0 1 0 0,1 0-1 0 0,-1 0 0 0 0,0 0 0 0 0,1 0 1 0 0,-1 0-1 0 0,0 0 0 0 0,1 0 0 0 0,-1 0 1 0 0,0 0-1 0 0,0 0 0 0 0,0 0 0 0 0,0 0 11 0 0,21 68 645 0 0,-10-17-3326 0 0,-9-47-337 0 0,3-1-2539 0 0</inkml:trace>
  <inkml:trace contextRef="#ctx0" brushRef="#br0" timeOffset="8663.24">1664 1032 9037 0 0,'0'0'1125'0'0,"0"0"-598"0"0,0 0-45 0 0,0 0 61 0 0,0 0-103 0 0,0 0-258 0 0,0 0-328 0 0,0 0-142 0 0,7-2 128 0 0,-5 1 197 0 0,0 1-1 0 0,0-1 1 0 0,1 0-1 0 0,-1 1 1 0 0,0 0-1 0 0,1-1 1 0 0,-1 1-1 0 0,0 0 1 0 0,1 0-1 0 0,-1 1 1 0 0,0-1-1 0 0,1 0 0 0 0,-1 1 1 0 0,0-1-1 0 0,0 1 1 0 0,1 0-1 0 0,-1 0 1 0 0,0 0-1 0 0,0 0 1 0 0,0 0-1 0 0,0 0 1 0 0,0 1-1 0 0,0-1 1 0 0,0 0-1 0 0,0 1 1 0 0,-1 0-1 0 0,1-1 0 0 0,-1 1 1 0 0,1 0-1 0 0,-1 0 1 0 0,1 0-1 0 0,-1 0 1 0 0,0 0-1 0 0,0 0 1 0 0,0 0-1 0 0,0 1 1 0 0,-1-1-1 0 0,1 0 1 0 0,-1 0-1 0 0,1 1 1 0 0,-1-1-1 0 0,0 0 0 0 0,1 1 1 0 0,-1-1-1 0 0,-1 0 1 0 0,1 3-37 0 0,-69 59 1333 0 0,114-61-262 0 0,-37-4-1424 0 0,31-7-271 0 0,-19-3-5008 0 0,-18 8 785 0 0</inkml:trace>
  <inkml:trace contextRef="#ctx0" brushRef="#br0" timeOffset="8972.6">1880 1078 144 0 0,'0'0'9214'0'0,"0"0"-6650"0"0,0 0-2054 0 0,0 0-66 0 0,0 0-297 0 0,0 0-334 0 0,5-2-125 0 0,-4 1 327 0 0,1 1 1 0 0,-1-1 0 0 0,0 1-1 0 0,1-1 1 0 0,-1 1 0 0 0,0-1-1 0 0,1 1 1 0 0,-1 0 0 0 0,1 0-1 0 0,-1 0 1 0 0,1 0 0 0 0,-1 0-1 0 0,0 0 1 0 0,1 0 0 0 0,-1 0-1 0 0,1 0 1 0 0,-1 1 0 0 0,0-1-1 0 0,1 1 1 0 0,-1-1 0 0 0,0 1-1 0 0,1-1 1 0 0,-1 1 0 0 0,0 0-1 0 0,0-1 1 0 0,1 1 0 0 0,-1 0-1 0 0,0 0 1 0 0,0 0 0 0 0,0 0-1 0 0,0 0 1 0 0,0 0-1 0 0,0 0 1 0 0,-1 1 0 0 0,1-1-1 0 0,0 0 1 0 0,0 0 0 0 0,-1 1-1 0 0,1-1 1 0 0,-1 0 0 0 0,1 1-1 0 0,-1-1 1 0 0,0 0 0 0 0,0 1-1 0 0,1-1 1 0 0,-1 1 0 0 0,0-1-1 0 0,0 1 1 0 0,0-1 0 0 0,-1 0-1 0 0,1 1 1 0 0,0-1 0 0 0,0 1-1 0 0,-1-1 1 0 0,1 0 0 0 0,-1 1-1 0 0,1-1 1 0 0,-1 0 0 0 0,0 1-1 0 0,0 0-15 0 0,-56 73 1496 0 0,100-70 185 0 0,-14-6-1611 0 0,9 0-1089 0 0,-13 3-6981 0 0,-18 1 377 0 0</inkml:trace>
  <inkml:trace contextRef="#ctx0" brushRef="#br0" timeOffset="9969.68">1962 1495 12793 0 0,'0'0'2020'0'0,"0"0"-1604"0"0,0 0-416 0 0,0 0-152 0 0,0 0 152 0 0,0 0 0 0 0,0 0-100 0 0,0 0 100 0 0,0 0-60 0 0,0 0-712 0 0,19 38-1244 0 0,-14-28-2720 0 0,5-1-2225 0 0</inkml:trace>
  <inkml:trace contextRef="#ctx0" brushRef="#br0" timeOffset="10219.43">2143 1663 10317 0 0,'0'0'3232'0'0,"0"0"-3232"0"0,0 0-520 0 0,0 0 520 0 0,0 0 636 0 0,0 0-356 0 0,0 0-140 0 0,0 0-140 0 0,0 0-420 0 0,0 0-920 0 0,-1 37-1276 0 0,1-34-2749 0 0</inkml:trace>
  <inkml:trace contextRef="#ctx0" brushRef="#br0" timeOffset="10484.14">2286 1790 12149 0 0,'0'0'972'0'0,"0"0"-972"0"0,0 0 0 0 0,0 0 152 0 0,0 0 384 0 0,0 0-536 0 0,0 0-76 0 0,0 0 24 0 0,0 0-968 0 0,0 0-892 0 0,-4 14-2628 0 0,4-13-1669 0 0</inkml:trace>
  <inkml:trace contextRef="#ctx0" brushRef="#br0" timeOffset="10733.61">2528 1970 5004 0 0,'0'0'2632'0'0,"0"0"-1463"0"0,0 0-638 0 0,0 0 141 0 0,0 0 275 0 0,0 0 70 0 0,0 0-176 0 0,4 1-405 0 0,-2 0-418 0 0,0-1 0 0 0,0 1 0 0 0,0-1 0 0 0,1 0 0 0 0,-1 0 0 0 0,0 0 0 0 0,0 0 0 0 0,0 0 0 0 0,1 0 0 0 0,-1 0 0 0 0,0-1 0 0 0,0 1 0 0 0,0-1 0 0 0,0 1 0 0 0,0-1 0 0 0,0 0 0 0 0,0 0 0 0 0,0 0 0 0 0,0 0 0 0 0,0 0 0 0 0,0 0 0 0 0,-1-1 0 0 0,1 1 0 0 0,0-1 0 0 0,-1 1 0 0 0,1-1 0 0 0,-1 0 0 0 0,0 1 0 0 0,1-1 0 0 0,-1 0 0 0 0,0 0 0 0 0,0 0 0 0 0,0 0 0 0 0,0 0 0 0 0,-1 0 0 0 0,1 0 0 0 0,-1 0 0 0 0,1 0 0 0 0,-1 0 0 0 0,1-1 0 0 0,-1 1 0 0 0,0 0 0 0 0,0 0 0 0 0,0 0 0 0 0,-1 0 0 0 0,1-1 0 0 0,0 1 0 0 0,-1 0 0 0 0,1 0 0 0 0,-1 0 0 0 0,0 0 0 0 0,0 0 0 0 0,0 0 0 0 0,0 0 0 0 0,0-1-18 0 0,-2 1-7 0 0,0-1 0 0 0,0 0-1 0 0,-1 1 1 0 0,1-1 0 0 0,0 1 0 0 0,-1 0-1 0 0,0 0 1 0 0,1 1 0 0 0,-1-1-1 0 0,0 1 1 0 0,0-1 0 0 0,0 1-1 0 0,0 1 1 0 0,0-1 0 0 0,0 0-1 0 0,0 1 1 0 0,0 0 0 0 0,-1 0 0 0 0,1 0-1 0 0,0 1 1 0 0,0-1 0 0 0,0 1-1 0 0,0 0 1 0 0,0 0 0 0 0,0 0-1 0 0,0 1 1 0 0,1-1 0 0 0,-1 1 0 0 0,0 0-1 0 0,1 0 1 0 0,-1 0 0 0 0,1 1-1 0 0,0-1 1 0 0,0 1 0 0 0,0 0-1 0 0,0 0 1 0 0,0 0 0 0 0,0 0 0 0 0,1 0-1 0 0,-1 1 1 0 0,1-1 0 0 0,0 1-1 0 0,0-1 1 0 0,1 1 0 0 0,-1 0-1 0 0,1 0 1 0 0,0 0 0 0 0,0 0 0 0 0,0 0-1 0 0,0 0 1 0 0,1 0 0 0 0,-1 0-1 0 0,1 0 1 0 0,0 0 0 0 0,0 0-1 0 0,1 0 1 0 0,-1 0 0 0 0,1 0 0 0 0,0 0-1 0 0,1 2 8 0 0,0-3 35 0 0,0 0 1 0 0,0-1-1 0 0,0 1 0 0 0,1 0 0 0 0,-1-1 0 0 0,1 0 0 0 0,0 1 0 0 0,0-1 0 0 0,0 0 1 0 0,0-1-1 0 0,0 1 0 0 0,0 0 0 0 0,1-1 0 0 0,-1 0 0 0 0,0 0 0 0 0,1 0 0 0 0,-1 0 1 0 0,1 0-1 0 0,-1-1 0 0 0,1 1 0 0 0,0-1 0 0 0,-1 0 0 0 0,1 0 0 0 0,-1 0 1 0 0,1-1-1 0 0,-1 1 0 0 0,1-1 0 0 0,-1 0 0 0 0,1 0 0 0 0,-1 0 0 0 0,0-1 0 0 0,1 1 1 0 0,-1-1-1 0 0,0 1 0 0 0,0-1 0 0 0,0 0 0 0 0,0 0 0 0 0,0-1 0 0 0,-1 1 0 0 0,1-1 1 0 0,-1 1-1 0 0,2-3-35 0 0,-1 6-20 0 0,0 0 0 0 0,-1 1 0 0 0,1-1 0 0 0,-1 1 0 0 0,1 0 0 0 0,-1 0 0 0 0,0 0 0 0 0,0 0 0 0 0,0 0 0 0 0,0 0 1 0 0,0 1-1 0 0,0-1 0 0 0,0 1 0 0 0,-1-1 0 0 0,1 1 0 0 0,-1-1 0 0 0,0 1 0 0 0,0 0 0 0 0,0 0 0 0 0,0 0 0 0 0,0 0 0 0 0,-1 0 0 0 0,1 0 0 0 0,-1 0 1 0 0,0 0-1 0 0,0 0 0 0 0,0 0 20 0 0,1 2-203 0 0,5 26 518 0 0,4-17-4302 0 0,-6-13-444 0 0</inkml:trace>
  <inkml:trace contextRef="#ctx0" brushRef="#br0" timeOffset="11043.58">2810 2095 10689 0 0,'0'0'1752'0'0,"0"0"-1270"0"0,0 0-137 0 0,1 6 144 0 0,-6 53 1092 0 0,5-59-1343 0 0,13-35-2352 0 0,-12 34 2120 0 0,0-1 0 0 0,0 1 1 0 0,0-1-1 0 0,0 1 0 0 0,0 0 0 0 0,0-1 1 0 0,0 1-1 0 0,0 0 0 0 0,0 0 0 0 0,1 0 1 0 0,-1 0-1 0 0,1 0 0 0 0,-1 0 0 0 0,1 0 1 0 0,-1 0-1 0 0,1 0 0 0 0,-1 1 0 0 0,1-1 1 0 0,-1 1-1 0 0,1-1 0 0 0,0 1 0 0 0,-1 0 1 0 0,1-1-1 0 0,0 1 0 0 0,0 0 0 0 0,-1 0 0 0 0,1 0 1 0 0,0 1-1 0 0,-1-1 0 0 0,1 0 0 0 0,0 0 1 0 0,-1 1-1 0 0,1-1 0 0 0,0 1 0 0 0,-1 0 1 0 0,1 0-1 0 0,-1-1 0 0 0,1 1 0 0 0,-1 0 1 0 0,1 0-1 0 0,-1 0 0 0 0,0 0 0 0 0,0 0 1 0 0,1 1-1 0 0,-1-1 0 0 0,0 0 0 0 0,0 1 1 0 0,0-1-1 0 0,0 1-6 0 0,36 79 1407 0 0,-38-68-807 0 0,0-6-5677 0 0,1-8 528 0 0</inkml:trace>
  <inkml:trace contextRef="#ctx0" brushRef="#br0" timeOffset="11324.2">3091 2179 8589 0 0,'0'0'2247'0'0,"0"0"-1417"0"0,0 0-396 0 0,1 6 86 0 0,-10 48 1405 0 0,11-102-4823 0 0,-2 46 2950 0 0,1 1 0 0 0,0-1 0 0 0,-1 1 0 0 0,1-1 0 0 0,0 1 0 0 0,0-1 0 0 0,0 1 0 0 0,0 0 0 0 0,0 0 0 0 0,1-1 0 0 0,-1 1 0 0 0,0 0 0 0 0,1 0 0 0 0,-1 0 0 0 0,0 0 0 0 0,1 0 0 0 0,-1 1 1 0 0,1-1-1 0 0,0 0 0 0 0,-1 1 0 0 0,1-1 0 0 0,-1 1 0 0 0,1-1 0 0 0,0 1 0 0 0,0 0 0 0 0,-1 0 0 0 0,1 0 0 0 0,0 0 0 0 0,-1 0 0 0 0,1 0 0 0 0,0 0 0 0 0,-1 1 0 0 0,1-1 0 0 0,0 0 0 0 0,-1 1 0 0 0,1-1 0 0 0,-1 1 0 0 0,1 0 0 0 0,-1 0 0 0 0,1 0 0 0 0,-1-1 0 0 0,1 1 0 0 0,-1 1 0 0 0,0-1 0 0 0,1 0 0 0 0,-1 0 0 0 0,0 0 0 0 0,0 1-52 0 0,52 68 1121 0 0,-51-23-1291 0 0,-12-35-4153 0 0,5-13-2389 0 0</inkml:trace>
  <inkml:trace contextRef="#ctx0" brushRef="#br0" timeOffset="12332.28">3246 98 5004 0 0,'0'0'4225'0'0,"0"0"-4043"0"0,0 0-396 0 0,0 0 555 0 0,0 0-41 0 0,7 1-221 0 0,203 29 1468 0 0,-202-24-1471 0 0,-1 0-1 0 0,0 1 1 0 0,0 1-1 0 0,0-1 1 0 0,-1 1-1 0 0,0 0 1 0 0,0 0-1 0 0,-1 1 1 0 0,0-1-1 0 0,-1 1 1 0 0,0 0-1 0 0,0 1 1 0 0,-1-1-1 0 0,0 1 1 0 0,-1-1-1 0 0,0 1 1 0 0,0 4-76 0 0,2 0 76 0 0,25 119 271 0 0,-7 0 1 0 0,-5 1-1 0 0,-6 8-347 0 0,-4-69 153 0 0,51 649 1494 0 0,-39-607-1344 0 0,-6 1-1 0 0,-4 0 0 0 0,-6 1 1 0 0,-5-1-1 0 0,-6 24-302 0 0,-6 43 856 0 0,-44-163-1929 0 0,27-22-2504 0 0,18 2-577 0 0,5-1-2004 0 0</inkml:trace>
  <inkml:trace contextRef="#ctx0" brushRef="#br0" timeOffset="14217.21">2518 2226 396 0 0,'0'0'641'0'0,"0"0"-416"0"0,0 0-134 0 0,0 0-35 0 0,0 0-5 0 0,0 0 34 0 0,0 0 132 0 0,3 6 31 0 0,71 60 4214 0 0,77 8-2921 0 0,-104-62-1606 0 0,1-2 1 0 0,-1-2 0 0 0,1-2 0 0 0,1-2-1 0 0,-1-2 1 0 0,1-2 0 0 0,-1-3 0 0 0,0-1-1 0 0,0-3 1 0 0,22-6 64 0 0,-66 13 92 0 0,0 1 1 0 0,0-1-1 0 0,0 0 1 0 0,0 0-1 0 0,0-1 1 0 0,-1 1-1 0 0,1-1 1 0 0,0 0-1 0 0,0 0 1 0 0,0 0-1 0 0,-1 0 1 0 0,1-1-1 0 0,-1 1 1 0 0,1-1-1 0 0,-1 0 1 0 0,1 0-1 0 0,-1 0 1 0 0,0-1-1 0 0,0 1 1 0 0,0-1-1 0 0,0 0 1 0 0,-1 1-1 0 0,1-1 1 0 0,-1-1-1 0 0,0 1 1 0 0,1 0-1 0 0,-2 0 1 0 0,1-1-1 0 0,0 1 1 0 0,-1-1-1 0 0,1 0 1 0 0,-1 1-1 0 0,0-1 1 0 0,0 0-1 0 0,0 0 1 0 0,-1-1-93 0 0,-3-19-21 0 0,-1 0 1 0 0,-2 0 0 0 0,0 1-1 0 0,-2 0 1 0 0,0 0 0 0 0,-2 0 0 0 0,0 1-1 0 0,-2 1 1 0 0,-2-3 20 0 0,-3-9-28 0 0,-29-47-136 0 0,-3 2 1 0 0,-4 3-1 0 0,-3 1 1 0 0,-3 4-1 0 0,-55-51 164 0 0,19 18 37 0 0,-153-140 835 0 0,-89 0 283 0 0,-103-54-2027 0 0,-116-32-1459 0 0,498 287 2380 0 0,-2 2 0 0 0,-2 3 1 0 0,-1 3-1 0 0,-2 3 0 0 0,-1 2 0 0 0,-1 4 0 0 0,-1 2 0 0 0,-1 4 1 0 0,-1 2-1 0 0,0 4 0 0 0,-1 2 0 0 0,-11 3-49 0 0,77 8 0 0 0,0 0 0 0 0,0 0 0 0 0,0 0-1 0 0,0 1 1 0 0,0 0 0 0 0,0 0 0 0 0,1 0-1 0 0,-1 1 1 0 0,0-1 0 0 0,1 1 0 0 0,-1 0 0 0 0,1 0-1 0 0,-1 1 1 0 0,1-1 0 0 0,0 1 0 0 0,0 0-1 0 0,1 0 1 0 0,-1 1 0 0 0,0-1 0 0 0,1 1 0 0 0,0 0-1 0 0,0-1 1 0 0,0 1 0 0 0,0 1 0 0 0,1-1 0 0 0,0 0-1 0 0,-1 1 1 0 0,1-1 0 0 0,1 1 0 0 0,-1 0-1 0 0,1-1 1 0 0,0 1 0 0 0,0 0 0 0 0,0 0 0 0 0,1 0-1 0 0,0 0 1 0 0,0 0 0 0 0,0 0 0 0 0,0-1-1 0 0,1 3 2 0 0,3 16 42 0 0,1 0 1 0 0,1-1 0 0 0,1 1 0 0 0,1-1-1 0 0,0 0 1 0 0,2-1 0 0 0,1 0 0 0 0,1-1 0 0 0,0 0-1 0 0,1-1 1 0 0,1 0 0 0 0,16 15-44 0 0,-3 2 77 0 0,296 363-47 0 0,-194-268 441 0 0,5-5 0 0 0,105 72-471 0 0,380 304 2827 0 0,-549-460-2531 0 0,0-4-1 0 0,3-2 1 0 0,63 20-296 0 0,89 43-1064 0 0,-189-79-1019 0 0,-14-5-3808 0 0,-15-11 739 0 0</inkml:trace>
  <inkml:trace contextRef="#ctx0" brushRef="#br0" timeOffset="15300.64">2794 2416 2640 0 0,'0'0'144'0'0,"0"0"802"0"0,0 0 828 0 0,0 0-970 0 0,0 0-621 0 0,0 0 295 0 0,3 9 474 0 0,113 333 3413 0 0,-115-338-4336 0 0,-1 0 1 0 0,1 0-1 0 0,0-1 1 0 0,0 1-1 0 0,1 0 1 0 0,-1-1-1 0 0,1 1 0 0 0,0-1 1 0 0,0 0-1 0 0,0 1 1 0 0,0-1-1 0 0,0 0 1 0 0,1 0-1 0 0,-1 0 1 0 0,1-1-1 0 0,0 1 1 0 0,0-1-1 0 0,0 1 0 0 0,0-1 1 0 0,0 0-1 0 0,0 0 1 0 0,1 0-1 0 0,-1-1 1 0 0,1 1-1 0 0,0-1 1 0 0,-1 0-1 0 0,1 0 1 0 0,0 0-1 0 0,-1 0 1 0 0,1-1-1 0 0,0 0 0 0 0,0 1 1 0 0,1-2-30 0 0,7-5-193 0 0,11 19 655 0 0,-22-12-419 0 0,1-1 0 0 0,-1 1 0 0 0,1 0 0 0 0,-1 0 0 0 0,1 0-1 0 0,-1 0 1 0 0,0 0 0 0 0,0 0 0 0 0,1 0 0 0 0,-1 1 0 0 0,0-1 0 0 0,0 0 0 0 0,0 1-1 0 0,0-1 1 0 0,0 0 0 0 0,-1 1 0 0 0,1-1 0 0 0,0 1 0 0 0,-1 0 0 0 0,1-1 0 0 0,-1 1-1 0 0,0-1 1 0 0,1 1 0 0 0,-1 0 0 0 0,0-1 0 0 0,0 1 0 0 0,0 0 0 0 0,0-1 0 0 0,0 1-1 0 0,0 0 1 0 0,-1-1 0 0 0,1 1 0 0 0,0 0 0 0 0,-1-1 0 0 0,0 1 0 0 0,1-1 0 0 0,-1 1-1 0 0,0-1 1 0 0,0 1 0 0 0,1-1 0 0 0,-1 1 0 0 0,0-1 0 0 0,-1 0 0 0 0,1 0 0 0 0,0 1-1 0 0,0-1 1 0 0,0 0 0 0 0,-1 0 0 0 0,1 0 0 0 0,-1 0 0 0 0,1 0 0 0 0,0-1 0 0 0,-1 1-1 0 0,0 0 1 0 0,1-1 0 0 0,-1 1 0 0 0,1-1 0 0 0,-1 0 0 0 0,0 1-43 0 0,-91-12 944 0 0,38-18-5969 0 0,44 19-786 0 0</inkml:trace>
  <inkml:trace contextRef="#ctx0" brushRef="#br0" timeOffset="33554.91">2671 686 3524 0 0,'0'0'326'0'0,"0"0"188"0"0,0 0 1163 0 0,6 2-551 0 0,0 0-848 0 0,0 0 0 0 0,1 0 0 0 0,-1 0 0 0 0,1-1 0 0 0,-1 0 0 0 0,1-1 0 0 0,0 1 0 0 0,-1-1 0 0 0,1 0 0 0 0,0-1 0 0 0,-1 0 0 0 0,1 0 0 0 0,-1 0 0 0 0,1-1 0 0 0,-1 0 0 0 0,0 0 0 0 0,1-1 0 0 0,-1 0 0 0 0,0 0 0 0 0,0 0-278 0 0,1-2 107 0 0,0 0 0 0 0,0 0 0 0 0,-1 0 1 0 0,0 0-1 0 0,0-1 0 0 0,0 0 0 0 0,-1-1 0 0 0,0 1 1 0 0,0-1-1 0 0,0 0 0 0 0,-1 0 0 0 0,0 0 0 0 0,-1-1 1 0 0,0 0-1 0 0,0 1 0 0 0,0-1 0 0 0,-1-2-107 0 0,8-146 264 0 0,-11 142-291 0 0,-1 0 0 0 0,0 1 1 0 0,-1-1-1 0 0,-1 0 0 0 0,0 1 1 0 0,-1-1-1 0 0,0 1 0 0 0,-1 1 1 0 0,0-1-1 0 0,-1 1 0 0 0,-1 0 1 0 0,0 0-1 0 0,0 1 0 0 0,-1 0 1 0 0,-11-9 26 0 0,10 13-3 0 0,-1 0 0 0 0,0 1 0 0 0,-1 0 0 0 0,1 1 0 0 0,-1 1 0 0 0,0 0 0 0 0,-1 0 0 0 0,1 1 0 0 0,0 0 0 0 0,-1 2 0 0 0,0-1 0 0 0,1 1 0 0 0,-1 1 0 0 0,0 0 0 0 0,0 1 1 0 0,1 1-1 0 0,-1 0 0 0 0,1 0 0 0 0,-1 1 0 0 0,1 1 0 0 0,0 0 0 0 0,0 0 0 0 0,1 2 0 0 0,-1-1 0 0 0,1 1 0 0 0,0 1 0 0 0,1 0 0 0 0,-1 1 0 0 0,1 0 0 0 0,1 0 0 0 0,0 1 0 0 0,0 0 0 0 0,0 1 1 0 0,1-1-1 0 0,1 2 0 0 0,-1 1 3 0 0,2-5 27 0 0,-1 0 1 0 0,2 0 0 0 0,-1 1 0 0 0,1 0-1 0 0,0 0 1 0 0,1 0 0 0 0,0 1-1 0 0,0-1 1 0 0,1 1 0 0 0,0 0 0 0 0,1 0-1 0 0,0 0 1 0 0,0 0 0 0 0,1 1-1 0 0,0-1 1 0 0,0 0 0 0 0,1 1 0 0 0,1-1-1 0 0,-1 0 1 0 0,1 1 0 0 0,1-1 0 0 0,0 0-1 0 0,0 0 1 0 0,1 0 0 0 0,0 0-1 0 0,1 0 1 0 0,0-1 0 0 0,0 1 0 0 0,1-1-1 0 0,0 0 1 0 0,4 5-28 0 0,10 2 97 0 0,0-1 0 0 0,1-1 0 0 0,1-1 0 0 0,0-1 0 0 0,1 0 0 0 0,0-2 0 0 0,0 0 0 0 0,1-2 0 0 0,0 0 0 0 0,0-2 0 0 0,1 0 0 0 0,-1-2 0 0 0,1-1 0 0 0,0 0 0 0 0,3-2-97 0 0,-4-5-3918 0 0,-19 2-1928 0 0</inkml:trace>
  <inkml:trace contextRef="#ctx0" brushRef="#br0" timeOffset="34287.56">1071 1876 964 0 0,'0'0'947'0'0,"0"0"1621"0"0,0 6-2365 0 0,0 5-1969 0 0,-1-10 1943 0 0,1 0 1 0 0,-1 0 0 0 0,0 0-1 0 0,1 0 1 0 0,-1 0 0 0 0,1 0-1 0 0,0 0 1 0 0,-1 0 0 0 0,1 0 0 0 0,0 0-1 0 0,0 0 1 0 0,-1 1 0 0 0,1-1-1 0 0,0 0 1 0 0,0 0 0 0 0,0 0-1 0 0,0 0 1 0 0,0 0 0 0 0,1 0-1 0 0,-1 1 1 0 0,0-1 0 0 0,0 0 0 0 0,1 0-1 0 0,-1 0 1 0 0,1 0 0 0 0,-1 0-1 0 0,1 0 1 0 0,-1 0 0 0 0,1 0-1 0 0,0 0 1 0 0,-1 0 0 0 0,1-1-1 0 0,0 1 1 0 0,0 0 0 0 0,0 0 0 0 0,-1-1-1 0 0,1 1 1 0 0,0 0 0 0 0,0-1-1 0 0,0 1 1 0 0,0-1 0 0 0,0 1-1 0 0,0-1 1 0 0,0 0 0 0 0,1 1-1 0 0,-1-1 1 0 0,0 0 0 0 0,0 0 0 0 0,0 0-1 0 0,0 1 1 0 0,0-1 0 0 0,0 0-1 0 0,0-1 1 0 0,1 1 0 0 0,-1 0-1 0 0,0 0 1 0 0,0 0 0 0 0,0-1-1 0 0,0 1 1 0 0,0-1 0 0 0,0 1 0 0 0,0 0-1 0 0,0-1 1 0 0,0 0 0 0 0,0 1-1 0 0,0-1 1 0 0,0 0 0 0 0,0 1-1 0 0,-1-1 1 0 0,2-1-178 0 0,3-2 27 0 0,1 0 0 0 0,-1-1 0 0 0,0 1-1 0 0,-1-1 1 0 0,1-1 0 0 0,-1 1 0 0 0,0-1 0 0 0,0 0 0 0 0,-1 1-1 0 0,1-2 1 0 0,-1 1 0 0 0,-1 0 0 0 0,1-1 0 0 0,-1 1 0 0 0,0-1-1 0 0,-1 1 1 0 0,1-1 0 0 0,-1 0 0 0 0,-1 0 0 0 0,1 0 0 0 0,-1 0-1 0 0,0 0 1 0 0,-1 1 0 0 0,0-1 0 0 0,-1-7-27 0 0,-1-2-40 0 0,-1-1 1 0 0,-1 1 0 0 0,-1-1-1 0 0,0 1 1 0 0,-1 1-1 0 0,0-1 1 0 0,-1 1 0 0 0,-1 1-1 0 0,-10-13 40 0 0,10 14-32 0 0,0-1-1 0 0,-2 2 1 0 0,1 0 0 0 0,-2 0-1 0 0,1 1 1 0 0,-2 0 0 0 0,1 1-1 0 0,-1 0 1 0 0,-1 2 0 0 0,0-1-1 0 0,0 1 1 0 0,-1 1 0 0 0,1 1-1 0 0,-2 0 1 0 0,1 1 0 0 0,-1 0-1 0 0,1 1 1 0 0,-1 1 0 0 0,0 1-1 0 0,0 0 1 0 0,-1 1 0 0 0,1 1-1 0 0,0 0 1 0 0,0 1-1 0 0,0 1 1 0 0,0 1 0 0 0,0 0-1 0 0,0 1 1 0 0,0 1 0 0 0,1 0-1 0 0,0 1 1 0 0,0 0 0 0 0,0 2-1 0 0,1-1 1 0 0,-5 5 32 0 0,10 0 43 0 0,0 0-1 0 0,0 0 1 0 0,1 0-1 0 0,1 1 1 0 0,0 0-1 0 0,0 1 1 0 0,2 0-1 0 0,0 0 1 0 0,0 0 0 0 0,1 0-1 0 0,1 1 1 0 0,1 0-1 0 0,0-1 1 0 0,1 1-1 0 0,0 0 1 0 0,1 0-1 0 0,1 0 1 0 0,0 0 0 0 0,1-1-1 0 0,0 1 1 0 0,2 0-1 0 0,0-1 1 0 0,0 0-1 0 0,1 0 1 0 0,1 0-1 0 0,0-1 1 0 0,1 1 0 0 0,1-2-1 0 0,1 3-42 0 0,-3-3 113 0 0,0-1-1 0 0,1 1 1 0 0,1-1 0 0 0,0-1-1 0 0,0 1 1 0 0,1-1 0 0 0,0-1 0 0 0,1 1-1 0 0,0-2 1 0 0,0 1 0 0 0,1-2-1 0 0,0 1 1 0 0,1-1 0 0 0,-1-1-1 0 0,1 0 1 0 0,1-1 0 0 0,-1 0-1 0 0,7 1-112 0 0,0-1 146 0 0,0 0-1 0 0,0-1 0 0 0,1-1 1 0 0,-1-1-1 0 0,1-1 1 0 0,0-1-1 0 0,-1 0 0 0 0,1-2 1 0 0,-1 0-1 0 0,1-1 1 0 0,-1-1-1 0 0,0-1 0 0 0,0-1 1 0 0,0 0-1 0 0,5-4-145 0 0,86-73-7056 0 0,-101 72-140 0 0</inkml:trace>
  <inkml:trace contextRef="#ctx0" brushRef="#br0" timeOffset="37583.42">768 212 328 0 0,'0'0'268'0'0,"0"0"-268"0"0,0 0-208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25.3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7914 0 0,'0'0'10918'0'0,"7"21"-10317"0"0,19 66-156 0 0,-19-60-204 0 0,-8-18-56 0 0,-1-4-97 0 0,2-2-815 0 0,-7 21 2583 0 0,0-13-4979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25.7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 33 6449 0 0,'0'0'11924'0'0,"0"-3"-11793"0"0,0 3-126 0 0,0-1-3 0 0,0 0 0 0 0,0 1-1 0 0,0-1 1 0 0,0 0 0 0 0,0 1-1 0 0,0-1 1 0 0,0 0 0 0 0,0 1-1 0 0,1-1 1 0 0,-1 0 0 0 0,0 1-1 0 0,0-1 1 0 0,0 1-1 0 0,1-1 1 0 0,-1 0 0 0 0,0 1-1 0 0,1-1 1 0 0,-1 1 0 0 0,1-1-1 0 0,-1 1 1 0 0,1-1 0 0 0,-1 1-1 0 0,0-1 1 0 0,1 1 0 0 0,0 0-1 0 0,-1-1 1 0 0,1 1 0 0 0,-1 0-1 0 0,1-1 1 0 0,-1 1 0 0 0,1 0-1 0 0,0 0 1 0 0,-1-1 0 0 0,1 1-1 0 0,0 0 1 0 0,0 0 0 0 0,10-6 85 0 0,2 0 216 0 0,-13 6-289 0 0,1 0-1 0 0,-1 0 1 0 0,1 1 0 0 0,-1-1-1 0 0,1 0 1 0 0,-1 0 0 0 0,1 0-1 0 0,-1 0 1 0 0,1 0 0 0 0,-1 1 0 0 0,1-1-1 0 0,-1 0 1 0 0,1 0 0 0 0,-1 1-1 0 0,1-1 1 0 0,-1 0 0 0 0,1 1-1 0 0,-1-1 1 0 0,0 0 0 0 0,1 1 0 0 0,-1-1-1 0 0,1 1 1 0 0,-1-1 0 0 0,0 1-1 0 0,0-1 1 0 0,1 1 0 0 0,3 7 192 0 0,0-1 0 0 0,-1 1 0 0 0,0 0 0 0 0,0 0 0 0 0,3 16 1 0 0,4 44 1030 0 0,-10-65-1171 0 0,1 13 121 0 0,-1 1 0 0 0,0 0 0 0 0,-1-1 0 0 0,-1 1 0 0 0,-5 22 0 0 0,6-26-1255 0 0</inkml:trace>
  <inkml:trace contextRef="#ctx0" brushRef="#br0" timeOffset="1">170 310 8058 0 0,'0'0'12258'0'0,"-130"-22"-15346"0"0,114 17 55 0 0,3 2-2480 0 0,3 1-3169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31.2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0,'0'0'0'0'0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31.8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1285 1307 0 0 0,'35'-119'0'0'0,"-33"113"0"0"0,0-1 0 0 0,-1 0 0 0 0,0 0 0 0 0,0 0 0 0 0,0 0 0 0 0,-1-13 0 0 0,0 6 0 0 0,-3-26 0 0 0,-1 0 0 0 0,-19-76 0 0 0,4 22 0 0 0,-30-130 0 0 0,38 190 0 0 0,0 0 0 0 0,-3 1 0 0 0,-1 0 0 0 0,-26-41 0 0 0,24 48 0 0 0,-2 0 0 0 0,0 1 0 0 0,-2 2 0 0 0,-1 0 0 0 0,0 1 0 0 0,-2 1 0 0 0,0 1 0 0 0,-1 1 0 0 0,-2 2 0 0 0,1 0 0 0 0,-33-13 0 0 0,-6 0 0 0 0,-82-25 0 0 0,115 45 0 0 0,-1 2 0 0 0,0 2 0 0 0,0 0 0 0 0,-61-1 0 0 0,86 7 0 0 0,0 1 0 0 0,0 0 0 0 0,0 0 0 0 0,-1 1 0 0 0,1-1 0 0 0,1 2 0 0 0,-1-1 0 0 0,0 1 0 0 0,-12 7 0 0 0,11-5 0 0 0,0 1 0 0 0,1 0 0 0 0,0 0 0 0 0,0 1 0 0 0,0 1 0 0 0,1-1 0 0 0,-8 11 0 0 0,-19 29 0 0 0,-32 60 0 0 0,29-45 0 0 0,23-41 0 0 0,2 1 0 0 0,1 1 0 0 0,0 0 0 0 0,2 1 0 0 0,0 0 0 0 0,2 0 0 0 0,1 1 0 0 0,0 0 0 0 0,2 0 0 0 0,-1 43 0 0 0,5-63 0 0 0,5 189 0 0 0,0-123 0 0 0,4 43 0 0 0,-7-101 0 0 0,1-1 0 0 0,0 1 0 0 0,1-1 0 0 0,1 0 0 0 0,0 0 0 0 0,12 21 0 0 0,0-6 0 0 0,2-1 0 0 0,28 29 0 0 0,49 42 0 0 0,-38-39 0 0 0,-40-41 0 0 0,1 0 0 0 0,32 23 0 0 0,-37-31 0 0 0,0 0 0 0 0,1-1 0 0 0,0-1 0 0 0,30 10 0 0 0,-19-9 0 0 0,-18-7 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32.4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0 153 0 0 0,'0'0'0'0'0,"122"-138"0"0"0,-112 124 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7:32.9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1810 1111 0 0 0,'2'-118'0'0'0,"-2"95"0"0"0,-1 0 0 0 0,-2 0 0 0 0,0 0 0 0 0,-1 0 0 0 0,-1 1 0 0 0,-12-31 0 0 0,0 11 0 0 0,-44-75 0 0 0,28 63 0 0 0,-44-55 0 0 0,-49-41 0 0 0,96 118 0 0 0,-1 1 0 0 0,-1 2 0 0 0,-1 2 0 0 0,-2 1 0 0 0,-1 1 0 0 0,-1 2 0 0 0,-1 2 0 0 0,0 1 0 0 0,-2 2 0 0 0,-46-14 0 0 0,53 21 0 0 0,1 2 0 0 0,-1 1 0 0 0,-1 1 0 0 0,-61-4 0 0 0,66 11 0 0 0,0 1 0 0 0,0 1 0 0 0,0 1 0 0 0,0 1 0 0 0,1 2 0 0 0,-44 15 0 0 0,35-8 0 0 0,2 2 0 0 0,0 1 0 0 0,-44 28 0 0 0,61-32 0 0 0,0 1 0 0 0,1 1 0 0 0,0 0 0 0 0,1 1 0 0 0,1 1 0 0 0,0 1 0 0 0,-16 24 0 0 0,-95 180 0 0 0,105-179 0 0 0,-25 72 0 0 0,38-92 0 0 0,2 2 0 0 0,1-1 0 0 0,0 0 0 0 0,2 1 0 0 0,0 26 0 0 0,3-23 0 0 0,2 0 0 0 0,0 0 0 0 0,2 0 0 0 0,1 0 0 0 0,2 0 0 0 0,0-1 0 0 0,2 0 0 0 0,0 0 0 0 0,17 30 0 0 0,-2-12 0 0 0,2-1 0 0 0,2-1 0 0 0,40 46 0 0 0,111 103 0 0 0,-150-164 185 0 0,0-2 0 0 0,2 0-1 0 0,46 28 1 0 0,-50-38 36 0 0,0-1 0 0 0,0-1 0 0 0,2-2 0 0 0,55 16 0 0 0,-49-18-229 0 0,1-2-1 0 0,0-1 0 0 0,0-2 0 0 0,0-2 1 0 0,0-1-1 0 0,69-8 0 0 0,-91 6-882 0 0,19 0-1 0 0,-33 1 892 0 0,4 0 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32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1187 803 0 0 0,'-32'-108'0'0'0,"28"96"0"0"0,-1 0 0 0 0,0 0 0 0 0,0 0 0 0 0,-1 1 0 0 0,-1 0 0 0 0,-13-19 0 0 0,7 13 0 0 0,-19-27 0 0 0,-50-55 0 0 0,55 72 0 0 0,0 2 0 0 0,-58-42 0 0 0,-197-92 0 0 0,243 138 0 0 0,-8-2 0 0 0,-1 2 0 0 0,0 2 0 0 0,-1 2 0 0 0,-2 2 0 0 0,1 3 0 0 0,-1 1 0 0 0,-96-6 0 0 0,122 17 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33.10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0 0 0,'105'93'0'0'0,"-92"-81"0"0"0,26 16 0 0 0,-25-18 0 0 0,58 39 0 0 0,2-3 0 0 0,2-4 0 0 0,94 39 0 0 0,-145-72 0 0 0,0 0 0 0 0,1-1 0 0 0,0-2 0 0 0,1-1 0 0 0,-1 0 0 0 0,47 0 0 0 0,-33-5 0 0 0,56-9 0 0 0,39-14 0 0 0,-90 15 0 0 0,47-5 0 0 0,-80 12 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34.31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36.1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27 0 0 0,'0'-1'167'0'0,"0"-24"2605"0"0,0 25-2712 0 0,10 0-3059 0 0,-7 0 2999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3:33.8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 2584 0 0,'0'0'5625'0'0,"0"0"-3690"0"0,0 0-838 0 0,0 0-180 0 0,0 0-252 0 0,0 0-283 0 0,0 0-186 0 0,0 0 83 0 0,0 6 122 0 0,4 221 1707 0 0,4-213-4362 0 0,0-17-3132 0 0,-5-1 185 0 0</inkml:trace>
  <inkml:trace contextRef="#ctx0" brushRef="#br0" timeOffset="152.94">80 1 2660 0 0,'0'0'4108'0'0,"7"0"-2085"0"0,3 2-1674 0 0,0 1-1 0 0,0 0 0 0 0,0 0 0 0 0,-1 1 1 0 0,1 0-1 0 0,-1 1 0 0 0,0 0 0 0 0,-1 0 1 0 0,1 1-1 0 0,-1 0 0 0 0,0 1 0 0 0,0 0 1 0 0,-1 0-1 0 0,0 0 0 0 0,0 1 0 0 0,1 2-348 0 0,-5-6 34 0 0,0-1-1 0 0,0 1 1 0 0,0-1 0 0 0,0 1-1 0 0,-1 0 1 0 0,0 0-1 0 0,0 0 1 0 0,0 0-1 0 0,0 1 1 0 0,0-1 0 0 0,-1 1-1 0 0,0-1 1 0 0,0 1-1 0 0,0-1 1 0 0,0 1 0 0 0,-1-1-1 0 0,0 1 1 0 0,0 0-1 0 0,0-1 1 0 0,-1 1-1 0 0,1-1 1 0 0,-1 1 0 0 0,0-1-1 0 0,0 1 1 0 0,-1-1-1 0 0,1 1 1 0 0,-1-1 0 0 0,0 0-1 0 0,0 0 1 0 0,-1 0-1 0 0,1 0 1 0 0,-1 0 0 0 0,0-1-1 0 0,0 1 1 0 0,0-1-1 0 0,0 1 1 0 0,0-1-1 0 0,-1 0-33 0 0,-74 30-1116 0 0,49-32-2546 0 0,3-8-3856 0 0,13-2 4175 0 0</inkml:trace>
  <inkml:trace contextRef="#ctx0" brushRef="#br0" timeOffset="153.94">576 362 1656 0 0,'0'0'7413'0'0,"0"0"-6045"0"0,0 0-596 0 0,0 0 40 0 0,0 0 364 0 0,0 0-208 0 0,-39 8-576 0 0,22-8-380 0 0,-2-2-12 0 0,1-1-848 0 0,0 0-724 0 0,5-1-2588 0 0,4-6-2069 0 0</inkml:trace>
  <inkml:trace contextRef="#ctx0" brushRef="#br0" timeOffset="154.94">685 241 4832 0 0,'0'0'7437'0'0,"0"0"-6289"0"0,0 0-244 0 0,0 0-360 0 0,0 0 112 0 0,0 0 136 0 0,-49-4-439 0 0,25 2-353 0 0,-3 1-252 0 0,-1-1-1233 0 0,2-1-1007 0 0,7 2-2968 0 0,-4-6-1517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37.3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536 17 0 0 0,'14'105'0'0'0,"-12"-93"0"0"0,-1-1 0 0 0,0 1 0 0 0,-2 21 0 0 0,-1-25 0 0 0,0 1 0 0 0,0-1 0 0 0,-6 13 0 0 0,7-18 0 0 0,-8 19 0 0 0,-1-1 0 0 0,0-1 0 0 0,-22 31 0 0 0,-50 51 0 0 0,77-96 0 0 0,-1 0 0 0 0,0-1 0 0 0,0 1 0 0 0,0-2 0 0 0,-1 1 0 0 0,0 0 0 0 0,0-1 0 0 0,-12 5 0 0 0,14-7 0 0 0,1-1 0 0 0,-1 0 0 0 0,1 0 0 0 0,-1 0 0 0 0,1 0 0 0 0,-1 0 0 0 0,0-1 0 0 0,0 0 0 0 0,1 0 0 0 0,-1-1 0 0 0,0 1 0 0 0,1-1 0 0 0,-1 0 0 0 0,1 0 0 0 0,-1 0 0 0 0,-5-3 0 0 0,-7-4 0 0 0,2 0 0 0 0,-1-1 0 0 0,1-1 0 0 0,0 0 0 0 0,1-1 0 0 0,-13-12 0 0 0,17 13 0 0 0,1 0 0 0 0,0-1 0 0 0,1 1 0 0 0,0-2 0 0 0,1 1 0 0 0,0-1 0 0 0,0 0 0 0 0,-6-19 0 0 0,3 3 0 0 0,1 0 0 0 0,2-1 0 0 0,1 0 0 0 0,1-1 0 0 0,1 1 0 0 0,1-33 0 0 0,3 53 0 0 0,-1 4 0 0 0,1 0 0 0 0,0-1 0 0 0,1 1 0 0 0,-1 0 0 0 0,1 0 0 0 0,0 1 0 0 0,0-1 0 0 0,0 0 0 0 0,3-5 0 0 0,-2 4 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55.3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55.6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0,'0'0'0'0'0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05.8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187 1 0 0 0,'0'0'15046'0'0,"-8"1"-14358"0"0,2 0-528 0 0,4-1-117 0 0,0 0 1 0 0,0 0-1 0 0,0 0 1 0 0,0 1-1 0 0,-1-1 1 0 0,1 1-1 0 0,0 0 1 0 0,0-1-1 0 0,0 1 1 0 0,0 0-1 0 0,0 0 1 0 0,1 0-1 0 0,-1 1 1 0 0,0-1-1 0 0,0 0 1 0 0,1 1-1 0 0,-1-1 1 0 0,1 1-1 0 0,-3 2 1 0 0,-81 127 1184 0 0,74-116-1367 0 0,-13 21 208 0 0,13-12-2796 0 0,10-20 636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06.2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206 0 0 0 0,'0'0'8814'0'0,"-1"13"-8618"0"0,0 5-145 0 0,-2 42 107 0 0,3-57-199 0 0,1 1-1 0 0,-1 0 1 0 0,1-1-1 0 0,0 1 1 0 0,0 0-1 0 0,0-1 1 0 0,1 0-1 0 0,-1 1 1 0 0,1-1-1 0 0,0 0 1 0 0,4 6-1 0 0,6 13-6318 0 0,-11-26 3999 0 0</inkml:trace>
  <inkml:trace contextRef="#ctx0" brushRef="#br0" timeOffset="1">273 77 0 0 0,'0'0'7118'0'0,"-23"-6"-7172"0"0,-75-18-533 0 0,2-4-3647 0 0,58 15 2144 0 0,21 8 1937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2.98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147 25 10306 0 0,'0'0'7319'0'0,"-9"-5"-7227"0"0,-29-13 5 0 0,38 18-91 0 0,-1 0-1 0 0,1 0 0 0 0,-1-1 0 0 0,1 1 0 0 0,-1 0 1 0 0,1 0-1 0 0,-1 0 0 0 0,1 0 0 0 0,-1 0 0 0 0,1-1 0 0 0,-1 1 1 0 0,1 0-1 0 0,-1 0 0 0 0,1 0 0 0 0,-1 0 0 0 0,1 1 0 0 0,-1-1 1 0 0,1 0-1 0 0,-1 0 0 0 0,1 0 0 0 0,-1 0 0 0 0,1 0 1 0 0,-1 1-1 0 0,1-1 0 0 0,0 0 0 0 0,-1 0 0 0 0,1 1 0 0 0,-1-1 1 0 0,1 0-1 0 0,-1 1 0 0 0,1 0 0 0 0,-1 0 17 0 0,1 0 0 0 0,-1 0 1 0 0,1 0-1 0 0,0 0 0 0 0,0 0 0 0 0,-1 0 0 0 0,1 0 1 0 0,0 0-1 0 0,0 2 0 0 0,0 1 59 0 0,-1 4 86 0 0,0 0 0 0 0,1 0 1 0 0,0 0-1 0 0,1 0 1 0 0,0 0-1 0 0,0 0 0 0 0,4 14 1 0 0,3 1 330 0 0,14 28-1 0 0,-14-34-341 0 0,0 1 0 0 0,-1 1 0 0 0,4 19 0 0 0,-10-33-166 0 0,0 0 1 0 0,-1 0 0 0 0,1-1 0 0 0,-1 1 0 0 0,0 0 0 0 0,0 0 0 0 0,-1 0 0 0 0,1-1 0 0 0,-1 1 0 0 0,0 0 0 0 0,0-1 0 0 0,-1 1 0 0 0,0-1 0 0 0,1 1 0 0 0,-2-1 0 0 0,1 1 0 0 0,0-1-1 0 0,-1 0 1 0 0,0 0 0 0 0,0-1 0 0 0,0 1 0 0 0,0 0 0 0 0,0-1 0 0 0,-1 0 0 0 0,0 0 0 0 0,1 0 0 0 0,-1 0 0 0 0,0 0 0 0 0,-1-1 0 0 0,1 0 0 0 0,0 0 0 0 0,-1 0 0 0 0,-5 1-1 0 0,0 0-87 0 0,1-1 0 0 0,-1-1 0 0 0,-11 1 0 0 0,3 0-11 0 0,18-2 106 0 0,0 0-1 0 0,-1 0 0 0 0,1 0 0 0 0,0 0 0 0 0,0 0 0 0 0,-1 0 0 0 0,1 0 1 0 0,0 0-1 0 0,0 0 0 0 0,0 1 0 0 0,-1-1 0 0 0,1 0 0 0 0,0 0 0 0 0,0 0 1 0 0,0 0-1 0 0,-1 0 0 0 0,1 1 0 0 0,0-1 0 0 0,0 0 0 0 0,0 0 0 0 0,-1 0 1 0 0,1 1-1 0 0,0-1 0 0 0,0 0 0 0 0,0 0 0 0 0,0 0 0 0 0,0 1 0 0 0,0-1 1 0 0,1 9 55 0 0,10 13 208 0 0,-7-15-187 0 0,15 30 192 0 0,61 130 254 0 0,-72-145-501 0 0,0 0 0 0 0,-2 0 1 0 0,0 1-1 0 0,-2 0 0 0 0,4 43 0 0 0,-8 47 97 0 0,0 12 19 0 0,0-121-277 0 0,1 0 0 0 0,-1 0 0 0 0,1-1 0 0 0,0 1 0 0 0,0 0 0 0 0,3 5 0 0 0,3 2-6983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3.71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6937 0 0,'0'0'5968'0'0,"8"1"-5485"0"0,28 4 196 0 0,-33-5-509 0 0,0 1 1 0 0,-1 0-1 0 0,1 0 0 0 0,0 0 0 0 0,-1 0 1 0 0,1 0-1 0 0,-1 0 0 0 0,0 1 0 0 0,1-1 1 0 0,-1 1-1 0 0,0 0 0 0 0,0 0 0 0 0,3 2 1 0 0,-1 1 261 0 0,0 0 1 0 0,-1 1-1 0 0,6 9 0 0 0,-6-10-272 0 0,-1-1-66 0 0,0 0 1 0 0,0 0-1 0 0,-1 0 1 0 0,1 1-1 0 0,-1-1 1 0 0,0 0-1 0 0,0 1 1 0 0,0-1-1 0 0,-1 1 1 0 0,1-1-1 0 0,-1 1 1 0 0,0-1-1 0 0,-1 1 1 0 0,1 0-1 0 0,-1-1 0 0 0,0 1 1 0 0,0-1-1 0 0,0 0 1 0 0,0 1-1 0 0,-1-1 1 0 0,0 0-1 0 0,0 0 1 0 0,0 0-1 0 0,-5 7 1 0 0,-4 1 78 0 0,8-10-123 0 0,1 0 0 0 0,-1 1-1 0 0,1-1 1 0 0,0 1 0 0 0,0 0-1 0 0,-2 3 1 0 0,5-6 165 0 0,0 1 0 0 0,1-1-1 0 0,-1 0 1 0 0,0 1 0 0 0,1-1 0 0 0,-1 0-1 0 0,0 0 1 0 0,3 0 0 0 0,-4 0-102 0 0,76 1 912 0 0,-38 1-3045 0 0,-1-2-9154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4.1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4913 0 0,'0'0'6149'0'0,"21"3"-5383"0"0,63 10 151 0 0,-78-12-723 0 0,-1 0 1 0 0,0 1-1 0 0,7 2 0 0 0,-2 4 668 0 0,-6-4-400 0 0,0 1-113 0 0,1-1 0 0 0,-1 1 0 0 0,0 0-1 0 0,-1 0 1 0 0,1 0 0 0 0,-1 0 0 0 0,0 0 0 0 0,0 1 0 0 0,3 10 0 0 0,-5-14-311 0 0,0 0-1 0 0,-1 1 1 0 0,1-1 0 0 0,-1 1 0 0 0,0-1 0 0 0,0 0 0 0 0,0 1 0 0 0,0-1 0 0 0,0 0 0 0 0,0 1-1 0 0,-1-1 1 0 0,1 0 0 0 0,-1 1 0 0 0,0-1 0 0 0,1 0 0 0 0,-1 0 0 0 0,0 1 0 0 0,0-1 0 0 0,-1 0-1 0 0,1 0 1 0 0,0 0 0 0 0,-1 0 0 0 0,1 0 0 0 0,-1-1 0 0 0,0 1 0 0 0,1 0 0 0 0,-1-1 0 0 0,-3 2-1 0 0,1 0-160 0 0,0 0-1 0 0,0-1 0 0 0,-1 0 0 0 0,1 0 0 0 0,-1 0 0 0 0,0 0 0 0 0,1-1 0 0 0,-9 1 0 0 0,-13 1-2976 0 0,-1-2-5198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4.4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 1 11162 0 0,'0'0'8397'0'0,"-4"19"-8334"0"0,-12 60 1 0 0,12-55-1 0 0,4-24-61 0 0,0 1 0 0 0,0-1 1 0 0,0 0-1 0 0,0 0 0 0 0,0 0 0 0 0,0 1 1 0 0,0-1-1 0 0,0 0 0 0 0,0 0 0 0 0,0 0 1 0 0,0 1-1 0 0,0-1 0 0 0,0 0 0 0 0,0 0 1 0 0,0 0-1 0 0,0 1 0 0 0,0-1 0 0 0,1 0 1 0 0,-1 0-1 0 0,0 0 0 0 0,0 0 0 0 0,0 1 1 0 0,0-1-1 0 0,0 0 0 0 0,0 0 0 0 0,1 0 1 0 0,-1 0-1 0 0,0 1 0 0 0,3 1 27 0 0,-1 0-59 0 0,1 1 1 0 0,0-1-1 0 0,0 1 1 0 0,0-1-1 0 0,0 0 0 0 0,1 0 1 0 0,-1-1-1 0 0,1 1 1 0 0,-1-1-1 0 0,1 1 1 0 0,6 0-1 0 0,3 1-1656 0 0,-1-1-1 0 0,16 1 0 0 0,-14-3-6133 0 0</inkml:trace>
  <inkml:trace contextRef="#ctx0" brushRef="#br0" timeOffset="1">468 134 14699 0 0,'0'0'2297'0'0,"-134"8"-3970"0"0,112-8 161 0 0,2-2-641 0 0,2-1-783 0 0,4-2-993 0 0,0 0-864 0 0,9 3 4793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4.87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71 8730 0 0,'0'0'9154'0'0,"43"127"-9034"0"0,-45-120-152 0 0,-2-2-104 0 0,1 0-320 0 0,1-3-376 0 0,-3 1-609 0 0</inkml:trace>
  <inkml:trace contextRef="#ctx0" brushRef="#br0" timeOffset="1">283 0 16323 0 0,'0'0'2217'0'0,"3"20"-2098"0"0,11 62-5 0 0,-12-72-82 0 0,1 5 73 0 0,-1-12 26 0 0,0-2-39 0 0,-2-1-52 0 0,1 1 0 0 0,-1-1-1 0 0,1 1 1 0 0,-1-1-1 0 0,1 0 1 0 0,-1 1-1 0 0,1-1 1 0 0,-1 0-1 0 0,1 1 1 0 0,0-1 0 0 0,-1 0-1 0 0,1 0 1 0 0,-1 0-1 0 0,1 0 1 0 0,-1 1-1 0 0,1-1 1 0 0,0 0-1 0 0,-1 0 1 0 0,1 0 0 0 0,-1 0-1 0 0,1 0 1 0 0,0 0-1 0 0,0-1 1 0 0,0 1-10 0 0,0-1 0 0 0,0 1 1 0 0,0-1-1 0 0,0 1 0 0 0,0-1 1 0 0,0 0-1 0 0,0 1 0 0 0,0-1 1 0 0,0 0-1 0 0,2-2 0 0 0,0-1-30 0 0,1-1 1 0 0,-1 0-1 0 0,4-9 0 0 0,-6 13 11 0 0,3-8-67 0 0,5-18 0 0 0,2-7-96 0 0,-10 34 158 0 0,-1-1-1 0 0,0 0 1 0 0,0 1-1 0 0,1-1 0 0 0,-1 1 1 0 0,0-1-1 0 0,1 1 1 0 0,-1-1-1 0 0,1 1 0 0 0,-1-1 1 0 0,0 1-1 0 0,1-1 1 0 0,-1 1-1 0 0,1-1 0 0 0,0 1 1 0 0,-1 0-1 0 0,1-1 1 0 0,-1 1-1 0 0,1 0 0 0 0,-1-1 1 0 0,1 1-1 0 0,0 0 1 0 0,-1 0-1 0 0,2-1 0 0 0,-1 2 3 0 0,0-1-1 0 0,-1 0 1 0 0,1 0 0 0 0,0 0-1 0 0,0 1 1 0 0,0-1-1 0 0,-1 0 1 0 0,1 1-1 0 0,0-1 1 0 0,0 1-1 0 0,-1-1 1 0 0,1 1-1 0 0,0-1 1 0 0,-1 1-1 0 0,1 0 1 0 0,0 0-1 0 0,3 4 70 0 0,-1 0 0 0 0,1 0 0 0 0,5 11 0 0 0,-9-16-68 0 0,5 12 192 0 0,0 0 0 0 0,-1 0 0 0 0,0 0 0 0 0,-1 0 0 0 0,0 0 0 0 0,-1 1 0 0 0,-1-1 0 0 0,0 1 0 0 0,-1 25 0 0 0,0-34-199 0 0,-1 1 0 0 0,1-1 0 0 0,-1 1-1 0 0,0 0 1 0 0,-1-1 0 0 0,1 0 0 0 0,-1 1 0 0 0,0-1 0 0 0,0 0-1 0 0,0 0 1 0 0,0 0 0 0 0,-1 0 0 0 0,0 0 0 0 0,1 0-1 0 0,-2-1 1 0 0,1 1 0 0 0,0-1 0 0 0,-1 0 0 0 0,1 0 0 0 0,-1 0-1 0 0,0-1 1 0 0,0 1 0 0 0,0-1 0 0 0,0 0 0 0 0,0 0-1 0 0,-1 0 1 0 0,1-1 0 0 0,-1 1 0 0 0,1-1 0 0 0,-1 0 0 0 0,1 0-1 0 0,-10 0 1 0 0,3-1-1137 0 0,-1 0 0 0 0,-16-3 0 0 0,22 2-1438 0 0,0 0 0 0 0,0-1 0 0 0,-8-3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3:34.3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176 145 12045 0 0,'0'0'1426'0'0,"0"0"-989"0"0,0 0-167 0 0,-7 0 221 0 0,-161-5 136 0 0,187 42-192 0 0,2 58-256 0 0,-3 0 0 0 0,-5 1 0 0 0,-4 0 0 0 0,-4 1-1 0 0,-5-1 1 0 0,-7 48-179 0 0,-24 161 972 0 0,33-296-934 0 0,0-1 0 0 0,0 1 0 0 0,1-1 0 0 0,0 0 1 0 0,1 0-1 0 0,0 0 0 0 0,0 0 0 0 0,1 0 0 0 0,0-1 0 0 0,0 0 0 0 0,0 0 0 0 0,1 0 0 0 0,0-1 0 0 0,1 0 0 0 0,-1 0 0 0 0,1 0 0 0 0,0-1 0 0 0,1 0 0 0 0,-1-1 0 0 0,1 1 0 0 0,0-1 0 0 0,0-1 0 0 0,0 0 0 0 0,1 0 0 0 0,-1 0 0 0 0,1-1 0 0 0,-1 0 0 0 0,1-1 1 0 0,0 0-1 0 0,0 0 0 0 0,-1-1 0 0 0,1 0 0 0 0,0-1 0 0 0,0 0 0 0 0,8-2-38 0 0,7-4-1518 0 0,-9-2-3017 0 0,-8 4-1819 0 0</inkml:trace>
  <inkml:trace contextRef="#ctx0" brushRef="#br0" timeOffset="451.38">475 176 4608 0 0,'0'0'6773'0'0,"0"0"-4423"0"0,0 0-1829 0 0,6 8-122 0 0,2 3-265 0 0,0 1 0 0 0,-1 1 0 0 0,0-1 0 0 0,0 1 0 0 0,-2 0 0 0 0,0 1 0 0 0,0-1 0 0 0,-1 1-1 0 0,-1 0 1 0 0,0 0 0 0 0,-1 0 0 0 0,0 4-134 0 0,-2-16-174 0 0,5 22 1 0 0,8-17-6887 0 0,-2-9-275 0 0</inkml:trace>
  <inkml:trace contextRef="#ctx0" brushRef="#br0" timeOffset="788.39">1065 332 6005 0 0,'0'0'3956'0'0,"0"0"-2575"0"0,0 0-623 0 0,-1-5 44 0 0,1 3-761 0 0,-1 0 0 0 0,1 1 0 0 0,0-1-1 0 0,-1 0 1 0 0,1 1 0 0 0,0-1 0 0 0,-1 0 0 0 0,0 1 0 0 0,1-1 0 0 0,-1 1 0 0 0,0-1 0 0 0,0 1 0 0 0,0-1-1 0 0,0 1 1 0 0,0 0 0 0 0,0 0 0 0 0,-1-1 0 0 0,1 1 0 0 0,0 0 0 0 0,-1 0 0 0 0,1 0 0 0 0,0 0-1 0 0,-1 0 1 0 0,1 1 0 0 0,-1-1 0 0 0,0 0 0 0 0,1 1 0 0 0,-1-1 0 0 0,0 1 0 0 0,1-1 0 0 0,-1 1 0 0 0,0 0-1 0 0,1 0 1 0 0,-1 0 0 0 0,0 0 0 0 0,1 0 0 0 0,-1 0 0 0 0,0 0 0 0 0,0 0 0 0 0,1 1 0 0 0,-1-1 0 0 0,1 1-1 0 0,-1-1 1 0 0,0 1 0 0 0,1 0 0 0 0,-1 0 0 0 0,1-1 0 0 0,-1 1 0 0 0,1 0 0 0 0,0 0 0 0 0,-1 0 0 0 0,1 1-1 0 0,-1 0-40 0 0,0-1 33 0 0,0 0-1 0 0,1 0 0 0 0,-1 0 0 0 0,1 0 0 0 0,-1 0 0 0 0,1 1 0 0 0,-1-1 0 0 0,1 0 1 0 0,0 1-1 0 0,0-1 0 0 0,0 1 0 0 0,0 0 0 0 0,0-1 0 0 0,0 1 0 0 0,0 0 0 0 0,0-1 1 0 0,1 1-1 0 0,-1 0 0 0 0,0 0 0 0 0,1 0 0 0 0,0 0 0 0 0,-1 0 0 0 0,1 0 0 0 0,0-1 1 0 0,0 1-1 0 0,0 0 0 0 0,0 0 0 0 0,1 0 0 0 0,-1 0 0 0 0,0 0 0 0 0,1 0 1 0 0,-1 0-1 0 0,1-1 0 0 0,0 1 0 0 0,0 0 0 0 0,-1 0 0 0 0,1-1 0 0 0,0 1 0 0 0,1 0 1 0 0,-1-1-1 0 0,0 1 0 0 0,0-1 0 0 0,1 0 0 0 0,-1 1 0 0 0,1-1 0 0 0,-1 0 0 0 0,1 0 1 0 0,-1 0-1 0 0,1 0 0 0 0,0 0 0 0 0,-1 0 0 0 0,1 0 0 0 0,0-1 0 0 0,0 1 0 0 0,0-1 1 0 0,-1 1-1 0 0,1-1 0 0 0,0 0 0 0 0,0 1 0 0 0,0-1 0 0 0,0 0 0 0 0,0 0 0 0 0,0-1 1 0 0,0 1-1 0 0,0 0 0 0 0,0-1 0 0 0,-1 1 0 0 0,1-1 0 0 0,0 1-32 0 0,29-33 96 0 0,-30 12-7010 0 0,-1 20 1590 0 0</inkml:trace>
  <inkml:trace contextRef="#ctx0" brushRef="#br0" timeOffset="1100.41">1604 326 3952 0 0,'0'0'5328'0'0,"0"0"-3304"0"0,0 0-1014 0 0,0 0-75 0 0,0 0-314 0 0,0 0-406 0 0,-5 0 39 0 0,2 1-226 0 0,1-1 0 0 0,-1 0 1 0 0,1 1-1 0 0,-1 0 0 0 0,1-1 0 0 0,0 1 0 0 0,-1 0 0 0 0,1 0 0 0 0,0 0 0 0 0,-1 0 0 0 0,1 1 0 0 0,0-1 0 0 0,0 1 1 0 0,0-1-1 0 0,0 1 0 0 0,0 0 0 0 0,1 0 0 0 0,-1 0 0 0 0,1 0 0 0 0,-1 0 0 0 0,1 0 0 0 0,-1 0 0 0 0,1 0 0 0 0,0 0 1 0 0,0 1-1 0 0,0-1 0 0 0,0 0 0 0 0,1 1 0 0 0,-1-1 0 0 0,1 1 0 0 0,-1-1 0 0 0,1 1 0 0 0,0-1 0 0 0,0 1 0 0 0,0-1 1 0 0,0 1-1 0 0,0 0 0 0 0,1 0-28 0 0,2-1 101 0 0,0 0 1 0 0,0-1 0 0 0,0 1-1 0 0,0 0 1 0 0,1-1-1 0 0,-1 0 1 0 0,0 0 0 0 0,1 0-1 0 0,-1 0 1 0 0,1 0 0 0 0,-1-1-1 0 0,1 1 1 0 0,-1-1-1 0 0,1 0 1 0 0,0 0 0 0 0,-1-1-1 0 0,1 1 1 0 0,-1-1 0 0 0,1 1-1 0 0,-1-1 1 0 0,1 0-1 0 0,-1-1 1 0 0,0 1 0 0 0,2-1-102 0 0,24-36-528 0 0,-55 15-5575 0 0,14 19 605 0 0</inkml:trace>
  <inkml:trace contextRef="#ctx0" brushRef="#br0" timeOffset="1672.19">602 769 2752 0 0,'0'0'7305'0'0,"0"0"-4994"0"0,0 0-1394 0 0,0 0-157 0 0,0 0-211 0 0,0 0-301 0 0,-6-5 1 0 0,5 3-233 0 0,0 0 0 0 0,-1 0-1 0 0,1 0 1 0 0,0 0 0 0 0,-1 1 0 0 0,1-1 0 0 0,-1 0 0 0 0,0 1 0 0 0,1-1 0 0 0,-1 1 0 0 0,0 0-1 0 0,0 0 1 0 0,0 0 0 0 0,0 0 0 0 0,0 0 0 0 0,0 0 0 0 0,0 0 0 0 0,0 0 0 0 0,0 1 0 0 0,-1-1-1 0 0,1 1 1 0 0,0 0 0 0 0,0-1 0 0 0,-1 1 0 0 0,1 0 0 0 0,0 0 0 0 0,0 1 0 0 0,0-1 0 0 0,-1 0 0 0 0,1 1-1 0 0,0-1 1 0 0,0 1 0 0 0,0 0 0 0 0,0 0 0 0 0,0 0 0 0 0,0 0 0 0 0,0 0 0 0 0,0 0 0 0 0,0 1-1 0 0,0-1 1 0 0,0 0 0 0 0,1 1 0 0 0,-1-1 0 0 0,1 1 0 0 0,-1 0 0 0 0,1 0 0 0 0,0 0 0 0 0,-1-1 0 0 0,1 1-1 0 0,0 0 1 0 0,0 0 0 0 0,0 1 0 0 0,1-1 0 0 0,-1 0 0 0 0,1 0 0 0 0,-1 1-16 0 0,1 0 49 0 0,0 0 0 0 0,1 0 0 0 0,-1 0 0 0 0,1 0 1 0 0,0 0-1 0 0,0 0 0 0 0,0 0 0 0 0,0 0 0 0 0,1 0 0 0 0,-1-1 0 0 0,1 1 1 0 0,0 0-1 0 0,-1-1 0 0 0,1 1 0 0 0,0-1 0 0 0,1 0 0 0 0,-1 0 0 0 0,0 0 1 0 0,0 0-1 0 0,1 0 0 0 0,0 0 0 0 0,-1-1 0 0 0,1 1 0 0 0,0-1 1 0 0,-1 0-1 0 0,1 1 0 0 0,0-1 0 0 0,0-1 0 0 0,0 1 0 0 0,0 0 0 0 0,0-1 1 0 0,0 1-1 0 0,0-1 0 0 0,1 0 0 0 0,-1 0 0 0 0,0 0 0 0 0,0-1 0 0 0,0 1 1 0 0,0-1-1 0 0,0 0 0 0 0,0 1 0 0 0,0-1 0 0 0,0-1 0 0 0,-1 1 0 0 0,1 0 1 0 0,0-1-1 0 0,0 1 0 0 0,-1-1 0 0 0,1 0 0 0 0,-1 0 0 0 0,0 0 1 0 0,1 0-1 0 0,-1 0 0 0 0,0 0 0 0 0,0-1 0 0 0,0 1 0 0 0,-1-1 0 0 0,1 0 1 0 0,-1 1-1 0 0,1-1-49 0 0,-14-23-754 0 0,5 14-2018 0 0,5 6-6135 0 0,5 3 2410 0 0</inkml:trace>
  <inkml:trace contextRef="#ctx0" brushRef="#br0" timeOffset="2075.8">952 687 5196 0 0,'0'0'6583'0'0,"0"0"-4566"0"0,0 0-1538 0 0,0 0-268 0 0,0 0-6 0 0,0 0-33 0 0,0 0 7 0 0,0 0 76 0 0,0 0-87 0 0,-1-4-126 0 0,1 3-40 0 0,1 0 0 0 0,-1 0-1 0 0,0 0 1 0 0,0 0 0 0 0,0 0-1 0 0,1 0 1 0 0,-1 0 0 0 0,0 0-1 0 0,1 0 1 0 0,-1 0 0 0 0,1 0-1 0 0,-1 0 1 0 0,1 0 0 0 0,0 0 0 0 0,-1 0-1 0 0,1 1 1 0 0,0-1 0 0 0,0 0-1 0 0,-1 0 1 0 0,1 1 0 0 0,0-1-1 0 0,0 0 1 0 0,0 1 0 0 0,0-1-1 0 0,0 1 1 0 0,0-1 0 0 0,0 1-1 0 0,0 0 1 0 0,0-1 0 0 0,0 1-1 0 0,0 0 1 0 0,0 0 0 0 0,0 0-1 0 0,0 0 1 0 0,0 0 0 0 0,0 0-1 0 0,0 0 1 0 0,0 0 0 0 0,1 0-1 0 0,-1 0 1 0 0,0 1 0 0 0,0-1-1 0 0,0 0 1 0 0,0 1 0 0 0,0-1-1 0 0,0 1 1 0 0,0-1 0 0 0,-1 1-1 0 0,1-1 1 0 0,0 1 0 0 0,0 0-1 0 0,0-1 1 0 0,0 1 0 0 0,-1 0-1 0 0,1 0 1 0 0,0-1 0 0 0,-1 1-1 0 0,1 0 1 0 0,0 0 0 0 0,-1 0-1 0 0,1 0-1 0 0,1 0 31 0 0,1 0 0 0 0,-1 0-1 0 0,1 0 1 0 0,-1 1 0 0 0,1-1 0 0 0,-1 0-1 0 0,0 1 1 0 0,1-1 0 0 0,-1 1-1 0 0,0 0 1 0 0,0 0 0 0 0,0 0-1 0 0,-1 0 1 0 0,1 0 0 0 0,0 0-1 0 0,-1 1 1 0 0,1-1 0 0 0,-1 0-1 0 0,0 1 1 0 0,0-1 0 0 0,0 1-1 0 0,0 0 1 0 0,0-1 0 0 0,-1 1-1 0 0,1 0 1 0 0,-1-1 0 0 0,0 1 0 0 0,1 0-1 0 0,-1-1 1 0 0,0 1 0 0 0,-1 0-1 0 0,1 0 1 0 0,0-1 0 0 0,-1 1-1 0 0,0 0 1 0 0,1-1 0 0 0,-1 1-1 0 0,0-1 1 0 0,0 1 0 0 0,-1-1-1 0 0,1 1 1 0 0,-1-1 0 0 0,1 0-1 0 0,-1 1 1 0 0,1-1 0 0 0,-1 0 0 0 0,0 0-1 0 0,0 0 1 0 0,0-1 0 0 0,0 1-1 0 0,-1 0 1 0 0,-1 0-31 0 0,-60 59 177 0 0,104-50 499 0 0,-32-10-911 0 0,68 2 721 0 0,-29-19-7120 0 0,-33 5-1269 0 0</inkml:trace>
  <inkml:trace contextRef="#ctx0" brushRef="#br0" timeOffset="2432.39">1734 804 3484 0 0,'0'0'6099'0'0,"0"0"-3940"0"0,0 0-1319 0 0,0 0-75 0 0,0 0-85 0 0,2-7-303 0 0,-1 6-373 0 0,0 0-13 0 0,-1 0 1 0 0,1 0-1 0 0,0 0 0 0 0,-1 1 1 0 0,1-1-1 0 0,-1 0 0 0 0,0 0 1 0 0,1 0-1 0 0,-1 0 0 0 0,0 0 1 0 0,1 0-1 0 0,-1 0 0 0 0,0 0 1 0 0,0 0-1 0 0,0 0 0 0 0,0 0 1 0 0,0 0-1 0 0,0 0 0 0 0,0 0 0 0 0,0 0 1 0 0,0 0-1 0 0,0 0 0 0 0,-1 0 1 0 0,1 0-1 0 0,0 0 0 0 0,-1 0 1 0 0,1 0-1 0 0,-1 0 0 0 0,1 0 1 0 0,-1 0-1 0 0,1 0 0 0 0,-1 0 1 0 0,0 1-1 0 0,1-1 0 0 0,-1 0 1 0 0,0 0-1 0 0,0 1 0 0 0,0-1 1 0 0,1 1-1 0 0,-1-1 0 0 0,0 1 0 0 0,0-1 1 0 0,0 1-1 0 0,0-1 0 0 0,0 1 1 0 0,0 0-1 0 0,0-1 0 0 0,0 1 1 0 0,0 0-1 0 0,0 0 0 0 0,0 0 1 0 0,0 0-1 0 0,0 0 0 0 0,0 0 9 0 0,-1 1 56 0 0,0 0-1 0 0,0 0 1 0 0,0 0-1 0 0,0 0 1 0 0,1 1-1 0 0,-1-1 1 0 0,1 1-1 0 0,-1-1 1 0 0,1 1-1 0 0,-1 0 1 0 0,1-1-1 0 0,0 1 1 0 0,0 0-1 0 0,0 0 1 0 0,0 0-1 0 0,0 0 1 0 0,0 0-1 0 0,0 0 1 0 0,1 0-1 0 0,-1 0 1 0 0,1 0-1 0 0,0 0 1 0 0,-1 1-1 0 0,1-1 1 0 0,0 0-1 0 0,0 0 1 0 0,0 0-1 0 0,1 0 1 0 0,-1 1-1 0 0,0-1 1 0 0,1 0-1 0 0,-1 0 1 0 0,1 0-1 0 0,0 0 1 0 0,0 0-1 0 0,0 0 1 0 0,0 0-1 0 0,0 0 1 0 0,0-1-1 0 0,1 1 1 0 0,-1 0-1 0 0,0-1 1 0 0,1 1 0 0 0,-1 0-1 0 0,1-1 1 0 0,0 0-1 0 0,-1 1 1 0 0,1-1-1 0 0,0 0 1 0 0,0 0-1 0 0,0 0 1 0 0,0 0-1 0 0,0 0 1 0 0,0-1-1 0 0,0 1 1 0 0,1 0-56 0 0,-2-1 18 0 0,0 1 0 0 0,1-1 0 0 0,-1 1 0 0 0,0-1 0 0 0,0 0 0 0 0,0 1 0 0 0,1-1 0 0 0,-1 0 0 0 0,0 0 0 0 0,0 0 0 0 0,0 0 0 0 0,1 0 0 0 0,-1 0 0 0 0,0 0 0 0 0,0 0 0 0 0,1 0 0 0 0,-1-1 0 0 0,0 1 0 0 0,0 0 0 0 0,0-1 0 0 0,1 1 0 0 0,-1-1 0 0 0,0 1 0 0 0,0-1 0 0 0,0 0 1 0 0,0 0-1 0 0,0 1 0 0 0,0-1 0 0 0,0 0 0 0 0,0 0 0 0 0,-1 0 0 0 0,1 0 0 0 0,0 0 0 0 0,0 0 0 0 0,-1 0 0 0 0,1 0 0 0 0,-1 0 0 0 0,1 0 0 0 0,-1 0 0 0 0,1-1 0 0 0,-1 1 0 0 0,0 0 0 0 0,1 0 0 0 0,-1 0 0 0 0,0-1 0 0 0,0 1 0 0 0,0 0 0 0 0,0 0 0 0 0,0-1 0 0 0,0 1-18 0 0,-35-29-4709 0 0,20 24-168 0 0,-6 0-2830 0 0</inkml:trace>
  <inkml:trace contextRef="#ctx0" brushRef="#br0" timeOffset="2868.4">641 1174 3724 0 0,'0'0'3420'0'0,"0"0"508"0"0,0 0-2314 0 0,0 0-583 0 0,0 0-110 0 0,0 0-456 0 0,0 0-317 0 0,-5-6-112 0 0,-28-24 16 0 0,31 32-11 0 0,0 0 1 0 0,1 0-1 0 0,-1 0 1 0 0,1 0-1 0 0,0 0 1 0 0,0 0-1 0 0,0 0 1 0 0,0 0 0 0 0,0 0-1 0 0,0 0 1 0 0,1 1-1 0 0,-1-1 1 0 0,1 0-1 0 0,-1 1 1 0 0,1-1-1 0 0,0 1 1 0 0,0-1-1 0 0,0 0 1 0 0,0 1-1 0 0,0-1 1 0 0,1 0-1 0 0,-1 1 1 0 0,1-1 0 0 0,-1 0-1 0 0,1 1 1 0 0,0-1-1 0 0,0 0 1 0 0,0 0-1 0 0,0 0 1 0 0,0 0-1 0 0,1 0 1 0 0,-1 0-1 0 0,1 0 1 0 0,1 1-42 0 0,-2-1 74 0 0,1 0 0 0 0,-1-1-1 0 0,1 1 1 0 0,0 0 0 0 0,-1-1 0 0 0,1 0 0 0 0,0 1 0 0 0,0-1-1 0 0,0 0 1 0 0,0 0 0 0 0,0 0 0 0 0,0 0 0 0 0,1-1 0 0 0,-1 1-1 0 0,0 0 1 0 0,0-1 0 0 0,1 0 0 0 0,-1 1 0 0 0,0-1 0 0 0,0 0-1 0 0,1 0 1 0 0,-1 0 0 0 0,0-1 0 0 0,1 1 0 0 0,-1 0 0 0 0,0-1 0 0 0,0 0-1 0 0,1 1 1 0 0,-1-1 0 0 0,0 0 0 0 0,0 0 0 0 0,0 0 0 0 0,0-1-1 0 0,0 1 1 0 0,0 0 0 0 0,1-2-74 0 0,-2 2-117 0 0,1-1 0 0 0,-1 1-1 0 0,0-1 1 0 0,0 1 0 0 0,0-1 0 0 0,0 0-1 0 0,0 1 1 0 0,0-1 0 0 0,0 0 0 0 0,-1 0 0 0 0,1 1-1 0 0,-1-1 1 0 0,1 0 0 0 0,-1 0 0 0 0,1 0-1 0 0,-1 0 1 0 0,0 0 0 0 0,0 0 0 0 0,0 0-1 0 0,0 0 1 0 0,-1 1 0 0 0,1-1 0 0 0,0 0 0 0 0,-1 0-1 0 0,1 0 1 0 0,-1 0 0 0 0,0 1 0 0 0,0-1-1 0 0,1 0 1 0 0,-2-1 117 0 0,-4-8-5360 0 0,5 8-568 0 0</inkml:trace>
  <inkml:trace contextRef="#ctx0" brushRef="#br0" timeOffset="3175.65">1239 1214 2948 0 0,'0'0'2182'0'0,"0"0"1994"0"0,0 0-2726 0 0,-5-6-1058 0 0,4 3-300 0 0,0 1 0 0 0,0 0 0 0 0,0 0 0 0 0,-1 0 0 0 0,1 0 1 0 0,0 1-1 0 0,-1-1 0 0 0,1 0 0 0 0,-1 1 0 0 0,1-1 0 0 0,-1 0 1 0 0,0 1-1 0 0,0 0 0 0 0,0-1 0 0 0,0 1 0 0 0,0 0 0 0 0,0 0 1 0 0,0 0-1 0 0,0 0 0 0 0,0 1 0 0 0,0-1 0 0 0,-1 1 0 0 0,1-1 0 0 0,0 1 1 0 0,0 0-1 0 0,-1-1 0 0 0,1 1 0 0 0,0 0 0 0 0,0 1 0 0 0,-1-1 1 0 0,1 0-1 0 0,0 1 0 0 0,0-1 0 0 0,-1 1 0 0 0,1 0 0 0 0,0-1 0 0 0,0 1 1 0 0,0 0-1 0 0,0 0 0 0 0,0 1 0 0 0,0-1 0 0 0,0 0 0 0 0,0 1 1 0 0,1-1-1 0 0,-1 1 0 0 0,0 0 0 0 0,1-1 0 0 0,0 1 0 0 0,-1 0 1 0 0,1 0-1 0 0,0 0 0 0 0,0 0 0 0 0,0 0 0 0 0,0 0-92 0 0,0 1 43 0 0,1-1 0 0 0,0 1 0 0 0,0-1 0 0 0,0 1 0 0 0,0-1 0 0 0,0 1 0 0 0,0-1 0 0 0,1 1 0 0 0,-1-1 0 0 0,1 1 0 0 0,0-1 0 0 0,0 0 0 0 0,0 1 0 0 0,0-1 0 0 0,0 0 0 0 0,0 0 0 0 0,0 1 0 0 0,1-1 0 0 0,-1 0-1 0 0,1 0 1 0 0,0-1 0 0 0,0 1 0 0 0,-1 0 0 0 0,1-1 0 0 0,0 1 0 0 0,0-1 0 0 0,1 1 0 0 0,-1-1 0 0 0,0 0 0 0 0,0 0 0 0 0,1 0 0 0 0,-1 0 0 0 0,0 0 0 0 0,1-1 0 0 0,-1 1 0 0 0,1-1 0 0 0,-1 1 0 0 0,1-1 0 0 0,-1 0 0 0 0,1 0 0 0 0,-1 0 0 0 0,1 0 0 0 0,-1-1 0 0 0,1 1 0 0 0,-1-1 0 0 0,1 1 0 0 0,-1-1 0 0 0,1 0 0 0 0,-1 0 0 0 0,0 0-1 0 0,0 0 1 0 0,1-1 0 0 0,-1 1 0 0 0,0 0 0 0 0,0-1 0 0 0,0 0 0 0 0,-1 1 0 0 0,1-1 0 0 0,0 0 0 0 0,0 0 0 0 0,-1 0 0 0 0,1 0 0 0 0,-1 0-43 0 0,4-28-1398 0 0,-12 10-5099 0 0,3 12-87 0 0</inkml:trace>
  <inkml:trace contextRef="#ctx0" brushRef="#br0" timeOffset="3740.01">1722 1081 7433 0 0,'0'0'6330'0'0,"0"0"-4200"0"0,0 0-1704 0 0,0 0-203 0 0,0 0 11 0 0,0 0-108 0 0,0 0-36 0 0,6-4 13 0 0,-3 3-105 0 0,0-1 0 0 0,0 0 1 0 0,0 1-1 0 0,0 0 0 0 0,0 0 0 0 0,1 0 1 0 0,-1 0-1 0 0,0 0 0 0 0,1 1 0 0 0,-1-1 1 0 0,1 1-1 0 0,-1 0 0 0 0,1 0 0 0 0,-1 1 1 0 0,0-1-1 0 0,1 0 0 0 0,-1 1 0 0 0,0 0 1 0 0,1 0-1 0 0,-1 0 0 0 0,0 0 0 0 0,0 1 1 0 0,0-1-1 0 0,0 1 0 0 0,0 0 0 0 0,0 0 0 0 0,0 0 1 0 0,0 0-1 0 0,-1 0 0 0 0,1 1 2 0 0,-1-2 16 0 0,0 0 0 0 0,0 1 0 0 0,0-1 0 0 0,-1 1 0 0 0,1-1 0 0 0,0 1 0 0 0,-1 0 0 0 0,1 0 0 0 0,-1 0 0 0 0,1 0 0 0 0,-1 0 0 0 0,0 0 0 0 0,0 0 0 0 0,0 0 0 0 0,0 0 0 0 0,0 0 0 0 0,-1 1 0 0 0,1-1 0 0 0,-1 0 0 0 0,1 1 0 0 0,-1-1 0 0 0,0 0 0 0 0,0 1 0 0 0,0-1 0 0 0,0 0 0 0 0,0 1 0 0 0,-1-1 0 0 0,1 0 0 0 0,-1 1 0 0 0,1-1 0 0 0,-1 0 0 0 0,0 1 0 0 0,0-1 0 0 0,0 0 0 0 0,0 0 0 0 0,0 0 0 0 0,-1 0 0 0 0,1 0 0 0 0,0 0 0 0 0,-1-1 0 0 0,0 1 0 0 0,1 0 0 0 0,-1-1 0 0 0,0 1 0 0 0,0-1 0 0 0,0 1 0 0 0,0-1 0 0 0,0 0 0 0 0,0 0 0 0 0,0 0 0 0 0,0 0 0 0 0,-1 0 0 0 0,1-1 0 0 0,0 1 0 0 0,-1-1 0 0 0,1 1 0 0 0,0-1 0 0 0,-1 0 0 0 0,1 0 0 0 0,0 0 0 0 0,-1 0 0 0 0,1 0 0 0 0,0-1 0 0 0,-2 1-16 0 0,30-6-186 0 0,-19 8 205 0 0,-1-1-1 0 0,1 1 0 0 0,-1 0 0 0 0,0 1 1 0 0,1-1-1 0 0,-1 1 0 0 0,-1 0 1 0 0,1 1-1 0 0,0 0 0 0 0,-1-1 0 0 0,0 2 1 0 0,0-1-1 0 0,0 1 0 0 0,0-1 0 0 0,-1 1 1 0 0,1 1-1 0 0,-1-1 0 0 0,-1 0 1 0 0,1 1-1 0 0,-1 0 0 0 0,0 0 0 0 0,0 0 1 0 0,-1 0-1 0 0,0 1-18 0 0,-4-4 0 0 0,-1 1 1 0 0,1 0-1 0 0,-1-1 0 0 0,0 1 1 0 0,0-1-1 0 0,0 0 0 0 0,-1 0 1 0 0,1 0-1 0 0,-1-1 1 0 0,0 1-1 0 0,0-1 0 0 0,0 0 1 0 0,0 0-1 0 0,0 0 0 0 0,0 0 1 0 0,0-1-1 0 0,-1 1 0 0 0,1-1 1 0 0,0-1-1 0 0,-1 1 0 0 0,1 0 1 0 0,-1-1-1 0 0,1 0 0 0 0,-1 0 1 0 0,1 0-1 0 0,-1-1 1 0 0,1 0-1 0 0,-1 0 0 0 0,1 0 1 0 0,-1 0-1 0 0,1 0 0 0 0,-4-3 0 0 0,-38-10-4855 0 0,22-2-2063 0 0</inkml:trace>
  <inkml:trace contextRef="#ctx0" brushRef="#br0" timeOffset="4328.34">1963 237 7805 0 0,'0'0'3675'0'0,"0"0"-2477"0"0,0 0-813 0 0,0 0 69 0 0,0 0 74 0 0,0 0-14 0 0,0 0-61 0 0,0 0-86 0 0,0 0-78 0 0,23-15 42 0 0,-19 13-351 0 0,1 0 0 0 0,-1 0 0 0 0,1 0 0 0 0,0 1-1 0 0,-1 0 1 0 0,1 0 0 0 0,0 0 0 0 0,0 1-1 0 0,0 0 1 0 0,-1-1 0 0 0,1 2 0 0 0,0-1-1 0 0,0 1 1 0 0,0-1 0 0 0,0 1 0 0 0,-1 0 0 0 0,1 1-1 0 0,0-1 1 0 0,-1 1 0 0 0,1 0 0 0 0,-1 0-1 0 0,0 1 1 0 0,0-1 0 0 0,0 1 0 0 0,0 0-1 0 0,0 0 1 0 0,0 0 0 0 0,-1 1 0 0 0,1-1 0 0 0,-1 1-1 0 0,0 0 1 0 0,0 0 0 0 0,-1 0 0 0 0,1 0-1 0 0,0 3 21 0 0,25 73 648 0 0,-3 2 0 0 0,-5 0 1 0 0,10 81-649 0 0,32 124 343 0 0,-35-200-206 0 0,-14-52 149 0 0,-2 1-1 0 0,-1 0 1 0 0,-1 0-1 0 0,-3 1 1 0 0,0 1 0 0 0,-3-1-1 0 0,-1 38-285 0 0,-3-68 17 0 0,0 0-1 0 0,-1 0 1 0 0,0 0-1 0 0,-1-1 1 0 0,0 1-1 0 0,0-1 1 0 0,0 1-1 0 0,0-1 1 0 0,-1 0-1 0 0,0 0 1 0 0,-1 0-1 0 0,1-1 1 0 0,-1 0-1 0 0,0 0 1 0 0,0 0-1 0 0,-1 0 1 0 0,0-1-1 0 0,1 0 1 0 0,-1 0-1 0 0,-1 0 1 0 0,1-1-1 0 0,0 0 1 0 0,-1 0-1 0 0,0-1 1 0 0,0 0-1 0 0,1 0 1 0 0,-1 0-1 0 0,0-1 1 0 0,-1 0-1 0 0,-3 0-16 0 0,-87-14-7538 0 0,71 0-66 0 0</inkml:trace>
  <inkml:trace contextRef="#ctx0" brushRef="#br0" timeOffset="6534.51">1512 1254 1068 0 0,'0'0'2164'0'0,"0"0"346"0"0,0 0-1326 0 0,0 0-446 0 0,7 5 25 0 0,-4-2-597 0 0,144 96 4090 0 0,-132-91-4162 0 0,0-1-1 0 0,0-1 0 0 0,1 0 0 0 0,0-1 0 0 0,0-1 0 0 0,0 0 0 0 0,1-1 0 0 0,-1-1 0 0 0,1 0 1 0 0,4-2-94 0 0,-1 1 201 0 0,1-1 0 0 0,-1 0 0 0 0,0-2 0 0 0,1-1 0 0 0,-1 0 0 0 0,0-2 0 0 0,-1 0 0 0 0,12-5-201 0 0,-29 9 7 0 0,0 0-1 0 0,-1-1 1 0 0,1 1 0 0 0,-1-1-1 0 0,1 1 1 0 0,-1-1-1 0 0,1 0 1 0 0,-1 0-1 0 0,0 1 1 0 0,0-1-1 0 0,0 0 1 0 0,0 0-1 0 0,0 0 1 0 0,0 0-1 0 0,0 0 1 0 0,-1 0-1 0 0,1 0 1 0 0,-1-1 0 0 0,1 1-1 0 0,-1 0 1 0 0,0 0-1 0 0,0 0 1 0 0,0 0-1 0 0,0-1 1 0 0,0 1-1 0 0,-1 0 1 0 0,1 0-1 0 0,-1 0 1 0 0,1 0-1 0 0,-1 0 1 0 0,0 0-1 0 0,0-1 1 0 0,0 2 0 0 0,0-1-1 0 0,0 0 1 0 0,-1-2-7 0 0,-44-67 1070 0 0,-18-10-1128 0 0,-3 4 0 0 0,-3 2 0 0 0,-4 3 0 0 0,-2 4 0 0 0,-47-29 58 0 0,-154-86-180 0 0,41 6 141 0 0,-56-8 271 0 0,264 165-268 0 0,-1 3-1 0 0,0 0 1 0 0,-1 2 0 0 0,-1 0 0 0 0,0 3 0 0 0,-1 0 0 0 0,0 3 0 0 0,-1 0 0 0 0,-18-1 36 0 0,48 9-21 0 0,0 0 0 0 0,0 1 0 0 0,0 0 0 0 0,0-1 0 0 0,0 1-1 0 0,0 0 1 0 0,0 0 0 0 0,0 1 0 0 0,0-1 0 0 0,0 1 0 0 0,0-1-1 0 0,0 1 1 0 0,0 0 0 0 0,0 0 0 0 0,0 0 0 0 0,1 1 0 0 0,-1-1-1 0 0,0 1 1 0 0,1-1 0 0 0,-1 1 0 0 0,1 0 0 0 0,-1 0 0 0 0,1 0-1 0 0,0 0 1 0 0,0 1 0 0 0,0-1 0 0 0,0 0 0 0 0,0 1 0 0 0,1 0-1 0 0,-1-1 1 0 0,1 1 0 0 0,0 0 0 0 0,0 0 0 0 0,-1 0 0 0 0,2-1-1 0 0,-1 1 1 0 0,0 0 0 0 0,1 0 0 0 0,-1 1 0 0 0,1-1-1 0 0,0 0 1 0 0,0 0 0 0 0,0 0 0 0 0,1 0 0 0 0,-1 2 21 0 0,31 140 128 0 0,-15-113-22 0 0,2-1-1 0 0,0-1 1 0 0,3-1 0 0 0,0-1 0 0 0,2-1 0 0 0,0-1-1 0 0,2 0 1 0 0,1-2 0 0 0,1-1 0 0 0,29 19-106 0 0,1 4-5 0 0,186 120 189 0 0,35 6 393 0 0,73 78 1506 0 0,-348-247-2619 0 0,8 6 844 0 0,-3-9-9120 0 0,-3-3 314 0 0</inkml:trace>
  <inkml:trace contextRef="#ctx0" brushRef="#br0" timeOffset="8838.57">1751 849 1136 0 0,'0'0'371'0'0,"0"0"-149"0"0,0 0-105 0 0,0 0 327 0 0,6 5 1120 0 0,-4-3-1342 0 0,0 0 1 0 0,1 0-1 0 0,-1-1 0 0 0,1 1 0 0 0,-1 0 0 0 0,1-1 0 0 0,0 0 0 0 0,-1 1 1 0 0,1-1-1 0 0,0 0 0 0 0,0 0 0 0 0,0-1 0 0 0,0 1 0 0 0,0-1 0 0 0,0 1 1 0 0,0-1-1 0 0,0 0 0 0 0,0 0 0 0 0,0 0 0 0 0,0-1 0 0 0,0 1 0 0 0,0-1 1 0 0,0 1-1 0 0,0-1 0 0 0,-1 0 0 0 0,1 0 0 0 0,0 0 0 0 0,0-1 0 0 0,-1 1 0 0 0,1-1 1 0 0,-1 1-1 0 0,1-1 0 0 0,-1 0 0 0 0,2-2-222 0 0,6-4 92 0 0,-1-1 0 0 0,0-1 0 0 0,0 1 0 0 0,-1-1 0 0 0,0-1 0 0 0,-1 1 0 0 0,0-2-1 0 0,-1 1 1 0 0,0 0 0 0 0,-1-1 0 0 0,0 0 0 0 0,-1-1 0 0 0,0 1 0 0 0,-1-1 0 0 0,0 1 0 0 0,-1-1 0 0 0,-1 0 0 0 0,0 0 0 0 0,-1 0 0 0 0,0 0-1 0 0,-1 0 1 0 0,0 0 0 0 0,-1 0 0 0 0,0 1 0 0 0,-1-2-92 0 0,-3-10-15 0 0,0 0 1 0 0,-2 1-1 0 0,0 0 0 0 0,-2 0 0 0 0,0 1 0 0 0,-1 0 0 0 0,-2 0 1 0 0,0 1-1 0 0,-1 1 0 0 0,-1 1 0 0 0,-1 0 0 0 0,-14-13 15 0 0,5 7 55 0 0,0 1-1 0 0,-2 1 1 0 0,-1 2 0 0 0,-1 0-1 0 0,-1 2 1 0 0,0 1 0 0 0,-1 2-1 0 0,-1 0 1 0 0,-1 3 0 0 0,0 0-1 0 0,-1 2 1 0 0,0 2-1 0 0,0 1 1 0 0,-1 2 0 0 0,-25-2-55 0 0,49 7-40 0 0,-1 0 1 0 0,1 0 0 0 0,0 1 0 0 0,-1 0 0 0 0,1 1 0 0 0,0 0-1 0 0,-1 1 1 0 0,1 0 0 0 0,0 1 0 0 0,0 0 0 0 0,1 0 0 0 0,-1 2-1 0 0,1-1 1 0 0,0 1 0 0 0,0 1 0 0 0,0 0 0 0 0,0 0 0 0 0,1 1-1 0 0,0 0 1 0 0,1 0 0 0 0,0 1 0 0 0,0 0 0 0 0,0 1 0 0 0,1 0-1 0 0,1 0 1 0 0,-1 0 0 0 0,1 1 0 0 0,1 0 0 0 0,0 0 0 0 0,0 1-1 0 0,1-1 1 0 0,-1 8 39 0 0,1-1 36 0 0,1 1-1 0 0,0-1 1 0 0,1 1-1 0 0,1 0 1 0 0,1 0-1 0 0,1 0 1 0 0,0 0-1 0 0,2 0 1 0 0,0-1-1 0 0,0 1 1 0 0,2-1 0 0 0,0 0-1 0 0,1 0 1 0 0,1 0-1 0 0,0-1 1 0 0,1 0-1 0 0,1-1 1 0 0,1 0-1 0 0,0 0 1 0 0,1 0-1 0 0,4 3-35 0 0,32 24 185 0 0,2-2-1 0 0,2-2 0 0 0,1-3 1 0 0,2-1-1 0 0,1-3 0 0 0,2-3 1 0 0,0-2-1 0 0,2-2 0 0 0,1-4 1 0 0,1-1-1 0 0,0-4 0 0 0,23 2-184 0 0,-25-12-494 0 0,-26-17-4301 0 0,-28 6-346 0 0</inkml:trace>
  <inkml:trace contextRef="#ctx0" brushRef="#br0" timeOffset="9693.71">1212 1430 964 0 0,'0'0'1214'0'0,"0"0"1294"0"0,7 0-615 0 0,-3 1-1686 0 0,0 0 0 0 0,0-1 1 0 0,0 0-1 0 0,-1 1 1 0 0,1-1-1 0 0,0-1 0 0 0,0 1 1 0 0,0-1-1 0 0,0 1 1 0 0,0-1-1 0 0,-1 0 1 0 0,1-1-1 0 0,0 1 0 0 0,-1-1 1 0 0,1 1-1 0 0,-1-1 1 0 0,1 0-1 0 0,-1 0 0 0 0,0-1 1 0 0,0 1-1 0 0,0-1 1 0 0,0 1-1 0 0,-1-1 0 0 0,1 0 1 0 0,-1 0-1 0 0,1 0 1 0 0,-1-1-1 0 0,0 1 0 0 0,0 0 1 0 0,0-1-1 0 0,-1 1 1 0 0,1-1-1 0 0,-1 0 1 0 0,0 1-1 0 0,0-4-207 0 0,-39-140-502 0 0,23 111 258 0 0,2 4 117 0 0,-2 0 0 0 0,-2 0 0 0 0,0 2 0 0 0,-2 0 0 0 0,-2 1 1 0 0,0 1-1 0 0,-2 1 0 0 0,-1 1 0 0 0,-25-21 127 0 0,23 25-60 0 0,-1 0-1 0 0,0 2 1 0 0,-2 1 0 0 0,0 2-1 0 0,-1 0 1 0 0,-1 2 0 0 0,0 2-1 0 0,-1 0 1 0 0,0 2 0 0 0,-1 2 0 0 0,0 1-1 0 0,-1 1 1 0 0,1 2 0 0 0,-1 1-1 0 0,0 2 1 0 0,-4 2 60 0 0,29 0 23 0 0,0 0 0 0 0,0 1-1 0 0,0 0 1 0 0,0 1 0 0 0,1 0 0 0 0,-1 0 0 0 0,0 1-1 0 0,1 0 1 0 0,0 1 0 0 0,0 0 0 0 0,0 0 0 0 0,0 1-1 0 0,0-1 1 0 0,1 2 0 0 0,0-1 0 0 0,0 1 0 0 0,1 0-1 0 0,-1 1 1 0 0,1-1 0 0 0,0 1 0 0 0,1 0 0 0 0,0 1-1 0 0,0-1 1 0 0,1 1 0 0 0,0 0 0 0 0,0 1 0 0 0,1-1-1 0 0,0 0 1 0 0,0 1 0 0 0,1 0 0 0 0,0-1 0 0 0,0 1-1 0 0,1 0 1 0 0,1 0 0 0 0,-1 0 0 0 0,2 3-23 0 0,0 12 166 0 0,1 0 1 0 0,2 0-1 0 0,0 0 1 0 0,1-1-1 0 0,2 0 1 0 0,0 0-1 0 0,2 0 0 0 0,0-1 1 0 0,2 0-1 0 0,0-1 1 0 0,2 0-1 0 0,0 0 1 0 0,1-2-1 0 0,1 0 1 0 0,0 0-1 0 0,2-2 1 0 0,0 0-1 0 0,1-1 0 0 0,1 0 1 0 0,0-2-1 0 0,1 0 1 0 0,1-1-1 0 0,0-1 1 0 0,22 8-167 0 0,2 1 4 0 0,2-2 0 0 0,0-2 1 0 0,0-2-1 0 0,2-3 0 0 0,-1-1 1 0 0,2-3-1 0 0,-1-2 0 0 0,1-1 1 0 0,0-4-1 0 0,34-2-4 0 0,-56-4-2372 0 0,-11-4-2307 0 0,-5-4-2122 0 0</inkml:trace>
  <inkml:trace contextRef="#ctx0" brushRef="#br0" timeOffset="13178.05">544 250 432 0 0,'0'0'392'0'0,"0"0"-305"0"0,0 0-77 0 0,0 0 16 0 0,0 0 56 0 0,0 0-6 0 0,0 0 8 0 0,0 0-4 0 0,0 0-1 0 0,0 0 5 0 0,-3-1-285 0 0,-8-4 5395 0 0,10 11-2446 0 0,1 29 1293 0 0,14 84-2655 0 0,-25-158 2747 0 0,-6-68-4108 0 0,17 107-147 0 0,0 0-48 0 0,0 0-33 0 0,0 0-54 0 0,0 0-54 0 0,0 0-57 0 0,0 37-671 0 0,-4 18 1401 0 0,1-36-2203 0 0,2 1-3462 0 0,1-9-1151 0 0</inkml:trace>
  <inkml:trace contextRef="#ctx0" brushRef="#br0" timeOffset="13968.34">946 682 1312 0 0,'0'0'335'0'0,"0"0"145"0"0,0 0 1026 0 0,0 0-44 0 0,0 0-528 0 0,0 0-392 0 0,0 0-185 0 0,0 0-131 0 0,6-1-6 0 0,-2 0-69 0 0,-1 0 0 0 0,1 1 0 0 0,-1-1 0 0 0,1 1 0 0 0,0-1 0 0 0,-1 1 0 0 0,1 0 0 0 0,0 0 0 0 0,0 1 0 0 0,-1-1 0 0 0,1 1-1 0 0,-1 0 1 0 0,1 0 0 0 0,0 0 0 0 0,-1 0 0 0 0,0 1 0 0 0,1-1 0 0 0,-1 1 0 0 0,0 0 0 0 0,0 0 0 0 0,0 0 0 0 0,0 0 0 0 0,0 1 0 0 0,0-1 0 0 0,-1 1 0 0 0,1 0 0 0 0,-1 0 0 0 0,0 0 0 0 0,2 2-151 0 0,-2-1 91 0 0,0-1 1 0 0,-1 0 0 0 0,1 1 0 0 0,-1-1-1 0 0,0 1 1 0 0,0-1 0 0 0,0 1-1 0 0,-1 0 1 0 0,1 0 0 0 0,-1-1 0 0 0,0 1-1 0 0,0 0 1 0 0,0-1 0 0 0,0 1-1 0 0,-1 0 1 0 0,1 0 0 0 0,-1-1-1 0 0,0 1 1 0 0,0-1 0 0 0,-1 1 0 0 0,1-1-1 0 0,-1 1 1 0 0,1-1 0 0 0,-1 0-1 0 0,0 0 1 0 0,-1 0 0 0 0,1 0 0 0 0,0 0-1 0 0,-1 0 1 0 0,1 0 0 0 0,-1-1-1 0 0,0 1 1 0 0,0-1 0 0 0,0 0-1 0 0,0 0 1 0 0,-1 0 0 0 0,1-1 0 0 0,0 1-1 0 0,-1-1 1 0 0,1 1 0 0 0,-1-1-1 0 0,-2 0-91 0 0,52 26 98 0 0,74 0 675 0 0,-116-25-2758 0 0,-3-2-2392 0 0,-1 1-2131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5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177 168 18196 0 0,'0'0'-464'0'0,"-121"-36"-10923"0"0,107 31 7026 0 0,7 1 2377 0 0</inkml:trace>
  <inkml:trace contextRef="#ctx0" brushRef="#br0" timeOffset="1">213 59 13083 0 0,'0'0'6849'0'0,"-122"-21"-7593"0"0,103 15-112 0 0,1-1-496 0 0,1-1-737 0 0,-1 1-1160 0 0,8 1-1672 0 0,1 3-1800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5.6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93 0 15731 0 0,'0'0'1965'0'0,"-15"18"-1800"0"0,-49 56 134 0 0,51-56-103 0 0,13-17-187 0 0,0-1 0 0 0,0 0 0 0 0,0 0 1 0 0,0 0-1 0 0,0 1 0 0 0,0-1 0 0 0,0 0 0 0 0,-1 0 0 0 0,1 1 1 0 0,0-1-1 0 0,0 0 0 0 0,0 0 0 0 0,0 1 0 0 0,0-1 0 0 0,0 0 1 0 0,0 0-1 0 0,0 1 0 0 0,0-1 0 0 0,0 0 0 0 0,1 0 0 0 0,-1 1 1 0 0,0-1-1 0 0,0 0 0 0 0,2 2 97 0 0,-1 0 0 0 0,1 0 0 0 0,0 0 0 0 0,0 0 0 0 0,-1 0 0 0 0,1-1 0 0 0,1 1 0 0 0,-1-1 1 0 0,0 1-1 0 0,0-1 0 0 0,5 2 0 0 0,1 0 86 0 0,0 0 0 0 0,10 2 1 0 0,-4-2-59 0 0,0-1 1 0 0,0 0 0 0 0,1-1-1 0 0,-1 0 1 0 0,20-2 0 0 0,-32 1-125 0 0,0-1 0 0 0,0 1 0 0 0,0-1 0 0 0,0 1 0 0 0,0-1 0 0 0,0 1 0 0 0,-1-1 0 0 0,1 0 0 0 0,0 0 0 0 0,0 0 0 0 0,-1 0 0 0 0,1 0 0 0 0,0 0 0 0 0,-1-1 0 0 0,0 1 0 0 0,1 0 0 0 0,-1-1 0 0 0,0 1 0 0 0,1-1 0 0 0,-1 0 0 0 0,2-2 0 0 0,-2 0 11 0 0,1-1 1 0 0,-1 1-1 0 0,0 0 0 0 0,0 0 0 0 0,0-1 0 0 0,-1 1 0 0 0,1-1 0 0 0,-1-5 1 0 0,0 170 2487 0 0,0-50-5077 0 0,0-107 1785 0 0,0 3-2475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6.0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 19 17924 0 0,'0'0'3654'0'0,"-1"-4"-3453"0"0,1 4-187 0 0,-1-1-1 0 0,1 0 1 0 0,0 0-1 0 0,-1 0 1 0 0,1 0-1 0 0,0 1 1 0 0,0-1-1 0 0,0 0 1 0 0,0 0-1 0 0,0 0 0 0 0,0 0 1 0 0,0 0-1 0 0,0 0 1 0 0,0 1-1 0 0,0-2 1 0 0,6 1 176 0 0,7 7 40 0 0,-4-1-97 0 0,1 1-1 0 0,-1-1 0 0 0,-1 2 1 0 0,1 0-1 0 0,-1 0 0 0 0,-1 0 0 0 0,12 13 1 0 0,-16-15-95 0 0,1 0 0 0 0,-1 0 1 0 0,0 1-1 0 0,0-1 0 0 0,0 1 0 0 0,0-1 1 0 0,-1 1-1 0 0,0 0 0 0 0,-1 0 0 0 0,1 0 1 0 0,-1 0-1 0 0,0 0 0 0 0,-1 1 1 0 0,1 8-1 0 0,-1-13-17 0 0,-1 0 0 0 0,1 0 1 0 0,0 0-1 0 0,-1-1 0 0 0,1 1 0 0 0,-1 0 1 0 0,0 0-1 0 0,0 0 0 0 0,1 0 0 0 0,-1 0 1 0 0,0-1-1 0 0,-1 1 0 0 0,1 0 0 0 0,0-1 1 0 0,0 1-1 0 0,-1-1 0 0 0,1 1 0 0 0,-1-1 1 0 0,-2 2-1 0 0,1-1-466 0 0,1 0 0 0 0,-1-1 0 0 0,1 0 0 0 0,-1 0 0 0 0,-4 2 0 0 0,-15 0-10641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6.42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65 1 14883 0 0,'0'0'6696'0'0,"-11"20"-6672"0"0,-29 61-64 0 0,28-56-20 0 0,11-17-37 0 0,1-4 30 0 0,0-3 40 0 0,0 0 0 0 0,0 0 0 0 0,0 0 0 0 0,0 0 1 0 0,0 0-1 0 0,1 0 0 0 0,-1 0 0 0 0,0 0 0 0 0,1 0 0 0 0,-1 0 0 0 0,0 0 0 0 0,1 0 0 0 0,0 0 0 0 0,-1 0 0 0 0,1 0 0 0 0,-1 0 0 0 0,1-1 0 0 0,1 2 0 0 0,0 0-28 0 0,0 0-1 0 0,0-1 1 0 0,0 1-1 0 0,0-1 1 0 0,1 1-1 0 0,-1-1 0 0 0,3 1 1 0 0,3 1-1111 0 0,0-1-1 0 0,-1 0 1 0 0,1 0-1 0 0,9 0 1 0 0,4-1-8289 0 0</inkml:trace>
  <inkml:trace contextRef="#ctx0" brushRef="#br0" timeOffset="1">522 202 18092 0 0,'0'0'2304'0'0,"-120"-26"-2424"0"0,95 22-248 0 0,0-2-232 0 0,0 1-296 0 0,4-2-328 0 0,0 0-489 0 0,3-3-831 0 0,1 0-1257 0 0,6 2-1016 0 0,4 2 504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6.86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8394 0 0,'0'0'9390'0'0,"13"20"-8345"0"0,41 63-224 0 0,-37-51-268 0 0,-17-31-503 0 0,1 1 0 0 0,-1-1 0 0 0,1 0 0 0 0,-1 0 1 0 0,0 1-1 0 0,0-1 0 0 0,0 0 0 0 0,0 3 0 0 0,0 3 131 0 0,0 0-118 0 0,0 1 1 0 0,0-1-1 0 0,0 0 0 0 0,-1 0 0 0 0,-1 0 0 0 0,1 1 1 0 0,-1-1-1 0 0,0 0 0 0 0,-6 11 0 0 0,8-16-85 0 0</inkml:trace>
  <inkml:trace contextRef="#ctx0" brushRef="#br0" timeOffset="1">331 65 14243 0 0,'0'0'7458'0'0,"3"13"-7285"0"0,7 41-24 0 0,-7-47-57 0 0,1-10-69 0 0,2-12-54 0 0,-6 13 30 0 0,16-60-208 0 0,-15 58 213 0 0,-1 4-3 0 0,0 0 1 0 0,0 0-1 0 0,0 0 1 0 0,0-1-1 0 0,0 1 1 0 0,0 0-1 0 0,0 0 1 0 0,1 0-1 0 0,-1-1 1 0 0,0 1-1 0 0,0 0 1 0 0,0 0-1 0 0,0 0 1 0 0,0 0-1 0 0,0 0 1 0 0,0-1-1 0 0,0 1 1 0 0,1 0-1 0 0,-1 0 1 0 0,0 0-1 0 0,0 0 1 0 0,0 0-1 0 0,0 0 1 0 0,1-1-1 0 0,-1 1 1 0 0,0 0-1 0 0,0 0 1 0 0,0 0-1 0 0,0 0 0 0 0,1 0 1 0 0,-1 0-1 0 0,0 0 1 0 0,0 0-1 0 0,0 0 1 0 0,1 0-1 0 0,-1 0 1 0 0,0 0-1 0 0,0 0 1 0 0,0 0-1 0 0,1 0 1 0 0,-1 0-1 0 0,0 0 1 0 0,0 0-1 0 0,0 0 1 0 0,0 0-1 0 0,1 0 1 0 0,-1 0-1 0 0,0 1 1 0 0,0-1-1 0 0,0 0 1 0 0,0 0-1 0 0,1 0 1 0 0,-1 0-1 0 0,0 0 1 0 0,0 0-1 0 0,0 1 1 0 0,0-1-1 0 0,0 0 1 0 0,0 0-1 0 0,0 0 1 0 0,1 0-1 0 0,-1 1 1 0 0,9 10 13 0 0,-9-10-10 0 0,9 13 195 0 0,-2 1 0 0 0,1 0-1 0 0,8 29 1 0 0,-7-19 142 0 0,-4-12-141 0 0,-1 0 1 0 0,-1 0 0 0 0,0 0-1 0 0,-1 0 1 0 0,0 1 0 0 0,-1-1-1 0 0,0 1 1 0 0,-2 22 0 0 0,0-34-202 0 0,1 0 1 0 0,0 1-1 0 0,-1-1 0 0 0,0 0 1 0 0,1 0-1 0 0,-1 0 1 0 0,0 1-1 0 0,0-1 1 0 0,0 0-1 0 0,0 0 0 0 0,-1 0 1 0 0,1 0-1 0 0,-1-1 1 0 0,1 1-1 0 0,-1 0 1 0 0,-1 1-1 0 0,0-1-16 0 0,0 0 0 0 0,1 0 0 0 0,-1-1 1 0 0,0 0-1 0 0,0 1 0 0 0,0-1 0 0 0,0 0 0 0 0,0 0 0 0 0,0-1 0 0 0,-5 2 0 0 0,1-2-442 0 0,1 1 0 0 0,-1-1 0 0 0,1-1 0 0 0,-12-1 0 0 0,12 1-1127 0 0,-1-1 0 0 0,0 0 0 0 0,-10-4 0 0 0,5 0-5042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7.2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177 168 21581 0 0,'0'0'-336'0'0,"-128"-38"-8066"0"0,115 29 5017 0 0,3 5-984 0 0,2-1-720 0 0</inkml:trace>
  <inkml:trace contextRef="#ctx0" brushRef="#br0" timeOffset="1">193 61 12227 0 0,'0'0'8761'0'0,"-119"-31"-10889"0"0,101 25 280 0 0,-1-1-1041 0 0,1 0-1560 0 0,8 1-1504 0 0,1 2 2232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27.6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56 0 18700 0 0,'0'0'3343'0'0,"19"12"-3229"0"0,60 36-2 0 0,-59-33-22 0 0,-20-15-88 0 0,0 0-1 0 0,1 0 1 0 0,-1 0 0 0 0,0 0 0 0 0,0 0-1 0 0,0 0 1 0 0,0 0 0 0 0,0 0 0 0 0,0 1-1 0 0,0-1 1 0 0,0 0 0 0 0,0 0 0 0 0,0 0-1 0 0,0 0 1 0 0,0 0 0 0 0,1 0-1 0 0,-1 0 1 0 0,0 0 0 0 0,0 0 0 0 0,0 1-1 0 0,0-1 1 0 0,0 0 0 0 0,0 0 0 0 0,0 0-1 0 0,0 0 1 0 0,0 0 0 0 0,0 0-1 0 0,0 0 1 0 0,0 0 0 0 0,0 1 0 0 0,0-1-1 0 0,0 0 1 0 0,0 0 0 0 0,0 0 0 0 0,0 0-1 0 0,0 0 1 0 0,-1 0 0 0 0,1 0 0 0 0,0 0-1 0 0,0 0 1 0 0,0 1 0 0 0,0-1-1 0 0,0 0 1 0 0,0 0 0 0 0,0 0 0 0 0,0 0-1 0 0,0 0 1 0 0,0 0 0 0 0,0 0 0 0 0,-1 1 35 0 0,0 0-23 0 0,0 0-1 0 0,1 0 0 0 0,-1 0 0 0 0,0 0 0 0 0,0-1 0 0 0,0 1 0 0 0,1 0 0 0 0,-1-1 0 0 0,0 1 0 0 0,0 0 0 0 0,0-1 0 0 0,0 1 1 0 0,0-1-1 0 0,0 0 0 0 0,0 1 0 0 0,-2-1 0 0 0,-18 5 13 0 0,10-4-295 0 0,0-1 1 0 0,0-1 0 0 0,-19-3-1 0 0,23 3-76 0 0,36 26-286 0 0,-9-9 976 0 0,0 0 0 0 0,-1 2-1 0 0,0 0 1 0 0,26 35 0 0 0,-42-49-259 0 0,-1 0-1 0 0,0 0 1 0 0,1 0-1 0 0,-1 1 1 0 0,0-1-1 0 0,-1 0 1 0 0,1 1-1 0 0,1 8 1 0 0,-3-11-56 0 0,0 0 0 0 0,0 0 1 0 0,1 0-1 0 0,-1 0 0 0 0,-1 0 0 0 0,1 0 1 0 0,0-1-1 0 0,0 1 0 0 0,-1 0 0 0 0,1 0 1 0 0,-1 0-1 0 0,1 0 0 0 0,-1-1 0 0 0,0 1 0 0 0,0 0 1 0 0,0-1-1 0 0,0 1 0 0 0,0-1 0 0 0,0 1 1 0 0,0-1-1 0 0,0 1 0 0 0,-1-1 0 0 0,1 0 1 0 0,-2 2-1 0 0,-2 0 9 0 0,-1 0 0 0 0,1-1 0 0 0,0 0 0 0 0,0 0 1 0 0,-1 0-1 0 0,0 0 0 0 0,1-1 0 0 0,-1 0 0 0 0,0 0 0 0 0,-6 0 1 0 0,-2-1-274 0 0,0 0 1 0 0,0 0-1 0 0,-15-4 1 0 0,15 1-1396 0 0,-23-6 0 0 0,5-3-7588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0.2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245 29 5089 0 0,'0'0'10510'0'0,"-14"-1"-10346"0"0,-48-1-54 0 0,33 1 73 0 0,-49-10-1 0 0,70 10-153 0 0,-14-5 81 0 0,18 5 202 0 0,-1-1 1 0 0,0 1-1 0 0,0 0 0 0 0,-8 0 2144 0 0,18 11-2355 0 0,0 0-34 0 0,-1 1 0 0 0,0 1 0 0 0,0-1 0 0 0,-1 0-1 0 0,2 19 1 0 0,3 62 474 0 0,-7-75-504 0 0,0 4 87 0 0,17 455 2112 0 0,-18-291-1247 0 0,0-184-963 0 0,0-1 0 0 0,0 1 0 0 0,0 0 0 0 0,0 0 0 0 0,1 0 0 0 0,-1 0 0 0 0,0 0 0 0 0,0-1 0 0 0,1 1 0 0 0,-1 0 0 0 0,1 0 0 0 0,-1 0 0 0 0,1-1 0 0 0,-1 1 0 0 0,1 0 0 0 0,-1-1 0 0 0,1 1 0 0 0,-1 0 0 0 0,2 0 0 0 0,0 0 29 0 0,0 0 1 0 0,0 1-1 0 0,0-1 0 0 0,0 0 0 0 0,0 0 1 0 0,1-1-1 0 0,2 2 0 0 0,3 0 101 0 0,1-1 0 0 0,16 1 0 0 0,-24-2-154 0 0,75-1 430 0 0,-67 1-577 0 0,0-1 1 0 0,0-1 0 0 0,0 0 0 0 0,0 0 0 0 0,-1-1 0 0 0,12-5-1 0 0,-18 8-149 0 0,-1-1 0 0 0,0 0 0 0 0,1 1 0 0 0,-1-1-1 0 0,0 0 1 0 0,0 0 0 0 0,2-2 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1.2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 5281 0 0,'0'0'13164'0'0,"2"-1"-13124"0"0,2 0 45 0 0,0 1 0 0 0,0 0 0 0 0,1-1 0 0 0,-1 1-1 0 0,0 0 1 0 0,0 1 0 0 0,1-1 0 0 0,-1 1 0 0 0,0 0 0 0 0,0 0-1 0 0,0 0 1 0 0,0 1 0 0 0,0-1 0 0 0,0 1 0 0 0,0 0-1 0 0,-1 0 1 0 0,1 0 0 0 0,0 1 0 0 0,-1-1 0 0 0,5 6 0 0 0,-4-4 7 0 0,0-1 0 0 0,0 1 0 0 0,-1 0 1 0 0,0 1-1 0 0,0-1 0 0 0,0 0 1 0 0,0 1-1 0 0,-1 0 0 0 0,0 0 0 0 0,0-1 1 0 0,0 1-1 0 0,0 1 0 0 0,-1-1 1 0 0,0 0-1 0 0,0 0 0 0 0,0 8 0 0 0,-1-9-63 0 0,0-1 0 0 0,-1 0-1 0 0,1 0 1 0 0,-1 0 0 0 0,1 0-1 0 0,-1 0 1 0 0,0 1 0 0 0,0-1-1 0 0,0-1 1 0 0,-1 1 0 0 0,1 0-1 0 0,-1 0 1 0 0,0 0 0 0 0,0-1-1 0 0,0 1 1 0 0,0-1 0 0 0,0 0-1 0 0,0 1 1 0 0,0-1 0 0 0,-1 0-1 0 0,0 0 1 0 0,1 0 0 0 0,-5 1-1 0 0,-11 8 45 0 0,-1-1 0 0 0,-25 9 0 0 0,36-14 160 0 0,13-3 31 0 0,17-2 55 0 0,-18 0-348 0 0,239 0-834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1.5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15235 0 0,'0'0'6302'0'0,"7"22"-5716"0"0,23 68-148 0 0,-21-61-182 0 0,-8-19-52 0 0,-1-4-111 0 0,0-3-485 0 0,0 8 1140 0 0,-1 20-1 0 0,-3-11-3369 0 0,-7-1-8892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4:03.17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190 154 14101 0 0,'0'0'2661'0'0,"0"0"-2589"0"0,0 0 104 0 0,-37 0-76 0 0,19-3-100 0 0,-4 0-176 0 0,-1-1-461 0 0,1-1-183 0 0,1 0-1040 0 0,4-2-996 0 0,7 1-1792 0 0,2-4-1069 0 0</inkml:trace>
  <inkml:trace contextRef="#ctx0" brushRef="#br0" timeOffset="168.35">159 30 7037 0 0,'0'0'3292'0'0,"0"0"-1372"0"0,34-6-124 0 0,-30 5-328 0 0,-4 1-499 0 0,0 0-273 0 0,-7-1-460 0 0,-6 1-224 0 0,-5-1 152 0 0,-2 0-164 0 0,-5-1-88 0 0,1-1-708 0 0,0 1-473 0 0,-1-1-911 0 0,6 1-2236 0 0,-2-5-3513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2.3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5297 0 0,'0'0'16118'0'0,"3"13"-15683"0"0,11 45-74 0 0,-10-42-87 0 0,-2-1 0 0 0,0 0 0 0 0,0 23 0 0 0,-1 0 192 0 0,0 1-2032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2.74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12531 0 0,'0'0'10841'0'0,"3"21"-10421"0"0,10 68-43 0 0,-11-78-202 0 0,-1 0 0 0 0,0 0 1 0 0,-1 16-1 0 0,-1-9-8 0 0,1-10-107 0 0,-1 0-1 0 0,-2 10 1 0 0,-1 7-703 0 0,4-11-2031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5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 23 0 0 0,'0'0'15499'0'0,"-2"-5"-14469"0"0,-3-12-104 0 0,4 16-538 0 0,1 3 39 0 0,2 13 495 0 0,9 50 1437 0 0,4 88 0 0 0,-10 70-1084 0 0,-3-85-744 0 0,-1-118-465 0 0,-1 0 17 0 0,-1 27 0 0 0,1-46-183 0 0,0-1-1 0 0,0 1 1 0 0,0-1-1 0 0,0 1 1 0 0,-1-1 0 0 0,1 0-1 0 0,0 1 1 0 0,0-1-1 0 0,0 1 1 0 0,0-1-1 0 0,-1 1 1 0 0,1-1 0 0 0,0 0-1 0 0,0 1 1 0 0,-1-1-1 0 0,1 0 1 0 0,0 1-1 0 0,-1-1 1 0 0,1 0 0 0 0,0 1-1 0 0,-1-1 1 0 0,1 0-1 0 0,-1 0 1 0 0,1 1-1 0 0,-1-1 1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5.7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85 0 9466 0 0,'0'0'10458'0'0,"-11"19"-10320"0"0,-33 58-41 0 0,27-47-32 0 0,15-27-43 0 0,1-1 1 0 0,-1 1 0 0 0,1 1 0 0 0,-2 4 0 0 0,2-7 6 0 0,1 1 1 0 0,-1-1 0 0 0,1 0 0 0 0,0 0 0 0 0,-1 0-1 0 0,1 0 1 0 0,0 1 0 0 0,0-1 0 0 0,0 0 0 0 0,0 0-1 0 0,0 0 1 0 0,0 1 0 0 0,0-1 0 0 0,0 0 0 0 0,1 0-1 0 0,-1 0 1 0 0,0 1 0 0 0,1-1 0 0 0,-1 0 0 0 0,1 0-1 0 0,-1 0 1 0 0,1 0 0 0 0,0 0 0 0 0,-1 0 0 0 0,1 0-1 0 0,0 0 1 0 0,0 0 0 0 0,0 0 0 0 0,0-1 0 0 0,-1 1-1 0 0,1 0 1 0 0,0-1 0 0 0,0 1 0 0 0,0 0 0 0 0,1-1-1 0 0,-1 1 1 0 0,0-1 0 0 0,0 1 0 0 0,0-1 0 0 0,2 1-1 0 0,4 0 45 0 0,1 1 0 0 0,-1-1 0 0 0,1 0 0 0 0,-1 0 0 0 0,9-1 0 0 0,-10 0-53 0 0,1 0 0 0 0,-1-1 0 0 0,0 1 0 0 0,1-1-1 0 0,-1-1 1 0 0,0 1 0 0 0,0-1 0 0 0,8-3 0 0 0,-11 3-49 0 0,0 0 1 0 0,0 0 0 0 0,0 0-1 0 0,-1 0 1 0 0,1 0 0 0 0,0 0-1 0 0,-1-1 1 0 0,1 1 0 0 0,-1-1-1 0 0,0 1 1 0 0,0-1 0 0 0,0 0-1 0 0,0 0 1 0 0,-1 0 0 0 0,1 0-1 0 0,1-7 1 0 0,-1 3 13 0 0,0 0 0 0 0,-1 0 0 0 0,0 0 0 0 0,0-14 1 0 0,4 38 132 0 0,0-2-28 0 0,-1 12 132 0 0,1-5-41 0 0,-2 1 0 0 0,-1-1 0 0 0,0 1 0 0 0,-3 38 0 0 0,-5-32 161 0 0,0-15-2276 0 0,-4-4-6005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6.20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39 18404 0 0,'0'0'1598'0'0,"1"-7"-1568"0"0,1 2-11 0 0,-1 0-1 0 0,0 1 0 0 0,1 0 1 0 0,2-6-1 0 0,-4 10-9 0 0,1 0 0 0 0,-1-1-1 0 0,1 1 1 0 0,-1 0 0 0 0,1-1-1 0 0,-1 1 1 0 0,1 0 0 0 0,0-1-1 0 0,-1 1 1 0 0,1 0 0 0 0,-1 0-1 0 0,1 0 1 0 0,0 0 0 0 0,-1-1-1 0 0,1 1 1 0 0,-1 0 0 0 0,1 0-1 0 0,0 0 1 0 0,-1 0 0 0 0,1 0-1 0 0,0 1 1 0 0,-1-1 0 0 0,1 0-1 0 0,-1 0 1 0 0,1 0 0 0 0,0 0-1 0 0,-1 1 1 0 0,2 0 0 0 0,19 10 319 0 0,-16-8-198 0 0,5 2 107 0 0,-1 0 0 0 0,-1 0 1 0 0,17 14-1 0 0,-23-17-209 0 0,0 1 1 0 0,0-1-1 0 0,1 0 0 0 0,-1 1 1 0 0,-1-1-1 0 0,1 1 0 0 0,0 0 1 0 0,-1 0-1 0 0,1 0 0 0 0,-1 0 1 0 0,0-1-1 0 0,0 2 0 0 0,0-1 1 0 0,0 0-1 0 0,0 0 0 0 0,-1 0 0 0 0,1 4 1 0 0,-2-7-22 0 0,1 1 0 0 0,0-1 0 0 0,0 1 0 0 0,-1 0 0 0 0,1-1 0 0 0,0 1 0 0 0,0-1 0 0 0,-1 1 0 0 0,1-1 0 0 0,-1 1 0 0 0,1-1 0 0 0,-1 1 0 0 0,1-1 0 0 0,-1 0 0 0 0,1 1 1 0 0,-1-1-1 0 0,1 0 0 0 0,-1 1 0 0 0,1-1 0 0 0,-1 0 0 0 0,1 0 0 0 0,-1 1 0 0 0,0-1 0 0 0,1 0 0 0 0,-1 0 0 0 0,1 0 0 0 0,-1 0 0 0 0,0 0 0 0 0,0 0 0 0 0,-23 2 108 0 0,22-3-115 0 0,-6 1-51 0 0,1-1-1 0 0,-1 0 0 0 0,1 0 1 0 0,-9-3-1 0 0,6 1-39 0 0,46 29 95 0 0,-27-19 49 0 0,0 0 0 0 0,-1 0 0 0 0,1 1 1 0 0,-2 1-1 0 0,10 12 0 0 0,-14-17-9 0 0,0 0 0 0 0,0 0 0 0 0,-1 1-1 0 0,1-1 1 0 0,-1 1 0 0 0,-1-1 0 0 0,1 1 0 0 0,-1 0 0 0 0,1 0 0 0 0,-1 0 0 0 0,-1 0 0 0 0,1 0 0 0 0,-1 0 0 0 0,0 8 0 0 0,0-12-21 0 0,-1 1 0 0 0,1 0 1 0 0,-1-1-1 0 0,1 1 1 0 0,-1-1-1 0 0,0 1 1 0 0,0-1-1 0 0,0 1 0 0 0,0-1 1 0 0,0 0-1 0 0,0 1 1 0 0,0-1-1 0 0,0 0 1 0 0,0 0-1 0 0,-1 0 0 0 0,1 0 1 0 0,0 0-1 0 0,-1 0 1 0 0,1 0-1 0 0,-1 0 0 0 0,1-1 1 0 0,-1 1-1 0 0,0 0 1 0 0,1-1-1 0 0,-4 1 1 0 0,-2 1-25 0 0,-1-1 0 0 0,0 1 0 0 0,0-2 0 0 0,-9 1 0 0 0,10-1-326 0 0,0-1 0 0 0,0 0 1 0 0,0 0-1 0 0,0 0 0 0 0,-9-4 0 0 0,-16-9-7517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6.68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13779 0 0,'0'0'2914'0'0,"15"3"-2778"0"0,3-1-81 0 0,69 13 314 0 0,-71-11-160 0 0,-7-2-42 0 0,0 0 0 0 0,16 6 0 0 0,-23-7-112 0 0,1 0 1 0 0,0 1-1 0 0,-1-1 0 0 0,1 1 0 0 0,0 0 0 0 0,-1 0 0 0 0,0 0 0 0 0,0 0 0 0 0,1 0 1 0 0,-1 1-1 0 0,0-1 0 0 0,2 4 0 0 0,5 11 406 0 0,0 1 0 0 0,0 0 1 0 0,8 28-1 0 0,10 61 879 0 0,-6 44-274 0 0,-14 2 6 0 0,5 49 104 0 0,-9-183-1085 0 0,0 8 152 0 0,-1 1 0 0 0,-1 41 0 0 0,-2-67-217 0 0,1 0 0 0 0,0 1 1 0 0,-1-1-1 0 0,0 0 0 0 0,1 0 0 0 0,-1 0 0 0 0,0 0 1 0 0,0 0-1 0 0,0 0 0 0 0,0 0 0 0 0,-1 0 0 0 0,1 0 1 0 0,-1 0-1 0 0,1-1 0 0 0,-1 1 0 0 0,1 0 0 0 0,-1-1 1 0 0,0 1-1 0 0,0-1 0 0 0,0 0 0 0 0,0 0 1 0 0,0 0-1 0 0,0 0 0 0 0,0 0 0 0 0,0 0 0 0 0,0 0 1 0 0,0-1-1 0 0,-3 1 0 0 0,-7 2-13 0 0,0-1 1 0 0,0-1-1 0 0,0 0 0 0 0,-14-2 0 0 0,16 1-170 0 0,5 0-358 0 0,-29-1-735 0 0,23 0-2366 0 0,0-2-3953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7.6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61 0 0 0,'0'0'13180'0'0,"11"5"-9851"0"0,23 1-2593 0 0,1-1 1 0 0,0-1-1 0 0,39-2 0 0 0,-36-1-175 0 0,-37-1-547 0 0,231 0 3670 0 0,-224 0-3565 0 0,-6 0-89 0 0,0 0-1 0 0,0 0 1 0 0,0 0 0 0 0,0 0 0 0 0,0 0-1 0 0,0-1 1 0 0,0 1 0 0 0,0 0 0 0 0,0-1-1 0 0,0 0 1 0 0,0 0 0 0 0,2-1-1 0 0,-4 2-33 0 0,0 0 0 0 0,0 0 0 0 0,0 0 0 0 0,0-1 0 0 0,0 1 0 0 0,1 0 0 0 0,-1 0 0 0 0,0 0 0 0 0,0-1 0 0 0,0 1 0 0 0,0 0 0 0 0,0 0 0 0 0,0-1 0 0 0,0 1 0 0 0,0 0-1 0 0,0 0 1 0 0,-1 0 0 0 0,1-1 0 0 0,0 1 0 0 0,0 0 0 0 0,0 0 0 0 0,0 0 0 0 0,0-1 0 0 0,0 1 0 0 0,0 0 0 0 0,0 0 0 0 0,-1 0 0 0 0,1 0 0 0 0,0-1 0 0 0,0 1-1 0 0,0 0 1 0 0,0 0 0 0 0,-1 0 0 0 0,1 0 0 0 0,0 0 0 0 0,0-1 0 0 0,0 1 0 0 0,-1 0 0 0 0,-9-6-162 0 0,8 5 114 0 0,-11-5-51 0 0,1 0-1 0 0,-15-4 0 0 0,17 7 65 0 0,0-1 0 0 0,1 0 0 0 0,-1-1-1 0 0,1 0 1 0 0,-9-6 0 0 0,18 11 47 0 0,0 0 1 0 0,-1 0 0 0 0,1-1-1 0 0,0 1 1 0 0,0 0 0 0 0,-1 0 0 0 0,1-1-1 0 0,0 1 1 0 0,0 0 0 0 0,-1 0-1 0 0,1-1 1 0 0,0 1 0 0 0,0 0-1 0 0,0-1 1 0 0,0 1 0 0 0,-1 0-1 0 0,1-1 1 0 0,0 1 0 0 0,0 0 0 0 0,0-1-1 0 0,0 1 1 0 0,5-3 131 0 0,11 3-127 0 0,-9 2-1 0 0,-1 0-1 0 0,0 1 1 0 0,1-1 0 0 0,-1 1 0 0 0,9 6 0 0 0,-1 0 105 0 0,14 12 1 0 0,-22-16-64 0 0,-1 1 0 0 0,1-1-1 0 0,-1 1 1 0 0,0 1-1 0 0,0-1 1 0 0,-1 1-1 0 0,7 12 1 0 0,-9-15-31 0 0,0 0 1 0 0,-1 0 0 0 0,1 0-1 0 0,-1 1 1 0 0,0-1-1 0 0,0 0 1 0 0,-1 1-1 0 0,1-1 1 0 0,-1 0 0 0 0,0 1-1 0 0,0-1 1 0 0,0 0-1 0 0,0 1 1 0 0,-1-1-1 0 0,-2 8 1 0 0,2-9-26 0 0,-1 0 0 0 0,1 0 0 0 0,-1 0 0 0 0,0-1 0 0 0,0 1 0 0 0,0 0 0 0 0,0-1 0 0 0,0 0 0 0 0,-1 1 0 0 0,1-1 0 0 0,-1 0-1 0 0,1 0 1 0 0,-1 0 0 0 0,0-1 0 0 0,-3 2 0 0 0,-21 9-2308 0 0,1-4-5411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7.95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19708 0 0,'0'0'2905'0'0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8.3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17052 0 0,'0'0'3608'0'0</inkml:trace>
  <inkml:trace contextRef="#ctx0" brushRef="#br0" timeOffset="1">208 17 12499 0 0,'0'0'6257'0'0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38.7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35 10386 0 0,'0'0'10061'0'0,"4"-2"-10141"0"0,-1 1 79 0 0,-1 0 1 0 0,0 0-1 0 0,1 0 0 0 0,-1 1 1 0 0,1-1-1 0 0,-1 1 0 0 0,1-1 1 0 0,-1 1-1 0 0,1 0 0 0 0,-1 0 1 0 0,1 0-1 0 0,-1 0 0 0 0,1 1 1 0 0,-1-1-1 0 0,5 2 0 0 0,153 47 907 0 0,-121-39-323 0 0,0-3 0 0 0,49 3-1 0 0,-42-9 121 0 0,-45-1-697 0 0,-1 0 0 0 0,0 0-1 0 0,0 0 1 0 0,1 0 0 0 0,-1 0 0 0 0,0 0 0 0 0,0 0-1 0 0,0 0 1 0 0,1 0 0 0 0,-1 0 0 0 0,0 0 0 0 0,0 0-1 0 0,1 0 1 0 0,-1 0 0 0 0,0 0 0 0 0,0 0 0 0 0,1-1-1 0 0,-1 1 1 0 0,0 0 0 0 0,0 0 0 0 0,0 0 0 0 0,1 0-1 0 0,-1 0 1 0 0,0-1 0 0 0,0 1 0 0 0,0 0 0 0 0,0 0-1 0 0,0 0 1 0 0,1 0 0 0 0,-1-1 0 0 0,-3-6-46 0 0,-11-5-133 0 0,4 5 66 0 0,0 1 0 0 0,-14-7 0 0 0,16 10-23 0 0,0-1 0 0 0,1 0 1 0 0,-1-1-1 0 0,1 1 1 0 0,0-1-1 0 0,-10-10 0 0 0,17 14 125 0 0,-1 1-1 0 0,1 0 0 0 0,0-1 0 0 0,-1 1 0 0 0,1 0 0 0 0,-1-1 0 0 0,1 1 1 0 0,0-1-1 0 0,0 1 0 0 0,-1 0 0 0 0,1-1 0 0 0,0 1 0 0 0,0-1 0 0 0,-1 1 1 0 0,1-1-1 0 0,0 1 0 0 0,0-1 0 0 0,0 1 0 0 0,0-1 0 0 0,0 1 0 0 0,0-1 1 0 0,0 1-1 0 0,0-1 0 0 0,0 1 0 0 0,0-1 0 0 0,0 1 0 0 0,0-1 0 0 0,0 0 1 0 0,1 1-7 0 0,-1-1 1 0 0,1 1-1 0 0,0-1 0 0 0,-1 1 1 0 0,1 0-1 0 0,-1-1 1 0 0,1 1-1 0 0,0 0 1 0 0,-1-1-1 0 0,1 1 1 0 0,0 0-1 0 0,0 0 1 0 0,-1 0-1 0 0,1 0 1 0 0,0 0-1 0 0,1 0 0 0 0,3 0 1 0 0,0 0 0 0 0,0 0-1 0 0,0 1 1 0 0,8 2 0 0 0,-4 1 96 0 0,0 0 1 0 0,0 0 0 0 0,-1 1 0 0 0,1 0-1 0 0,-1 1 1 0 0,0 0 0 0 0,10 10-1 0 0,-7-5 114 0 0,-2-1 0 0 0,1 1-1 0 0,-1 0 1 0 0,11 20 0 0 0,-19-28-146 0 0,1 1 0 0 0,0-1 0 0 0,-1 1 0 0 0,1 0 0 0 0,-1-1 0 0 0,0 1-1 0 0,-1 0 1 0 0,1 0 0 0 0,0 0 0 0 0,-1 0 0 0 0,0 0 0 0 0,0-1 0 0 0,-1 7 0 0 0,1-9-40 0 0,-1 0-1 0 0,1 0 0 0 0,-1 1 1 0 0,1-1-1 0 0,-1 0 0 0 0,1 0 1 0 0,-1 0-1 0 0,0 0 1 0 0,0 1-1 0 0,0-1 0 0 0,1 0 1 0 0,-1-1-1 0 0,0 1 0 0 0,0 0 1 0 0,0 0-1 0 0,0 0 1 0 0,-1 0-1 0 0,1-1 0 0 0,0 1 1 0 0,0-1-1 0 0,0 1 0 0 0,-1-1 1 0 0,-1 1-1 0 0,-3 1-124 0 0,0 0 0 0 0,0-1-1 0 0,-12 1 1 0 0,-25-1-1996 0 0,14-1-4039 0 0,19 0 1811 0 0,-3 0-6906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4:01.81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240 196 4712 0 0,'0'0'2073'0'0,"0"0"529"0"0,0 0-1353 0 0,0 0-726 0 0,0 0 236 0 0,0 0 52 0 0,0 0-3 0 0,0 0-27 0 0,4-4-88 0 0,-1 1-625 0 0,-1 1 0 0 0,1-1-1 0 0,-1 0 1 0 0,0 0-1 0 0,0 0 1 0 0,0 0-1 0 0,0-1 1 0 0,-1 1-1 0 0,1 0 1 0 0,-1-1 0 0 0,0 1-1 0 0,0-1 1 0 0,0 1-1 0 0,-1-1 1 0 0,1 0-1 0 0,-1 1 1 0 0,0-1 0 0 0,0 0-1 0 0,0 1 1 0 0,0-1-1 0 0,-1 0 1 0 0,1 1-1 0 0,-1-1 1 0 0,0 1 0 0 0,0-1-1 0 0,0 1 1 0 0,-1-1-1 0 0,1 1 1 0 0,-1-1-68 0 0,0-1-21 0 0,0 0-1 0 0,0 0 1 0 0,-1-1-1 0 0,0 2 1 0 0,0-1 0 0 0,0 0-1 0 0,0 1 1 0 0,-1-1 0 0 0,1 1-1 0 0,-1 0 1 0 0,0 0 0 0 0,-1 0-1 0 0,1 1 1 0 0,-1 0 0 0 0,1-1-1 0 0,-1 2 1 0 0,0-1 0 0 0,0 0-1 0 0,0 1 1 0 0,-1 0 0 0 0,1 0-1 0 0,0 1 1 0 0,-1 0 0 0 0,0 0-1 0 0,1 0 1 0 0,-1 0-1 0 0,1 1 1 0 0,-1 0 0 0 0,0 0-1 0 0,1 0 1 0 0,-1 1 0 0 0,1 0-1 0 0,-1 0 1 0 0,1 0 0 0 0,-1 1-1 0 0,1 0 1 0 0,0 0 0 0 0,-1 0-1 0 0,1 1 1 0 0,1-1 0 0 0,-1 1-1 0 0,0 1 1 0 0,1-1 0 0 0,-1 1-1 0 0,1-1 1 0 0,0 1 21 0 0,0-1 22 0 0,1 0 1 0 0,-1 0-1 0 0,1 0 1 0 0,0 0-1 0 0,0 0 1 0 0,0 1 0 0 0,0-1-1 0 0,1 1 1 0 0,-1-1-1 0 0,1 1 1 0 0,0 0-1 0 0,0 0 1 0 0,1 0-1 0 0,-1 1 1 0 0,1-1-1 0 0,0 0 1 0 0,0 0-1 0 0,0 1 1 0 0,1-1-1 0 0,-1 1 1 0 0,1-1 0 0 0,0 0-1 0 0,0 1 1 0 0,1-1-1 0 0,-1 1 1 0 0,1-1-1 0 0,0 0 1 0 0,0 1-1 0 0,1-1 1 0 0,-1 0-1 0 0,1 0 1 0 0,0 0-1 0 0,0 0 1 0 0,0 0-1 0 0,1-1 1 0 0,-1 1 0 0 0,1 0-1 0 0,0-1 1 0 0,0 0-1 0 0,0 0 1 0 0,0 0-1 0 0,1 0 1 0 0,-1 0-1 0 0,4 1-22 0 0,110 7 523 0 0,-105-19-1303 0 0,-11-3-6694 0 0,-3 7 573 0 0</inkml:trace>
  <inkml:trace contextRef="#ctx0" brushRef="#br0" timeOffset="431.7">342 279 4244 0 0,'0'0'6734'0'0,"0"0"-4245"0"0,0 0-1565 0 0,0 0-120 0 0,0 0-42 0 0,0 0-359 0 0,0 0-287 0 0,0 0-149 0 0,3-2-93 0 0,58 33-15 0 0,-60-30 145 0 0,0-1 1 0 0,0 1 0 0 0,-1 0-1 0 0,1-1 1 0 0,0 1-1 0 0,-1 0 1 0 0,1 0 0 0 0,-1 0-1 0 0,1-1 1 0 0,-1 1-1 0 0,1 0 1 0 0,-1 0 0 0 0,1 0-1 0 0,-1 0 1 0 0,0 0-1 0 0,1 0 1 0 0,-1 0 0 0 0,0 0-1 0 0,0 0 1 0 0,0 0-1 0 0,0 0 1 0 0,0 0 0 0 0,0 0-1 0 0,0 0 1 0 0,0 0-1 0 0,0 0 1 0 0,-1 0 0 0 0,1 0-1 0 0,0-1 1 0 0,-1 1-1 0 0,1 0 1 0 0,0 0 0 0 0,-1 0-1 0 0,1 0 1 0 0,-1 0-1 0 0,1 0 1 0 0,-1-1 0 0 0,0 1-1 0 0,1 0 1 0 0,-1-1-1 0 0,0 1 1 0 0,0 0 0 0 0,1-1-1 0 0,-1 1 1 0 0,0-1-1 0 0,0 1 1 0 0,0-1 0 0 0,0 1-1 0 0,0-1 1 0 0,0 0-1 0 0,0 1 1 0 0,0-1 0 0 0,1 0-1 0 0,-1 0 1 0 0,0 0-1 0 0,0 1 1 0 0,0-1 0 0 0,0 0-1 0 0,0-1 1 0 0,0 1-1 0 0,0 0 1 0 0,0 0 0 0 0,0 0-1 0 0,0 0 1 0 0,-1-1-5 0 0,3 1-47 0 0,-1 1 1 0 0,0-1-1 0 0,1 0 1 0 0,-1 1-1 0 0,0-1 1 0 0,0 0-1 0 0,1 1 1 0 0,-1-1-1 0 0,0 1 1 0 0,0-1-1 0 0,0 0 1 0 0,0 1-1 0 0,1-1 1 0 0,-1 1-1 0 0,0-1 1 0 0,0 1-1 0 0,0-1 1 0 0,0 1-1 0 0,0-1 1 0 0,0 0-1 0 0,0 1 1 0 0,0-1-1 0 0,0 1 1 0 0,0-1-1 0 0,-1 1 1 0 0,1-1-1 0 0,0 1 1 0 0,0-1-1 0 0,0 0 1 0 0,0 1-1 0 0,-1-1 47 0 0,32 6 196 0 0,36 36 1045 0 0,-66-41-1211 0 0,-1 0 1 0 0,1 0-1 0 0,0 1 0 0 0,-1-1 0 0 0,1 0 0 0 0,-1 1 0 0 0,1-1 0 0 0,-1 0 1 0 0,1 1-1 0 0,-1-1 0 0 0,0 1 0 0 0,0-1 0 0 0,0 0 0 0 0,0 1 1 0 0,0-1-1 0 0,0 1 0 0 0,0-1 0 0 0,0 0 0 0 0,-1 1 0 0 0,1-1 0 0 0,0 1 1 0 0,-1-1-1 0 0,0 0 0 0 0,1 1 0 0 0,-1-1 0 0 0,1 0 0 0 0,-1 0 1 0 0,0 0-1 0 0,0 1 0 0 0,0-1 0 0 0,0 0 0 0 0,0 0 0 0 0,0 0 0 0 0,0 0 1 0 0,0 0-1 0 0,0-1 0 0 0,0 1 0 0 0,-1 0 0 0 0,1 0 0 0 0,0-1 1 0 0,0 1-1 0 0,-1-1 0 0 0,1 1 0 0 0,-1-1 0 0 0,1 0 0 0 0,0 1 0 0 0,-1-1 1 0 0,1 0-1 0 0,-1 0 0 0 0,1 0 0 0 0,0 0 0 0 0,-1 0-30 0 0,-71 13 96 0 0,30-23-5888 0 0,42 7 1081 0 0,4-3-2232 0 0</inkml:trace>
  <inkml:trace contextRef="#ctx0" brushRef="#br0" timeOffset="710.59">747 304 11385 0 0,'0'0'2724'0'0,"0"0"-2520"0"0,0 0 564 0 0,-9 41 12 0 0,3-26-71 0 0,-3 1-273 0 0,0 1-164 0 0,-5 0-72 0 0,1 0-100 0 0,0-1-100 0 0,-2-2-88 0 0,2-2-100 0 0,2-3-260 0 0,2-3-441 0 0,2-3-903 0 0,3-3-1432 0 0,3-5-4157 0 0</inkml:trace>
  <inkml:trace contextRef="#ctx0" brushRef="#br0" timeOffset="957.3">659 359 7749 0 0,'0'0'4996'0'0,"0"0"-4408"0"0,24 32 176 0 0,-15-16 400 0 0,3 2-436 0 0,-1 0-287 0 0,1 0-201 0 0,-5-2-140 0 0,2-3-40 0 0,-1 2-8 0 0,-1-4-52 0 0,1-2-40 0 0,-1-1-725 0 0,-1-5-1063 0 0,-1 0-2148 0 0,3-10-5633 0 0</inkml:trace>
  <inkml:trace contextRef="#ctx0" brushRef="#br0" timeOffset="1204.57">921 362 5613 0 0,'0'0'7207'0'0,"0"0"-5076"0"0,0 0-1976 0 0,7 0-170 0 0,-1 0 20 0 0,-3-1-3 0 0,0 0-1 0 0,0 0 1 0 0,1 0-1 0 0,-1 0 1 0 0,0 1 0 0 0,0-1-1 0 0,1 1 1 0 0,-1 0-1 0 0,0 0 1 0 0,1 0-1 0 0,-1 0 1 0 0,0 1-1 0 0,0-1 1 0 0,1 1-1 0 0,-1 0 1 0 0,0 0-1 0 0,0 0 1 0 0,0 0 0 0 0,0 1-1 0 0,0-1 1 0 0,0 1-1 0 0,0 0 1 0 0,-1-1-1 0 0,1 1 1 0 0,-1 1-1 0 0,1-1 1 0 0,-1 0-1 0 0,0 1 1 0 0,0-1 0 0 0,0 1-1 0 0,0-1 1 0 0,0 1-1 0 0,0 0 1 0 0,-1 0-1 0 0,1 0 1 0 0,-1 0-1 0 0,0 1-1 0 0,-53 15-585 0 0,20-16-1743 0 0,73 17 3206 0 0,-29-13-355 0 0,-5-5-318 0 0,-1 1 0 0 0,0-1-1 0 0,0 1 1 0 0,0 1 0 0 0,0-1 0 0 0,-1 1 0 0 0,1 0 0 0 0,-1 0 0 0 0,0 1 0 0 0,-1 0 0 0 0,1 0 0 0 0,-1 0 0 0 0,1 0 0 0 0,-2 1 0 0 0,1-1 0 0 0,2 6-205 0 0,-8-9 25 0 0,1 1 1 0 0,-1-1-1 0 0,0 1 0 0 0,1-1 1 0 0,-1 0-1 0 0,-1 0 0 0 0,1 1 0 0 0,0-1 1 0 0,0-1-1 0 0,-1 1 0 0 0,1 0 0 0 0,-1-1 1 0 0,1 1-1 0 0,-1-1 0 0 0,0 0 0 0 0,0 0 1 0 0,0 0-1 0 0,1 0 0 0 0,-1 0 1 0 0,0-1-1 0 0,0 1 0 0 0,0-1 0 0 0,0 0 1 0 0,0 0-1 0 0,0 0 0 0 0,0 0 0 0 0,0 0 1 0 0,0-1-1 0 0,-2 0-25 0 0,-56-5-5313 0 0,46 3-202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6.2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39 600 0 0,'0'0'13026'0'0,"15"2"-12369"0"0,102 9 862 0 0,135 3 2533 0 0,-252-14-4058 0 0,0 0 1 0 0,0 0 0 0 0,0-1 0 0 0,0 1 0 0 0,0 0 0 0 0,0 0 0 0 0,0 0 0 0 0,0 0 0 0 0,1 0 0 0 0,-1-1 0 0 0,0 1-1 0 0,0 0 1 0 0,0 0 0 0 0,0 0 0 0 0,0 0 0 0 0,0 0 0 0 0,0-1 0 0 0,0 1 0 0 0,0 0 0 0 0,0 0 0 0 0,0 0 0 0 0,0 0-1 0 0,-1-1 1 0 0,1 1 0 0 0,0 0 0 0 0,0 0 0 0 0,0 0 0 0 0,0 0 0 0 0,0 0 0 0 0,0-1 0 0 0,0 1 0 0 0,0 0-1 0 0,0 0 1 0 0,0 0 0 0 0,-1 0 0 0 0,1 0 0 0 0,0 0 0 0 0,0 0 0 0 0,0 0 0 0 0,0-1 0 0 0,-1 1 0 0 0,-3-6-259 0 0,-5-2 27 0 0,4 4 245 0 0,1 0 0 0 0,0 0 0 0 0,0 0 0 0 0,1-1 0 0 0,-1 1 0 0 0,-4-10 0 0 0,8 14 3 0 0,0-1 1 0 0,-1 1-1 0 0,1 0 1 0 0,0 0-1 0 0,0 0 1 0 0,0 0-1 0 0,0 0 1 0 0,0-1 0 0 0,0 1-1 0 0,0 0 1 0 0,0 0-1 0 0,0 0 1 0 0,0 0-1 0 0,0 0 1 0 0,0-1-1 0 0,0 1 1 0 0,0 0-1 0 0,0 0 1 0 0,0 0-1 0 0,0 0 1 0 0,0 0-1 0 0,1-1 1 0 0,-1 1-1 0 0,0 0 1 0 0,0 0 0 0 0,0 0-1 0 0,0 0 1 0 0,0 0-1 0 0,0 0 1 0 0,0 0-1 0 0,0-1 1 0 0,0 1-1 0 0,1 0 1 0 0,-1 0-1 0 0,0 0 1 0 0,0 0-1 0 0,0 0 1 0 0,0 0-1 0 0,0 0 1 0 0,0 0-1 0 0,1 0 1 0 0,-1 0 0 0 0,0 0-1 0 0,11-1 232 0 0,10 5 39 0 0,-13 0-179 0 0,0 0-1 0 0,0 0 1 0 0,-1 0-1 0 0,0 1 1 0 0,0 0 0 0 0,0 0-1 0 0,-1 1 1 0 0,1 0-1 0 0,-1 0 1 0 0,-1 1 0 0 0,1-1-1 0 0,-1 1 1 0 0,7 13-1 0 0,-11-17-64 0 0,0 0 1 0 0,0 1-1 0 0,0-1 0 0 0,0 0 0 0 0,-1 1 0 0 0,1-1 1 0 0,-1 1-1 0 0,0-1 0 0 0,-1 4 0 0 0,1-4-16 0 0,0-1-1 0 0,0 0 1 0 0,-1 0 0 0 0,1 0-1 0 0,-1 0 1 0 0,1 1-1 0 0,-1-1 1 0 0,0 0-1 0 0,0 0 1 0 0,0 0 0 0 0,0 0-1 0 0,0-1 1 0 0,-1 1-1 0 0,-1 3 1 0 0,-2-1-126 0 0,0-1 0 0 0,0 1 0 0 0,0-1 1 0 0,0 0-1 0 0,0-1 0 0 0,-1 1 0 0 0,1-1 1 0 0,-11 3-1 0 0,-5-1-3275 0 0,0-1-3896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6.6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20292 0 0,'0'0'2617'0'0</inkml:trace>
  <inkml:trace contextRef="#ctx0" brushRef="#br0" timeOffset="1">274 5 7914 0 0,'0'0'9986'0'0,"49"-3"-27886"0"0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6.9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5 12059 0 0,'0'0'8465'0'0,"60"-5"-23260"0"0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26:57.3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6649 0 0,'0'0'11267'0'0,"18"4"-10752"0"0,60 13 3 0 0,-48-11 545 0 0,60 3 0 0 0,-54-6-775 0 0,37-1-33 0 0,-72-3-327 0 0,-4-3-99 0 0,-3-1-189 0 0,-14-5-202 0 0,14 8 350 0 0,0-1 1 0 0,1 0-1 0 0,-1 0 1 0 0,1 0-1 0 0,0-1 1 0 0,0 1-1 0 0,0-1 1 0 0,-6-8-1 0 0,11 12 213 0 0,-1 0 0 0 0,1 0 0 0 0,0 0-1 0 0,0 0 1 0 0,0 0 0 0 0,0 0 0 0 0,0 0-1 0 0,0 0 1 0 0,0-1 0 0 0,0 1 0 0 0,-1 0-1 0 0,1 0 1 0 0,0 0 0 0 0,0 0 0 0 0,0 0-1 0 0,0 0 1 0 0,0-1 0 0 0,0 1 0 0 0,0 0-1 0 0,0 0 1 0 0,0 0 0 0 0,0 0-1 0 0,0 0 1 0 0,0-1 0 0 0,0 1 0 0 0,0 0-1 0 0,0 0 1 0 0,0 0 0 0 0,0 0 0 0 0,0 0-1 0 0,0-1 1 0 0,0 1 0 0 0,0 0 0 0 0,0 0-1 0 0,0 0 1 0 0,0 0 0 0 0,1 0 0 0 0,-1 0-1 0 0,0-1 1 0 0,0 1 0 0 0,0 0 0 0 0,0 0-1 0 0,0 0 1 0 0,0 0 0 0 0,0 0 0 0 0,0 0-1 0 0,1 0 1 0 0,-1 0 0 0 0,0 0 0 0 0,0-1-1 0 0,0 1 1 0 0,11 0-94 0 0,14 6 135 0 0,-12-1 314 0 0,-1 1-1 0 0,0 0 1 0 0,0 1-1 0 0,21 16 1 0 0,-30-21-278 0 0,0 1-1 0 0,0 0 1 0 0,0 0 0 0 0,0 0 0 0 0,0 0-1 0 0,-1 1 1 0 0,0-1 0 0 0,1 1 0 0 0,-1 0-1 0 0,-1-1 1 0 0,1 1 0 0 0,0 0-1 0 0,-1 0 1 0 0,0 0 0 0 0,0 0 0 0 0,0 0-1 0 0,0 0 1 0 0,-1 1 0 0 0,0-1 0 0 0,0 6-1 0 0,0-8-60 0 0,0 0-1 0 0,-1-1 0 0 0,0 1 1 0 0,1 0-1 0 0,-1 0 0 0 0,0-1 1 0 0,0 1-1 0 0,0 0 0 0 0,0-1 1 0 0,0 1-1 0 0,0-1 0 0 0,0 0 1 0 0,0 1-1 0 0,-1-1 1 0 0,1 0-1 0 0,0 1 0 0 0,-3 0 1 0 0,-4 4-645 0 0,0-1 0 0 0,-11 4 0 0 0,5-2-1675 0 0,9-4 1078 0 0,-8 4-6646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18.1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0 0 0,'0'0'0'0'0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18.70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64 2 0 0 0,'0'0'724'0'0,"1"-1"-277"0"0,0 1-420 0 0,-1 0 1 0 0,0 0-1 0 0,0 0 1 0 0,0 0-1 0 0,1 0 1 0 0,-1 0-1 0 0,0 0 0 0 0,0 0 1 0 0,1 0-1 0 0,-1 0 1 0 0,0 0-1 0 0,0 0 1 0 0,1 0-1 0 0,-1 0 0 0 0,0 0 1 0 0,0 0-1 0 0,0 0 1 0 0,1 0-1 0 0,-1 0 1 0 0,0 1-1 0 0,0-1 1 0 0,0 0-1 0 0,1 0 0 0 0,-1 0 1 0 0,0 0-1 0 0,0 0 1 0 0,0 1-1 0 0,0-1 1 0 0,1 0-1 0 0,-1 0 0 0 0,0 0 1 0 0,0 1-1 0 0,0-1 1 0 0,0 0-1 0 0,0 0 1 0 0,0 1-1 0 0,4 13 714 0 0,-3 21 106 0 0,-1-32-787 0 0,0 1 3 0 0,0 0 0 0 0,-1-1 0 0 0,1 1 0 0 0,-1 0 0 0 0,0 0-1 0 0,0 0 1 0 0,-1 0 0 0 0,1-1 0 0 0,-1 1 0 0 0,-2 4 0 0 0,-3 3 227 0 0,-16 18-1 0 0,15-19-161 0 0,-10 15 0 0 0,14-21-966 0 0,4-3 594 0 0,-1-1 1 0 0,1 0 0 0 0,0 0-1 0 0,0 1 1 0 0,-1-1-1 0 0,1 0 1 0 0,0 1-1 0 0,0-1 1 0 0,-1 0 0 0 0,1 1-1 0 0,0-1 1 0 0,0 0-1 0 0,0 1 1 0 0,-1-1 0 0 0,1 0-1 0 0,0 1 1 0 0,0 0-1 0 0,0 0 103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19.1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0 0 0,'104'82'0'0'0,"-73"-56"0"0"0,-23-20 0 0 0,0 0 0 0 0,12 6 0 0 0,-19-11 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2:19.46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352 11 0 0 0,'-121'-9'0'0'0,"89"7"9"0"0,-46 3 0 0 0,59 1-10 0 0,0 1 0 0 0,-28 9 0 0 0,42-11-2 0 0,1 0 1 0 0,-1 1-1 0 0,0 0 1 0 0,0 0-1 0 0,-5 3 1 0 0,9-4 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04.47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70 92 0 0 0,'0'0'3891'0'0,"-6"-4"-3290"0"0,-15-11-103 0 0,21 15-485 0 0,0 0 0 0 0,0-1-1 0 0,0 1 1 0 0,0 0-1 0 0,0 0 1 0 0,0 0-1 0 0,0 0 1 0 0,0 0 0 0 0,0 0-1 0 0,0 0 1 0 0,-1 0-1 0 0,1 0 1 0 0,0 0 0 0 0,0 0-1 0 0,0 0 1 0 0,0 0-1 0 0,0 0 1 0 0,0 0 0 0 0,0 0-1 0 0,0 0 1 0 0,-1 0-1 0 0,1 0 1 0 0,0 0-1 0 0,0 0 1 0 0,0 0 0 0 0,0 0-1 0 0,0 0 1 0 0,0 0-1 0 0,0 0 1 0 0,0 0 0 0 0,-1 0-1 0 0,1 0 1 0 0,0 0-1 0 0,0 0 1 0 0,0 0-1 0 0,0 0 1 0 0,0 0 0 0 0,0 0-1 0 0,0 1 1 0 0,-2 4 291 0 0,2 10 111 0 0,0-12-220 0 0,0 3 34 0 0,1 4 149 0 0,-1-1-1 0 0,-1 1 1 0 0,0-1 0 0 0,0 1 0 0 0,0-1 0 0 0,-6 17 0 0 0,6-24-264 0 0,1 0 0 0 0,-1-1-1 0 0,1 1 1 0 0,0 0 0 0 0,-1 0 0 0 0,1 0-1 0 0,1 2 1 0 0,-1-1 810 0 0,8-13 1175 0 0,-6 5-1996 0 0,-1 0 0 0 0,1 0 0 0 0,-1 0 0 0 0,0 0 0 0 0,0 0 0 0 0,-1 0 0 0 0,0 0 0 0 0,0 0 0 0 0,0-1 1 0 0,0 1-1 0 0,-3-8 0 0 0,0-2-52 0 0,-1 0 1 0 0,-9-22 0 0 0,10 26-27 0 0,2 8-43 0 0,0 0-1 0 0,0 0 1 0 0,0 1-1 0 0,0-1 1 0 0,0 0-1 0 0,0 1 1 0 0,-3-5-1 0 0,1 29-842 0 0,2 6 985 0 0,2 1-1 0 0,0 0 1 0 0,10 44 0 0 0,-9-58-35 0 0,-2-10-39 0 0,1 0-1 0 0,0 0 0 0 0,0 0 1 0 0,0 0-1 0 0,2 4 0 0 0,-1-22 3315 0 0,1-4-3429 0 0,-3-15 149 0 0,-2-1 0 0 0,-9-55-1 0 0,6 66-106 0 0,3 14 3 0 0,0 0 1 0 0,0 0-1 0 0,-1-14 1 0 0,3 21-84 0 0,1 11-803 0 0,1-1 759 0 0,-1 1 0 0 0,1-1 0 0 0,1 0 0 0 0,6 17 0 0 0,2 6 142 0 0,-5-3 132 0 0,6 57 0 0 0,-11-82-798 0 0,-1 2 1624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05.0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286 512 0 0 0,'0'0'1522'0'0,"21"-9"-454"0"0,63-29-13 0 0,-56 22-257 0 0,-19 8-76 0 0,-4 1-316 0 0,9-6 630 0 0,-1-2 1 0 0,20-27-1 0 0,-29 36-889 0 0,-1 0 0 0 0,1 0 0 0 0,-2-1 0 0 0,1 1 0 0 0,0 0 0 0 0,-1-1 0 0 0,0 0 0 0 0,-1 1 0 0 0,0-1 0 0 0,0 0 0 0 0,1-8 0 0 0,-2 9-125 0 0,0 0-1 0 0,-1 0 1 0 0,0 0 0 0 0,1 1 0 0 0,-2-1 0 0 0,1 0 0 0 0,-1 1 0 0 0,1-1 0 0 0,-2 1 0 0 0,1 0 0 0 0,0-1 0 0 0,-1 1 0 0 0,0 0 0 0 0,0 1 0 0 0,-1-1 0 0 0,-4-5 0 0 0,-10-8-3 0 0,-1 0 0 0 0,0 1 0 0 0,-1 1 0 0 0,-30-18 0 0 0,30 21 75 0 0,-1 2 1 0 0,0 0 0 0 0,-34-12-1 0 0,42 19-27 0 0,-1 0 0 0 0,0 0 0 0 0,0 2 0 0 0,0-1 0 0 0,-1 2-1 0 0,1 0 1 0 0,-17 1 0 0 0,28 1-71 0 0,0-1 0 0 0,0 1 0 0 0,0 0-1 0 0,1 0 1 0 0,-1 0 0 0 0,0 0 0 0 0,0 0 0 0 0,1 1-1 0 0,-1-1 1 0 0,1 1 0 0 0,-1-1 0 0 0,1 1 0 0 0,0 0-1 0 0,-1 0 1 0 0,1 0 0 0 0,0 1 0 0 0,0-1 0 0 0,1 0-1 0 0,-1 1 1 0 0,-2 3 0 0 0,-2 6 11 0 0,0 1-1 0 0,1-1 1 0 0,-5 17 0 0 0,6-17 9 0 0,-3 6 123 0 0,2 0 0 0 0,0 0 0 0 0,1 1 1 0 0,1 0-1 0 0,1-1 0 0 0,0 1 0 0 0,2 30 0 0 0,2-36 85 0 0,2 0-1 0 0,-1 0 1 0 0,2 0-1 0 0,-1 0 1 0 0,2-1-1 0 0,10 19 1 0 0,-13-25-98 0 0,0 0-1 0 0,1 0 1 0 0,0 0 0 0 0,1-1 0 0 0,-1 0 0 0 0,10 9 0 0 0,-10-11 11 0 0,0 0 1 0 0,0 0-1 0 0,0-1 0 0 0,0 1 1 0 0,1-1-1 0 0,-1 0 1 0 0,1 0-1 0 0,0-1 0 0 0,0 1 1 0 0,5 0-1 0 0,9 1 25 0 0,0-2 0 0 0,0 0-1 0 0,31-3 1 0 0,-41 1-609 0 0,6-1-3069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4:33.7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129 1 4636 0 0,'0'0'5506'0'0,"0"0"-4054"0"0,2 5-1354 0 0,4 5 119 0 0,-1 0 1 0 0,-1 1-1 0 0,0-1 1 0 0,0 1-1 0 0,-1 0 1 0 0,0 0-1 0 0,-1 0 1 0 0,0 1-1 0 0,-1-1 1 0 0,0 0-1 0 0,-1 1 1 0 0,0-1-1 0 0,-1 0 1 0 0,0 1-1 0 0,-1-1 1 0 0,0 0-1 0 0,-1 0 1 0 0,0 0-1 0 0,-1 0 1 0 0,0-1-1 0 0,-1 1 1 0 0,0-1-1 0 0,0 0 1 0 0,-1 0-1 0 0,0-1 1 0 0,-8 9-218 0 0,-46-13-1422 0 0,27-36-5039 0 0,22 5-363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26.13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1916 129 0 0 0,'-79'-3'0'0'0,"5"-3"0"0"0,-3 1 0 0 0,-111 4 0 0 0,-163-7 0 0 0,-279-38 0 0 0,224-2 0 0 0,355 41 0 0 0,-9 3 0 0 0,127 16 0 0 0,-59-9 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27.1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2049 500 0 0 0,'-112'27'0'0'0,"78"-19"0"0"0,0-2 0 0 0,-46 3 0 0 0,43-6 0 0 0,-525 12 0 0 0,89-52 0 0 0,366 25 0 0 0,-37-6 0 0 0,-150-39 0 0 0,277 53 0 0 0,0 0 0 0 0,0-2 0 0 0,0 0 0 0 0,-21-11 0 0 0,33 14 0 0 0,1 0 0 0 0,-1 1 0 0 0,1-2 0 0 0,0 1 0 0 0,0 0 0 0 0,0-1 0 0 0,1 1 0 0 0,-1-1 0 0 0,1 0 0 0 0,0-1 0 0 0,0 1 0 0 0,0 0 0 0 0,1-1 0 0 0,-1 1 0 0 0,1-1 0 0 0,0 0 0 0 0,0 0 0 0 0,1 0 0 0 0,-2-6 0 0 0,3 5 1 0 0,-1 1 1 0 0,1 0-1 0 0,-1 0 1 0 0,1 0-1 0 0,1 0 1 0 0,-1-1-1 0 0,1 1 0 0 0,0 0 1 0 0,0 0-1 0 0,0 0 1 0 0,1 0-1 0 0,0 0 1 0 0,3-6-1 0 0,-1 5-1 0 0,0 0-1 0 0,0 0 1 0 0,1 1-1 0 0,-1-1 1 0 0,1 1-1 0 0,1 0 1 0 0,-1 0-1 0 0,12-8 1 0 0,8-2-4 0 0,0 1 0 0 0,0 1 0 0 0,1 1 0 0 0,46-14 1 0 0,114-23 6 0 0,-86 29-3 0 0,2 4 0 0 0,0 4 0 0 0,0 4 0 0 0,106 7 0 0 0,62 31 0 0 0,-4 27 0 0 0,-101-13 0 0 0,-113-27 0 0 0,55 25 0 0 0,-83-30 0 0 0,-1 0 0 0 0,0 1 0 0 0,0 2 0 0 0,34 28 0 0 0,-49-35 0 0 0,1 0 0 0 0,-1 0 0 0 0,0 1 0 0 0,-1 0 0 0 0,0 0 0 0 0,-1 0 0 0 0,0 1 0 0 0,0 0 0 0 0,-1 1 0 0 0,0-1 0 0 0,-1 1 0 0 0,0 0 0 0 0,3 14 0 0 0,-6-21 0 0 0,0 1 0 0 0,-1 0 0 0 0,0-1 0 0 0,1 1 0 0 0,-2 0 0 0 0,1 0 0 0 0,0-1 0 0 0,-1 1 0 0 0,-2 7 0 0 0,2-8 0 0 0,-1-1 0 0 0,1 0 0 0 0,-1 0 0 0 0,0 0 0 0 0,0 0 0 0 0,0 0 0 0 0,0 0 0 0 0,0-1 0 0 0,-1 1 0 0 0,1-1 0 0 0,-1 1 0 0 0,1-1 0 0 0,-6 3 0 0 0,-1 1 0 0 0,-1-1 0 0 0,1-1 0 0 0,-1 0 0 0 0,0 0 0 0 0,-1 0 0 0 0,1-2 0 0 0,-13 3 0 0 0,-77 6 0 0 0,90-10 0 0 0,-62 3 0 0 0,50-4 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3:27.8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2023 547 0 0 0,'-113'26'0'0'0,"95"-22"0"0"0,-1-1 0 0 0,-18 2 0 0 0,11-3 0 0 0,-324 26 0 0 0,312-27 0 0 0,-274 5 0 0 0,221-9 0 0 0,-128-20 0 0 0,-49-29 0 0 0,7-23 0 0 0,225 62 0 0 0,-47-26 0 0 0,66 30 0 0 0,0-2 0 0 0,1 0 0 0 0,0 0 0 0 0,-21-21 0 0 0,32 27 0 0 0,0-1 0 0 0,0 1 0 0 0,1-1 0 0 0,0 0 0 0 0,0 0 0 0 0,1 0 0 0 0,-1-1 0 0 0,1 1 0 0 0,1-1 0 0 0,-4-12 0 0 0,5 15 0 0 0,0-1 0 0 0,0 0 0 0 0,1 0 0 0 0,0 1 0 0 0,-1-1 0 0 0,2 0 0 0 0,-1 0 0 0 0,0 0 0 0 0,1 1 0 0 0,0-1 0 0 0,0 0 0 0 0,1 1 0 0 0,-1-1 0 0 0,1 1 0 0 0,0-1 0 0 0,4-6 0 0 0,0 3 0 0 0,-1 1 0 0 0,2 0 0 0 0,-1 0 0 0 0,1 1 0 0 0,0-1 0 0 0,0 1 0 0 0,1 1 0 0 0,-1 0 0 0 0,1 0 0 0 0,11-5 0 0 0,8-2 0 0 0,53-16 0 0 0,-17 11 0 0 0,0 3 0 0 0,0 3 0 0 0,74-3 0 0 0,195 6 0 0 0,-305 8 0 0 0,161 2 0 0 0,263 36 0 0 0,-359-23 0 0 0,0 4 0 0 0,-1 3 0 0 0,-1 5 0 0 0,156 69 0 0 0,-221-84 0 0 0,-1 1 0 0 0,42 30 0 0 0,-59-38 0 0 0,0 0 0 0 0,-1 1 0 0 0,1 0 0 0 0,-1 1 0 0 0,0-1 0 0 0,-1 1 0 0 0,0 1 0 0 0,0-1 0 0 0,0 1 0 0 0,-1-1 0 0 0,0 1 0 0 0,5 15 0 0 0,-8-19 0 0 0,0-1 0 0 0,0 1 0 0 0,-1-1 0 0 0,1 1 0 0 0,-1-1 0 0 0,0 1 0 0 0,0 0 0 0 0,0-1 0 0 0,-1 1 0 0 0,1-1 0 0 0,-1 1 0 0 0,0-1 0 0 0,0 1 0 0 0,0-1 0 0 0,0 0 0 0 0,-3 6 0 0 0,1-5 0 0 0,-1 1 0 0 0,1-1 0 0 0,-1 0 0 0 0,1 0 0 0 0,-1 0 0 0 0,0 0 0 0 0,-1 0 0 0 0,1-1 0 0 0,-1 0 0 0 0,-4 3 0 0 0,-13 6 0 0 0,-1-2 0 0 0,0 0 0 0 0,0-1 0 0 0,-47 10 0 0 0,-101 10 0 0 0,-33-14 0 0 0,174-13 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5:03.9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911 53 0 0 0,'0'0'9895'0'0,"0"-2"-9314"0"0,0-3 138 0 0,-3 8 1152 0 0,2-1-1582 0 0,0 0-1 0 0,0 0 1 0 0,0-1 0 0 0,0 1 0 0 0,-1-1-1 0 0,-2 3 1 0 0,-1 0 158 0 0,-1 0 0 0 0,0-1-1 0 0,0 0 1 0 0,-1 0 0 0 0,1 0 0 0 0,-13 2-1 0 0,-43 6 269 0 0,26-6-407 0 0,-54 7 104 0 0,0-4 0 0 0,-133-5-1 0 0,200-4-293 0 0,0-2-1 0 0,1 0 0 0 0,-31-8 0 0 0,-64-28 624 0 0,108 36-676 0 0,1 0-1 0 0,0-1 1 0 0,0 0 0 0 0,0 0-1 0 0,0-1 1 0 0,1 0 0 0 0,-1 0-1 0 0,1-1 1 0 0,1 0 0 0 0,-1 0-1 0 0,-5-8 1 0 0,8 11 291 0 0,1 1 116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5:04.3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250 289 7794 0 0,'0'0'10350'0'0,"-3"-6"-10049"0"0,-45-102 902 0 0,41 89-1206 0 0,-2 1 0 0 0,1 0-1 0 0,-2 1 1 0 0,-1 0 0 0 0,0 0-1 0 0,-1 1 1 0 0,-21-22 0 0 0,15 24-40 0 0,18 13-24 0 0,0 11-141 0 0,-2 9 281 0 0,0 0-1 0 0,-8 29 1 0 0,4-28-83 0 0,0-1 1 0 0,-2 0-1 0 0,0 0 0 0 0,-15 24 0 0 0,20-38-585 0 0,-7 14-1715 0 0,8-12-2123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5:04.72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0 9498 0 0,'0'0'6585'0'0,"-138"5"-8001"0"0,101-1-1400 0 0,9 0-4098 0 0,9-1 1977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35:05.7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1560 811 0 0 0,'-38'-137'0'0'0,"20"77"0"0"0,-40-89 0 0 0,56 145 0 0 0,-12-26 0 0 0,0 2 0 0 0,-2 0 0 0 0,-1 0 0 0 0,-1 2 0 0 0,-1 0 0 0 0,-40-40 0 0 0,38 46 0 0 0,0 1 0 0 0,-2 1 0 0 0,0 1 0 0 0,-1 2 0 0 0,0 0 0 0 0,-1 1 0 0 0,-49-18 0 0 0,21 14 391 0 0,0 2 0 0 0,-2 2 0 0 0,0 3 0 0 0,0 2 0 0 0,0 3 0 0 0,-104 1 0 0 0,136 6-272 0 0,1 1 0 0 0,0 1 1 0 0,0 1-1 0 0,1 1 0 0 0,-1 1 1 0 0,1 1-1 0 0,0 0 0 0 0,1 2 0 0 0,0 0 1 0 0,0 2-1 0 0,1 0 0 0 0,0 1 1 0 0,1 0-1 0 0,0 2 0 0 0,1 0 1 0 0,1 1-1 0 0,0 1 0 0 0,-16 21 1 0 0,9-5-11 0 0,2 1 1 0 0,0 1 0 0 0,3 0 0 0 0,1 2-1 0 0,1 0 1 0 0,-16 57 0 0 0,24-64-27 0 0,1 0 1 0 0,1 0-1 0 0,2 1 0 0 0,1-1 1 0 0,2 1-1 0 0,0 0 1 0 0,2-1-1 0 0,1 1 0 0 0,2 0 1 0 0,1-1-1 0 0,1 0 1 0 0,1 0-1 0 0,2 0 0 0 0,21 47 1 0 0,-6-29-39 0 0,2-2-1 0 0,2 0 1 0 0,1-2 0 0 0,42 46 0 0 0,-46-63 178 0 0,0-1 0 0 0,2-1 0 0 0,0-2 0 0 0,2-1 0 0 0,0 0 0 0 0,2-3 0 0 0,44 22 0 0 0,-31-21 18 0 0,0-2 0 0 0,1-2 0 0 0,0-2 0 0 0,1-2 0 0 0,51 6 0 0 0,-63-14 67 0 0,0-1 1 0 0,0-1-1 0 0,0-2 1 0 0,67-10 0 0 0,-75 6-32 0 0,-1-1 0 0 0,0-1 0 0 0,-1-1 0 0 0,0-1 0 0 0,0-1 0 0 0,-1-2 0 0 0,27-16 0 0 0,-34 15-119 0 0,0 0 0 0 0,0 0 0 0 0,-1-1-1 0 0,-1-1 1 0 0,0-1 0 0 0,-1 0-1 0 0,15-25 1 0 0,-3 0-89 0 0,-3-1-1 0 0,20-48 0 0 0,-34 70-387 0 0,-1 0 0 0 0,-1 0 0 0 0,-1-1 0 0 0,0 1-1 0 0,-2-1 1 0 0,0 0 0 0 0,-2 0 0 0 0,0-1 0 0 0,-1 1 0 0 0,-1 0-1 0 0,-5-28 1 0 0,-19-41-6649 0 0,16 60 2063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0:23.63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14227 0 0,'0'0'2753'0'0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0:38.1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20052 0 0,'0'0'-72'0'0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45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 11 0 0 0,'-2'-8'0'0'0,"2"5"0"0"0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4:33.94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14809 0 0,'0'0'2525'0'0,"0"0"-2305"0"0,0 0-220 0 0,0 0-608 0 0,0 0 284 0 0,0 0-369 0 0,0 0-399 0 0,0 0-1700 0 0,0 0-5273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46.09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46.92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58 0 0 0 0,'-38'106'0'0'0,"36"-101"46"0"0,0 0 0 0 0,1 0 0 0 0,-1 1 0 0 0,1-1 0 0 0,0 0 0 0 0,1 1 0 0 0,-1 9 0 0 0,0 3 314 0 0,-3 22 1457 0 0,-1 57-1 0 0,6-94-1676 0 0,-1 0 0 0 0,0-1 0 0 0,1 1 1 0 0,-1 0-1 0 0,1 0 0 0 0,0-1 0 0 0,0 1 0 0 0,0-1 0 0 0,0 1 1 0 0,1-1-1 0 0,-1 1 0 0 0,1-1 0 0 0,-1 0 0 0 0,1 1 0 0 0,3 2 1 0 0,1 0 264 0 0,0 1 1 0 0,0-1-1 0 0,13 8 1 0 0,-9-9-2069 0 0,-5-7-1750 0 0,-5 2 3188 0 0,1 0 0 0 0,0 1 0 0 0,-1-1 0 0 0,1 1 0 0 0,0-1 0 0 0,0 0 0 0 0,-1 1 0 0 0,1 0 0 0 0,0-1 0 0 0,0 1 0 0 0,0-1 0 0 0,0 1 0 0 0,1 0 0 0 0,-1-1 246 0 0,-1 1-1 0 0,1 0 1 0 0,0 0 0 0 0,0 0 0 0 0,0 0-1 0 0,-1 0 1 0 0,1 0 0 0 0,0 0 0 0 0,0 0-1 0 0,0 0 1 0 0,-1 0 0 0 0,1 0 0 0 0,0 0-1 0 0,0 1 1 0 0,0-1 0 0 0,-1 0 0 0 0,1 1-1 0 0,0-1 1 0 0,-1 0 0 0 0,1 1 0 0 0,0-1-1 0 0,-1 1 1 0 0,1-1 0 0 0,0 1 0 0 0,-1 0-1 0 0,1-1 1 0 0,-1 1 0 0 0,1-1 0 0 0,-1 1-1 0 0,1 1 1 0 0,0 0 63 0 0,0 0 0 0 0,0 1-1 0 0,-1-1 1 0 0,1 0 0 0 0,0 1-1 0 0,-1-1 1 0 0,0 0 0 0 0,0 5-1 0 0,0-6-43 0 0,0 0 0 0 0,-1 0 1 0 0,1 0-1 0 0,-1-1 0 0 0,1 1 0 0 0,-1 0 0 0 0,1 0 0 0 0,-1 0 0 0 0,0-1 0 0 0,1 1 0 0 0,-1 0 0 0 0,0-1 0 0 0,1 1 0 0 0,-1-1 0 0 0,0 1 1 0 0,0-1-1 0 0,0 1 0 0 0,0-1 0 0 0,0 1 0 0 0,0-1 0 0 0,-20 8-251 0 0,-3 2-1816 0 0,23-9 2027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48.0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193 1 0 0 0,'-92'28'0'0'0,"88"-27"0"0"0,1 0 0 0 0,-1 1 0 0 0,1 0 0 0 0,-1-1 0 0 0,-3 4 0 0 0,7-4 0 0 0,-1-1 0 0 0,0 1 0 0 0,0 0 0 0 0,1 0 0 0 0,-1 0 0 0 0,0-1 0 0 0,1 1 0 0 0,-1 0 0 0 0,0 2 0 0 0,-2 3 0 0 0,-6 7 145 0 0,2 1-1 0 0,0 1 1 0 0,0-1-1 0 0,1 1 1 0 0,1 0-1 0 0,-6 28 1 0 0,6-13 201 0 0,1 0 1 0 0,0 50-1 0 0,5-58-267 0 0,0 0 0 0 0,2 0 0 0 0,1 0 0 0 0,7 25 0 0 0,34 83 308 0 0,-13-39-273 0 0,-29-82-76 0 0,2 8 136 0 0,1-1 0 0 0,10 22 0 0 0,-14-34 44 0 0,1 0 0 0 0,-1-1-1 0 0,0 1 1 0 0,1 0 0 0 0,0-1-1 0 0,0 1 1 0 0,0-1 0 0 0,0 0-1 0 0,1 0 1 0 0,-1 0 0 0 0,1-1-1 0 0,-1 1 1 0 0,1-1-1 0 0,7 3 1 0 0,-11-5-241 0 0,0 0 1 0 0,1 0-1 0 0,-1 1 0 0 0,0-1 0 0 0,1 0 1 0 0,-1 0-1 0 0,0 0 0 0 0,1 0 0 0 0,-1 0 1 0 0,0 0-1 0 0,1 0 0 0 0,-1 0 1 0 0,0 0-1 0 0,1 0 0 0 0,-1 0 0 0 0,0 0 1 0 0,1 0-1 0 0,-1 0 0 0 0,0-1 0 0 0,1 1 1 0 0,-1 0-1 0 0,0 0 0 0 0,1 0 0 0 0,-1 0 1 0 0,0-1-1 0 0,0 1 0 0 0,1 0 1 0 0,0-1-116 0 0,-1 0 1 0 0,1 0 0 0 0,-1 0 0 0 0,0 1-1 0 0,1-1 1 0 0,-1 0 0 0 0,0 0 0 0 0,0 0-1 0 0,1 0 1 0 0,-1 0 0 0 0,0-1 0 0 0,0-5-1103 0 0,0 0 1 0 0,-2-11 0 0 0,1 5 468 0 0,3 4 764 0 0,-2 9 8 0 0,0 0 0 0 0,1 0 0 0 0,-1 0-1 0 0,0 0 1 0 0,0-1 0 0 0,0 1 0 0 0,0 0 0 0 0,0 0-1 0 0,1 0 0 0 0,-1 0 1 0 0,0 0 0 0 0,0 0-1 0 0,0-1 1 0 0,1 1 0 0 0,-1 0 0 0 0,0 0-1 0 0,0 0 1 0 0,0 0 0 0 0,1 0 0 0 0,-1 0 0 0 0,0 0-1 0 0,0 0 1 0 0,0 0 0 0 0,1 0 0 0 0,0 0 30 0 0,0 1 0 0 0,1-1 0 0 0,-1 1 0 0 0,0-1 0 0 0,0 1 1 0 0,0 0-1 0 0,0-1 0 0 0,0 1 0 0 0,0 0 0 0 0,0 0 0 0 0,1 1 0 0 0,7 7 1075 0 0,-1-1 0 0 0,13 19 0 0 0,-18-23-1015 0 0,-1 0 1 0 0,0 0 0 0 0,0 0 0 0 0,0 0-1 0 0,0 1 1 0 0,-1-1 0 0 0,0 0 0 0 0,0 1-1 0 0,0-1 1 0 0,1 8 0 0 0,-2-9-98 0 0,0 0 0 0 0,0-1 0 0 0,0 1 0 0 0,0-1 0 0 0,0 1 0 0 0,-1-1 0 0 0,1 1 0 0 0,-1-1 0 0 0,1 1 0 0 0,-1-1 0 0 0,0 1 0 0 0,0-1 0 0 0,0 1 0 0 0,-1-1 0 0 0,1 0 0 0 0,0 0 0 0 0,-1 0 0 0 0,1 0 0 0 0,-1 0 0 0 0,0 0 0 0 0,0 0 0 0 0,0 0 0 0 0,0-1 0 0 0,0 1 0 0 0,0-1 0 0 0,0 1 0 0 0,0-1 0 0 0,-5 2 0 0 0,0 0-530 0 0,0 0-1 0 0,-1-1 0 0 0,1 0 1 0 0,0-1-1 0 0,-1 1 1 0 0,0-1-1 0 0,-14-1 0 0 0,13 0 292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0.4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 0 0 0,'11'-1'17282'0'0,"-9"0"-16034"0"0,34 3-3007 0 0,-1 1 2369 0 0,40 10 0 0 0,-2-1-84 0 0,127 11 901 0 0,234-3-1 0 0,-396-19-1116 0 0,-20 0-162 0 0,0-1 0 0 0,0 0 0 0 0,33-6-1 0 0,-50 6-133 0 0,0 0-1 0 0,-1-1 1 0 0,1 1-1 0 0,0 0 0 0 0,-1 0 1 0 0,1 0-1 0 0,0-1 1 0 0,-1 1-1 0 0,1 0 1 0 0,-1 0-1 0 0,1-1 0 0 0,0 1 1 0 0,-1-1-1 0 0,1 1 1 0 0,-1-1-1 0 0,1 1 0 0 0,-1-1 1 0 0,1 1-1 0 0,-1-1 1 0 0,1 0-20 0 0,-1 1 0 0 0,0-1 1 0 0,0 1-1 0 0,0 0 0 0 0,0-1 1 0 0,0 1-1 0 0,0-1 0 0 0,0 1 1 0 0,-1-1-1 0 0,1 1 0 0 0,0 0 1 0 0,0-1-1 0 0,0 1 0 0 0,0-1 1 0 0,0 1-1 0 0,-1 0 1 0 0,1-1-1 0 0,0 1 0 0 0,0-1 1 0 0,-1 1-1 0 0,1 0 0 0 0,-1-1 1 0 0,-2-2-77 0 0,0 0 0 0 0,-1-1 0 0 0,0 2 0 0 0,-5-4 0 0 0,6 4 111 0 0,-13-8-129 0 0,10 7 103 0 0,0-1-1 0 0,0 0 1 0 0,1 0 0 0 0,-1 0-1 0 0,-8-10 1 0 0,13 14 3 0 0,1 0 0 0 0,0 0 0 0 0,0-1 0 0 0,0 1 0 0 0,0 0 0 0 0,0 0 0 0 0,0 0 0 0 0,0 0 0 0 0,-1 0 0 0 0,1-1 0 0 0,0 1 0 0 0,0 0 0 0 0,0 0 0 0 0,0 0 0 0 0,0 0 0 0 0,0-1 0 0 0,0 1 0 0 0,0 0 0 0 0,0 0 0 0 0,0 0 0 0 0,0 0 0 0 0,0-1 0 0 0,0 1 0 0 0,0 0 0 0 0,0 0 0 0 0,0 0 0 0 0,0-1 0 0 0,0 1 0 0 0,0 0 1 0 0,0 0-1 0 0,0 0 0 0 0,0 0 0 0 0,1-1 0 0 0,-1 1 0 0 0,0 0 0 0 0,0 0 0 0 0,0 0 0 0 0,0 0 0 0 0,0 0 0 0 0,0-1 0 0 0,0 1 0 0 0,1 0 0 0 0,-1 0 0 0 0,0 0 0 0 0,0 0 0 0 0,0 0 0 0 0,0 0 0 0 0,1 0 0 0 0,-1 0 0 0 0,0 0 0 0 0,0 0 0 0 0,0 0 0 0 0,0 0 0 0 0,1-1 0 0 0,-1 1 0 0 0,0 0 0 0 0,0 0 0 0 0,0 0 0 0 0,1 1 0 0 0,14-2-71 0 0,-11 2 59 0 0,4-1-10 0 0,1 1-1 0 0,-1 0 0 0 0,1 1 0 0 0,-1 0 0 0 0,16 6 0 0 0,39 20 96 0 0,-61-27-74 0 0,3 1 5 0 0,-1 0 1 0 0,1 1 0 0 0,4 4-1 0 0,-8-7-5 0 0,0 1 1 0 0,0 0-1 0 0,0 0 0 0 0,0 0 1 0 0,0 0-1 0 0,-1 0 0 0 0,1 0 1 0 0,0 0-1 0 0,-1 0 0 0 0,1 0 0 0 0,-1 0 1 0 0,1 0-1 0 0,-1 0 0 0 0,1 0 1 0 0,-1 1-1 0 0,0-1 0 0 0,0 0 0 0 0,1 3 1 0 0,-1-4 4 0 0,-1 1 1 0 0,1 0-1 0 0,0-1 0 0 0,0 1 1 0 0,-1 0-1 0 0,1-1 1 0 0,0 1-1 0 0,-1 0 0 0 0,1-1 1 0 0,-1 1-1 0 0,1-1 1 0 0,-1 1-1 0 0,1-1 1 0 0,-1 1-1 0 0,1-1 0 0 0,-1 1 1 0 0,0 0-1 0 0,-15 8 124 0 0,11-6-87 0 0,-96 70-844 0 0,61-39-7713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1.46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5 33 0 0 0,'0'0'20627'0'0,"0"14"-20116"0"0,0 88 605 0 0,-3-51-575 0 0,2-31-488 0 0,1 33 0 0 0,3-42 453 0 0,3-3-3984 0 0,-5-7 2585 0 0,-1-1 669 0 0,0 0 1 0 0,1 0 0 0 0,-1 0-1 0 0,0 0 1 0 0,0 0-1 0 0,1 0 1 0 0,-1 0 0 0 0,0 0-1 0 0,1 0 1 0 0,-1 0 0 0 0,0 0-1 0 0,1 0 1 0 0,-1 0-1 0 0,0 0 1 0 0,1 0 0 0 0,-1 0-1 0 0,0 0 1 0 0,0 0 0 0 0,1 0-1 0 0,0-1-143 0 0,0 1 0 0 0,-1-1-1 0 0,1 1 1 0 0,-1-1 0 0 0,1 1-1 0 0,-1-1 1 0 0,1 0 0 0 0,-1 1 0 0 0,1-1-1 0 0,-1 0 1 0 0,1 1 0 0 0,-1-1-1 0 0,1-1 1 0 0,1-6-472 0 0,1 0-1 0 0,-1 1 1 0 0,0-1-1 0 0,-1 0 1 0 0,1-8-1 0 0,-1-43-3473 0 0,-1 52 4237 0 0,-4-117 2529 0 0,4 123-2045 0 0,0-1 0 0 0,0 1 1 0 0,0-1-1 0 0,0 1 1 0 0,0-1-1 0 0,1 1 0 0 0,-1-1 1 0 0,0 1-1 0 0,1-1 1 0 0,-1 1-1 0 0,1 0 1 0 0,0-1-1 0 0,-1 1 0 0 0,1 0 1 0 0,0-1-1 0 0,0 1 1 0 0,0 0-1 0 0,0 0 1 0 0,0 0-1 0 0,0 0 0 0 0,0-1 1 0 0,3 0-1 0 0,-2 1-111 0 0,-1 0-1 0 0,1 0 0 0 0,1 1 0 0 0,-1-1 1 0 0,0 1-1 0 0,0-1 0 0 0,0 1 1 0 0,0 0-1 0 0,0 0 0 0 0,0 0 1 0 0,0 0-1 0 0,0 0 0 0 0,1 1 1 0 0,-1-1-1 0 0,0 1 0 0 0,3 0 1 0 0,0 1-45 0 0,1 0 0 0 0,0 1 0 0 0,-1 0 1 0 0,1 0-1 0 0,8 7 0 0 0,23 21 506 0 0,-34-29-736 0 0,-1 1 1 0 0,1 0 0 0 0,-1 0 0 0 0,0 0-1 0 0,0 0 1 0 0,0 0 0 0 0,0 0 0 0 0,1 5-1 0 0,-2-6-14 0 0,0 0-1 0 0,-1 0 0 0 0,1 0 1 0 0,0 1-1 0 0,-1-1 0 0 0,0 0 1 0 0,0 1-1 0 0,1-1 0 0 0,-1 0 1 0 0,-1 1-1 0 0,1-1 0 0 0,0 0 1 0 0,0 0-1 0 0,-2 3 0 0 0,2-3 9 0 0,-1-1 0 0 0,0 1 0 0 0,0-1 0 0 0,0 1 0 0 0,0-1-1 0 0,-1 0 1 0 0,1 0 0 0 0,0 1 0 0 0,0-1 0 0 0,-1 0 0 0 0,1 0-1 0 0,-1 0 1 0 0,1 0 0 0 0,-1-1 0 0 0,1 1 0 0 0,-3 1 0 0 0,-27 7 215 0 0,20-7-256 0 0,1 0 0 0 0,-1-1 1 0 0,0 0-1 0 0,1 0 1 0 0,-1-1-1 0 0,0-1 0 0 0,1 0 1 0 0,-16-3-1 0 0,34 8 423 0 0,0 1 0 0 0,13 10 0 0 0,-12-8-245 0 0,7 5-34 0 0,0-1 0 0 0,-1 2 0 0 0,-1 0 0 0 0,0 1 1 0 0,-1 1-1 0 0,20 28 0 0 0,-29-36-574 0 0,8 11-1831 0 0,-7-13-2074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1.8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6681 0 0,'0'0'15638'0'0,"5"21"-15599"0"0,16 62-90 0 0,-15-57-73 0 0,-6-20-233 0 0,0 0-443 0 0,0-1-559 0 0,0 3-2930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2.2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350 121 18180 0 0,'0'0'2941'0'0,"-22"-3"-2992"0"0,-71-8-112 0 0,22 1-771 0 0,52 7 360 0 0,-1 0-381 0 0,-23-4-1970 0 0,39 6 1953 0 0,-1 0-1 0 0,1-1 1 0 0,0 1-1 0 0,0-1 1 0 0,0 0-1 0 0,1 0 1 0 0,-7-4-1 0 0,9 6 647 0 0,1-1 0 0 0,-1 0 0 0 0,0 1 0 0 0,0-1 0 0 0,1 0 0 0 0,-1 0 1 0 0,0 1-1 0 0,1-1 0 0 0,-1 0 0 0 0,1 0 0 0 0,-1 0 0 0 0,1 0 0 0 0,-1 0 0 0 0,1 0 0 0 0,0 0 0 0 0,-1 1 0 0 0,1-1 0 0 0,0 0 1 0 0,0 0-1 0 0,0-2 0 0 0,0 2 234 0 0,0 0 0 0 0,0 0 0 0 0,0 0 0 0 0,1 0 0 0 0,-1-1 0 0 0,1 1 0 0 0,-1 0 0 0 0,1 0 0 0 0,-1 0 1 0 0,1 0-1 0 0,0 0 0 0 0,-1 0 0 0 0,1 0 0 0 0,1-1 0 0 0,1-1 152 0 0,1 1 0 0 0,-1-1 0 0 0,0 1 1 0 0,1-1-1 0 0,-1 1 0 0 0,1 0 0 0 0,0 1 0 0 0,5-3-1 0 0,19-2 4311 0 0,0 4 7503 0 0,-42 8-9781 0 0,-8 3-701 0 0,-25 14-303 0 0,42-20-1120 0 0,-1 0 0 0 0,1 1 0 0 0,0-1 0 0 0,1 1 1 0 0,-1 1-1 0 0,-5 5 0 0 0,9-8 12 0 0,-1-1 0 0 0,1 1 1 0 0,0 0-1 0 0,0 0 0 0 0,0 0 0 0 0,0 0 0 0 0,0 0 0 0 0,1 0 0 0 0,-1 0 1 0 0,1 0-1 0 0,-1 3 0 0 0,1-4 15 0 0,0 0 0 0 0,-1 0 0 0 0,1 1 0 0 0,1-1 0 0 0,-1 0 0 0 0,0 0 0 0 0,0 0 1 0 0,0 1-1 0 0,1-1 0 0 0,-1 0 0 0 0,0 0 0 0 0,1 0 0 0 0,-1 0 0 0 0,1 1 0 0 0,0-1 0 0 0,-1 0 0 0 0,1 0 0 0 0,0 0 0 0 0,-1 0 1 0 0,3 1-1 0 0,4 4-237 0 0,2 1 1 0 0,-1-1 0 0 0,1 0 0 0 0,0-1 0 0 0,14 6-1 0 0,2-2-3506 0 0,0-1-4435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2.57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 0 18980 0 0,'0'0'2199'0'0,"17"22"-2055"0"0,51 65-24 0 0,-64-82-104 0 0,-1 0 0 0 0,0 0 0 0 0,5 10 0 0 0,-8-15-12 0 0,1 1 0 0 0,-1 0 1 0 0,0-1-1 0 0,0 1 0 0 0,0 0 0 0 0,0-1 0 0 0,0 1 0 0 0,0 0 1 0 0,0 0-1 0 0,0-1 0 0 0,0 1 0 0 0,0 0 0 0 0,0-1 0 0 0,0 1 0 0 0,-1 1 1 0 0,0 3 34 0 0,1-2-14 0 0,-1 1 0 0 0,0-1-1 0 0,0 0 1 0 0,-1 0 0 0 0,1 1 0 0 0,0-1 0 0 0,-1 0 0 0 0,0 0 0 0 0,0-1 0 0 0,0 1 0 0 0,0 0 0 0 0,-5 4 0 0 0,0 0-115 0 0,0 0-1 0 0,-1-1 1 0 0,-9 7-1 0 0,9-8-997 0 0,0-1 0 0 0,-15 7-1 0 0,-4-2-8519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3.0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 65 18220 0 0,'0'0'3643'0'0,"6"22"-3331"0"0,20 70-84 0 0,-25-87-193 0 0,1 1 0 0 0,-1 0 0 0 0,0 10 0 0 0,-1-15-27 0 0,0 0 0 0 0,0 0 0 0 0,0 0 0 0 0,0 0 0 0 0,-1 0 0 0 0,1 0 0 0 0,0 0 0 0 0,-1 0 0 0 0,1 0 0 0 0,-1 1 0 0 0,-2 5 27 0 0,-3 8-51 0 0,0-1 0 0 0,-11 20 0 0 0,14-29-65 0 0,3-17-813 0 0,4-18 1 0 0,12-49-346 0 0,3-11 436 0 0,-17 82 834 0 0,0 1 0 0 0,1-1-1 0 0,0 1 1 0 0,0 0 0 0 0,0 0 0 0 0,7-9 0 0 0,-8 13 9 0 0,0 1 0 0 0,0 0 0 0 0,0 0 0 0 0,0 0 0 0 0,0 0 1 0 0,0 0-1 0 0,1 1 0 0 0,-1-1 0 0 0,1 1 0 0 0,-1-1 0 0 0,1 1 1 0 0,-1 0-1 0 0,1 0 0 0 0,0 0 0 0 0,0 0 0 0 0,0 1 0 0 0,-1-1 0 0 0,1 1 1 0 0,0-1-1 0 0,4 1 0 0 0,-2 1 38 0 0,0-1 0 0 0,-1 1 1 0 0,1 0-1 0 0,0 0 0 0 0,-1 1 0 0 0,1-1 0 0 0,0 1 1 0 0,-1 0-1 0 0,0 0 0 0 0,0 1 0 0 0,1-1 0 0 0,2 4 1 0 0,-4-5-29 0 0,-2 1 1 0 0,1 0 0 0 0,0 0 0 0 0,0 0 0 0 0,0 0 0 0 0,-1 0-1 0 0,1 0 1 0 0,-1 0 0 0 0,0 0 0 0 0,2 5 0 0 0,-2-5-30 0 0,-1-1 0 0 0,1 1 1 0 0,-1 0-1 0 0,0-1 0 0 0,0 1 0 0 0,0 0 1 0 0,0 0-1 0 0,0-1 0 0 0,0 1 1 0 0,0 0-1 0 0,0-1 0 0 0,-1 1 1 0 0,1 0-1 0 0,-1-1 0 0 0,1 1 0 0 0,-1 0 1 0 0,-1 2-1 0 0,0-1 14 0 0,-1 0 0 0 0,1 0 0 0 0,-1 0 1 0 0,0 0-1 0 0,0 0 0 0 0,0 0 0 0 0,0-1 0 0 0,0 0 0 0 0,0 1 1 0 0,-7 2-1 0 0,1 0-82 0 0,-1-1 1 0 0,1-1 0 0 0,-12 4-1 0 0,4-4-115 0 0,14-3 129 0 0,0 0 0 0 0,0 0 1 0 0,1 1-1 0 0,-1-1 0 0 0,0 1 0 0 0,0-1 1 0 0,1 1-1 0 0,-1 0 0 0 0,0 1 0 0 0,-3 1 1 0 0,5-2 32 0 0,1-1 1 0 0,0 1 0 0 0,-1-1-1 0 0,1 1 1 0 0,0-1 0 0 0,0 1-1 0 0,-1-1 1 0 0,1 1 0 0 0,0-1 0 0 0,0 1-1 0 0,0 0 1 0 0,0-1 0 0 0,0 1-1 0 0,0-1 1 0 0,0 1 0 0 0,0 0-1 0 0,0-1 1 0 0,0 1 0 0 0,0-1 0 0 0,0 1-1 0 0,0 0 1 0 0,0-1 0 0 0,0 1-1 0 0,1-1 1 0 0,-1 1 0 0 0,0-1-1 0 0,0 1 1 0 0,1-1 0 0 0,-1 1-1 0 0,12 16 203 0 0,-11-15-188 0 0,71 80 182 0 0,-48-56-1307 0 0,-23-25 804 0 0,11 12-3393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3.37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22 17836 0 0,'0'0'1868'0'0,"7"-4"-2124"0"0,21-10 314 0 0,-27 13-25 0 0,0 1 0 0 0,1-1 0 0 0,-1 1 1 0 0,1 0-1 0 0,-1-1 0 0 0,1 1 1 0 0,-1 0-1 0 0,1 0 0 0 0,-1 0 1 0 0,1 0-1 0 0,-1 0 0 0 0,1 0 1 0 0,-1 0-1 0 0,1 0 0 0 0,-1 1 1 0 0,1-1-1 0 0,-1 0 0 0 0,1 1 1 0 0,-1-1-1 0 0,0 1 0 0 0,1 0 1 0 0,-1 0-1 0 0,0-1 0 0 0,0 1 1 0 0,1 0-1 0 0,-1 0 0 0 0,2 2 1 0 0,-1-1 51 0 0,-1 0 1 0 0,1 0-1 0 0,-1 0 1 0 0,1 1 0 0 0,-1-1-1 0 0,0 0 1 0 0,0 1-1 0 0,0-1 1 0 0,0 1 0 0 0,0-1-1 0 0,0 1 1 0 0,0 4-1 0 0,-1-5-40 0 0,0 0 0 0 0,0 0 0 0 0,-1-1 0 0 0,1 1 0 0 0,-1 0 0 0 0,1-1 0 0 0,-1 1 0 0 0,1-1 0 0 0,-1 1 0 0 0,0 0 0 0 0,0-1 0 0 0,0 1-1 0 0,0-1 1 0 0,0 0 0 0 0,0 1 0 0 0,-3 1 0 0 0,-2 3 124 0 0,-1 0 0 0 0,-7 5 0 0 0,5-5-82 0 0,8-5-71 0 0,-3 2 0 0 0,0 0 0 0 0,0 1 0 0 0,1-1 1 0 0,-1 0-1 0 0,-4 7 0 0 0,8-9-8 0 0,-1-1-1 0 0,1 1 1 0 0,0 0-1 0 0,-1 0 1 0 0,1 0 0 0 0,0-1-1 0 0,-1 1 1 0 0,1 0-1 0 0,0 0 1 0 0,0 0-1 0 0,0 0 1 0 0,0-1-1 0 0,0 1 1 0 0,0 0-1 0 0,0 0 1 0 0,0 0 0 0 0,0 0-1 0 0,0 0 1 0 0,0-1-1 0 0,0 1 1 0 0,1 0-1 0 0,-1 0 1 0 0,0 0-1 0 0,1 0 1 0 0,-1-1-1 0 0,0 1 1 0 0,1 0 0 0 0,-1 0-1 0 0,1-1 1 0 0,-1 1-1 0 0,1 0 1 0 0,0-1-1 0 0,-1 1 1 0 0,1-1-1 0 0,0 1 1 0 0,-1-1-1 0 0,2 1 1 0 0,7 5 67 0 0,0 0 0 0 0,1-1 1 0 0,-1 0-1 0 0,1-1 0 0 0,18 5 0 0 0,13 1-1801 0 0,-2-4-5005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4:33.2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211 205 7385 0 0,'0'0'4852'0'0,"0"0"-3366"0"0,0 0-1298 0 0,0 0 94 0 0,0 0 233 0 0,0 0 242 0 0,-9 0-39 0 0,-90-12-478 0 0,32-17-4381 0 0,57 5-4611 0 0,16 16 5250 0 0</inkml:trace>
  <inkml:trace contextRef="#ctx0" brushRef="#br0" timeOffset="1">202 92 1480 0 0,'0'0'2920'0'0,"0"0"205"0"0,0 0-1349 0 0,0 0-432 0 0,0 0-404 0 0,0 0 32 0 0,0 0-152 0 0,0 0-8 0 0,0 0-116 0 0,-48 11-240 0 0,24-14-244 0 0,2-2-100 0 0,-2 0-112 0 0,1-2-504 0 0,3 1-532 0 0,0 0-836 0 0,10 1-1984 0 0,0-6-2493 0 0</inkml:trace>
  <inkml:trace contextRef="#ctx0" brushRef="#br0" timeOffset="263.79">153 0 5461 0 0,'0'0'5662'0'0,"0"6"-4247"0"0,-37 148 3145 0 0,-1-19-4990 0 0,38-134 253 0 0,0 19-1723 0 0,8-11-5530 0 0,-1-9 269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3.75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357 37 13643 0 0,'0'0'6585'0'0,"-20"-5"-6451"0"0,-61-16-64 0 0,71 19-64 0 0,1 0 0 0 0,-1 0 0 0 0,0 0 0 0 0,-14 1 0 0 0,10 1-32 0 0,-95-1-170 0 0,108 1 201 0 0,0 0 1 0 0,0 0-1 0 0,0 0 0 0 0,0 0 0 0 0,0 0 0 0 0,0 0 0 0 0,1 1 1 0 0,-1-1-1 0 0,0 0 0 0 0,0 1 0 0 0,0-1 0 0 0,1 0 0 0 0,-1 1 1 0 0,0-1-1 0 0,0 1 0 0 0,1-1 0 0 0,-1 1 0 0 0,1 0 0 0 0,-2 0 1 0 0,1 1 30 0 0,0-1 0 0 0,0 1 0 0 0,0 0 0 0 0,1-1 0 0 0,-1 1 1 0 0,0 0-1 0 0,1-1 0 0 0,-1 1 0 0 0,1 2 0 0 0,-1 5 179 0 0,0 0 1 0 0,1-1-1 0 0,1 12 0 0 0,0-10-86 0 0,10 92 852 0 0,0-12-513 0 0,-2 120 545 0 0,-15-31-246 0 0,5-161-705 0 0,-28 298 520 0 0,-10 85-95 0 0,38-383-383 0 0,1 0 1 0 0,2 22-1 0 0,-1-39-86 0 0,-1 1 0 0 0,0-1 0 0 0,1 0-1 0 0,-1 0 1 0 0,1 0 0 0 0,-1 1 0 0 0,1-1-1 0 0,-1 0 1 0 0,1 0 0 0 0,0 0-1 0 0,0 0 1 0 0,0 0 0 0 0,-1 0 0 0 0,1 0-1 0 0,0 0 1 0 0,0-1 0 0 0,0 1 0 0 0,0 0-1 0 0,1 0 1 0 0,-1-1 0 0 0,0 1 0 0 0,0-1-1 0 0,0 1 1 0 0,0-1 0 0 0,1 1 0 0 0,-1-1-1 0 0,2 1 1 0 0,4 0 52 0 0,1 0-1 0 0,-1-1 1 0 0,13 0-1 0 0,-9 0-49 0 0,-3-1-171 0 0,1-1-1 0 0,-1 1 0 0 0,1-1 1 0 0,-1-1-1 0 0,0 0 0 0 0,0 0 1 0 0,9-5-1 0 0,7-2-2453 0 0,-16 7 958 0 0,5-2-6081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7.48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25 15163 0 0,'0'0'7707'0'0,"-24"-3"-7669"0"0,-79-9-105 0 0,33 8-416 0 0,42 3-201 0 0,11 1-24 0 0,11 0-483 0 0,0 0 0 0 0,-1 0 1 0 0,1-1-1 0 0,-9-1 1 0 0,12 0-1126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7.8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71 1 14059 0 0,'0'0'5492'0'0,"-8"23"-5228"0"0,-23 76-93 0 0,26-86-135 0 0,2 0 0 0 0,-5 26 0 0 0,6-27-19 0 0,1-3 5 0 0,-1 1-19 0 0,1 1 1 0 0,0-1-1 0 0,1 1 1 0 0,0 13 0 0 0,0-22 14 0 0,1 0 1 0 0,-1 1 0 0 0,1-1-1 0 0,-1 1 1 0 0,1-1-1 0 0,0 0 1 0 0,0 1 0 0 0,0-1-1 0 0,0 0 1 0 0,0 0 0 0 0,0 0-1 0 0,1 0 1 0 0,-1 0-1 0 0,1 0 1 0 0,-1 0 0 0 0,1 0-1 0 0,0-1 1 0 0,0 1 0 0 0,0 0-1 0 0,0-1 1 0 0,0 0-1 0 0,0 1 1 0 0,4 1 0 0 0,0-2 93 0 0,-1 1 0 0 0,1 0 0 0 0,-1-1 0 0 0,1 0 0 0 0,0-1 0 0 0,-1 1 0 0 0,1-1 0 0 0,0 0 0 0 0,-1 0 0 0 0,1-1 0 0 0,7-1 0 0 0,-10 1-19 0 0,0 1-1 0 0,0-1 0 0 0,1 0 1 0 0,-1 0-1 0 0,0-1 1 0 0,0 1-1 0 0,0-1 0 0 0,0 1 1 0 0,-1-1-1 0 0,1 0 1 0 0,0 0-1 0 0,-1 0 0 0 0,1 0 1 0 0,-1-1-1 0 0,0 1 0 0 0,1-1 1 0 0,-1 1-1 0 0,-1-1 1 0 0,1 0-1 0 0,2-5 0 0 0,-3 7-74 0 0,0 0-1 0 0,-1 0 0 0 0,1-1 1 0 0,-1 1-1 0 0,0 0 0 0 0,1-1 1 0 0,-1 1-1 0 0,0 0 0 0 0,0-1 1 0 0,0 1-1 0 0,0 0 0 0 0,0-1 1 0 0,0 1-1 0 0,0 0 0 0 0,-1-1 1 0 0,1 1-1 0 0,0 0 0 0 0,-1-1 1 0 0,1 1-1 0 0,-1 0 0 0 0,0-3 1 0 0,-1 3-21 0 0,1 0-1 0 0,0-1 1 0 0,-1 1 0 0 0,1 0 0 0 0,-1 0 0 0 0,1 0 0 0 0,-1 0 0 0 0,1 0-1 0 0,-1 0 1 0 0,0 0 0 0 0,1 1 0 0 0,-1-1 0 0 0,0 1 0 0 0,-2-1 0 0 0,-3 0-213 0 0,-1 0 1 0 0,1 0 0 0 0,0 1-1 0 0,-1 0 1 0 0,1 0 0 0 0,0 1-1 0 0,-9 2 1 0 0,-22 8-3388 0 0,14-2-2625 0 0,14-5 1740 0 0,0 0-3687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0.45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75 23 4217 0 0,'0'0'15869'0'0,"-5"-4"-15735"0"0,1 0-91 0 0,0 0-1 0 0,0 1 0 0 0,-7-4 1 0 0,11 7-35 0 0,-1-1 1 0 0,1 1 0 0 0,-1 0 0 0 0,0 0 0 0 0,1 0 0 0 0,-1 0-1 0 0,0 0 1 0 0,1 0 0 0 0,-1 0 0 0 0,0 0 0 0 0,1 0-1 0 0,-1 1 1 0 0,0-1 0 0 0,1 0 0 0 0,-1 0 0 0 0,1 0-1 0 0,-1 1 1 0 0,0-1 0 0 0,1 0 0 0 0,-1 1 0 0 0,1-1-1 0 0,-1 1 1 0 0,1-1 0 0 0,-1 0 0 0 0,1 1 0 0 0,-1-1-1 0 0,0 2 1 0 0,-11 15 187 0 0,11-15-164 0 0,-1 1 22 0 0,0 0 0 0 0,0 0 0 0 0,0 1 1 0 0,1-1-1 0 0,-1 1 0 0 0,1-1 0 0 0,0 1 0 0 0,0-1 0 0 0,0 1 0 0 0,1 0 0 0 0,-1 4 0 0 0,1-7-16 0 0,0-1 1 0 0,0 1 0 0 0,1-1-1 0 0,-1 1 1 0 0,0-1 0 0 0,1 1 0 0 0,-1-1-1 0 0,0 1 1 0 0,1-1 0 0 0,-1 1-1 0 0,0-1 1 0 0,1 0 0 0 0,-1 1 0 0 0,1-1-1 0 0,-1 1 1 0 0,1-1 0 0 0,-1 0-1 0 0,1 0 1 0 0,-1 1 0 0 0,1-1-1 0 0,-1 0 1 0 0,1 0 0 0 0,0 0 0 0 0,-1 0-1 0 0,1 1 1 0 0,-1-1 0 0 0,1 0-1 0 0,0 0 1 0 0,20 2 620 0 0,-20-2-625 0 0,9 0 137 0 0,0 0 0 0 0,0-1 0 0 0,0 0 1 0 0,15-4-1 0 0,-21 4-127 0 0,0 0 1 0 0,0 0-1 0 0,0 0 1 0 0,0-1-1 0 0,0 0 1 0 0,0 0-1 0 0,-1 0 1 0 0,1 0-1 0 0,0-1 1 0 0,-1 0-1 0 0,0 1 1 0 0,0-1-1 0 0,4-5 1 0 0,-6 8-66 0 0,-1-1 1 0 0,1 1-1 0 0,-1-1 1 0 0,0 0-1 0 0,1 1 1 0 0,-1-1-1 0 0,1 0 0 0 0,-1 1 1 0 0,0-1-1 0 0,0 0 1 0 0,1 0-1 0 0,-1 1 1 0 0,0-1-1 0 0,0 0 1 0 0,0 0-1 0 0,0 1 1 0 0,0-1-1 0 0,0 0 1 0 0,0 0-1 0 0,0 0 1 0 0,0 1-1 0 0,0-1 1 0 0,-1 0-1 0 0,1 0 1 0 0,0 1-1 0 0,0-1 1 0 0,-1-1-1 0 0,0 1-73 0 0,0 0 1 0 0,1 1-1 0 0,-1-1 0 0 0,0 0 1 0 0,0 0-1 0 0,0 1 0 0 0,0-1 1 0 0,0 0-1 0 0,0 1 0 0 0,0-1 1 0 0,0 1-1 0 0,0 0 0 0 0,0-1 1 0 0,0 1-1 0 0,0 0 0 0 0,0-1 1 0 0,-2 1-1 0 0,-1 0-675 0 0,0-1 0 0 0,0 1 0 0 0,0 0 0 0 0,0 1 0 0 0,-5 0-1 0 0,-10 5-7323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2.4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120 0 14691 0 0,'0'0'7572'0'0,"-14"24"-7337"0"0,-46 75-65 0 0,37-55-73 0 0,16-21-32 0 0,5-12-46 0 0,-2 6 20 0 0,0-1 1 0 0,2 1-1 0 0,-1 25 0 0 0,3-41-17 0 0,0 0 0 0 0,0 1-1 0 0,0-1 1 0 0,0 0 0 0 0,1 0-1 0 0,-1 1 1 0 0,0-1 0 0 0,1 0 0 0 0,-1 1-1 0 0,1-1 1 0 0,-1 0 0 0 0,1 0-1 0 0,0 0 1 0 0,0 0 0 0 0,-1 0-1 0 0,1 0 1 0 0,0 0 0 0 0,0 0-1 0 0,1 1 1 0 0,0 0 36 0 0,0-1 1 0 0,0 0-1 0 0,0 0 0 0 0,1 1 0 0 0,-1-2 1 0 0,0 1-1 0 0,1 0 0 0 0,-1 0 0 0 0,5 0 0 0 0,-2 0 36 0 0,0-1-1 0 0,1 1 0 0 0,-1-1 0 0 0,0 0 0 0 0,0-1 0 0 0,1 0 0 0 0,-1 1 0 0 0,0-2 0 0 0,6-1 0 0 0,-7 2-38 0 0,-1-1 1 0 0,0 1-1 0 0,0-1 0 0 0,0 0 0 0 0,0 0 0 0 0,0 0 0 0 0,0 0 0 0 0,0-1 0 0 0,-1 1 0 0 0,4-5 0 0 0,-5 5-47 0 0,0 1 0 0 0,0-1-1 0 0,0 1 1 0 0,0-1 0 0 0,0 0-1 0 0,-1 1 1 0 0,1-1-1 0 0,0 0 1 0 0,-1 0 0 0 0,0 1-1 0 0,1-1 1 0 0,-1 0 0 0 0,0 0-1 0 0,0 1 1 0 0,0-1 0 0 0,0 0-1 0 0,0 0 1 0 0,-1 0 0 0 0,1 1-1 0 0,0-1 1 0 0,-1 0 0 0 0,1 1-1 0 0,-2-3 1 0 0,1 2-23 0 0,0 1-1 0 0,0-1 1 0 0,0 0 0 0 0,0 1 0 0 0,-1 0-1 0 0,1-1 1 0 0,0 1 0 0 0,-1 0-1 0 0,1 0 1 0 0,-1 0 0 0 0,1 0 0 0 0,-1 0-1 0 0,0 0 1 0 0,1 0 0 0 0,-1 0 0 0 0,0 0-1 0 0,0 1 1 0 0,0-1 0 0 0,1 1 0 0 0,-1 0-1 0 0,0-1 1 0 0,0 1 0 0 0,-3 0-1 0 0,2 0-46 0 0,0 0 0 0 0,0 0-1 0 0,0 0 1 0 0,0 1 0 0 0,0-1-1 0 0,0 1 1 0 0,0 0 0 0 0,0 0-1 0 0,0 0 1 0 0,1 0 0 0 0,-1 0-1 0 0,0 1 1 0 0,1-1 0 0 0,-4 3-1 0 0,2-1-425 0 0,0 1 0 0 0,1 0-1 0 0,-1 0 1 0 0,1 0 0 0 0,0 1 0 0 0,-3 4-1 0 0,-1 4-3436 0 0,1 0-3378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2.81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208 31 12379 0 0,'0'0'12678'0'0,"-15"-4"-12680"0"0,-48-13-122 0 0,52 15-163 0 0,0 0 1 0 0,1 0 0 0 0,-1 1 0 0 0,-17 1 0 0 0,-1 0-2129 0 0,13-1-692 0 0,2 0-4159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3.1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11658 0 0,'0'0'10155'0'0,"6"21"-9478"0"0,18 65-154 0 0,-17-55-216 0 0,-7-18-90 0 0,-1-6-133 0 0,-5 35 846 0 0,0-12-3531 0 0,5-9-7668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3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9 19084 0 0,'0'0'2429'0'0,"6"-2"-3568"0"0,-2 1 1141 0 0,-2 0 5 0 0,-1 0 0 0 0,1 0 1 0 0,0 1-1 0 0,-1-1 0 0 0,1 1 0 0 0,0-1 0 0 0,-1 1 0 0 0,1 0 0 0 0,0-1 0 0 0,-1 1 1 0 0,1 0-1 0 0,0 0 0 0 0,-1 0 0 0 0,1 0 0 0 0,0 1 0 0 0,0-1 0 0 0,-1 0 0 0 0,1 1 0 0 0,0-1 1 0 0,2 2-1 0 0,11 7 393 0 0,17 13 0 0 0,-27-19-279 0 0,-1 1 0 0 0,1 0 0 0 0,-1 0 0 0 0,0 0 0 0 0,-1 1 0 0 0,1 0 0 0 0,4 8 0 0 0,-6-11-66 0 0,-2 0-1 0 0,1 0 1 0 0,0 1-1 0 0,0-1 1 0 0,-1 1-1 0 0,1-1 1 0 0,-1 1-1 0 0,0-1 1 0 0,1 1-1 0 0,-1-1 1 0 0,-1 0-1 0 0,1 1 1 0 0,0-1-1 0 0,0 1 1 0 0,-1-1-1 0 0,0 1 1 0 0,1-1-1 0 0,-1 0 1 0 0,0 1-1 0 0,0-1 1 0 0,0 0-1 0 0,0 0 1 0 0,-1 0-1 0 0,1 1 1 0 0,-1-1-1 0 0,1-1 1 0 0,-1 1-1 0 0,0 0 1 0 0,-2 2-1 0 0,-22 17 330 0 0,17-15-313 0 0,1 1-1 0 0,-10 10 1 0 0,18-17-68 0 0,0 0 0 0 0,-1 0 0 0 0,1 0 0 0 0,0 0 1 0 0,0 0-1 0 0,0 1 0 0 0,0-1 0 0 0,0 0 0 0 0,0 0 0 0 0,0 0 0 0 0,-1 0 0 0 0,1 0 0 0 0,0 1 0 0 0,0-1 0 0 0,0 0 0 0 0,0 0 0 0 0,0 0 0 0 0,0 0 0 0 0,0 1 0 0 0,0-1 1 0 0,0 0-1 0 0,0 0 0 0 0,0 0 0 0 0,0 0 0 0 0,0 1 0 0 0,0-1 0 0 0,0 0 0 0 0,0 0 0 0 0,0 0 0 0 0,0 0 0 0 0,0 1 0 0 0,0-1 0 0 0,1 0 0 0 0,-1 0 0 0 0,0 0 0 0 0,0 0 0 0 0,0 0 1 0 0,0 1-1 0 0,0-1 0 0 0,0 0 0 0 0,0 0 0 0 0,1 0 0 0 0,9 4 31 0 0,17-3-183 0 0,-23 0 86 0 0,64 3-1584 0 0,-23 1-7043 0 0,-40-4 6663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8.24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304 40 15643 0 0,'0'0'7625'0'0,"-22"-3"-7663"0"0,-73-11-98 0 0,-40-4-2446 0 0,104 15-10 0 0,18 2-288 0 0,5 0-2817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8.6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 0 21269 0 0,'0'0'-367'0'0,"15"8"-1021"0"0,44 25 1469 0 0,-37-18 49 0 0,-15-6 19 0 0,-4-3-77 0 0,-2-5-78 0 0,0 0 1 0 0,-1 0 0 0 0,1 0 0 0 0,-1 0 0 0 0,1 0-1 0 0,0 0 1 0 0,-1 0 0 0 0,0 0 0 0 0,1 0 0 0 0,-1 0-1 0 0,0 0 1 0 0,0 0 0 0 0,1 0 0 0 0,-1 0 0 0 0,0 0 0 0 0,0 0-1 0 0,0 0 1 0 0,0 0 0 0 0,0 0 0 0 0,-1 1 0 0 0,1-1-1 0 0,0 0 1 0 0,-1 1 0 0 0,1-1-33 0 0,-1 0 0 0 0,0 0 0 0 0,0 0-1 0 0,0-1 1 0 0,0 1 0 0 0,0 0 0 0 0,0 0 0 0 0,0-1 0 0 0,0 1 0 0 0,0-1-1 0 0,0 1 1 0 0,0-1 0 0 0,0 1 0 0 0,0-1 0 0 0,0 0 0 0 0,0 1 0 0 0,0-1-1 0 0,-1 0 1 0 0,1 0 0 0 0,-2 0 0 0 0,-2 0 36 0 0,2 0-258 0 0,-1 0 0 0 0,1 1-1 0 0,-1-1 1 0 0,-4 2 0 0 0,7-2 237 0 0,1 0 1 0 0,0 0 0 0 0,-1 0-1 0 0,1 0 1 0 0,0 1-1 0 0,-1-1 1 0 0,1 0-1 0 0,0 0 1 0 0,-1 0 0 0 0,1 0-1 0 0,0 1 1 0 0,0-1-1 0 0,-1 0 1 0 0,1 0-1 0 0,0 1 1 0 0,0-1 0 0 0,-1 0-1 0 0,1 0 1 0 0,0 1-1 0 0,0-1 1 0 0,0 0-1 0 0,-1 1 1 0 0,1-1 0 0 0,0 0-1 0 0,0 1 1 0 0,0-1-1 0 0,0 0 1 0 0,0 1-1 0 0,0-1 1 0 0,0 0 0 0 0,0 1-1 0 0,0-1 1 0 0,0 0-1 0 0,0 1 1 0 0,0-1-1 0 0,0 0 1 0 0,0 1 0 0 0,0-1-1 0 0,0 0 1 0 0,0 1-1 0 0,0-1 1 0 0,1 0-1 0 0,-1 1 1 0 0,0-1 0 0 0,0 0-1 0 0,0 1 1 0 0,1-1-1 0 0,-1 0 1 0 0,0 0-1 0 0,0 1 1 0 0,0-1 0 0 0,1 0-1 0 0,-1 0 1 0 0,0 1-1 0 0,1-1 1 0 0,5 6 257 0 0,1 0-1 0 0,0 0 1 0 0,0 0 0 0 0,11 5 0 0 0,1 2 283 0 0,7 5 1273 0 0,44 41-1 0 0,-69-57-1710 0 0,1 0 0 0 0,-1 0 0 0 0,1 0 0 0 0,-1 0 1 0 0,0 0-1 0 0,1 0 0 0 0,-1 0 0 0 0,0 0 0 0 0,0 1 0 0 0,-1-1 0 0 0,1 0 0 0 0,0 5 1 0 0,-1-6-52 0 0,1 0 1 0 0,-1 0 0 0 0,0 0 0 0 0,0 0 0 0 0,-1 0-1 0 0,1 0 1 0 0,0 1 0 0 0,0-1 0 0 0,0 0 0 0 0,-1 0-1 0 0,1 0 1 0 0,0 0 0 0 0,-1 0 0 0 0,1 0 0 0 0,-1 0-1 0 0,0 0 1 0 0,1 0 0 0 0,-1 0 0 0 0,0 0 0 0 0,1-1-1 0 0,-1 1 1 0 0,0 0 0 0 0,0 0 0 0 0,0-1 0 0 0,0 1-1 0 0,1 0 1 0 0,-1-1 0 0 0,-2 1 0 0 0,-4 2 52 0 0,0 0 1 0 0,0-1-1 0 0,0 0 1 0 0,-1 0-1 0 0,1-1 1 0 0,-10 1-1 0 0,-47-2-337 0 0,46-1-6 0 0,0 0-756 0 0,-26-5 1 0 0,18 1-2465 0 0,5 1-2669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4:31.3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116 103 784 0 0,'0'0'4653'0'0,"0"0"-1105"0"0,0 0-2356 0 0,0 0-624 0 0,0 0 144 0 0,0 0 113 0 0,0 0-171 0 0,0 0-293 0 0,0 0-170 0 0,31-15 1399 0 0,-31 11-1602 0 0,0 1 1 0 0,0-1-1 0 0,0 1 0 0 0,0-1 1 0 0,-1 1-1 0 0,0-1 1 0 0,0 1-1 0 0,0-1 0 0 0,0 1 1 0 0,0 0-1 0 0,-1-1 0 0 0,0 1 1 0 0,1 0-1 0 0,-1 0 0 0 0,0 0 1 0 0,0 0-1 0 0,-1 1 0 0 0,1-1 1 0 0,-1 0-1 0 0,1 1 0 0 0,-1 0 1 0 0,0-1-1 0 0,0 1 0 0 0,0 0 1 0 0,0 1-1 0 0,0-1 1 0 0,0 0-1 0 0,-1 1 0 0 0,1 0 1 0 0,0 0-1 0 0,-1 0 0 0 0,1 0 1 0 0,-1 0-1 0 0,1 1 0 0 0,-1 0 1 0 0,1-1-1 0 0,-1 1 0 0 0,0 1 1 0 0,1-1-1 0 0,-1 0 0 0 0,1 1 1 0 0,-1 0-1 0 0,1 0 1 0 0,-1 0-1 0 0,1 0 0 0 0,0 0 1 0 0,0 1-1 0 0,-1-1 0 0 0,1 1 1 0 0,0 0-1 0 0,-1 1 12 0 0,2 0 37 0 0,0 1 0 0 0,0 0 0 0 0,0-1-1 0 0,1 1 1 0 0,-1 0 0 0 0,1 0 0 0 0,0 0 0 0 0,0 0 0 0 0,0 0-1 0 0,1 1 1 0 0,0-1 0 0 0,-1 0 0 0 0,1 0 0 0 0,1 0 0 0 0,-1 0-1 0 0,1 0 1 0 0,-1 1 0 0 0,1-1 0 0 0,0 0 0 0 0,1 0 0 0 0,-1-1 0 0 0,1 1-1 0 0,-1 0 1 0 0,1 0 0 0 0,0-1 0 0 0,1 1 0 0 0,-1-1 0 0 0,1 1-1 0 0,-1-1 1 0 0,1 0 0 0 0,0 0 0 0 0,0-1 0 0 0,0 1 0 0 0,1 0-1 0 0,-1-1 1 0 0,0 0 0 0 0,1 0 0 0 0,0 0 0 0 0,0 0 0 0 0,-1 0 0 0 0,1-1-1 0 0,0 0 1 0 0,0 0 0 0 0,0 0 0 0 0,0 0 0 0 0,1-1 0 0 0,-1 1-1 0 0,0-1 1 0 0,0 0 0 0 0,0 0 0 0 0,0-1 0 0 0,0 1 0 0 0,1-1-1 0 0,0 0-35 0 0,19-61 277 0 0,-13 114-1042 0 0,-11-48 760 0 0,7 36-702 0 0,8-17-3862 0 0,-9-17 67 0 0</inkml:trace>
  <inkml:trace contextRef="#ctx0" brushRef="#br0" timeOffset="262.45">310 229 11385 0 0,'0'0'1249'0'0,"0"0"-585"0"0,0 6 112 0 0,0 103 2572 0 0,8-101-5514 0 0,0-12-5627 0 0,-1-6 330 0 0</inkml:trace>
  <inkml:trace contextRef="#ctx0" brushRef="#br0" timeOffset="525.35">369 111 7657 0 0,'0'0'6324'0'0,"0"0"-5312"0"0,0 0-948 0 0,0 0 404 0 0,0 0-104 0 0,0 0-88 0 0,0 0-84 0 0,0 0-192 0 0,0 0-40 0 0,0 0-36 0 0,1-2-604 0 0,-1 2-532 0 0,0 3-392 0 0,4 0-876 0 0,-3 0-3185 0 0</inkml:trace>
  <inkml:trace contextRef="#ctx0" brushRef="#br0" timeOffset="526.35">494 314 8573 0 0,'0'0'1735'0'0,"0"7"-655"0"0,0 13-80 0 0,-8 87 2507 0 0,8-104-3525 0 0,-1-1-1 0 0,0 0 0 0 0,0 0 0 0 0,0 0 0 0 0,0 1 0 0 0,0-1 1 0 0,0 0-1 0 0,0 0 0 0 0,-1-1 0 0 0,1 1 0 0 0,-1 0 0 0 0,1 0 1 0 0,-1-1-1 0 0,0 1 0 0 0,0-1 0 0 0,0 1 0 0 0,1-1 0 0 0,-1 0 0 0 0,-1 0 1 0 0,1 0-1 0 0,0 0 0 0 0,0 0 0 0 0,0 0 0 0 0,0 0 0 0 0,-1-1 1 0 0,1 1-1 0 0,0-1 0 0 0,-1 0 0 0 0,1 0 0 0 0,0 0 0 0 0,-1 0 1 0 0,1 0-1 0 0,0 0 0 0 0,-1 0 0 0 0,1-1 0 0 0,0 1 0 0 0,0-1 1 0 0,-1 0-1 0 0,1 0 0 0 0,0 0 0 0 0,0 0 0 0 0,0 0 0 0 0,-1-1 19 0 0,-23-17-5380 0 0,18 2-1253 0 0</inkml:trace>
  <inkml:trace contextRef="#ctx0" brushRef="#br0" timeOffset="681.7">515 108 14013 0 0,'0'0'1780'0'0,"0"0"-1780"0"0,0 0-720 0 0,0 0 304 0 0,0 0 328 0 0,0 0-176 0 0,0 0-768 0 0,0 0-1660 0 0,0 0-3445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8.9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88 1 10066 0 0,'0'0'8481'0'0,"-14"12"-8219"0"0,-42 42-4 0 0,53-52-223 0 0,1 1 1 0 0,0-1 0 0 0,0 1-1 0 0,0 0 1 0 0,-3 5-1 0 0,5-7-8 0 0,-1 0-1 0 0,1 0 0 0 0,0-1 1 0 0,0 1-1 0 0,0 0 0 0 0,0 0 1 0 0,-1 0-1 0 0,1 0 0 0 0,0 0 1 0 0,1 2-1 0 0,-1 2 154 0 0,0-4-101 0 0,0 0 0 0 0,0 1 1 0 0,0-1-1 0 0,0 0 1 0 0,0 1-1 0 0,1-1 0 0 0,-1 0 1 0 0,0 0-1 0 0,1 1 1 0 0,-1-1-1 0 0,1 0 1 0 0,0 0-1 0 0,-1 0 0 0 0,1 0 1 0 0,0 0-1 0 0,-1 0 1 0 0,1 0-1 0 0,0 0 0 0 0,0 0 1 0 0,0 0-1 0 0,0 0 1 0 0,0 0-1 0 0,0 0 0 0 0,0-1 1 0 0,0 1-1 0 0,0-1 1 0 0,1 1-1 0 0,-1 0 1 0 0,0-1-1 0 0,0 0 0 0 0,1 1 1 0 0,-1-1-1 0 0,0 0 1 0 0,2 1-1 0 0,5 0 164 0 0,0-1 0 0 0,0 1 1 0 0,0-1-1 0 0,10-2 0 0 0,-17 2-242 0 0,5-1 97 0 0,1 0 0 0 0,0-1 0 0 0,-1 1-1 0 0,1-1 1 0 0,-1-1 0 0 0,1 1 0 0 0,9-7-1 0 0,-13 7-75 0 0,1 0 0 0 0,-1 0-1 0 0,0 0 1 0 0,0 0 0 0 0,0-1-1 0 0,0 0 1 0 0,0 1 0 0 0,-1-1-1 0 0,1 0 1 0 0,-1 0 0 0 0,0-1-1 0 0,0 1 1 0 0,0 0 0 0 0,3-8-1 0 0,-5 10-59 0 0,1 0 0 0 0,-1 0 0 0 0,0 0 0 0 0,0 0 0 0 0,0 0 0 0 0,1 0 0 0 0,-1 0 0 0 0,0 0 0 0 0,0 0 0 0 0,-1 0 0 0 0,1 1 0 0 0,0-1 0 0 0,0 0 0 0 0,0 0 0 0 0,-1 0 0 0 0,1 0 0 0 0,0 0 0 0 0,-1 0 0 0 0,1 0 0 0 0,-1 0 0 0 0,1 0 0 0 0,-1 0 0 0 0,1 1-1 0 0,-1-1 1 0 0,0 0 0 0 0,1 0 0 0 0,-1 1 0 0 0,0-1 0 0 0,1 1 0 0 0,-1-1 0 0 0,0 0 0 0 0,0 1 0 0 0,0-1 0 0 0,0 1 0 0 0,0 0 0 0 0,0-1 0 0 0,0 1 0 0 0,1 0 0 0 0,-1-1 0 0 0,-2 1 0 0 0,-3-1-691 0 0,-1 0 0 0 0,1 0 0 0 0,-1 1 0 0 0,-11 0 0 0 0,13 0-107 0 0,-15 2-4852 0 0,3 0-5036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0.81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17844 0 0,'0'0'5393'0'0,"1"20"-4792"0"0,7 65-131 0 0,-5-19 308 0 0,-3-56-804 0 0,0-1 0 0 0,0 1 0 0 0,1-1 0 0 0,1 0 0 0 0,2 11 1 0 0,-3-18-295 0 0,0 0 1 0 0,0 0 0 0 0,0 0-1 0 0,0 0 1 0 0,0 0 0 0 0,0 0-1 0 0,0-1 1 0 0,1 1-1 0 0,-1 0 1 0 0,2 1 0 0 0,3 2-4078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1.26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 42 16267 0 0,'0'0'1692'0'0,"-5"-7"-1539"0"0,-14-19 64 0 0,19 26-211 0 0,0 0 1 0 0,0-1-1 0 0,0 1 0 0 0,0 0 0 0 0,-1 0 1 0 0,1 0-1 0 0,0 0 0 0 0,0 0 0 0 0,0-1 1 0 0,0 1-1 0 0,0 0 0 0 0,0 0 0 0 0,0 0 0 0 0,0-1 1 0 0,0 1-1 0 0,0 0 0 0 0,0 0 0 0 0,0 0 1 0 0,0 0-1 0 0,0-1 0 0 0,0 1 0 0 0,0 0 1 0 0,0 0-1 0 0,0 0 0 0 0,0-1 0 0 0,0 1 0 0 0,0 0 1 0 0,0 0-1 0 0,0 0 0 0 0,0-1 0 0 0,0 1 1 0 0,0 0-1 0 0,0 0 0 0 0,0 0 0 0 0,0 0 0 0 0,1-1 1 0 0,-1 1-1 0 0,0 0 0 0 0,0 0 0 0 0,0 0 1 0 0,0 0-1 0 0,0 0 0 0 0,1 0 0 0 0,-1-1 1 0 0,0 1-1 0 0,0 0 0 0 0,0 0 0 0 0,0 0 0 0 0,1 0 1 0 0,-1 0-1 0 0,0 0 0 0 0,0 0 0 0 0,0 0 1 0 0,1 0-1 0 0,10 0 235 0 0,-9 0-182 0 0,1 1 29 0 0,1 0 1 0 0,0 0-1 0 0,-1 0 1 0 0,1 0-1 0 0,-1 1 0 0 0,1-1 1 0 0,-1 1-1 0 0,0 0 0 0 0,0 0 1 0 0,1 0-1 0 0,-1 0 1 0 0,-1 1-1 0 0,1-1 0 0 0,0 1 1 0 0,-1 0-1 0 0,3 3 0 0 0,4 5 401 0 0,0 1-1 0 0,11 22 0 0 0,-16-26-311 0 0,0 0 0 0 0,-1 0 0 0 0,1 0-1 0 0,-2 0 1 0 0,3 10 0 0 0,-5-14-117 0 0,1 0 0 0 0,0 0 0 0 0,-1 0 0 0 0,0 0 0 0 0,0 0 0 0 0,0 0 0 0 0,-1 0 0 0 0,1 0 1 0 0,-1 0-1 0 0,0 0 0 0 0,0 0 0 0 0,0-1 0 0 0,-3 6 0 0 0,0-1-20 0 0,-1-1-1 0 0,0 0 1 0 0,-1 1 0 0 0,0-2 0 0 0,0 1-1 0 0,0-1 1 0 0,-1 0 0 0 0,0 0-1 0 0,0 0 1 0 0,0-1 0 0 0,-1-1-1 0 0,0 1 1 0 0,0-1 0 0 0,0 0 0 0 0,-1-1-1 0 0,-8 3 1 0 0,31-12 820 0 0,16-3-845 0 0,0 5-311 0 0,0 0 1 0 0,1 2 0 0 0,46 3-1 0 0,-72 0-167 0 0,1-1 0 0 0,-1 1-1 0 0,0 0 1 0 0,7 2 0 0 0,-2 2-2889 0 0,-1 0-3369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4.0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17 18572 0 0,'0'0'3702'0'0,"5"-3"-3671"0"0,15-7-19 0 0,-18 9-23 0 0,0 1 0 0 0,1-1 1 0 0,-1 1-1 0 0,0-1 0 0 0,0 1 1 0 0,0 0-1 0 0,0 0 0 0 0,1 0 1 0 0,-1 0-1 0 0,0 0 0 0 0,0 0 1 0 0,0 1-1 0 0,1-1 0 0 0,-1 1 1 0 0,3 1-1 0 0,6 0-10 0 0,-1 0 17 0 0,72 16 372 0 0,-69-14-149 0 0,-2 0 0 0 0,1 0 0 0 0,0 1 0 0 0,17 11 0 0 0,-26-14-151 0 0,0 0 0 0 0,0 0 1 0 0,-1 0-1 0 0,1 1 1 0 0,0 0-1 0 0,-1-1 0 0 0,0 1 1 0 0,1 0-1 0 0,2 5 1 0 0,-4-6-40 0 0,-1-1-1 0 0,1 1 1 0 0,0-1 0 0 0,-1 1 0 0 0,1-1 0 0 0,-1 1 0 0 0,0 0 0 0 0,1-1 0 0 0,-1 1 0 0 0,0 0 0 0 0,0-1 0 0 0,0 1 0 0 0,0 0 0 0 0,0-1 0 0 0,0 1 0 0 0,-1 0 0 0 0,1-1 0 0 0,-1 1 0 0 0,1 0-1 0 0,-1-1 1 0 0,1 1 0 0 0,-3 2 0 0 0,-3 4 54 0 0,0-1-1 0 0,-1 1 0 0 0,0-1 1 0 0,0-1-1 0 0,-1 1 0 0 0,0-1 1 0 0,-12 7-1 0 0,-22 18-42 0 0,42-30-44 0 0,-1-1 1 0 0,0 1-1 0 0,1-1 0 0 0,-1 1 1 0 0,1-1-1 0 0,-1 1 0 0 0,1-1 1 0 0,-1 1-1 0 0,1 0 0 0 0,-1-1 0 0 0,1 1 1 0 0,-1 0-1 0 0,1-1 0 0 0,0 1 1 0 0,0 0-1 0 0,-1-1 0 0 0,1 1 1 0 0,0 0-1 0 0,0 0 0 0 0,0-1 0 0 0,0 1 1 0 0,0 0-1 0 0,0 0 0 0 0,0-1 1 0 0,0 3-1 0 0,0-2 4 0 0,1 0 1 0 0,0 0-1 0 0,-1 0 1 0 0,1-1-1 0 0,0 1 1 0 0,0 0-1 0 0,-1 0 1 0 0,1 0 0 0 0,0 0-1 0 0,0-1 1 0 0,0 1-1 0 0,0 0 1 0 0,0-1-1 0 0,0 1 1 0 0,1 0-1 0 0,6 2-5 0 0,0 0 1 0 0,0-1-1 0 0,13 3 0 0 0,2-2-446 0 0,0 0-1 0 0,-1-2 1 0 0,30-1-1 0 0,-12-3-4670 0 0,0-1-6570 0 0,-31 3 4787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4.36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19668 0 0,'0'0'3340'0'0,"5"22"-2710"0"0,15 69-131 0 0,-19-85-421 0 0,1 0 0 0 0,-1 1 0 0 0,0-1-1 0 0,-1 0 1 0 0,0 0 0 0 0,0 7 0 0 0,-1-5 17 0 0,0 2 173 0 0,-4 19 0 0 0,3-20-982 0 0,0-1 1 0 0,1 1-1 0 0,-1 10 0 0 0</inkml:trace>
  <inkml:trace contextRef="#ctx0" brushRef="#br0" timeOffset="1">256 133 21253 0 0,'0'0'1920'0'0,"22"127"-1368"0"0,-22-108-136 0 0,0 0-184 0 0,0 0-112 0 0,0-3-128 0 0,-1-2-104 0 0,-1-1-168 0 0,-1-3-240 0 0,0-2-352 0 0,1-2-688 0 0,0-3-1217 0 0,-4-1-1720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4.7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121 0 14491 0 0,'0'0'4308'0'0,"24"1"-18562"0"0,76 6 13474 0 0,-30 1 1224 0 0,-43-4 896 0 0,-13-2-306 0 0,-5-2-173 0 0,-1 1-1 0 0,1 0 1 0 0,-1 1-1 0 0,1 0 0 0 0,-1 0 1 0 0,0 1-1 0 0,11 5 1 0 0,-17-7-717 0 0,-1 0 0 0 0,1 1-1 0 0,-1-1 1 0 0,0 0 0 0 0,0 1 0 0 0,1-1 0 0 0,-1 1-1 0 0,0-1 1 0 0,-1 1 0 0 0,1 0 0 0 0,0-1 0 0 0,0 1 0 0 0,-1 0-1 0 0,1-1 1 0 0,0 4 0 0 0,1 4 528 0 0,0 18 1 0 0,-1-17-260 0 0,4 220 3113 0 0,-5-185-3124 0 0,-8 138 940 0 0,0 19 3 0 0,16 98 32 0 0,-4-192-933 0 0,-4 82 331 0 0,-4-137-540 0 0,-15 82 0 0 0,15-115-202 0 0,0 1 10 0 0,-9 26-1 0 0,12-42-38 0 0,-1 0-1 0 0,-1 0 1 0 0,1 0 0 0 0,-1 0 0 0 0,1 0 0 0 0,-2 0 0 0 0,1-1 0 0 0,0 1-1 0 0,-1-1 1 0 0,-4 4 0 0 0,5-6 0 0 0,0 0 0 0 0,0 0-1 0 0,0-1 1 0 0,0 1 0 0 0,0-1 0 0 0,0 1-1 0 0,-1-1 1 0 0,1 0 0 0 0,-1 0-1 0 0,1-1 1 0 0,-1 1 0 0 0,1-1 0 0 0,-1 0-1 0 0,1 0 1 0 0,-1 0 0 0 0,1 0 0 0 0,-5-1-1 0 0,-6-1-91 0 0,0-2 0 0 0,-25-7 0 0 0,37 10 64 0 0,-6-2-196 0 0,-120-38-1958 0 0,43 19-7668 0 0,62 17-1407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7.0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 1 7746 0 0,'0'0'11553'0'0,"12"1"-11488"0"0,40 3 51 0 0,-50-3-88 0 0,0-1-1 0 0,1 0 1 0 0,-1 1-1 0 0,1 0 1 0 0,-1-1-1 0 0,0 1 1 0 0,0 0 0 0 0,0 0-1 0 0,1 1 1 0 0,-1-1-1 0 0,0 0 1 0 0,0 1-1 0 0,0-1 1 0 0,-1 1-1 0 0,1-1 1 0 0,0 1 0 0 0,-1 0-1 0 0,3 3 1 0 0,0 0 84 0 0,-2-3-74 0 0,0 0-1 0 0,-1 1 0 0 0,1-1 1 0 0,-1 1-1 0 0,0-1 0 0 0,1 1 1 0 0,-1-1-1 0 0,0 1 0 0 0,-1 0 1 0 0,1 0-1 0 0,0-1 0 0 0,0 6 1 0 0,-1-7-30 0 0,0 0 1 0 0,0 1 0 0 0,0-1-1 0 0,-1 1 1 0 0,1-1-1 0 0,0 1 1 0 0,0-1 0 0 0,-1 0-1 0 0,1 1 1 0 0,-1-1 0 0 0,1 1-1 0 0,-1-1 1 0 0,1 0-1 0 0,-1 0 1 0 0,0 1 0 0 0,0-1-1 0 0,0 0 1 0 0,0 0-1 0 0,0 0 1 0 0,0 0 0 0 0,0 0-1 0 0,0 0 1 0 0,0 0 0 0 0,0 0-1 0 0,-3 1 1 0 0,0 0-51 0 0,-1 0 0 0 0,0-1 1 0 0,0 1-1 0 0,0-1 1 0 0,0 0-1 0 0,0 0 0 0 0,-1 0 1 0 0,1-1-1 0 0,0 0 0 0 0,0 0 1 0 0,0 0-1 0 0,-7-1 0 0 0,12 1 39 0 0,0 0 0 0 0,-1 0 1 0 0,1 0-1 0 0,-1 0 0 0 0,1-1 0 0 0,0 1 0 0 0,-1 0 0 0 0,1 0 0 0 0,-1 0 0 0 0,1 0 0 0 0,0-1 0 0 0,-1 1 0 0 0,1 0 0 0 0,0 0 0 0 0,-1 0 0 0 0,1-1 0 0 0,0 1 0 0 0,0 0 0 0 0,-1-1 1 0 0,1 1-1 0 0,0 0 0 0 0,0-1 0 0 0,-1 1 0 0 0,1-1 1 0 0,1 1 0 0 0,-1 0 0 0 0,0 0 0 0 0,0-1 0 0 0,0 1 0 0 0,0 0 0 0 0,1 0 0 0 0,-1-1 0 0 0,0 1 0 0 0,0 0 0 0 0,1 0 0 0 0,-1 0 0 0 0,0-1 0 0 0,0 1 0 0 0,1 0 0 0 0,-1 0 0 0 0,0 0 0 0 0,0 0 0 0 0,1 0 0 0 0,-1 0 0 0 0,0 0 0 0 0,1 0 0 0 0,-1-1 0 0 0,0 1 0 0 0,0 0 0 0 0,1 0 0 0 0,-1 0 0 0 0,0 0 0 0 0,1 1 0 0 0,-1-1 0 0 0,0 0 0 0 0,1 0 0 0 0,-1 0 0 0 0,11 1 70 0 0,0 0-1 0 0,0 1 1 0 0,0 0 0 0 0,0 1 0 0 0,-1 0 0 0 0,1 0 0 0 0,-1 2 0 0 0,0-1 0 0 0,0 1 0 0 0,0 0 0 0 0,10 9-1 0 0,-16-12-15 0 0,-1 1-1 0 0,0 0 1 0 0,0 0-1 0 0,0 0 1 0 0,0 0-1 0 0,-1 0 0 0 0,1 1 1 0 0,-1-1-1 0 0,3 7 1 0 0,-4-9-26 0 0,0 0 0 0 0,-1 0 0 0 0,1 0 0 0 0,-1 1 0 0 0,1-1 1 0 0,-1 0-1 0 0,0 1 0 0 0,0-1 0 0 0,1 0 0 0 0,-1 0 0 0 0,0 1 0 0 0,0-1 1 0 0,0 0-1 0 0,0 1 0 0 0,-1-1 0 0 0,1 0 0 0 0,0 1 0 0 0,0-1 1 0 0,-1 0-1 0 0,1 0 0 0 0,-1 1 0 0 0,1-1 0 0 0,-1 0 0 0 0,0 0 1 0 0,1 0-1 0 0,-1 0 0 0 0,0 0 0 0 0,0 0 0 0 0,1 0 0 0 0,-1 0 0 0 0,0 0 1 0 0,0 0-1 0 0,0 0 0 0 0,-2 0 0 0 0,-1 1 66 0 0,0 0 0 0 0,0 0 1 0 0,0 0-1 0 0,0-1 0 0 0,0 0 0 0 0,0 0 0 0 0,-1 0 1 0 0,-7 0-1 0 0,-39 0 238 0 0,38-2-324 0 0,4 1-255 0 0,0-1 0 0 0,0 0 0 0 0,1 0 0 0 0,-1-1 0 0 0,0 0 0 0 0,1-1 0 0 0,-1 0 0 0 0,1 0 1 0 0,0-1-1 0 0,-15-9 0 0 0,22 12-42 0 0,0 0 1 0 0,0 1-1 0 0,0-1 1 0 0,0 0 0 0 0,0 0-1 0 0,1 0 1 0 0,-1 0-1 0 0,0 0 1 0 0,1 0-1 0 0,-1-1 1 0 0,-1-1-1 0 0,1-8-9158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1:59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0 8882 0 0,'0'0'9637'0'0,"-14"0"-9257"0"0,-44 2 33 0 0,57-2-385 0 0,-1 0-1 0 0,1 0 0 0 0,0 0 1 0 0,0 1-1 0 0,-1-1 1 0 0,1 0-1 0 0,0 1 0 0 0,0-1 1 0 0,-1 1-1 0 0,1-1 1 0 0,0 1-1 0 0,0 0 0 0 0,-2 1 1 0 0,3-2-1 0 0,-1 1 1 0 0,1-1-1 0 0,0 1 1 0 0,-1 0-1 0 0,1-1 1 0 0,0 1-1 0 0,-1 0 1 0 0,1-1-1 0 0,0 1 1 0 0,0 0-1 0 0,0 0 1 0 0,-1-1-1 0 0,1 2 1 0 0,-1 3 141 0 0,-1 3 50 0 0,0-1 1 0 0,0 1-1 0 0,1 0 1 0 0,0 1 0 0 0,0 15-1 0 0,1-22-163 0 0,0 0 1 0 0,0 0-1 0 0,1 0 0 0 0,-1 0 0 0 0,0 0 0 0 0,1 0 0 0 0,-1 0 0 0 0,1 0 0 0 0,0 0 0 0 0,0-1 0 0 0,0 1 1 0 0,-1 0-1 0 0,2 0 0 0 0,-1-1 0 0 0,0 1 0 0 0,0 0 0 0 0,1-1 0 0 0,-1 1 0 0 0,0-1 0 0 0,1 0 0 0 0,0 1 1 0 0,-1-1-1 0 0,1 0 0 0 0,0 0 0 0 0,-1 0 0 0 0,1 0 0 0 0,0 0 0 0 0,0-1 0 0 0,2 2 0 0 0,3-1 81 0 0,0 0 1 0 0,1 0-1 0 0,-1-1 0 0 0,0 0 0 0 0,1 0 0 0 0,-1 0 0 0 0,0-1 0 0 0,1 0 0 0 0,-1-1 0 0 0,8-2 0 0 0,-9 2-57 0 0,0 0 0 0 0,0 0 0 0 0,0-1-1 0 0,-1 0 1 0 0,1 0 0 0 0,-1 0-1 0 0,0-1 1 0 0,1 0 0 0 0,-2 0-1 0 0,1 0 1 0 0,8-9 0 0 0,-12 11-78 0 0,0 1 0 0 0,0-1 0 0 0,0 1 0 0 0,0-1 1 0 0,-1 1-1 0 0,1-1 0 0 0,0 1 0 0 0,-1-1 0 0 0,1 0 0 0 0,-1 1 1 0 0,1-1-1 0 0,-1 0 0 0 0,0 1 0 0 0,0-1 0 0 0,0 0 0 0 0,0 0 0 0 0,0 1 1 0 0,0-1-1 0 0,-1-3 0 0 0,1 4-38 0 0,-1-1-1 0 0,0 1 1 0 0,1 0 0 0 0,-1-1-1 0 0,0 1 1 0 0,0 0 0 0 0,0 0 0 0 0,0 0-1 0 0,0 0 1 0 0,0 0 0 0 0,0 0-1 0 0,0 0 1 0 0,0 0 0 0 0,0 0 0 0 0,-1 0-1 0 0,1 1 1 0 0,0-1 0 0 0,-1 0-1 0 0,1 1 1 0 0,0-1 0 0 0,-1 1 0 0 0,1 0-1 0 0,-1-1 1 0 0,-1 1 0 0 0,0-1-210 0 0,-1 1 0 0 0,0-1 0 0 0,0 1 1 0 0,1 0-1 0 0,-1 0 0 0 0,0 1 0 0 0,0-1 1 0 0,1 1-1 0 0,-1-1 0 0 0,0 1 0 0 0,-6 3 1 0 0,-11 9-4019 0 0,1 5-4942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5.5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420 431 0 0 0,'108'-68'0'0'0,"-80"50"0"0"0,-20 10 0 0 0,-4 3 0 0 0,-1 2 214 0 0,-1-1-1 0 0,1 1 1 0 0,-1-1-1 0 0,0 0 1 0 0,-1 1-1 0 0,1-1 1 0 0,-1 0 0 0 0,1 0-1 0 0,-1 0 1 0 0,0 0-1 0 0,-1 0 1 0 0,1 0-1 0 0,-1 0 1 0 0,1-1 0 0 0,-1 1-1 0 0,-1 0 1 0 0,1 0-1 0 0,0 0 1 0 0,-1 0 0 0 0,0 0-1 0 0,0 0 1 0 0,0 0-1 0 0,-1 0 1 0 0,1 0-1 0 0,-1 0 1 0 0,-4-6 0 0 0,-2-1-327 0 0,0 0 0 0 0,-2 0 0 0 0,1 1 0 0 0,-17-14 0 0 0,-47-30-448 0 0,45 36 656 0 0,0 1 1 0 0,-56-24-1 0 0,73 36 157 0 0,0 1-1 0 0,-1 1 1 0 0,1 0-1 0 0,0 0 1 0 0,-1 1-1 0 0,0 1 1 0 0,1 0-1 0 0,-1 1 1 0 0,0 0 0 0 0,0 0-1 0 0,-17 4 1 0 0,22-2-227 0 0,1 0 0 0 0,-1 0 1 0 0,1 0-1 0 0,0 1 0 0 0,0 0 0 0 0,0 0 1 0 0,0 0-1 0 0,1 1 0 0 0,-1 0 1 0 0,-9 9-1 0 0,9-7-28 0 0,1 1 0 0 0,-1-1 0 0 0,1 1 0 0 0,0 1 0 0 0,1-1 0 0 0,0 1 1 0 0,-6 13-1 0 0,5-4 1 0 0,0 0 1 0 0,1 1-1 0 0,1-1 1 0 0,0 1-1 0 0,1-1 0 0 0,1 1 1 0 0,2 29-1 0 0,0-33 48 0 0,1-1 0 0 0,0 1 0 0 0,1-1 0 0 0,1 0 0 0 0,0 0 0 0 0,0 0 0 0 0,1-1-1 0 0,11 19 1 0 0,-11-22 194 0 0,1-1 0 0 0,0 1 0 0 0,0-1-1 0 0,1 0 1 0 0,0-1 0 0 0,0 0 0 0 0,1 0-1 0 0,0 0 1 0 0,0-1 0 0 0,1 0 0 0 0,15 8-1 0 0,-10-8 128 0 0,0-1-1 0 0,1 0 0 0 0,0-1 0 0 0,-1 0 1 0 0,29 2-1 0 0,-16-4-998 0 0,1-1-1 0 0,35-3 1 0 0,-44-1-3320 0 0,-5 1-3875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09.99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46 7498 0 0,'0'0'8091'0'0,"18"5"-4560"0"0,40 3-961 0 0,71 11-1975 0 0,-75-13-474 0 0,503 34 2120 0 0,-518-39-2026 0 0,73-2 248 0 0,-112 1-460 0 0,1 0-1 0 0,0 0 1 0 0,-1 0-1 0 0,1 0 1 0 0,0 0-1 0 0,-1 0 1 0 0,1 0-1 0 0,0 0 1 0 0,-1-1-1 0 0,1 1 1 0 0,0 0-1 0 0,-1 0 1 0 0,1-1-1 0 0,0 1 1 0 0,-1-1-1 0 0,1 1 1 0 0,-1 0-1 0 0,1-1 1 0 0,-1 1-1 0 0,1-1 1 0 0,-1 1-1 0 0,1-2 1 0 0,-1 2-19 0 0,1-1 1 0 0,-1 0-1 0 0,0 1 1 0 0,0-1-1 0 0,0 0 1 0 0,0 1-1 0 0,0-1 1 0 0,-1 0-1 0 0,1 1 1 0 0,0-1 0 0 0,0 0-1 0 0,0 1 1 0 0,0-1-1 0 0,-1 0 1 0 0,1 1-1 0 0,0-1 1 0 0,-1 1-1 0 0,0-2 1 0 0,-2-2-119 0 0,-1-1-1 0 0,0 1 1 0 0,-8-7 0 0 0,12 10 137 0 0,-41-31-590 0 0,-6-4 61 0 0,47 36 528 0 0,-1-1 0 0 0,1 1 0 0 0,0 0 0 0 0,-1-1 0 0 0,1 1 1 0 0,0 0-1 0 0,0 0 0 0 0,-1-1 0 0 0,1 1 0 0 0,0-1 0 0 0,0 1 0 0 0,-1 0 0 0 0,1-1 0 0 0,0 1 0 0 0,0 0 0 0 0,0-1 0 0 0,0 1 0 0 0,-1-1 0 0 0,1 1 0 0 0,0-1 0 0 0,0 1-3 0 0,1 0 0 0 0,-1-1 0 0 0,0 1 0 0 0,0 0-1 0 0,0 0 1 0 0,0 0 0 0 0,1 0 0 0 0,-1-1 0 0 0,0 1 0 0 0,0 0 0 0 0,1 0 0 0 0,-1 0 0 0 0,0 0-1 0 0,0 0 1 0 0,1 0 0 0 0,-1 0 0 0 0,0 0 0 0 0,0 0 0 0 0,1 0 0 0 0,-1 0 0 0 0,0 0 0 0 0,0 0-1 0 0,1 0 1 0 0,-1 0 0 0 0,21 4-116 0 0,-8 1 152 0 0,1 1 0 0 0,-1 1 0 0 0,0 0 0 0 0,-1 1 0 0 0,0 0 0 0 0,0 1 0 0 0,15 15 0 0 0,-22-19 14 0 0,-1 0 0 0 0,0 0 0 0 0,0 0-1 0 0,0 0 1 0 0,0 0 0 0 0,-1 1 0 0 0,4 8 0 0 0,-7-13-33 0 0,1 1 0 0 0,-1-1-1 0 0,1 1 1 0 0,-1-1 0 0 0,1 1 0 0 0,-1-1-1 0 0,0 1 1 0 0,0-1 0 0 0,0 1-1 0 0,0-1 1 0 0,0 1 0 0 0,0-1 0 0 0,0 1-1 0 0,0-1 1 0 0,-1 1 0 0 0,1-1 0 0 0,-1 1-1 0 0,1-1 1 0 0,-1 1 0 0 0,1-1-1 0 0,-1 0 1 0 0,0 1 0 0 0,0-1 0 0 0,0 0-1 0 0,1 1 1 0 0,-1-1 0 0 0,0 0-1 0 0,-1 0 1 0 0,1 0 0 0 0,0 0 0 0 0,0 0-1 0 0,0 0 1 0 0,-1 0 0 0 0,1-1 0 0 0,-3 2-1 0 0,-12 5-15 0 0,-19 6 0 0 0,-16 7-1215 0 0,45-18 493 0 0,1 1 0 0 0,0 0 0 0 0,0 1 1 0 0,0-1-1 0 0,0 1 0 0 0,-8 8 0 0 0,2 2-3189 0 0,0 0-3316 0 0,5-4 56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49:14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3396 18 3040 0 0,'0'0'6307'0'0,"0"0"-4604"0"0,0 0-1549 0 0,0 0 45 0 0,-6 1 117 0 0,-20 3-71 0 0,0-2-1 0 0,-1-1 1 0 0,1-1 0 0 0,-1-1 0 0 0,0-1-1 0 0,1-1 1 0 0,-9-4-245 0 0,-90-6 431 0 0,94 14-380 0 0,-1 1 0 0 0,1 1 1 0 0,0 2-1 0 0,0 1 1 0 0,0 2-1 0 0,1 0 0 0 0,0 2 1 0 0,1 2-1 0 0,0 0 0 0 0,1 2 1 0 0,0 1-1 0 0,1 2 1 0 0,1 0-1 0 0,-9 9-51 0 0,1-44 1930 0 0,8-7-2437 0 0,-2 13 565 0 0,0 2 0 0 0,-1 1 0 0 0,-1 1 0 0 0,0 2 0 0 0,0 1 0 0 0,0 1 1 0 0,0 2-1 0 0,-8 0-58 0 0,8 0-24 0 0,-241-9-195 0 0,-194 20 219 0 0,146 1-10 0 0,143-7 54 0 0,-171 2 109 0 0,-102-21-153 0 0,244-10-493 0 0,226 29-5564 0 0,-9-1 1597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4:03.9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251 179 13013 0 0,'0'0'2373'0'0,"0"0"-1608"0"0,-8 0-781 0 0,-205 0-390 0 0,211 2 423 0 0,-1 0-1 0 0,1 0 1 0 0,-1 1-1 0 0,1-1 1 0 0,0 1-1 0 0,0 0 1 0 0,0-1-1 0 0,1 1 1 0 0,-1 0-1 0 0,0 0 1 0 0,1 0-1 0 0,0 0 1 0 0,0 1-1 0 0,0-1 1 0 0,0 0-1 0 0,0 0 1 0 0,1 1-1 0 0,0-1 1 0 0,-1 0-1 0 0,1 1 1 0 0,0-1-1 0 0,1 1 1 0 0,-1-1-1 0 0,1 0 1 0 0,-1 1-1 0 0,1-1 1 0 0,0 0-1 0 0,0 0 1 0 0,0 0-1 0 0,1 0 1 0 0,-1 0-1 0 0,1 0 1 0 0,-1 0-1 0 0,1 0 0 0 0,0 0 1 0 0,0-1-1 0 0,3 3-16 0 0,2 15-46 0 0,23 81 328 0 0,-4 2 0 0 0,-5 0 0 0 0,-5 2 0 0 0,-4 0 1 0 0,-5 0-1 0 0,-4 65-282 0 0,-9-118 282 0 0,4-44-237 0 0,1 1 0 0 0,-1-1 0 0 0,1 1 0 0 0,1-1 0 0 0,-1 1 0 0 0,2-1 0 0 0,-1 1 0 0 0,1-1 0 0 0,0 0 0 0 0,1 1 0 0 0,0-1 0 0 0,0 0 0 0 0,3 5-45 0 0,87 1 908 0 0,-72-15-923 0 0,-5 2-348 0 0,71-8 284 0 0,-48-22-6869 0 0,-36 18 501 0 0</inkml:trace>
  <inkml:trace contextRef="#ctx0" brushRef="#br0" timeOffset="497.17">605 262 1604 0 0,'0'0'1099'0'0,"0"0"3500"0"0,0 0-2436 0 0,5-1-1353 0 0,-4 2-712 0 0,1-1 0 0 0,-1 0 0 0 0,1 0 0 0 0,-1 1 0 0 0,1-1 0 0 0,-1 0 0 0 0,1 0 0 0 0,-1-1 1 0 0,1 1-1 0 0,-1 0 0 0 0,1 0 0 0 0,-1-1 0 0 0,1 1 0 0 0,-1-1 0 0 0,0 1 0 0 0,1-1 0 0 0,-1 0 0 0 0,0 1 0 0 0,1-1 0 0 0,-1 0 0 0 0,0 0 0 0 0,0 0 0 0 0,0 0 0 0 0,0 0 1 0 0,0 0-1 0 0,0 0 0 0 0,0-1 0 0 0,0 1 0 0 0,0 0 0 0 0,0 0 0 0 0,-1-1 0 0 0,1 1 0 0 0,0 0 0 0 0,-1-1 0 0 0,1 1 0 0 0,-1-1 0 0 0,0 1 0 0 0,1-1 0 0 0,-1 1 1 0 0,0-1-1 0 0,0 1 0 0 0,0-1 0 0 0,0 1 0 0 0,0-1 0 0 0,0 1 0 0 0,-1-1 0 0 0,1 1 0 0 0,0-1 0 0 0,-1 1 0 0 0,1 0 0 0 0,-1-1 0 0 0,1 1 0 0 0,-1-1 0 0 0,0 1 0 0 0,0 0 1 0 0,0 0-1 0 0,0-1 0 0 0,1 1 0 0 0,-2 0 0 0 0,1-1-98 0 0,-4 4-15 0 0,0-1 0 0 0,1 1-1 0 0,-1 0 1 0 0,1 0 0 0 0,0 1 0 0 0,-1-1 0 0 0,1 1 0 0 0,0 0 0 0 0,1 0-1 0 0,-1 0 1 0 0,0 1 0 0 0,1-1 0 0 0,0 1 0 0 0,0 0 0 0 0,0 0 0 0 0,0 0 0 0 0,1 0-1 0 0,-1 0 1 0 0,1 1 0 0 0,0-1 0 0 0,0 1 0 0 0,1 0 0 0 0,0-1 0 0 0,-1 1-1 0 0,1 0 1 0 0,1 0 0 0 0,-1 0 0 0 0,1 0 0 0 0,0-1 0 0 0,0 5 15 0 0,0-7 30 0 0,0-1 1 0 0,0 0 0 0 0,-1 1 0 0 0,1-1-1 0 0,0 1 1 0 0,0-1 0 0 0,0 0-1 0 0,1 1 1 0 0,-1-1 0 0 0,0 0-1 0 0,1 1 1 0 0,-1-1 0 0 0,0 0-1 0 0,1 1 1 0 0,0-1 0 0 0,-1 0-1 0 0,1 0 1 0 0,0 0 0 0 0,-1 1-1 0 0,1-1 1 0 0,0 0 0 0 0,0 0-1 0 0,0 0 1 0 0,0 0 0 0 0,0-1 0 0 0,0 1-1 0 0,0 0 1 0 0,0 0 0 0 0,1 0-1 0 0,-1-1 1 0 0,0 1 0 0 0,0-1-1 0 0,1 1 1 0 0,-1-1 0 0 0,0 0-1 0 0,1 1 1 0 0,-1-1 0 0 0,0 0-1 0 0,1 0 1 0 0,-1 0 0 0 0,0 0-1 0 0,1 0 1 0 0,-1 0 0 0 0,0 0-1 0 0,1 0 1 0 0,-1 0 0 0 0,0-1 0 0 0,1 1-1 0 0,-1-1 1 0 0,0 1 0 0 0,1-1-1 0 0,-1 1 1 0 0,0-1 0 0 0,0 0-1 0 0,0 0 1 0 0,0 1 0 0 0,0-1-1 0 0,0 0 1 0 0,0 0 0 0 0,0 0-1 0 0,0 0 1 0 0,0 0 0 0 0,0-1-1 0 0,0 1 1 0 0,-1 0-31 0 0,21-34-1740 0 0,-21 9-1926 0 0,0 15-2233 0 0,0 2-495 0 0</inkml:trace>
  <inkml:trace contextRef="#ctx0" brushRef="#br0" timeOffset="853.11">1280 247 2584 0 0,'0'0'7827'0'0,"0"0"-5512"0"0,1-6-1760 0 0,-1 4-521 0 0,1 0-1 0 0,-1 1 1 0 0,0-1-1 0 0,0 0 1 0 0,0 0-1 0 0,0 1 1 0 0,0-1-1 0 0,0 0 1 0 0,-1 0-1 0 0,1 1 1 0 0,-1-1-1 0 0,1 0 1 0 0,-1 1-1 0 0,1-1 1 0 0,-1 0-1 0 0,0 1 1 0 0,0-1-1 0 0,0 1 1 0 0,0 0-1 0 0,0-1 1 0 0,0 1-1 0 0,0-1 1 0 0,0 1-1 0 0,-1 0 1 0 0,1 0-1 0 0,-1 0 1 0 0,1 0-1 0 0,0 0 1 0 0,-1 0-1 0 0,0 0 1 0 0,1 1-1 0 0,-1-1 1 0 0,1 0-1 0 0,-1 1 1 0 0,0-1-1 0 0,1 1 1 0 0,-1 0-1 0 0,0-1 1 0 0,0 1-1 0 0,1 0 1 0 0,-1 0-1 0 0,0 0 1 0 0,0 0-1 0 0,1 1 1 0 0,-1-1-1 0 0,0 0 1 0 0,0 1-1 0 0,1-1 1 0 0,-1 1-1 0 0,1 0 1 0 0,-1-1-1 0 0,0 1 1 0 0,1 0-1 0 0,-1 0-33 0 0,-51 60-61 0 0,52-60 117 0 0,0 1-1 0 0,0-1 1 0 0,1 1-1 0 0,-1-1 0 0 0,0 0 1 0 0,1 1-1 0 0,0-1 1 0 0,-1 1-1 0 0,1-1 0 0 0,0 1 1 0 0,0 0-1 0 0,0-1 1 0 0,0 1-1 0 0,0-1 0 0 0,0 1 1 0 0,0-1-1 0 0,0 1 1 0 0,1-1-1 0 0,-1 1 1 0 0,0-1-1 0 0,1 1 0 0 0,0-1 1 0 0,-1 1-1 0 0,1-1 1 0 0,0 1-1 0 0,0-1 0 0 0,-1 0 1 0 0,1 0-1 0 0,0 1 1 0 0,0-1-1 0 0,1 0 0 0 0,-1 0 1 0 0,0 0-1 0 0,0 0 1 0 0,0 0-1 0 0,1 0 0 0 0,-1-1 1 0 0,0 1-1 0 0,1 0 1 0 0,-1-1-1 0 0,1 1 1 0 0,-1-1-1 0 0,1 1 0 0 0,-1-1 1 0 0,1 1-1 0 0,-1-1 1 0 0,1 0-1 0 0,0 0-55 0 0,1 1 19 0 0,0-1 0 0 0,0 0 0 0 0,0 1 0 0 0,0-1 0 0 0,0-1 0 0 0,0 1-1 0 0,0 0 1 0 0,0-1 0 0 0,0 1 0 0 0,0-1 0 0 0,0 0 0 0 0,0 0 0 0 0,0 0 0 0 0,0 0 0 0 0,0 0 0 0 0,-1-1 0 0 0,1 0 0 0 0,-1 1 0 0 0,1-1 0 0 0,-1 0-1 0 0,1 0 1 0 0,-1 0 0 0 0,0 0 0 0 0,1-2-19 0 0,-11-29-5967 0 0,6 31 1160 0 0,-1 1-1122 0 0</inkml:trace>
  <inkml:trace contextRef="#ctx0" brushRef="#br0" timeOffset="1161.14">1797 287 5825 0 0,'0'0'5491'0'0,"0"0"-3918"0"0,0 0-1312 0 0,0 0-83 0 0,-7-4 37 0 0,5 2-209 0 0,0 1 1 0 0,0-1-1 0 0,-1 1 1 0 0,1 0-1 0 0,-1 0 1 0 0,1 0-1 0 0,-1 0 0 0 0,1 0 1 0 0,-1 0-1 0 0,0 1 1 0 0,1-1-1 0 0,-1 1 1 0 0,0-1-1 0 0,0 1 1 0 0,1 0-1 0 0,-1 0 1 0 0,0 1-1 0 0,0-1 1 0 0,1 1-1 0 0,-1-1 1 0 0,0 1-1 0 0,1 0 1 0 0,-1 0-1 0 0,1 0 1 0 0,-1 0-1 0 0,1 0 1 0 0,-1 1-1 0 0,1-1 1 0 0,0 1-1 0 0,0-1 1 0 0,0 1-1 0 0,0 0 1 0 0,0 0-1 0 0,0 0 1 0 0,0 0-1 0 0,0 0 1 0 0,1 0-1 0 0,-1 1 1 0 0,1-1-1 0 0,0 0 1 0 0,-1 3-7 0 0,0-3 62 0 0,1 0-1 0 0,0 0 1 0 0,0 1 0 0 0,0-1 0 0 0,1 0 0 0 0,-1 0 0 0 0,1 0 0 0 0,-1 1 0 0 0,1-1 0 0 0,0 0 0 0 0,-1 1 0 0 0,1-1 0 0 0,0 0 0 0 0,1 1 0 0 0,-1-1 0 0 0,0 0 0 0 0,1 1 0 0 0,-1-1 0 0 0,1 0-1 0 0,0 0 1 0 0,0 0 0 0 0,0 1 0 0 0,0-1 0 0 0,0 0 0 0 0,0 0 0 0 0,0 0 0 0 0,1-1 0 0 0,-1 1 0 0 0,1 0 0 0 0,-1 0 0 0 0,1-1 0 0 0,0 1 0 0 0,0-1 0 0 0,-1 1 0 0 0,1-1 0 0 0,0 0-1 0 0,0 0 1 0 0,1 0 0 0 0,-1 0 0 0 0,0 0 0 0 0,0 0 0 0 0,0-1 0 0 0,1 1 0 0 0,-1-1 0 0 0,0 1 0 0 0,1-1 0 0 0,-1 0 0 0 0,0 0 0 0 0,1 0 0 0 0,-1 0 0 0 0,0 0 0 0 0,0-1 0 0 0,1 1-1 0 0,-1-1 1 0 0,0 1 0 0 0,0-1 0 0 0,1 0 0 0 0,-1 0 0 0 0,0 0 0 0 0,0 0 0 0 0,0 0 0 0 0,0-1 0 0 0,0 1-62 0 0,-1 1-54 0 0,0-1 0 0 0,-1 1 0 0 0,1 0 1 0 0,0-1-1 0 0,0 1 0 0 0,0-1 0 0 0,0 1 0 0 0,-1-1 0 0 0,1 1 1 0 0,0-1-1 0 0,-1 1 0 0 0,1-1 0 0 0,0 0 0 0 0,-1 1 1 0 0,1-1-1 0 0,0 0 0 0 0,-1 1 0 0 0,1-1 0 0 0,-1 0 0 0 0,0 0 1 0 0,1 0-1 0 0,-1 0 0 0 0,0 1 0 0 0,1-1 0 0 0,-1 0 0 0 0,0 0 1 0 0,0 0-1 0 0,0 0 0 0 0,0 0 0 0 0,0 0 0 0 0,0 0 0 0 0,0 0 1 0 0,0 0-1 0 0,0 0 0 0 0,0 1 0 0 0,0-1 0 0 0,-1 0 0 0 0,1 0 1 0 0,0 0-1 0 0,-1 0 0 0 0,1 0 0 0 0,0 1 0 0 0,-1-1 0 0 0,1 0 1 0 0,-1 0-1 0 0,0 1 0 0 0,1-1 0 0 0,-1 0 0 0 0,1 1 0 0 0,-1-1 1 0 0,0 0-1 0 0,0 1 54 0 0,-26-22-6925 0 0,6 11 130 0 0</inkml:trace>
  <inkml:trace contextRef="#ctx0" brushRef="#br0" timeOffset="1549.87">688 730 3240 0 0,'0'0'7180'0'0,"0"0"-5154"0"0,0 0-1770 0 0,0 0 38 0 0,0 0 57 0 0,0 0-169 0 0,0 0-105 0 0,-4 6-58 0 0,2-5 23 0 0,1 0 0 0 0,0 1 0 0 0,-1-1 0 0 0,1 0 0 0 0,0 1 0 0 0,0-1 0 0 0,0 1 1 0 0,0-1-1 0 0,0 1 0 0 0,0-1 0 0 0,1 1 0 0 0,-1 0 0 0 0,0-1 0 0 0,1 1 0 0 0,0 0 0 0 0,-1-1 1 0 0,1 1-1 0 0,0 0 0 0 0,0 0 0 0 0,0 0 0 0 0,0-1 0 0 0,0 1 0 0 0,0 0 0 0 0,0 0 1 0 0,1-1-1 0 0,-1 1 0 0 0,0 0 0 0 0,1-1 0 0 0,0 1 0 0 0,-1 0 0 0 0,1-1 0 0 0,0 1 1 0 0,0-1-1 0 0,0 1 0 0 0,0-1 0 0 0,0 1 0 0 0,0-1 0 0 0,1 0 0 0 0,-1 1 0 0 0,0-1 0 0 0,1 0 1 0 0,-1 0-1 0 0,0 0 0 0 0,1 0 0 0 0,-1 0 0 0 0,1-1 0 0 0,0 1 0 0 0,-1 0 0 0 0,1-1 1 0 0,0 1-1 0 0,-1-1 0 0 0,2 1-42 0 0,-1 0 36 0 0,0 0 0 0 0,0 0 1 0 0,-1 0-1 0 0,1-1 0 0 0,0 1 1 0 0,0-1-1 0 0,0 1 0 0 0,0-1 1 0 0,0 1-1 0 0,0-1 0 0 0,0 0 1 0 0,0 0-1 0 0,0 0 0 0 0,0 0 0 0 0,0 0 1 0 0,0-1-1 0 0,0 1 0 0 0,0 0 1 0 0,0-1-1 0 0,-1 0 0 0 0,1 1 1 0 0,0-1-1 0 0,0 0 0 0 0,0 0 1 0 0,-1 0-1 0 0,1 0 0 0 0,0 0 1 0 0,-1 0-1 0 0,1-1 0 0 0,-1 1 0 0 0,1-1 1 0 0,-1 1-1 0 0,0-1 0 0 0,0 1 1 0 0,0-1-1 0 0,1 1 0 0 0,-2-1 1 0 0,1 0-1 0 0,0 0 0 0 0,0 0 1 0 0,0 0-1 0 0,-1 1 0 0 0,1-1 1 0 0,-1 0-1 0 0,0 0 0 0 0,1 0 0 0 0,-1 0 1 0 0,0 0-1 0 0,0 0 0 0 0,0 0 1 0 0,-1 0-1 0 0,1 0 0 0 0,0 0 1 0 0,-1 0-1 0 0,1 0 0 0 0,-1 0 1 0 0,0 0-1 0 0,1 0 0 0 0,-1 1 1 0 0,0-1-1 0 0,0 0 0 0 0,0 0 1 0 0,0 1-1 0 0,-1-1 0 0 0,1 1 0 0 0,0-1 1 0 0,-1 1-1 0 0,1 0 0 0 0,-2-2-36 0 0,-48-31-1200 0 0,33 66-3533 0 0,19-22 968 0 0,6 2-3153 0 0</inkml:trace>
  <inkml:trace contextRef="#ctx0" brushRef="#br0" timeOffset="1861.04">1342 688 1864 0 0,'0'0'8636'0'0,"0"0"-6105"0"0,0 0-2183 0 0,-6-5-111 0 0,4 3-214 0 0,1 0 1 0 0,-1 0-1 0 0,0 0 0 0 0,0 0 1 0 0,0 0-1 0 0,0 0 1 0 0,0 0-1 0 0,0 1 0 0 0,0-1 1 0 0,0 1-1 0 0,-1 0 1 0 0,1-1-1 0 0,0 1 0 0 0,-1 0 1 0 0,1 0-1 0 0,-1 1 0 0 0,0-1 1 0 0,1 0-1 0 0,-1 1 1 0 0,0 0-1 0 0,1-1 0 0 0,-1 1 1 0 0,0 0-1 0 0,1 1 1 0 0,-1-1-1 0 0,0 0 0 0 0,1 1 1 0 0,-1-1-1 0 0,1 1 0 0 0,-1 0 1 0 0,1 0-1 0 0,-1 0 1 0 0,1 0-1 0 0,-1 0 0 0 0,1 1 1 0 0,0-1-1 0 0,0 1 1 0 0,0-1-1 0 0,0 1 0 0 0,0 0 1 0 0,0 0-1 0 0,0 0 1 0 0,0 0-1 0 0,1 0 0 0 0,-1 0 1 0 0,1 1-1 0 0,-1-1 0 0 0,1 0 1 0 0,0 1-1 0 0,0-1 1 0 0,0 1-1 0 0,0-1 0 0 0,1 2-23 0 0,0-2 67 0 0,0 0-1 0 0,0 0 1 0 0,0-1-1 0 0,0 1 0 0 0,0 0 1 0 0,1 0-1 0 0,-1 0 1 0 0,1-1-1 0 0,-1 1 1 0 0,1 0-1 0 0,0-1 0 0 0,0 1 1 0 0,0 0-1 0 0,0-1 1 0 0,0 1-1 0 0,0-1 0 0 0,0 1 1 0 0,0-1-1 0 0,1 0 1 0 0,-1 1-1 0 0,0-1 1 0 0,1 0-1 0 0,-1 0 0 0 0,1 0 1 0 0,0 0-1 0 0,-1 0 1 0 0,1-1-1 0 0,0 1 0 0 0,-1 0 1 0 0,1-1-1 0 0,0 1 1 0 0,0-1-1 0 0,0 1 1 0 0,-1-1-1 0 0,1 0 0 0 0,0 0 1 0 0,0 0-1 0 0,0 0 1 0 0,0 0-1 0 0,-1-1 0 0 0,1 1 1 0 0,0 0-1 0 0,0-1 1 0 0,0 1-1 0 0,-1-1 1 0 0,1 0-1 0 0,1 0-66 0 0,16-34-5700 0 0,-19 30 926 0 0,0 0-2021 0 0</inkml:trace>
  <inkml:trace contextRef="#ctx0" brushRef="#br0" timeOffset="2185.78">1818 779 1120 0 0,'0'0'5459'0'0,"0"0"-1423"0"0,6-5-2297 0 0,-5 4-1678 0 0,0 1 0 0 0,1 0-1 0 0,-1-1 1 0 0,0 1 0 0 0,0-1-1 0 0,0 1 1 0 0,1-1-1 0 0,-1 0 1 0 0,0 0 0 0 0,0 1-1 0 0,0-1 1 0 0,0 0 0 0 0,0 0-1 0 0,0 0 1 0 0,0 0-1 0 0,-1 0 1 0 0,1 0 0 0 0,0 0-1 0 0,0 0 1 0 0,-1 0 0 0 0,1-1-1 0 0,-1 1 1 0 0,1 0-1 0 0,-1 0 1 0 0,1-1 0 0 0,-1 1-1 0 0,0 0 1 0 0,0-1-1 0 0,0 1 1 0 0,1 0 0 0 0,-1-1-1 0 0,0 1 1 0 0,-1 0 0 0 0,1-1-1 0 0,0 1 1 0 0,0 0-1 0 0,-1 0 1 0 0,1-1 0 0 0,0 1-1 0 0,-1 0 1 0 0,1 0 0 0 0,-1-1-1 0 0,0 1 1 0 0,1 0-1 0 0,-1 0 1 0 0,0 0 0 0 0,0 0-1 0 0,0 0 1 0 0,0 0 0 0 0,0 0-1 0 0,0 0 1 0 0,0 0-1 0 0,0 1 1 0 0,0-1 0 0 0,0 0-1 0 0,0 1 1 0 0,0-1-1 0 0,-1 1 1 0 0,1-1 0 0 0,0 1-1 0 0,0-1 1 0 0,-1 1 0 0 0,1 0-1 0 0,0 0 1 0 0,-1-1-61 0 0,-3 3 18 0 0,0 0-1 0 0,1 0 1 0 0,0 0 0 0 0,-1 0 0 0 0,1 1 0 0 0,0-1 0 0 0,0 1-1 0 0,0 0 1 0 0,1 0 0 0 0,-1 1 0 0 0,1-1 0 0 0,-1 1 0 0 0,1 0-1 0 0,1 0 1 0 0,-1 0 0 0 0,0 0 0 0 0,1 0 0 0 0,0 0 0 0 0,0 1-1 0 0,0-1 1 0 0,0 1 0 0 0,1 0 0 0 0,-1 3-18 0 0,3-6 67 0 0,0 0 0 0 0,0-1 0 0 0,1 1 0 0 0,-1 0 0 0 0,0-1 0 0 0,1 1 0 0 0,-1-1 0 0 0,1 0 0 0 0,-1 0 0 0 0,1 1 0 0 0,0-1 0 0 0,-1 0 0 0 0,1 0 0 0 0,0 0 0 0 0,0-1 0 0 0,0 1 0 0 0,0 0 0 0 0,0-1 0 0 0,0 1 0 0 0,0-1 0 0 0,0 0 0 0 0,0 1 0 0 0,0-1 0 0 0,0 0 0 0 0,0 0 0 0 0,0-1 0 0 0,0 1 0 0 0,0 0 0 0 0,0-1 0 0 0,0 1 0 0 0,0-1 0 0 0,0 1 0 0 0,0-1 0 0 0,-1 0 0 0 0,2 0-67 0 0,-2 0-75 0 0,0 1 0 0 0,0 0 0 0 0,0-1 1 0 0,0 1-1 0 0,0-1 0 0 0,0 1 0 0 0,0-1 0 0 0,0 0 1 0 0,0 1-1 0 0,0-1 0 0 0,0 0 0 0 0,0 0 1 0 0,-1 1-1 0 0,1-1 0 0 0,0 0 0 0 0,-1 0 1 0 0,1 0-1 0 0,0 0 0 0 0,-1 0 0 0 0,1 0 1 0 0,-1 0-1 0 0,0 0 0 0 0,1 0 0 0 0,-1 0 1 0 0,0 0-1 0 0,1 0 0 0 0,-1 0 0 0 0,0 0 1 0 0,0-1-1 0 0,0 1 0 0 0,0 0 0 0 0,0 0 1 0 0,0 0-1 0 0,0 0 0 0 0,-1 0 0 0 0,1 0 1 0 0,0 0-1 0 0,-1 0 0 0 0,1 0 0 0 0,-1 0 0 0 0,1 0 1 0 0,-1 0-1 0 0,1 0 0 0 0,-1 0 0 0 0,0-1 75 0 0,-17-16-6426 0 0,1 9 55 0 0</inkml:trace>
  <inkml:trace contextRef="#ctx0" brushRef="#br0" timeOffset="2853.93">1438 1194 2692 0 0,'0'0'7612'0'0,"0"0"-4739"0"0,-2-6-2317 0 0,1 3-489 0 0,0-1-1 0 0,0 1 0 0 0,-1 0 0 0 0,0 0 1 0 0,1 0-1 0 0,-1 0 0 0 0,0 0 0 0 0,0 1 1 0 0,-1-1-1 0 0,1 0 0 0 0,-1 1 0 0 0,1 0 1 0 0,-1 0-1 0 0,0-1 0 0 0,1 2 0 0 0,-1-1 1 0 0,0 0-1 0 0,0 0 0 0 0,-1 1 0 0 0,1 0 1 0 0,0 0-1 0 0,0 0 0 0 0,-1 0 0 0 0,1 0 1 0 0,-1 0-1 0 0,1 1 0 0 0,0 0 0 0 0,-1 0 1 0 0,1 0-1 0 0,-1 0 0 0 0,1 0 0 0 0,-1 1 1 0 0,1-1-1 0 0,0 1 0 0 0,-2 0-66 0 0,3 1 36 0 0,-1-1-1 0 0,1 0 1 0 0,0 1-1 0 0,0-1 1 0 0,0 1 0 0 0,0 0-1 0 0,0 0 1 0 0,0 0-1 0 0,0 0 1 0 0,1 0-1 0 0,-1 0 1 0 0,1 0 0 0 0,-1 0-1 0 0,1 1 1 0 0,0-1-1 0 0,0 1 1 0 0,0-1-1 0 0,0 1 1 0 0,1-1 0 0 0,-1 1-1 0 0,0-1 1 0 0,1 1-1 0 0,0 0 1 0 0,0-1 0 0 0,0 1-1 0 0,0-1 1 0 0,0 1-1 0 0,0 0 1 0 0,1-1-1 0 0,-1 1 1 0 0,1-1 0 0 0,0 1-1 0 0,0 0 1 0 0,0-1-1 0 0,0 0 1 0 0,0 1-1 0 0,0-1 1 0 0,1 0 0 0 0,-1 0-1 0 0,1 1 1 0 0,-1-1-1 0 0,1 0 1 0 0,0-1-1 0 0,0 1 1 0 0,0 0 0 0 0,0 0-1 0 0,0-1 1 0 0,0 0-1 0 0,1 1 1 0 0,-1-1-1 0 0,0 0 1 0 0,1 0 0 0 0,-1 0-1 0 0,1 0 1 0 0,-1 0-1 0 0,1-1 1 0 0,0 1-1 0 0,-1-1 1 0 0,1 0 0 0 0,0 0-1 0 0,-1 0 1 0 0,1 0-1 0 0,-1 0 1 0 0,1 0 0 0 0,0-1-1 0 0,-1 1 1 0 0,1-1-36 0 0,13-31-648 0 0,-18 7-6526 0 0,2 21 1084 0 0</inkml:trace>
  <inkml:trace contextRef="#ctx0" brushRef="#br0" timeOffset="3148.05">1913 1251 1016 0 0,'0'0'7540'0'0,"0"0"-4502"0"0,3-6-1768 0 0,-2 5-1210 0 0,0 0 0 0 0,0 0 0 0 0,0 0 1 0 0,0 0-1 0 0,0 0 0 0 0,0 0 0 0 0,0 0 0 0 0,0 0 0 0 0,0-1 1 0 0,0 1-1 0 0,-1 0 0 0 0,1 0 0 0 0,-1-1 0 0 0,1 1 0 0 0,-1 0 1 0 0,1-1-1 0 0,-1 1 0 0 0,0-1 0 0 0,0 1 0 0 0,1 0 0 0 0,-1-1 1 0 0,0 1-1 0 0,0-1 0 0 0,-1 1 0 0 0,1-1 0 0 0,0 1 0 0 0,0 0 1 0 0,-1-1-1 0 0,1 1 0 0 0,-1-1 0 0 0,1 1 0 0 0,-1 0 0 0 0,1 0 1 0 0,-1-1-1 0 0,0 1 0 0 0,0 0 0 0 0,1 0 0 0 0,-1 0 0 0 0,0 0 1 0 0,0 0-1 0 0,0 0 0 0 0,0 0 0 0 0,-1 0 0 0 0,1 0 0 0 0,0 0 1 0 0,0 1-1 0 0,0-1 0 0 0,-1 0 0 0 0,1 1 0 0 0,0-1 0 0 0,-1 1 1 0 0,1-1-1 0 0,-1 1 0 0 0,1 0 0 0 0,0 0 0 0 0,-1 0 0 0 0,1-1 1 0 0,-1 1-1 0 0,1 1 0 0 0,-1-1 0 0 0,1 0-60 0 0,-2 0 29 0 0,1 1-1 0 0,0-1 1 0 0,-1 1 0 0 0,1 0-1 0 0,0 0 1 0 0,0 0 0 0 0,0 0-1 0 0,0 0 1 0 0,0 1 0 0 0,0-1-1 0 0,0 0 1 0 0,0 1 0 0 0,1-1-1 0 0,-1 1 1 0 0,0 0 0 0 0,1 0-1 0 0,-1 0 1 0 0,1 0 0 0 0,0 0-1 0 0,0 0 1 0 0,0 0 0 0 0,0 0-1 0 0,0 0 1 0 0,0 0 0 0 0,0 0-1 0 0,1 1 1 0 0,-1-1 0 0 0,1 0-1 0 0,-1 1 1 0 0,1-1-1 0 0,0 0 1 0 0,0 1 0 0 0,0-1-1 0 0,1 1 1 0 0,-1-1 0 0 0,0 0-1 0 0,1 0 1 0 0,-1 1 0 0 0,1-1-1 0 0,0 0 1 0 0,0 0 0 0 0,0 0-1 0 0,0 1 1 0 0,0-1 0 0 0,0 0-1 0 0,1-1 1 0 0,-1 1-29 0 0,2 0 22 0 0,-1 0-1 0 0,0-1 1 0 0,1 0 0 0 0,0 1 0 0 0,-1-1-1 0 0,1 0 1 0 0,-1 0 0 0 0,1 0 0 0 0,0-1-1 0 0,0 1 1 0 0,0-1 0 0 0,-1 0 0 0 0,1 1-1 0 0,0-1 1 0 0,0 0 0 0 0,0-1-1 0 0,0 1 1 0 0,-1 0 0 0 0,1-1 0 0 0,0 0-1 0 0,0 1 1 0 0,-1-1 0 0 0,1 0 0 0 0,0-1-1 0 0,-1 1 1 0 0,1 0 0 0 0,1-2-22 0 0,1-50-4033 0 0,-11 37-559 0 0,-2-7-3563 0 0</inkml:trace>
  <inkml:trace contextRef="#ctx0" brushRef="#br0" timeOffset="3723.46">2146 141 5168 0 0,'0'0'4705'0'0,"0"0"-3342"0"0,6-1-1300 0 0,161 11 959 0 0,-151 42-892 0 0,20 99 1209 0 0,-7 0 0 0 0,-7 2 0 0 0,-7 1 0 0 0,-5 36-1339 0 0,-8-10 578 0 0,0 0-182 0 0,-4-177-427 0 0,-1 0 1 0 0,1 0-1 0 0,0-1 0 0 0,-1 1 1 0 0,0 0-1 0 0,0-1 0 0 0,0 0 1 0 0,0 1-1 0 0,0-1 0 0 0,0-1 1 0 0,-1 1-1 0 0,1 0 0 0 0,-1-1 1 0 0,1 1-1 0 0,-1-1 0 0 0,1 0 1 0 0,-1-1-1 0 0,0 1 0 0 0,1 0 0 0 0,-1-1 1 0 0,0 0-1 0 0,0 0 0 0 0,0 0 1 0 0,1 0-1 0 0,-1-1 0 0 0,0 1 1 0 0,1-1-1 0 0,-1 0 0 0 0,0 0 1 0 0,1-1-1 0 0,-1 1 0 0 0,1-1 1 0 0,-3-1 30 0 0,-25-1-995 0 0,-52 0-6075 0 0,47-1-338 0 0</inkml:trace>
  <inkml:trace contextRef="#ctx0" brushRef="#br0" timeOffset="2540">833 1087 12329 0 0,'0'0'2620'0'0,"0"0"-1546"0"0,0 0-863 0 0,0 0-75 0 0,-6 3-187 0 0,3-1 57 0 0,-1 1 0 0 0,1-1 0 0 0,0 1 0 0 0,0-1-1 0 0,0 1 1 0 0,0 0 0 0 0,0 0 0 0 0,1 1 0 0 0,-1-1 0 0 0,1 0-1 0 0,0 1 1 0 0,0-1 0 0 0,0 1 0 0 0,1 0 0 0 0,-1 0-1 0 0,1-1 1 0 0,0 1 0 0 0,0 0 0 0 0,0 0 0 0 0,1 0-1 0 0,-1 0 1 0 0,1 0 0 0 0,0 1 0 0 0,0-1 0 0 0,0 0-1 0 0,1 0 1 0 0,0 0 0 0 0,-1 0 0 0 0,1 0 0 0 0,1 2-6 0 0,-2-8 22 0 0,0-1 1 0 0,-1 1 0 0 0,1-1-1 0 0,0 1 1 0 0,0-1 0 0 0,1 1 0 0 0,-1-1-1 0 0,0 1 1 0 0,1-1 0 0 0,0 1-1 0 0,-1-1 1 0 0,1 1 0 0 0,0 0 0 0 0,0-1-1 0 0,1 1 1 0 0,-1 0 0 0 0,0 0 0 0 0,1 0-1 0 0,-1 0 1 0 0,1 0 0 0 0,-1 0-1 0 0,1 0 1 0 0,0 1 0 0 0,0-1 0 0 0,0 1-1 0 0,0-1 1 0 0,0 1 0 0 0,0 0 0 0 0,1-1-1 0 0,-1 1 1 0 0,0 0 0 0 0,0 1-1 0 0,1-1 1 0 0,-1 0 0 0 0,1 1 0 0 0,-1-1-1 0 0,1 1 1 0 0,-1 0 0 0 0,1 0-1 0 0,-1 0 1 0 0,1 0 0 0 0,-1 0 0 0 0,1 0-1 0 0,-1 1 1 0 0,1-1 0 0 0,-1 1 0 0 0,0 0-1 0 0,1 0 1 0 0,-1 0 0 0 0,0 0-1 0 0,1 0 1 0 0,-1 0 0 0 0,0 0 0 0 0,0 1-1 0 0,0-1 1 0 0,0 1 0 0 0,0 0 0 0 0,-1 0-1 0 0,1-1 1 0 0,0 1 0 0 0,-1 1-23 0 0,-27-27-2169 0 0,17 29-7185 0 0,9 1 4029 0 0</inkml:trace>
  <inkml:trace contextRef="#ctx0" brushRef="#br0" timeOffset="4202.01">933 1165 1292 0 0,'0'0'2482'0'0,"0"0"1053"0"0,0 0-1916 0 0,0 0-1204 0 0,0 0-66 0 0,0 0 107 0 0,0 0 72 0 0,0 0 66 0 0,0 0 50 0 0,-1 7-51 0 0,2-5-518 0 0,-1 1 0 0 0,1-1 0 0 0,-1 0-1 0 0,0 1 1 0 0,0-1 0 0 0,0 1 0 0 0,0-1 0 0 0,-1 1-1 0 0,1-1 1 0 0,-1 1 0 0 0,1-1 0 0 0,-1 0-1 0 0,0 1 1 0 0,0-1 0 0 0,0 0 0 0 0,0 0 0 0 0,0 1-1 0 0,-1-1 1 0 0,1 0 0 0 0,0 0 0 0 0,-1 0 0 0 0,0-1-1 0 0,1 1 1 0 0,-1 0 0 0 0,0-1 0 0 0,0 1 0 0 0,0-1-1 0 0,0 1 1 0 0,0-1 0 0 0,-1 0 0 0 0,1 0 0 0 0,0 0-1 0 0,-1 0 1 0 0,1 0 0 0 0,0-1 0 0 0,-1 1 0 0 0,1-1-1 0 0,-1 1 1 0 0,1-1 0 0 0,-1 0 0 0 0,1 0 0 0 0,-1 0-1 0 0,1 0 1 0 0,0-1 0 0 0,-1 1 0 0 0,1-1 0 0 0,-1 1-1 0 0,1-1 1 0 0,-1 0-75 0 0,-26-18-1762 0 0,19-1-6150 0 0,10 8 1414 0 0</inkml:trace>
  <inkml:trace contextRef="#ctx0" brushRef="#br0" timeOffset="6910.22">1678 1175 1172 0 0,'0'0'566'0'0,"0"0"-40"0"0,0 0 396 0 0,0 0 798 0 0,0 0-519 0 0,0 0-683 0 0,0 0-222 0 0,0 0 34 0 0,0 0 222 0 0,9 25 734 0 0,12-3-787 0 0,0-1 0 0 0,1-2 0 0 0,1 0 0 0 0,0-1-1 0 0,2-1 1 0 0,0-2 0 0 0,1 0 0 0 0,4 0-499 0 0,-23-12 1 0 0,0 0 0 0 0,1 0 0 0 0,0-1 0 0 0,0 0 0 0 0,0-1 0 0 0,0 0 0 0 0,0 0 0 0 0,0 0 0 0 0,0-1 0 0 0,0 0 0 0 0,0-1 0 0 0,0 0 0 0 0,0 0 0 0 0,0-1 0 0 0,0 0 1 0 0,-1 0-1 0 0,1 0 0 0 0,0-1 0 0 0,-1-1 0 0 0,0 1 0 0 0,0-1 0 0 0,0 0 0 0 0,0-1 0 0 0,-1 0 0 0 0,1 0-1 0 0,-6-1 6 0 0,-1 1 0 0 0,1-1 0 0 0,-1 1 0 0 0,0-1 0 0 0,0 1-1 0 0,-1 0 1 0 0,0-1 0 0 0,0 1 0 0 0,0-1 0 0 0,-1 1 0 0 0,1 0 0 0 0,-1 0 0 0 0,0 0 0 0 0,-1 0 0 0 0,1 0 0 0 0,-1 0 0 0 0,0 1 0 0 0,-1-1 0 0 0,1 1 0 0 0,-1 0 0 0 0,-1-2-6 0 0,-13-23 18 0 0,6 8 11 0 0,0 1-1 0 0,-2 1 1 0 0,0 1-1 0 0,-1 0 1 0 0,-1 0-1 0 0,0 2 0 0 0,-2 0 1 0 0,0 1-1 0 0,0 1 1 0 0,-6-3-29 0 0,-248-191-95 0 0,-117-72-89 0 0,96 76 661 0 0,199 141-568 0 0,73 46 25 0 0,-1 1 0 0 0,0 1 1 0 0,-1 1-1 0 0,-1 1 0 0 0,0 1 1 0 0,0 1-1 0 0,-1 2 0 0 0,-1 0 1 0 0,0 1-1 0 0,-26-3 66 0 0,50 11-21 0 0,0 1-1 0 0,0 0 1 0 0,0-1 0 0 0,1 1 0 0 0,-1 0-1 0 0,0 0 1 0 0,0 0 0 0 0,1 1-1 0 0,-1-1 1 0 0,1 0 0 0 0,-1 1 0 0 0,1-1-1 0 0,-1 1 1 0 0,1-1 0 0 0,0 1 0 0 0,0 0-1 0 0,0-1 1 0 0,0 1 0 0 0,0 0 0 0 0,0 0-1 0 0,0 0 1 0 0,1-1 0 0 0,-1 1 0 0 0,1 0-1 0 0,-1 0 1 0 0,1 0 0 0 0,0 0 0 0 0,0 0-1 0 0,0 0 1 0 0,0 0 0 0 0,0 0-1 0 0,0 0 1 0 0,0 0 0 0 0,1 0 0 0 0,-1 0-1 0 0,1 0 1 0 0,-1 0 0 0 0,1 1 21 0 0,19 87 134 0 0,131 83-62 0 0,-128-144-48 0 0,0-2 0 0 0,2 0 0 0 0,1-2 1 0 0,1-1-1 0 0,1-1 0 0 0,9 4-24 0 0,56 48 35 0 0,251 175 1385 0 0,30 35 332 0 0,-365-276-2073 0 0,37 32-194 0 0,-11-23-6021 0 0,-27-16 1362 0 0</inkml:trace>
  <inkml:trace contextRef="#ctx0" brushRef="#br0" timeOffset="8834.52">1891 836 544 0 0,'0'0'435'0'0,"0"0"-256"0"0,0 0-88 0 0,0 0 33 0 0,0 0-16 0 0,0 0-30 0 0,0 0-44 0 0,0 0 44 0 0,0 0 15 0 0,0 0-29 0 0,3 3 101 0 0,-1-1 27 0 0,1 0 0 0 0,-1-1 0 0 0,0 1-1 0 0,1-1 1 0 0,-1 1 0 0 0,1-1 0 0 0,-1 0 0 0 0,1 0 0 0 0,-1-1 0 0 0,1 1 0 0 0,0 0 0 0 0,-1-1 0 0 0,1 1 0 0 0,0-1-1 0 0,0 0 1 0 0,-1 0 0 0 0,1 0 0 0 0,0 0 0 0 0,0-1 0 0 0,-1 1 0 0 0,1-1 0 0 0,0 0 0 0 0,-1 1 0 0 0,1-1 0 0 0,0 0-1 0 0,-1-1 1 0 0,1 1 0 0 0,-1 0 0 0 0,0-1 0 0 0,2-1-192 0 0,7-8 1 0 0,-2 0 0 0 0,1-1 0 0 0,-2 0-1 0 0,1 0 1 0 0,-2-1 0 0 0,1 0 0 0 0,-2 0 0 0 0,0-1-1 0 0,-1 0 1 0 0,0 0 0 0 0,-1 0 0 0 0,0-1 0 0 0,-1 1 0 0 0,-1-1-1 0 0,-1 0 1 0 0,0 0 0 0 0,0 0 0 0 0,-2 0 0 0 0,0 1-1 0 0,-1-1 1 0 0,0 0 0 0 0,-1 1 0 0 0,0-1 0 0 0,-2 1 0 0 0,0 0-1 0 0,0 0 1 0 0,-1 0 0 0 0,-1 1 0 0 0,0 0 0 0 0,-3-4-1 0 0,-14-17 150 0 0,-2 1 0 0 0,-1 1 1 0 0,-1 1-1 0 0,-2 2 0 0 0,-1 0 1 0 0,-1 3-1 0 0,-2 0 0 0 0,-29-17-150 0 0,38 27-178 0 0,0 0 0 0 0,0 1-1 0 0,-2 2 1 0 0,1 0-1 0 0,-2 2 1 0 0,0 1 0 0 0,0 1-1 0 0,0 2 1 0 0,-1 1-1 0 0,0 1 1 0 0,-1 1 0 0 0,-24 1 178 0 0,44 3-136 0 0,1 0 1 0 0,-1 1-1 0 0,1 0 1 0 0,-1 1 0 0 0,1 0-1 0 0,0 0 1 0 0,0 1 0 0 0,0 0-1 0 0,0 1 1 0 0,0 0-1 0 0,1 1 1 0 0,0-1 0 0 0,0 1-1 0 0,0 1 1 0 0,0 0-1 0 0,1 0 1 0 0,0 0 0 0 0,0 1-1 0 0,1 0 1 0 0,0 0 0 0 0,0 1-1 0 0,1 0 1 0 0,-1 0-1 0 0,2 0 1 0 0,-1 1 0 0 0,1-1-1 0 0,1 1 1 0 0,-1 0-1 0 0,2 0 1 0 0,-1 0 0 0 0,1 1-1 0 0,0-1 1 0 0,1 5 135 0 0,1-3 36 0 0,0 0 0 0 0,1 1 0 0 0,1-1 0 0 0,0 1 1 0 0,0-1-1 0 0,1 0 0 0 0,1 0 0 0 0,-1 0 0 0 0,2-1 0 0 0,0 1 0 0 0,0-1 1 0 0,1 0-1 0 0,0-1 0 0 0,0 1 0 0 0,1-1 0 0 0,1 0 0 0 0,-1-1 0 0 0,1 0 1 0 0,1 0-1 0 0,5 3-36 0 0,-4 0 37 0 0,293 245 4139 0 0,-211-187-3287 0 0,143 50 1110 0 0,-175-95-3209 0 0,-46-21-3902 0 0,-14-5 1929 0 0</inkml:trace>
  <inkml:trace contextRef="#ctx0" brushRef="#br0" timeOffset="10456.8">1498 1411 912 0 0,'0'0'552'0'0,"0"0"-266"0"0,0 0-111 0 0,0 0-50 0 0,0 0 259 0 0,0 0 976 0 0,0 0-764 0 0,0 0-714 0 0,5-2 34 0 0,-3 2 100 0 0,1 0 0 0 0,-1 0 1 0 0,0-1-1 0 0,1 1 0 0 0,-1-1 1 0 0,0 1-1 0 0,0-1 0 0 0,0 0 1 0 0,1 0-1 0 0,-1 0 0 0 0,0 0 1 0 0,0-1-1 0 0,-1 1 0 0 0,1 0 1 0 0,0-1-1 0 0,0 0 0 0 0,-1 1 1 0 0,1-1-1 0 0,-1 0 0 0 0,1 0 1 0 0,-1 0-1 0 0,0 0 0 0 0,1 0 1 0 0,-1 0-1 0 0,0 0 0 0 0,0 0 1 0 0,-1 0-1 0 0,1 0 0 0 0,0-1 1 0 0,-1 1-1 0 0,0 0 0 0 0,1-1 0 0 0,-1 1 1 0 0,0 0-1 0 0,0-1 0 0 0,0 1 1 0 0,0 0-1 0 0,-1-1 0 0 0,1 1 1 0 0,-1 0-1 0 0,0-2-16 0 0,-6-25 71 0 0,-2-1 0 0 0,-1 2-1 0 0,-1-1 1 0 0,-1 1 0 0 0,-2 1-1 0 0,-1 0 1 0 0,-1 1 0 0 0,-1 0-1 0 0,-1 2 1 0 0,-1 0 0 0 0,-1 1-1 0 0,-2 1 1 0 0,-7-5-71 0 0,-24-18-526 0 0,-3 2 0 0 0,-1 3 1 0 0,-2 3-1 0 0,-1 2 0 0 0,-21-6 526 0 0,56 27 401 0 0,-1 2 0 0 0,0 1 0 0 0,-1 1 0 0 0,0 1 0 0 0,-1 2 0 0 0,0 1 0 0 0,-10-1-401 0 0,30 6 48 0 0,0 0 0 0 0,0 1 0 0 0,0 0 0 0 0,0 0 0 0 0,0 1 0 0 0,0 0 0 0 0,0 0 0 0 0,0 1 0 0 0,0 0 0 0 0,0 0 0 0 0,0 1 0 0 0,1 0 0 0 0,-1 0 0 0 0,1 1 0 0 0,0 0 0 0 0,0 0 0 0 0,1 1 0 0 0,-1 0 0 0 0,1 0 0 0 0,0 1 0 0 0,0-1 0 0 0,0 1 1 0 0,1 0-1 0 0,0 1 0 0 0,1 0 0 0 0,-1-1 0 0 0,-2 7-48 0 0,1 0 39 0 0,0 1 1 0 0,1-1 0 0 0,1 1 0 0 0,0 0 0 0 0,1 1 0 0 0,1-1-1 0 0,0 0 1 0 0,1 1 0 0 0,0 0 0 0 0,1-1 0 0 0,1 1 0 0 0,0-1-1 0 0,1 1 1 0 0,1-1 0 0 0,0 0 0 0 0,1 0 0 0 0,0 0 0 0 0,1 0-1 0 0,1-1 1 0 0,3 6-40 0 0,10 18 423 0 0,0-1-1 0 0,3-1 1 0 0,0-1-1 0 0,3-1 1 0 0,1-2-1 0 0,22 23-422 0 0,-24-33 298 0 0,0-2-1 0 0,1 0 0 0 0,1-1 1 0 0,1-2-1 0 0,1-1 0 0 0,0 0 1 0 0,0-3-1 0 0,2 0 1 0 0,-1-2-1 0 0,1-1 0 0 0,1-1 1 0 0,0-2-1 0 0,0-1 0 0 0,0-1 1 0 0,0-2-1 0 0,1-1 0 0 0,9-2-297 0 0,16 4 1240 0 0,-57-3-1195 0 0,0 0-33 0 0,0 0-10 0 0,2 0 367 0 0,2 0-7818 0 0,-4-10-1376 0 0,2 24 7794 0 0</inkml:trace>
  <inkml:trace contextRef="#ctx0" brushRef="#br0" timeOffset="26658.12">1976 287 684 0 0,'0'0'489'0'0,"0"0"-188"0"0,0 0-126 0 0,0 0 88 0 0,0 0 755 0 0,0 0 760 0 0,0 0-177 0 0,0 0-234 0 0,-12 9 3218 0 0,521-51-4867 0 0,-223 63 1157 0 0,-287-21-963 0 0,-1 0 84 0 0,-1 0-1 0 0,1 0 0 0 0,-1 0 0 0 0,1 0 0 0 0,-1-1 0 0 0,1 1 0 0 0,0-1 0 0 0,-1 0 0 0 0,1 1 0 0 0,0-1 1 0 0,-1 0-1 0 0,1 0 0 0 0,0-1 0 0 0,0 1 0 0 0,0 0 0 0 0,0-1 0 0 0,0 1 0 0 0,0-1 0 0 0,0 0 1 0 0,1 0-1 0 0,-1 1 0 0 0,1-1 0 0 0,-1 0 0 0 0,1 0 0 0 0,0-1 0 0 0,-1 1 0 0 0,1 0 0 0 0,0 0 1 0 0,1-1-1 0 0,-1 1 0 0 0,0 0 0 0 0,0-2 5 0 0,64 9-219 0 0,-61-5 249 0 0,0 1 0 0 0,1-1 0 0 0,-1 0 0 0 0,1 1 0 0 0,-1-1 0 0 0,0 1 0 0 0,1 0 0 0 0,-1-1 0 0 0,0 1 0 0 0,0 0 0 0 0,0 1 0 0 0,0-1 0 0 0,0 0 0 0 0,0 1 0 0 0,0-1 0 0 0,0 1 0 0 0,0-1 0 0 0,0 1 0 0 0,-1 0 0 0 0,1 0 0 0 0,-1 0 0 0 0,1 0 0 0 0,-1 0 0 0 0,0 0 0 0 0,0 0 0 0 0,0 0 0 0 0,0 0 0 0 0,0 1-1 0 0,0-1 1 0 0,-1 0 0 0 0,1 1 0 0 0,-1-1 0 0 0,0 0 0 0 0,1 1 0 0 0,-1-1 0 0 0,0 1 0 0 0,-1-1 0 0 0,1 0 0 0 0,0 1 0 0 0,-1-1 0 0 0,1 1 0 0 0,-1-1 0 0 0,0 0 0 0 0,1 0 0 0 0,-1 1 0 0 0,0-1 0 0 0,-1 0 0 0 0,1 0 0 0 0,0 0 0 0 0,0 0 0 0 0,-1 0 0 0 0,0 0 0 0 0,0 0-30 0 0,-46 26-923 0 0,14-12-3623 0 0,29-14 3435 0 0,-10 4-4809 0 0</inkml:trace>
  <inkml:trace contextRef="#ctx0" brushRef="#br0" timeOffset="31515.15">1494 1403 40 0 0,'0'0'1648'0'0,"0"0"622"0"0,0 0-670 0 0,-7 4-864 0 0,5-3-675 0 0,0-1 0 0 0,0 1 0 0 0,0 0 0 0 0,0-1 0 0 0,0 1 0 0 0,1 0 0 0 0,-1 0 0 0 0,0 1-1 0 0,0-1 1 0 0,1 0 0 0 0,-1 0 0 0 0,0 1 0 0 0,1-1 0 0 0,0 1 0 0 0,-1-1 0 0 0,1 1 0 0 0,0 0 0 0 0,0 0 0 0 0,0-1 0 0 0,0 1 0 0 0,0 0 0 0 0,0 0 0 0 0,0 0 0 0 0,1 0 0 0 0,-1 0 0 0 0,1 0 0 0 0,-1 0 0 0 0,1 0 0 0 0,0 1-1 0 0,0-1 1 0 0,0 0 0 0 0,0 0 0 0 0,0 0 0 0 0,0 0 0 0 0,1 0 0 0 0,-1 0 0 0 0,1 0 0 0 0,-1 0 0 0 0,1 0 0 0 0,0 0 0 0 0,0 0 0 0 0,0 0 0 0 0,0 0 0 0 0,0-1 0 0 0,0 1 0 0 0,0 0 0 0 0,1-1 0 0 0,-1 1 0 0 0,1-1 0 0 0,0 1-61 0 0,24 14 363 0 0,1-3 0 0 0,0 0 0 0 0,1-1 0 0 0,0-2 0 0 0,1-1 0 0 0,0-1 0 0 0,1-1 0 0 0,-1-2 0 0 0,1-1 0 0 0,0-2 0 0 0,11 0-363 0 0,-10 3 35 0 0,1-2 0 0 0,0-1 0 0 0,0-1 1 0 0,0-1-1 0 0,0-3 0 0 0,-1 0 1 0 0,1-2-1 0 0,-1-1 0 0 0,0-1 1 0 0,0-2-1 0 0,-1-2 0 0 0,0 0 0 0 0,-1-2 1 0 0,0-1-1 0 0,-1-1 0 0 0,-1-2 1 0 0,13-10-36 0 0,-27 15 43 0 0,1-1 1 0 0,-2 0 0 0 0,0-1-1 0 0,-1 0 1 0 0,0-1 0 0 0,-1 0-1 0 0,-1-1 1 0 0,0 0-1 0 0,-1 0 1 0 0,-1-1 0 0 0,0 0-1 0 0,-1 0 1 0 0,-1-1 0 0 0,-1 1-1 0 0,-1-1 1 0 0,0 0 0 0 0,-1 0-1 0 0,-1-1 1 0 0,-1-5-44 0 0,1-36-132 0 0,-3 1 0 0 0,-2-1 0 0 0,-3 1 0 0 0,-3 0 1 0 0,-2 1-1 0 0,-11-31 132 0 0,-4-56 638 0 0,56 124-904 0 0,-28 21 162 0 0,-1 0 25 0 0,23 14 1510 0 0,-15-21-2691 0 0,-4 19-5371 0 0,-4-11 2369 0 0</inkml:trace>
  <inkml:trace contextRef="#ctx0" brushRef="#br0" timeOffset="32212.1">2488 690 892 0 0,'0'0'-458'0'0,"0"0"268"0"0,-2-6 563 0 0,-3-21 519 0 0,28-38 8808 0 0,5 52-9461 0 0,20 6 168 0 0,0 2 1 0 0,0 2-1 0 0,1 2 1 0 0,-1 2-1 0 0,33 5-407 0 0,-33-2 840 0 0,-60-19-6892 0 0,-19-32 9663 0 0,87 50-2468 0 0,56 43-351 0 0,-163-14 830 0 0,9-12-1390 0 0,-1 2-1544 0 0,13-13-3670 0 0,15-6-2697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2.20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11034 0 0,'0'0'11460'0'0,"2"14"-11253"0"0,5 47-58 0 0,-6-53-204 0 0,0 0 0 0 0,-1 0 1 0 0,0 1-1 0 0,-1-1 0 0 0,-3 16 0 0 0,3-17-1887 0 0,0 0 0 0 0,-1 13 1 0 0,2-2-9961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2.5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19 16195 0 0,'0'0'5682'0'0,"-125"-15"-5642"0"0,97 14-192 0 0,1-2-344 0 0,-1 3-601 0 0,5 0-1071 0 0,-2 0-1569 0 0,6 0-2112 0 0,9 0-2569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2.98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37 0 11362 0 0,'0'0'6962'0'0,"13"8"-6919"0"0,42 24 10 0 0,-35-18 63 0 0,-20-14-117 0 0,1 0 1 0 0,-1 0-1 0 0,0 0 1 0 0,0 0-1 0 0,1 1 1 0 0,-1-1-1 0 0,0 0 0 0 0,0 0 1 0 0,0 1-1 0 0,1-1 1 0 0,-1 0-1 0 0,0 0 0 0 0,0 1 1 0 0,0-1-1 0 0,0 0 1 0 0,0 1-1 0 0,0-1 1 0 0,0 0-1 0 0,0 1 0 0 0,0-1 1 0 0,1 0-1 0 0,-1 1 1 0 0,0-1-1 0 0,0 0 1 0 0,-1 0-1 0 0,1 1 0 0 0,0-1 1 0 0,0 0-1 0 0,0 1 1 0 0,0-1-1 0 0,0 0 1 0 0,0 1-1 0 0,0-1 0 0 0,0 0 1 0 0,-1 0-1 0 0,1 1 1 0 0,0-1-1 0 0,0 0 0 0 0,0 0 1 0 0,0 1-1 0 0,-1-1 1 0 0,1 0-1 0 0,0 0 1 0 0,0 0-1 0 0,-1 1 0 0 0,1-1 1 0 0,0 0-1 0 0,0 0 1 0 0,-1 0-1 0 0,1 0 1 0 0,-1 1-1 0 0,-14 5-65 0 0,1-4-52 0 0,11-2-22 0 0,0 0 0 0 0,0 1 0 0 0,1-1 0 0 0,-1 1 0 0 0,0-1 0 0 0,-3 2 0 0 0,6-2 131 0 0,-1 1 0 0 0,1-1 0 0 0,0 0 0 0 0,0 0 0 0 0,0 0 0 0 0,0 0 0 0 0,0 0 0 0 0,0 1 0 0 0,0-1 0 0 0,0 0 0 0 0,0 0 0 0 0,0 0 0 0 0,0 0 0 0 0,-1 1 0 0 0,1-1 0 0 0,0 0 0 0 0,0 0 0 0 0,0 0 0 0 0,0 0 0 0 0,0 1 0 0 0,0-1 0 0 0,0 0 0 0 0,1 0 0 0 0,-1 0 0 0 0,0 0 0 0 0,0 1 0 0 0,0-1 0 0 0,0 0 0 0 0,0 0 0 0 0,0 0 0 0 0,0 0 0 0 0,0 1 0 0 0,0-1 0 0 0,0 0 0 0 0,1 0 0 0 0,-1 0 0 0 0,0 0 0 0 0,0 1 0 0 0,5 4 159 0 0,19 12 343 0 0,-8-7 261 0 0,-1 0 1 0 0,22 22 0 0 0,-36-31-704 0 0,0 0 1 0 0,0 0 0 0 0,0 0-1 0 0,0 0 1 0 0,0 0 0 0 0,-1 0-1 0 0,1 1 1 0 0,0-1 0 0 0,-1 0-1 0 0,1 0 1 0 0,0 0 0 0 0,-1 1-1 0 0,0-1 1 0 0,1 0 0 0 0,-1 1-1 0 0,0-1 1 0 0,0 0 0 0 0,0 1-1 0 0,1-1 1 0 0,-1 0 0 0 0,-1 1-1 0 0,1 2 1 0 0,-1-3-10 0 0,1 0 0 0 0,-1 0 0 0 0,0 0 0 0 0,1 0-1 0 0,-1 0 1 0 0,0 1 0 0 0,0-1 0 0 0,0 0 0 0 0,0-1 0 0 0,0 1 0 0 0,0 0 0 0 0,0 0 0 0 0,0 0 0 0 0,-1-1 0 0 0,1 1 0 0 0,0 0 0 0 0,0-1-1 0 0,-1 1 1 0 0,1-1 0 0 0,0 0 0 0 0,0 1 0 0 0,-3-1 0 0 0,-11 2-117 0 0,-1 0-1 0 0,1-1 1 0 0,-19-2 0 0 0,9 1-1312 0 0,-3-2-2910 0 0,9-1-4498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3.35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15643 0 0,'0'0'6082'0'0,"7"23"-5350"0"0,21 70-171 0 0,-20-57-225 0 0,-8-20-100 0 0,-1-6-129 0 0,1-1-73 0 0,-1 0-1 0 0,-1-1 1 0 0,1 1 0 0 0,-1-1-1 0 0,-1 1 1 0 0,0-1-1 0 0,-4 9 1 0 0,-6 20-850 0 0,17-66-13352 0 0,17-69 8152 0 0,-5 20 3050 0 0,-15 72 3569 0 0,1 0-1 0 0,-1 0 1 0 0,1 0 0 0 0,1 1 0 0 0,-1-1-1 0 0,1 1 1 0 0,0 0 0 0 0,5-7-1 0 0,-6 10-271 0 0,0-1-1 0 0,0 1 0 0 0,0 0 0 0 0,0 1 1 0 0,1-1-1 0 0,-1 0 0 0 0,1 1 0 0 0,-1-1 1 0 0,1 1-1 0 0,0 0 0 0 0,-1 0 0 0 0,1 0 1 0 0,0 0-1 0 0,0 0 0 0 0,0 1 0 0 0,0-1 1 0 0,0 1-1 0 0,0 0 0 0 0,3 0 0 0 0,-1 0 313 0 0,0 0 0 0 0,1 1 0 0 0,-1-1 0 0 0,0 1 0 0 0,1 1 0 0 0,-1-1 0 0 0,0 1 0 0 0,8 3 0 0 0,-12-4-527 0 0,1 0 0 0 0,0 0 1 0 0,-1 0-1 0 0,1 0 0 0 0,-1 0 1 0 0,1 0-1 0 0,-1 0 0 0 0,1 1 1 0 0,-1-1-1 0 0,0 1 0 0 0,0-1 1 0 0,0 1-1 0 0,0-1 0 0 0,0 1 0 0 0,0 0 1 0 0,0-1-1 0 0,0 1 0 0 0,-1 0 1 0 0,1 0-1 0 0,0 0 0 0 0,-1 0 1 0 0,0-1-1 0 0,1 1 0 0 0,-1 0 1 0 0,0 0-1 0 0,0 0 0 0 0,-1 3 1 0 0,1-3-84 0 0,-1 0 0 0 0,1-1 1 0 0,-1 1-1 0 0,0-1 0 0 0,1 1 1 0 0,-1-1-1 0 0,0 1 1 0 0,0-1-1 0 0,0 1 0 0 0,0-1 1 0 0,-1 0-1 0 0,1 1 0 0 0,0-1 1 0 0,-1 0-1 0 0,1 0 1 0 0,0 0-1 0 0,-1 0 0 0 0,1 0 1 0 0,-1 0-1 0 0,-1 0 1 0 0,-5 3 35 0 0,0-1 1 0 0,-14 4-1 0 0,-48 6-329 0 0,56-11 33 0 0,13-2 195 0 0,1 0-1 0 0,-1 0 1 0 0,1 0 0 0 0,0 0-1 0 0,-1 0 1 0 0,1 0-1 0 0,-1 0 1 0 0,1 0-1 0 0,-1 0 1 0 0,1 1 0 0 0,0-1-1 0 0,-1 0 1 0 0,1 0-1 0 0,-1 0 1 0 0,1 0 0 0 0,0 1-1 0 0,-1-1 1 0 0,1 0-1 0 0,0 1 1 0 0,-1-1-1 0 0,1 0 1 0 0,0 1 0 0 0,-1-1-1 0 0,1 0 1 0 0,0 1-1 0 0,0-1 1 0 0,-1 1 0 0 0,1 0 12 0 0,0-1 1 0 0,1 1-1 0 0,-1-1 1 0 0,0 1-1 0 0,0-1 1 0 0,0 1 0 0 0,1 0-1 0 0,-1-1 1 0 0,0 1-1 0 0,1-1 1 0 0,-1 1 0 0 0,0-1-1 0 0,1 1 1 0 0,-1-1-1 0 0,0 0 1 0 0,1 1-1 0 0,0 0 1 0 0,4 3 30 0 0,1 0 0 0 0,9 5 0 0 0,-12-7-12 0 0,31 18 80 0 0,36 23 74 0 0,-59-35-169 0 0,-1-1 0 0 0,-1 2-1 0 0,1-1 1 0 0,11 15-1 0 0,-19-20-144 0 0,0 0-1 0 0,0-1 0 0 0,-1 1 0 0 0,1 0 1 0 0,-1 0-1 0 0,1 0 0 0 0,1 6 0 0 0,-2 4-9622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3.74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 1 16171 0 0,'0'0'7522'0'0,"-8"122"-7490"0"0,6-114-104 0 0,-2 0-192 0 0,1 0-384 0 0,2 1-688 0 0,1-1-1345 0 0,0-1-2528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4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289 21 18668 0 0,'0'0'-475'0'0,"-22"-3"-8"0"0,-71-9 513 0 0,75 9-7 0 0,-1 1 1 0 0,-28 2-1 0 0,21 1 78 0 0,22-1-81 0 0,-1-1 97 0 0,-1 1 1 0 0,1 1-1 0 0,-1-1 1 0 0,-10 3 0 0 0,15-2-54 0 0,0-1 0 0 0,0 0 1 0 0,-1 1-1 0 0,1-1 1 0 0,0 1-1 0 0,0 0 1 0 0,0-1-1 0 0,0 1 0 0 0,0 0 1 0 0,0-1-1 0 0,0 1 1 0 0,0 0-1 0 0,1 0 1 0 0,-1 0-1 0 0,0 0 0 0 0,0 0 1 0 0,1 0-1 0 0,-1 0 1 0 0,1 0-1 0 0,-1 0 1 0 0,1 0-1 0 0,-1 1 0 0 0,1-1 1 0 0,-1 0-1 0 0,1 0 1 0 0,0 0-1 0 0,0 1 1 0 0,0 1-1 0 0,0 14 400 0 0,1 0-1 0 0,1 1 1 0 0,1-1-1 0 0,4 17 1 0 0,2 11-43 0 0,-7-35-354 0 0,30 196 1057 0 0,-17 3-245 0 0,-14-98-480 0 0,-4 150 149 0 0,1-217-456 0 0,-7 76 204 0 0,-2-40-111 0 0,4-39-27 0 0,-2 69 0 0 0,9-96-109 0 0,0 0-1 0 0,2 0 1 0 0,-1 0-1 0 0,2-1 0 0 0,5 20 1 0 0,-6-26-27 0 0,1-1 0 0 0,0 1 0 0 0,0-1 0 0 0,0 0-1 0 0,1 0 1 0 0,-1 0 0 0 0,2-1 0 0 0,-1 0 0 0 0,0 1 0 0 0,1-1 0 0 0,0-1 0 0 0,0 1 0 0 0,7 3 0 0 0,-6-3-4 0 0,9 6 52 0 0,1-1 1 0 0,22 10-1 0 0,-33-18-193 0 0,-1-1 0 0 0,0 0 0 0 0,0 0 1 0 0,1 0-1 0 0,-1-1 0 0 0,8 1 0 0 0,27-3-4225 0 0,-32 1 2668 0 0,5 0-5188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5.03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18620 0 0,'0'0'5432'0'0,"3"24"-5167"0"0,9 75-99 0 0,-10-81-107 0 0,-1-1 1 0 0,0 21 0 0 0,-1-17-42 0 0,-1 5-605 0 0,2 37-701 0 0,1-43-3436 0 0,1 0-4182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5.4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222 37 19124 0 0,'0'0'4225'0'0,"-120"-17"-4649"0"0,97 13-208 0 0,-2 1-432 0 0,4-2-529 0 0,2 1-1055 0 0,5 1-1857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5.87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 0 21637 0 0,'0'0'566'0'0,"2"5"-990"0"0,3 3 593 0 0,0 0-1 0 0,1 0 1 0 0,6 8-1 0 0,9 12 180 0 0,-19-25-320 0 0,4 5 81 0 0,-1 1 0 0 0,0 1 0 0 0,0-1 0 0 0,4 15 0 0 0,-8-21-82 0 0,0 0 1 0 0,0 0-1 0 0,-1 0 0 0 0,1 0 0 0 0,-1 0 1 0 0,0 0-1 0 0,0 0 0 0 0,0 0 1 0 0,-1 1-1 0 0,1-1 0 0 0,-1 0 0 0 0,0 0 1 0 0,1 0-1 0 0,-1 0 0 0 0,0 0 1 0 0,-1-1-1 0 0,1 1 0 0 0,-1 0 0 0 0,-2 4 1 0 0,-2 1 77 0 0,-1-1 1 0 0,0 0-1 0 0,0 0 1 0 0,-10 7-1 0 0,8-7-24 0 0,1 0 0 0 0,-13 15 1 0 0,20-22-74 0 0,1 0 0 0 0,0 1 1 0 0,-1-1-1 0 0,1 0 0 0 0,0 1 1 0 0,-1-1-1 0 0,1 1 1 0 0,0-1-1 0 0,-1 0 0 0 0,1 1 1 0 0,0-1-1 0 0,0 1 1 0 0,0-1-1 0 0,-1 1 0 0 0,1-1 1 0 0,0 1-1 0 0,0-1 0 0 0,0 1 1 0 0,0-1-1 0 0,0 1 1 0 0,0-1-1 0 0,0 1 0 0 0,0-1 1 0 0,0 1-1 0 0,0-1 0 0 0,0 1 1 0 0,0-1-1 0 0,0 0 1 0 0,1 1-1 0 0,-1-1 0 0 0,0 1 1 0 0,0-1-1 0 0,0 1 0 0 0,1-1 1 0 0,-1 1-1 0 0,0-1 1 0 0,1 0-1 0 0,-1 1 0 0 0,0-1 1 0 0,1 0-1 0 0,-1 1 1 0 0,0-1-1 0 0,1 0 0 0 0,-1 1 1 0 0,1-1-1 0 0,-1 0 0 0 0,0 0 1 0 0,1 1-1 0 0,-1-1 1 0 0,1 0-1 0 0,-1 0 0 0 0,1 0 1 0 0,-1 0-1 0 0,2 0 0 0 0,3 2 46 0 0,1-1 0 0 0,0 0 0 0 0,11 0-1 0 0,-10 0-52 0 0,84 0 209 0 0,-44-2-2477 0 0,-2 3-7008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6.3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273 34 19916 0 0,'0'0'2309'0'0,"-20"-3"-2199"0"0,-64-9-42 0 0,22 6-74 0 0,42 4-110 0 0,0 1-224 0 0,2 0-2169 0 0,-24-5-1 0 0,35 4-571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4:32.4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257 327 4668 0 0,'0'0'8649'0'0,"0"0"-7545"0"0,0 0-1004 0 0,0 0 16 0 0,0 0 164 0 0,0 0 60 0 0,-28 37-104 0 0,16-26-60 0 0,-2 1-88 0 0,4 0-88 0 0,-1 0-752 0 0,2-3-760 0 0,1-1-1128 0 0,4-2-3385 0 0</inkml:trace>
  <inkml:trace contextRef="#ctx0" brushRef="#br0" timeOffset="295.12">456 205 11429 0 0,'0'0'1796'0'0,"0"0"-1792"0"0,0 0 452 0 0,-4 34 280 0 0,4-17-204 0 0,0 0-244 0 0,0 2-72 0 0,0-1-40 0 0,3-2-64 0 0,1-1-12 0 0,1-2-100 0 0,3-1-188 0 0,-1-3-416 0 0,1-3-472 0 0,0-2-812 0 0,-3-2-2108 0 0,2-8-3389 0 0</inkml:trace>
  <inkml:trace contextRef="#ctx0" brushRef="#br0" timeOffset="557">520 102 5825 0 0,'0'0'7668'0'0,"0"0"-6588"0"0,0 0-676 0 0,0 0-208 0 0,0 0-196 0 0,0 0-204 0 0,0 0-188 0 0,0 0-368 0 0,0 0-364 0 0,0 0-492 0 0,-1 12-1280 0 0,5-5-3149 0 0</inkml:trace>
  <inkml:trace contextRef="#ctx0" brushRef="#br0" timeOffset="7925.74">129 131 7353 0 0,'0'0'5332'0'0,"0"0"-4576"0"0,0 0-352 0 0,0 0-340 0 0,0 0 76 0 0,0 0 88 0 0,-43-10-128 0 0,27 6-100 0 0,4 2-76 0 0,-2-1-432 0 0,0 1-256 0 0,1 0-276 0 0,4-1-580 0 0,2 1-1256 0 0,6-4-3113 0 0</inkml:trace>
  <inkml:trace contextRef="#ctx0" brushRef="#br0" timeOffset="8081.01">165 41 6885 0 0,'0'0'4368'0'0,"0"0"-3172"0"0,0 0-1020 0 0,0 0-96 0 0,-36-18 316 0 0,20 14-116 0 0,-5-1-280 0 0,-2 1-172 0 0,4 1-1760 0 0,5 0-2196 0 0,-1 0-2469 0 0</inkml:trace>
  <inkml:trace contextRef="#ctx0" brushRef="#br0" timeOffset="8347.98">302 56 9369 0 0,'0'0'1196'0'0,"0"0"-767"0"0,0 0-199 0 0,0 0 204 0 0,0 0 134 0 0,-6-2-205 0 0,5 2-357 0 0,-1 0-1 0 0,1 0 1 0 0,-1-1 0 0 0,1 1-1 0 0,0 0 1 0 0,-1 0 0 0 0,1 1-1 0 0,0-1 1 0 0,-1 0 0 0 0,1 0-1 0 0,0 1 1 0 0,-1-1 0 0 0,1 1-1 0 0,0-1 1 0 0,-1 1 0 0 0,1-1-1 0 0,0 1 1 0 0,0 0 0 0 0,0 0-1 0 0,0-1 1 0 0,0 1 0 0 0,0 0-1 0 0,0 0 1 0 0,0 0-1 0 0,0 0 1 0 0,0 0 0 0 0,0 1-1 0 0,0-1 1 0 0,1 0 0 0 0,-1 0-1 0 0,0 0 1 0 0,1 1 0 0 0,-1-1-1 0 0,1 0 1 0 0,0 1 0 0 0,-1-1-1 0 0,1 0 1 0 0,0 1 0 0 0,0-1-1 0 0,0 0 1 0 0,0 1 0 0 0,0-1-1 0 0,0 1 1 0 0,0-1 0 0 0,0 0-1 0 0,1 1 1 0 0,-1-1-1 0 0,0 0 1 0 0,1 1 0 0 0,-1-1-1 0 0,1 0 1 0 0,0 0 0 0 0,-1 1-1 0 0,1-1 1 0 0,0 0 0 0 0,0 0-1 0 0,0 0 1 0 0,0 0 0 0 0,0 0-1 0 0,0 0 1 0 0,0 0 0 0 0,0 0-1 0 0,0-1 1 0 0,0 1 0 0 0,1 0-6 0 0,-2 1 68 0 0,1 0 0 0 0,0 0 0 0 0,-1 0 0 0 0,1 0 1 0 0,0 0-1 0 0,0-1 0 0 0,0 1 0 0 0,0 0 1 0 0,0 0-1 0 0,1-1 0 0 0,-1 1 0 0 0,0-1 1 0 0,1 1-1 0 0,-1-1 0 0 0,1 0 0 0 0,0 0 0 0 0,-1 0 1 0 0,1 1-1 0 0,0-2 0 0 0,0 1 0 0 0,-1 0 1 0 0,1 0-1 0 0,0 0 0 0 0,0-1 0 0 0,0 1 1 0 0,0-1-1 0 0,0 0 0 0 0,0 1 0 0 0,0-1 0 0 0,0 0 1 0 0,0 0-1 0 0,0 0 0 0 0,0-1 0 0 0,0 1 1 0 0,0 0-1 0 0,0-1 0 0 0,0 1 0 0 0,0-1 1 0 0,0 0-1 0 0,0 0 0 0 0,0 1 0 0 0,0-1 1 0 0,-1-1-1 0 0,1 1 0 0 0,0 0 0 0 0,-1 0 0 0 0,1 0 1 0 0,-1-1-1 0 0,1 1 0 0 0,-1-1 0 0 0,0 1 1 0 0,1-1-1 0 0,-1 0 0 0 0,0 0 0 0 0,0 1 1 0 0,0-1-1 0 0,-1 0 0 0 0,1 0 0 0 0,0-1-68 0 0,-20-36-3074 0 0,1 29-3083 0 0,7 6-358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6.76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46 1 19932 0 0,'0'0'3116'0'0,"-4"20"-2720"0"0,-10 64-108 0 0,13-75-211 0 0,-1 0 1 0 0,-5 15 0 0 0,3-12-22 0 0,0 2-61 0 0,0 0-1 0 0,-2 25 1 0 0,6-34-697 0 0,0 0-1 0 0,0 0 1 0 0,1 0 0 0 0,1 9-1 0 0,-1-11-593 0 0,0 0 0 0 0,0 0-1 0 0,0 0 1 0 0,1 0-1 0 0,-1 0 1 0 0,1 0 0 0 0,0-1-1 0 0,2 5 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7.10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132 18 14915 0 0,'0'0'5231'0'0,"-21"-4"-4778"0"0,-62-9-26 0 0,82 13-413 0 0,0 0 1 0 0,0 0-1 0 0,0 0 1 0 0,0 0-1 0 0,0 0 1 0 0,0 0-1 0 0,-1 0 1 0 0,1 0-1 0 0,0 0 1 0 0,0 0 0 0 0,0 1-1 0 0,0-1 1 0 0,0 1-1 0 0,0-1 1 0 0,0 0-1 0 0,0 1 1 0 0,0 0-1 0 0,0-1 1 0 0,0 1-1 0 0,0 0 1 0 0,-1 1-1 0 0,1-1 7 0 0,1 0 1 0 0,-1 0-1 0 0,1 0 0 0 0,0 0 0 0 0,-1 0 0 0 0,1 0 0 0 0,0 1 1 0 0,0-1-1 0 0,0 0 0 0 0,0 0 0 0 0,0 0 0 0 0,0 2 1 0 0,0 2 64 0 0,0 0 15 0 0,-1 0 0 0 0,1 0-1 0 0,1 1 1 0 0,-1-1 0 0 0,1 0-1 0 0,1 7 1 0 0,-1-10-51 0 0,0 0 0 0 0,0 1 0 0 0,0-1 0 0 0,0 0 0 0 0,1 0 0 0 0,-1 0 1 0 0,0 0-1 0 0,1-1 0 0 0,0 1 0 0 0,-1 0 0 0 0,1 0 0 0 0,0-1 0 0 0,0 0 0 0 0,0 1 0 0 0,4 1 0 0 0,1 1 53 0 0,1-1 0 0 0,-1 0 0 0 0,1 0 0 0 0,0-1 0 0 0,0 0 0 0 0,0 0 0 0 0,9 0 0 0 0,-1-1 4 0 0,1 0-1 0 0,24-3 0 0 0,-35 1-79 0 0,1 0 0 0 0,-1 0 1 0 0,0-1-1 0 0,0 1 0 0 0,0-1 0 0 0,0-1 0 0 0,-1 1 1 0 0,7-4-1 0 0,-9 4-66 0 0,-1 1 0 0 0,0-1 0 0 0,0 1 1 0 0,1-1-1 0 0,-1 0 0 0 0,0 0 0 0 0,-1 0 1 0 0,1 0-1 0 0,0 0 0 0 0,0 0 0 0 0,-1 0 0 0 0,0-1 1 0 0,1 1-1 0 0,-1 0 0 0 0,0-1 0 0 0,0 1 1 0 0,0-1-1 0 0,0 0 0 0 0,-1 1 0 0 0,2-6 0 0 0,-2 6-84 0 0,0 1 0 0 0,-1 0 0 0 0,1-1 0 0 0,0 1 0 0 0,0-1 0 0 0,-1 1 0 0 0,1 0 0 0 0,0-1 0 0 0,-1 1 0 0 0,0 0 0 0 0,1 0 0 0 0,-1-1 0 0 0,0 1 0 0 0,1 0 0 0 0,-1 0 0 0 0,0 0 0 0 0,0 0 0 0 0,0 0 0 0 0,0 0 0 0 0,0 0 0 0 0,0 0 0 0 0,-3-1-1 0 0,-12-6-3325 0 0,-1 3-3388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8.69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148 1 7570 0 0,'0'0'15432'0'0,"-19"4"-15120"0"0,-59 16-61 0 0,75-19-230 0 0,0 0 0 0 0,0 0 0 0 0,0 0 0 0 0,0 1 0 0 0,1-1 0 0 0,-1 1 0 0 0,-5 3 0 0 0,7-4-6 0 0,0 1 1 0 0,0-1-1 0 0,0 0 1 0 0,0 1 0 0 0,0-1-1 0 0,1 0 1 0 0,-1 1-1 0 0,-1 2 1 0 0,-1 2 37 0 0,2-3-18 0 0,-1 0-1 0 0,1 1 0 0 0,-1-1 0 0 0,1 0 0 0 0,0 1 0 0 0,0-1 0 0 0,0 7 0 0 0,1-9-13 0 0,0 0-1 0 0,0 0 1 0 0,0 0-1 0 0,0 0 1 0 0,0 0-1 0 0,0 0 1 0 0,0 0-1 0 0,0 0 1 0 0,1 0-1 0 0,-1 0 1 0 0,0 0-1 0 0,1 0 1 0 0,-1 0 0 0 0,1 0-1 0 0,-1 0 1 0 0,1 0-1 0 0,-1 0 1 0 0,1-1-1 0 0,-1 1 1 0 0,1 0-1 0 0,0 0 1 0 0,0-1-1 0 0,-1 1 1 0 0,1 0-1 0 0,0-1 1 0 0,0 1-1 0 0,0-1 1 0 0,0 1-1 0 0,-1-1 1 0 0,1 0-1 0 0,2 1 1 0 0,3 1 37 0 0,1-1 1 0 0,0 0-1 0 0,0 0 0 0 0,0 0 1 0 0,-1-1-1 0 0,1 0 0 0 0,0 0 0 0 0,0-1 1 0 0,0 0-1 0 0,0 0 0 0 0,0-1 1 0 0,-1 0-1 0 0,1 0 0 0 0,-1 0 1 0 0,1-1-1 0 0,-1 0 0 0 0,9-6 1 0 0,-14 8-81 0 0,1 0 0 0 0,-1 0 0 0 0,0-1 0 0 0,1 1 0 0 0,-1-1 0 0 0,0 1 1 0 0,0-1-1 0 0,0 1 0 0 0,0-1 0 0 0,0 0 0 0 0,-1 1 0 0 0,1-1 0 0 0,0 0 1 0 0,-1 0-1 0 0,1 0 0 0 0,-1 1 0 0 0,1-4 0 0 0,-1 4-101 0 0,0 0 1 0 0,0 0-1 0 0,0 0 0 0 0,0 0 0 0 0,-1 0 1 0 0,1 0-1 0 0,0 0 0 0 0,0 0 0 0 0,0 0 1 0 0,-1 0-1 0 0,1 1 0 0 0,-1-1 1 0 0,1 0-1 0 0,-1 0 0 0 0,1 0 0 0 0,-1 0 1 0 0,1 0-1 0 0,-1 1 0 0 0,0-1 0 0 0,1 0 1 0 0,-1 1-1 0 0,0-1 0 0 0,0 0 0 0 0,1 1 1 0 0,-1-1-1 0 0,0 1 0 0 0,0-1 1 0 0,0 1-1 0 0,0-1 0 0 0,0 1 0 0 0,0 0 1 0 0,-1-1-1 0 0,-17-1-5261 0 0,7 3-3220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9.4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15219 0 0,'0'0'10000'0'0,"1"21"-9586"0"0,3 69-83 0 0,-1-27 123 0 0,0 11-58 0 0,-3-8-430 0 0,0-37-6224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9.94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46 11658 0 0,'0'0'7439'0'0,"6"-8"-7629"0"0,24-21 223 0 0,-29 28-24 0 0,0 0 0 0 0,-1 0 0 0 0,1 1 0 0 0,1-1 0 0 0,-1 0 0 0 0,0 1 0 0 0,0-1 0 0 0,0 1 0 0 0,0-1 0 0 0,0 1-1 0 0,1-1 1 0 0,-1 1 0 0 0,0 0 0 0 0,0 0 0 0 0,0-1 0 0 0,1 1 0 0 0,-1 0 0 0 0,0 0 0 0 0,0 0 0 0 0,1 1 0 0 0,0-1 0 0 0,4 1 70 0 0,0 0 94 0 0,0 0 0 0 0,1 0-1 0 0,-1 1 1 0 0,0 0 0 0 0,0 1-1 0 0,1-1 1 0 0,-2 1 0 0 0,1 0-1 0 0,0 1 1 0 0,-1-1 0 0 0,1 1 0 0 0,-1 0-1 0 0,0 0 1 0 0,-1 1 0 0 0,1 0-1 0 0,-1 0 1 0 0,0 0 0 0 0,0 0-1 0 0,4 7 1 0 0,-7-9-123 0 0,1 0 0 0 0,-1 0-1 0 0,0 0 1 0 0,0 0 0 0 0,0 0-1 0 0,0 0 1 0 0,-1 0 0 0 0,1 0-1 0 0,-1 0 1 0 0,0 1 0 0 0,0-1-1 0 0,0 0 1 0 0,0 0 0 0 0,-2 5-1 0 0,1-4 13 0 0,0 0-1 0 0,-1 0 0 0 0,1-1 0 0 0,-1 1 0 0 0,0 0 0 0 0,0-1 1 0 0,-1 0-1 0 0,1 1 0 0 0,-1-1 0 0 0,-2 3 0 0 0,-7 4 71 0 0,-1 0 0 0 0,1 0 0 0 0,-2-1 0 0 0,-23 12-1 0 0,28-16-147 0 0,-2 0 31 0 0,8-3-6 0 0,0-1 1 0 0,0 1-1 0 0,0 0 1 0 0,0-1-1 0 0,0 2 0 0 0,0-1 1 0 0,-3 3-1 0 0,5-5-3 0 0,1 1-1 0 0,0-1 0 0 0,0 0 0 0 0,0 0 1 0 0,0 0-1 0 0,0 1 0 0 0,0-1 1 0 0,0 0-1 0 0,0 0 0 0 0,0 1 0 0 0,0-1 1 0 0,0 0-1 0 0,0 0 0 0 0,0 1 1 0 0,0-1-1 0 0,0 0 0 0 0,0 0 0 0 0,0 0 1 0 0,0 1-1 0 0,0-1 0 0 0,0 0 1 0 0,0 0-1 0 0,0 1 0 0 0,0-1 0 0 0,1 0 1 0 0,-1 0-1 0 0,0 0 0 0 0,0 0 1 0 0,0 1-1 0 0,0-1 0 0 0,0 0 0 0 0,1 0 1 0 0,-1 0-1 0 0,0 0 0 0 0,0 1 1 0 0,0-1-1 0 0,1 0 0 0 0,-1 0 0 0 0,0 0 1 0 0,0 0-1 0 0,0 0 0 0 0,1 0 1 0 0,-1 0-1 0 0,0 0 0 0 0,0 0 0 0 0,0 0 1 0 0,1 0-1 0 0,-1 0 0 0 0,0 0 1 0 0,1 0-1 0 0,14 3 148 0 0,-14-3-126 0 0,158 11 613 0 0,-31-4-1075 0 0,-123-6 120 0 0,0-1-1 0 0,0 1 1 0 0,7 2 0 0 0,-4 1-2595 0 0,0 1-3697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21.25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313 43 21813 0 0,'0'0'3078'0'0,"-21"-3"-3010"0"0,-68-11-154 0 0,-16 1-991 0 0,23 3-5993 0 0,66 7-2817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21.63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13523 0 0,'0'0'9039'0'0,"10"22"-8333"0"0,32 71-156 0 0,-31-59-237 0 0,-10-18-60 0 0,-2-7-128 0 0,0 14-57 0 0,-8 45 0 0 0,6-52-524 0 0,1-10 589 0 0,1-4-269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21.99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18596 0 0,'0'0'1694'0'0,"14"4"-2804"0"0,45 11 1290 0 0,-57-14-147 0 0,0 0-1 0 0,1 0 1 0 0,-1 0-1 0 0,0 0 0 0 0,1 0 1 0 0,3 3-1 0 0,0 6 243 0 0,-4-6-133 0 0,0 0 17 0 0,1 1 1 0 0,-1-1-1 0 0,-1 1 0 0 0,1-1 0 0 0,-1 1 0 0 0,1 0 0 0 0,-1 0 0 0 0,0 8 1 0 0,-1-10-78 0 0,0 0 0 0 0,0 0 1 0 0,0 0-1 0 0,0 0 0 0 0,-1 0 1 0 0,1 0-1 0 0,-1-1 0 0 0,0 1 1 0 0,0 0-1 0 0,0 0 0 0 0,0-1 1 0 0,0 1-1 0 0,-1-1 0 0 0,1 1 1 0 0,-4 4-1 0 0,-3 1 152 0 0,0-1-1 0 0,-1 0 0 0 0,-17 11 1 0 0,15-11-103 0 0,-18 16 0 0 0,28-22-121 0 0,0-1-1 0 0,0 1 1 0 0,0 0-1 0 0,0 0 0 0 0,1 0 1 0 0,-1 0-1 0 0,0 0 1 0 0,1 0-1 0 0,-1 0 0 0 0,1 0 1 0 0,-1 0-1 0 0,1 0 0 0 0,0 0 1 0 0,-1 3-1 0 0,1-4 2 0 0,0 1-1 0 0,0-1 1 0 0,0 1-1 0 0,0-1 1 0 0,0 1-1 0 0,1-1 1 0 0,-1 1-1 0 0,0-1 1 0 0,0 1-1 0 0,0-1 1 0 0,1 1-1 0 0,-1-1 1 0 0,0 1-1 0 0,1-1 1 0 0,-1 0-1 0 0,0 1 1 0 0,1-1-1 0 0,-1 1 1 0 0,1-1-1 0 0,-1 0 1 0 0,0 1-1 0 0,1-1 0 0 0,-1 0 1 0 0,1 0-1 0 0,-1 1 1 0 0,1-1-1 0 0,-1 0 1 0 0,1 0-1 0 0,-1 0 1 0 0,1 0-1 0 0,-1 1 1 0 0,1-1-1 0 0,0 0 1 0 0,12 2 53 0 0,-1-1-1 0 0,1 0 1 0 0,0 0 0 0 0,-1-1-1 0 0,20-3 1 0 0,61-14-1910 0 0,-89 16 1634 0 0,11-1-2392 0 0,-11 1-1255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22.3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15467 0 0,'0'0'4829'0'0,"20"3"-4795"0"0,62 8 176 0 0,-79-11-176 0 0,0 1 0 0 0,0-1-1 0 0,0 1 1 0 0,0 0 0 0 0,-1 0-1 0 0,5 2 1 0 0,-6-2-17 0 0,-1-1-1 0 0,1 0 1 0 0,-1 1 0 0 0,1-1-1 0 0,-1 0 1 0 0,0 1 0 0 0,1-1-1 0 0,-1 1 1 0 0,0-1-1 0 0,1 1 1 0 0,-1-1 0 0 0,0 1-1 0 0,1-1 1 0 0,-1 1 0 0 0,0-1-1 0 0,0 2 1 0 0,2 3 146 0 0,0-2-45 0 0,-1 0 0 0 0,1 0 0 0 0,-1 1 1 0 0,0-1-1 0 0,0 0 0 0 0,0 1 0 0 0,-1-1 0 0 0,1 1 0 0 0,-1-1 0 0 0,0 1 1 0 0,1-1-1 0 0,-2 1 0 0 0,1 0 0 0 0,0-1 0 0 0,-1 1 0 0 0,0-1 1 0 0,-2 6-1 0 0,1-2 12 0 0,-1 0 0 0 0,0-1 0 0 0,0 1 0 0 0,-1-1 0 0 0,0 0 0 0 0,0 0 0 0 0,-10 10 0 0 0,5-6-40 0 0,-4 4 30 0 0,-15 19 0 0 0,27-32-113 0 0,1 0 1 0 0,-1-1-1 0 0,1 1 1 0 0,-1 0-1 0 0,1 0 1 0 0,0-1-1 0 0,-1 1 1 0 0,1 0-1 0 0,0 0 1 0 0,-1 0-1 0 0,1 0 1 0 0,0 0-1 0 0,0-1 1 0 0,0 1-1 0 0,0 1 1 0 0,0-1 2 0 0,0-1 0 0 0,0 1 0 0 0,0-1 0 0 0,1 1 0 0 0,-1-1 0 0 0,0 1 0 0 0,0-1 0 0 0,1 0 0 0 0,-1 1 0 0 0,0-1 1 0 0,1 1-1 0 0,-1-1 0 0 0,0 0 0 0 0,1 1 0 0 0,-1-1 0 0 0,0 0 0 0 0,1 1 0 0 0,-1-1 0 0 0,1 1 0 0 0,3 0 33 0 0,-1 0 1 0 0,0 0-1 0 0,1 0 0 0 0,-1 0 0 0 0,0 0 1 0 0,5-1-1 0 0,-3 1-47 0 0,29 3-56 0 0,1-2 0 0 0,36-3 0 0 0,-19 0-945 0 0,-34 1-36 0 0,13 0-2407 0 0,-11 2-5028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22.71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19348 0 0,'0'0'2359'0'0,"6"24"-1615"0"0,18 73-143 0 0,-22-90-519 0 0,-1-1 0 0 0,1 1 1 0 0,-1 0-1 0 0,-1-1 0 0 0,1 1 1 0 0,-1 9-1 0 0,-1-5 27 0 0,0 3 47 0 0,-4 20 0 0 0,3-25-442 0 0,0 0 1 0 0,1 0 0 0 0,0 0-1 0 0,1 0 1 0 0,1 14 0 0 0,-1-22 118 0 0,0-1 1 0 0,0 0 0 0 0</inkml:trace>
  <inkml:trace contextRef="#ctx0" brushRef="#br0" timeOffset="1">277 161 20620 0 0,'0'0'2505'0'0,"1"22"-1933"0"0,5 73-164 0 0,-5-85-342 0 0,-1 0 1 0 0,0-1-1 0 0,0 1 0 0 0,-1-1 0 0 0,-1 1 1 0 0,-3 11-1 0 0,4-15-233 0 0,-1 0 0 0 0,1 0 0 0 0,1 0 0 0 0,-1 9 0 0 0,0-8-593 0 0,1 7-2102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12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105 140 11997 0 0,'0'0'2388'0'0,"0"0"-1844"0"0,0 0-180 0 0,0 0-224 0 0,0 0-56 0 0,0 0-84 0 0,-35-5-128 0 0,21 2-452 0 0,-1 0-216 0 0,3 0-328 0 0,0 0-568 0 0,2-1-1072 0 0,4 1-2297 0 0</inkml:trace>
  <inkml:trace contextRef="#ctx0" brushRef="#br0" timeOffset="169.29">202 36 5348 0 0,'0'0'5169'0'0,"0"0"-4229"0"0,0 0 508 0 0,0 0-368 0 0,0 0-472 0 0,-37-12-316 0 0,17 8-292 0 0,-4 1-48 0 0,-3 1-1364 0 0,3 0-312 0 0,-1-1-548 0 0,7 1-1729 0 0,-2-6-915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23.13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18132 0 0,'0'0'-268'0'0,"22"7"-2113"0"0,75 24 2416 0 0,3 4 502 0 0,1-5 1472 0 0,-98-29-1921 0 0,-1 0-1 0 0,0 0 1 0 0,0 0 0 0 0,0 0-1 0 0,0 0 1 0 0,0 0 0 0 0,0 0-1 0 0,0 1 1 0 0,0-1 0 0 0,0 1 0 0 0,0 0-1 0 0,1 2 1 0 0,-1-1 25 0 0,0 0 1 0 0,-1 0-1 0 0,1 1 0 0 0,-1-1 1 0 0,0 0-1 0 0,0 1 1 0 0,1 5-1 0 0,30 211 2322 0 0,-27-177-2215 0 0,22 438 916 0 0,-34-177-73 0 0,-3 37 526 0 0,8-213-1195 0 0,-4-9-142 0 0,4-100-218 0 0,-1 1 0 0 0,-1-1 0 0 0,-12 37 1 0 0,13-50-33 0 0,1 0 1 0 0,-1 0-1 0 0,0-1 1 0 0,-1 1-1 0 0,1-1 1 0 0,-1 0-1 0 0,0 0 1 0 0,0 0-1 0 0,-1 0 1 0 0,0-1 0 0 0,1 0-1 0 0,-1 0 1 0 0,-10 6-1 0 0,8-6-64 0 0,-1 0 0 0 0,0-1-1 0 0,0 0 1 0 0,0 0 0 0 0,0-1 0 0 0,0 0-1 0 0,-1-1 1 0 0,1 0 0 0 0,-16 1 0 0 0,6-3-859 0 0,-1 0-1 0 0,1-1 1 0 0,-34-7 0 0 0,-17-11-9943 0 0,40 10-929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18.09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153 47 15899 0 0,'0'0'5772'0'0,"-20"-9"-5469"0"0,20 9-303 0 0,-80-34 235 0 0,79 33-224 0 0,0 1 1 0 0,-1-1-1 0 0,1 1 0 0 0,-1-1 1 0 0,1 1-1 0 0,0 0 0 0 0,-1-1 1 0 0,1 1-1 0 0,0 0 1 0 0,-1 0-1 0 0,1 0 0 0 0,-1 0 1 0 0,1 0-1 0 0,-1 1 1 0 0,1-1-1 0 0,0 0 0 0 0,-3 1 1 0 0,3 0-1 0 0,1 0 1 0 0,-1-1 0 0 0,0 1 0 0 0,1 0 0 0 0,-1-1-1 0 0,1 1 1 0 0,-1 0 0 0 0,1 0 0 0 0,-1-1 0 0 0,1 1-1 0 0,-1 0 1 0 0,1 0 0 0 0,0 0 0 0 0,0 0-1 0 0,-1 0 1 0 0,0 4 55 0 0,-3 3 29 0 0,2 0 1 0 0,-1 0-1 0 0,1 1 1 0 0,0-1-1 0 0,1 0 0 0 0,-1 16 1 0 0,2-18-32 0 0,0 0 0 0 0,0 0-1 0 0,0-1 1 0 0,1 1 0 0 0,0 0 0 0 0,1 0 0 0 0,-1-1 0 0 0,1 1-1 0 0,0-1 1 0 0,5 10 0 0 0,-5-12-5 0 0,0 0-1 0 0,-1-1 1 0 0,2 1-1 0 0,-1-1 1 0 0,0 0-1 0 0,0 0 1 0 0,1 0 0 0 0,-1 0-1 0 0,1 0 1 0 0,0 0-1 0 0,-1-1 1 0 0,1 1-1 0 0,0-1 1 0 0,0 1-1 0 0,5 0 1 0 0,-4-1-5 0 0,0 0 1 0 0,1 0-1 0 0,-1-1 1 0 0,0 0-1 0 0,1 0 1 0 0,-1 0-1 0 0,1 0 0 0 0,-1-1 1 0 0,0 1-1 0 0,8-3 1 0 0,-8 2-50 0 0,0-1 0 0 0,0 1 0 0 0,-1 0 0 0 0,1-1 0 0 0,0 0 0 0 0,-1 0 0 0 0,1 0 0 0 0,-1-1 0 0 0,0 1 0 0 0,0-1 0 0 0,0 1 1 0 0,0-1-1 0 0,0 0 0 0 0,0 0 0 0 0,-1-1 0 0 0,1 1 0 0 0,-1 0 0 0 0,0-1 0 0 0,0 1 0 0 0,-1-1 0 0 0,1 0 0 0 0,-1 0 0 0 0,1 0 0 0 0,-1 1 0 0 0,1-8 0 0 0,-2 8-92 0 0,0 0 0 0 0,0 0-1 0 0,0-1 1 0 0,0 1 0 0 0,-1 0-1 0 0,1-1 1 0 0,-1 1 0 0 0,0 0-1 0 0,0 0 1 0 0,0 0 0 0 0,-1 0-1 0 0,1 0 1 0 0,-3-4 0 0 0,3 5-184 0 0,-1 0 1 0 0,1 1 0 0 0,-1-1 0 0 0,1 1-1 0 0,-1-1 1 0 0,1 1 0 0 0,-1 0 0 0 0,0 0-1 0 0,-2-2 1 0 0,2 2-492 0 0,0 0-1 0 0,-1 0 1 0 0,1 1-1 0 0,-1-1 1 0 0,1 0 0 0 0,-1 1-1 0 0,1 0 1 0 0,-5-1-1 0 0,0 1-5495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20.88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110 1 15491 0 0,'0'0'5708'0'0,"-13"22"-5254"0"0,-39 73-137 0 0,47-86-258 0 0,0 0 0 0 0,1 1 0 0 0,0-1 0 0 0,0 1 0 0 0,-3 14 0 0 0,5-14-21 0 0,-3 11 26 0 0,2-1-1 0 0,0 0 1 0 0,1 33 0 0 0,2-50-42 0 0,0 0-1 0 0,0 0 1 0 0,1-1 0 0 0,-1 1-1 0 0,1 0 1 0 0,0 0 0 0 0,-1-1 0 0 0,1 1-1 0 0,1 0 1 0 0,-1-1 0 0 0,0 1 0 0 0,1-1-1 0 0,-1 1 1 0 0,1-1 0 0 0,0 0-1 0 0,-1 0 1 0 0,1 0 0 0 0,0 0 0 0 0,0 0-1 0 0,1 0 1 0 0,-1 0 0 0 0,0-1 0 0 0,1 1-1 0 0,-1-1 1 0 0,1 0 0 0 0,-1 1-1 0 0,1-1 1 0 0,0 0 0 0 0,-1-1 0 0 0,6 2-1 0 0,0 0 43 0 0,0-1-1 0 0,0 1 1 0 0,1-2-1 0 0,-1 1 1 0 0,1-1-1 0 0,-1 0 0 0 0,0-1 1 0 0,1 0-1 0 0,-1-1 1 0 0,0 1-1 0 0,11-5 1 0 0,-15 5-44 0 0,-1 0 0 0 0,0-1 0 0 0,1 1 0 0 0,-1-1 0 0 0,0 0 1 0 0,0 0-1 0 0,1 0 0 0 0,-2-1 0 0 0,1 1 0 0 0,0-1 0 0 0,0 1 1 0 0,-1-1-1 0 0,0 0 0 0 0,1 0 0 0 0,-1 0 0 0 0,0 0 0 0 0,0 0 0 0 0,-1-1 1 0 0,1 1-1 0 0,-1 0 0 0 0,1-1 0 0 0,-1 0 0 0 0,0 1 0 0 0,-1-1 0 0 0,1 1 1 0 0,-1-1-1 0 0,1-6 0 0 0,-1 8-20 0 0,0-1-1 0 0,-1 1 1 0 0,1-1 0 0 0,0 0 0 0 0,-1 1-1 0 0,0-1 1 0 0,1 1 0 0 0,-1 0 0 0 0,0-1-1 0 0,0 1 1 0 0,-1 0 0 0 0,1-1 0 0 0,0 1 0 0 0,-3-3-1 0 0,1 2-3 0 0,0 0 0 0 0,0 1 0 0 0,0-1 0 0 0,0 1 0 0 0,0 0 0 0 0,0 0 0 0 0,-1 0 0 0 0,-6-3 0 0 0,2 2-22 0 0,0 1-1 0 0,0 0 1 0 0,-1 0-1 0 0,1 1 0 0 0,-1 0 1 0 0,1 0-1 0 0,-1 1 1 0 0,-10 0-1 0 0,15 1-63 0 0,0 0 1 0 0,0-1-1 0 0,0 1 0 0 0,0 1 0 0 0,1-1 0 0 0,-1 0 0 0 0,0 1 0 0 0,1 0 1 0 0,-1 0-1 0 0,1 0 0 0 0,-6 5 0 0 0,-10 11-2935 0 0,2 3-4948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24.0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405 615 0 0 0,'21'1'509'0'0,"69"4"1154"0"0,-85-5-1363 0 0,0 0 0 0 0,0 0-1 0 0,0-1 1 0 0,6 0 0 0 0,-9 0-143 0 0,-1 1 0 0 0,0-1 0 0 0,0 1 0 0 0,1-1 0 0 0,-1 0-1 0 0,0 1 1 0 0,0-1 0 0 0,2-1 0 0 0,3-3 504 0 0,1 1 112 0 0,0-2 1 0 0,0 1-1 0 0,0-1 1 0 0,-1 0-1 0 0,0 0 1 0 0,9-12-1 0 0,-9 10-658 0 0,-1-1-1 0 0,0 1 0 0 0,-1-1 0 0 0,0 0 1 0 0,4-13-1 0 0,-3 5-548 0 0,-1-1 1 0 0,-1 1 0 0 0,0-1-1 0 0,-2 0 1 0 0,0 0-1 0 0,-2-23 1 0 0,-1 24 275 0 0,0 0 1 0 0,-1 0-1 0 0,0 1 0 0 0,-8-20 1 0 0,1 10 219 0 0,-22-43 0 0 0,26 56-55 0 0,-2 1 0 0 0,1 0 1 0 0,-2 1-1 0 0,1-1 1 0 0,-1 2-1 0 0,-15-14 0 0 0,18 19-49 0 0,-1-1-1 0 0,0 1 0 0 0,-1 1 1 0 0,1-1-1 0 0,-1 1 0 0 0,0 0 1 0 0,0 1-1 0 0,0 0 1 0 0,0 0-1 0 0,-1 1 0 0 0,-11-2 1 0 0,1 2 137 0 0,0 1 1 0 0,0 0 0 0 0,0 2 0 0 0,1 0-1 0 0,-1 1 1 0 0,0 1 0 0 0,1 0-1 0 0,-37 13 1 0 0,39-10 34 0 0,1 1-1 0 0,-1 0 1 0 0,1 1-1 0 0,0 0 1 0 0,1 1-1 0 0,0 1 1 0 0,1 0-1 0 0,0 1 0 0 0,0 1 1 0 0,-13 15-1 0 0,20-19-61 0 0,0 1-1 0 0,0-1 0 0 0,1 1 0 0 0,0 1 1 0 0,0-1-1 0 0,1 1 0 0 0,0-1 0 0 0,1 1 1 0 0,0 0-1 0 0,-2 13 0 0 0,4-10 49 0 0,-1 1-1 0 0,2-1 0 0 0,0 1 1 0 0,0-1-1 0 0,2 1 0 0 0,-1-1 1 0 0,6 18-1 0 0,-2-13-48 0 0,0-1 0 0 0,2 0 0 0 0,0 0 0 0 0,1 0 0 0 0,1-1 0 0 0,0 0 0 0 0,1-1 0 0 0,1 0 0 0 0,0 0-1 0 0,1-1 1 0 0,26 23 0 0 0,-26-27 1 0 0,1-2-1 0 0,0 1 0 0 0,0-2 0 0 0,0 1 1 0 0,1-2-1 0 0,16 6 0 0 0,30 6-1242 0 0,-1-5-3418 0 0,-40-10-2547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28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10658 0 0,'0'0'1905'0'0,"-61"31"-6322"0"0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31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243 625 0 0 0,'105'33'0'0'0,"-74"-25"0"0"0,-18-9 0 0 0,-8 0 0 0 0,5-1 0 0 0,0-1 0 0 0,-1 0 0 0 0,0-1 0 0 0,0 0 0 0 0,17-10 0 0 0,-12 7 0 0 0,16-7 0 0 0,-18 9 0 0 0,10-3 0 0 0,36-19 0 0 0,-52 23 0 0 0,0 1 0 0 0,0-1 0 0 0,0-1 0 0 0,0 1 0 0 0,-1-1 0 0 0,0 0 0 0 0,0 0 0 0 0,0-1 0 0 0,-1 1 0 0 0,5-8 0 0 0,-4 2 123 0 0,1-1 0 0 0,-2 1-1 0 0,1-1 1 0 0,-2 0 0 0 0,1 0 0 0 0,-2 0-1 0 0,0 0 1 0 0,0-1 0 0 0,-1 1 0 0 0,-1-25-1 0 0,-2 10 219 0 0,-2 1-1 0 0,0-1 1 0 0,-16-51 0 0 0,15 64-363 0 0,0-1 1 0 0,-1 1-1 0 0,0 1 1 0 0,-1-1-1 0 0,-9-12 1 0 0,11 20-32 0 0,1-1 1 0 0,-2 1-1 0 0,1 0 0 0 0,-1 1 0 0 0,1-1 1 0 0,-2 1-1 0 0,1 0 0 0 0,0 1 0 0 0,-1 0 1 0 0,0 0-1 0 0,-8-4 0 0 0,-7 0-4 0 0,0 1 0 0 0,-1 1 0 0 0,0 0 0 0 0,0 2 0 0 0,0 1 0 0 0,0 1 0 0 0,-43 1 0 0 0,56 2 27 0 0,1 0 0 0 0,0 1 0 0 0,-1 0 0 0 0,1 1 0 0 0,0 0 0 0 0,0 0 0 0 0,1 1 0 0 0,-10 5 0 0 0,-8 6-148 0 0,-28 21 1 0 0,35-22 107 0 0,0 1 1 0 0,-22 24-1 0 0,31-29 10 0 0,1 1 0 0 0,0 0 0 0 0,1 1 0 0 0,0 0 0 0 0,-8 16 0 0 0,13-21 35 0 0,1 0 0 0 0,0 0 1 0 0,0 0-1 0 0,0 1 0 0 0,1-1 0 0 0,0 13 0 0 0,0-5-18 0 0,2 1 1 0 0,2 17 0 0 0,0-15 42 0 0,1 0 0 0 0,1 0 0 0 0,0-1 0 0 0,12 25 0 0 0,-4-15 0 0 0,0-1 0 0 0,20 25 0 0 0,-24-38 152 0 0,1-1 0 0 0,0-1 1 0 0,1 0-1 0 0,1 0 0 0 0,0-1 0 0 0,16 10 1 0 0,-19-14 31 0 0,1-1 1 0 0,-1 0 0 0 0,1-1 0 0 0,0 0-1 0 0,1-1 1 0 0,-1 0 0 0 0,1-1 0 0 0,-1 0-1 0 0,1 0 1 0 0,0-1 0 0 0,-1-1 0 0 0,13 0-1 0 0,-3-1-396 0 0,0-1-1 0 0,0-1 0 0 0,0-1 1 0 0,-1 0-1 0 0,31-12 0 0 0,-26 4-1855 0 0,-17 8 1945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39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1608 0 0,'0'0'7635'0'0,"0"24"-6920"0"0,0 74-47 0 0,1-64 187 0 0,-2 0 0 0 0,-1 0 0 0 0,-11 54 0 0 0,11-79-692 0 0,-2 7 373 0 0,2 0 1 0 0,-2 27-1 0 0,5-42-634 0 0,-1 1 0 0 0,1 0 1 0 0,0-1-1 0 0,0 1 0 0 0,0-1 0 0 0,0 1 0 0 0,0-1 0 0 0,0 0 1 0 0,1 1-1 0 0,1 0 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4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4406 404 0 0 0,'0'0'3541'0'0,"-20"-1"-2797"0"0,-63-5-49 0 0,-221-19 2397 0 0,-128-10-766 0 0,143 13-1634 0 0,163 11-586 0 0,-168-15 207 0 0,2-14 1003 0 0,-465-61 1172 0 0,466 79-2379 0 0,-61-5 96 0 0,187 9-146 0 0,-275-24-215 0 0,346 36 63 0 0,-117-5-50 0 0,111 6 561 0 0,2 0-357 0 0,97 5-49 0 0,-1 0 1 0 0,1 0 0 0 0,-1 0-1 0 0,1 1 1 0 0,-1-1 0 0 0,1 1-1 0 0,-1-1 1 0 0,1 1 0 0 0,0-1-1 0 0,-1 1 1 0 0,1 0-1 0 0,0 0 1 0 0,-1-1 0 0 0,1 1-1 0 0,0 0 1 0 0,0 0 0 0 0,0 0-1 0 0,0 1 1 0 0,0-1 0 0 0,0 0-1 0 0,0 0 1 0 0,0 0 0 0 0,0 1-1 0 0,1-1 1 0 0,-1 0 0 0 0,1 1-1 0 0,-1-1 1 0 0,0 3 0 0 0,-1 5 130 0 0,0 0 0 0 0,0-1 0 0 0,0 18 1 0 0,1-11-33 0 0,-5 40 240 0 0,1 62 0 0 0,6 105 536 0 0,-4-169-749 0 0,2-35-70 0 0,0 1-1 0 0,1-1 1 0 0,3 29-1 0 0,-1-39-33 0 0,1 1 0 0 0,0-1 0 0 0,0 0 0 0 0,0 0 0 0 0,1 0 0 0 0,0 0 0 0 0,0 0 0 0 0,1-1 0 0 0,0 0 0 0 0,1 0 0 0 0,-1 0 0 0 0,1-1 0 0 0,1 0 0 0 0,-1 0 0 0 0,1 0-1 0 0,0-1 1 0 0,0 0 0 0 0,1 0 0 0 0,-1-1 0 0 0,1 0 0 0 0,13 5 0 0 0,4-1 89 0 0,0-1-1 0 0,32 5 1 0 0,54 3 80 0 0,-15-3-156 0 0,185 32-257 0 0,117-3 339 0 0,-367-39-158 0 0,57 4 19 0 0,544 33 158 0 0,-391-26-217 0 0,90 3-36 0 0,-76-6 58 0 0,168 3-172 0 0,-169-1 185 0 0,-1 15 112 0 0,-195-20-85 0 0,262 11 50 0 0,-89-9 358 0 0,-219-8-348 0 0,23 2 539 0 0,58-4 1 0 0,-86-1 644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2:55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490 704 0 0 0,'0'0'0'0'0,"1"-1"0"0"0,0 0 0 0 0,0 0 0 0 0,0 0 1 0 0,0 0-1 0 0,1 0 0 0 0,-1 0 0 0 0,0 0 0 0 0,1 0 0 0 0,-1 1 1 0 0,0-1-1 0 0,1 1 0 0 0,-1-1 0 0 0,1 1 0 0 0,-1-1 0 0 0,1 1 1 0 0,2-1-1 0 0,-1 1 452 0 0,0-1 0 0 0,0 0 0 0 0,0 0 0 0 0,0 0 0 0 0,0 0 0 0 0,0-1 0 0 0,-1 1 0 0 0,1-1 0 0 0,0 0 0 0 0,-1 0 0 0 0,4-3 0 0 0,13-8 537 0 0,-11 8-573 0 0,0 0 0 0 0,-1 0 1 0 0,1-1-1 0 0,-1 0 0 0 0,0-1 0 0 0,-1 1 1 0 0,1-1-1 0 0,8-13 0 0 0,-8 11-256 0 0,3-3-87 0 0,-6 8 25 0 0,1-1 1 0 0,-1 0-1 0 0,-1 0 1 0 0,1-1-1 0 0,-1 1 1 0 0,0-1-1 0 0,0 0 1 0 0,2-7-1 0 0,-1-4 226 0 0,-2-1-1 0 0,0 0 1 0 0,0 1-1 0 0,-3-32 1 0 0,0 14-178 0 0,0 23-67 0 0,0-1-1 0 0,-4-16 1 0 0,1 3 91 0 0,1 11-34 0 0,-1-13 168 0 0,4 20-261 0 0,0 0 1 0 0,-1 1 0 0 0,0-1-1 0 0,-1 0 1 0 0,1 1-1 0 0,-1-1 1 0 0,-1 1-1 0 0,0-1 1 0 0,0 1-1 0 0,0 0 1 0 0,-1 0-1 0 0,0 1 1 0 0,0-1-1 0 0,-1 1 1 0 0,1 0-1 0 0,-1 0 1 0 0,-1 0-1 0 0,-7-6 1 0 0,-13-7 150 0 0,0 1-1 0 0,-47-24 1 0 0,61 38-145 0 0,0 0 0 0 0,0 1 0 0 0,-1 0-1 0 0,1 1 1 0 0,-1 1 0 0 0,-18 0 0 0 0,19 0 19 0 0,2 1-40 0 0,-6-1-11 0 0,0 0 0 0 0,-28 4-1 0 0,39-2-21 0 0,0 0-1 0 0,-1 1 1 0 0,1 0-1 0 0,0 0 1 0 0,0 0 0 0 0,-6 4-1 0 0,-28 21-25 0 0,4-3 0 0 0,6-8 49 0 0,12-7-17 0 0,-20 14 0 0 0,30-16 32 0 0,0-1-1 0 0,1 2 0 0 0,-1-1 1 0 0,1 0-1 0 0,-9 17 0 0 0,-9 10 109 0 0,21-30-106 0 0,1 0-1 0 0,0 0 1 0 0,-1 0-1 0 0,1 0 1 0 0,1 1-1 0 0,-1-1 1 0 0,1 0 0 0 0,-1 1-1 0 0,1-1 1 0 0,1 1-1 0 0,-2 5 1 0 0,1 8 128 0 0,2 28 0 0 0,0-16-166 0 0,-1-3 71 0 0,7 44 0 0 0,-5-57 30 0 0,1 0-1 0 0,1-1 1 0 0,0 1 0 0 0,12 24 0 0 0,-9-27 20 0 0,0 0 0 0 0,1-1 0 0 0,1 1 0 0 0,16 14 0 0 0,-17-17-100 0 0,-7-7-11 0 0,9 10 52 0 0,0-2 1 0 0,1 1-1 0 0,0-1 0 0 0,13 8 0 0 0,-19-15 97 0 0,0 0 1 0 0,0 0-1 0 0,0 0 1 0 0,0 0-1 0 0,1-1 1 0 0,-1 0-1 0 0,10 0 0 0 0,41-1 718 0 0,-27-1-704 0 0,-26 1-151 0 0,4 0 36 0 0,1 0-1 0 0,-1 0 0 0 0,1 1 0 0 0,-1 0 0 0 0,0 0 0 0 0,1 1 0 0 0,9 3 0 0 0,-3-2 314 0 0,-14-3-399 0 0,0 0 1 0 0,1 0 0 0 0,-1 0 0 0 0,1 0 0 0 0,-1 0 0 0 0,0 0 0 0 0,1-1 0 0 0,-1 1 0 0 0,0 0-1 0 0,1 0 1 0 0,-1 0 0 0 0,1 0 0 0 0,-1 0 0 0 0,0-1 0 0 0,1 1 0 0 0,-1 0 0 0 0,0 0 0 0 0,1-1 0 0 0,-1 1-1 0 0,0 0 1 0 0,0 0 0 0 0,1-1 0 0 0,-1 1 0 0 0,0 0 0 0 0,0-1 0 0 0,1 1 0 0 0,2-4-2253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02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0 0 0,'0'0'0'0'0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12.2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173 18 3024 0 0,'0'0'2678'0'0,"0"0"1358"0"0,0 0-1927 0 0,0 0-963 0 0,0 0-386 0 0,0 0-397 0 0,0 0 29 0 0,0 0 41 0 0,-3 7-173 0 0,-4 10-140 0 0,0 1 1 0 0,1-1 0 0 0,1 1 0 0 0,1 1-1 0 0,1-1 1 0 0,0 0 0 0 0,1 1 0 0 0,1 0-1 0 0,1 11-120 0 0,26-11-1491 0 0,-3-22-4147 0 0,-15 0 468 0 0</inkml:trace>
  <inkml:trace contextRef="#ctx0" brushRef="#br0" timeOffset="246.66">192 12 10077 0 0,'0'0'1508'0'0,"0"0"-88"0"0,0 0-336 0 0,0 0 240 0 0,0 0-376 0 0,0 0-387 0 0,-35-12-237 0 0,23 12-324 0 0,-4 0-84 0 0,0 0 12 0 0,-2 0-4 0 0,-1 2 0 0 0,-1 1-585 0 0,3 1-463 0 0,1 2-508 0 0,1 0-1200 0 0,7-2-2649 0 0</inkml:trace>
  <inkml:trace contextRef="#ctx0" brushRef="#br0" timeOffset="496.47">225 273 7313 0 0,'0'0'2152'0'0,"0"0"-1492"0"0,0 0 652 0 0,0 0 24 0 0,0 0-380 0 0,-45 14-588 0 0,29-14-128 0 0,-3 0-100 0 0,-1 0-136 0 0,3 0-4 0 0,-3 0-288 0 0,4 0-372 0 0,0 0-436 0 0,4 0-640 0 0,4 0-1568 0 0,3-1-3401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0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0 0 0,'0'0'11520'0'0,"-4"1"-10443"0"0,2-1-953 0 0,1 0 1 0 0,-1 1-1 0 0,0-1 0 0 0,1 1 0 0 0,-1-1 0 0 0,0 1 0 0 0,1 0 0 0 0,-1-1 1 0 0,1 1-1 0 0,-1 0 0 0 0,1 0 0 0 0,0 0 0 0 0,-1 0 0 0 0,1 0 0 0 0,0 1 1 0 0,0-1-1 0 0,-1 0 0 0 0,1 1 0 0 0,0-1 0 0 0,0 0 0 0 0,0 1 0 0 0,1-1 1 0 0,-2 3-1 0 0,-4 7 180 0 0,0 0-1 0 0,-1-1 1 0 0,-1 0 0 0 0,0 0 0 0 0,-9 9 0 0 0,11-13-320 0 0,2-2-180 0 0,0-1 0 0 0,0 1 1 0 0,-1-1-1 0 0,-6 5 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0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0 320 0 0,'0'0'13267'0'0,"8"19"-13222"0"0,27 56-26 0 0,-22-47-376 0 0,-9-23-2147 0 0</inkml:trace>
  <inkml:trace contextRef="#ctx0" brushRef="#br0" timeOffset="1">221 96 0 0 0,'0'0'12376'0'0,"-20"-10"-12275"0"0,-62-30-89 0 0,51 27-74 0 0,19 11-84 0 0,3 1-11 0 0,-26-2-2224 0 0,12 2-3233 0 0,15 1 1485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04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39 3561 0 0,'0'0'16006'0'0,"-23"-4"-15449"0"0,-69-14-89 0 0,58 12 42 0 0,-39-3 0 0 0,68 8-504 0 0,-33 1-813 0 0,39 4-2543 0 0,7 0 1606 0 0,1-1-3892 0 0,20 2 0 0 0,-28-5 5022 0 0,6 1-3217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05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21 0 0 0,'0'0'12097'0'0,"3"-5"-11846"0"0,0-2-231 0 0,2-2 668 0 0,-5 27 772 0 0,-23 90 1025 0 0,15-78-2389 0 0,1 1 1 0 0,-4 48-1 0 0,11-78-88 0 0,-1 0 0 0 0,1 1 0 0 0,0-1 0 0 0,0 0 0 0 0,1 0 0 0 0,-1 1 0 0 0,0-1 0 0 0,0 0 0 0 0,1 0 0 0 0,-1 1 0 0 0,0-1 0 0 0,1 0 0 0 0,-1 0 0 0 0,1 0 0 0 0,0 0 0 0 0,-1 0 0 0 0,2 2 0 0 0,0-2 15 0 0,-1 0 0 0 0,0 0 0 0 0,0 0 0 0 0,1-1 0 0 0,-1 1 0 0 0,1 0 0 0 0,-1-1 0 0 0,1 1 0 0 0,-1-1 0 0 0,1 0 0 0 0,-1 1 0 0 0,1-1-1 0 0,-1 0 1 0 0,3 0 0 0 0,1 0 41 0 0,1 0-1 0 0,-1 0 1 0 0,0 0-1 0 0,0-1 1 0 0,0 0-1 0 0,0 0 1 0 0,0 0-1 0 0,0-1 0 0 0,0 0 1 0 0,6-3-1 0 0,-9 4-25 0 0,0 0-1 0 0,1-1 1 0 0,-1 1 0 0 0,0-1-1 0 0,0 0 1 0 0,0 0-1 0 0,0 0 1 0 0,0 0-1 0 0,0 0 1 0 0,0 0 0 0 0,-1 0-1 0 0,1 0 1 0 0,-1-1-1 0 0,1 1 1 0 0,-1-1-1 0 0,0 1 1 0 0,0-1 0 0 0,0 0-1 0 0,-1 1 1 0 0,1-1-1 0 0,0-3 1 0 0,-1 4-31 0 0,0 0 1 0 0,0 1 0 0 0,-1-1-1 0 0,1 0 1 0 0,0 0-1 0 0,-1 0 1 0 0,0 0 0 0 0,1 0-1 0 0,-1 0 1 0 0,0 0-1 0 0,0 1 1 0 0,0-1 0 0 0,0 0-1 0 0,0 0 1 0 0,0 1-1 0 0,-1-1 1 0 0,1 1 0 0 0,0-1-1 0 0,-1 1 1 0 0,1 0-1 0 0,-1 0 1 0 0,0 0 0 0 0,-2-2-1 0 0,-3-1-49 0 0,1 0-1 0 0,-1 1 0 0 0,0 0 1 0 0,-14-4-1 0 0,18 6-130 0 0,-1 0-1 0 0,1 1 1 0 0,-1-1 0 0 0,0 1 0 0 0,1-1-1 0 0,-1 1 1 0 0,1 0 0 0 0,-1 1-1 0 0,1-1 1 0 0,-8 2 0 0 0,8-1-1204 0 0,0 0 0 0 0,-1 1 0 0 0,1-1 0 0 0,0 1 0 0 0,0 0 0 0 0,-5 3 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09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78 6609 0 0,'0'0'10091'0'0,"-2"-1"-9106"0"0,5 1-759 0 0,1 1 0 0 0,-1 0 0 0 0,0 0 0 0 0,1 0 0 0 0,5 3 0 0 0,12 3 237 0 0,52 8 782 0 0,115 9-1 0 0,78-12 492 0 0,-206-10-1377 0 0,369 2 506 0 0,-429-4-877 0 0,-11-9-205 0 0,0-3 75 0 0,-18-21 0 0 0,18 19 12 0 0,-16-15 0 0 0,-23-23 84 0 0,66 56-236 0 0,47 29 262 0 0,6 2 24 0 0,-58-30 2 0 0,-1-1-1 0 0,1-1 0 0 0,-1 0 0 0 0,22 3 0 0 0,-32-6-8 0 0,0 0 0 0 0,0 0 0 0 0,0 0 0 0 0,0 0-1 0 0,0 0 1 0 0,0 0 0 0 0,0 0 0 0 0,0 0-1 0 0,0 0 1 0 0,0 1 0 0 0,0-1 0 0 0,1 0 0 0 0,-1 0-1 0 0,0 0 1 0 0,0 0 0 0 0,0 0 0 0 0,0 0-1 0 0,0 0 1 0 0,0 0 0 0 0,0 0 0 0 0,0 0 0 0 0,0 0-1 0 0,0 0 1 0 0,0 0 0 0 0,0 0 0 0 0,0 0-1 0 0,0 1 1 0 0,0-1 0 0 0,0 0 0 0 0,0 0 0 0 0,0 0-1 0 0,0 0 1 0 0,0 0 0 0 0,0 0 0 0 0,0 0-1 0 0,0 0 1 0 0,0 0 0 0 0,0 0 0 0 0,0 0 0 0 0,0 0-1 0 0,0 1 1 0 0,0-1 0 0 0,0 0 0 0 0,0 0-1 0 0,0 0 1 0 0,0 0 0 0 0,0 0 0 0 0,0 0 0 0 0,0 0-1 0 0,0 0 1 0 0,0 0 0 0 0,-5 7-20 0 0,-13 11 166 0 0,9-9-100 0 0,-28 35 267 0 0,25-29-255 0 0,0 0 0 0 0,-21 18 0 0 0,-18 4 905 0 0,27-21-3406 0 0,1 1-9257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1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24 2713 0 0,'0'0'16870'0'0,"-16"-2"-16318"0"0,-52-2-75 0 0,1 0 491 0 0,-29-4 214 0 0,65 2-942 0 0,30 6-364 0 0,14 1-5880 0 0,2 3-3556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24 0 0 0,'0'0'12199'0'0,"0"-4"-11405"0"0,1-12-103 0 0,-1 15-667 0 0,0 1 0 0 0,0 0-1 0 0,0 0 1 0 0,0 0 0 0 0,0 0-1 0 0,0 0 1 0 0,0 0-1 0 0,0 0 1 0 0,0 0 0 0 0,0-1-1 0 0,0 1 1 0 0,0 0 0 0 0,0 0-1 0 0,0 0 1 0 0,0 0 0 0 0,0 0-1 0 0,0 0 1 0 0,0 0 0 0 0,0 0-1 0 0,0-1 1 0 0,0 1 0 0 0,0 0-1 0 0,0 0 1 0 0,0 0 0 0 0,0 0-1 0 0,0 0 1 0 0,0 0 0 0 0,-1 0-1 0 0,1 0 1 0 0,0 0 0 0 0,0 0-1 0 0,0 0 1 0 0,0-1-1 0 0,0 1 1 0 0,0 0 0 0 0,0 0-1 0 0,0 0 1 0 0,0 0 0 0 0,0 0-1 0 0,-1 0 1 0 0,1 0 0 0 0,0 0-1 0 0,0 0 1 0 0,0 0 0 0 0,0 0-1 0 0,0 0 1 0 0,0 0 0 0 0,0 0-1 0 0,0 0 1 0 0,-1 0 0 0 0,1 0-1 0 0,0 0 1 0 0,0 0 0 0 0,0 0-1 0 0,0 0 1 0 0,0 0 0 0 0,0 0-1 0 0,0 0 1 0 0,0 0-1 0 0,-1 1 1 0 0,1-1 0 0 0,-4 3 620 0 0,4-2-552 0 0,-7 6 401 0 0,1 0 0 0 0,1 0-1 0 0,-1 1 1 0 0,1 0-1 0 0,1 0 1 0 0,-1 0-1 0 0,-5 18 1 0 0,3-4-142 0 0,-9 46 0 0 0,13-53-283 0 0,1 1 0 0 0,0 19 1 0 0,2-29-60 0 0,0 1-1 0 0,1-1 1 0 0,-1 0 0 0 0,1 1 0 0 0,1-1-1 0 0,-1 0 1 0 0,1 0 0 0 0,4 8 0 0 0,-5-12-6 0 0,0 0 1 0 0,1 0-1 0 0,-1 0 1 0 0,1 0-1 0 0,0 0 1 0 0,-1 0-1 0 0,1 0 1 0 0,0 0-1 0 0,0-1 1 0 0,0 1-1 0 0,0-1 1 0 0,1 1-1 0 0,-1-1 1 0 0,0 0-1 0 0,1 0 1 0 0,-1 0-1 0 0,5 1 1 0 0,3 0 17 0 0,-1 0-1 0 0,1-1 1 0 0,13 0 0 0 0,-23-1-21 0 0,4 0 25 0 0,0-1 0 0 0,0 1 0 0 0,0-1 0 0 0,1 0 0 0 0,-1 0 0 0 0,-1 0 0 0 0,1-1 0 0 0,0 1 0 0 0,0-1 0 0 0,0 0-1 0 0,-1 0 1 0 0,1 0 0 0 0,-1-1 0 0 0,0 1 0 0 0,4-4 0 0 0,-5 4-6 0 0,0 1 0 0 0,0-1 1 0 0,0 0-1 0 0,0-1 0 0 0,-1 1 0 0 0,1 0 1 0 0,-1-1-1 0 0,1 1 0 0 0,-1 0 0 0 0,0-1 1 0 0,0 0-1 0 0,0 1 0 0 0,0-1 0 0 0,0 0 1 0 0,-1 1-1 0 0,1-1 0 0 0,-1 0 0 0 0,0 0 0 0 0,1 1 1 0 0,-1-1-1 0 0,-1 0 0 0 0,1 0 0 0 0,-1-4 1 0 0,0 5-19 0 0,0 0 0 0 0,0 0 0 0 0,0 0 1 0 0,-1 0-1 0 0,1 0 0 0 0,0 0 0 0 0,-1 0 1 0 0,1 0-1 0 0,-1 1 0 0 0,0-1 0 0 0,0 1 0 0 0,0-1 1 0 0,0 1-1 0 0,0-1 0 0 0,0 1 0 0 0,0 0 1 0 0,0 0-1 0 0,-4-1 0 0 0,-1-1-19 0 0,1 1 0 0 0,-1 1 0 0 0,1-1 0 0 0,-1 1-1 0 0,-10 0 1 0 0,10 0-11 0 0,-1 1 0 0 0,1 0 0 0 0,-1 1 0 0 0,-12 2 0 0 0,17-2-307 0 0,0 0 0 0 0,0 0 0 0 0,0 1 0 0 0,0-1 0 0 0,-4 3 0 0 0,5-2-637 0 0,-1-1 1 0 0,1 1-1 0 0,-1 1 1 0 0,1-1 0 0 0,0 0-1 0 0,-2 4 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7298 0 0,'0'0'12220'0'0,"2"23"-11535"0"0,8 70-102 0 0,-9-85-430 0 0,0 0 0 0 0,-1 0 1 0 0,0 0-1 0 0,0 0 1 0 0,-1 0-1 0 0,-2 12 0 0 0,-1 2 142 0 0,0 4-38 0 0,2-18-587 0 0,1-1 0 0 0,-1 15 0 0 0,4-30-4665 0 0,2 0 968 0 0,-1 0 0 0 0,0-1 0 0 0,3-16-1 0 0,-4 18 3711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3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11 0 0 0,'0'0'11943'0'0,"22"-2"-10495"0"0,67-6-189 0 0,-84 8-1083 0 0,0 0 0 0 0,0 0 0 0 0,0 0 0 0 0,6 1 0 0 0,-10 0-104 0 0,0-1 0 0 0,0 0 1 0 0,0 1-1 0 0,0-1 0 0 0,0 0 0 0 0,0 1 0 0 0,0 0 1 0 0,-1-1-1 0 0,1 1 0 0 0,1 0 0 0 0,3 3 249 0 0,-4-3-248 0 0,1 0-1 0 0,-1 0 1 0 0,1 0 0 0 0,-1 0-1 0 0,0 0 1 0 0,1 1 0 0 0,-1-1-1 0 0,0 0 1 0 0,0 1 0 0 0,0-1-1 0 0,0 1 1 0 0,0 0 0 0 0,0-1-1 0 0,-1 1 1 0 0,1 0 0 0 0,0-1-1 0 0,-1 1 1 0 0,1 0 0 0 0,-1 0-1 0 0,0-1 1 0 0,1 1 0 0 0,-1 0-1 0 0,0 0 1 0 0,0 0 0 0 0,0-1-1 0 0,-1 1 1 0 0,1 0 0 0 0,0 0-1 0 0,-1 0 1 0 0,1-1 0 0 0,-1 1-1 0 0,1 0 1 0 0,-1 0 0 0 0,0-1-1 0 0,0 1 1 0 0,0-1 0 0 0,0 1-1 0 0,0-1 1 0 0,0 1 0 0 0,-2 1-1 0 0,-5 4-55 0 0,-1 0 0 0 0,1-1 0 0 0,-1 0 0 0 0,-1-1 0 0 0,1 1 0 0 0,-1-2 0 0 0,-20 7 0 0 0,16-7-420 0 0,-1 0 0 0 0,-1-1 0 0 0,1-1 0 0 0,-31 0 0 0 0,40-1 677 0 0,13 0 432 0 0,5 2-412 0 0,0 3 53 0 0,-1 0 1 0 0,1 0 0 0 0,-1 1 0 0 0,-1 1-1 0 0,1 0 1 0 0,-1 1 0 0 0,9 9 0 0 0,-14-12-238 0 0,0 1 0 0 0,0-1 1 0 0,-1 1-1 0 0,1 0 0 0 0,-2 1 1 0 0,1-1-1 0 0,4 14 1 0 0,-7-19-713 0 0,-1 0 0 0 0,1 0 0 0 0,0 0 1 0 0,0 0-1 0 0,0 0 0 0 0,3 2 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12315 0 0,'0'0'10753'0'0,"-2"20"-10575"0"0,-7 63-55 0 0,8-74-171 0 0,0 0 0 0 0,0 18 0 0 0,2-15-7535 0 0</inkml:trace>
  <inkml:trace contextRef="#ctx0" brushRef="#br0" timeOffset="1">487 48 18652 0 0,'0'0'2292'0'0,"-21"-1"-2300"0"0,-69-3-33 0 0,34 3-107 0 0,43 1-554 0 0,0-1 0 0 0,0 0 0 0 0,-24-5 0 0 0,25 2-2398 0 0,4 0-2153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13.61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143 97 7613 0 0,'0'0'3887'0'0,"0"0"-3116"0"0,-6-1-713 0 0,-130-13 83 0 0,145 52-35 0 0,5 402 2641 0 0,-16-349-2527 0 0,12 287-101 0 0,-3-268 340 0 0,25 131 232 0 0,-30-237-659 0 0,0 0 0 0 0,0 0 0 0 0,0 0 0 0 0,1 0 0 0 0,-1 0 0 0 0,1 0 1 0 0,0-1-1 0 0,0 0 0 0 0,1 1 0 0 0,-1-1 0 0 0,0 0 0 0 0,1-1 0 0 0,0 1 0 0 0,0 0 0 0 0,0-1 0 0 0,0 0 0 0 0,0 0 0 0 0,0 0 0 0 0,0-1 0 0 0,1 1 0 0 0,-1-1 0 0 0,1 0 0 0 0,-1 0 0 0 0,1-1 0 0 0,-1 0 0 0 0,1 1 0 0 0,0-1 0 0 0,-1-1 0 0 0,1 1 0 0 0,-1-1 1 0 0,1 1-1 0 0,-1-1 0 0 0,1-1 0 0 0,2 0-32 0 0,8-8-2139 0 0,-11-3-3889 0 0,-3-1-1139 0 0</inkml:trace>
  <inkml:trace contextRef="#ctx0" brushRef="#br0" timeOffset="795.71">442 194 3604 0 0,'0'0'710'0'0,"0"0"-107"0"0,0 0 303 0 0,0 0 1503 0 0,0 0-604 0 0,0 0-422 0 0,0 0-73 0 0,0 0-49 0 0,0 0-307 0 0,-2-4-456 0 0,10 176 571 0 0,-8-168-1234 0 0,1 6 499 0 0,0-7-6681 0 0,1-3 1221 0 0</inkml:trace>
  <inkml:trace contextRef="#ctx0" brushRef="#br0" timeOffset="1386.05">1073 287 4092 0 0,'0'0'1549'0'0,"0"0"-275"0"0,-5-2 260 0 0,3 1-1418 0 0,0 0 0 0 0,0 0 0 0 0,0 1 0 0 0,0-1 0 0 0,-1 0 0 0 0,1 1 0 0 0,0-1 0 0 0,0 1 0 0 0,0 0 0 0 0,0-1 0 0 0,-1 1 0 0 0,1 0 0 0 0,0 1 0 0 0,0-1 0 0 0,0 0 0 0 0,-1 1 0 0 0,1-1 0 0 0,0 1 0 0 0,0-1 0 0 0,0 1 0 0 0,0 0 0 0 0,0 0 0 0 0,0 0 0 0 0,0 0 0 0 0,0 0 0 0 0,0 1 0 0 0,1-1 0 0 0,-1 1 0 0 0,0-1 0 0 0,1 1 0 0 0,-1-1 0 0 0,1 1 0 0 0,0 0 0 0 0,-1 0 0 0 0,1-1 0 0 0,0 1 0 0 0,0 0 0 0 0,0 0 0 0 0,1 0 0 0 0,-1 1 0 0 0,0-1 0 0 0,1 0 0 0 0,-1 0 0 0 0,1 0 0 0 0,0 0 0 0 0,-1 3-116 0 0,1-3 76 0 0,0 0 0 0 0,0 1 0 0 0,0-1 0 0 0,1 0 0 0 0,-1 0 1 0 0,0 1-1 0 0,1-1 0 0 0,-1 0 0 0 0,1 0 0 0 0,0 0 0 0 0,0 1 1 0 0,0-1-1 0 0,0 0 0 0 0,0 0 0 0 0,0 0 0 0 0,1-1 0 0 0,-1 1 1 0 0,1 0-1 0 0,-1 0 0 0 0,1-1 0 0 0,0 1 0 0 0,-1-1 0 0 0,1 1 1 0 0,0-1-1 0 0,0 0 0 0 0,0 0 0 0 0,0 0 0 0 0,0 0 0 0 0,0 0 1 0 0,0 0-1 0 0,1 0 0 0 0,-1-1 0 0 0,0 1 0 0 0,0-1 0 0 0,1 0 1 0 0,-1 0-1 0 0,0 0 0 0 0,1 0 0 0 0,-1 0 0 0 0,0 0 0 0 0,0 0 1 0 0,1-1-1 0 0,-1 1 0 0 0,0-1 0 0 0,0 0 0 0 0,1 1 0 0 0,-1-1 1 0 0,0 0-1 0 0,0 0 0 0 0,0 0 0 0 0,0-1 0 0 0,-1 1 0 0 0,1-1 1 0 0,1 0-77 0 0,-1 1 26 0 0,-1 0 0 0 0,0-1 0 0 0,0 1 0 0 0,0 0 0 0 0,0-1 0 0 0,0 1 0 0 0,0 0 0 0 0,0-1 0 0 0,0 1 0 0 0,-1-1 0 0 0,1 1 0 0 0,-1-1 0 0 0,1 1 0 0 0,-1-1 0 0 0,1 0 0 0 0,-1 1 0 0 0,0-1 0 0 0,0 0 0 0 0,0 1 0 0 0,0-1 0 0 0,0 0 0 0 0,0 1 0 0 0,0-1 0 0 0,-1 0 0 0 0,1 1 0 0 0,0-1 0 0 0,-1 1 0 0 0,1-1 0 0 0,-1 0 0 0 0,0 1 0 0 0,0 0 0 0 0,0-1 0 0 0,1 1 0 0 0,-1-1 0 0 0,-1 0-26 0 0,-13-11-2767 0 0,-2 11-4232 0 0,15 3 1405 0 0</inkml:trace>
  <inkml:trace contextRef="#ctx0" brushRef="#br0" timeOffset="1728.91">1723 369 8129 0 0,'0'0'1080'0'0,"0"0"-354"0"0,0 0 100 0 0,0 0 83 0 0,-6-4-103 0 0,4 2-761 0 0,0 0-1 0 0,1 1 0 0 0,-1-1 1 0 0,0 1-1 0 0,0-1 0 0 0,0 1 0 0 0,-1 0 1 0 0,1-1-1 0 0,0 1 0 0 0,0 0 1 0 0,-1 1-1 0 0,1-1 0 0 0,0 0 0 0 0,-1 1 1 0 0,1-1-1 0 0,-1 1 0 0 0,1 0 0 0 0,-1-1 1 0 0,1 1-1 0 0,-1 1 0 0 0,1-1 1 0 0,0 0-1 0 0,-1 1 0 0 0,1-1 0 0 0,-1 1 1 0 0,1-1-1 0 0,0 1 0 0 0,-1 0 0 0 0,1 0 1 0 0,0 0-1 0 0,0 1 0 0 0,0-1 1 0 0,0 0-1 0 0,0 1 0 0 0,0-1 0 0 0,0 1 1 0 0,0 0-1 0 0,1 0 0 0 0,-1 0 1 0 0,0 0-1 0 0,1 0 0 0 0,0 0 0 0 0,-1 0 1 0 0,1 0-1 0 0,0 0 0 0 0,0 0 0 0 0,0 1 1 0 0,1-1-1 0 0,-1 3-44 0 0,0-3 69 0 0,1 1-1 0 0,1-1 1 0 0,-1 1 0 0 0,0-1-1 0 0,1 1 1 0 0,-1-1 0 0 0,1 1-1 0 0,0-1 1 0 0,-1 1 0 0 0,1-1-1 0 0,1 0 1 0 0,-1 1 0 0 0,0-1-1 0 0,0 0 1 0 0,1 0 0 0 0,-1 0-1 0 0,1 0 1 0 0,0 0 0 0 0,0 0-1 0 0,-1-1 1 0 0,1 1 0 0 0,0-1-1 0 0,1 1 1 0 0,-1-1-1 0 0,0 1 1 0 0,0-1 0 0 0,0 0-1 0 0,1 0 1 0 0,-1 0 0 0 0,1-1-1 0 0,-1 1 1 0 0,1 0 0 0 0,-1-1-1 0 0,1 0 1 0 0,-1 1 0 0 0,1-1-1 0 0,-1 0 1 0 0,1-1 0 0 0,-1 1-1 0 0,1 0 1 0 0,-1-1 0 0 0,1 1-1 0 0,-1-1 1 0 0,1 0 0 0 0,-1 1-1 0 0,0-1 1 0 0,1 0 0 0 0,-1-1-1 0 0,2 0-68 0 0,-3 2-19 0 0,0-1 0 0 0,0 1-1 0 0,-1 0 1 0 0,1-1 0 0 0,0 1 0 0 0,-1 0-1 0 0,1-1 1 0 0,0 1 0 0 0,-1-1-1 0 0,1 1 1 0 0,-1-1 0 0 0,1 1 0 0 0,0-1-1 0 0,-1 1 1 0 0,0-1 0 0 0,1 0-1 0 0,-1 1 1 0 0,1-1 0 0 0,-1 0 0 0 0,0 1-1 0 0,1-1 1 0 0,-1 0 0 0 0,0 0-1 0 0,0 1 1 0 0,1-1 0 0 0,-1 0 0 0 0,0 0-1 0 0,0 1 1 0 0,0-1 0 0 0,0 0-1 0 0,0 0 1 0 0,0 0 0 0 0,0 1 0 0 0,0-1-1 0 0,-1 0 1 0 0,1 0 0 0 0,0 1 0 0 0,0-1-1 0 0,-1 0 1 0 0,1 0 0 0 0,0 1-1 0 0,-1-1 1 0 0,1 0 0 0 0,0 1 0 0 0,-1-1-1 0 0,1 1 1 0 0,-1-1 0 0 0,0 0-1 0 0,1 1 1 0 0,-1-1 0 0 0,1 1 0 0 0,-1-1-1 0 0,0 1 1 0 0,1 0 0 0 0,-1-1-1 0 0,0 1 1 0 0,1 0 0 0 0,-1-1 0 0 0,0 1-1 0 0,0 0 1 0 0,1 0 0 0 0,-1 0-1 0 0,0 0 1 0 0,0-1 19 0 0,-54-18-8701 0 0,28 16 2526 0 0</inkml:trace>
  <inkml:trace contextRef="#ctx0" brushRef="#br0" timeOffset="2146.78">635 730 980 0 0,'0'0'5811'0'0,"0"0"-4260"0"0,0 0-1263 0 0,0 0 269 0 0,0 0 115 0 0,0 0-131 0 0,0 0-28 0 0,-6 1-6 0 0,3 0-416 0 0,-1 0 0 0 0,0 0 0 0 0,1 1 0 0 0,-1 0 0 0 0,1 0-1 0 0,-1 0 1 0 0,1 0 0 0 0,0 0 0 0 0,0 1 0 0 0,0-1 0 0 0,0 1-1 0 0,0 0 1 0 0,0 0 0 0 0,1 0 0 0 0,0 0 0 0 0,-1 0 0 0 0,1 1 0 0 0,1-1-1 0 0,-1 1 1 0 0,0-1 0 0 0,1 1 0 0 0,-1 0 0 0 0,1-1 0 0 0,0 1-1 0 0,1 0 1 0 0,-1 0 0 0 0,1 0 0 0 0,-1 3-91 0 0,3-5 93 0 0,-1-1 0 0 0,1 0 0 0 0,-1 1 0 0 0,1-1 0 0 0,0 0 0 0 0,0 0 0 0 0,-1 0 0 0 0,1 0 0 0 0,0 0 0 0 0,0 0 0 0 0,0-1 0 0 0,0 1 0 0 0,0 0 0 0 0,0-1 0 0 0,0 0 0 0 0,0 0 0 0 0,0 1 0 0 0,0-1 0 0 0,0 0 0 0 0,1 0 0 0 0,-1-1 0 0 0,0 1 0 0 0,0 0 0 0 0,0-1 0 0 0,0 0 0 0 0,0 1 0 0 0,0-1 0 0 0,0 0 0 0 0,-1 0 0 0 0,1 0 0 0 0,0 0 0 0 0,0 0 0 0 0,0 0 0 0 0,-1 0 1 0 0,1-1-1 0 0,-1 1 0 0 0,1-1 0 0 0,-1 1 0 0 0,0-1 0 0 0,1 0 0 0 0,-1 1 0 0 0,0-1 0 0 0,0 0 0 0 0,0 0 0 0 0,0-1-93 0 0,-31-49-395 0 0,-8 38-6773 0 0,34 15 2484 0 0,3 3-1219 0 0</inkml:trace>
  <inkml:trace contextRef="#ctx0" brushRef="#br0" timeOffset="2754.82">1065 682 6141 0 0,'0'0'5833'0'0,"0"0"-3195"0"0,0 0-1482 0 0,0 0-615 0 0,0 0-409 0 0,-1 6 0 0 0,-19 155 715 0 0,24-147-1755 0 0,5-10-4618 0 0,-1-6-876 0 0</inkml:trace>
  <inkml:trace contextRef="#ctx0" brushRef="#br0" timeOffset="3204.73">1699 799 1760 0 0,'0'0'6481'0'0,"0"0"-3928"0"0,0 0-1449 0 0,-5-6 100 0 0,4 4-1157 0 0,1 1 4 0 0,-1-1 0 0 0,1 1-1 0 0,0-1 1 0 0,-1 1 0 0 0,1-1-1 0 0,-1 1 1 0 0,0 0 0 0 0,1-1 0 0 0,-1 1-1 0 0,0 0 1 0 0,0 0 0 0 0,0-1 0 0 0,0 1-1 0 0,0 0 1 0 0,0 0 0 0 0,0 0 0 0 0,0 0-1 0 0,0 0 1 0 0,0 0 0 0 0,-1 1-1 0 0,1-1 1 0 0,0 0 0 0 0,-1 1 0 0 0,1-1-1 0 0,-1 1 1 0 0,1-1 0 0 0,0 1 0 0 0,-1-1-1 0 0,1 1 1 0 0,-1 0 0 0 0,1 0-1 0 0,-1 0 1 0 0,1 0 0 0 0,-1 0 0 0 0,1 0-1 0 0,-1 0 1 0 0,1 1 0 0 0,-1-1 0 0 0,1 0-1 0 0,-1 1 1 0 0,1-1 0 0 0,0 1-1 0 0,-1 0 1 0 0,1-1 0 0 0,0 1 0 0 0,-1 0-1 0 0,1 0 1 0 0,0 0 0 0 0,0 0 0 0 0,0 0-1 0 0,0 0 1 0 0,0 0 0 0 0,0 0 0 0 0,0 0-1 0 0,0 0 1 0 0,0 1 0 0 0,1-1-1 0 0,-2 1-50 0 0,1 1 41 0 0,0 1 0 0 0,0-1-1 0 0,0 1 1 0 0,0-1 0 0 0,1 1-1 0 0,-1-1 1 0 0,1 1 0 0 0,0-1-1 0 0,0 1 1 0 0,0-1 0 0 0,1 1-1 0 0,-1-1 1 0 0,1 1-1 0 0,0-1 1 0 0,0 1 0 0 0,0-1-1 0 0,0 1 1 0 0,1-1 0 0 0,-1 0-1 0 0,1 0 1 0 0,0 0 0 0 0,0 0-1 0 0,0 0 1 0 0,0 0 0 0 0,0 0-1 0 0,1-1 1 0 0,-1 1-1 0 0,1-1 1 0 0,0 0 0 0 0,-1 0-1 0 0,1 0 1 0 0,0 0 0 0 0,1 0-1 0 0,-1 0 1 0 0,0-1 0 0 0,0 0-1 0 0,1 0 1 0 0,-1 0 0 0 0,1 0-1 0 0,-1 0 1 0 0,1 0-1 0 0,-1-1 1 0 0,1 0 0 0 0,-1 0-1 0 0,1 0 1 0 0,-1 0 0 0 0,1 0-1 0 0,-1-1 1 0 0,1 1 0 0 0,0-2-41 0 0,-3 2 7 0 0,0 0 0 0 0,0 0 0 0 0,0 0 0 0 0,0-1 1 0 0,-1 1-1 0 0,1 0 0 0 0,0-1 0 0 0,0 1 0 0 0,0-1 0 0 0,0 1 1 0 0,-1-1-1 0 0,1 1 0 0 0,0-1 0 0 0,-1 1 0 0 0,1-1 0 0 0,0 0 1 0 0,-1 0-1 0 0,1 1 0 0 0,-1-1 0 0 0,1 0 0 0 0,-1 0 0 0 0,1 1 1 0 0,-1-1-1 0 0,0 0 0 0 0,1 0 0 0 0,-1 0 0 0 0,0 0 0 0 0,0 0 1 0 0,0 0-1 0 0,0 0 0 0 0,0 1 0 0 0,0-1 0 0 0,0 0 0 0 0,0 0 1 0 0,0 0-1 0 0,0 0 0 0 0,0 0 0 0 0,0 0 0 0 0,0 0 0 0 0,-1 0 1 0 0,1 1-1 0 0,0-1 0 0 0,-1 0 0 0 0,1 0 0 0 0,-1 0 0 0 0,1 1 1 0 0,-1-1-1 0 0,1 0 0 0 0,-1 0 0 0 0,0 1 0 0 0,1-1 0 0 0,-1 1 1 0 0,0-1-1 0 0,1 0 0 0 0,-1 1 0 0 0,0-1 0 0 0,0 1 0 0 0,0 0 1 0 0,1-1-1 0 0,-1 1 0 0 0,0 0 0 0 0,0-1 0 0 0,-1 1-7 0 0,-51-38-1512 0 0,16 27-1400 0 0,9 8-3017 0 0,5 3-1981 0 0</inkml:trace>
  <inkml:trace contextRef="#ctx0" brushRef="#br0" timeOffset="3609.59">663 1283 4500 0 0,'0'0'5182'0'0,"0"0"-3598"0"0,0 0-1350 0 0,-7 0 213 0 0,5-1-371 0 0,-1 1-1 0 0,1 0 0 0 0,-1 0 1 0 0,1-1-1 0 0,-1 1 1 0 0,1 1-1 0 0,-1-1 1 0 0,1 0-1 0 0,-1 1 0 0 0,1-1 1 0 0,0 1-1 0 0,-1 0 1 0 0,1 0-1 0 0,0-1 1 0 0,-1 2-1 0 0,1-1 1 0 0,0 0-1 0 0,0 0 0 0 0,0 1 1 0 0,0-1-1 0 0,0 1 1 0 0,0 0-1 0 0,0 0 1 0 0,1-1-1 0 0,-1 1 0 0 0,1 0 1 0 0,-1 0-1 0 0,1 1 1 0 0,0-1-1 0 0,-1 0 1 0 0,1 0-1 0 0,0 1 1 0 0,1-1-1 0 0,-1 0 0 0 0,0 1 1 0 0,1-1-1 0 0,-1 1 1 0 0,1-1-1 0 0,0 1 1 0 0,0-1-1 0 0,0 1 0 0 0,0-1 1 0 0,0 1-1 0 0,0-1 1 0 0,1 1-1 0 0,-1-1 1 0 0,1 1-1 0 0,0-1-75 0 0,0 1 47 0 0,0-1-1 0 0,1 0 1 0 0,-1 1 0 0 0,1-1 0 0 0,-1 0-1 0 0,1 0 1 0 0,0 0 0 0 0,0 0-1 0 0,0-1 1 0 0,0 1 0 0 0,0 0 0 0 0,0-1-1 0 0,1 1 1 0 0,-1-1 0 0 0,0 0-1 0 0,1 0 1 0 0,-1 0 0 0 0,1 0-1 0 0,-1 0 1 0 0,1 0 0 0 0,-1-1 0 0 0,1 1-1 0 0,0-1 1 0 0,-1 0 0 0 0,1 0-1 0 0,0 0 1 0 0,-1 0 0 0 0,1 0-1 0 0,0-1 1 0 0,-1 1 0 0 0,1-1 0 0 0,-1 1-1 0 0,1-1 1 0 0,-1 0 0 0 0,1 0-1 0 0,-1 0 1 0 0,1-1 0 0 0,-1 1-1 0 0,0-1 1 0 0,0 1 0 0 0,0-1 0 0 0,0 1-1 0 0,0-1 1 0 0,0 0 0 0 0,0 0-1 0 0,0 0 1 0 0,-1 0 0 0 0,1-1-1 0 0,-1 1 1 0 0,0 0 0 0 0,1 0 0 0 0,-1-1-1 0 0,0 1 1 0 0,0-1 0 0 0,-1 1-1 0 0,1-1 1 0 0,0 0 0 0 0,-1 1-1 0 0,0-1 1 0 0,1 0 0 0 0,-1 1 0 0 0,0-1-1 0 0,0 0 1 0 0,-1 1 0 0 0,1-2-47 0 0,-24-29 202 0 0,12 22-2542 0 0,-1-2-7669 0 0,15 15 3552 0 0</inkml:trace>
  <inkml:trace contextRef="#ctx0" brushRef="#br0" timeOffset="4072.72">1142 1249 1256 0 0,'0'0'6157'0'0,"0"0"-3238"0"0,0 0-1511 0 0,0 0-39 0 0,-6-4-25 0 0,5 2-1294 0 0,-1 0-1 0 0,0 1 0 0 0,1 0 1 0 0,-1-1-1 0 0,0 1 0 0 0,0 0 1 0 0,0 0-1 0 0,0 0 0 0 0,0 0 1 0 0,0 0-1 0 0,-1 0 1 0 0,1 1-1 0 0,0-1 0 0 0,0 1 1 0 0,0-1-1 0 0,-1 1 0 0 0,1 0 1 0 0,0 0-1 0 0,-1 0 0 0 0,1 0 1 0 0,0 1-1 0 0,0-1 0 0 0,-1 0 1 0 0,1 1-1 0 0,0 0 0 0 0,0-1 1 0 0,0 1-1 0 0,0 0 1 0 0,0 0-1 0 0,0 0 0 0 0,0 1 1 0 0,0-1-1 0 0,0 0 0 0 0,0 1 1 0 0,1-1-1 0 0,-1 1 0 0 0,0-1 1 0 0,1 1-1 0 0,0 0 0 0 0,-1 0 1 0 0,1 0-1 0 0,0 0 0 0 0,0 0 1 0 0,0 0-1 0 0,0 0 1 0 0,0 0-50 0 0,0 0 41 0 0,-1 0 0 0 0,1 1 0 0 0,0-1 1 0 0,0 1-1 0 0,0-1 0 0 0,1 1 0 0 0,-1-1 1 0 0,0 1-1 0 0,1-1 0 0 0,0 1 1 0 0,-1 0-1 0 0,1-1 0 0 0,0 1 0 0 0,0 0 1 0 0,1-1-1 0 0,-1 1 0 0 0,1-1 1 0 0,-1 1-1 0 0,1-1 0 0 0,0 1 0 0 0,0-1 1 0 0,0 1-1 0 0,0-1 0 0 0,0 1 0 0 0,0-1 1 0 0,1 0-1 0 0,-1 0 0 0 0,1 0 1 0 0,0 0-1 0 0,0 0 0 0 0,-1 0 0 0 0,1 0 1 0 0,0-1-1 0 0,1 1 0 0 0,-1 0 0 0 0,0-1 1 0 0,0 0-1 0 0,1 0 0 0 0,-1 0 1 0 0,0 0-1 0 0,1 0 0 0 0,-1 0 0 0 0,1 0 1 0 0,0-1-1 0 0,-1 1 0 0 0,1-1 1 0 0,-1 0-1 0 0,1 0 0 0 0,0 0 0 0 0,-1 0 1 0 0,1 0-1 0 0,0 0 0 0 0,-1-1 0 0 0,2 0-41 0 0,-3 1 12 0 0,1-1-1 0 0,-1 1 0 0 0,0-1 0 0 0,0 1 0 0 0,0-1 0 0 0,0 0 0 0 0,0 1 0 0 0,0-1 0 0 0,0 0 1 0 0,0 0-1 0 0,0 0 0 0 0,0 0 0 0 0,-1 0 0 0 0,1 0 0 0 0,0 0 0 0 0,0 0 0 0 0,-1 0 0 0 0,1 0 1 0 0,-1 0-1 0 0,1 0 0 0 0,-1 0 0 0 0,0-1 0 0 0,1 1 0 0 0,-1 0 0 0 0,0 0 0 0 0,0 0 1 0 0,1-1-1 0 0,-1 1 0 0 0,0 0 0 0 0,0 0 0 0 0,-1-1 0 0 0,1 1 0 0 0,0 0 0 0 0,0 0 0 0 0,-1 0 1 0 0,1-1-1 0 0,0 1 0 0 0,-1 0 0 0 0,1 0 0 0 0,-1-1-11 0 0,2-29-7132 0 0,3 29 1727 0 0,6 1-1455 0 0</inkml:trace>
  <inkml:trace contextRef="#ctx0" brushRef="#br0" timeOffset="4385.43">1693 1315 1212 0 0,'0'0'6847'0'0,"0"0"-4515"0"0,0 0-1544 0 0,-5-7 90 0 0,4 5-809 0 0,1 1 0 0 0,0-1 0 0 0,-1 0 0 0 0,0 0 0 0 0,1 1 0 0 0,-1-1 0 0 0,0 0 0 0 0,0 1 0 0 0,0-1-1 0 0,0 1 1 0 0,0-1 0 0 0,0 1 0 0 0,0 0 0 0 0,-1-1 0 0 0,1 1 0 0 0,0 0 0 0 0,-1 0 0 0 0,1 0 0 0 0,-1 0 0 0 0,0 0 0 0 0,1 0 0 0 0,-1 0 0 0 0,0 1 0 0 0,1-1-1 0 0,-1 1 1 0 0,0-1 0 0 0,0 1 0 0 0,1-1 0 0 0,-1 1 0 0 0,0 0 0 0 0,0 0 0 0 0,0 0 0 0 0,1 0 0 0 0,-1 0 0 0 0,0 0 0 0 0,0 1 0 0 0,0-1 0 0 0,1 1 0 0 0,-1-1-1 0 0,0 1 1 0 0,1 0 0 0 0,-1-1 0 0 0,0 1 0 0 0,1 0 0 0 0,-1 0 0 0 0,1 0 0 0 0,-1 0 0 0 0,1 0 0 0 0,0 1 0 0 0,-1-1 0 0 0,1 0 0 0 0,0 1 0 0 0,0-1 0 0 0,0 1-1 0 0,0-1 1 0 0,-1 2-69 0 0,2 0 40 0 0,-1 0 0 0 0,1-1 0 0 0,0 1 0 0 0,0 0 0 0 0,0 0 0 0 0,0 0-1 0 0,0-1 1 0 0,1 1 0 0 0,-1 0 0 0 0,1 0 0 0 0,0-1 0 0 0,0 1 0 0 0,0 0-1 0 0,0-1 1 0 0,0 1 0 0 0,0-1 0 0 0,1 0 0 0 0,0 1 0 0 0,-1-1-1 0 0,1 0 1 0 0,0 0 0 0 0,0 0 0 0 0,0 0 0 0 0,0 0 0 0 0,0 0 0 0 0,0-1-1 0 0,1 1 1 0 0,-1-1 0 0 0,1 1 0 0 0,-1-1 0 0 0,1 0 0 0 0,-1 0 0 0 0,1 0-1 0 0,0 0 1 0 0,-1-1 0 0 0,1 1 0 0 0,0-1 0 0 0,0 1 0 0 0,-1-1-1 0 0,1 0 1 0 0,0 0 0 0 0,0-1 0 0 0,-1 1 0 0 0,1 0 0 0 0,0-1 0 0 0,0 0-1 0 0,-1 1 1 0 0,1-1 0 0 0,0 0 0 0 0,-1 0 0 0 0,1-1 0 0 0,1 0-40 0 0,1-41-1352 0 0,-27 14-4952 0 0,17 23 3261 0 0,-8-12-4248 0 0</inkml:trace>
  <inkml:trace contextRef="#ctx0" brushRef="#br0" timeOffset="5313.43">1672 1188 1084 0 0,'0'0'1450'0'0,"0"0"1422"0"0,0 0 743 0 0,0 0-1487 0 0,0 0-338 0 0,0 0-30 0 0,0 0-520 0 0,0 0-629 0 0,0 0-446 0 0,-2 5-117 0 0,-9 213 3097 0 0,2-459-3339 0 0,8 222 6 0 0,5 33-680 0 0,2 31 364 0 0,-21 154 1426 0 0,17-184-1456 0 0,0-32-4533 0 0,-1 7-1395 0 0</inkml:trace>
  <inkml:trace contextRef="#ctx0" brushRef="#br0" timeOffset="5921.56">1961 261 5364 0 0,'0'0'2332'0'0,"0"0"-188"0"0,0 0-1031 0 0,0 0-485 0 0,0 0-183 0 0,0 0-106 0 0,0 0-94 0 0,0 0-287 0 0,6-1-22 0 0,137 9 2494 0 0,-139-5-2373 0 0,-1 0 0 0 0,1 0 1 0 0,-1 1-1 0 0,0 0 0 0 0,0-1 0 0 0,0 1 1 0 0,0 0-1 0 0,-1 1 0 0 0,1-1 0 0 0,-1 0 0 0 0,0 1 1 0 0,-1-1-1 0 0,1 1 0 0 0,-1-1 0 0 0,0 1 1 0 0,0 0-1 0 0,0 0 0 0 0,-1 0 0 0 0,1 2-57 0 0,0 2 97 0 0,96 676 1590 0 0,-87-635-1465 0 0,-2 2 0 0 0,-2-1 1 0 0,-3 1-1 0 0,-1 0 0 0 0,-3-1 0 0 0,-7 41-222 0 0,7-88 8 0 0,-1 0-1 0 0,0 0 0 0 0,0 0 0 0 0,0 0 1 0 0,0 0-1 0 0,-1 0 0 0 0,0-1 0 0 0,1 1 1 0 0,-1-1-1 0 0,0 0 0 0 0,-1 0 0 0 0,1 0 0 0 0,-1 0 1 0 0,1 0-1 0 0,-1-1 0 0 0,0 0 0 0 0,0 1 1 0 0,0-1-1 0 0,0-1 0 0 0,0 1 0 0 0,0-1 1 0 0,-1 1-1 0 0,1-1 0 0 0,-1-1 0 0 0,1 1 1 0 0,0 0-1 0 0,-1-1 0 0 0,1 0 0 0 0,-1 0 0 0 0,1 0 1 0 0,-1-1-1 0 0,-1 0-7 0 0,-62-1-2789 0 0,43 1 206 0 0,1-2-3577 0 0,-5-6-1678 0 0</inkml:trace>
  <inkml:trace contextRef="#ctx0" brushRef="#br0" timeOffset="6780.25">1627 1499 1228 0 0,'0'0'793'0'0,"0"0"1101"0"0,0 0-116 0 0,0 0-1104 0 0,0 0-487 0 0,0 0-29 0 0,0 0 187 0 0,0 0 139 0 0,7 5-82 0 0,-3-1-285 0 0,1 0 0 0 0,0-1 0 0 0,-1 0 0 0 0,2 0 0 0 0,-1 0 0 0 0,0 0-1 0 0,0-1 1 0 0,1 0 0 0 0,0 0 0 0 0,-1 0 0 0 0,1-1 0 0 0,0 1 0 0 0,0-2-1 0 0,0 1 1 0 0,-1-1 0 0 0,1 1 0 0 0,0-2 0 0 0,0 1 0 0 0,0-1 0 0 0,0 0-1 0 0,0 0 1 0 0,-1 0 0 0 0,1-1 0 0 0,0 0 0 0 0,-1 0 0 0 0,3-1-117 0 0,-4 0 21 0 0,1-1-1 0 0,-1 0 1 0 0,0 0 0 0 0,0 0 0 0 0,0 0 0 0 0,0 0 0 0 0,-1-1 0 0 0,0 0-1 0 0,0 1 1 0 0,0-1 0 0 0,0-1 0 0 0,-1 1 0 0 0,0 0 0 0 0,0 0 0 0 0,0-1 0 0 0,-1 1-1 0 0,0-1 1 0 0,0 0 0 0 0,0 1 0 0 0,-1-1 0 0 0,0 0 0 0 0,0 1 0 0 0,0-1 0 0 0,0 0-1 0 0,-1 1 1 0 0,0-1 0 0 0,-1 0 0 0 0,1 0-21 0 0,-62-152-56 0 0,1 57-139 0 0,-5 2 0 0 0,-3 4 0 0 0,-5 2 1 0 0,-4 4-1 0 0,-3 4 0 0 0,-4 3 0 0 0,-4 4 1 0 0,-83-55 194 0 0,97 76-21 0 0,-314-209-7539 0 0,381 260 7695 0 0,-1 1 1 0 0,1 0-1 0 0,-1 0 0 0 0,0 1 1 0 0,0 0-1 0 0,0 1 0 0 0,-1 0 1 0 0,1 1-1 0 0,-1 0 0 0 0,0 0 1 0 0,0 1-1 0 0,1 1 0 0 0,-1 0 1 0 0,0 0-1 0 0,0 1 0 0 0,0 0 1 0 0,1 1-1 0 0,-1 0 0 0 0,1 1 1 0 0,-1 0-1 0 0,1 1 0 0 0,0 0 1 0 0,0 1-1 0 0,1 0 1 0 0,-1 0-1 0 0,1 1 0 0 0,-5 4-135 0 0,11-2 117 0 0,0 1 0 0 0,0 0 0 0 0,1 0-1 0 0,1-1 1 0 0,-1 1 0 0 0,2 0 0 0 0,-1 0-1 0 0,1 0 1 0 0,0 0 0 0 0,1 0 0 0 0,0 0 0 0 0,1 0-1 0 0,-1 0 1 0 0,2 0 0 0 0,-1-1 0 0 0,1 1-1 0 0,1-1 1 0 0,-1 0 0 0 0,1 0 0 0 0,1 0 0 0 0,0 0-1 0 0,0-1 1 0 0,0 1 0 0 0,5 3-117 0 0,3 14-19 0 0,42 62 195 0 0,4-2-1 0 0,3-3 1 0 0,3-3-1 0 0,4-2 1 0 0,4-4-1 0 0,31 22-175 0 0,100 107 861 0 0,-142-133-553 0 0,4-2 1 0 0,3-4-1 0 0,2-2 1 0 0,2-4-1 0 0,56 31-308 0 0,-98-71 898 0 0,41 24 674 0 0,-25-16-3719 0 0,-46-25-516 0 0,1 0-1922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4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15979 0 0,'0'0'7633'0'0,"4"21"-7163"0"0,11 63-151 0 0,-13-57-159 0 0,-5-17-47 0 0,1-5-66 0 0,-23 55-2088 0 0,25-60 1776 0 0,0 1 0 0 0,0-1 1 0 0,0 1-1 0 0,-1-1 1 0 0,1 1-1 0 0,0-1 1 0 0,0 1-1 0 0,0-1 1 0 0,0 1-1 0 0,0 0 1 0 0,0-1-1 0 0,0 1 1 0 0,1-1-1 0 0,-1 1 1 0 0,0-1-1 0 0,0 1 0 0 0,0-1 1 0 0,0 1-1 0 0,1-1 1 0 0,-1 0-1 0 0,0 1 1 0 0,0-1-1 0 0,1 1 1 0 0,-1-1-1 0 0,0 1 1 0 0,1-1-1 0 0,-1 0 1 0 0,1 1-1 0 0,15 5-11565 0 0,-10-5 8652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4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 18572 0 0,'0'0'4065'0'0,"9"21"-3538"0"0,30 66-105 0 0,-27-54-164 0 0,-10-19-62 0 0,-2-6-112 0 0,1 16 41 0 0,-2 26-1 0 0,-5-21-1184 0 0,6-47-6141 0 0,-5-24 0 0 0,-6-16-1461 0 0,9 46 8413 0 0</inkml:trace>
  <inkml:trace contextRef="#ctx0" brushRef="#br0" timeOffset="1">39 37 0 0 0,'0'0'17158'0'0,"20"-7"-16285"0"0,63-19-96 0 0,-80 25-680 0 0,1 0 0 0 0,-1 1 1 0 0,1-1-1 0 0,0 1 0 0 0,5-1 0 0 0,-8 1-65 0 0,0 0 0 0 0,-1 0 0 0 0,1 1 0 0 0,-1-1 0 0 0,1 0 0 0 0,-1 0 0 0 0,1 0 0 0 0,-1 1 0 0 0,1-1 0 0 0,0 0 0 0 0,-1 0 0 0 0,1 1 0 0 0,-1-1 0 0 0,0 1 0 0 0,2 0-1 0 0,1 1 185 0 0,-1 0-106 0 0,0-1 1 0 0,0 0 0 0 0,-1 1-1 0 0,1-1 1 0 0,0 1 0 0 0,-1-1-1 0 0,1 1 1 0 0,-1 0-1 0 0,1 0 1 0 0,-1 0 0 0 0,0 0-1 0 0,0 0 1 0 0,0 0 0 0 0,1 4-1 0 0,-1-5-64 0 0,-1 1 0 0 0,0-1-1 0 0,0 1 1 0 0,1-1-1 0 0,-1 1 1 0 0,0-1 0 0 0,0 1-1 0 0,-1-1 1 0 0,1 1-1 0 0,0-1 1 0 0,0 1 0 0 0,-1-1-1 0 0,1 1 1 0 0,-1-1-1 0 0,1 1 1 0 0,-1-1 0 0 0,0 0-1 0 0,0 1 1 0 0,1-1-1 0 0,-1 0 1 0 0,0 0 0 0 0,-2 2-1 0 0,-4 3 20 0 0,1-1-1 0 0,-1 0 1 0 0,0 0-1 0 0,-1-1 1 0 0,1 0-1 0 0,-1 0 1 0 0,0-1 0 0 0,-11 4-1 0 0,-20 9-62 0 0,38-16-10 0 0,-1 1 1 0 0,1-1-1 0 0,0 1 1 0 0,-1 0-1 0 0,1 0 1 0 0,0-1-1 0 0,0 1 0 0 0,0 0 1 0 0,0 0-1 0 0,0 0 1 0 0,0 0-1 0 0,0 1 1 0 0,0-1-1 0 0,1 0 0 0 0,-1 0 1 0 0,0 0-1 0 0,1 1 1 0 0,-1-1-1 0 0,0 0 1 0 0,1 1-1 0 0,-1 2 0 0 0,1-2 9 0 0,0-1 0 0 0,0 1-1 0 0,1 0 1 0 0,-1-1 0 0 0,0 1-1 0 0,1 0 1 0 0,-1-1-1 0 0,1 1 1 0 0,-1 0 0 0 0,1-1-1 0 0,0 1 1 0 0,0-1 0 0 0,0 1-1 0 0,0-1 1 0 0,0 0-1 0 0,0 1 1 0 0,0-1 0 0 0,2 1-1 0 0,8 9 37 0 0,2-2 0 0 0,0 0-1 0 0,0 0 1 0 0,0-1 0 0 0,22 9-1 0 0,28 17-180 0 0,-55-28-453 0 0,8 4-1487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4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 18132 0 0,'0'0'4323'0'0,"-6"-2"-4355"0"0,0 0 11 0 0,-7-4-128 0 0,12 6 147 0 0,1 0 1 0 0,0 0 0 0 0,0 0 0 0 0,0 0 0 0 0,0 0 0 0 0,0 0-1 0 0,0 0 1 0 0,0 0 0 0 0,0 0 0 0 0,0 0 0 0 0,0 0-1 0 0,0-1 1 0 0,0 1 0 0 0,0 0 0 0 0,0 0 0 0 0,0 0-1 0 0,0 0 1 0 0,0 0 0 0 0,0 0 0 0 0,0 0 0 0 0,0 0-1 0 0,0 0 1 0 0,0 0 0 0 0,0 0 0 0 0,0 0 0 0 0,0 0-1 0 0,0 0 1 0 0,0 0 0 0 0,0 0 0 0 0,0-1 0 0 0,0 1 0 0 0,0 0-1 0 0,0 0 1 0 0,0 0 0 0 0,0 0 0 0 0,0 0 0 0 0,0 0-1 0 0,0 0 1 0 0,0 0 0 0 0,0 0 0 0 0,0 0 0 0 0,1 0-1 0 0,-1 0 1 0 0,0 0 0 0 0,0 0 0 0 0,0 0 0 0 0,0 0-1 0 0,0 0 1 0 0,0 0 0 0 0,0 0 0 0 0,0 0 0 0 0,0 0-1 0 0,0 0 1 0 0,0 0 0 0 0,0 0 0 0 0,0 0 0 0 0,0 0-1 0 0,0 0 1 0 0,0 0 0 0 0,0 0 0 0 0,1 0 0 0 0,-1 0 0 0 0,0 0-1 0 0,0 0 1 0 0,0 0 0 0 0,12-1-48 0 0,-3 2 90 0 0,-1-1 1 0 0,0 2 0 0 0,0-1 0 0 0,0 1-1 0 0,-1 0 1 0 0,1 1 0 0 0,0 0-1 0 0,-1 0 1 0 0,0 1 0 0 0,1 0 0 0 0,-1 0-1 0 0,-1 0 1 0 0,1 1 0 0 0,-1 0-1 0 0,0 0 1 0 0,0 1 0 0 0,6 6 0 0 0,-11-10-17 0 0,0-1 1 0 0,0 1 0 0 0,0-1-1 0 0,0 1 1 0 0,0 0-1 0 0,0-1 1 0 0,-1 1 0 0 0,1 0-1 0 0,0 0 1 0 0,-1-1 0 0 0,0 1-1 0 0,1 0 1 0 0,-1 0 0 0 0,0 0-1 0 0,0 0 1 0 0,0 0 0 0 0,0-1-1 0 0,0 1 1 0 0,0 0 0 0 0,-1 0-1 0 0,1 0 1 0 0,0 0-1 0 0,-1-1 1 0 0,0 3 0 0 0,-1-2-9 0 0,1 0 1 0 0,0-1 0 0 0,0 1-1 0 0,-1 0 1 0 0,1-1-1 0 0,-1 1 1 0 0,1-1 0 0 0,-1 0-1 0 0,0 1 1 0 0,0-1-1 0 0,0 0 1 0 0,1 0 0 0 0,-1 0-1 0 0,0 0 1 0 0,0-1-1 0 0,0 1 1 0 0,0 0 0 0 0,0-1-1 0 0,-1 0 1 0 0,-2 1-1 0 0,1-1 0 0 0,-1 1-23 0 0,-1 0-1 0 0,1-1 0 0 0,0 1 0 0 0,-1-1 0 0 0,1-1 1 0 0,0 1-1 0 0,-6-2 0 0 0,25 3 52 0 0,-2 3 13 0 0,0 1 0 0 0,0 0-1 0 0,-1 1 1 0 0,17 10 0 0 0,-24-13-9 0 0,-1-1-1 0 0,1 1 1 0 0,-1 0 0 0 0,0 0 0 0 0,0 0 0 0 0,0 0-1 0 0,0 0 1 0 0,-1 0 0 0 0,1 1 0 0 0,-1 0 0 0 0,0-1-1 0 0,0 1 1 0 0,0 0 0 0 0,0 0 0 0 0,-1 0 0 0 0,1 0 0 0 0,0 6-1 0 0,-2-9-33 0 0,0 0 0 0 0,0 0 0 0 0,0 0 1 0 0,0 0-1 0 0,0 1 0 0 0,0-1 0 0 0,0 0 0 0 0,-1 0 0 0 0,1 0 0 0 0,0 0 0 0 0,-1 0 0 0 0,1 1 0 0 0,-1-1 0 0 0,1 0 0 0 0,-1 0 0 0 0,1 0 0 0 0,-1 0 0 0 0,-1 1 0 0 0,0 0 1 0 0,0-1-1 0 0,0 1 1 0 0,1-1-1 0 0,-1 0 0 0 0,0 0 1 0 0,0 1-1 0 0,-1-1 1 0 0,-3 1-1 0 0,-3 0-82 0 0,0 0-1 0 0,0 0 1 0 0,-16 1-1 0 0,-36-1-2286 0 0,41-3-1004 0 0,0 1-3413 0 0,6-1-4762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8.91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397 3 17188 0 0,'0'0'1939'0'0,"-20"0"-2309"0"0,-66 1 352 0 0,10 1 66 0 0,27-1 565 0 0,-65-5 1 0 0,91 1 646 0 0,23 17-1085 0 0,2 30 434 0 0,9 48 0 0 0,-5-48-246 0 0,0 11-43 0 0,30 285 926 0 0,-35-321-1211 0 0,13 288 344 0 0,-22 1-48 0 0,-4-221-108 0 0,-27 97 0 0 0,7-39-84 0 0,21-74-98 0 0,9-58-16 0 0,1 0 0 0 0,1-1 0 0 0,2 22 0 0 0,0-27-1 0 0,0 0-1 0 0,1 0 1 0 0,0 0 0 0 0,0-1 0 0 0,0 1 0 0 0,1-1-1 0 0,-1 0 1 0 0,9 10 0 0 0,-2-2-19 0 0,36 49 229 0 0,-44-61-222 0 0,0 1-1 0 0,1 0 1 0 0,-1-1-1 0 0,1 0 1 0 0,-1 1-1 0 0,1-1 1 0 0,0 0-1 0 0,-1 0 1 0 0,1-1-1 0 0,0 1 1 0 0,0-1-1 0 0,0 1 1 0 0,1-1-1 0 0,-1 0 1 0 0,0 0-1 0 0,1 0 1 0 0,5 0-1 0 0,5 1 89 0 0,0-2 1 0 0,28-1-1 0 0,-33 0-90 0 0,13-2-133 0 0,-1 0 0 0 0,0-2 0 0 0,30-10 0 0 0,-11 3-3045 0 0,-32 10 643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19.59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9722 0 0,'0'0'15073'0'0,"9"22"-14657"0"0,31 68-99 0 0,-29-57-123 0 0,-11-19-61 0 0,-1-5-73 0 0,1 22-11 0 0,-1 18-426 0 0,5-18-2756 0 0,-2-25 727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0.26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227 9 17508 0 0,'0'0'7791'0'0,"-20"-1"-7769"0"0,-68-5-70 0 0,0 4-1498 0 0,74 3-3159 0 0,-2-1-4216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0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18820 0 0,'0'0'1220'0'0,"4"0"-2285"0"0,1 0 1160 0 0,-1 0 0 0 0,0 0 0 0 0,0 0 0 0 0,0 1 0 0 0,1 0 0 0 0,-1 0 0 0 0,0 0 0 0 0,0 0-1 0 0,0 1 1 0 0,0-1 0 0 0,-1 1 0 0 0,1 0 0 0 0,3 3 0 0 0,-2-3 78 0 0,-1 1-1 0 0,-1 0 0 0 0,1 0 1 0 0,0 1-1 0 0,4 4 0 0 0,-7-6-120 0 0,0-1 0 0 0,0 1-1 0 0,0 0 1 0 0,0 0-1 0 0,0 0 1 0 0,0 0 0 0 0,0 0-1 0 0,0 1 1 0 0,-1-1-1 0 0,1 0 1 0 0,-1 0 0 0 0,0 0-1 0 0,0 4 1 0 0,1-1 15 0 0,-1-1 0 0 0,0 0 0 0 0,-1 0-1 0 0,1 0 1 0 0,-1 0 0 0 0,1 0 0 0 0,-1 0 0 0 0,-1 0 0 0 0,1 0 0 0 0,0 0 0 0 0,-1-1 0 0 0,0 1 0 0 0,0 0 0 0 0,-3 4 0 0 0,-13 14 159 0 0,11-13-148 0 0,-1 1 0 0 0,-9 18 0 0 0,16-27-71 0 0,1 0-1 0 0,-1-1 1 0 0,1 1-1 0 0,-1 0 1 0 0,1 0-1 0 0,0 0 1 0 0,-1 0-1 0 0,1 0 1 0 0,0-1-1 0 0,0 1 1 0 0,0 0-1 0 0,-1 0 1 0 0,1 0-1 0 0,0 0 1 0 0,0 0-1 0 0,1 0 1 0 0,-1 0-1 0 0,0 0 1 0 0,0 0-1 0 0,0 0 1 0 0,0-1-1 0 0,1 1 1 0 0,-1 0-1 0 0,1 0 1 0 0,-1 0-1 0 0,0 0 1 0 0,1-1-1 0 0,-1 1 1 0 0,1 0-1 0 0,0 0 1 0 0,-1-1-1 0 0,1 1 1 0 0,0 0-1 0 0,-1-1 1 0 0,1 1-1 0 0,0-1 1 0 0,0 1-1 0 0,-1-1 1 0 0,1 1-1 0 0,0-1 1 0 0,0 1-1 0 0,0-1 1 0 0,1 1-1 0 0,5 1 43 0 0,1-1 0 0 0,-1 1 1 0 0,0-1-1 0 0,12 0 0 0 0,-11 0-49 0 0,28 0-381 0 0,61-4 0 0 0,-69 0-4128 0 0,0 0-4288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0.9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302 62 17484 0 0,'0'0'3982'0'0,"-20"-6"-3995"0"0,-64-18-58 0 0,71 21-32 0 0,-1 0 0 0 0,1 1 0 0 0,-16-1 0 0 0,4 1-277 0 0,7 0-251 0 0,-35-6-1129 0 0,21 0-4667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1.3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1 21629 0 0,'0'0'1565'0'0,"0"21"-1233"0"0,2 65-90 0 0,1 75-393 0 0,-3-155-421 0 0,1 1 0 0 0,0-1-1 0 0,0 0 1 0 0,3 8 0 0 0,0-2-3508 0 0,2 0-3725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1.70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45 1 17644 0 0,'0'0'2568'0'0,"-7"20"-2446"0"0,-24 63 115 0 0,29-79-167 0 0,1 0-1 0 0,0 1 1 0 0,0-1-1 0 0,-1 6 1 0 0,2-9-24 0 0,0 0 0 0 0,0 0 0 0 0,0 0 0 0 0,0 0 0 0 0,0 0 0 0 0,1 0 0 0 0,-1 0 0 0 0,0-1 0 0 0,0 1 0 0 0,1 0 0 0 0,-1 0 0 0 0,0 0 0 0 0,1 1 0 0 0,0-1 20 0 0,0 0 0 0 0,0-1-1 0 0,0 1 1 0 0,0 0 0 0 0,0-1 0 0 0,0 1 0 0 0,0-1-1 0 0,0 1 1 0 0,0-1 0 0 0,0 0 0 0 0,0 1 0 0 0,0-1-1 0 0,0 0 1 0 0,0 0 0 0 0,0 1 0 0 0,0-1 0 0 0,0 0-1 0 0,2 0 1 0 0,1 0 34 0 0,-1 0-39 0 0,1 0 0 0 0,-1 0 0 0 0,1 0 0 0 0,-1 0 0 0 0,1-1 0 0 0,-1 1 0 0 0,0-1 0 0 0,1 0 0 0 0,-1 0 0 0 0,0 0 0 0 0,1 0 0 0 0,-1-1 0 0 0,0 1 0 0 0,4-4 0 0 0,-5 3-64 0 0,1 0-1 0 0,-1 1 1 0 0,-1-1 0 0 0,1 0 0 0 0,0 0 0 0 0,0-1-1 0 0,-1 1 1 0 0,1 0 0 0 0,-1 0 0 0 0,0-1 0 0 0,1 1-1 0 0,-1-1 1 0 0,-1 1 0 0 0,1-1 0 0 0,0 0 0 0 0,0 1-1 0 0,-1-1 1 0 0,0 0 0 0 0,1-3 0 0 0,-1 4-61 0 0,0 0 0 0 0,0 0 0 0 0,0 0 0 0 0,0-1 0 0 0,-1 1 0 0 0,1 0 0 0 0,-1 0 0 0 0,1 0 0 0 0,-1 0 0 0 0,0 0 0 0 0,0 0 1 0 0,0 0-1 0 0,0 0 0 0 0,0 0 0 0 0,0 1 0 0 0,0-1 0 0 0,-1 0 0 0 0,1 0 0 0 0,-1 1 0 0 0,-2-3 0 0 0,1 2-409 0 0,0 0-1 0 0,0 0 1 0 0,-1 1-1 0 0,1-1 1 0 0,-1 1-1 0 0,1-1 1 0 0,-1 1-1 0 0,0 0 1 0 0,0 1-1 0 0,-7-2 1 0 0,-5 1-5914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4.57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118 0 4864 0 0,'0'0'9117'0'0,"0"0"-8281"0"0,0 0-608 0 0,0 0 528 0 0,-14 35-252 0 0,3-25-291 0 0,-1 2-73 0 0,1 0-16 0 0,-3 0-124 0 0,0-2-52 0 0,1 0-777 0 0,1-2-1039 0 0,3-4-1140 0 0,2-3-4765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2.56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111 7 7970 0 0,'0'0'12662'0'0,"-17"-2"-12275"0"0,-53-2-24 0 0,69 4-349 0 0,0 0 1 0 0,0 0-1 0 0,0 0 1 0 0,0 0-1 0 0,0 0 1 0 0,0 0-1 0 0,0 1 1 0 0,0-1-1 0 0,0 0 1 0 0,0 0-1 0 0,0 1 1 0 0,0-1-1 0 0,0 1 1 0 0,1-1-1 0 0,-1 1 1 0 0,0-1-1 0 0,0 1 1 0 0,0-1-1 0 0,1 1 1 0 0,-2 1-1 0 0,1-1 5 0 0,1 0 0 0 0,0-1 0 0 0,-1 1 0 0 0,1 0 0 0 0,0 0-1 0 0,0 0 1 0 0,0 0 0 0 0,0 0 0 0 0,0 0 0 0 0,0 0 0 0 0,0 0-1 0 0,0 1 1 0 0,0 3 71 0 0,-1 8 253 0 0,0 28 0 0 0,2-38-294 0 0,-1 1 0 0 0,0-1-1 0 0,1 1 1 0 0,0-1-1 0 0,-1 1 1 0 0,2-1-1 0 0,-1 0 1 0 0,0 1-1 0 0,1-1 1 0 0,-1 0-1 0 0,1 0 1 0 0,3 5-1 0 0,-3-6 16 0 0,0-1-1 0 0,0 1 0 0 0,0-1 1 0 0,0 0-1 0 0,0 0 0 0 0,0 1 1 0 0,0-1-1 0 0,0-1 0 0 0,0 1 1 0 0,0 0-1 0 0,0-1 0 0 0,1 1 1 0 0,-1-1-1 0 0,0 1 0 0 0,0-1 1 0 0,1 0-1 0 0,-1 0 0 0 0,0 0 1 0 0,1 0-1 0 0,3-2 1 0 0,0 1 29 0 0,0 0 0 0 0,0-1 0 0 0,0 0 0 0 0,-1 0 0 0 0,1 0 0 0 0,7-5 0 0 0,-4 2 34 0 0,-1 0 0 0 0,0-1 0 0 0,14-13-1 0 0,-20 18-116 0 0,-1-1 0 0 0,1 0-1 0 0,0 1 1 0 0,-1-1-1 0 0,1 0 1 0 0,-1 0-1 0 0,0 0 1 0 0,0 0-1 0 0,1-1 1 0 0,-2 1-1 0 0,1 0 1 0 0,0 0 0 0 0,0-1-1 0 0,-1 1 1 0 0,1 0-1 0 0,-1-1 1 0 0,1 1-1 0 0,-1-1 1 0 0,0 1-1 0 0,0 0 1 0 0,-1-4 0 0 0,1 5-32 0 0,-1-1 1 0 0,1 1 0 0 0,-1 0 0 0 0,0 0 0 0 0,1 0 0 0 0,-1 0 0 0 0,0 0 0 0 0,0 0-1 0 0,1 0 1 0 0,-1 0 0 0 0,0 0 0 0 0,0 0 0 0 0,0 1 0 0 0,0-1 0 0 0,-1 0 0 0 0,1 0-1 0 0,0 1 1 0 0,0-1 0 0 0,0 1 0 0 0,0-1 0 0 0,-1 1 0 0 0,1 0 0 0 0,0-1 0 0 0,-2 1-1 0 0,-4-1-373 0 0,1 0 1 0 0,-1 0-1 0 0,-8 1 0 0 0,14 0 271 0 0,-1 0-146 0 0,0 0-1 0 0,0 0 1 0 0,1 1-1 0 0,-1-1 1 0 0,0 0-1 0 0,0 1 1 0 0,0-1 0 0 0,1 1-1 0 0,-1-1 1 0 0,0 1-1 0 0,1 0 1 0 0,-1 0-1 0 0,1 0 1 0 0,-1 0-1 0 0,-2 2 1 0 0,-1 3-4698 0 0,4-4 3313 0 0,-1 0-1 0 0,1 0 0 0 0,-2 4 0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2.94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130 1 11434 0 0,'0'0'8225'0'0,"-20"4"-7564"0"0,-60 14-87 0 0,78-17-536 0 0,0-1 0 0 0,0 1 0 0 0,0 0 0 0 0,0-1 0 0 0,0 1 0 0 0,0 0 0 0 0,0 0 0 0 0,1 1 0 0 0,-1-1 0 0 0,-3 3 0 0 0,5-4-17 0 0,-1 1 1 0 0,1-1-1 0 0,0 1 0 0 0,-1 0 0 0 0,1-1 1 0 0,0 1-1 0 0,0 0 0 0 0,-1-1 0 0 0,1 1 0 0 0,0 0 1 0 0,0 0-1 0 0,0-1 0 0 0,0 1 0 0 0,0 0 1 0 0,0 0-1 0 0,-1 4 101 0 0,1-2-43 0 0,-1 0 1 0 0,1 0-1 0 0,0 1 0 0 0,-1-1 1 0 0,1 0-1 0 0,1 0 0 0 0,-1 1 1 0 0,0-1-1 0 0,1 0 0 0 0,0 0 0 0 0,0 0 1 0 0,0 0-1 0 0,0 1 0 0 0,0-1 1 0 0,0-1-1 0 0,3 5 0 0 0,-2-5-2 0 0,0 0-1 0 0,-1 0 0 0 0,1 0 0 0 0,0 0 0 0 0,1 0 1 0 0,-1-1-1 0 0,0 1 0 0 0,0-1 0 0 0,1 1 0 0 0,-1-1 1 0 0,1 0-1 0 0,-1 0 0 0 0,1 0 0 0 0,0 0 1 0 0,-1 0-1 0 0,1-1 0 0 0,0 1 0 0 0,-1-1 0 0 0,6 0 1 0 0,-3 0-14 0 0,0 1 1 0 0,0-2-1 0 0,0 1 1 0 0,0-1 0 0 0,0 1-1 0 0,-1-1 1 0 0,1-1 0 0 0,0 1-1 0 0,0-1 1 0 0,-1 0-1 0 0,1 0 1 0 0,-1 0 0 0 0,0 0-1 0 0,1-1 1 0 0,-1 0-1 0 0,0 0 1 0 0,-1 0 0 0 0,1 0-1 0 0,4-5 1 0 0,-7 7-82 0 0,0 0 1 0 0,0 0-1 0 0,-1 0 1 0 0,1-1-1 0 0,0 1 1 0 0,0 0-1 0 0,-1 0 1 0 0,1-1-1 0 0,-1 1 0 0 0,1 0 1 0 0,-1-1-1 0 0,1 1 1 0 0,-1 0-1 0 0,0-1 1 0 0,0 1-1 0 0,1-1 1 0 0,-1 1-1 0 0,0 0 1 0 0,0-1-1 0 0,-1 1 0 0 0,1-1 1 0 0,0 1-1 0 0,0-1 1 0 0,-1 1-1 0 0,1 0 1 0 0,-1-1-1 0 0,1 1 1 0 0,-1 0-1 0 0,0-2 1 0 0,0 1-273 0 0,-1 1 0 0 0,1-1 0 0 0,0 1 0 0 0,-1-1 0 0 0,1 1 0 0 0,-1-1 0 0 0,1 1 0 0 0,-1 0 0 0 0,0 0 0 0 0,0 0 0 0 0,0 0 0 0 0,1 0 0 0 0,-1 0 0 0 0,0 0 0 0 0,0 0 0 0 0,0 1 0 0 0,0-1 0 0 0,0 1 0 0 0,-3-1 1 0 0,-7 1-9770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3.31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11 1 17812 0 0,'0'0'6388'0'0,"3"21"-5877"0"0,8 68-91 0 0,-10-56-173 0 0,-5-18-41 0 0,1-6-95 0 0,2-4-80 0 0,-4 10-132 0 0,1 1 0 0 0,1 0 1 0 0,1 0-1 0 0,0 0 0 0 0,0 18 0 0 0,3-32-131 0 0,-1 0 0 0 0,0 0-1 0 0,0 0 1 0 0,1-1 0 0 0,-1 1-1 0 0,1 0 1 0 0,0-1 0 0 0,-1 1-1 0 0,1 0 1 0 0,0-1 0 0 0,2 4 0 0 0,8 7-7984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3.7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22 16580 0 0,'0'0'1736'0'0,"12"-3"-1495"0"0,40-12 150 0 0,-49 14-305 0 0,0 0 0 0 0,0 1 0 0 0,0-1 1 0 0,0 1-1 0 0,0 0 0 0 0,0-1 0 0 0,0 1 0 0 0,0 1 0 0 0,-1-1 1 0 0,1 0-1 0 0,0 1 0 0 0,0-1 0 0 0,0 1 0 0 0,0 0 0 0 0,0 0 0 0 0,2 2 1 0 0,4 0 206 0 0,1 1 52 0 0,0 0 0 0 0,-1 0 0 0 0,1 1 0 0 0,-1 0 0 0 0,0 1 1 0 0,14 11-1 0 0,-21-14-284 0 0,1-1 0 0 0,-1 0 1 0 0,0 1-1 0 0,1-1 1 0 0,-1 1-1 0 0,0 0 0 0 0,-1 0 1 0 0,1-1-1 0 0,-1 1 0 0 0,1 0 1 0 0,-1 1-1 0 0,0-1 0 0 0,0 0 1 0 0,0 0-1 0 0,0 0 1 0 0,-1 1-1 0 0,1-1 0 0 0,-1 0 1 0 0,0 1-1 0 0,0-1 0 0 0,0 0 1 0 0,0 1-1 0 0,-1-1 1 0 0,0 0-1 0 0,0 4 0 0 0,-1-3-7 0 0,0 0 0 0 0,1 0 0 0 0,-2 0 0 0 0,1 0 1 0 0,0-1-1 0 0,-1 1 0 0 0,1-1 0 0 0,-1 0 0 0 0,-6 5 0 0 0,-3 3 73 0 0,-17 11 1 0 0,22-17-104 0 0,-11 7 22 0 0,2-1-21 0 0,0 1 0 0 0,-27 27-1 0 0,42-38-23 0 0,-1 1-1 0 0,1 0 0 0 0,-1 0 0 0 0,1 0 0 0 0,0 0 1 0 0,0 0-1 0 0,0 0 0 0 0,0 0 0 0 0,-1 4 0 0 0,2-5 1 0 0,0 0 0 0 0,0-1 0 0 0,0 1-1 0 0,0-1 1 0 0,0 1 0 0 0,0 0 0 0 0,0-1-1 0 0,0 1 1 0 0,0 0 0 0 0,0-1 0 0 0,0 1-1 0 0,0-1 1 0 0,1 1 0 0 0,-1 0-1 0 0,0-1 1 0 0,1 1 0 0 0,-1-1 0 0 0,0 1-1 0 0,1-1 1 0 0,-1 1 0 0 0,0-1 0 0 0,1 1-1 0 0,-1-1 1 0 0,1 1 0 0 0,-1-1 0 0 0,1 1-1 0 0,-1-1 1 0 0,1 0 0 0 0,-1 1 0 0 0,1-1-1 0 0,-1 0 1 0 0,1 0 0 0 0,0 1-1 0 0,-1-1 1 0 0,1 0 0 0 0,-1 0 0 0 0,1 0-1 0 0,0 0 1 0 0,12 3 17 0 0,0-2 0 0 0,0 1 0 0 0,24-2-1 0 0,39-8-2 0 0,1-5-437 0 0,41-6-863 0 0,-40 14-9068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4.68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24 8786 0 0,'0'0'12169'0'0,"-9"-5"-11797"0"0,-27-12 14 0 0,36 16-372 0 0,-1 1 1 0 0,1 0 0 0 0,-1 0-1 0 0,1 0 1 0 0,-1 0-1 0 0,1 0 1 0 0,0 0 0 0 0,-1 0-1 0 0,1 0 1 0 0,-1 0-1 0 0,1 0 1 0 0,-1 0 0 0 0,1 0-1 0 0,-1 0 1 0 0,1 0 0 0 0,0 1-1 0 0,-1-1 1 0 0,1 0-1 0 0,-1 0 1 0 0,1 0 0 0 0,-1 1-1 0 0,1-1 1 0 0,0 0 0 0 0,-1 0-1 0 0,1 1 1 0 0,0-1-1 0 0,-1 0 1 0 0,1 1 0 0 0,0-1-1 0 0,0 1 1 0 0,-1-1 0 0 0,1 0-1 0 0,0 1 1 0 0,0-1-1 0 0,-1 1 1 0 0,1-1 0 0 0,0 0-1 0 0,0 1 1 0 0,0-1-1 0 0,0 1 1 0 0,-2 20 432 0 0,2-18-364 0 0,0 3 36 0 0,-1 2-11 0 0,1 0 0 0 0,0 1 0 0 0,0-1 0 0 0,1 0 0 0 0,3 11 1 0 0,-4-17-75 0 0,1-1 0 0 0,-1 1 0 0 0,1 0 0 0 0,0 0 0 0 0,0 0 0 0 0,0-1 0 0 0,0 1 0 0 0,0 0 0 0 0,0-1 0 0 0,0 1 0 0 0,1-1 0 0 0,-1 0 0 0 0,0 1 0 0 0,1-1 0 0 0,-1 0 0 0 0,1 0 1 0 0,0 0-1 0 0,-1 0 0 0 0,1 0 0 0 0,0 0 0 0 0,0 0 0 0 0,-1 0 0 0 0,1-1 0 0 0,0 1 0 0 0,0-1 0 0 0,0 1 0 0 0,0-1 0 0 0,2 0 0 0 0,3 0 57 0 0,0 0 1 0 0,1 0-1 0 0,-1-1 0 0 0,0 0 0 0 0,0 0 0 0 0,0 0 0 0 0,0-1 0 0 0,-1-1 1 0 0,1 1-1 0 0,8-5 0 0 0,-10 4-76 0 0,0 1 1 0 0,0-1-1 0 0,0 0 1 0 0,-1-1-1 0 0,0 1 1 0 0,1-1-1 0 0,-1 0 0 0 0,-1 0 1 0 0,1 0-1 0 0,-1 0 1 0 0,1-1-1 0 0,-1 1 1 0 0,4-10-1 0 0,-6 13-38 0 0,-1 0-1 0 0,1 1 1 0 0,-1-1-1 0 0,0 0 0 0 0,0 0 1 0 0,1 0-1 0 0,-1 1 1 0 0,0-1-1 0 0,0 0 1 0 0,0 0-1 0 0,0 0 1 0 0,0 0-1 0 0,0 0 1 0 0,0 0-1 0 0,0 1 0 0 0,0-1 1 0 0,0 0-1 0 0,0 0 1 0 0,-1 0-1 0 0,1 0 1 0 0,0 1-1 0 0,-1-1 1 0 0,0-1-1 0 0,0 1-23 0 0,1 0 0 0 0,-1 1-1 0 0,0-1 1 0 0,0 1 0 0 0,0-1-1 0 0,0 0 1 0 0,0 1 0 0 0,0 0 0 0 0,0-1-1 0 0,0 1 1 0 0,0 0 0 0 0,0-1 0 0 0,0 1-1 0 0,0 0 1 0 0,0 0 0 0 0,-1 0-1 0 0,-2 0-733 0 0,0 0 0 0 0,0 0-1 0 0,1 0 1 0 0,-6 2-1 0 0,-10 5-9094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5.50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101 1 8618 0 0,'0'0'12831'0'0,"-12"0"-12465"0"0,-4 0-202 0 0,-18 4-1 0 0,33-4-147 0 0,0 0 1 0 0,0 0-1 0 0,-1 1 0 0 0,1-1 1 0 0,0 1-1 0 0,0-1 1 0 0,0 1-1 0 0,0-1 0 0 0,0 1 1 0 0,0 0-1 0 0,0-1 0 0 0,0 1 1 0 0,0 0-1 0 0,0 0 0 0 0,0-1 1 0 0,1 1-1 0 0,-1 0 0 0 0,0 0 1 0 0,1 0-1 0 0,-1 0 0 0 0,0 0 1 0 0,1 0-1 0 0,-1 1 0 0 0,1-1 1 0 0,-1 0-1 0 0,1 0 1 0 0,0 0-1 0 0,-1 2 0 0 0,0 2 61 0 0,-10 33 351 0 0,10-35-393 0 0,1 1 0 0 0,-1-1 0 0 0,1 0-1 0 0,0 1 1 0 0,0-1 0 0 0,0 0 0 0 0,0 1-1 0 0,1-1 1 0 0,0 5 0 0 0,0-6-2 0 0,0-1 0 0 0,0 0-1 0 0,-1 1 1 0 0,1-1 0 0 0,0 0 0 0 0,0 0-1 0 0,1 1 1 0 0,-1-1 0 0 0,0 0 0 0 0,0 0 0 0 0,0 0-1 0 0,1 0 1 0 0,-1-1 0 0 0,1 1 0 0 0,-1 0-1 0 0,0 0 1 0 0,1-1 0 0 0,-1 1 0 0 0,1-1-1 0 0,0 0 1 0 0,-1 1 0 0 0,1-1 0 0 0,1 0 0 0 0,6 1 142 0 0,0 0 0 0 0,17-2 0 0 0,-21 1-143 0 0,4-1 25 0 0,-1 0-1 0 0,1-1 1 0 0,-1 0-1 0 0,1 0 0 0 0,14-7 1 0 0,-17 7-44 0 0,0-1 1 0 0,0 0-1 0 0,-1 0 0 0 0,0-1 1 0 0,1 0-1 0 0,-1 0 0 0 0,0 0 1 0 0,7-8-1 0 0,-12 11-22 0 0,1 1-1 0 0,0-1 1 0 0,-1 0 0 0 0,1 1-1 0 0,-1-1 1 0 0,1 0 0 0 0,-1 0-1 0 0,1 0 1 0 0,-1 1-1 0 0,1-1 1 0 0,-1 0 0 0 0,0 0-1 0 0,0 0 1 0 0,1 0 0 0 0,-1 0-1 0 0,0 0 1 0 0,0 0 0 0 0,0 0-1 0 0,0 0 1 0 0,0 0-1 0 0,0-1 1 0 0,-1 1-35 0 0,1 0 0 0 0,-1 0 0 0 0,1 1 0 0 0,-1-1 0 0 0,1 0 0 0 0,-1 1 0 0 0,0-1 0 0 0,1 0 0 0 0,-1 1 0 0 0,0-1 0 0 0,1 1 0 0 0,-1-1 0 0 0,0 1 0 0 0,0 0 0 0 0,0-1 0 0 0,1 1 0 0 0,-1 0 0 0 0,-1-1 0 0 0,-5-1-704 0 0,1 1 0 0 0,0 0-1 0 0,-1 1 1 0 0,-10-1-1 0 0,13 1-168 0 0,0 0 0 0 0,1 1 0 0 0,-1-1 0 0 0,-6 3 0 0 0,-5 2-7115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8.15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0 120 7050 0 0,'0'0'11157'0'0,"22"2"-10641"0"0,69 5-14 0 0,-57-8-93 0 0,-20-3-13 0 0,-7 1-188 0 0,5-1 324 0 0,-1 0 0 0 0,16-10 0 0 0,-22 11-389 0 0,-1 1 0 0 0,0-1 0 0 0,0 0 0 0 0,-1 0-1 0 0,1-1 1 0 0,0 1 0 0 0,-1-1 0 0 0,0 1 0 0 0,3-6-1 0 0,-5 8-129 0 0,-1 1 0 0 0,1-1 1 0 0,-1 0-1 0 0,1 0 0 0 0,-1-1 0 0 0,1 1 0 0 0,-1 0 0 0 0,0 0 0 0 0,1 0 0 0 0,-1 0 0 0 0,0 0 0 0 0,0 0 0 0 0,0 0 0 0 0,0-1 0 0 0,0 1 1 0 0,0 0-1 0 0,0 0 0 0 0,0 0 0 0 0,0 0 0 0 0,-1 0 0 0 0,1-1 0 0 0,0 1 0 0 0,-1 0 0 0 0,1 0 0 0 0,-1 0 0 0 0,1 0 0 0 0,-1 0 1 0 0,0 0-1 0 0,1 0 0 0 0,-1 1 0 0 0,0-1 0 0 0,0 0 0 0 0,0 0 0 0 0,1 0 0 0 0,-1 1 0 0 0,0-1 0 0 0,0 0 0 0 0,0 1 0 0 0,0-1 0 0 0,-2 0 1 0 0,-4-2-36 0 0,1 0 1 0 0,-1 1 0 0 0,0-1 0 0 0,0 2 0 0 0,-8-2 0 0 0,2 0-17 0 0,-1 1 1 0 0,1 1-1 0 0,-1 0 1 0 0,1 1-1 0 0,-1 1 1 0 0,-14 2-1 0 0,26-3 31 0 0,-1 1 0 0 0,0 0 1 0 0,0 0-1 0 0,1 0 0 0 0,-1 0 0 0 0,0 0 0 0 0,1 1 1 0 0,-1-1-1 0 0,1 1 0 0 0,0-1 0 0 0,-1 1 0 0 0,1 0 1 0 0,0 0-1 0 0,0 0 0 0 0,0 0 0 0 0,0 1 1 0 0,1-1-1 0 0,-1 0 0 0 0,1 1 0 0 0,-1-1 0 0 0,0 4 1 0 0,0-3 8 0 0,1 1 1 0 0,0-1 0 0 0,0 1 0 0 0,1-1 0 0 0,-1 1 0 0 0,1 0-1 0 0,0-1 1 0 0,0 1 0 0 0,0 0 0 0 0,0-1 0 0 0,0 1-1 0 0,1 0 1 0 0,0-1 0 0 0,0 1 0 0 0,0-1 0 0 0,2 5 0 0 0,2 2 19 0 0,0 1 1 0 0,1-1 0 0 0,0 0-1 0 0,1 0 1 0 0,14 15 0 0 0,46 38 154 0 0,-43-42 59 0 0,26 29 0 0 0,-48-47-211 0 0,1 0 0 0 0,-1 1-1 0 0,0-1 1 0 0,0 1 0 0 0,0-1-1 0 0,2 8 1 0 0,-3-10-22 0 0,-1 0-1 0 0,1 0 1 0 0,-1 0-1 0 0,0 0 1 0 0,0 0-1 0 0,0 0 1 0 0,1 0-1 0 0,-1 1 1 0 0,0-1-1 0 0,0 0 1 0 0,0 0-1 0 0,-1 0 1 0 0,1 0-1 0 0,0 0 1 0 0,0 0-1 0 0,0 0 1 0 0,-1 0-1 0 0,1 0 1 0 0,-1 0-1 0 0,1 0 1 0 0,-1 0-1 0 0,1 0 1 0 0,-1 0-1 0 0,1-1 1 0 0,-1 1-1 0 0,0 0 1 0 0,1 0-1 0 0,-1-1 1 0 0,0 1-1 0 0,-1 1 1 0 0,-2 0 7 0 0,1-1 0 0 0,-1 1 0 0 0,0 0-1 0 0,0-1 1 0 0,0 0 0 0 0,0 0 0 0 0,-1 0 0 0 0,-5 0 0 0 0,-36-1 60 0 0,29-1-58 0 0,9 1-20 0 0,1 0 1 0 0,-1-1 0 0 0,1 0 0 0 0,0-1 0 0 0,-1 0 0 0 0,1 0-1 0 0,0 0 1 0 0,0-1 0 0 0,0 0 0 0 0,-9-5 0 0 0,13 5 4 0 0,0 1 1 0 0,-1 0-1 0 0,1-1 1 0 0,0 0-1 0 0,0 0 1 0 0,1 0-1 0 0,-1 0 1 0 0,1 0-1 0 0,-1 0 1 0 0,1-1 0 0 0,0 1-1 0 0,0-1 1 0 0,0 0-1 0 0,1 1 1 0 0,-1-1-1 0 0,1 0 1 0 0,0 0-1 0 0,0 0 1 0 0,1 0-1 0 0,-1-7 1 0 0,0 6-17 0 0,1 1 0 0 0,0-1 0 0 0,1 0 0 0 0,-1 0 1 0 0,1 1-1 0 0,0-1 0 0 0,0 0 0 0 0,1 1 0 0 0,-1-1 0 0 0,1 1 0 0 0,0-1 1 0 0,0 1-1 0 0,1 0 0 0 0,-1 0 0 0 0,1 0 0 0 0,0 0 0 0 0,0 1 1 0 0,0-1-1 0 0,0 1 0 0 0,1-1 0 0 0,7-4 0 0 0,-4 2-187 0 0,2 1 0 0 0,-1 0 0 0 0,1 0 1 0 0,-1 1-1 0 0,1 0 0 0 0,0 0 0 0 0,10-2 0 0 0,10 0-2798 0 0,-1 4-3433 0 0,-14 3-4204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8.66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 1 16540 0 0,'0'0'6518'0'0,"-1"23"-5898"0"0,-3 73-99 0 0,4-62 17 0 0,3 37 0 0 0,0-13-237 0 0,-3-41-287 0 0,-1-8-119 0 0,1-1 1 0 0,1 0 0 0 0,-1 1-1 0 0,2 8 1 0 0,-2-17-11 0 0,1 0-1 0 0,-1 0 1 0 0,0 1-1 0 0,0-1 1 0 0,0 0-1 0 0,0 0 1 0 0,0 1 0 0 0,0-1-1 0 0,0 0 1 0 0,0 0-1 0 0,1 0 1 0 0,-1 1-1 0 0,0-1 1 0 0,0 0 0 0 0,0 0-1 0 0,0 0 1 0 0,1 0-1 0 0,-1 1 1 0 0,0-1-1 0 0,0 0 1 0 0,1 0-1 0 0,-1 0 1 0 0,0 0 0 0 0,0 0-1 0 0,0 0 1 0 0,1 0-1 0 0,-1 1 1 0 0,0-1-1 0 0,0 0 1 0 0,1 0 0 0 0,-1 0-1 0 0,0 0 1 0 0,0 0-1 0 0,1 0 1 0 0,-1 0-1 0 0,0 0 1 0 0,0-1 0 0 0,1 1-1 0 0,-1 0 1 0 0,0 0-1 0 0,0 0 1 0 0,1 0-1 0 0,-1 0 1 0 0,0 0-1 0 0,0 0 1 0 0,0 0 0 0 0,1-1-1 0 0,-1 1 1 0 0,0 0-1 0 0,0 0 1 0 0,0 0-1 0 0,1 0 1 0 0,-1-1 0 0 0,0 1-1 0 0,13-13-9054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9.03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0 18356 0 0,'0'0'3999'0'0,"1"21"-3232"0"0,3 63-137 0 0,-4-79-565 0 0,0-1 0 0 0,0 1 0 0 0,0 0 0 0 0,-1 0 1 0 0,0-1-1 0 0,0 1 0 0 0,0-1 0 0 0,0 1 0 0 0,-4 7 1 0 0,1-1 51 0 0,-13 31-470 0 0,-10 33 1440 0 0,24-66-2692 0 0,-1 20 0 0 0,3-23-548 0 0,1 1 1 0 0,0-1-1 0 0,2 13 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29.397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141 13 16572 0 0,'0'0'1425'0'0,"18"-2"-1327"0"0,59-6 18 0 0,-56 7 71 0 0,30 0 0 0 0,-27 1 4 0 0,-19 0-128 0 0,0 1 0 0 0,0-1 1 0 0,0 1-1 0 0,0-1 0 0 0,0 2 0 0 0,0-1 1 0 0,0 0-1 0 0,-1 1 0 0 0,1 0 0 0 0,0 0 0 0 0,-1 0 1 0 0,9 6-1 0 0,-9-4 39 0 0,1 0 0 0 0,-1 0 0 0 0,0 0-1 0 0,-1 0 1 0 0,1 1 0 0 0,-1-1 0 0 0,0 1 0 0 0,0 0 0 0 0,0 0 0 0 0,-1 0 0 0 0,3 8-1 0 0,10 36 657 0 0,-2 0-1 0 0,10 77 1 0 0,-20-101-629 0 0,29 323 1336 0 0,-29 2-309 0 0,-4-224-769 0 0,-6 247 770 0 0,6-342-1082 0 0,-1 1-1 0 0,-1 0 0 0 0,-12 45 1 0 0,14-73-74 0 0,0 0 1 0 0,0 0-1 0 0,0-1 1 0 0,-1 1-1 0 0,0-1 1 0 0,0 1-1 0 0,0-1 1 0 0,0 1-1 0 0,0-1 1 0 0,-1 0-1 0 0,1 0 1 0 0,-1 0-1 0 0,0-1 1 0 0,0 1 0 0 0,0-1-1 0 0,0 1 1 0 0,0-1-1 0 0,-1 0 1 0 0,1 0-1 0 0,-1 0 1 0 0,1-1-1 0 0,-1 1 1 0 0,0-1-1 0 0,1 0 1 0 0,-1 0-1 0 0,-7 1 1 0 0,-23 1 37 0 0,-63-2-1 0 0,47-2-164 0 0,11 1-635 0 0,-74 1-471 0 0,76 1-2646 0 0,0 1-3637 0 0,17-1-4351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4.97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10453 0 0,'0'0'3959'0'0,"0"0"-2644"0"0,0 0-1097 0 0,0 0-150 0 0,2 7 163 0 0,3 5-159 0 0,-1 0 0 0 0,-1 0-1 0 0,0 0 1 0 0,0 1 0 0 0,-1-1 0 0 0,-1 1-1 0 0,0-1 1 0 0,-1 1 0 0 0,0 0-1 0 0,-1-1 1 0 0,-1 1 0 0 0,0 4-72 0 0,2-26-6679 0 0,6-9-3219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33.23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341 247 0 0 0,'-45'-104'0'0'0,"43"99"0"0"0,0-1 0 0 0,-1 0 0 0 0,0 1 0 0 0,0 0 0 0 0,-5-8 0 0 0,2 6 0 0 0,0-1 0 0 0,0 1 0 0 0,0-1 0 0 0,-1 1 0 0 0,0 0 0 0 0,-1 1 0 0 0,0 0 0 0 0,0 0 0 0 0,0 1 0 0 0,0-1 0 0 0,-1 2 0 0 0,0-1 0 0 0,0 2 0 0 0,0-1 0 0 0,-1 1 0 0 0,1 0 0 0 0,-1 1 0 0 0,1 0 0 0 0,-1 1 0 0 0,0-1 0 0 0,-16 2 0 0 0,20 0 0 0 0,0 0 0 0 0,0 0 0 0 0,0 1 0 0 0,0 0 0 0 0,0 0 0 0 0,0 0 0 0 0,0 1 0 0 0,0 0 0 0 0,1 0 0 0 0,-8 4 0 0 0,8-4 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33.62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0 0 0 0,'0'0'0'0'0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34.44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264 5 0 0 0,'-111'-4'0'0'0,"99"3"0"0"0,-20 2 0 0 0,30-1 0 0 0,0 1 0 0 0,0-1 0 0 0,0 1 0 0 0,0 0 0 0 0,0-1 0 0 0,0 1 0 0 0,-3 2 0 0 0,-5 3 0 0 0,5-4 0 0 0,0 2 0 0 0,0-1 0 0 0,0 0 0 0 0,1 1 0 0 0,-1 0 0 0 0,1 0 0 0 0,0 0 0 0 0,0 1 0 0 0,0-1 0 0 0,1 1 0 0 0,0 0 0 0 0,0 0 0 0 0,0 0 0 0 0,0 0 0 0 0,-1 7 0 0 0,0-2 0 0 0,1 1 0 0 0,0-1 0 0 0,1 1 0 0 0,0 0 0 0 0,1 0 0 0 0,0 0 0 0 0,1 13 0 0 0,1-11 0 0 0,0-1 0 0 0,1 0 0 0 0,0 1 0 0 0,1-1 0 0 0,0 0 0 0 0,1 0 0 0 0,6 12 0 0 0,-3-8 0 0 0,0-1 0 0 0,1-1 0 0 0,17 24 0 0 0,-19-30 0 0 0,0-1 0 0 0,1 0 0 0 0,-1-1 0 0 0,1 1 0 0 0,1-1 0 0 0,-1 0 0 0 0,17 8 0 0 0,-10-6 0 0 0,-5-3 0 0 0,1 1 0 0 0,1-1 0 0 0,-1 0 0 0 0,1-1 0 0 0,0-1 0 0 0,0 1 0 0 0,22 2 0 0 0,-31-6 69 0 0,1 0-1 0 0,0 1 0 0 0,-1-2 1 0 0,1 1-1 0 0,0 0 1 0 0,-1 0-1 0 0,1-1 1 0 0,0 0-1 0 0,-1 1 1 0 0,5-3-1 0 0,-2 0 141 0 0,0 0-1 0 0,0 0 1 0 0,7-8-1 0 0,34-26-423 0 0,21-18-635 0 0,-55 44 720 0 0,-1-1-1 0 0,0 0 1 0 0,11-16-1 0 0,-17 22 131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3:41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5760 350 0 0 0,'-105'-37'0'0'0,"72"27"200"0"0,21 9 259 0 0,0 0-46 0 0,-93-11 3699 0 0,-53-1-3309 0 0,-133-20-782 0 0,34 2 230 0 0,-23 17-617 0 0,-116-11-278 0 0,-196-5 469 0 0,75 0-258 0 0,42 11 135 0 0,86 8-1737 0 0,-166-14 5562 0 0,323 23-2607 0 0,-214-4 201 0 0,-293-34 2471 0 0,623 31-3408 0 0,66 8-9117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25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678 282 0 0 0,'-14'-102'0'0'0,"8"74"0"0"0,1 18 0 0 0,0 4 0 0 0,0-2 0 0 0,-1 0 0 0 0,1 1 0 0 0,-2-1 0 0 0,1 1 0 0 0,-1 1 0 0 0,-12-10 0 0 0,7 7 0 0 0,-1 1 0 0 0,1 0 0 0 0,-21-9 0 0 0,17 11 0 0 0,0 0 0 0 0,-1 1 0 0 0,1 1 0 0 0,-1 0 0 0 0,-25-1 0 0 0,-87 2 0 0 0,85 3 0 0 0,38 0 0 0 0,-1 1 0 0 0,1-1 0 0 0,0 1 0 0 0,-1 1 0 0 0,1-1 0 0 0,0 1 0 0 0,-1 0 0 0 0,1 1 0 0 0,0-1 0 0 0,-7 5 0 0 0,5-2 0 0 0,0 1 0 0 0,0 0 0 0 0,0 1 0 0 0,1-1 0 0 0,0 1 0 0 0,-7 9 0 0 0,1 2 0 0 0,1 0 0 0 0,1 0 0 0 0,0 1 0 0 0,2 0 0 0 0,-12 32 0 0 0,18-42 0 0 0,1 0 0 0 0,0 0 0 0 0,0 0 0 0 0,0 0 0 0 0,2 0 0 0 0,-1 1 0 0 0,1-1 0 0 0,0 0 0 0 0,1 0 0 0 0,2 12 0 0 0,0-9 0 0 0,0 1 0 0 0,1-1 0 0 0,0 0 0 0 0,1 0 0 0 0,1 0 0 0 0,12 19 0 0 0,-7-15 0 0 0,0-1 0 0 0,2 0 0 0 0,0 0 0 0 0,0-1 0 0 0,2-1 0 0 0,-1 0 0 0 0,29 18 0 0 0,-35-27 0 0 0,1-1 0 0 0,-1 1 0 0 0,0-1 0 0 0,1-1 0 0 0,-1 0 0 0 0,1 0 0 0 0,0-1 0 0 0,0 0 0 0 0,0 0 0 0 0,0-1 0 0 0,-1 0 0 0 0,16-3 0 0 0,-12 1 0 0 0,0-1 0 0 0,1-1 0 0 0,-1 0 0 0 0,0-1 0 0 0,12-7 0 0 0,-11 6 0 0 0,1 0 0 0 0,-1 0 0 0 0,21-4 0 0 0,-27 9 0 0 0,-4-1 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03.32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12 72 0 0 0,'0'0'11813'0'0,"-2"-2"-10754"0"0,-7-3 4816 0 0,17 6-5114 0 0,27 8-518 0 0,1-1 0 0 0,62 5 0 0 0,75-5 23 0 0,-85-5 1 0 0,150-1 207 0 0,-20 1-49 0 0,-164 0-240 0 0,26 1 244 0 0,-82-4-455 0 0,0-1 0 0 0,0 1-1 0 0,0-1 1 0 0,0 1-1 0 0,0-1 1 0 0,0 0 0 0 0,0 0-1 0 0,1 0 1 0 0,-3-2-1 0 0,-3-1-3 0 0,-31-13-101 0 0,21 10 14 0 0,1-1 1 0 0,0 0-1 0 0,1-1 1 0 0,-16-11-1 0 0,30 19 131 0 0,-1-1-1 0 0,0 1 1 0 0,1 0-1 0 0,0-1 1 0 0,-1 1-1 0 0,1-1 1 0 0,0 0-1 0 0,-1 1 1 0 0,1-1-1 0 0,0 0 1 0 0,0 0-1 0 0,1 1 1 0 0,-1-1-1 0 0,0 0 1 0 0,0 0-1 0 0,0-3 1 0 0,1 4-13 0 0,1 1 0 0 0,-1 0 0 0 0,0-1 0 0 0,0 1 0 0 0,1 0 0 0 0,-1-1 1 0 0,0 1-1 0 0,1 0 0 0 0,-1-1 0 0 0,0 1 0 0 0,0 0 0 0 0,1 0 0 0 0,-1-1 1 0 0,1 1-1 0 0,-1 0 0 0 0,0 0 0 0 0,1 0 0 0 0,-1-1 0 0 0,1 1 0 0 0,-1 0 0 0 0,0 0 1 0 0,1 0-1 0 0,-1 0 0 0 0,1 0 0 0 0,-1 0 0 0 0,0 0 0 0 0,1 0 0 0 0,-1 0 1 0 0,1 0-1 0 0,0 0 0 0 0,15 1-79 0 0,-16-1 77 0 0,16 3-18 0 0,-1 1 0 0 0,-1 0 0 0 0,1 2 0 0 0,18 8 0 0 0,-6-3 24 0 0,111 50 286 0 0,-97-42-35 0 0,-41-19-252 0 0,1 0 0 0 0,0 0 1 0 0,-1 1-1 0 0,1-1 0 0 0,0 0 0 0 0,-1 1 0 0 0,1-1 1 0 0,-1 0-1 0 0,1 1 0 0 0,0-1 0 0 0,-1 1 0 0 0,1-1 1 0 0,-1 1-1 0 0,1-1 0 0 0,-1 1 0 0 0,0-1 0 0 0,1 1 1 0 0,-1 0-1 0 0,1-1 0 0 0,-1 1 0 0 0,0 0 0 0 0,0-1 1 0 0,1 1-1 0 0,-1 0 0 0 0,0-1 0 0 0,0 1 0 0 0,0 0 1 0 0,0 0-1 0 0,0-1 0 0 0,0 1 0 0 0,0 0 0 0 0,0-1 1 0 0,0 1-1 0 0,0 0 0 0 0,0 0 0 0 0,0-1 0 0 0,-1 1 1 0 0,1 0-1 0 0,0-1 0 0 0,-1 1 0 0 0,1 0 0 0 0,0-1 1 0 0,-1 1-1 0 0,1-1 0 0 0,-1 2 0 0 0,-3 2 81 0 0,1 1-1 0 0,-1-1 1 0 0,-1 0-1 0 0,-6 6 1 0 0,5-5 9 0 0,-22 19-26 0 0,-2-2 0 0 0,0-1 0 0 0,-63 32 1 0 0,51-33-4101 0 0,0-2-3865 0 0,29-13-2819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10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0 0 0,'0'0'3618'0'0,"2"16"-2490"0"0,4 51 18 0 0,-5-40 718 0 0,0-1 0 0 0,-6 45 0 0 0,1-11-335 0 0,2-18-1039 0 0,1 3 112 0 0,4 63 0 0 0,1-94 345 0 0,0-4-3552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11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0 0 0,'0'0'4258'0'0,"0"3"-2909"0"0,1 4-745 0 0,0 0 0 0 0,0 1 0 0 0,1-1 0 0 0,0 0 1 0 0,1 0-1 0 0,3 9 0 0 0,6 18 442 0 0,-8-18-936 0 0,-1-1 0 0 0,-1 1-1 0 0,-1 0 1 0 0,0-1 0 0 0,-1 1-1 0 0,0 0 1 0 0,-5 25 0 0 0,4-33-534 0 0,0 0 0 0 0,1 12 0 0 0,0-15-383 0 0,0-5 514 0 0,0 1-1 0 0,0-1 1 0 0,1 1 0 0 0,-1 0 0 0 0,0-1 0 0 0,1 1 0 0 0,-1-1 0 0 0,1 0 0 0 0,-1 1-1 0 0,0-1 1 0 0,1 1 0 0 0,-1-1 0 0 0,1 0 0 0 0,-1 1 0 0 0,1-1 0 0 0,0 0-1 0 0,-1 1 1 0 0,1-1 0 0 0,-1 0 0 0 0,1 0 0 0 0,-1 0 0 0 0,1 1 0 0 0,0-1 0 0 0,-1 0-1 0 0,1 0 1 0 0,-1 0 0 0 0,2 0 0 0 0,1 0-719 0 0,1 1 551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1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487 39 0 0 0,'0'0'1828'0'0,"-22"-6"-1952"0"0,-66-20 30 0 0,84 25 78 0 0,-1-1 0 0 0,1 1 0 0 0,-1 0 0 0 0,1 0 1 0 0,-1 1-1 0 0,1-1 0 0 0,-10 1 0 0 0,4 1-21 0 0,-60-2-293 0 0,-122 6 452 0 0,188-5-198 0 0,0 0 1 0 0,0 1-1 0 0,0 0 1 0 0,0-1-1 0 0,0 2 1 0 0,0-1-1 0 0,1 0 1 0 0,-1 1-1 0 0,-5 2 1 0 0,9-3 73 0 0,-1 0 0 0 0,1 0 0 0 0,0 1 0 0 0,-1-1 0 0 0,1 0 0 0 0,0 0 0 0 0,0 0 0 0 0,0 0 0 0 0,0 0 0 0 0,0 0 0 0 0,0 1 0 0 0,0-1 0 0 0,0 2 0 0 0,0 3 88 0 0,-9 65 1416 0 0,8-57-1092 0 0,-1 0-47 0 0,1 0 0 0 0,0 0 0 0 0,1 0 1 0 0,1 1-1 0 0,4 23 0 0 0,3-8-151 0 0,27 98-136 0 0,-34-125-24 0 0,0 0 0 0 0,1 1 0 0 0,-1-1 0 0 0,1 0 0 0 0,-1 0 0 0 0,1 0 0 0 0,0 0 1 0 0,0 0-1 0 0,1 0 0 0 0,-1 0 0 0 0,0-1 0 0 0,1 1 0 0 0,0-1 0 0 0,0 0 0 0 0,-1 0 0 0 0,1 0 1 0 0,0 0-1 0 0,1 0 0 0 0,-1 0 0 0 0,0-1 0 0 0,0 0 0 0 0,1 0 0 0 0,-1 0 0 0 0,1 0 0 0 0,-1 0 0 0 0,1-1 1 0 0,4 1-1 0 0,38 1 659 0 0,-1-1 0 0 0,58-8 0 0 0,-59 3-772 0 0,30 0-1331 0 0,-27 2-4156 0 0,-36 2 4037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00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632 312 0 0 0,'-41'-103'0'0'0,"14"40"0"0"0,22 53 0 0 0,-14-18 0 0 0,14 20 0 0 0,-2 0 0 0 0,1 0 0 0 0,-1 0 0 0 0,0 1 0 0 0,-1 0 0 0 0,1 1 0 0 0,-2 0 0 0 0,1 0 0 0 0,0 0 0 0 0,-1 1 0 0 0,0 1 0 0 0,-1-1 0 0 0,1 1 0 0 0,0 1 0 0 0,-1 0 0 0 0,0 0 0 0 0,0 1 0 0 0,-17-2 0 0 0,-104 0 0 0 0,108 4 0 0 0,15 0 0 0 0,0 1 0 0 0,0 0 0 0 0,0 1 0 0 0,0-1 0 0 0,1 2 0 0 0,-1-1 0 0 0,0 1 0 0 0,-11 6 0 0 0,10-4 0 0 0,-1 1 0 0 0,1 0 0 0 0,1 0 0 0 0,-1 1 0 0 0,1 0 0 0 0,-7 8 0 0 0,8-7 0 0 0,1 1 0 0 0,0-1 0 0 0,1 1 0 0 0,0 0 0 0 0,0 0 0 0 0,1 1 0 0 0,1-1 0 0 0,-1 1 0 0 0,1 0 0 0 0,-2 18 0 0 0,1 0 0 0 0,1 0 0 0 0,3 48 0 0 0,2-61 0 0 0,0 1 0 0 0,1-1 0 0 0,1 0 0 0 0,0 0 0 0 0,1-1 0 0 0,0 1 0 0 0,11 17 0 0 0,-9-18 0 0 0,2 0 0 0 0,-1-1 0 0 0,2-1 0 0 0,-1 1 0 0 0,2-1 0 0 0,0-1 0 0 0,0 0 0 0 0,14 10 0 0 0,-2-4 0 0 0,0-1 0 0 0,1-1 0 0 0,42 18 0 0 0,-61-30 0 0 0,0-1 0 0 0,0 0 0 0 0,0-1 0 0 0,0 1 0 0 0,0-1 0 0 0,0 0 0 0 0,0 0 0 0 0,0-1 0 0 0,1 1 0 0 0,-1-1 0 0 0,0-1 0 0 0,0 1 0 0 0,1-1 0 0 0,-1 1 0 0 0,0-2 0 0 0,0 1 0 0 0,0 0 0 0 0,7-4 0 0 0,80-45 1794 0 0,-69 36-1557 0 0,-13 7-463 0 0,0 0 1 0 0,0 0-1 0 0,-1-1 0 0 0,0 0 1 0 0,0 0-1 0 0,-1-1 0 0 0,0 0 1 0 0,11-19-1 0 0,-15 21 226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5.220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7 1 13921 0 0,'0'0'2753'0'0,"0"0"-2229"0"0,0 0-476 0 0,0 0-48 0 0,0 0 96 0 0,0 0-96 0 0,0 0-176 0 0,0 0-8 0 0,0 0-340 0 0,0 0-537 0 0,-6 7-1015 0 0,6-7-2944 0 0,0 0-3281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0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577 477 0 0 0,'26'-101'0'0'0,"-25"96"0"0"0,1 0 0 0 0,-1 0 0 0 0,0 0 0 0 0,0 0 0 0 0,-1-1 0 0 0,1-6 0 0 0,-2 1 0 0 0,2-3 0 0 0,-1 0 0 0 0,-1 0 0 0 0,0 0 0 0 0,-1 0 0 0 0,-1 0 0 0 0,-7-22 0 0 0,5 21 0 0 0,0 1 0 0 0,-1 1 0 0 0,-1-1 0 0 0,0 1 0 0 0,-1 0 0 0 0,0 1 0 0 0,-1 0 0 0 0,-17-18 0 0 0,19 24 0 0 0,1-1 0 0 0,-2 1 0 0 0,1 1 0 0 0,-1-1 0 0 0,0 1 0 0 0,0 1 0 0 0,-1-1 0 0 0,1 2 0 0 0,-1-1 0 0 0,0 1 0 0 0,0 0 0 0 0,0 1 0 0 0,0 0 0 0 0,-17-2 0 0 0,11 4 0 0 0,0-1 0 0 0,0 2 0 0 0,0 0 0 0 0,1 1 0 0 0,-1 0 0 0 0,0 1 0 0 0,1 1 0 0 0,-20 7 0 0 0,12-3 0 0 0,1 2 0 0 0,0 1 0 0 0,0 0 0 0 0,1 1 0 0 0,1 1 0 0 0,-29 25 0 0 0,44-34 0 0 0,-1 1 0 0 0,1-1 0 0 0,0 1 0 0 0,1-1 0 0 0,-1 1 0 0 0,1 0 0 0 0,0 1 0 0 0,0-1 0 0 0,1 0 0 0 0,-1 1 0 0 0,1 0 0 0 0,0-1 0 0 0,1 1 0 0 0,-1 0 0 0 0,1 0 0 0 0,0 0 0 0 0,1 6 0 0 0,-1-3 0 0 0,2 0 0 0 0,-1 0 0 0 0,1 0 0 0 0,1 0 0 0 0,-1 0 0 0 0,2 0 0 0 0,-1 0 0 0 0,7 14 0 0 0,-2-9 0 0 0,0 0 0 0 0,1-1 0 0 0,0 0 0 0 0,1-1 0 0 0,1 0 0 0 0,0 0 0 0 0,1-1 0 0 0,0 0 0 0 0,0-1 0 0 0,1 0 0 0 0,0-1 0 0 0,19 11 0 0 0,-16-12 0 0 0,0 0 0 0 0,1 0 0 0 0,0-2 0 0 0,0 0 0 0 0,1-1 0 0 0,-1 0 0 0 0,1-2 0 0 0,0 0 0 0 0,0 0 0 0 0,27-1 0 0 0,-30-2 0 0 0,-5 0 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01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526 457 0 0 0,'0'0'1436'0'0,"13"-21"-958"0"0,40-69-45 0 0,-49 84-352 0 0,-1 0 0 0 0,0 0 0 0 0,2-9 1 0 0,-5 14-57 0 0,1 0 1 0 0,-1 0-1 0 0,0 0 1 0 0,0 0 0 0 0,0-1-1 0 0,0 1 1 0 0,0 0-1 0 0,0 0 1 0 0,0 0 0 0 0,-1-2-1 0 0,0-5 111 0 0,0 0-86 0 0,0 0 0 0 0,-1 0 0 0 0,0 0 0 0 0,0 1 0 0 0,-1-1 1 0 0,0 0-1 0 0,0 1 0 0 0,-1 0 0 0 0,0 0 0 0 0,-7-10 0 0 0,-3-1-238 0 0,-1-1 0 0 0,-23-21-1 0 0,23 26 42 0 0,-1 0 0 0 0,-1 1-1 0 0,1 0 1 0 0,-2 2-1 0 0,0 0 1 0 0,-24-11 0 0 0,33 18 42 0 0,0 0 1 0 0,-1 1 0 0 0,1 0 0 0 0,-1 1 0 0 0,0-1 0 0 0,1 2 0 0 0,-1 0-1 0 0,0 0 1 0 0,0 0 0 0 0,0 2 0 0 0,0-1 0 0 0,0 1 0 0 0,0 0 0 0 0,0 1 0 0 0,-13 4-1 0 0,12-1 66 0 0,-1 0 0 0 0,1 1 0 0 0,1 0-1 0 0,-1 0 1 0 0,-18 16 0 0 0,15-10 3 0 0,1 1 1 0 0,0 1-1 0 0,-14 18 1 0 0,22-25 35 0 0,1 1 0 0 0,-1-1 0 0 0,1 1 0 0 0,1 0 0 0 0,-1 0 0 0 0,1 0 0 0 0,1 0 0 0 0,-3 10 0 0 0,3-5 0 0 0,0 0 0 0 0,1 0 0 0 0,1 0 0 0 0,1 22 0 0 0,0-26 0 0 0,1-1 0 0 0,0 1 0 0 0,0-1 0 0 0,5 12 0 0 0,-3-10 0 0 0,0 3 0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0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0 0 0,'0'0'0'0'0,"130"25"0"0"0,-103-23 0 0 0,-9-2 0 0 0,-6 1 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28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0 0 0,'0'0'584'0'0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28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0,'0'0'0'0'0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29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12 0 0 0,'-9'-10'0'0'0,"11"8"0"0"0,-6 2 0 0 0,3 0 0 0 0</inkml:trace>
  <inkml:trace contextRef="#ctx0" brushRef="#br0" timeOffset="1">1 5 0 0 0,'0'0'0'0'0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5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0 0 0,'0'0'12068'0'0,"0"5"-10809"0"0,-1 0-872 0 0,1 1 1 0 0,0-1 0 0 0,1 0-1 0 0,-1 0 1 0 0,3 9 0 0 0,1 10 614 0 0,-1 1 0 0 0,-1 0 0 0 0,-3 49 1 0 0,-4-27-691 0 0,3-30-568 0 0,-1 21 1 0 0,5-33-2202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52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481 18 6129 0 0,'0'0'2521'0'0,"-20"-3"-2340"0"0,-65-8 19 0 0,70 9-21 0 0,0 1 0 0 0,-26 1 0 0 0,18 0-24 0 0,-10 0-47 0 0,-27 0 929 0 0,-97 11 0 0 0,156-11-1034 0 0,0 0 1 0 0,0 0-1 0 0,0 0 0 0 0,0 1 0 0 0,0-1 1 0 0,1 0-1 0 0,-1 1 0 0 0,0-1 1 0 0,0 0-1 0 0,0 1 0 0 0,0-1 0 0 0,0 1 1 0 0,1 0-1 0 0,-1-1 0 0 0,0 1 0 0 0,0 0 1 0 0,1-1-1 0 0,-1 1 0 0 0,-1 1 0 0 0,1 1 110 0 0,1-1 0 0 0,-1 0-1 0 0,0 0 1 0 0,1 1 0 0 0,-1-1-1 0 0,0 4 1 0 0,1-1 23 0 0,-3 28 606 0 0,3 58 0 0 0,1-40-327 0 0,0 8 166 0 0,0-22-361 0 0,-1 0 0 0 0,-7 44 0 0 0,6-71-97 0 0,0 18-1 0 0,1-22-5 0 0,1-5-72 0 0,-1 0 0 0 0,0 0 0 0 0,0 1 0 0 0,1-1 0 0 0,-1 0 0 0 0,1 0 0 0 0,-1 0 0 0 0,1 0 0 0 0,-1 0 0 0 0,1-1 0 0 0,-1 1 0 0 0,1 0 0 0 0,0 0 0 0 0,0 0 0 0 0,-1 0 0 0 0,1-1 0 0 0,0 1 0 0 0,0 0 0 0 0,0-1 0 0 0,0 1 0 0 0,0-1 0 0 0,0 1 0 0 0,0-1 0 0 0,0 1 0 0 0,2 0 0 0 0,4 1 166 0 0,-1 0 0 0 0,14 2 0 0 0,-17-3-215 0 0,39 4 501 0 0,-1-2-1 0 0,55-3 1 0 0,-48 0-137 0 0,64-3 223 0 0,-89 1-738 0 0,-1-1-1 0 0,43-10 1 0 0,-58 10-1403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4:59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619 831 0 0 0,'109'-36'0'0'0,"-76"23"96"0"0,-20 2 252 0 0,-7 6-107 0 0,12-13 824 0 0,0 0-1 0 0,-1-1 0 0 0,-1-1 0 0 0,16-24 0 0 0,-24 31-763 0 0,-1-1 1 0 0,0 1 0 0 0,-1-1 0 0 0,-1 0 0 0 0,0 0-1 0 0,0-1 1 0 0,-2 1 0 0 0,3-21 0 0 0,-4 21-300 0 0,-1 0-1 0 0,-1 1 1 0 0,0-1 0 0 0,-1 0 0 0 0,-1 0 0 0 0,0 0-1 0 0,0 1 1 0 0,-2-1 0 0 0,1 1 0 0 0,-2 0-1 0 0,0 0 1 0 0,-1 0 0 0 0,0 1 0 0 0,-13-21 0 0 0,2 10-132 0 0,-1 0 0 0 0,0 1 1 0 0,-2 1-1 0 0,0 1 1 0 0,-2 1-1 0 0,0 0 1 0 0,-1 2-1 0 0,0 1 1 0 0,-2 0-1 0 0,0 2 1 0 0,0 1-1 0 0,-1 1 1 0 0,-1 1-1 0 0,-37-9 0 0 0,47 15 180 0 0,-1 2 0 0 0,1 1 0 0 0,-1 0 0 0 0,1 1 0 0 0,-1 1-1 0 0,0 0 1 0 0,1 1 0 0 0,-1 1 0 0 0,1 1 0 0 0,-1 1-1 0 0,1 0 1 0 0,0 1 0 0 0,1 1 0 0 0,-1 1 0 0 0,1 0-1 0 0,-17 11 1 0 0,19-10-60 0 0,1 0 0 0 0,0 2-1 0 0,1-1 1 0 0,0 2-1 0 0,0 0 1 0 0,1 0 0 0 0,1 1-1 0 0,-1 0 1 0 0,2 1-1 0 0,0 0 1 0 0,1 0 0 0 0,0 1-1 0 0,-8 20 1 0 0,7-8-81 0 0,1 1 0 0 0,1 0 0 0 0,2 0 0 0 0,0 0 0 0 0,2 1 0 0 0,1-1 0 0 0,2 43 0 0 0,1-60 102 0 0,0-1 1 0 0,1 1 0 0 0,0-1-1 0 0,0 0 1 0 0,1 0 0 0 0,0 1-1 0 0,0-2 1 0 0,1 1 0 0 0,1 0-1 0 0,-1-1 1 0 0,1 0 0 0 0,7 9-1 0 0,-3-7 69 0 0,0 0-1 0 0,1 0 0 0 0,0-1 0 0 0,1 0 1 0 0,-1 0-1 0 0,2-2 0 0 0,22 14 0 0 0,2-4-90 0 0,71 23 1 0 0,-8-12-6013 0 0,-85-24 4503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00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761 667 0 0 0,'27'-107'0'0'0,"-26"101"0"0"0,1 1 0 0 0,-1-1 0 0 0,0 0 0 0 0,0 0 0 0 0,-1 0 0 0 0,0-6 0 0 0,0 2 0 0 0,0-12 0 0 0,-1 1 0 0 0,-1 0 0 0 0,-1 0 0 0 0,-1 0 0 0 0,-1 0 0 0 0,-7-21 0 0 0,5 22 0 0 0,-1 1 0 0 0,-1 0 0 0 0,0 0 0 0 0,-1 1 0 0 0,-1 0 0 0 0,-1 1 0 0 0,-1 1 0 0 0,0-1 0 0 0,-1 2 0 0 0,0 0 0 0 0,-1 1 0 0 0,-33-24 0 0 0,30 26 156 0 0,0 1-1 0 0,-1 1 1 0 0,-1 0 0 0 0,1 2 0 0 0,-1 0-1 0 0,0 1 1 0 0,-1 1 0 0 0,0 1 0 0 0,0 1-1 0 0,0 1 1 0 0,0 0 0 0 0,-43 2-1 0 0,52 2-148 0 0,-1 1-1 0 0,1 0 0 0 0,0 1 0 0 0,0 0 0 0 0,0 1 0 0 0,0 0 0 0 0,1 1 1 0 0,0 1-1 0 0,-14 8 0 0 0,12-6-92 0 0,0 1 0 0 0,1 0-1 0 0,0 1 1 0 0,0 1 0 0 0,2-1 0 0 0,-1 2 0 0 0,-10 14-1 0 0,15-17 94 0 0,0 1-1 0 0,1 0 0 0 0,0 0 0 0 0,1 0 0 0 0,0 0 1 0 0,0 1-1 0 0,1 0 0 0 0,1 0 0 0 0,0 0 1 0 0,0 0-1 0 0,1 0 0 0 0,0 0 0 0 0,1 0 0 0 0,0 0 1 0 0,1 0-1 0 0,0 0 0 0 0,4 14 0 0 0,5 20-1073 0 0,9 33 542 0 0,-15-65 736 0 0,1 1 1 0 0,0-1 1 0 0,12 20-1 0 0,-2-9 901 0 0,1 0 0 0 0,32 36-1 0 0,-35-46-634 0 0,1 0-1 0 0,1-1 0 0 0,0-1 0 0 0,31 20 0 0 0,-23-20-194 0 0,0 0 1 0 0,1-2-1 0 0,1 0 0 0 0,-1-2 1 0 0,41 8-1 0 0,-32-10-1289 0 0,1-1 0 0 0,0-2 0 0 0,60-3 0 0 0,-76-1-1862 0 0,-4-1 1572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6.383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 0 11385 0 0,'0'0'4688'0'0,"0"0"-4564"0"0,0 0-124 0 0,0 0-88 0 0,0 0 88 0 0,0 0 0 0 0,0 0-880 0 0,0 0-828 0 0,0 0-2176 0 0,0 0-3037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13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5086 913 0 0 0,'0'0'6383'0'0,"-17"0"-5925"0"0,-6-1-276 0 0,-55-1 670 0 0,-45-7 1327 0 0,18 1-2183 0 0,-269-27 1367 0 0,329 29-1088 0 0,-253-7-1060 0 0,166 11 815 0 0,-59-14 462 0 0,33 0-345 0 0,-5 9-544 0 0,-151-12-86 0 0,170 2 973 0 0,-221-19 292 0 0,-263 19-418 0 0,285 6 166 0 0,16 1 28 0 0,-51-2-308 0 0,-17 11 206 0 0,202 2-68 0 0,-20 5 405 0 0,210-6-742 0 0,1-1 0 0 0,0 1 0 0 0,-1-1 0 0 0,1 0-1 0 0,-1 0 1 0 0,1 1 0 0 0,0-1 0 0 0,0-1 0 0 0,-1 1-1 0 0,1 0 1 0 0,0 0 0 0 0,0-1 0 0 0,-2-1 0 0 0,-14-9-144 0 0,18 12 109 0 0,-1-1 1 0 0,0 1-1 0 0,1-1 0 0 0,-1 1 1 0 0,1-1-1 0 0,-1 0 0 0 0,1 1 1 0 0,-1-1-1 0 0,1 0 0 0 0,0 1 1 0 0,-1-1-1 0 0,1 0 0 0 0,0 1 0 0 0,0-1 1 0 0,-1 0-1 0 0,1 1 0 0 0,0-1 1 0 0,0 0-1 0 0,0 0 0 0 0,0-1 1 0 0,0-20 259 0 0,0 15-291 0 0,-1-2-93 0 0,1 1 0 0 0,-2 0-1 0 0,-4-17 1 0 0,4 15-63 0 0,0 0 0 0 0,-2-11-1 0 0,3-2 17 0 0,0 0 0 0 0,1 0 0 0 0,6-38 0 0 0,-4 38-278 0 0,0-27 1 0 0,-2 31-768 0 0,1 1 0 0 0,6-31 0 0 0,-3 30 1049 0 0,1 0-1 0 0,1 1 0 0 0,15-33 0 0 0,-18 47 176 0 0,-1-1 0 0 0,-1 1 0 0 0,1 0-1 0 0,0-1 1 0 0,-1 1 0 0 0,0-1 0 0 0,0 1 0 0 0,-1-1-1 0 0,1 1 1 0 0,-1-8 0 0 0,0 12-71 0 0,18 0-2321 0 0,98 1 244 0 0,139-3 119 0 0,-238 1 1696 0 0,216-12-1333 0 0,309-24 3361 0 0,-193 27-1120 0 0,-196 9-502 0 0,371-3 2298 0 0,-105 13-2858 0 0,392 51 262 0 0,-464-21 472 0 0,-128-14-206 0 0,-94-12-26 0 0,140 10 230 0 0,-45-6-306 0 0,-103-5 57 0 0,104 10 1664 0 0,-195-21-677 0 0,-20-1-664 0 0,0 0 0 0 0,-1 1 1 0 0,1-1-1 0 0,-1 1 0 0 0,10 2 0 0 0,-15-3-318 0 0,0 0 0 0 0,1 1-1 0 0,-1-1 1 0 0,1 0 0 0 0,-1 0 0 0 0,0 0 0 0 0,1 0-1 0 0,-1 0 1 0 0,1 0 0 0 0,-1 1 0 0 0,0-1 0 0 0,1 0-1 0 0,-1 0 1 0 0,0 1 0 0 0,1-1 0 0 0,-1 0 0 0 0,0 0-1 0 0,1 1 1 0 0,-1-1 0 0 0,0 1 0 0 0,-8 1 1550 0 0,8-2-1607 0 0,-19 3 56 0 0,0-1 0 0 0,0-1-1 0 0,-26-1 1 0 0,-57-11-37 0 0,66 7-34 0 0,-296-28-824 0 0,173 19 584 0 0,-70-3 238 0 0,157 17-276 0 0,-343-13-902 0 0,40-8 429 0 0,184 10 965 0 0,103 5-83 0 0,-70-8 101 0 0,-62-2-566 0 0,-259 12-536 0 0,275-8 705 0 0,56 2 93 0 0,-141-2 15 0 0,103 4 490 0 0,-84-1 231 0 0,168 8-545 0 0,-197-1 356 0 0,194-2-46 0 0,-88-1 916 0 0,110 3-978 0 0,-29 1-850 0 0,39 2-6640 0 0,64-2 2945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17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736 797 0 0 0,'43'-108'0'0'0,"-41"103"0"0"0,0-1 0 0 0,0 0 0 0 0,0 0 0 0 0,2-10 0 0 0,-3 7 0 0 0,1-6 103 0 0,0 0 0 0 0,0 0 1 0 0,-2-26-1 0 0,-8-45 474 0 0,5 65-523 0 0,-2-24 305 0 0,-10-69 782 0 0,11 96-1088 0 0,-1-1 0 0 0,0 1 0 0 0,-2 0 0 0 0,-8-18 0 0 0,7 19-102 0 0,-1 0 1 0 0,-1 0 0 0 0,-14-17 0 0 0,19 27-41 0 0,0 1-1 0 0,-1 1 1 0 0,0-1 0 0 0,0 1-1 0 0,0 0 1 0 0,-1 0 0 0 0,1 1 0 0 0,-1 0-1 0 0,0 0 1 0 0,-12-4 0 0 0,-5 0-8 0 0,1 1 1 0 0,-2 1-1 0 0,-34-3 1 0 0,17 5 50 0 0,-53 2 0 0 0,85 3-9 0 0,0 0 0 0 0,0 0 0 0 0,0 1 0 0 0,1 0 0 0 0,-1 0 0 0 0,0 1 0 0 0,1 1 0 0 0,-1-1 0 0 0,1 2 0 0 0,0-1 0 0 0,0 1 0 0 0,1 1-1 0 0,0-1 1 0 0,0 2 0 0 0,0-1 0 0 0,0 1 0 0 0,1 0 0 0 0,0 0 0 0 0,1 1 0 0 0,-10 14 0 0 0,2 2 55 0 0,-21 46 0 0 0,6-9 0 0 0,17-40 0 0 0,2 1 0 0 0,-13 39 0 0 0,19-46 0 0 0,1 0 0 0 0,0 0 0 0 0,0 0 0 0 0,2 0 0 0 0,0 21 0 0 0,0 31 0 0 0,0-43 0 0 0,1-1 0 0 0,0 1 0 0 0,2-1 0 0 0,8 38 0 0 0,-8-53 34 0 0,1 0 1 0 0,1 0-1 0 0,0-1 1 0 0,0 0-1 0 0,0 1 1 0 0,1-1-1 0 0,0-1 1 0 0,0 1-1 0 0,11 10 1 0 0,6 3 203 0 0,32 24 0 0 0,-39-33-201 0 0,8 7 403 0 0,0-1 0 0 0,1-2 1 0 0,0 0-1 0 0,30 12 0 0 0,-46-25-78 0 0,0 0-1 0 0,0 0 0 0 0,1-1 0 0 0,-1 0 0 0 0,0 0 0 0 0,1-1 1 0 0,12-1-1 0 0,2 0-86 0 0,21-2 148 0 0,0-1 0 0 0,61-15 1 0 0,-81 14-245 0 0,0-2 1 0 0,-1 0 0 0 0,0-2 0 0 0,40-20 0 0 0,-45 19-879 0 0,-1-1 0 0 0,-1 0 0 0 0,24-21 0 0 0,-17 8-3239 0 0,-16 16 2279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18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816 543 0 0 0,'44'-109'0'0'0,"-35"80"45"0"0,-9 19 119 0 0,0 3 30 0 0,0-75 3492 0 0,0 76-3572 0 0,-1 0 0 0 0,-1 0-1 0 0,1 0 1 0 0,-1 0 0 0 0,0 1 0 0 0,-4-10 0 0 0,-19-31-203 0 0,14 30 86 0 0,-1-1 0 0 0,0 1 0 0 0,-2 1 0 0 0,1 1 0 0 0,-2 0 0 0 0,0 0 0 0 0,-1 1-1 0 0,0 1 1 0 0,-29-16 0 0 0,34 23 64 0 0,0 0-1 0 0,0 1 0 0 0,0 0 0 0 0,-22-3 0 0 0,-48-4 8 0 0,57 9-63 0 0,-8-2-58 0 0,1 0 406 0 0,0 1-1 0 0,-1 1 0 0 0,-42 4 0 0 0,47 3-167 0 0,0 1 0 0 0,-33 13 0 0 0,49-16-141 0 0,5-1 12 0 0,0 1 1 0 0,-1 0 0 0 0,1 0-1 0 0,0 1 1 0 0,0 0-1 0 0,1 0 1 0 0,-1 0-1 0 0,1 0 1 0 0,0 1 0 0 0,0 0-1 0 0,0 0 1 0 0,1 1-1 0 0,0-1 1 0 0,0 1-1 0 0,0 0 1 0 0,-3 7 0 0 0,-4 11 219 0 0,2-1 0 0 0,0 1 0 0 0,-5 27 0 0 0,8-31-276 0 0,2-5 69 0 0,1-1 0 0 0,0 1 0 0 0,1 0 0 0 0,1 0 0 0 0,0 0 0 0 0,1 0 0 0 0,1 0 0 0 0,0 0 0 0 0,1 0 0 0 0,1 0 0 0 0,0 0 0 0 0,1-1 0 0 0,0 1 0 0 0,1-1 0 0 0,8 15 0 0 0,-12-28-68 0 0,37 69 130 0 0,-32-59-55 0 0,2-1 0 0 0,-1 0 0 0 0,1 0 0 0 0,12 11 0 0 0,-1-5 73 0 0,0 0 1 0 0,1-1-1 0 0,1-1 0 0 0,0-1 1 0 0,0 0-1 0 0,2-2 1 0 0,41 15-1 0 0,-50-23-5 0 0,0 0 0 0 0,-1-1 0 0 0,1-1 0 0 0,23 0-1 0 0,-12-1-35 0 0,-15 0-15 0 0,0 0 0 0 0,0-1 0 0 0,0-1-1 0 0,11-2 1 0 0,38-14 669 0 0,-55 17-703 0 0,16-6 138 0 0,0-1-1 0 0,-1-1 0 0 0,0-1 0 0 0,0-1 0 0 0,26-19 0 0 0,-28 16-1178 0 0,0 0-1 0 0,27-31 0 0 0,-28 23-2191 0 0,-6 7-1811 0 0,-6 8 831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37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4785 0 0,'0'0'14334'0'0,"6"23"-13749"0"0,19 74-43 0 0,-20-77-68 0 0,4 28 1 0 0,-7-32-228 0 0,0-3-196 0 0,-1 0-1 0 0,0 0 1 0 0,-1 1 0 0 0,-1-1-1 0 0,-3 23 1 0 0,2-49-9429 0 0,-5-17 272 0 0,0 7 5844 0 0,6 14 3262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37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0 0 0,'0'0'14651'0'0,"18"-14"-14275"0"0,54-41-60 0 0,-71 53-300 0 0,1 1 1 0 0,-1 0-1 0 0,1 0 0 0 0,0 1 0 0 0,-1-1 0 0 0,1 0 0 0 0,0 0 1 0 0,0 1-1 0 0,-1-1 0 0 0,1 1 0 0 0,0 0 0 0 0,0-1 1 0 0,2 1-1 0 0,-3 0 1 0 0,0 1 0 0 0,0-1 0 0 0,0 0-1 0 0,0 1 1 0 0,0-1 0 0 0,0 0 0 0 0,0 1 0 0 0,-1-1 0 0 0,1 1 0 0 0,0 0 0 0 0,0-1 0 0 0,0 1 0 0 0,1 1 0 0 0,3 3 107 0 0,2-1 79 0 0,0 1-1 0 0,0 0 0 0 0,0 1 0 0 0,-1-1 0 0 0,11 13 0 0 0,-15-16-143 0 0,-1 0 0 0 0,1 0-1 0 0,-1 0 1 0 0,0 0-1 0 0,0 0 1 0 0,0 0 0 0 0,0 1-1 0 0,0-1 1 0 0,-1 0-1 0 0,1 0 1 0 0,-1 1 0 0 0,1-1-1 0 0,-1 0 1 0 0,0 1-1 0 0,0-1 1 0 0,0 0 0 0 0,0 1-1 0 0,0-1 1 0 0,-1 0-1 0 0,1 1 1 0 0,-1-1 0 0 0,1 0-1 0 0,-1 0 1 0 0,0 1-1 0 0,0-1 1 0 0,-2 3 0 0 0,0 0-7 0 0,0-1 0 0 0,0 0 0 0 0,-1 0 1 0 0,1 0-1 0 0,-1 0 0 0 0,0-1 0 0 0,0 0 0 0 0,-7 5 1 0 0,-38 20-135 0 0,32-20 10 0 0,10-5 62 0 0,5-2-26 0 0,0 0 0 0 0,0 0 0 0 0,0 0 0 0 0,0 1 0 0 0,0-1 0 0 0,-3 2 0 0 0,5-3 36 0 0,0 1 0 0 0,0-1 0 0 0,0 0-1 0 0,-1 1 1 0 0,1-1 0 0 0,0 0 0 0 0,0 1-1 0 0,0-1 1 0 0,0 1 0 0 0,0-1 0 0 0,-1 0 0 0 0,1 1-1 0 0,0-1 1 0 0,0 0 0 0 0,0 1 0 0 0,0-1-1 0 0,0 1 1 0 0,0-1 0 0 0,0 0 0 0 0,1 1-1 0 0,-1-1 1 0 0,0 1 0 0 0,0-1 0 0 0,0 0-1 0 0,0 1 1 0 0,0-1 0 0 0,1 0 0 0 0,-1 1-1 0 0,0-1 1 0 0,0 0 0 0 0,0 1 0 0 0,1-1 0 0 0,-1 0-1 0 0,0 0 1 0 0,0 1 0 0 0,1-1 0 0 0,-1 0-1 0 0,0 0 1 0 0,1 1 0 0 0,-1-1 0 0 0,0 0-1 0 0,1 0 1 0 0,-1 0 0 0 0,1 0 0 0 0,16 12 192 0 0,1-2 1 0 0,28 12 0 0 0,18 10 224 0 0,-58-28-389 0 0,25 17 171 0 0,-28-19-219 0 0,0 0 0 0 0,-1 0 0 0 0,0 0 0 0 0,1 1-1 0 0,-1-1 1 0 0,0 1 0 0 0,0-1 0 0 0,2 6 0 0 0,-2 0-1625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3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7346 0 0,'0'0'11213'0'0,"20"5"-11035"0"0,58 19 34 0 0,-55-15-35 0 0,-23-8-169 0 0,0-1 0 0 0,1 0 0 0 0,-1 0 0 0 0,0 0 1 0 0,0 0-1 0 0,1 1 0 0 0,-1-1 0 0 0,0 0 0 0 0,0 0 1 0 0,0 1-1 0 0,1-1 0 0 0,-1 0 0 0 0,0 0 0 0 0,0 1 1 0 0,0-1-1 0 0,0 0 0 0 0,0 1 0 0 0,1-1 0 0 0,-1 0 1 0 0,0 0-1 0 0,0 1 0 0 0,0-1 0 0 0,0 3 81 0 0,1-1-26 0 0,-1 0 0 0 0,1 0 0 0 0,-1-1 0 0 0,0 1 0 0 0,0 0 1 0 0,0 0-1 0 0,0 0 0 0 0,0 0 0 0 0,0-1 0 0 0,0 1 0 0 0,-1 0 0 0 0,1 0 0 0 0,-1-1 1 0 0,1 1-1 0 0,-1 0 0 0 0,0 0 0 0 0,1-1 0 0 0,-1 1 0 0 0,0-1 0 0 0,-1 3 0 0 0,-4 3 141 0 0,0 0-1 0 0,-13 13 0 0 0,1-2 1 0 0,16-15-188 0 0,-1 0 0 0 0,1 0 1 0 0,0 0-1 0 0,0 1 0 0 0,0-1 0 0 0,0 1 1 0 0,1-1-1 0 0,0 1 0 0 0,-1 0 0 0 0,1-1 1 0 0,0 1-1 0 0,1 0 0 0 0,-1 0 0 0 0,1 0 1 0 0,-1 7-1 0 0,1-10-4 0 0,1 0 0 0 0,-1-1 0 0 0,0 1 0 0 0,0 0 1 0 0,0 0-1 0 0,0 0 0 0 0,1 0 0 0 0,-1-1 0 0 0,0 1 0 0 0,1 0 0 0 0,-1 0 0 0 0,1-1 1 0 0,-1 1-1 0 0,1 0 0 0 0,-1-1 0 0 0,1 1 0 0 0,-1 0 0 0 0,1-1 0 0 0,0 1 0 0 0,1 1 21 0 0,0-1 0 0 0,0 0 0 0 0,0 0-1 0 0,0 0 1 0 0,0 0 0 0 0,0 0 0 0 0,3 0-1 0 0,3 1 54 0 0,-1 0 0 0 0,1-1 0 0 0,10 0 0 0 0,-17-1-152 0 0,7 1 146 0 0,-1-1 0 0 0,0 0 0 0 0,1-1 0 0 0,8-1 0 0 0,-14 2-300 0 0,0-1 1 0 0,-1 1 0 0 0,1-1 0 0 0,0 0 0 0 0,0 1-1 0 0,-1-1 1 0 0,1 0 0 0 0,-1 0 0 0 0,1 0-1 0 0,-1 0 1 0 0,1 0 0 0 0,-1 0 0 0 0,1-1-1 0 0,-1 1 1 0 0,0 0 0 0 0,0-1 0 0 0,0 1-1 0 0,0-1 1 0 0,0 1 0 0 0,0-1 0 0 0,0 0-1 0 0,1-2 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3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18 14067 0 0,'0'0'7960'0'0,"-24"-2"-7798"0"0,-72-5-89 0 0,-13 4-559 0 0,52 3-2557 0 0,36-2-664 0 0,9-2-3248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38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5329 0 0,'0'0'14378'0'0,"6"20"-13114"0"0,18 61-326 0 0,-17-53-432 0 0,-7-16-123 0 0,-1-5-212 0 0,0 0-25 0 0,0 1-1 0 0,0-1 1 0 0,-4 11 0 0 0,-2 13-1377 0 0,7-10-2993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39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11899 0 0,'0'0'9208'0'0,"13"22"-8513"0"0,37 72-171 0 0,-47-88-453 0 0,0 1 0 0 0,0-1 0 0 0,1 9 0 0 0,-3-13-45 0 0,-1 0-1 0 0,0-1 1 0 0,0 1-1 0 0,0 0 0 0 0,0 0 1 0 0,0-1-1 0 0,-1 4 1 0 0,1 5 66 0 0,-1 3-106 0 0,-1 1 0 0 0,0 0 1 0 0,0-1-1 0 0,-1 0 0 0 0,-1 1 0 0 0,-7 16 0 0 0,28-99-1509 0 0,5-58 799 0 0,-10 44 528 0 0,-11 76 229 0 0,0 0 1 0 0,1 0-1 0 0,0 0 1 0 0,0 1 0 0 0,1-1-1 0 0,5-10 1 0 0,-7 15-18 0 0,1 0 1 0 0,-1 1-1 0 0,0-1 0 0 0,0 1 1 0 0,1-1-1 0 0,-1 1 0 0 0,0 0 1 0 0,1-1-1 0 0,-1 1 0 0 0,1 0 1 0 0,0 0-1 0 0,-1 0 0 0 0,1 0 1 0 0,0 1-1 0 0,0-1 0 0 0,0 0 1 0 0,-1 1-1 0 0,1-1 0 0 0,0 1 1 0 0,0-1-1 0 0,0 1 0 0 0,0 0 1 0 0,0 0-1 0 0,0 0 0 0 0,0 0 1 0 0,0 0-1 0 0,0 1 0 0 0,0-1 1 0 0,2 1-1 0 0,-2 0 9 0 0,0 0 1 0 0,0-1-1 0 0,0 1 0 0 0,0 0 0 0 0,0 1 1 0 0,0-1-1 0 0,0 0 0 0 0,0 1 0 0 0,0-1 1 0 0,0 1-1 0 0,-1-1 0 0 0,1 1 0 0 0,-1 0 1 0 0,1 0-1 0 0,-1-1 0 0 0,0 1 0 0 0,1 0 1 0 0,-1 0-1 0 0,0 1 0 0 0,0-1 0 0 0,1 4 1 0 0,-1-1 58 0 0,0 0 0 0 0,0 0 1 0 0,0 0-1 0 0,-1 0 1 0 0,1 0-1 0 0,-1 0 0 0 0,0 0 1 0 0,-2 10-1 0 0,1-12-57 0 0,1 0 0 0 0,-1 0 0 0 0,0-1 0 0 0,-1 1 0 0 0,1 0 0 0 0,0-1 0 0 0,-1 1 0 0 0,1-1 0 0 0,-1 0 1 0 0,0 1-1 0 0,0-1 0 0 0,0 0 0 0 0,0 0 0 0 0,0 0 0 0 0,0 0 0 0 0,-4 2 0 0 0,-4 2 30 0 0,0-1 0 0 0,-20 9 0 0 0,0 0-81 0 0,29-14 25 0 0,1 0-1 0 0,0 0 1 0 0,0 0-1 0 0,-1 1 1 0 0,1-1 0 0 0,0 0-1 0 0,0 0 1 0 0,0 1-1 0 0,-1-1 1 0 0,1 0 0 0 0,0 0-1 0 0,0 1 1 0 0,0-1 0 0 0,0 0-1 0 0,-1 0 1 0 0,1 1-1 0 0,0-1 1 0 0,0 0 0 0 0,0 1-1 0 0,0-1 1 0 0,0 0-1 0 0,0 1 1 0 0,0-1 0 0 0,0 0-1 0 0,0 1 1 0 0,0-1-1 0 0,0 0 1 0 0,0 1 0 0 0,0-1-1 0 0,0 0 1 0 0,0 0 0 0 0,0 1-1 0 0,1-1 1 0 0,-1 0-1 0 0,0 1 1 0 0,0-1 0 0 0,0 0-1 0 0,0 1 1 0 0,0-1-1 0 0,1 0 1 0 0,8 11 65 0 0,-9-11-62 0 0,23 19 118 0 0,32 21 1 0 0,-11-9-60 0 0,-38-26-154 0 0,0-1-121 0 0,-1 0 1 0 0,0 0-1 0 0,0 0 0 0 0,-1 0 1 0 0,1 1-1 0 0,6 8 0 0 0,-8-10-836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39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12827 0 0,'0'0'11670'0'0,"2"20"-11314"0"0,1 60-164 0 0,-3-77-178 0 0,0 0-1 0 0,1 0 0 0 0,-2-1 1 0 0,1 1-1 0 0,0 0 0 0 0,0-1 1 0 0,-1 1-1 0 0,1 0 0 0 0,-2 3 1 0 0,0 0 4 0 0,0 4-384 0 0,1-1 0 0 0,0 10 0 0 0,2-6-2704 0 0,0-2-3661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7T00:56:37.45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180 1 11489 0 0,'0'0'1799'0'0,"0"0"-1458"0"0,0 0-354 0 0,-4 8 52 0 0,1 69 832 0 0,14-48-575 0 0,-2 0 0 0 0,0 1 1 0 0,-2 0-1 0 0,-1 0 0 0 0,-2 1 0 0 0,0-1 1 0 0,-2 27-297 0 0,-2-48 13 0 0,0 0 1 0 0,-1-1-1 0 0,1 1 0 0 0,-2-1 1 0 0,1 1-1 0 0,-1-1 1 0 0,-1 0-1 0 0,1 0 1 0 0,-2 0-1 0 0,1 0 1 0 0,-1 0-1 0 0,0-1 1 0 0,0 1-1 0 0,-1-1 1 0 0,0 0-1 0 0,0-1 0 0 0,-1 1 1 0 0,0-1-1 0 0,0 0 1 0 0,0 0-1 0 0,-1-1 1 0 0,0 0-1 0 0,0 0 1 0 0,0-1-1 0 0,-1 1 1 0 0,0-2-1 0 0,1 1 1 0 0,-1-1-1 0 0,0 0 1 0 0,-6 1-14 0 0,-60 2-179 0 0,82 15-599 0 0,18 24 899 0 0,-3 0 0 0 0,-2 2 1 0 0,-2 0-1 0 0,-2 1 1 0 0,-2 1-1 0 0,-2 1 0 0 0,-2 0 1 0 0,-2 0-1 0 0,-3 1 0 0 0,-1 29-121 0 0,-4-76-210 0 0,3 20-435 0 0,3-8-5078 0 0,0-7-4479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43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920 239 0 0 0,'-110'-99'0'0'0,"76"71"0"0"0,17 20 0 0 0,5 4 0 0 0,-114-52 0 0 0,99 47 0 0 0,0 0 0 0 0,-51-9 0 0 0,57 15 0 0 0,-33-1 0 0 0,45 4 0 0 0,0 0 0 0 0,0 1 0 0 0,0 0 0 0 0,0 1 0 0 0,0 0 0 0 0,-10 4 0 0 0,-30 10 204 0 0,-28 11 528 0 0,66-22-609 0 0,-1 1-1 0 0,1 0 0 0 0,0 0 1 0 0,-11 9-1 0 0,16-9 11 0 0,-1 1 0 0 0,2 0-1 0 0,-1 0 1 0 0,1 0 0 0 0,0 0-1 0 0,0 1 1 0 0,1 0 0 0 0,-5 11-1 0 0,-5 10 313 0 0,-2 1 283 0 0,-7 13 277 0 0,14-29-833 0 0,-11 24-1 0 0,17-32-172 0 0,1 0-1 0 0,0 0 1 0 0,0 0-1 0 0,1 0 0 0 0,0 0 1 0 0,0 1-1 0 0,0 8 0 0 0,1-5 70 0 0,1 0-1 0 0,1-1 1 0 0,0 1-1 0 0,0 0 1 0 0,0-1-1 0 0,1 0 1 0 0,7 14-1 0 0,36 62 1078 0 0,-27-52-630 0 0,31 59-858 0 0,-39-77 145 0 0,0-1 0 0 0,0-1 0 0 0,1 0 0 0 0,24 19 0 0 0,-16-14-144 0 0,-9-8-46 0 0,1 0 0 0 0,0-1 0 0 0,21 13 0 0 0,-26-19 303 0 0,0 1 0 0 0,1-1 0 0 0,0 0 0 0 0,-1-1 0 0 0,1 1 0 0 0,0-1 0 0 0,0-1 0 0 0,13 1 0 0 0,0-1 61 0 0,77 1 217 0 0,-84-3-119 0 0,-1 0 1 0 0,0-1-1 0 0,1 0 0 0 0,-1-2 1 0 0,16-5-1 0 0,117-62 249 0 0,-125 60-357 0 0,-4 2 3 0 0,3-1 78 0 0,0-2-1 0 0,30-22 1 0 0,-45 30-48 0 0,1-1 1 0 0,-1 0-1 0 0,-1 0 0 0 0,1 0 0 0 0,-1-1 1 0 0,0 1-1 0 0,0-1 0 0 0,0 0 1 0 0,-1 0-1 0 0,0-1 0 0 0,0 1 0 0 0,-1 0 1 0 0,3-9-1 0 0,-3 5-267 0 0,-1-1 1 0 0,1 0-1 0 0,-2 0 1 0 0,1 0-1 0 0,-2 0 0 0 0,0 0 1 0 0,-3-21-1 0 0,-5-3-881 0 0,-13-36-1 0 0,19 62 1129 0 0,-6-15 21 0 0,-1 0 0 0 0,-1 1 0 0 0,-1 0 0 0 0,-22-33 0 0 0,22 40 0 0 0,0 0 0 0 0,-1 1 0 0 0,-1 1 0 0 0,0 0 0 0 0,-1 1 0 0 0,-24-17 0 0 0,25 21 0 0 0,0 1 0 0 0,-1 1 0 0 0,0 0 0 0 0,-1 1 0 0 0,0 1 0 0 0,0 0 0 0 0,0 1 0 0 0,0 1 0 0 0,0 1 0 0 0,-26-2 0 0 0,31 4 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4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7066 0 0,'0'0'-297'0'0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46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5345 0 0,'36'14'-72'0'0,"-37"-15"-608"0"0,-6-1-504 0 0,3 0-1073 0 0,-2 1 1105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5:59.891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286 37 12091 0 0,'0'0'4299'0'0,"-21"-5"-3993"0"0,-66-15-114 0 0,76 18-143 0 0,-1 0 1 0 0,0 0 0 0 0,-21 0-1 0 0,11 2-18 0 0,0-1 76 0 0,7-1 514 0 0,1 2 1 0 0,-23 1-1 0 0,37 0-493 0 0,0 1-1 0 0,0-1 1 0 0,1 0-1 0 0,-1 1 1 0 0,0-1-1 0 0,1 0 1 0 0,-1 1-1 0 0,0-1 1 0 0,2 2-1 0 0,-2-2 4 0 0,8 26 423 0 0,0 0 0 0 0,-2 1 0 0 0,-2 0 0 0 0,3 48 0 0 0,-10 116 409 0 0,-1-73-565 0 0,17 194 6 0 0,9 82-38 0 0,-17-207 3 0 0,-1-2 19 0 0,-7 88 24 0 0,3-272-401 0 0,0 0 1 0 0,0 0-1 0 0,1 0 0 0 0,-1-1 0 0 0,0 1 0 0 0,1 0 0 0 0,-1 0 0 0 0,1-1 0 0 0,-1 1 0 0 0,1 0 1 0 0,0-1-1 0 0,0 1 0 0 0,0-1 0 0 0,0 1 0 0 0,0-1 0 0 0,2 2 0 0 0,-1-1 4 0 0,0 0 1 0 0,0 0-1 0 0,0-1 0 0 0,1 1 0 0 0,-1-1 0 0 0,0 0 0 0 0,1 0 0 0 0,-1 0 1 0 0,6 2-1 0 0,3-1 23 0 0,1 0 1 0 0,-1-1-1 0 0,1 0 0 0 0,12-1 1 0 0,-14 0-22 0 0,6 0 109 0 0,0-1 1 0 0,0 0-1 0 0,17-4 1 0 0,-27 4-692 0 0,0-1 1 0 0,0 0-1 0 0,0 0 1 0 0,7-4 0 0 0,-9 3-1414 0 0,0 0 0 0 0,1 0 0 0 0,-1 0 0 0 0,0 0 1 0 0,7-8-1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2.936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8 3 0 0 0,'0'0'0'0'0,"-8"-3"0"0"0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3.298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0 1 2112 0 0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3.729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61 81 2112 0 0,'-43'1'1653'0'0,"26"-2"8702"0"0,28 2-7342 0 0,31 9-1905 0 0,0-2 1 0 0,47 3-1 0 0,87-2-515 0 0,-171-9-567 0 0,324-2 1943 0 0,-314 1-1864 0 0,-2 0-2 0 0,-1 1 0 0 0,0-2 0 0 0,0 0 0 0 0,0 0 0 0 0,18-7 0 0 0,-30 9-107 0 0,0 0 1 0 0,0 0-1 0 0,1 0 0 0 0,-1 0 1 0 0,0 0-1 0 0,0 0 0 0 0,1 0 0 0 0,-1 0 1 0 0,0-1-1 0 0,0 1 0 0 0,1 0 0 0 0,-1 0 1 0 0,0 0-1 0 0,0-1 0 0 0,0 1 1 0 0,0 0-1 0 0,1 0 0 0 0,-1 0 0 0 0,0-1 1 0 0,0 1-1 0 0,0 0 0 0 0,0 0 1 0 0,0-1-1 0 0,0 1 0 0 0,0 0 0 0 0,1 0 1 0 0,-1-1-1 0 0,0 1 0 0 0,0-1 1 0 0,-5-5-184 0 0,-14-5-134 0 0,16 10 303 0 0,-65-29-498 0 0,43 21 470 0 0,-39-23 1 0 0,60 28 261 0 0,7 3-73 0 0,10 0-43 0 0,-11 1-108 0 0,26 2 25 0 0,-1 1 1 0 0,1 2-1 0 0,39 10 1 0 0,-12-2 8 0 0,-50-12-25 0 0,28 7 30 0 0,0-2-1 0 0,59 3 1 0 0,-90-8-178 0 0,-5 0 90 0 0,-4 2 56 0 0,-11 0 54 0 0,-18 4 78 0 0,-64 20-1 0 0,89-23-80 0 0,0 1-1 0 0,0 0 1 0 0,0 0-1 0 0,1 1 1 0 0,0 1-1 0 0,0 0 1 0 0,1 0-1 0 0,0 1 1 0 0,-15 16-1 0 0,16-15-389 0 0,-12 21-1 0 0,12-16-3646 0 0,1 1-5577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4.962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303 41 16412 0 0,'0'0'7824'0'0,"-21"-7"-7700"0"0,-67-19-40 0 0,81 24-78 0 0,0 0 0 0 0,0 1 1 0 0,0 0-1 0 0,0 0 0 0 0,0 1 0 0 0,-12 0 1 0 0,4 1-8 0 0,-12-2-258 0 0,-28 2-76 0 0,19 3-4487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5.504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63 120 0 0 0,'0'0'18201'0'0,"8"-7"-18082"0"0,-5 4-94 0 0,57-51 637 0 0,-59 52-551 0 0,1 0 0 0 0,0 0 1 0 0,0 0-1 0 0,-1-1 0 0 0,1 1 0 0 0,-1 0 1 0 0,0-1-1 0 0,1-2 0 0 0,-2 4-89 0 0,1 1 0 0 0,-1-1-1 0 0,0 0 1 0 0,0 1 0 0 0,0-1 0 0 0,0 0-1 0 0,0 1 1 0 0,0-1 0 0 0,0 0-1 0 0,0 1 1 0 0,0-1 0 0 0,0 0-1 0 0,0 1 1 0 0,0-1 0 0 0,0 0 0 0 0,0 1-1 0 0,-1-1 1 0 0,1 0 0 0 0,0 1-1 0 0,-1-1 1 0 0,1 1 0 0 0,0-1-1 0 0,-1 0 1 0 0,1 1 0 0 0,-1-1-1 0 0,1 1 1 0 0,-1-1 0 0 0,1 1 0 0 0,-1-1-1 0 0,1 1 1 0 0,-1 0 0 0 0,1-1-1 0 0,-1 1 1 0 0,0 0 0 0 0,1-1-1 0 0,-2 1 1 0 0,-5-3-19 0 0,0 1-1 0 0,0 0 1 0 0,0 1-1 0 0,0 0 1 0 0,0 0-1 0 0,0 0 0 0 0,-1 1 1 0 0,1 0-1 0 0,0 0 1 0 0,0 1-1 0 0,-1 0 1 0 0,1 0-1 0 0,-13 5 1 0 0,18-6 21 0 0,1 1 1 0 0,-1 0-1 0 0,0 0 0 0 0,1 0 1 0 0,0 0-1 0 0,-1 1 1 0 0,1-1-1 0 0,0 0 0 0 0,-1 1 1 0 0,1-1-1 0 0,0 1 1 0 0,0-1-1 0 0,0 1 0 0 0,0-1 1 0 0,0 1-1 0 0,1 0 1 0 0,-1-1-1 0 0,0 1 0 0 0,1 0 1 0 0,0 0-1 0 0,-1-1 1 0 0,1 1-1 0 0,0 0 0 0 0,0 0 1 0 0,0 0-1 0 0,0-1 1 0 0,0 1-1 0 0,0 0 0 0 0,1 3 1 0 0,0 1 88 0 0,0 0 0 0 0,1 0 1 0 0,0 0-1 0 0,0 0 0 0 0,0 0 0 0 0,1 0 0 0 0,4 7 0 0 0,6 5 79 0 0,19 21 0 0 0,-21-26-140 0 0,0 1 1 0 0,0 0 0 0 0,13 25 0 0 0,-22-36-53 0 0,-1-1-1 0 0,0 1 0 0 0,0 0 1 0 0,0 0-1 0 0,0 0 0 0 0,0-1 1 0 0,-1 1-1 0 0,1 0 0 0 0,-1 0 1 0 0,0 0-1 0 0,0 0 0 0 0,0 0 1 0 0,0 0-1 0 0,-1 4 0 0 0,0-6 0 0 0,1 1 0 0 0,-1 0 0 0 0,0-1 0 0 0,0 1 0 0 0,0-1 0 0 0,0 1 0 0 0,0-1 0 0 0,0 1 0 0 0,0-1-1 0 0,0 0 1 0 0,0 1 0 0 0,-1-1 0 0 0,1 0 0 0 0,-1 0 0 0 0,1 0 0 0 0,-1 0 0 0 0,1 0 0 0 0,-1 0 0 0 0,1-1-1 0 0,-1 1 1 0 0,0 0 0 0 0,1-1 0 0 0,-1 1 0 0 0,-2-1 0 0 0,2 1-8 0 0,0-1 0 0 0,0 1 0 0 0,0-1 0 0 0,-1 0 0 0 0,1 0 0 0 0,0 0 0 0 0,0 0 0 0 0,0 0 0 0 0,0-1-1 0 0,0 1 1 0 0,0 0 0 0 0,0-1 0 0 0,0 0 0 0 0,0 1 0 0 0,0-1 0 0 0,0 0 0 0 0,0 0 0 0 0,-3-2 0 0 0,3 1 9 0 0,-1-1 0 0 0,1 1 0 0 0,0 0 0 0 0,0-1 1 0 0,0 0-1 0 0,0 1 0 0 0,0-1 0 0 0,1 0 0 0 0,-1 0 0 0 0,1 0 0 0 0,-1-3 0 0 0,-1-5-26 0 0,0 1 0 0 0,1-1 1 0 0,0 1-1 0 0,1-1 0 0 0,0 0 0 0 0,1-13 0 0 0,0 22-19 0 0,0 1 0 0 0,0-1 0 0 0,1 0 0 0 0,-1 1 0 0 0,0-1 0 0 0,1 0 0 0 0,-1 1 0 0 0,1-1 1 0 0,-1 1-1 0 0,1-1 0 0 0,0 1 0 0 0,0-1 0 0 0,-1 1 0 0 0,1 0 0 0 0,0-1 0 0 0,0 1 0 0 0,0 0 0 0 0,1-1 0 0 0,-1 1 0 0 0,0 0 0 0 0,3-1 0 0 0,12-5-3423 0 0,4 6-5979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20T05:46:26.035"/>
    </inkml:context>
    <inkml:brush xml:id="br0">
      <inkml:brushProperty name="width" value="0.05" units="cm"/>
      <inkml:brushProperty name="height" value="0.05" units="cm"/>
      <inkml:brushProperty name="color" value="#0000FF"/>
    </inkml:brush>
  </inkml:definitions>
  <inkml:trace contextRef="#ctx0" brushRef="#br0">0 21 15379 0 0,'0'0'8229'0'0,"17"22"-7861"0"0,49 67-79 0 0,-62-84-247 0 0,-1 0 0 0 0,0 0 1 0 0,5 11-1 0 0,-8-15-30 0 0,0 0 1 0 0,0 0 0 0 0,1 0 0 0 0,-1 0-1 0 0,0 1 1 0 0,0-1 0 0 0,0 0 0 0 0,0 0-1 0 0,0 0 1 0 0,0 0 0 0 0,-1 1 0 0 0,0 6 61 0 0,1 4-20 0 0,-1 0 0 0 0,-1 0 0 0 0,-3 12 0 0 0,4-22-58 0 0,0-19-611 0 0,1 0 0 0 0,2-27 0 0 0,3 15 270 0 0,4-28-3 0 0,-8 51 344 0 0,1-1 0 0 0,0 1-1 0 0,1 0 1 0 0,-1 0 0 0 0,1 0-1 0 0,5-8 1 0 0,-6 12 10 0 0,0-1-1 0 0,1 1 1 0 0,-1-1 0 0 0,0 1 0 0 0,1 0 0 0 0,0 0-1 0 0,0 0 1 0 0,0 1 0 0 0,0-1 0 0 0,0 1-1 0 0,0-1 1 0 0,0 1 0 0 0,0 0 0 0 0,0 0 0 0 0,5-1-1 0 0,-2 1 43 0 0,0 0-1 0 0,0 1 0 0 0,1-1 0 0 0,-1 1 1 0 0,0 1-1 0 0,1-1 0 0 0,7 2 1 0 0,-13-2-31 0 0,1 1 1 0 0,-1-1 0 0 0,1 0-1 0 0,-1 0 1 0 0,0 1 0 0 0,0-1-1 0 0,1 1 1 0 0,-1-1 0 0 0,0 1-1 0 0,0 0 1 0 0,1-1 0 0 0,-1 1-1 0 0,0 0 1 0 0,0 0-1 0 0,0 0 1 0 0,0 0 0 0 0,0 0-1 0 0,0 0 1 0 0,0 0 0 0 0,-1 0-1 0 0,1 0 1 0 0,0 1 0 0 0,-1-1-1 0 0,1 0 1 0 0,0 0 0 0 0,-1 1-1 0 0,0-1 1 0 0,1 0 0 0 0,-1 1-1 0 0,0-1 1 0 0,1 0 0 0 0,-1 1-1 0 0,0-1 1 0 0,0 2 0 0 0,-1 0 10 0 0,1-1 0 0 0,-1 1 0 0 0,0-1 0 0 0,0 1 0 0 0,1-1 0 0 0,-2 1 1 0 0,1-1-1 0 0,0 1 0 0 0,0-1 0 0 0,-1 0 0 0 0,0 0 0 0 0,1 0 0 0 0,-1 0 0 0 0,0 0 0 0 0,0 0 1 0 0,0 0-1 0 0,-2 1 0 0 0,-9 5-113 0 0,-1 0 1 0 0,1-1-1 0 0,-1-1 0 0 0,-1 0 1 0 0,-19 5-1 0 0,6-2-469 0 0,22-5 217 0 0,9 0 235 0 0,12 4 212 0 0,-11-6-89 0 0,58 23 423 0 0,35 18 238 0 0,-85-37-630 0 0,0 2 1 0 0,0-1 0 0 0,-1 1-1 0 0,1 1 1 0 0,14 15 0 0 0,-24-21 26 0 0,0-1 0 0 0,1 1 0 0 0,-1 0 0 0 0,0 1 0 0 0,1 2 0 0 0,1 8-2900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16AB4-BCC4-4058-A11C-22DADC6BAC9A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2D475-CA7F-4BD4-809A-E9B3E854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100300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630259-AA91-4325-A03E-51433C31E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1003006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5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48418"/>
            <a:ext cx="6858000" cy="1046663"/>
          </a:xfrm>
        </p:spPr>
        <p:txBody>
          <a:bodyPr anchor="b"/>
          <a:lstStyle>
            <a:lvl1pPr algn="ctr">
              <a:defRPr sz="3600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96645"/>
            <a:ext cx="6858000" cy="1241822"/>
          </a:xfrm>
        </p:spPr>
        <p:txBody>
          <a:bodyPr/>
          <a:lstStyle>
            <a:lvl1pPr marL="0" indent="0" algn="ctr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96169A15-83D5-374D-8114-65A610BBA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343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5096" y="1098671"/>
            <a:ext cx="5035292" cy="62439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45096" y="638129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5096" y="1778794"/>
            <a:ext cx="5035292" cy="23847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2879679" cy="51435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4" y="833232"/>
            <a:ext cx="4407083" cy="1022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4224" y="39998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24" y="1884528"/>
            <a:ext cx="4407083" cy="24814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B87FA-C788-0C43-A60C-5EB49C977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2058" y="1200150"/>
            <a:ext cx="27432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8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252" y="808793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68" y="200333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756" y="808793"/>
            <a:ext cx="2514599" cy="3750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8149" y="808794"/>
            <a:ext cx="2514599" cy="37507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5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89" y="810931"/>
            <a:ext cx="6591807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836503" y="1870384"/>
            <a:ext cx="3206494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91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800" y="1215744"/>
            <a:ext cx="2749209" cy="117832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6800" y="2390362"/>
            <a:ext cx="2749454" cy="404813"/>
          </a:xfrm>
        </p:spPr>
        <p:txBody>
          <a:bodyPr anchor="ctr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79" y="335543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48479" y="1801202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728A0-FBA7-A944-9FC3-D964968E5F8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48479" y="3262454"/>
            <a:ext cx="5035292" cy="117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050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810931"/>
            <a:ext cx="6466444" cy="81184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406536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107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84064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17021" y="1865585"/>
            <a:ext cx="2575872" cy="284001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907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173" y="2568553"/>
            <a:ext cx="2651760" cy="21418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233487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99CB098-C913-FF47-8D6F-4433AECCD9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45851" y="2603479"/>
            <a:ext cx="2651760" cy="20989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9579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778" y="271067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127153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453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73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12F6D154-7CC0-C540-AA65-63CBA5A000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8385" y="2690383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87767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FEEC4C-3952-3241-AFFA-9FF6C2A44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3487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2EB95A51-2BFE-CF45-AF89-35310B6F25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5699" y="2690382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0131" y="1705288"/>
            <a:ext cx="2743200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7BD52A3-D0F5-C34B-B923-D91286004F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5851" y="1938293"/>
            <a:ext cx="2651760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0A9B9C3-F6C3-E14E-B1BC-001989E7BF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58063" y="2690381"/>
            <a:ext cx="2027337" cy="168061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03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426" y="211044"/>
            <a:ext cx="6466444" cy="81184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7273" y="1063485"/>
            <a:ext cx="2749454" cy="404813"/>
          </a:xfrm>
        </p:spPr>
        <p:txBody>
          <a:bodyPr anchor="ctr"/>
          <a:lstStyle>
            <a:lvl1pPr marL="0" indent="0" algn="ctr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20D28-F0F0-5F4F-89FE-71791FFC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8453" y="1708482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9AB6CD-55F5-B04D-A3C8-3780797289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105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EF3CB1-11C9-364F-BB5B-A911A25998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9146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09A5E-98CB-7E4F-BAE0-DB3DEB04D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927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B1F5A97-5AAD-B944-ACE3-759382926F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96483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D467BC90-669B-E145-A934-88F0093AEA0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738524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A0E7A-9763-0E4C-8BD0-CB8351B2D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50093" y="1708481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0F56272-45A8-464E-A2EF-92E963522C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88744" y="1943551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91AC9B6C-283F-8246-AA1C-A18DA4F7E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30785" y="2695637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6ABE50-ACB3-F540-B07F-B7E5E31B4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30912" y="1708483"/>
            <a:ext cx="2027337" cy="2997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EAAA06-A9FA-5C44-BDE5-45762EF59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69564" y="1941489"/>
            <a:ext cx="1738579" cy="420687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2">
                    <a:lumMod val="2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AB995A1D-84D4-B04C-B7C1-C51D005CC92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11605" y="2693575"/>
            <a:ext cx="1454497" cy="132641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321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Google Shape;9;p2">
            <a:extLst>
              <a:ext uri="{FF2B5EF4-FFF2-40B4-BE49-F238E27FC236}">
                <a16:creationId xmlns:a16="http://schemas.microsoft.com/office/drawing/2014/main" id="{1FCF44F6-5A3D-E048-9544-889B53C3B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B50043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9;p2">
            <a:extLst>
              <a:ext uri="{FF2B5EF4-FFF2-40B4-BE49-F238E27FC236}">
                <a16:creationId xmlns:a16="http://schemas.microsoft.com/office/drawing/2014/main" id="{9276374E-D2D9-DC42-A494-8AC9A165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0045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25489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2BECEAAE-95DE-7F48-A1B5-8653118BC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193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9;p2">
            <a:extLst>
              <a:ext uri="{FF2B5EF4-FFF2-40B4-BE49-F238E27FC236}">
                <a16:creationId xmlns:a16="http://schemas.microsoft.com/office/drawing/2014/main" id="{BCD90D5E-D7AC-014B-B622-1C4522500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008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2085C8BE-71C8-A94B-B44D-4219E253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97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Google Shape;9;p2">
            <a:extLst>
              <a:ext uri="{FF2B5EF4-FFF2-40B4-BE49-F238E27FC236}">
                <a16:creationId xmlns:a16="http://schemas.microsoft.com/office/drawing/2014/main" id="{C1E125B7-055E-5047-97D9-F27D7CEBE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718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46150" y="228600"/>
            <a:ext cx="7035800" cy="42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41A1FDB-C687-4779-AC9D-6654FB4897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9DDB710-5041-499F-8C90-C5EA7F5C35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93A95F2-CDD4-41DF-8B2E-F2643F735E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605DFF-286C-4371-A0EB-26315B4B18BB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04702967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150" y="1046560"/>
            <a:ext cx="342900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046560"/>
            <a:ext cx="3429000" cy="34290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0E1C23-8E0B-4DC3-ACDB-C4F90A5FA8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A5B2A-32F1-473D-A360-E4D88015F3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40DEA7-9CBD-486F-8FF4-A4E782E3F0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6623C3-BC50-4782-9567-D5FBFFE3970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23558005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228600"/>
            <a:ext cx="7010400" cy="6286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46150" y="1046560"/>
            <a:ext cx="3429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046560"/>
            <a:ext cx="3429000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216A1-2202-4A07-8497-F4C0177783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73B2F9-8574-4C3D-A55C-6BEB5074F6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BEFEE-A5F0-48A3-B0BE-5604B8FA09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3ECE1F-0D51-47AD-9F5D-17D6C68144D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10447939"/>
      </p:ext>
    </p:extLst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" y="290460"/>
            <a:ext cx="8763000" cy="5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19122"/>
            <a:ext cx="8229600" cy="857250"/>
          </a:xfr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000">
                <a:solidFill>
                  <a:srgbClr val="7F452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A666-AD7C-41F4-8846-1EF5924D4CDA}" type="datetime1">
              <a:rPr lang="en-IN" smtClean="0"/>
              <a:t>19-10-2024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Cengage Learning.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F525-DAB2-4BDC-A82F-1466554F68B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494776" y="4793742"/>
            <a:ext cx="64922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fld id="{1CAA2A77-17DC-4CE3-AB44-4B0BB14D7176}" type="slidenum">
              <a:rPr lang="en-IN" sz="135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35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3161110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3498574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57200" y="3404467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7200" y="3246674"/>
            <a:ext cx="8037576" cy="337464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287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457200" y="4025503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686050" y="4025503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4914900" y="4033480"/>
            <a:ext cx="2228850" cy="327422"/>
          </a:xfr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881188" y="1321594"/>
            <a:ext cx="1498600" cy="438150"/>
          </a:xfrm>
        </p:spPr>
        <p:txBody>
          <a:bodyPr/>
          <a:lstStyle/>
          <a:p>
            <a:endParaRPr lang="en-IN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4054476" y="1321594"/>
            <a:ext cx="1300163" cy="43815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2"/>
          </p:nvPr>
        </p:nvSpPr>
        <p:spPr>
          <a:xfrm>
            <a:off x="6003926" y="1321594"/>
            <a:ext cx="1139825" cy="43815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8151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" y="290460"/>
            <a:ext cx="8763000" cy="5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144018"/>
            <a:ext cx="8430768" cy="85725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3A666-AD7C-41F4-8846-1EF5924D4CDA}" type="datetime1">
              <a:rPr lang="en-IN" smtClean="0"/>
              <a:t>19-10-2024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Copyright © Cengage Learning.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FF525-DAB2-4BDC-A82F-1466554F68B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1083565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494776" y="4793742"/>
            <a:ext cx="649224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fld id="{1CAA2A77-17DC-4CE3-AB44-4B0BB14D7176}" type="slidenum">
              <a:rPr lang="en-IN" sz="135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IN" sz="135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70174" y="160805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70174" y="204594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70174" y="2516483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0174" y="2974538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0174" y="3445075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470174" y="3658954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70174" y="4129491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57200" y="2987020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57200" y="3457557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57200" y="3671436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57200" y="4141974"/>
            <a:ext cx="8335962" cy="38742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25"/>
          </p:nvPr>
        </p:nvSpPr>
        <p:spPr>
          <a:xfrm>
            <a:off x="477076" y="2286001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25" name="Table Placeholder 24"/>
          <p:cNvSpPr>
            <a:spLocks noGrp="1"/>
          </p:cNvSpPr>
          <p:nvPr>
            <p:ph type="tbl" sz="quarter" idx="26"/>
          </p:nvPr>
        </p:nvSpPr>
        <p:spPr>
          <a:xfrm>
            <a:off x="476666" y="2992041"/>
            <a:ext cx="8277225" cy="1579959"/>
          </a:xfrm>
        </p:spPr>
        <p:txBody>
          <a:bodyPr/>
          <a:lstStyle/>
          <a:p>
            <a:endParaRPr lang="en-IN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7"/>
          </p:nvPr>
        </p:nvSpPr>
        <p:spPr>
          <a:xfrm>
            <a:off x="4916488" y="1092994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28"/>
          </p:nvPr>
        </p:nvSpPr>
        <p:spPr>
          <a:xfrm>
            <a:off x="4915726" y="3572808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29"/>
          </p:nvPr>
        </p:nvSpPr>
        <p:spPr>
          <a:xfrm>
            <a:off x="4915726" y="218132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30"/>
          </p:nvPr>
        </p:nvSpPr>
        <p:spPr>
          <a:xfrm>
            <a:off x="4915726" y="2727982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1" name="Picture Placeholder 26"/>
          <p:cNvSpPr>
            <a:spLocks noGrp="1"/>
          </p:cNvSpPr>
          <p:nvPr>
            <p:ph type="pic" sz="quarter" idx="31"/>
          </p:nvPr>
        </p:nvSpPr>
        <p:spPr>
          <a:xfrm>
            <a:off x="4915726" y="3294512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2" name="Picture Placeholder 26"/>
          <p:cNvSpPr>
            <a:spLocks noGrp="1"/>
          </p:cNvSpPr>
          <p:nvPr>
            <p:ph type="pic" sz="quarter" idx="32"/>
          </p:nvPr>
        </p:nvSpPr>
        <p:spPr>
          <a:xfrm>
            <a:off x="4915726" y="3861043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3" name="Picture Placeholder 26"/>
          <p:cNvSpPr>
            <a:spLocks noGrp="1"/>
          </p:cNvSpPr>
          <p:nvPr>
            <p:ph type="pic" sz="quarter" idx="33"/>
          </p:nvPr>
        </p:nvSpPr>
        <p:spPr>
          <a:xfrm>
            <a:off x="4915726" y="1634677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4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4915726" y="264349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5" name="Picture Placeholder 26"/>
          <p:cNvSpPr>
            <a:spLocks noGrp="1"/>
          </p:cNvSpPr>
          <p:nvPr>
            <p:ph type="pic" sz="quarter" idx="35"/>
          </p:nvPr>
        </p:nvSpPr>
        <p:spPr>
          <a:xfrm>
            <a:off x="4915726" y="1709221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6" name="Picture Placeholder 26"/>
          <p:cNvSpPr>
            <a:spLocks noGrp="1"/>
          </p:cNvSpPr>
          <p:nvPr>
            <p:ph type="pic" sz="quarter" idx="36"/>
          </p:nvPr>
        </p:nvSpPr>
        <p:spPr>
          <a:xfrm>
            <a:off x="4915726" y="2921795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7" name="Picture Placeholder 26"/>
          <p:cNvSpPr>
            <a:spLocks noGrp="1"/>
          </p:cNvSpPr>
          <p:nvPr>
            <p:ph type="pic" sz="quarter" idx="37"/>
          </p:nvPr>
        </p:nvSpPr>
        <p:spPr>
          <a:xfrm>
            <a:off x="4915726" y="1391169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8" name="Picture Placeholder 26"/>
          <p:cNvSpPr>
            <a:spLocks noGrp="1"/>
          </p:cNvSpPr>
          <p:nvPr>
            <p:ph type="pic" sz="quarter" idx="38"/>
          </p:nvPr>
        </p:nvSpPr>
        <p:spPr>
          <a:xfrm>
            <a:off x="4915726" y="1898064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9" name="Picture Placeholder 26"/>
          <p:cNvSpPr>
            <a:spLocks noGrp="1"/>
          </p:cNvSpPr>
          <p:nvPr>
            <p:ph type="pic" sz="quarter" idx="39"/>
          </p:nvPr>
        </p:nvSpPr>
        <p:spPr>
          <a:xfrm>
            <a:off x="4915726" y="2325447"/>
            <a:ext cx="3903662" cy="4972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40" name="Table Placeholder 8"/>
          <p:cNvSpPr>
            <a:spLocks noGrp="1"/>
          </p:cNvSpPr>
          <p:nvPr>
            <p:ph type="tbl" sz="quarter" idx="40"/>
          </p:nvPr>
        </p:nvSpPr>
        <p:spPr>
          <a:xfrm>
            <a:off x="629476" y="2400301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41" name="Table Placeholder 8"/>
          <p:cNvSpPr>
            <a:spLocks noGrp="1"/>
          </p:cNvSpPr>
          <p:nvPr>
            <p:ph type="tbl" sz="quarter" idx="41"/>
          </p:nvPr>
        </p:nvSpPr>
        <p:spPr>
          <a:xfrm>
            <a:off x="781876" y="2514600"/>
            <a:ext cx="8342312" cy="1431131"/>
          </a:xfrm>
        </p:spPr>
        <p:txBody>
          <a:bodyPr/>
          <a:lstStyle/>
          <a:p>
            <a:endParaRPr lang="en-IN"/>
          </a:p>
        </p:txBody>
      </p:sp>
      <p:sp>
        <p:nvSpPr>
          <p:cNvPr id="42" name="Table Placeholder 8"/>
          <p:cNvSpPr>
            <a:spLocks noGrp="1"/>
          </p:cNvSpPr>
          <p:nvPr>
            <p:ph type="tbl" sz="quarter" idx="42"/>
          </p:nvPr>
        </p:nvSpPr>
        <p:spPr>
          <a:xfrm>
            <a:off x="934277" y="3632753"/>
            <a:ext cx="7342621" cy="793832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34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0063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075625"/>
            <a:ext cx="4024312" cy="404813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473"/>
            <a:ext cx="7886700" cy="30492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69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38" y="732462"/>
            <a:ext cx="7886700" cy="752851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87372-0917-854E-8E17-C067520FD8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638" y="283978"/>
            <a:ext cx="4024312" cy="404813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38" y="1583473"/>
            <a:ext cx="7886700" cy="15418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E203F3-27C1-6942-B96E-19FD27429A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5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21" y="811348"/>
            <a:ext cx="4023953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406953"/>
            <a:ext cx="4024312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021" y="2067339"/>
            <a:ext cx="8303872" cy="25653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9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880520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476125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476125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220872"/>
            <a:ext cx="9144000" cy="19226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03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0" y="2689542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7" y="2285147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285147"/>
            <a:ext cx="5035292" cy="20956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4D5AD4-5321-1C4A-B2C2-36ACAEAE06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192262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1BD809E3-AD6A-7B4C-A433-216B2CAC2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15424" y="4711405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235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1" y="1215743"/>
            <a:ext cx="2749209" cy="11783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F1844-CC72-4345-BCB4-9F4A8382CE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1108" y="811348"/>
            <a:ext cx="2749454" cy="404813"/>
          </a:xfrm>
        </p:spPr>
        <p:txBody>
          <a:bodyPr anchor="b"/>
          <a:lstStyle>
            <a:lvl1pPr marL="0" indent="0">
              <a:buNone/>
              <a:defRPr b="0" i="0">
                <a:solidFill>
                  <a:srgbClr val="B50043"/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1" y="811349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1788CB-6A52-114B-B92E-F400D31CB6C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57601" y="2750585"/>
            <a:ext cx="5035292" cy="176040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oogle Shape;9;p2">
            <a:extLst>
              <a:ext uri="{FF2B5EF4-FFF2-40B4-BE49-F238E27FC236}">
                <a16:creationId xmlns:a16="http://schemas.microsoft.com/office/drawing/2014/main" id="{DFE19228-497E-6B42-8BAC-1B83DAEA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8692893" y="4710394"/>
            <a:ext cx="330713" cy="33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2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52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79095"/>
            <a:ext cx="7886700" cy="345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49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79" r:id="rId4"/>
    <p:sldLayoutId id="2147483682" r:id="rId5"/>
    <p:sldLayoutId id="2147483669" r:id="rId6"/>
    <p:sldLayoutId id="2147483668" r:id="rId7"/>
    <p:sldLayoutId id="2147483681" r:id="rId8"/>
    <p:sldLayoutId id="2147483670" r:id="rId9"/>
    <p:sldLayoutId id="2147483683" r:id="rId10"/>
    <p:sldLayoutId id="2147483684" r:id="rId11"/>
    <p:sldLayoutId id="2147483674" r:id="rId12"/>
    <p:sldLayoutId id="2147483672" r:id="rId13"/>
    <p:sldLayoutId id="2147483671" r:id="rId14"/>
    <p:sldLayoutId id="2147483673" r:id="rId15"/>
    <p:sldLayoutId id="2147483675" r:id="rId16"/>
    <p:sldLayoutId id="2147483680" r:id="rId17"/>
    <p:sldLayoutId id="2147483677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85" r:id="rId24"/>
    <p:sldLayoutId id="2147483687" r:id="rId25"/>
    <p:sldLayoutId id="2147483688" r:id="rId26"/>
    <p:sldLayoutId id="2147483689" r:id="rId27"/>
    <p:sldLayoutId id="2147483690" r:id="rId2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bg2">
            <a:lumMod val="25000"/>
          </a:schemeClr>
        </a:buClr>
        <a:buSzPct val="85000"/>
        <a:buFont typeface="Arial" panose="020B0604020202020204" pitchFamily="34" charset="0"/>
        <a:buChar char="•"/>
        <a:defRPr sz="16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Courier New" panose="02070309020205020404" pitchFamily="49" charset="0"/>
        <a:buChar char="o"/>
        <a:defRPr sz="14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25000"/>
          </a:schemeClr>
        </a:buClr>
        <a:buSzPct val="85000"/>
        <a:buFont typeface="Wingdings" pitchFamily="2" charset="2"/>
        <a:buChar char="§"/>
        <a:defRPr sz="1200" b="0" i="0" kern="1200">
          <a:solidFill>
            <a:schemeClr val="bg2">
              <a:lumMod val="25000"/>
            </a:schemeClr>
          </a:solidFill>
          <a:latin typeface="Helvetica Light" panose="020B0403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customXml" Target="../ink/ink9.xml"/><Relationship Id="rId42" Type="http://schemas.openxmlformats.org/officeDocument/2006/relationships/customXml" Target="../ink/ink20.xml"/><Relationship Id="rId47" Type="http://schemas.openxmlformats.org/officeDocument/2006/relationships/image" Target="../media/image40.png"/><Relationship Id="rId63" Type="http://schemas.openxmlformats.org/officeDocument/2006/relationships/customXml" Target="../ink/ink31.xml"/><Relationship Id="rId68" Type="http://schemas.openxmlformats.org/officeDocument/2006/relationships/image" Target="../media/image50.png"/><Relationship Id="rId84" Type="http://schemas.openxmlformats.org/officeDocument/2006/relationships/image" Target="../media/image58.png"/><Relationship Id="rId89" Type="http://schemas.openxmlformats.org/officeDocument/2006/relationships/customXml" Target="../ink/ink44.xml"/><Relationship Id="rId112" Type="http://schemas.openxmlformats.org/officeDocument/2006/relationships/image" Target="../media/image72.png"/><Relationship Id="rId16" Type="http://schemas.openxmlformats.org/officeDocument/2006/relationships/image" Target="../media/image25.png"/><Relationship Id="rId107" Type="http://schemas.openxmlformats.org/officeDocument/2006/relationships/customXml" Target="../ink/ink53.xml"/><Relationship Id="rId11" Type="http://schemas.openxmlformats.org/officeDocument/2006/relationships/customXml" Target="../ink/ink4.xml"/><Relationship Id="rId32" Type="http://schemas.openxmlformats.org/officeDocument/2006/relationships/image" Target="../media/image33.png"/><Relationship Id="rId37" Type="http://schemas.openxmlformats.org/officeDocument/2006/relationships/customXml" Target="../ink/ink17.xml"/><Relationship Id="rId53" Type="http://schemas.openxmlformats.org/officeDocument/2006/relationships/image" Target="../media/image43.png"/><Relationship Id="rId58" Type="http://schemas.openxmlformats.org/officeDocument/2006/relationships/image" Target="../media/image45.png"/><Relationship Id="rId74" Type="http://schemas.openxmlformats.org/officeDocument/2006/relationships/image" Target="../media/image53.png"/><Relationship Id="rId79" Type="http://schemas.openxmlformats.org/officeDocument/2006/relationships/customXml" Target="../ink/ink39.xml"/><Relationship Id="rId102" Type="http://schemas.openxmlformats.org/officeDocument/2006/relationships/image" Target="../media/image67.png"/><Relationship Id="rId5" Type="http://schemas.openxmlformats.org/officeDocument/2006/relationships/customXml" Target="../ink/ink1.xml"/><Relationship Id="rId90" Type="http://schemas.openxmlformats.org/officeDocument/2006/relationships/image" Target="../media/image61.png"/><Relationship Id="rId95" Type="http://schemas.openxmlformats.org/officeDocument/2006/relationships/customXml" Target="../ink/ink47.xml"/><Relationship Id="rId22" Type="http://schemas.openxmlformats.org/officeDocument/2006/relationships/image" Target="../media/image28.png"/><Relationship Id="rId27" Type="http://schemas.openxmlformats.org/officeDocument/2006/relationships/customXml" Target="../ink/ink12.xml"/><Relationship Id="rId43" Type="http://schemas.openxmlformats.org/officeDocument/2006/relationships/image" Target="../media/image38.png"/><Relationship Id="rId48" Type="http://schemas.openxmlformats.org/officeDocument/2006/relationships/customXml" Target="../ink/ink23.xml"/><Relationship Id="rId64" Type="http://schemas.openxmlformats.org/officeDocument/2006/relationships/image" Target="../media/image48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80" Type="http://schemas.openxmlformats.org/officeDocument/2006/relationships/image" Target="../media/image56.png"/><Relationship Id="rId85" Type="http://schemas.openxmlformats.org/officeDocument/2006/relationships/customXml" Target="../ink/ink42.xml"/><Relationship Id="rId12" Type="http://schemas.openxmlformats.org/officeDocument/2006/relationships/image" Target="../media/image23.png"/><Relationship Id="rId17" Type="http://schemas.openxmlformats.org/officeDocument/2006/relationships/customXml" Target="../ink/ink7.xml"/><Relationship Id="rId33" Type="http://schemas.openxmlformats.org/officeDocument/2006/relationships/customXml" Target="../ink/ink15.xml"/><Relationship Id="rId38" Type="http://schemas.openxmlformats.org/officeDocument/2006/relationships/image" Target="../media/image36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70.png"/><Relationship Id="rId54" Type="http://schemas.openxmlformats.org/officeDocument/2006/relationships/customXml" Target="../ink/ink26.xml"/><Relationship Id="rId70" Type="http://schemas.openxmlformats.org/officeDocument/2006/relationships/image" Target="../media/image51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1.png"/><Relationship Id="rId36" Type="http://schemas.openxmlformats.org/officeDocument/2006/relationships/image" Target="../media/image35.png"/><Relationship Id="rId49" Type="http://schemas.openxmlformats.org/officeDocument/2006/relationships/image" Target="../media/image41.png"/><Relationship Id="rId57" Type="http://schemas.openxmlformats.org/officeDocument/2006/relationships/customXml" Target="../ink/ink28.xml"/><Relationship Id="rId106" Type="http://schemas.openxmlformats.org/officeDocument/2006/relationships/image" Target="../media/image69.png"/><Relationship Id="rId114" Type="http://schemas.openxmlformats.org/officeDocument/2006/relationships/image" Target="../media/image73.png"/><Relationship Id="rId10" Type="http://schemas.openxmlformats.org/officeDocument/2006/relationships/image" Target="../media/image22.png"/><Relationship Id="rId31" Type="http://schemas.openxmlformats.org/officeDocument/2006/relationships/customXml" Target="../ink/ink14.xml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image" Target="../media/image46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55.png"/><Relationship Id="rId81" Type="http://schemas.openxmlformats.org/officeDocument/2006/relationships/customXml" Target="../ink/ink40.xml"/><Relationship Id="rId86" Type="http://schemas.openxmlformats.org/officeDocument/2006/relationships/image" Target="../media/image59.png"/><Relationship Id="rId94" Type="http://schemas.openxmlformats.org/officeDocument/2006/relationships/image" Target="../media/image63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26.png"/><Relationship Id="rId39" Type="http://schemas.openxmlformats.org/officeDocument/2006/relationships/customXml" Target="../ink/ink18.xml"/><Relationship Id="rId109" Type="http://schemas.openxmlformats.org/officeDocument/2006/relationships/customXml" Target="../ink/ink54.xml"/><Relationship Id="rId34" Type="http://schemas.openxmlformats.org/officeDocument/2006/relationships/image" Target="../media/image34.png"/><Relationship Id="rId50" Type="http://schemas.openxmlformats.org/officeDocument/2006/relationships/customXml" Target="../ink/ink24.xml"/><Relationship Id="rId55" Type="http://schemas.openxmlformats.org/officeDocument/2006/relationships/customXml" Target="../ink/ink27.xml"/><Relationship Id="rId76" Type="http://schemas.openxmlformats.org/officeDocument/2006/relationships/image" Target="../media/image54.png"/><Relationship Id="rId97" Type="http://schemas.openxmlformats.org/officeDocument/2006/relationships/customXml" Target="../ink/ink48.xml"/><Relationship Id="rId104" Type="http://schemas.openxmlformats.org/officeDocument/2006/relationships/image" Target="../media/image68.png"/><Relationship Id="rId7" Type="http://schemas.openxmlformats.org/officeDocument/2006/relationships/customXml" Target="../ink/ink2.xml"/><Relationship Id="rId71" Type="http://schemas.openxmlformats.org/officeDocument/2006/relationships/customXml" Target="../ink/ink35.xml"/><Relationship Id="rId92" Type="http://schemas.openxmlformats.org/officeDocument/2006/relationships/image" Target="../media/image62.png"/><Relationship Id="rId2" Type="http://schemas.openxmlformats.org/officeDocument/2006/relationships/image" Target="../media/image18.png"/><Relationship Id="rId29" Type="http://schemas.openxmlformats.org/officeDocument/2006/relationships/customXml" Target="../ink/ink13.xml"/><Relationship Id="rId24" Type="http://schemas.openxmlformats.org/officeDocument/2006/relationships/image" Target="../media/image29.png"/><Relationship Id="rId40" Type="http://schemas.openxmlformats.org/officeDocument/2006/relationships/image" Target="../media/image37.png"/><Relationship Id="rId45" Type="http://schemas.openxmlformats.org/officeDocument/2006/relationships/image" Target="../media/image39.png"/><Relationship Id="rId66" Type="http://schemas.openxmlformats.org/officeDocument/2006/relationships/image" Target="../media/image49.png"/><Relationship Id="rId87" Type="http://schemas.openxmlformats.org/officeDocument/2006/relationships/customXml" Target="../ink/ink43.xml"/><Relationship Id="rId110" Type="http://schemas.openxmlformats.org/officeDocument/2006/relationships/image" Target="../media/image71.png"/><Relationship Id="rId61" Type="http://schemas.openxmlformats.org/officeDocument/2006/relationships/customXml" Target="../ink/ink30.xml"/><Relationship Id="rId82" Type="http://schemas.openxmlformats.org/officeDocument/2006/relationships/image" Target="../media/image57.png"/><Relationship Id="rId19" Type="http://schemas.openxmlformats.org/officeDocument/2006/relationships/customXml" Target="../ink/ink8.xml"/><Relationship Id="rId14" Type="http://schemas.openxmlformats.org/officeDocument/2006/relationships/image" Target="../media/image24.png"/><Relationship Id="rId30" Type="http://schemas.openxmlformats.org/officeDocument/2006/relationships/image" Target="../media/image32.png"/><Relationship Id="rId35" Type="http://schemas.openxmlformats.org/officeDocument/2006/relationships/customXml" Target="../ink/ink16.xml"/><Relationship Id="rId56" Type="http://schemas.openxmlformats.org/officeDocument/2006/relationships/image" Target="../media/image44.png"/><Relationship Id="rId77" Type="http://schemas.openxmlformats.org/officeDocument/2006/relationships/customXml" Target="../ink/ink38.xml"/><Relationship Id="rId100" Type="http://schemas.openxmlformats.org/officeDocument/2006/relationships/image" Target="../media/image66.png"/><Relationship Id="rId105" Type="http://schemas.openxmlformats.org/officeDocument/2006/relationships/customXml" Target="../ink/ink52.xml"/><Relationship Id="rId8" Type="http://schemas.openxmlformats.org/officeDocument/2006/relationships/image" Target="../media/image21.png"/><Relationship Id="rId51" Type="http://schemas.openxmlformats.org/officeDocument/2006/relationships/image" Target="../media/image42.png"/><Relationship Id="rId72" Type="http://schemas.openxmlformats.org/officeDocument/2006/relationships/image" Target="../media/image52.png"/><Relationship Id="rId93" Type="http://schemas.openxmlformats.org/officeDocument/2006/relationships/customXml" Target="../ink/ink46.xml"/><Relationship Id="rId98" Type="http://schemas.openxmlformats.org/officeDocument/2006/relationships/image" Target="../media/image65.png"/><Relationship Id="rId3" Type="http://schemas.openxmlformats.org/officeDocument/2006/relationships/image" Target="../media/image19.png"/><Relationship Id="rId25" Type="http://schemas.openxmlformats.org/officeDocument/2006/relationships/customXml" Target="../ink/ink11.xml"/><Relationship Id="rId46" Type="http://schemas.openxmlformats.org/officeDocument/2006/relationships/customXml" Target="../ink/ink22.xml"/><Relationship Id="rId67" Type="http://schemas.openxmlformats.org/officeDocument/2006/relationships/customXml" Target="../ink/ink33.xml"/><Relationship Id="rId20" Type="http://schemas.openxmlformats.org/officeDocument/2006/relationships/image" Target="../media/image27.png"/><Relationship Id="rId41" Type="http://schemas.openxmlformats.org/officeDocument/2006/relationships/customXml" Target="../ink/ink19.xml"/><Relationship Id="rId62" Type="http://schemas.openxmlformats.org/officeDocument/2006/relationships/image" Target="../media/image47.png"/><Relationship Id="rId83" Type="http://schemas.openxmlformats.org/officeDocument/2006/relationships/customXml" Target="../ink/ink41.xml"/><Relationship Id="rId88" Type="http://schemas.openxmlformats.org/officeDocument/2006/relationships/image" Target="../media/image60.png"/><Relationship Id="rId111" Type="http://schemas.openxmlformats.org/officeDocument/2006/relationships/customXml" Target="../ink/ink55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5.png"/><Relationship Id="rId21" Type="http://schemas.openxmlformats.org/officeDocument/2006/relationships/customXml" Target="../ink/ink66.xml"/><Relationship Id="rId42" Type="http://schemas.openxmlformats.org/officeDocument/2006/relationships/image" Target="../media/image93.png"/><Relationship Id="rId47" Type="http://schemas.openxmlformats.org/officeDocument/2006/relationships/customXml" Target="../ink/ink79.xml"/><Relationship Id="rId63" Type="http://schemas.openxmlformats.org/officeDocument/2006/relationships/customXml" Target="../ink/ink87.xml"/><Relationship Id="rId68" Type="http://schemas.openxmlformats.org/officeDocument/2006/relationships/image" Target="../media/image105.png"/><Relationship Id="rId84" Type="http://schemas.openxmlformats.org/officeDocument/2006/relationships/image" Target="../media/image113.png"/><Relationship Id="rId89" Type="http://schemas.openxmlformats.org/officeDocument/2006/relationships/image" Target="../media/image115.png"/><Relationship Id="rId16" Type="http://schemas.openxmlformats.org/officeDocument/2006/relationships/image" Target="../media/image80.png"/><Relationship Id="rId11" Type="http://schemas.openxmlformats.org/officeDocument/2006/relationships/customXml" Target="../ink/ink61.xml"/><Relationship Id="rId32" Type="http://schemas.openxmlformats.org/officeDocument/2006/relationships/image" Target="../media/image88.png"/><Relationship Id="rId37" Type="http://schemas.openxmlformats.org/officeDocument/2006/relationships/customXml" Target="../ink/ink74.xml"/><Relationship Id="rId53" Type="http://schemas.openxmlformats.org/officeDocument/2006/relationships/customXml" Target="../ink/ink82.xml"/><Relationship Id="rId58" Type="http://schemas.openxmlformats.org/officeDocument/2006/relationships/image" Target="../media/image101.png"/><Relationship Id="rId74" Type="http://schemas.openxmlformats.org/officeDocument/2006/relationships/image" Target="../media/image108.png"/><Relationship Id="rId79" Type="http://schemas.openxmlformats.org/officeDocument/2006/relationships/customXml" Target="../ink/ink95.xml"/><Relationship Id="rId5" Type="http://schemas.openxmlformats.org/officeDocument/2006/relationships/customXml" Target="../ink/ink58.xml"/><Relationship Id="rId90" Type="http://schemas.openxmlformats.org/officeDocument/2006/relationships/customXml" Target="../ink/ink101.xml"/><Relationship Id="rId95" Type="http://schemas.openxmlformats.org/officeDocument/2006/relationships/image" Target="../media/image118.png"/><Relationship Id="rId22" Type="http://schemas.openxmlformats.org/officeDocument/2006/relationships/image" Target="../media/image83.png"/><Relationship Id="rId27" Type="http://schemas.openxmlformats.org/officeDocument/2006/relationships/customXml" Target="../ink/ink69.xml"/><Relationship Id="rId43" Type="http://schemas.openxmlformats.org/officeDocument/2006/relationships/customXml" Target="../ink/ink77.xml"/><Relationship Id="rId48" Type="http://schemas.openxmlformats.org/officeDocument/2006/relationships/image" Target="../media/image96.png"/><Relationship Id="rId64" Type="http://schemas.openxmlformats.org/officeDocument/2006/relationships/image" Target="../media/image33.png"/><Relationship Id="rId69" Type="http://schemas.openxmlformats.org/officeDocument/2006/relationships/customXml" Target="../ink/ink90.xml"/><Relationship Id="rId80" Type="http://schemas.openxmlformats.org/officeDocument/2006/relationships/image" Target="../media/image111.png"/><Relationship Id="rId85" Type="http://schemas.openxmlformats.org/officeDocument/2006/relationships/customXml" Target="../ink/ink98.xml"/><Relationship Id="rId3" Type="http://schemas.openxmlformats.org/officeDocument/2006/relationships/customXml" Target="../ink/ink57.xml"/><Relationship Id="rId12" Type="http://schemas.openxmlformats.org/officeDocument/2006/relationships/image" Target="../media/image78.png"/><Relationship Id="rId17" Type="http://schemas.openxmlformats.org/officeDocument/2006/relationships/customXml" Target="../ink/ink64.xml"/><Relationship Id="rId25" Type="http://schemas.openxmlformats.org/officeDocument/2006/relationships/customXml" Target="../ink/ink68.xml"/><Relationship Id="rId33" Type="http://schemas.openxmlformats.org/officeDocument/2006/relationships/customXml" Target="../ink/ink72.xml"/><Relationship Id="rId38" Type="http://schemas.openxmlformats.org/officeDocument/2006/relationships/image" Target="../media/image91.png"/><Relationship Id="rId46" Type="http://schemas.openxmlformats.org/officeDocument/2006/relationships/image" Target="../media/image95.png"/><Relationship Id="rId59" Type="http://schemas.openxmlformats.org/officeDocument/2006/relationships/customXml" Target="../ink/ink85.xml"/><Relationship Id="rId67" Type="http://schemas.openxmlformats.org/officeDocument/2006/relationships/customXml" Target="../ink/ink89.xml"/><Relationship Id="rId20" Type="http://schemas.openxmlformats.org/officeDocument/2006/relationships/image" Target="../media/image82.png"/><Relationship Id="rId41" Type="http://schemas.openxmlformats.org/officeDocument/2006/relationships/customXml" Target="../ink/ink76.xml"/><Relationship Id="rId54" Type="http://schemas.openxmlformats.org/officeDocument/2006/relationships/image" Target="../media/image99.png"/><Relationship Id="rId62" Type="http://schemas.openxmlformats.org/officeDocument/2006/relationships/image" Target="../media/image103.png"/><Relationship Id="rId70" Type="http://schemas.openxmlformats.org/officeDocument/2006/relationships/image" Target="../media/image106.png"/><Relationship Id="rId75" Type="http://schemas.openxmlformats.org/officeDocument/2006/relationships/customXml" Target="../ink/ink93.xml"/><Relationship Id="rId83" Type="http://schemas.openxmlformats.org/officeDocument/2006/relationships/customXml" Target="../ink/ink97.xml"/><Relationship Id="rId88" Type="http://schemas.openxmlformats.org/officeDocument/2006/relationships/customXml" Target="../ink/ink100.xml"/><Relationship Id="rId91" Type="http://schemas.openxmlformats.org/officeDocument/2006/relationships/image" Target="../media/image116.png"/><Relationship Id="rId96" Type="http://schemas.openxmlformats.org/officeDocument/2006/relationships/customXml" Target="../ink/ink10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15" Type="http://schemas.openxmlformats.org/officeDocument/2006/relationships/customXml" Target="../ink/ink63.xml"/><Relationship Id="rId23" Type="http://schemas.openxmlformats.org/officeDocument/2006/relationships/customXml" Target="../ink/ink67.xml"/><Relationship Id="rId28" Type="http://schemas.openxmlformats.org/officeDocument/2006/relationships/image" Target="../media/image86.png"/><Relationship Id="rId36" Type="http://schemas.openxmlformats.org/officeDocument/2006/relationships/image" Target="../media/image90.png"/><Relationship Id="rId49" Type="http://schemas.openxmlformats.org/officeDocument/2006/relationships/customXml" Target="../ink/ink80.xml"/><Relationship Id="rId57" Type="http://schemas.openxmlformats.org/officeDocument/2006/relationships/customXml" Target="../ink/ink84.xml"/><Relationship Id="rId10" Type="http://schemas.openxmlformats.org/officeDocument/2006/relationships/image" Target="../media/image77.png"/><Relationship Id="rId31" Type="http://schemas.openxmlformats.org/officeDocument/2006/relationships/customXml" Target="../ink/ink71.xml"/><Relationship Id="rId44" Type="http://schemas.openxmlformats.org/officeDocument/2006/relationships/image" Target="../media/image94.png"/><Relationship Id="rId52" Type="http://schemas.openxmlformats.org/officeDocument/2006/relationships/image" Target="../media/image98.png"/><Relationship Id="rId60" Type="http://schemas.openxmlformats.org/officeDocument/2006/relationships/image" Target="../media/image102.png"/><Relationship Id="rId65" Type="http://schemas.openxmlformats.org/officeDocument/2006/relationships/customXml" Target="../ink/ink88.xml"/><Relationship Id="rId73" Type="http://schemas.openxmlformats.org/officeDocument/2006/relationships/customXml" Target="../ink/ink92.xml"/><Relationship Id="rId78" Type="http://schemas.openxmlformats.org/officeDocument/2006/relationships/image" Target="../media/image110.png"/><Relationship Id="rId81" Type="http://schemas.openxmlformats.org/officeDocument/2006/relationships/customXml" Target="../ink/ink96.xml"/><Relationship Id="rId86" Type="http://schemas.openxmlformats.org/officeDocument/2006/relationships/customXml" Target="../ink/ink99.xml"/><Relationship Id="rId94" Type="http://schemas.openxmlformats.org/officeDocument/2006/relationships/customXml" Target="../ink/ink103.xml"/><Relationship Id="rId4" Type="http://schemas.openxmlformats.org/officeDocument/2006/relationships/image" Target="../media/image74.png"/><Relationship Id="rId9" Type="http://schemas.openxmlformats.org/officeDocument/2006/relationships/customXml" Target="../ink/ink60.xml"/><Relationship Id="rId13" Type="http://schemas.openxmlformats.org/officeDocument/2006/relationships/customXml" Target="../ink/ink62.xml"/><Relationship Id="rId18" Type="http://schemas.openxmlformats.org/officeDocument/2006/relationships/image" Target="../media/image81.png"/><Relationship Id="rId39" Type="http://schemas.openxmlformats.org/officeDocument/2006/relationships/customXml" Target="../ink/ink75.xml"/><Relationship Id="rId34" Type="http://schemas.openxmlformats.org/officeDocument/2006/relationships/image" Target="../media/image89.png"/><Relationship Id="rId50" Type="http://schemas.openxmlformats.org/officeDocument/2006/relationships/image" Target="../media/image97.png"/><Relationship Id="rId55" Type="http://schemas.openxmlformats.org/officeDocument/2006/relationships/customXml" Target="../ink/ink83.xml"/><Relationship Id="rId76" Type="http://schemas.openxmlformats.org/officeDocument/2006/relationships/image" Target="../media/image109.png"/><Relationship Id="rId97" Type="http://schemas.openxmlformats.org/officeDocument/2006/relationships/image" Target="../media/image119.png"/><Relationship Id="rId7" Type="http://schemas.openxmlformats.org/officeDocument/2006/relationships/customXml" Target="../ink/ink59.xml"/><Relationship Id="rId71" Type="http://schemas.openxmlformats.org/officeDocument/2006/relationships/customXml" Target="../ink/ink91.xml"/><Relationship Id="rId92" Type="http://schemas.openxmlformats.org/officeDocument/2006/relationships/customXml" Target="../ink/ink102.xml"/><Relationship Id="rId2" Type="http://schemas.openxmlformats.org/officeDocument/2006/relationships/image" Target="../media/image3410.png"/><Relationship Id="rId29" Type="http://schemas.openxmlformats.org/officeDocument/2006/relationships/customXml" Target="../ink/ink70.xml"/><Relationship Id="rId24" Type="http://schemas.openxmlformats.org/officeDocument/2006/relationships/image" Target="../media/image84.png"/><Relationship Id="rId40" Type="http://schemas.openxmlformats.org/officeDocument/2006/relationships/image" Target="../media/image92.png"/><Relationship Id="rId45" Type="http://schemas.openxmlformats.org/officeDocument/2006/relationships/customXml" Target="../ink/ink78.xml"/><Relationship Id="rId66" Type="http://schemas.openxmlformats.org/officeDocument/2006/relationships/image" Target="../media/image104.png"/><Relationship Id="rId87" Type="http://schemas.openxmlformats.org/officeDocument/2006/relationships/image" Target="../media/image114.png"/><Relationship Id="rId61" Type="http://schemas.openxmlformats.org/officeDocument/2006/relationships/customXml" Target="../ink/ink86.xml"/><Relationship Id="rId82" Type="http://schemas.openxmlformats.org/officeDocument/2006/relationships/image" Target="../media/image112.png"/><Relationship Id="rId19" Type="http://schemas.openxmlformats.org/officeDocument/2006/relationships/customXml" Target="../ink/ink65.xml"/><Relationship Id="rId14" Type="http://schemas.openxmlformats.org/officeDocument/2006/relationships/image" Target="../media/image79.png"/><Relationship Id="rId30" Type="http://schemas.openxmlformats.org/officeDocument/2006/relationships/image" Target="../media/image87.png"/><Relationship Id="rId35" Type="http://schemas.openxmlformats.org/officeDocument/2006/relationships/customXml" Target="../ink/ink73.xml"/><Relationship Id="rId56" Type="http://schemas.openxmlformats.org/officeDocument/2006/relationships/image" Target="../media/image100.png"/><Relationship Id="rId77" Type="http://schemas.openxmlformats.org/officeDocument/2006/relationships/customXml" Target="../ink/ink94.xml"/><Relationship Id="rId8" Type="http://schemas.openxmlformats.org/officeDocument/2006/relationships/image" Target="../media/image76.png"/><Relationship Id="rId51" Type="http://schemas.openxmlformats.org/officeDocument/2006/relationships/customXml" Target="../ink/ink81.xml"/><Relationship Id="rId72" Type="http://schemas.openxmlformats.org/officeDocument/2006/relationships/image" Target="../media/image107.png"/><Relationship Id="rId93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7.xml"/><Relationship Id="rId21" Type="http://schemas.openxmlformats.org/officeDocument/2006/relationships/image" Target="../media/image130.png"/><Relationship Id="rId42" Type="http://schemas.openxmlformats.org/officeDocument/2006/relationships/customXml" Target="../ink/ink125.xml"/><Relationship Id="rId47" Type="http://schemas.openxmlformats.org/officeDocument/2006/relationships/image" Target="../media/image143.png"/><Relationship Id="rId63" Type="http://schemas.openxmlformats.org/officeDocument/2006/relationships/customXml" Target="../ink/ink136.xml"/><Relationship Id="rId68" Type="http://schemas.openxmlformats.org/officeDocument/2006/relationships/image" Target="../media/image33.png"/><Relationship Id="rId16" Type="http://schemas.openxmlformats.org/officeDocument/2006/relationships/customXml" Target="../ink/ink112.xml"/><Relationship Id="rId11" Type="http://schemas.openxmlformats.org/officeDocument/2006/relationships/image" Target="../media/image125.png"/><Relationship Id="rId24" Type="http://schemas.openxmlformats.org/officeDocument/2006/relationships/customXml" Target="../ink/ink116.xml"/><Relationship Id="rId32" Type="http://schemas.openxmlformats.org/officeDocument/2006/relationships/customXml" Target="../ink/ink120.xml"/><Relationship Id="rId37" Type="http://schemas.openxmlformats.org/officeDocument/2006/relationships/image" Target="../media/image138.png"/><Relationship Id="rId40" Type="http://schemas.openxmlformats.org/officeDocument/2006/relationships/customXml" Target="../ink/ink124.xml"/><Relationship Id="rId45" Type="http://schemas.openxmlformats.org/officeDocument/2006/relationships/image" Target="../media/image142.png"/><Relationship Id="rId53" Type="http://schemas.openxmlformats.org/officeDocument/2006/relationships/image" Target="../media/image146.png"/><Relationship Id="rId58" Type="http://schemas.openxmlformats.org/officeDocument/2006/relationships/customXml" Target="../ink/ink133.xml"/><Relationship Id="rId66" Type="http://schemas.openxmlformats.org/officeDocument/2006/relationships/image" Target="../media/image150.png"/><Relationship Id="rId74" Type="http://schemas.openxmlformats.org/officeDocument/2006/relationships/image" Target="../media/image153.png"/><Relationship Id="rId79" Type="http://schemas.openxmlformats.org/officeDocument/2006/relationships/image" Target="../media/image154.png"/><Relationship Id="rId5" Type="http://schemas.openxmlformats.org/officeDocument/2006/relationships/image" Target="../media/image121.png"/><Relationship Id="rId61" Type="http://schemas.openxmlformats.org/officeDocument/2006/relationships/customXml" Target="../ink/ink135.xml"/><Relationship Id="rId19" Type="http://schemas.openxmlformats.org/officeDocument/2006/relationships/image" Target="../media/image129.png"/><Relationship Id="rId14" Type="http://schemas.openxmlformats.org/officeDocument/2006/relationships/customXml" Target="../ink/ink111.xml"/><Relationship Id="rId22" Type="http://schemas.openxmlformats.org/officeDocument/2006/relationships/customXml" Target="../ink/ink115.xml"/><Relationship Id="rId27" Type="http://schemas.openxmlformats.org/officeDocument/2006/relationships/image" Target="../media/image133.png"/><Relationship Id="rId30" Type="http://schemas.openxmlformats.org/officeDocument/2006/relationships/customXml" Target="../ink/ink119.xml"/><Relationship Id="rId35" Type="http://schemas.openxmlformats.org/officeDocument/2006/relationships/image" Target="../media/image137.png"/><Relationship Id="rId43" Type="http://schemas.openxmlformats.org/officeDocument/2006/relationships/image" Target="../media/image141.png"/><Relationship Id="rId48" Type="http://schemas.openxmlformats.org/officeDocument/2006/relationships/customXml" Target="../ink/ink128.xml"/><Relationship Id="rId56" Type="http://schemas.openxmlformats.org/officeDocument/2006/relationships/customXml" Target="../ink/ink132.xml"/><Relationship Id="rId64" Type="http://schemas.openxmlformats.org/officeDocument/2006/relationships/image" Target="../media/image149.png"/><Relationship Id="rId69" Type="http://schemas.openxmlformats.org/officeDocument/2006/relationships/customXml" Target="../ink/ink139.xml"/><Relationship Id="rId77" Type="http://schemas.openxmlformats.org/officeDocument/2006/relationships/customXml" Target="../ink/ink144.xml"/><Relationship Id="rId8" Type="http://schemas.openxmlformats.org/officeDocument/2006/relationships/customXml" Target="../ink/ink108.xml"/><Relationship Id="rId51" Type="http://schemas.openxmlformats.org/officeDocument/2006/relationships/image" Target="../media/image145.png"/><Relationship Id="rId72" Type="http://schemas.openxmlformats.org/officeDocument/2006/relationships/image" Target="../media/image152.png"/><Relationship Id="rId3" Type="http://schemas.openxmlformats.org/officeDocument/2006/relationships/image" Target="../media/image122.png"/><Relationship Id="rId12" Type="http://schemas.openxmlformats.org/officeDocument/2006/relationships/customXml" Target="../ink/ink110.xml"/><Relationship Id="rId17" Type="http://schemas.openxmlformats.org/officeDocument/2006/relationships/image" Target="../media/image128.png"/><Relationship Id="rId25" Type="http://schemas.openxmlformats.org/officeDocument/2006/relationships/image" Target="../media/image132.png"/><Relationship Id="rId33" Type="http://schemas.openxmlformats.org/officeDocument/2006/relationships/image" Target="../media/image136.png"/><Relationship Id="rId38" Type="http://schemas.openxmlformats.org/officeDocument/2006/relationships/customXml" Target="../ink/ink123.xml"/><Relationship Id="rId46" Type="http://schemas.openxmlformats.org/officeDocument/2006/relationships/customXml" Target="../ink/ink127.xml"/><Relationship Id="rId59" Type="http://schemas.openxmlformats.org/officeDocument/2006/relationships/customXml" Target="../ink/ink134.xml"/><Relationship Id="rId67" Type="http://schemas.openxmlformats.org/officeDocument/2006/relationships/customXml" Target="../ink/ink138.xml"/><Relationship Id="rId20" Type="http://schemas.openxmlformats.org/officeDocument/2006/relationships/customXml" Target="../ink/ink114.xml"/><Relationship Id="rId41" Type="http://schemas.openxmlformats.org/officeDocument/2006/relationships/image" Target="../media/image140.png"/><Relationship Id="rId54" Type="http://schemas.openxmlformats.org/officeDocument/2006/relationships/customXml" Target="../ink/ink131.xml"/><Relationship Id="rId62" Type="http://schemas.openxmlformats.org/officeDocument/2006/relationships/image" Target="../media/image148.png"/><Relationship Id="rId70" Type="http://schemas.openxmlformats.org/officeDocument/2006/relationships/image" Target="../media/image151.png"/><Relationship Id="rId75" Type="http://schemas.openxmlformats.org/officeDocument/2006/relationships/customXml" Target="../ink/ink14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7.xml"/><Relationship Id="rId15" Type="http://schemas.openxmlformats.org/officeDocument/2006/relationships/image" Target="../media/image127.png"/><Relationship Id="rId23" Type="http://schemas.openxmlformats.org/officeDocument/2006/relationships/image" Target="../media/image131.png"/><Relationship Id="rId28" Type="http://schemas.openxmlformats.org/officeDocument/2006/relationships/customXml" Target="../ink/ink118.xml"/><Relationship Id="rId36" Type="http://schemas.openxmlformats.org/officeDocument/2006/relationships/customXml" Target="../ink/ink122.xml"/><Relationship Id="rId49" Type="http://schemas.openxmlformats.org/officeDocument/2006/relationships/image" Target="../media/image144.png"/><Relationship Id="rId57" Type="http://schemas.openxmlformats.org/officeDocument/2006/relationships/image" Target="../media/image39.png"/><Relationship Id="rId10" Type="http://schemas.openxmlformats.org/officeDocument/2006/relationships/customXml" Target="../ink/ink109.xml"/><Relationship Id="rId31" Type="http://schemas.openxmlformats.org/officeDocument/2006/relationships/image" Target="../media/image135.png"/><Relationship Id="rId44" Type="http://schemas.openxmlformats.org/officeDocument/2006/relationships/customXml" Target="../ink/ink126.xml"/><Relationship Id="rId52" Type="http://schemas.openxmlformats.org/officeDocument/2006/relationships/customXml" Target="../ink/ink130.xml"/><Relationship Id="rId60" Type="http://schemas.openxmlformats.org/officeDocument/2006/relationships/image" Target="../media/image113.png"/><Relationship Id="rId65" Type="http://schemas.openxmlformats.org/officeDocument/2006/relationships/customXml" Target="../ink/ink137.xml"/><Relationship Id="rId73" Type="http://schemas.openxmlformats.org/officeDocument/2006/relationships/customXml" Target="../ink/ink141.xml"/><Relationship Id="rId78" Type="http://schemas.openxmlformats.org/officeDocument/2006/relationships/customXml" Target="../ink/ink145.xml"/><Relationship Id="rId4" Type="http://schemas.openxmlformats.org/officeDocument/2006/relationships/customXml" Target="../ink/ink106.xml"/><Relationship Id="rId9" Type="http://schemas.openxmlformats.org/officeDocument/2006/relationships/image" Target="../media/image124.png"/><Relationship Id="rId13" Type="http://schemas.openxmlformats.org/officeDocument/2006/relationships/image" Target="../media/image126.png"/><Relationship Id="rId18" Type="http://schemas.openxmlformats.org/officeDocument/2006/relationships/customXml" Target="../ink/ink113.xml"/><Relationship Id="rId39" Type="http://schemas.openxmlformats.org/officeDocument/2006/relationships/image" Target="../media/image139.png"/><Relationship Id="rId34" Type="http://schemas.openxmlformats.org/officeDocument/2006/relationships/customXml" Target="../ink/ink121.xml"/><Relationship Id="rId50" Type="http://schemas.openxmlformats.org/officeDocument/2006/relationships/customXml" Target="../ink/ink129.xml"/><Relationship Id="rId55" Type="http://schemas.openxmlformats.org/officeDocument/2006/relationships/image" Target="../media/image147.png"/><Relationship Id="rId76" Type="http://schemas.openxmlformats.org/officeDocument/2006/relationships/customXml" Target="../ink/ink143.xml"/><Relationship Id="rId7" Type="http://schemas.openxmlformats.org/officeDocument/2006/relationships/image" Target="../media/image123.png"/><Relationship Id="rId71" Type="http://schemas.openxmlformats.org/officeDocument/2006/relationships/customXml" Target="../ink/ink140.xml"/><Relationship Id="rId2" Type="http://schemas.openxmlformats.org/officeDocument/2006/relationships/image" Target="../media/image1000.png"/><Relationship Id="rId29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4.xml"/><Relationship Id="rId299" Type="http://schemas.openxmlformats.org/officeDocument/2006/relationships/customXml" Target="../ink/ink298.xml"/><Relationship Id="rId21" Type="http://schemas.openxmlformats.org/officeDocument/2006/relationships/customXml" Target="../ink/ink154.xml"/><Relationship Id="rId63" Type="http://schemas.openxmlformats.org/officeDocument/2006/relationships/image" Target="../media/image182.png"/><Relationship Id="rId159" Type="http://schemas.openxmlformats.org/officeDocument/2006/relationships/image" Target="../media/image226.png"/><Relationship Id="rId170" Type="http://schemas.openxmlformats.org/officeDocument/2006/relationships/customXml" Target="../ink/ink231.xml"/><Relationship Id="rId226" Type="http://schemas.openxmlformats.org/officeDocument/2006/relationships/customXml" Target="../ink/ink260.xml"/><Relationship Id="rId268" Type="http://schemas.openxmlformats.org/officeDocument/2006/relationships/image" Target="../media/image279.png"/><Relationship Id="rId32" Type="http://schemas.openxmlformats.org/officeDocument/2006/relationships/image" Target="../media/image167.png"/><Relationship Id="rId74" Type="http://schemas.openxmlformats.org/officeDocument/2006/relationships/customXml" Target="../ink/ink181.xml"/><Relationship Id="rId128" Type="http://schemas.openxmlformats.org/officeDocument/2006/relationships/image" Target="../media/image212.png"/><Relationship Id="rId5" Type="http://schemas.openxmlformats.org/officeDocument/2006/relationships/customXml" Target="../ink/ink146.xml"/><Relationship Id="rId181" Type="http://schemas.openxmlformats.org/officeDocument/2006/relationships/image" Target="../media/image237.png"/><Relationship Id="rId237" Type="http://schemas.openxmlformats.org/officeDocument/2006/relationships/image" Target="../media/image264.png"/><Relationship Id="rId279" Type="http://schemas.openxmlformats.org/officeDocument/2006/relationships/customXml" Target="../ink/ink287.xml"/><Relationship Id="rId43" Type="http://schemas.openxmlformats.org/officeDocument/2006/relationships/customXml" Target="../ink/ink165.xml"/><Relationship Id="rId139" Type="http://schemas.openxmlformats.org/officeDocument/2006/relationships/customXml" Target="../ink/ink215.xml"/><Relationship Id="rId290" Type="http://schemas.openxmlformats.org/officeDocument/2006/relationships/image" Target="../media/image289.png"/><Relationship Id="rId304" Type="http://schemas.openxmlformats.org/officeDocument/2006/relationships/image" Target="../media/image296.png"/><Relationship Id="rId85" Type="http://schemas.openxmlformats.org/officeDocument/2006/relationships/image" Target="../media/image124.png"/><Relationship Id="rId150" Type="http://schemas.openxmlformats.org/officeDocument/2006/relationships/customXml" Target="../ink/ink221.xml"/><Relationship Id="rId192" Type="http://schemas.openxmlformats.org/officeDocument/2006/relationships/customXml" Target="../ink/ink243.xml"/><Relationship Id="rId206" Type="http://schemas.openxmlformats.org/officeDocument/2006/relationships/customXml" Target="../ink/ink250.xml"/><Relationship Id="rId248" Type="http://schemas.openxmlformats.org/officeDocument/2006/relationships/customXml" Target="../ink/ink271.xml"/><Relationship Id="rId12" Type="http://schemas.openxmlformats.org/officeDocument/2006/relationships/image" Target="../media/image157.png"/><Relationship Id="rId108" Type="http://schemas.openxmlformats.org/officeDocument/2006/relationships/image" Target="../media/image202.png"/><Relationship Id="rId54" Type="http://schemas.openxmlformats.org/officeDocument/2006/relationships/customXml" Target="../ink/ink171.xml"/><Relationship Id="rId96" Type="http://schemas.openxmlformats.org/officeDocument/2006/relationships/image" Target="../media/image196.png"/><Relationship Id="rId161" Type="http://schemas.openxmlformats.org/officeDocument/2006/relationships/image" Target="../media/image227.png"/><Relationship Id="rId217" Type="http://schemas.openxmlformats.org/officeDocument/2006/relationships/image" Target="../media/image254.png"/><Relationship Id="rId259" Type="http://schemas.openxmlformats.org/officeDocument/2006/relationships/customXml" Target="../ink/ink277.xml"/><Relationship Id="rId23" Type="http://schemas.openxmlformats.org/officeDocument/2006/relationships/customXml" Target="../ink/ink155.xml"/><Relationship Id="rId119" Type="http://schemas.openxmlformats.org/officeDocument/2006/relationships/customXml" Target="../ink/ink205.xml"/><Relationship Id="rId270" Type="http://schemas.openxmlformats.org/officeDocument/2006/relationships/image" Target="../media/image280.png"/><Relationship Id="rId44" Type="http://schemas.openxmlformats.org/officeDocument/2006/relationships/customXml" Target="../ink/ink166.xml"/><Relationship Id="rId65" Type="http://schemas.openxmlformats.org/officeDocument/2006/relationships/image" Target="../media/image183.png"/><Relationship Id="rId86" Type="http://schemas.openxmlformats.org/officeDocument/2006/relationships/customXml" Target="../ink/ink187.xml"/><Relationship Id="rId130" Type="http://schemas.openxmlformats.org/officeDocument/2006/relationships/image" Target="../media/image213.png"/><Relationship Id="rId151" Type="http://schemas.openxmlformats.org/officeDocument/2006/relationships/image" Target="../media/image222.png"/><Relationship Id="rId172" Type="http://schemas.openxmlformats.org/officeDocument/2006/relationships/customXml" Target="../ink/ink232.xml"/><Relationship Id="rId193" Type="http://schemas.openxmlformats.org/officeDocument/2006/relationships/image" Target="../media/image242.png"/><Relationship Id="rId207" Type="http://schemas.openxmlformats.org/officeDocument/2006/relationships/image" Target="../media/image249.png"/><Relationship Id="rId228" Type="http://schemas.openxmlformats.org/officeDocument/2006/relationships/customXml" Target="../ink/ink261.xml"/><Relationship Id="rId249" Type="http://schemas.openxmlformats.org/officeDocument/2006/relationships/image" Target="../media/image270.png"/><Relationship Id="rId13" Type="http://schemas.openxmlformats.org/officeDocument/2006/relationships/customXml" Target="../ink/ink150.xml"/><Relationship Id="rId109" Type="http://schemas.openxmlformats.org/officeDocument/2006/relationships/customXml" Target="../ink/ink200.xml"/><Relationship Id="rId260" Type="http://schemas.openxmlformats.org/officeDocument/2006/relationships/image" Target="../media/image275.png"/><Relationship Id="rId281" Type="http://schemas.openxmlformats.org/officeDocument/2006/relationships/customXml" Target="../ink/ink288.xml"/><Relationship Id="rId34" Type="http://schemas.openxmlformats.org/officeDocument/2006/relationships/image" Target="../media/image168.png"/><Relationship Id="rId55" Type="http://schemas.openxmlformats.org/officeDocument/2006/relationships/image" Target="../media/image178.png"/><Relationship Id="rId76" Type="http://schemas.openxmlformats.org/officeDocument/2006/relationships/customXml" Target="../ink/ink182.xml"/><Relationship Id="rId97" Type="http://schemas.openxmlformats.org/officeDocument/2006/relationships/customXml" Target="../ink/ink194.xml"/><Relationship Id="rId120" Type="http://schemas.openxmlformats.org/officeDocument/2006/relationships/image" Target="../media/image208.png"/><Relationship Id="rId141" Type="http://schemas.openxmlformats.org/officeDocument/2006/relationships/customXml" Target="../ink/ink216.xml"/><Relationship Id="rId7" Type="http://schemas.openxmlformats.org/officeDocument/2006/relationships/customXml" Target="../ink/ink147.xml"/><Relationship Id="rId162" Type="http://schemas.openxmlformats.org/officeDocument/2006/relationships/customXml" Target="../ink/ink227.xml"/><Relationship Id="rId183" Type="http://schemas.openxmlformats.org/officeDocument/2006/relationships/image" Target="../media/image238.png"/><Relationship Id="rId218" Type="http://schemas.openxmlformats.org/officeDocument/2006/relationships/customXml" Target="../ink/ink256.xml"/><Relationship Id="rId239" Type="http://schemas.openxmlformats.org/officeDocument/2006/relationships/image" Target="../media/image265.png"/><Relationship Id="rId250" Type="http://schemas.openxmlformats.org/officeDocument/2006/relationships/customXml" Target="../ink/ink272.xml"/><Relationship Id="rId271" Type="http://schemas.openxmlformats.org/officeDocument/2006/relationships/customXml" Target="../ink/ink283.xml"/><Relationship Id="rId292" Type="http://schemas.openxmlformats.org/officeDocument/2006/relationships/image" Target="../media/image290.png"/><Relationship Id="rId306" Type="http://schemas.openxmlformats.org/officeDocument/2006/relationships/image" Target="../media/image297.png"/><Relationship Id="rId24" Type="http://schemas.openxmlformats.org/officeDocument/2006/relationships/image" Target="../media/image163.png"/><Relationship Id="rId45" Type="http://schemas.openxmlformats.org/officeDocument/2006/relationships/image" Target="../media/image173.png"/><Relationship Id="rId66" Type="http://schemas.openxmlformats.org/officeDocument/2006/relationships/customXml" Target="../ink/ink177.xml"/><Relationship Id="rId87" Type="http://schemas.openxmlformats.org/officeDocument/2006/relationships/customXml" Target="../ink/ink188.xml"/><Relationship Id="rId110" Type="http://schemas.openxmlformats.org/officeDocument/2006/relationships/image" Target="../media/image203.png"/><Relationship Id="rId131" Type="http://schemas.openxmlformats.org/officeDocument/2006/relationships/customXml" Target="../ink/ink211.xml"/><Relationship Id="rId152" Type="http://schemas.openxmlformats.org/officeDocument/2006/relationships/customXml" Target="../ink/ink222.xml"/><Relationship Id="rId173" Type="http://schemas.openxmlformats.org/officeDocument/2006/relationships/image" Target="../media/image233.png"/><Relationship Id="rId194" Type="http://schemas.openxmlformats.org/officeDocument/2006/relationships/customXml" Target="../ink/ink244.xml"/><Relationship Id="rId208" Type="http://schemas.openxmlformats.org/officeDocument/2006/relationships/customXml" Target="../ink/ink251.xml"/><Relationship Id="rId229" Type="http://schemas.openxmlformats.org/officeDocument/2006/relationships/image" Target="../media/image260.png"/><Relationship Id="rId240" Type="http://schemas.openxmlformats.org/officeDocument/2006/relationships/customXml" Target="../ink/ink267.xml"/><Relationship Id="rId261" Type="http://schemas.openxmlformats.org/officeDocument/2006/relationships/customXml" Target="../ink/ink278.xml"/><Relationship Id="rId14" Type="http://schemas.openxmlformats.org/officeDocument/2006/relationships/image" Target="../media/image158.png"/><Relationship Id="rId35" Type="http://schemas.openxmlformats.org/officeDocument/2006/relationships/customXml" Target="../ink/ink161.xml"/><Relationship Id="rId56" Type="http://schemas.openxmlformats.org/officeDocument/2006/relationships/customXml" Target="../ink/ink172.xml"/><Relationship Id="rId77" Type="http://schemas.openxmlformats.org/officeDocument/2006/relationships/image" Target="../media/image189.png"/><Relationship Id="rId100" Type="http://schemas.openxmlformats.org/officeDocument/2006/relationships/image" Target="../media/image198.png"/><Relationship Id="rId282" Type="http://schemas.openxmlformats.org/officeDocument/2006/relationships/customXml" Target="../ink/ink289.xml"/><Relationship Id="rId8" Type="http://schemas.openxmlformats.org/officeDocument/2006/relationships/image" Target="../media/image33.png"/><Relationship Id="rId98" Type="http://schemas.openxmlformats.org/officeDocument/2006/relationships/image" Target="../media/image197.png"/><Relationship Id="rId121" Type="http://schemas.openxmlformats.org/officeDocument/2006/relationships/customXml" Target="../ink/ink206.xml"/><Relationship Id="rId142" Type="http://schemas.openxmlformats.org/officeDocument/2006/relationships/image" Target="../media/image153.png"/><Relationship Id="rId163" Type="http://schemas.openxmlformats.org/officeDocument/2006/relationships/image" Target="../media/image228.png"/><Relationship Id="rId184" Type="http://schemas.openxmlformats.org/officeDocument/2006/relationships/customXml" Target="../ink/ink238.xml"/><Relationship Id="rId219" Type="http://schemas.openxmlformats.org/officeDocument/2006/relationships/image" Target="../media/image255.png"/><Relationship Id="rId230" Type="http://schemas.openxmlformats.org/officeDocument/2006/relationships/customXml" Target="../ink/ink262.xml"/><Relationship Id="rId251" Type="http://schemas.openxmlformats.org/officeDocument/2006/relationships/image" Target="../media/image271.png"/><Relationship Id="rId25" Type="http://schemas.openxmlformats.org/officeDocument/2006/relationships/customXml" Target="../ink/ink156.xml"/><Relationship Id="rId46" Type="http://schemas.openxmlformats.org/officeDocument/2006/relationships/customXml" Target="../ink/ink167.xml"/><Relationship Id="rId67" Type="http://schemas.openxmlformats.org/officeDocument/2006/relationships/image" Target="../media/image184.png"/><Relationship Id="rId272" Type="http://schemas.openxmlformats.org/officeDocument/2006/relationships/image" Target="../media/image281.png"/><Relationship Id="rId293" Type="http://schemas.openxmlformats.org/officeDocument/2006/relationships/customXml" Target="../ink/ink295.xml"/><Relationship Id="rId307" Type="http://schemas.openxmlformats.org/officeDocument/2006/relationships/customXml" Target="../ink/ink302.xml"/><Relationship Id="rId88" Type="http://schemas.openxmlformats.org/officeDocument/2006/relationships/image" Target="../media/image193.png"/><Relationship Id="rId111" Type="http://schemas.openxmlformats.org/officeDocument/2006/relationships/customXml" Target="../ink/ink201.xml"/><Relationship Id="rId132" Type="http://schemas.openxmlformats.org/officeDocument/2006/relationships/image" Target="../media/image214.png"/><Relationship Id="rId153" Type="http://schemas.openxmlformats.org/officeDocument/2006/relationships/image" Target="../media/image223.png"/><Relationship Id="rId174" Type="http://schemas.openxmlformats.org/officeDocument/2006/relationships/customXml" Target="../ink/ink233.xml"/><Relationship Id="rId195" Type="http://schemas.openxmlformats.org/officeDocument/2006/relationships/image" Target="../media/image243.png"/><Relationship Id="rId209" Type="http://schemas.openxmlformats.org/officeDocument/2006/relationships/image" Target="../media/image250.png"/><Relationship Id="rId220" Type="http://schemas.openxmlformats.org/officeDocument/2006/relationships/customXml" Target="../ink/ink257.xml"/><Relationship Id="rId241" Type="http://schemas.openxmlformats.org/officeDocument/2006/relationships/image" Target="../media/image266.png"/><Relationship Id="rId15" Type="http://schemas.openxmlformats.org/officeDocument/2006/relationships/customXml" Target="../ink/ink151.xml"/><Relationship Id="rId36" Type="http://schemas.openxmlformats.org/officeDocument/2006/relationships/image" Target="../media/image169.png"/><Relationship Id="rId57" Type="http://schemas.openxmlformats.org/officeDocument/2006/relationships/image" Target="../media/image179.png"/><Relationship Id="rId262" Type="http://schemas.openxmlformats.org/officeDocument/2006/relationships/image" Target="../media/image276.png"/><Relationship Id="rId283" Type="http://schemas.openxmlformats.org/officeDocument/2006/relationships/customXml" Target="../ink/ink290.xml"/><Relationship Id="rId78" Type="http://schemas.openxmlformats.org/officeDocument/2006/relationships/customXml" Target="../ink/ink183.xml"/><Relationship Id="rId99" Type="http://schemas.openxmlformats.org/officeDocument/2006/relationships/customXml" Target="../ink/ink195.xml"/><Relationship Id="rId101" Type="http://schemas.openxmlformats.org/officeDocument/2006/relationships/customXml" Target="../ink/ink196.xml"/><Relationship Id="rId122" Type="http://schemas.openxmlformats.org/officeDocument/2006/relationships/image" Target="../media/image209.png"/><Relationship Id="rId143" Type="http://schemas.openxmlformats.org/officeDocument/2006/relationships/customXml" Target="../ink/ink217.xml"/><Relationship Id="rId164" Type="http://schemas.openxmlformats.org/officeDocument/2006/relationships/customXml" Target="../ink/ink228.xml"/><Relationship Id="rId185" Type="http://schemas.openxmlformats.org/officeDocument/2006/relationships/image" Target="../media/image239.png"/><Relationship Id="rId9" Type="http://schemas.openxmlformats.org/officeDocument/2006/relationships/customXml" Target="../ink/ink148.xml"/><Relationship Id="rId210" Type="http://schemas.openxmlformats.org/officeDocument/2006/relationships/customXml" Target="../ink/ink252.xml"/><Relationship Id="rId26" Type="http://schemas.openxmlformats.org/officeDocument/2006/relationships/image" Target="../media/image164.png"/><Relationship Id="rId231" Type="http://schemas.openxmlformats.org/officeDocument/2006/relationships/image" Target="../media/image261.png"/><Relationship Id="rId252" Type="http://schemas.openxmlformats.org/officeDocument/2006/relationships/customXml" Target="../ink/ink273.xml"/><Relationship Id="rId273" Type="http://schemas.openxmlformats.org/officeDocument/2006/relationships/customXml" Target="../ink/ink284.xml"/><Relationship Id="rId294" Type="http://schemas.openxmlformats.org/officeDocument/2006/relationships/image" Target="../media/image291.png"/><Relationship Id="rId308" Type="http://schemas.openxmlformats.org/officeDocument/2006/relationships/customXml" Target="../ink/ink303.xml"/><Relationship Id="rId47" Type="http://schemas.openxmlformats.org/officeDocument/2006/relationships/image" Target="../media/image174.png"/><Relationship Id="rId68" Type="http://schemas.openxmlformats.org/officeDocument/2006/relationships/customXml" Target="../ink/ink178.xml"/><Relationship Id="rId89" Type="http://schemas.openxmlformats.org/officeDocument/2006/relationships/customXml" Target="../ink/ink189.xml"/><Relationship Id="rId112" Type="http://schemas.openxmlformats.org/officeDocument/2006/relationships/image" Target="../media/image204.png"/><Relationship Id="rId133" Type="http://schemas.openxmlformats.org/officeDocument/2006/relationships/customXml" Target="../ink/ink212.xml"/><Relationship Id="rId154" Type="http://schemas.openxmlformats.org/officeDocument/2006/relationships/customXml" Target="../ink/ink223.xml"/><Relationship Id="rId175" Type="http://schemas.openxmlformats.org/officeDocument/2006/relationships/image" Target="../media/image234.png"/><Relationship Id="rId196" Type="http://schemas.openxmlformats.org/officeDocument/2006/relationships/customXml" Target="../ink/ink245.xml"/><Relationship Id="rId200" Type="http://schemas.openxmlformats.org/officeDocument/2006/relationships/customXml" Target="../ink/ink247.xml"/><Relationship Id="rId16" Type="http://schemas.openxmlformats.org/officeDocument/2006/relationships/image" Target="../media/image159.png"/><Relationship Id="rId221" Type="http://schemas.openxmlformats.org/officeDocument/2006/relationships/image" Target="../media/image256.png"/><Relationship Id="rId242" Type="http://schemas.openxmlformats.org/officeDocument/2006/relationships/customXml" Target="../ink/ink268.xml"/><Relationship Id="rId263" Type="http://schemas.openxmlformats.org/officeDocument/2006/relationships/customXml" Target="../ink/ink279.xml"/><Relationship Id="rId284" Type="http://schemas.openxmlformats.org/officeDocument/2006/relationships/image" Target="../media/image286.png"/><Relationship Id="rId37" Type="http://schemas.openxmlformats.org/officeDocument/2006/relationships/customXml" Target="../ink/ink162.xml"/><Relationship Id="rId58" Type="http://schemas.openxmlformats.org/officeDocument/2006/relationships/customXml" Target="../ink/ink173.xml"/><Relationship Id="rId79" Type="http://schemas.openxmlformats.org/officeDocument/2006/relationships/image" Target="../media/image190.png"/><Relationship Id="rId102" Type="http://schemas.openxmlformats.org/officeDocument/2006/relationships/image" Target="../media/image199.png"/><Relationship Id="rId123" Type="http://schemas.openxmlformats.org/officeDocument/2006/relationships/customXml" Target="../ink/ink207.xml"/><Relationship Id="rId144" Type="http://schemas.openxmlformats.org/officeDocument/2006/relationships/image" Target="../media/image219.png"/><Relationship Id="rId90" Type="http://schemas.openxmlformats.org/officeDocument/2006/relationships/image" Target="../media/image194.png"/><Relationship Id="rId165" Type="http://schemas.openxmlformats.org/officeDocument/2006/relationships/image" Target="../media/image229.png"/><Relationship Id="rId186" Type="http://schemas.openxmlformats.org/officeDocument/2006/relationships/customXml" Target="../ink/ink239.xml"/><Relationship Id="rId211" Type="http://schemas.openxmlformats.org/officeDocument/2006/relationships/image" Target="../media/image251.png"/><Relationship Id="rId232" Type="http://schemas.openxmlformats.org/officeDocument/2006/relationships/customXml" Target="../ink/ink263.xml"/><Relationship Id="rId253" Type="http://schemas.openxmlformats.org/officeDocument/2006/relationships/image" Target="../media/image272.png"/><Relationship Id="rId274" Type="http://schemas.openxmlformats.org/officeDocument/2006/relationships/image" Target="../media/image282.png"/><Relationship Id="rId295" Type="http://schemas.openxmlformats.org/officeDocument/2006/relationships/customXml" Target="../ink/ink296.xml"/><Relationship Id="rId309" Type="http://schemas.openxmlformats.org/officeDocument/2006/relationships/customXml" Target="../ink/ink304.xml"/><Relationship Id="rId27" Type="http://schemas.openxmlformats.org/officeDocument/2006/relationships/customXml" Target="../ink/ink157.xml"/><Relationship Id="rId48" Type="http://schemas.openxmlformats.org/officeDocument/2006/relationships/customXml" Target="../ink/ink168.xml"/><Relationship Id="rId69" Type="http://schemas.openxmlformats.org/officeDocument/2006/relationships/image" Target="../media/image185.png"/><Relationship Id="rId113" Type="http://schemas.openxmlformats.org/officeDocument/2006/relationships/customXml" Target="../ink/ink202.xml"/><Relationship Id="rId134" Type="http://schemas.openxmlformats.org/officeDocument/2006/relationships/image" Target="../media/image215.png"/><Relationship Id="rId80" Type="http://schemas.openxmlformats.org/officeDocument/2006/relationships/customXml" Target="../ink/ink184.xml"/><Relationship Id="rId155" Type="http://schemas.openxmlformats.org/officeDocument/2006/relationships/image" Target="../media/image224.png"/><Relationship Id="rId176" Type="http://schemas.openxmlformats.org/officeDocument/2006/relationships/customXml" Target="../ink/ink234.xml"/><Relationship Id="rId197" Type="http://schemas.openxmlformats.org/officeDocument/2006/relationships/image" Target="../media/image244.png"/><Relationship Id="rId201" Type="http://schemas.openxmlformats.org/officeDocument/2006/relationships/image" Target="../media/image246.png"/><Relationship Id="rId222" Type="http://schemas.openxmlformats.org/officeDocument/2006/relationships/customXml" Target="../ink/ink258.xml"/><Relationship Id="rId243" Type="http://schemas.openxmlformats.org/officeDocument/2006/relationships/image" Target="../media/image267.png"/><Relationship Id="rId264" Type="http://schemas.openxmlformats.org/officeDocument/2006/relationships/image" Target="../media/image277.png"/><Relationship Id="rId285" Type="http://schemas.openxmlformats.org/officeDocument/2006/relationships/customXml" Target="../ink/ink291.xml"/><Relationship Id="rId17" Type="http://schemas.openxmlformats.org/officeDocument/2006/relationships/customXml" Target="../ink/ink152.xml"/><Relationship Id="rId38" Type="http://schemas.openxmlformats.org/officeDocument/2006/relationships/image" Target="../media/image170.png"/><Relationship Id="rId59" Type="http://schemas.openxmlformats.org/officeDocument/2006/relationships/image" Target="../media/image180.png"/><Relationship Id="rId103" Type="http://schemas.openxmlformats.org/officeDocument/2006/relationships/customXml" Target="../ink/ink197.xml"/><Relationship Id="rId124" Type="http://schemas.openxmlformats.org/officeDocument/2006/relationships/image" Target="../media/image210.png"/><Relationship Id="rId310" Type="http://schemas.openxmlformats.org/officeDocument/2006/relationships/image" Target="../media/image298.png"/><Relationship Id="rId70" Type="http://schemas.openxmlformats.org/officeDocument/2006/relationships/customXml" Target="../ink/ink179.xml"/><Relationship Id="rId91" Type="http://schemas.openxmlformats.org/officeDocument/2006/relationships/customXml" Target="../ink/ink190.xml"/><Relationship Id="rId145" Type="http://schemas.openxmlformats.org/officeDocument/2006/relationships/customXml" Target="../ink/ink218.xml"/><Relationship Id="rId166" Type="http://schemas.openxmlformats.org/officeDocument/2006/relationships/customXml" Target="../ink/ink229.xml"/><Relationship Id="rId187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253.xml"/><Relationship Id="rId233" Type="http://schemas.openxmlformats.org/officeDocument/2006/relationships/image" Target="../media/image262.png"/><Relationship Id="rId254" Type="http://schemas.openxmlformats.org/officeDocument/2006/relationships/customXml" Target="../ink/ink274.xml"/><Relationship Id="rId28" Type="http://schemas.openxmlformats.org/officeDocument/2006/relationships/image" Target="../media/image165.png"/><Relationship Id="rId49" Type="http://schemas.openxmlformats.org/officeDocument/2006/relationships/image" Target="../media/image175.png"/><Relationship Id="rId114" Type="http://schemas.openxmlformats.org/officeDocument/2006/relationships/image" Target="../media/image205.png"/><Relationship Id="rId275" Type="http://schemas.openxmlformats.org/officeDocument/2006/relationships/customXml" Target="../ink/ink285.xml"/><Relationship Id="rId296" Type="http://schemas.openxmlformats.org/officeDocument/2006/relationships/image" Target="../media/image292.png"/><Relationship Id="rId300" Type="http://schemas.openxmlformats.org/officeDocument/2006/relationships/image" Target="../media/image294.png"/><Relationship Id="rId60" Type="http://schemas.openxmlformats.org/officeDocument/2006/relationships/customXml" Target="../ink/ink174.xml"/><Relationship Id="rId81" Type="http://schemas.openxmlformats.org/officeDocument/2006/relationships/image" Target="../media/image191.png"/><Relationship Id="rId135" Type="http://schemas.openxmlformats.org/officeDocument/2006/relationships/customXml" Target="../ink/ink213.xml"/><Relationship Id="rId156" Type="http://schemas.openxmlformats.org/officeDocument/2006/relationships/customXml" Target="../ink/ink224.xml"/><Relationship Id="rId177" Type="http://schemas.openxmlformats.org/officeDocument/2006/relationships/image" Target="../media/image235.png"/><Relationship Id="rId198" Type="http://schemas.openxmlformats.org/officeDocument/2006/relationships/customXml" Target="../ink/ink246.xml"/><Relationship Id="rId202" Type="http://schemas.openxmlformats.org/officeDocument/2006/relationships/customXml" Target="../ink/ink248.xml"/><Relationship Id="rId223" Type="http://schemas.openxmlformats.org/officeDocument/2006/relationships/image" Target="../media/image257.png"/><Relationship Id="rId244" Type="http://schemas.openxmlformats.org/officeDocument/2006/relationships/customXml" Target="../ink/ink269.xml"/><Relationship Id="rId18" Type="http://schemas.openxmlformats.org/officeDocument/2006/relationships/image" Target="../media/image160.png"/><Relationship Id="rId39" Type="http://schemas.openxmlformats.org/officeDocument/2006/relationships/customXml" Target="../ink/ink163.xml"/><Relationship Id="rId265" Type="http://schemas.openxmlformats.org/officeDocument/2006/relationships/customXml" Target="../ink/ink280.xml"/><Relationship Id="rId286" Type="http://schemas.openxmlformats.org/officeDocument/2006/relationships/image" Target="../media/image287.png"/><Relationship Id="rId50" Type="http://schemas.openxmlformats.org/officeDocument/2006/relationships/customXml" Target="../ink/ink169.xml"/><Relationship Id="rId104" Type="http://schemas.openxmlformats.org/officeDocument/2006/relationships/image" Target="../media/image200.png"/><Relationship Id="rId125" Type="http://schemas.openxmlformats.org/officeDocument/2006/relationships/customXml" Target="../ink/ink208.xml"/><Relationship Id="rId146" Type="http://schemas.openxmlformats.org/officeDocument/2006/relationships/customXml" Target="../ink/ink219.xml"/><Relationship Id="rId167" Type="http://schemas.openxmlformats.org/officeDocument/2006/relationships/image" Target="../media/image230.png"/><Relationship Id="rId188" Type="http://schemas.openxmlformats.org/officeDocument/2006/relationships/customXml" Target="../ink/ink240.xml"/><Relationship Id="rId311" Type="http://schemas.openxmlformats.org/officeDocument/2006/relationships/customXml" Target="../ink/ink305.xml"/><Relationship Id="rId71" Type="http://schemas.openxmlformats.org/officeDocument/2006/relationships/image" Target="../media/image186.png"/><Relationship Id="rId92" Type="http://schemas.openxmlformats.org/officeDocument/2006/relationships/customXml" Target="../ink/ink191.xml"/><Relationship Id="rId213" Type="http://schemas.openxmlformats.org/officeDocument/2006/relationships/image" Target="../media/image252.png"/><Relationship Id="rId234" Type="http://schemas.openxmlformats.org/officeDocument/2006/relationships/customXml" Target="../ink/ink264.xml"/><Relationship Id="rId2" Type="http://schemas.openxmlformats.org/officeDocument/2006/relationships/image" Target="../media/image1210.png"/><Relationship Id="rId29" Type="http://schemas.openxmlformats.org/officeDocument/2006/relationships/customXml" Target="../ink/ink158.xml"/><Relationship Id="rId255" Type="http://schemas.openxmlformats.org/officeDocument/2006/relationships/image" Target="../media/image273.png"/><Relationship Id="rId276" Type="http://schemas.openxmlformats.org/officeDocument/2006/relationships/image" Target="../media/image283.png"/><Relationship Id="rId297" Type="http://schemas.openxmlformats.org/officeDocument/2006/relationships/customXml" Target="../ink/ink297.xml"/><Relationship Id="rId40" Type="http://schemas.openxmlformats.org/officeDocument/2006/relationships/image" Target="../media/image171.png"/><Relationship Id="rId115" Type="http://schemas.openxmlformats.org/officeDocument/2006/relationships/customXml" Target="../ink/ink203.xml"/><Relationship Id="rId136" Type="http://schemas.openxmlformats.org/officeDocument/2006/relationships/image" Target="../media/image216.png"/><Relationship Id="rId157" Type="http://schemas.openxmlformats.org/officeDocument/2006/relationships/image" Target="../media/image225.png"/><Relationship Id="rId178" Type="http://schemas.openxmlformats.org/officeDocument/2006/relationships/customXml" Target="../ink/ink235.xml"/><Relationship Id="rId301" Type="http://schemas.openxmlformats.org/officeDocument/2006/relationships/customXml" Target="../ink/ink299.xml"/><Relationship Id="rId61" Type="http://schemas.openxmlformats.org/officeDocument/2006/relationships/image" Target="../media/image181.png"/><Relationship Id="rId82" Type="http://schemas.openxmlformats.org/officeDocument/2006/relationships/customXml" Target="../ink/ink185.xml"/><Relationship Id="rId199" Type="http://schemas.openxmlformats.org/officeDocument/2006/relationships/image" Target="../media/image245.png"/><Relationship Id="rId203" Type="http://schemas.openxmlformats.org/officeDocument/2006/relationships/image" Target="../media/image247.png"/><Relationship Id="rId19" Type="http://schemas.openxmlformats.org/officeDocument/2006/relationships/customXml" Target="../ink/ink153.xml"/><Relationship Id="rId224" Type="http://schemas.openxmlformats.org/officeDocument/2006/relationships/customXml" Target="../ink/ink259.xml"/><Relationship Id="rId245" Type="http://schemas.openxmlformats.org/officeDocument/2006/relationships/image" Target="../media/image268.png"/><Relationship Id="rId266" Type="http://schemas.openxmlformats.org/officeDocument/2006/relationships/image" Target="../media/image278.png"/><Relationship Id="rId287" Type="http://schemas.openxmlformats.org/officeDocument/2006/relationships/customXml" Target="../ink/ink292.xml"/><Relationship Id="rId30" Type="http://schemas.openxmlformats.org/officeDocument/2006/relationships/image" Target="../media/image166.png"/><Relationship Id="rId105" Type="http://schemas.openxmlformats.org/officeDocument/2006/relationships/customXml" Target="../ink/ink198.xml"/><Relationship Id="rId126" Type="http://schemas.openxmlformats.org/officeDocument/2006/relationships/image" Target="../media/image211.png"/><Relationship Id="rId147" Type="http://schemas.openxmlformats.org/officeDocument/2006/relationships/image" Target="../media/image220.png"/><Relationship Id="rId168" Type="http://schemas.openxmlformats.org/officeDocument/2006/relationships/customXml" Target="../ink/ink230.xml"/><Relationship Id="rId312" Type="http://schemas.openxmlformats.org/officeDocument/2006/relationships/image" Target="../media/image299.png"/><Relationship Id="rId51" Type="http://schemas.openxmlformats.org/officeDocument/2006/relationships/image" Target="../media/image176.png"/><Relationship Id="rId72" Type="http://schemas.openxmlformats.org/officeDocument/2006/relationships/customXml" Target="../ink/ink180.xml"/><Relationship Id="rId93" Type="http://schemas.openxmlformats.org/officeDocument/2006/relationships/image" Target="../media/image195.png"/><Relationship Id="rId189" Type="http://schemas.openxmlformats.org/officeDocument/2006/relationships/customXml" Target="../ink/ink241.xml"/><Relationship Id="rId3" Type="http://schemas.openxmlformats.org/officeDocument/2006/relationships/image" Target="../media/image1300.png"/><Relationship Id="rId214" Type="http://schemas.openxmlformats.org/officeDocument/2006/relationships/customXml" Target="../ink/ink254.xml"/><Relationship Id="rId235" Type="http://schemas.openxmlformats.org/officeDocument/2006/relationships/image" Target="../media/image263.png"/><Relationship Id="rId256" Type="http://schemas.openxmlformats.org/officeDocument/2006/relationships/customXml" Target="../ink/ink275.xml"/><Relationship Id="rId277" Type="http://schemas.openxmlformats.org/officeDocument/2006/relationships/customXml" Target="../ink/ink286.xml"/><Relationship Id="rId298" Type="http://schemas.openxmlformats.org/officeDocument/2006/relationships/image" Target="../media/image293.png"/><Relationship Id="rId116" Type="http://schemas.openxmlformats.org/officeDocument/2006/relationships/image" Target="../media/image206.png"/><Relationship Id="rId137" Type="http://schemas.openxmlformats.org/officeDocument/2006/relationships/customXml" Target="../ink/ink214.xml"/><Relationship Id="rId158" Type="http://schemas.openxmlformats.org/officeDocument/2006/relationships/customXml" Target="../ink/ink225.xml"/><Relationship Id="rId302" Type="http://schemas.openxmlformats.org/officeDocument/2006/relationships/image" Target="../media/image295.png"/><Relationship Id="rId20" Type="http://schemas.openxmlformats.org/officeDocument/2006/relationships/image" Target="../media/image161.png"/><Relationship Id="rId41" Type="http://schemas.openxmlformats.org/officeDocument/2006/relationships/customXml" Target="../ink/ink164.xml"/><Relationship Id="rId62" Type="http://schemas.openxmlformats.org/officeDocument/2006/relationships/customXml" Target="../ink/ink175.xml"/><Relationship Id="rId83" Type="http://schemas.openxmlformats.org/officeDocument/2006/relationships/image" Target="../media/image192.png"/><Relationship Id="rId179" Type="http://schemas.openxmlformats.org/officeDocument/2006/relationships/image" Target="../media/image236.png"/><Relationship Id="rId190" Type="http://schemas.openxmlformats.org/officeDocument/2006/relationships/customXml" Target="../ink/ink242.xml"/><Relationship Id="rId204" Type="http://schemas.openxmlformats.org/officeDocument/2006/relationships/customXml" Target="../ink/ink249.xml"/><Relationship Id="rId225" Type="http://schemas.openxmlformats.org/officeDocument/2006/relationships/image" Target="../media/image258.png"/><Relationship Id="rId246" Type="http://schemas.openxmlformats.org/officeDocument/2006/relationships/customXml" Target="../ink/ink270.xml"/><Relationship Id="rId267" Type="http://schemas.openxmlformats.org/officeDocument/2006/relationships/customXml" Target="../ink/ink281.xml"/><Relationship Id="rId288" Type="http://schemas.openxmlformats.org/officeDocument/2006/relationships/image" Target="../media/image288.png"/><Relationship Id="rId106" Type="http://schemas.openxmlformats.org/officeDocument/2006/relationships/image" Target="../media/image201.png"/><Relationship Id="rId127" Type="http://schemas.openxmlformats.org/officeDocument/2006/relationships/customXml" Target="../ink/ink209.xml"/><Relationship Id="rId10" Type="http://schemas.openxmlformats.org/officeDocument/2006/relationships/image" Target="../media/image156.png"/><Relationship Id="rId31" Type="http://schemas.openxmlformats.org/officeDocument/2006/relationships/customXml" Target="../ink/ink159.xml"/><Relationship Id="rId52" Type="http://schemas.openxmlformats.org/officeDocument/2006/relationships/customXml" Target="../ink/ink170.xml"/><Relationship Id="rId73" Type="http://schemas.openxmlformats.org/officeDocument/2006/relationships/image" Target="../media/image187.png"/><Relationship Id="rId94" Type="http://schemas.openxmlformats.org/officeDocument/2006/relationships/customXml" Target="../ink/ink192.xml"/><Relationship Id="rId148" Type="http://schemas.openxmlformats.org/officeDocument/2006/relationships/customXml" Target="../ink/ink220.xml"/><Relationship Id="rId169" Type="http://schemas.openxmlformats.org/officeDocument/2006/relationships/image" Target="../media/image231.png"/><Relationship Id="rId4" Type="http://schemas.openxmlformats.org/officeDocument/2006/relationships/image" Target="../media/image1400.png"/><Relationship Id="rId180" Type="http://schemas.openxmlformats.org/officeDocument/2006/relationships/customXml" Target="../ink/ink236.xml"/><Relationship Id="rId215" Type="http://schemas.openxmlformats.org/officeDocument/2006/relationships/image" Target="../media/image253.png"/><Relationship Id="rId236" Type="http://schemas.openxmlformats.org/officeDocument/2006/relationships/customXml" Target="../ink/ink265.xml"/><Relationship Id="rId257" Type="http://schemas.openxmlformats.org/officeDocument/2006/relationships/customXml" Target="../ink/ink276.xml"/><Relationship Id="rId278" Type="http://schemas.openxmlformats.org/officeDocument/2006/relationships/image" Target="../media/image284.png"/><Relationship Id="rId303" Type="http://schemas.openxmlformats.org/officeDocument/2006/relationships/customXml" Target="../ink/ink300.xml"/><Relationship Id="rId42" Type="http://schemas.openxmlformats.org/officeDocument/2006/relationships/image" Target="../media/image172.png"/><Relationship Id="rId84" Type="http://schemas.openxmlformats.org/officeDocument/2006/relationships/customXml" Target="../ink/ink186.xml"/><Relationship Id="rId138" Type="http://schemas.openxmlformats.org/officeDocument/2006/relationships/image" Target="../media/image217.png"/><Relationship Id="rId191" Type="http://schemas.openxmlformats.org/officeDocument/2006/relationships/image" Target="../media/image241.png"/><Relationship Id="rId205" Type="http://schemas.openxmlformats.org/officeDocument/2006/relationships/image" Target="../media/image248.png"/><Relationship Id="rId247" Type="http://schemas.openxmlformats.org/officeDocument/2006/relationships/image" Target="../media/image269.png"/><Relationship Id="rId107" Type="http://schemas.openxmlformats.org/officeDocument/2006/relationships/customXml" Target="../ink/ink199.xml"/><Relationship Id="rId289" Type="http://schemas.openxmlformats.org/officeDocument/2006/relationships/customXml" Target="../ink/ink293.xml"/><Relationship Id="rId11" Type="http://schemas.openxmlformats.org/officeDocument/2006/relationships/customXml" Target="../ink/ink149.xml"/><Relationship Id="rId53" Type="http://schemas.openxmlformats.org/officeDocument/2006/relationships/image" Target="../media/image177.png"/><Relationship Id="rId149" Type="http://schemas.openxmlformats.org/officeDocument/2006/relationships/image" Target="../media/image221.png"/><Relationship Id="rId95" Type="http://schemas.openxmlformats.org/officeDocument/2006/relationships/customXml" Target="../ink/ink193.xml"/><Relationship Id="rId160" Type="http://schemas.openxmlformats.org/officeDocument/2006/relationships/customXml" Target="../ink/ink226.xml"/><Relationship Id="rId216" Type="http://schemas.openxmlformats.org/officeDocument/2006/relationships/customXml" Target="../ink/ink255.xml"/><Relationship Id="rId258" Type="http://schemas.openxmlformats.org/officeDocument/2006/relationships/image" Target="../media/image274.png"/><Relationship Id="rId22" Type="http://schemas.openxmlformats.org/officeDocument/2006/relationships/image" Target="../media/image162.png"/><Relationship Id="rId64" Type="http://schemas.openxmlformats.org/officeDocument/2006/relationships/customXml" Target="../ink/ink176.xml"/><Relationship Id="rId118" Type="http://schemas.openxmlformats.org/officeDocument/2006/relationships/image" Target="../media/image207.png"/><Relationship Id="rId171" Type="http://schemas.openxmlformats.org/officeDocument/2006/relationships/image" Target="../media/image232.png"/><Relationship Id="rId227" Type="http://schemas.openxmlformats.org/officeDocument/2006/relationships/image" Target="../media/image259.png"/><Relationship Id="rId269" Type="http://schemas.openxmlformats.org/officeDocument/2006/relationships/customXml" Target="../ink/ink282.xml"/><Relationship Id="rId33" Type="http://schemas.openxmlformats.org/officeDocument/2006/relationships/customXml" Target="../ink/ink160.xml"/><Relationship Id="rId129" Type="http://schemas.openxmlformats.org/officeDocument/2006/relationships/customXml" Target="../ink/ink210.xml"/><Relationship Id="rId280" Type="http://schemas.openxmlformats.org/officeDocument/2006/relationships/image" Target="../media/image285.png"/><Relationship Id="rId75" Type="http://schemas.openxmlformats.org/officeDocument/2006/relationships/image" Target="../media/image188.png"/><Relationship Id="rId140" Type="http://schemas.openxmlformats.org/officeDocument/2006/relationships/image" Target="../media/image218.png"/><Relationship Id="rId182" Type="http://schemas.openxmlformats.org/officeDocument/2006/relationships/customXml" Target="../ink/ink237.xml"/><Relationship Id="rId6" Type="http://schemas.openxmlformats.org/officeDocument/2006/relationships/image" Target="../media/image155.png"/><Relationship Id="rId238" Type="http://schemas.openxmlformats.org/officeDocument/2006/relationships/customXml" Target="../ink/ink266.xml"/><Relationship Id="rId291" Type="http://schemas.openxmlformats.org/officeDocument/2006/relationships/customXml" Target="../ink/ink294.xml"/><Relationship Id="rId305" Type="http://schemas.openxmlformats.org/officeDocument/2006/relationships/customXml" Target="../ink/ink301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3.png"/><Relationship Id="rId21" Type="http://schemas.openxmlformats.org/officeDocument/2006/relationships/image" Target="../media/image306.png"/><Relationship Id="rId42" Type="http://schemas.openxmlformats.org/officeDocument/2006/relationships/customXml" Target="../ink/ink324.xml"/><Relationship Id="rId63" Type="http://schemas.openxmlformats.org/officeDocument/2006/relationships/image" Target="../media/image327.png"/><Relationship Id="rId84" Type="http://schemas.openxmlformats.org/officeDocument/2006/relationships/customXml" Target="../ink/ink345.xml"/><Relationship Id="rId138" Type="http://schemas.openxmlformats.org/officeDocument/2006/relationships/customXml" Target="../ink/ink372.xml"/><Relationship Id="rId159" Type="http://schemas.openxmlformats.org/officeDocument/2006/relationships/image" Target="../media/image373.png"/><Relationship Id="rId170" Type="http://schemas.openxmlformats.org/officeDocument/2006/relationships/customXml" Target="../ink/ink388.xml"/><Relationship Id="rId191" Type="http://schemas.openxmlformats.org/officeDocument/2006/relationships/customXml" Target="../ink/ink399.xml"/><Relationship Id="rId205" Type="http://schemas.openxmlformats.org/officeDocument/2006/relationships/image" Target="../media/image394.png"/><Relationship Id="rId107" Type="http://schemas.openxmlformats.org/officeDocument/2006/relationships/image" Target="../media/image349.png"/><Relationship Id="rId11" Type="http://schemas.openxmlformats.org/officeDocument/2006/relationships/image" Target="../media/image302.png"/><Relationship Id="rId32" Type="http://schemas.openxmlformats.org/officeDocument/2006/relationships/customXml" Target="../ink/ink319.xml"/><Relationship Id="rId53" Type="http://schemas.openxmlformats.org/officeDocument/2006/relationships/image" Target="../media/image322.png"/><Relationship Id="rId74" Type="http://schemas.openxmlformats.org/officeDocument/2006/relationships/customXml" Target="../ink/ink340.xml"/><Relationship Id="rId128" Type="http://schemas.openxmlformats.org/officeDocument/2006/relationships/customXml" Target="../ink/ink367.xml"/><Relationship Id="rId149" Type="http://schemas.openxmlformats.org/officeDocument/2006/relationships/image" Target="../media/image368.png"/><Relationship Id="rId5" Type="http://schemas.openxmlformats.org/officeDocument/2006/relationships/image" Target="../media/image1700.png"/><Relationship Id="rId95" Type="http://schemas.openxmlformats.org/officeDocument/2006/relationships/image" Target="../media/image343.png"/><Relationship Id="rId160" Type="http://schemas.openxmlformats.org/officeDocument/2006/relationships/customXml" Target="../ink/ink383.xml"/><Relationship Id="rId181" Type="http://schemas.openxmlformats.org/officeDocument/2006/relationships/image" Target="../media/image383.png"/><Relationship Id="rId22" Type="http://schemas.openxmlformats.org/officeDocument/2006/relationships/customXml" Target="../ink/ink314.xml"/><Relationship Id="rId43" Type="http://schemas.openxmlformats.org/officeDocument/2006/relationships/image" Target="../media/image317.png"/><Relationship Id="rId64" Type="http://schemas.openxmlformats.org/officeDocument/2006/relationships/customXml" Target="../ink/ink335.xml"/><Relationship Id="rId118" Type="http://schemas.openxmlformats.org/officeDocument/2006/relationships/customXml" Target="../ink/ink362.xml"/><Relationship Id="rId139" Type="http://schemas.openxmlformats.org/officeDocument/2006/relationships/image" Target="../media/image363.png"/><Relationship Id="rId85" Type="http://schemas.openxmlformats.org/officeDocument/2006/relationships/image" Target="../media/image338.png"/><Relationship Id="rId150" Type="http://schemas.openxmlformats.org/officeDocument/2006/relationships/customXml" Target="../ink/ink378.xml"/><Relationship Id="rId171" Type="http://schemas.openxmlformats.org/officeDocument/2006/relationships/image" Target="../media/image379.png"/><Relationship Id="rId192" Type="http://schemas.openxmlformats.org/officeDocument/2006/relationships/image" Target="../media/image388.png"/><Relationship Id="rId206" Type="http://schemas.openxmlformats.org/officeDocument/2006/relationships/customXml" Target="../ink/ink407.xml"/><Relationship Id="rId12" Type="http://schemas.openxmlformats.org/officeDocument/2006/relationships/customXml" Target="../ink/ink309.xml"/><Relationship Id="rId33" Type="http://schemas.openxmlformats.org/officeDocument/2006/relationships/image" Target="../media/image312.png"/><Relationship Id="rId108" Type="http://schemas.openxmlformats.org/officeDocument/2006/relationships/customXml" Target="../ink/ink357.xml"/><Relationship Id="rId129" Type="http://schemas.openxmlformats.org/officeDocument/2006/relationships/image" Target="../media/image359.png"/><Relationship Id="rId54" Type="http://schemas.openxmlformats.org/officeDocument/2006/relationships/customXml" Target="../ink/ink330.xml"/><Relationship Id="rId75" Type="http://schemas.openxmlformats.org/officeDocument/2006/relationships/image" Target="../media/image333.png"/><Relationship Id="rId96" Type="http://schemas.openxmlformats.org/officeDocument/2006/relationships/customXml" Target="../ink/ink351.xml"/><Relationship Id="rId140" Type="http://schemas.openxmlformats.org/officeDocument/2006/relationships/customXml" Target="../ink/ink373.xml"/><Relationship Id="rId161" Type="http://schemas.openxmlformats.org/officeDocument/2006/relationships/image" Target="../media/image374.png"/><Relationship Id="rId182" Type="http://schemas.openxmlformats.org/officeDocument/2006/relationships/customXml" Target="../ink/ink394.xml"/><Relationship Id="rId6" Type="http://schemas.openxmlformats.org/officeDocument/2006/relationships/customXml" Target="../ink/ink306.xml"/><Relationship Id="rId23" Type="http://schemas.openxmlformats.org/officeDocument/2006/relationships/image" Target="../media/image307.png"/><Relationship Id="rId119" Type="http://schemas.openxmlformats.org/officeDocument/2006/relationships/image" Target="../media/image354.png"/><Relationship Id="rId44" Type="http://schemas.openxmlformats.org/officeDocument/2006/relationships/customXml" Target="../ink/ink325.xml"/><Relationship Id="rId65" Type="http://schemas.openxmlformats.org/officeDocument/2006/relationships/image" Target="../media/image328.png"/><Relationship Id="rId86" Type="http://schemas.openxmlformats.org/officeDocument/2006/relationships/customXml" Target="../ink/ink346.xml"/><Relationship Id="rId130" Type="http://schemas.openxmlformats.org/officeDocument/2006/relationships/customXml" Target="../ink/ink368.xml"/><Relationship Id="rId151" Type="http://schemas.openxmlformats.org/officeDocument/2006/relationships/image" Target="../media/image369.png"/><Relationship Id="rId172" Type="http://schemas.openxmlformats.org/officeDocument/2006/relationships/customXml" Target="../ink/ink389.xml"/><Relationship Id="rId193" Type="http://schemas.openxmlformats.org/officeDocument/2006/relationships/customXml" Target="../ink/ink400.xml"/><Relationship Id="rId207" Type="http://schemas.openxmlformats.org/officeDocument/2006/relationships/image" Target="../media/image395.png"/><Relationship Id="rId13" Type="http://schemas.openxmlformats.org/officeDocument/2006/relationships/image" Target="../media/image152.png"/><Relationship Id="rId109" Type="http://schemas.openxmlformats.org/officeDocument/2006/relationships/image" Target="../media/image350.png"/><Relationship Id="rId34" Type="http://schemas.openxmlformats.org/officeDocument/2006/relationships/customXml" Target="../ink/ink320.xml"/><Relationship Id="rId55" Type="http://schemas.openxmlformats.org/officeDocument/2006/relationships/image" Target="../media/image323.png"/><Relationship Id="rId76" Type="http://schemas.openxmlformats.org/officeDocument/2006/relationships/customXml" Target="../ink/ink341.xml"/><Relationship Id="rId97" Type="http://schemas.openxmlformats.org/officeDocument/2006/relationships/image" Target="../media/image344.png"/><Relationship Id="rId120" Type="http://schemas.openxmlformats.org/officeDocument/2006/relationships/customXml" Target="../ink/ink363.xml"/><Relationship Id="rId141" Type="http://schemas.openxmlformats.org/officeDocument/2006/relationships/image" Target="../media/image364.png"/><Relationship Id="rId7" Type="http://schemas.openxmlformats.org/officeDocument/2006/relationships/image" Target="../media/image300.png"/><Relationship Id="rId162" Type="http://schemas.openxmlformats.org/officeDocument/2006/relationships/customXml" Target="../ink/ink384.xml"/><Relationship Id="rId183" Type="http://schemas.openxmlformats.org/officeDocument/2006/relationships/image" Target="../media/image384.png"/><Relationship Id="rId24" Type="http://schemas.openxmlformats.org/officeDocument/2006/relationships/customXml" Target="../ink/ink315.xml"/><Relationship Id="rId45" Type="http://schemas.openxmlformats.org/officeDocument/2006/relationships/image" Target="../media/image318.png"/><Relationship Id="rId66" Type="http://schemas.openxmlformats.org/officeDocument/2006/relationships/customXml" Target="../ink/ink336.xml"/><Relationship Id="rId87" Type="http://schemas.openxmlformats.org/officeDocument/2006/relationships/image" Target="../media/image339.png"/><Relationship Id="rId110" Type="http://schemas.openxmlformats.org/officeDocument/2006/relationships/customXml" Target="../ink/ink358.xml"/><Relationship Id="rId131" Type="http://schemas.openxmlformats.org/officeDocument/2006/relationships/image" Target="../media/image161.png"/><Relationship Id="rId152" Type="http://schemas.openxmlformats.org/officeDocument/2006/relationships/customXml" Target="../ink/ink379.xml"/><Relationship Id="rId173" Type="http://schemas.openxmlformats.org/officeDocument/2006/relationships/image" Target="../media/image380.png"/><Relationship Id="rId194" Type="http://schemas.openxmlformats.org/officeDocument/2006/relationships/image" Target="../media/image389.png"/><Relationship Id="rId208" Type="http://schemas.openxmlformats.org/officeDocument/2006/relationships/customXml" Target="../ink/ink408.xml"/><Relationship Id="rId19" Type="http://schemas.openxmlformats.org/officeDocument/2006/relationships/image" Target="../media/image305.png"/><Relationship Id="rId14" Type="http://schemas.openxmlformats.org/officeDocument/2006/relationships/customXml" Target="../ink/ink310.xml"/><Relationship Id="rId30" Type="http://schemas.openxmlformats.org/officeDocument/2006/relationships/customXml" Target="../ink/ink318.xml"/><Relationship Id="rId35" Type="http://schemas.openxmlformats.org/officeDocument/2006/relationships/image" Target="../media/image313.png"/><Relationship Id="rId56" Type="http://schemas.openxmlformats.org/officeDocument/2006/relationships/customXml" Target="../ink/ink331.xml"/><Relationship Id="rId77" Type="http://schemas.openxmlformats.org/officeDocument/2006/relationships/image" Target="../media/image334.png"/><Relationship Id="rId100" Type="http://schemas.openxmlformats.org/officeDocument/2006/relationships/customXml" Target="../ink/ink353.xml"/><Relationship Id="rId105" Type="http://schemas.openxmlformats.org/officeDocument/2006/relationships/image" Target="../media/image348.png"/><Relationship Id="rId126" Type="http://schemas.openxmlformats.org/officeDocument/2006/relationships/customXml" Target="../ink/ink366.xml"/><Relationship Id="rId147" Type="http://schemas.openxmlformats.org/officeDocument/2006/relationships/image" Target="../media/image367.png"/><Relationship Id="rId168" Type="http://schemas.openxmlformats.org/officeDocument/2006/relationships/customXml" Target="../ink/ink387.xml"/><Relationship Id="rId8" Type="http://schemas.openxmlformats.org/officeDocument/2006/relationships/customXml" Target="../ink/ink307.xml"/><Relationship Id="rId51" Type="http://schemas.openxmlformats.org/officeDocument/2006/relationships/image" Target="../media/image321.png"/><Relationship Id="rId72" Type="http://schemas.openxmlformats.org/officeDocument/2006/relationships/customXml" Target="../ink/ink339.xml"/><Relationship Id="rId93" Type="http://schemas.openxmlformats.org/officeDocument/2006/relationships/image" Target="../media/image342.png"/><Relationship Id="rId98" Type="http://schemas.openxmlformats.org/officeDocument/2006/relationships/customXml" Target="../ink/ink352.xml"/><Relationship Id="rId121" Type="http://schemas.openxmlformats.org/officeDocument/2006/relationships/image" Target="../media/image355.png"/><Relationship Id="rId142" Type="http://schemas.openxmlformats.org/officeDocument/2006/relationships/customXml" Target="../ink/ink374.xml"/><Relationship Id="rId163" Type="http://schemas.openxmlformats.org/officeDocument/2006/relationships/image" Target="../media/image375.png"/><Relationship Id="rId184" Type="http://schemas.openxmlformats.org/officeDocument/2006/relationships/customXml" Target="../ink/ink395.xml"/><Relationship Id="rId189" Type="http://schemas.openxmlformats.org/officeDocument/2006/relationships/customXml" Target="../ink/ink398.xml"/><Relationship Id="rId3" Type="http://schemas.openxmlformats.org/officeDocument/2006/relationships/image" Target="../media/image1500.png"/><Relationship Id="rId25" Type="http://schemas.openxmlformats.org/officeDocument/2006/relationships/image" Target="../media/image308.png"/><Relationship Id="rId46" Type="http://schemas.openxmlformats.org/officeDocument/2006/relationships/customXml" Target="../ink/ink326.xml"/><Relationship Id="rId67" Type="http://schemas.openxmlformats.org/officeDocument/2006/relationships/image" Target="../media/image329.png"/><Relationship Id="rId116" Type="http://schemas.openxmlformats.org/officeDocument/2006/relationships/customXml" Target="../ink/ink361.xml"/><Relationship Id="rId137" Type="http://schemas.openxmlformats.org/officeDocument/2006/relationships/image" Target="../media/image362.png"/><Relationship Id="rId158" Type="http://schemas.openxmlformats.org/officeDocument/2006/relationships/customXml" Target="../ink/ink382.xml"/><Relationship Id="rId20" Type="http://schemas.openxmlformats.org/officeDocument/2006/relationships/customXml" Target="../ink/ink313.xml"/><Relationship Id="rId41" Type="http://schemas.openxmlformats.org/officeDocument/2006/relationships/image" Target="../media/image316.png"/><Relationship Id="rId62" Type="http://schemas.openxmlformats.org/officeDocument/2006/relationships/customXml" Target="../ink/ink334.xml"/><Relationship Id="rId83" Type="http://schemas.openxmlformats.org/officeDocument/2006/relationships/image" Target="../media/image337.png"/><Relationship Id="rId88" Type="http://schemas.openxmlformats.org/officeDocument/2006/relationships/customXml" Target="../ink/ink347.xml"/><Relationship Id="rId111" Type="http://schemas.openxmlformats.org/officeDocument/2006/relationships/image" Target="../media/image39.png"/><Relationship Id="rId132" Type="http://schemas.openxmlformats.org/officeDocument/2006/relationships/customXml" Target="../ink/ink369.xml"/><Relationship Id="rId153" Type="http://schemas.openxmlformats.org/officeDocument/2006/relationships/image" Target="../media/image370.png"/><Relationship Id="rId174" Type="http://schemas.openxmlformats.org/officeDocument/2006/relationships/customXml" Target="../ink/ink390.xml"/><Relationship Id="rId179" Type="http://schemas.openxmlformats.org/officeDocument/2006/relationships/image" Target="../media/image382.png"/><Relationship Id="rId195" Type="http://schemas.openxmlformats.org/officeDocument/2006/relationships/customXml" Target="../ink/ink401.xml"/><Relationship Id="rId209" Type="http://schemas.openxmlformats.org/officeDocument/2006/relationships/image" Target="../media/image396.png"/><Relationship Id="rId190" Type="http://schemas.openxmlformats.org/officeDocument/2006/relationships/image" Target="../media/image387.png"/><Relationship Id="rId204" Type="http://schemas.openxmlformats.org/officeDocument/2006/relationships/customXml" Target="../ink/ink406.xml"/><Relationship Id="rId15" Type="http://schemas.openxmlformats.org/officeDocument/2006/relationships/image" Target="../media/image303.png"/><Relationship Id="rId36" Type="http://schemas.openxmlformats.org/officeDocument/2006/relationships/customXml" Target="../ink/ink321.xml"/><Relationship Id="rId57" Type="http://schemas.openxmlformats.org/officeDocument/2006/relationships/image" Target="../media/image324.png"/><Relationship Id="rId106" Type="http://schemas.openxmlformats.org/officeDocument/2006/relationships/customXml" Target="../ink/ink356.xml"/><Relationship Id="rId127" Type="http://schemas.openxmlformats.org/officeDocument/2006/relationships/image" Target="../media/image358.png"/><Relationship Id="rId10" Type="http://schemas.openxmlformats.org/officeDocument/2006/relationships/customXml" Target="../ink/ink308.xml"/><Relationship Id="rId31" Type="http://schemas.openxmlformats.org/officeDocument/2006/relationships/image" Target="../media/image311.png"/><Relationship Id="rId52" Type="http://schemas.openxmlformats.org/officeDocument/2006/relationships/customXml" Target="../ink/ink329.xml"/><Relationship Id="rId73" Type="http://schemas.openxmlformats.org/officeDocument/2006/relationships/image" Target="../media/image332.png"/><Relationship Id="rId78" Type="http://schemas.openxmlformats.org/officeDocument/2006/relationships/customXml" Target="../ink/ink342.xml"/><Relationship Id="rId94" Type="http://schemas.openxmlformats.org/officeDocument/2006/relationships/customXml" Target="../ink/ink350.xml"/><Relationship Id="rId99" Type="http://schemas.openxmlformats.org/officeDocument/2006/relationships/image" Target="../media/image345.png"/><Relationship Id="rId101" Type="http://schemas.openxmlformats.org/officeDocument/2006/relationships/image" Target="../media/image346.png"/><Relationship Id="rId122" Type="http://schemas.openxmlformats.org/officeDocument/2006/relationships/customXml" Target="../ink/ink364.xml"/><Relationship Id="rId143" Type="http://schemas.openxmlformats.org/officeDocument/2006/relationships/image" Target="../media/image365.png"/><Relationship Id="rId148" Type="http://schemas.openxmlformats.org/officeDocument/2006/relationships/customXml" Target="../ink/ink377.xml"/><Relationship Id="rId164" Type="http://schemas.openxmlformats.org/officeDocument/2006/relationships/customXml" Target="../ink/ink385.xml"/><Relationship Id="rId169" Type="http://schemas.openxmlformats.org/officeDocument/2006/relationships/image" Target="../media/image378.png"/><Relationship Id="rId185" Type="http://schemas.openxmlformats.org/officeDocument/2006/relationships/customXml" Target="../ink/ink396.xml"/><Relationship Id="rId4" Type="http://schemas.openxmlformats.org/officeDocument/2006/relationships/image" Target="../media/image1600.png"/><Relationship Id="rId9" Type="http://schemas.openxmlformats.org/officeDocument/2006/relationships/image" Target="../media/image301.png"/><Relationship Id="rId180" Type="http://schemas.openxmlformats.org/officeDocument/2006/relationships/customXml" Target="../ink/ink393.xml"/><Relationship Id="rId210" Type="http://schemas.openxmlformats.org/officeDocument/2006/relationships/customXml" Target="../ink/ink409.xml"/><Relationship Id="rId26" Type="http://schemas.openxmlformats.org/officeDocument/2006/relationships/customXml" Target="../ink/ink316.xml"/><Relationship Id="rId47" Type="http://schemas.openxmlformats.org/officeDocument/2006/relationships/image" Target="../media/image319.png"/><Relationship Id="rId68" Type="http://schemas.openxmlformats.org/officeDocument/2006/relationships/customXml" Target="../ink/ink337.xml"/><Relationship Id="rId89" Type="http://schemas.openxmlformats.org/officeDocument/2006/relationships/image" Target="../media/image340.png"/><Relationship Id="rId112" Type="http://schemas.openxmlformats.org/officeDocument/2006/relationships/customXml" Target="../ink/ink359.xml"/><Relationship Id="rId133" Type="http://schemas.openxmlformats.org/officeDocument/2006/relationships/image" Target="../media/image360.png"/><Relationship Id="rId154" Type="http://schemas.openxmlformats.org/officeDocument/2006/relationships/customXml" Target="../ink/ink380.xml"/><Relationship Id="rId175" Type="http://schemas.openxmlformats.org/officeDocument/2006/relationships/image" Target="../media/image381.png"/><Relationship Id="rId196" Type="http://schemas.openxmlformats.org/officeDocument/2006/relationships/customXml" Target="../ink/ink402.xml"/><Relationship Id="rId200" Type="http://schemas.openxmlformats.org/officeDocument/2006/relationships/customXml" Target="../ink/ink404.xml"/><Relationship Id="rId16" Type="http://schemas.openxmlformats.org/officeDocument/2006/relationships/customXml" Target="../ink/ink311.xml"/><Relationship Id="rId37" Type="http://schemas.openxmlformats.org/officeDocument/2006/relationships/image" Target="../media/image314.png"/><Relationship Id="rId58" Type="http://schemas.openxmlformats.org/officeDocument/2006/relationships/customXml" Target="../ink/ink332.xml"/><Relationship Id="rId79" Type="http://schemas.openxmlformats.org/officeDocument/2006/relationships/image" Target="../media/image335.png"/><Relationship Id="rId102" Type="http://schemas.openxmlformats.org/officeDocument/2006/relationships/customXml" Target="../ink/ink354.xml"/><Relationship Id="rId123" Type="http://schemas.openxmlformats.org/officeDocument/2006/relationships/image" Target="../media/image356.png"/><Relationship Id="rId144" Type="http://schemas.openxmlformats.org/officeDocument/2006/relationships/customXml" Target="../ink/ink375.xml"/><Relationship Id="rId90" Type="http://schemas.openxmlformats.org/officeDocument/2006/relationships/customXml" Target="../ink/ink348.xml"/><Relationship Id="rId165" Type="http://schemas.openxmlformats.org/officeDocument/2006/relationships/image" Target="../media/image376.png"/><Relationship Id="rId186" Type="http://schemas.openxmlformats.org/officeDocument/2006/relationships/image" Target="../media/image385.png"/><Relationship Id="rId211" Type="http://schemas.openxmlformats.org/officeDocument/2006/relationships/image" Target="../media/image397.png"/><Relationship Id="rId27" Type="http://schemas.openxmlformats.org/officeDocument/2006/relationships/image" Target="../media/image309.png"/><Relationship Id="rId48" Type="http://schemas.openxmlformats.org/officeDocument/2006/relationships/customXml" Target="../ink/ink327.xml"/><Relationship Id="rId69" Type="http://schemas.openxmlformats.org/officeDocument/2006/relationships/image" Target="../media/image330.png"/><Relationship Id="rId113" Type="http://schemas.openxmlformats.org/officeDocument/2006/relationships/image" Target="../media/image351.png"/><Relationship Id="rId134" Type="http://schemas.openxmlformats.org/officeDocument/2006/relationships/customXml" Target="../ink/ink370.xml"/><Relationship Id="rId80" Type="http://schemas.openxmlformats.org/officeDocument/2006/relationships/customXml" Target="../ink/ink343.xml"/><Relationship Id="rId155" Type="http://schemas.openxmlformats.org/officeDocument/2006/relationships/image" Target="../media/image371.png"/><Relationship Id="rId176" Type="http://schemas.openxmlformats.org/officeDocument/2006/relationships/customXml" Target="../ink/ink391.xml"/><Relationship Id="rId197" Type="http://schemas.openxmlformats.org/officeDocument/2006/relationships/image" Target="../media/image390.png"/><Relationship Id="rId201" Type="http://schemas.openxmlformats.org/officeDocument/2006/relationships/image" Target="../media/image392.png"/><Relationship Id="rId17" Type="http://schemas.openxmlformats.org/officeDocument/2006/relationships/image" Target="../media/image304.png"/><Relationship Id="rId38" Type="http://schemas.openxmlformats.org/officeDocument/2006/relationships/customXml" Target="../ink/ink322.xml"/><Relationship Id="rId59" Type="http://schemas.openxmlformats.org/officeDocument/2006/relationships/image" Target="../media/image325.png"/><Relationship Id="rId103" Type="http://schemas.openxmlformats.org/officeDocument/2006/relationships/image" Target="../media/image347.png"/><Relationship Id="rId124" Type="http://schemas.openxmlformats.org/officeDocument/2006/relationships/customXml" Target="../ink/ink365.xml"/><Relationship Id="rId70" Type="http://schemas.openxmlformats.org/officeDocument/2006/relationships/customXml" Target="../ink/ink338.xml"/><Relationship Id="rId91" Type="http://schemas.openxmlformats.org/officeDocument/2006/relationships/image" Target="../media/image341.png"/><Relationship Id="rId145" Type="http://schemas.openxmlformats.org/officeDocument/2006/relationships/image" Target="../media/image366.png"/><Relationship Id="rId166" Type="http://schemas.openxmlformats.org/officeDocument/2006/relationships/customXml" Target="../ink/ink386.xml"/><Relationship Id="rId187" Type="http://schemas.openxmlformats.org/officeDocument/2006/relationships/customXml" Target="../ink/ink397.xml"/><Relationship Id="rId1" Type="http://schemas.openxmlformats.org/officeDocument/2006/relationships/slideLayout" Target="../slideLayouts/slideLayout3.xml"/><Relationship Id="rId212" Type="http://schemas.openxmlformats.org/officeDocument/2006/relationships/customXml" Target="../ink/ink410.xml"/><Relationship Id="rId28" Type="http://schemas.openxmlformats.org/officeDocument/2006/relationships/customXml" Target="../ink/ink317.xml"/><Relationship Id="rId49" Type="http://schemas.openxmlformats.org/officeDocument/2006/relationships/image" Target="../media/image320.png"/><Relationship Id="rId114" Type="http://schemas.openxmlformats.org/officeDocument/2006/relationships/customXml" Target="../ink/ink360.xml"/><Relationship Id="rId60" Type="http://schemas.openxmlformats.org/officeDocument/2006/relationships/customXml" Target="../ink/ink333.xml"/><Relationship Id="rId81" Type="http://schemas.openxmlformats.org/officeDocument/2006/relationships/image" Target="../media/image336.png"/><Relationship Id="rId135" Type="http://schemas.openxmlformats.org/officeDocument/2006/relationships/image" Target="../media/image361.png"/><Relationship Id="rId156" Type="http://schemas.openxmlformats.org/officeDocument/2006/relationships/customXml" Target="../ink/ink381.xml"/><Relationship Id="rId177" Type="http://schemas.openxmlformats.org/officeDocument/2006/relationships/image" Target="../media/image138.png"/><Relationship Id="rId198" Type="http://schemas.openxmlformats.org/officeDocument/2006/relationships/customXml" Target="../ink/ink403.xml"/><Relationship Id="rId202" Type="http://schemas.openxmlformats.org/officeDocument/2006/relationships/customXml" Target="../ink/ink405.xml"/><Relationship Id="rId18" Type="http://schemas.openxmlformats.org/officeDocument/2006/relationships/customXml" Target="../ink/ink312.xml"/><Relationship Id="rId39" Type="http://schemas.openxmlformats.org/officeDocument/2006/relationships/image" Target="../media/image315.png"/><Relationship Id="rId50" Type="http://schemas.openxmlformats.org/officeDocument/2006/relationships/customXml" Target="../ink/ink328.xml"/><Relationship Id="rId104" Type="http://schemas.openxmlformats.org/officeDocument/2006/relationships/customXml" Target="../ink/ink355.xml"/><Relationship Id="rId125" Type="http://schemas.openxmlformats.org/officeDocument/2006/relationships/image" Target="../media/image357.png"/><Relationship Id="rId146" Type="http://schemas.openxmlformats.org/officeDocument/2006/relationships/customXml" Target="../ink/ink376.xml"/><Relationship Id="rId167" Type="http://schemas.openxmlformats.org/officeDocument/2006/relationships/image" Target="../media/image377.png"/><Relationship Id="rId188" Type="http://schemas.openxmlformats.org/officeDocument/2006/relationships/image" Target="../media/image386.png"/><Relationship Id="rId71" Type="http://schemas.openxmlformats.org/officeDocument/2006/relationships/image" Target="../media/image331.png"/><Relationship Id="rId92" Type="http://schemas.openxmlformats.org/officeDocument/2006/relationships/customXml" Target="../ink/ink349.xml"/><Relationship Id="rId213" Type="http://schemas.openxmlformats.org/officeDocument/2006/relationships/image" Target="../media/image398.png"/><Relationship Id="rId2" Type="http://schemas.openxmlformats.org/officeDocument/2006/relationships/image" Target="../media/image1200.png"/><Relationship Id="rId29" Type="http://schemas.openxmlformats.org/officeDocument/2006/relationships/image" Target="../media/image310.png"/><Relationship Id="rId40" Type="http://schemas.openxmlformats.org/officeDocument/2006/relationships/customXml" Target="../ink/ink323.xml"/><Relationship Id="rId115" Type="http://schemas.openxmlformats.org/officeDocument/2006/relationships/image" Target="../media/image352.png"/><Relationship Id="rId136" Type="http://schemas.openxmlformats.org/officeDocument/2006/relationships/customXml" Target="../ink/ink371.xml"/><Relationship Id="rId157" Type="http://schemas.openxmlformats.org/officeDocument/2006/relationships/image" Target="../media/image372.png"/><Relationship Id="rId178" Type="http://schemas.openxmlformats.org/officeDocument/2006/relationships/customXml" Target="../ink/ink392.xml"/><Relationship Id="rId61" Type="http://schemas.openxmlformats.org/officeDocument/2006/relationships/image" Target="../media/image326.png"/><Relationship Id="rId82" Type="http://schemas.openxmlformats.org/officeDocument/2006/relationships/customXml" Target="../ink/ink344.xml"/><Relationship Id="rId199" Type="http://schemas.openxmlformats.org/officeDocument/2006/relationships/image" Target="../media/image391.png"/><Relationship Id="rId203" Type="http://schemas.openxmlformats.org/officeDocument/2006/relationships/image" Target="../media/image393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7.xml"/><Relationship Id="rId21" Type="http://schemas.openxmlformats.org/officeDocument/2006/relationships/customXml" Target="../ink/ink419.xml"/><Relationship Id="rId42" Type="http://schemas.openxmlformats.org/officeDocument/2006/relationships/image" Target="../media/image415.png"/><Relationship Id="rId63" Type="http://schemas.openxmlformats.org/officeDocument/2006/relationships/customXml" Target="../ink/ink440.xml"/><Relationship Id="rId84" Type="http://schemas.openxmlformats.org/officeDocument/2006/relationships/image" Target="../media/image436.png"/><Relationship Id="rId138" Type="http://schemas.openxmlformats.org/officeDocument/2006/relationships/image" Target="../media/image463.png"/><Relationship Id="rId107" Type="http://schemas.openxmlformats.org/officeDocument/2006/relationships/customXml" Target="../ink/ink462.xml"/><Relationship Id="rId11" Type="http://schemas.openxmlformats.org/officeDocument/2006/relationships/customXml" Target="../ink/ink414.xml"/><Relationship Id="rId32" Type="http://schemas.openxmlformats.org/officeDocument/2006/relationships/image" Target="../media/image411.png"/><Relationship Id="rId53" Type="http://schemas.openxmlformats.org/officeDocument/2006/relationships/customXml" Target="../ink/ink435.xml"/><Relationship Id="rId74" Type="http://schemas.openxmlformats.org/officeDocument/2006/relationships/image" Target="../media/image431.png"/><Relationship Id="rId128" Type="http://schemas.openxmlformats.org/officeDocument/2006/relationships/image" Target="../media/image458.png"/><Relationship Id="rId149" Type="http://schemas.openxmlformats.org/officeDocument/2006/relationships/customXml" Target="../ink/ink483.xml"/><Relationship Id="rId5" Type="http://schemas.openxmlformats.org/officeDocument/2006/relationships/customXml" Target="../ink/ink411.xml"/><Relationship Id="rId95" Type="http://schemas.openxmlformats.org/officeDocument/2006/relationships/customXml" Target="../ink/ink456.xml"/><Relationship Id="rId22" Type="http://schemas.openxmlformats.org/officeDocument/2006/relationships/image" Target="../media/image406.png"/><Relationship Id="rId27" Type="http://schemas.openxmlformats.org/officeDocument/2006/relationships/customXml" Target="../ink/ink422.xml"/><Relationship Id="rId43" Type="http://schemas.openxmlformats.org/officeDocument/2006/relationships/customXml" Target="../ink/ink430.xml"/><Relationship Id="rId48" Type="http://schemas.openxmlformats.org/officeDocument/2006/relationships/image" Target="../media/image418.png"/><Relationship Id="rId64" Type="http://schemas.openxmlformats.org/officeDocument/2006/relationships/image" Target="../media/image426.png"/><Relationship Id="rId69" Type="http://schemas.openxmlformats.org/officeDocument/2006/relationships/customXml" Target="../ink/ink443.xml"/><Relationship Id="rId113" Type="http://schemas.openxmlformats.org/officeDocument/2006/relationships/customXml" Target="../ink/ink465.xml"/><Relationship Id="rId118" Type="http://schemas.openxmlformats.org/officeDocument/2006/relationships/image" Target="../media/image453.png"/><Relationship Id="rId134" Type="http://schemas.openxmlformats.org/officeDocument/2006/relationships/image" Target="../media/image461.png"/><Relationship Id="rId139" Type="http://schemas.openxmlformats.org/officeDocument/2006/relationships/customXml" Target="../ink/ink478.xml"/><Relationship Id="rId80" Type="http://schemas.openxmlformats.org/officeDocument/2006/relationships/image" Target="../media/image434.png"/><Relationship Id="rId85" Type="http://schemas.openxmlformats.org/officeDocument/2006/relationships/customXml" Target="../ink/ink451.xml"/><Relationship Id="rId150" Type="http://schemas.openxmlformats.org/officeDocument/2006/relationships/image" Target="../media/image469.png"/><Relationship Id="rId12" Type="http://schemas.openxmlformats.org/officeDocument/2006/relationships/image" Target="../media/image402.png"/><Relationship Id="rId17" Type="http://schemas.openxmlformats.org/officeDocument/2006/relationships/customXml" Target="../ink/ink417.xml"/><Relationship Id="rId33" Type="http://schemas.openxmlformats.org/officeDocument/2006/relationships/customXml" Target="../ink/ink425.xml"/><Relationship Id="rId38" Type="http://schemas.openxmlformats.org/officeDocument/2006/relationships/image" Target="../media/image413.png"/><Relationship Id="rId59" Type="http://schemas.openxmlformats.org/officeDocument/2006/relationships/customXml" Target="../ink/ink438.xml"/><Relationship Id="rId103" Type="http://schemas.openxmlformats.org/officeDocument/2006/relationships/customXml" Target="../ink/ink460.xml"/><Relationship Id="rId108" Type="http://schemas.openxmlformats.org/officeDocument/2006/relationships/image" Target="../media/image448.png"/><Relationship Id="rId124" Type="http://schemas.openxmlformats.org/officeDocument/2006/relationships/image" Target="../media/image456.png"/><Relationship Id="rId129" Type="http://schemas.openxmlformats.org/officeDocument/2006/relationships/customXml" Target="../ink/ink473.xml"/><Relationship Id="rId54" Type="http://schemas.openxmlformats.org/officeDocument/2006/relationships/image" Target="../media/image421.png"/><Relationship Id="rId70" Type="http://schemas.openxmlformats.org/officeDocument/2006/relationships/image" Target="../media/image429.png"/><Relationship Id="rId75" Type="http://schemas.openxmlformats.org/officeDocument/2006/relationships/customXml" Target="../ink/ink446.xml"/><Relationship Id="rId91" Type="http://schemas.openxmlformats.org/officeDocument/2006/relationships/customXml" Target="../ink/ink454.xml"/><Relationship Id="rId96" Type="http://schemas.openxmlformats.org/officeDocument/2006/relationships/image" Target="../media/image442.png"/><Relationship Id="rId140" Type="http://schemas.openxmlformats.org/officeDocument/2006/relationships/image" Target="../media/image464.png"/><Relationship Id="rId145" Type="http://schemas.openxmlformats.org/officeDocument/2006/relationships/customXml" Target="../ink/ink4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9.png"/><Relationship Id="rId23" Type="http://schemas.openxmlformats.org/officeDocument/2006/relationships/customXml" Target="../ink/ink420.xml"/><Relationship Id="rId28" Type="http://schemas.openxmlformats.org/officeDocument/2006/relationships/image" Target="../media/image409.png"/><Relationship Id="rId49" Type="http://schemas.openxmlformats.org/officeDocument/2006/relationships/customXml" Target="../ink/ink433.xml"/><Relationship Id="rId114" Type="http://schemas.openxmlformats.org/officeDocument/2006/relationships/image" Target="../media/image451.png"/><Relationship Id="rId119" Type="http://schemas.openxmlformats.org/officeDocument/2006/relationships/customXml" Target="../ink/ink468.xml"/><Relationship Id="rId44" Type="http://schemas.openxmlformats.org/officeDocument/2006/relationships/image" Target="../media/image416.png"/><Relationship Id="rId60" Type="http://schemas.openxmlformats.org/officeDocument/2006/relationships/image" Target="../media/image424.png"/><Relationship Id="rId65" Type="http://schemas.openxmlformats.org/officeDocument/2006/relationships/customXml" Target="../ink/ink441.xml"/><Relationship Id="rId81" Type="http://schemas.openxmlformats.org/officeDocument/2006/relationships/customXml" Target="../ink/ink449.xml"/><Relationship Id="rId86" Type="http://schemas.openxmlformats.org/officeDocument/2006/relationships/image" Target="../media/image437.png"/><Relationship Id="rId130" Type="http://schemas.openxmlformats.org/officeDocument/2006/relationships/image" Target="../media/image459.png"/><Relationship Id="rId135" Type="http://schemas.openxmlformats.org/officeDocument/2006/relationships/customXml" Target="../ink/ink476.xml"/><Relationship Id="rId13" Type="http://schemas.openxmlformats.org/officeDocument/2006/relationships/customXml" Target="../ink/ink415.xml"/><Relationship Id="rId18" Type="http://schemas.openxmlformats.org/officeDocument/2006/relationships/image" Target="../media/image405.png"/><Relationship Id="rId39" Type="http://schemas.openxmlformats.org/officeDocument/2006/relationships/customXml" Target="../ink/ink428.xml"/><Relationship Id="rId109" Type="http://schemas.openxmlformats.org/officeDocument/2006/relationships/customXml" Target="../ink/ink463.xml"/><Relationship Id="rId34" Type="http://schemas.openxmlformats.org/officeDocument/2006/relationships/image" Target="../media/image412.png"/><Relationship Id="rId50" Type="http://schemas.openxmlformats.org/officeDocument/2006/relationships/image" Target="../media/image419.png"/><Relationship Id="rId55" Type="http://schemas.openxmlformats.org/officeDocument/2006/relationships/customXml" Target="../ink/ink436.xml"/><Relationship Id="rId76" Type="http://schemas.openxmlformats.org/officeDocument/2006/relationships/image" Target="../media/image432.png"/><Relationship Id="rId97" Type="http://schemas.openxmlformats.org/officeDocument/2006/relationships/customXml" Target="../ink/ink457.xml"/><Relationship Id="rId104" Type="http://schemas.openxmlformats.org/officeDocument/2006/relationships/image" Target="../media/image446.png"/><Relationship Id="rId120" Type="http://schemas.openxmlformats.org/officeDocument/2006/relationships/image" Target="../media/image454.png"/><Relationship Id="rId125" Type="http://schemas.openxmlformats.org/officeDocument/2006/relationships/customXml" Target="../ink/ink471.xml"/><Relationship Id="rId141" Type="http://schemas.openxmlformats.org/officeDocument/2006/relationships/customXml" Target="../ink/ink479.xml"/><Relationship Id="rId146" Type="http://schemas.openxmlformats.org/officeDocument/2006/relationships/image" Target="../media/image467.png"/><Relationship Id="rId7" Type="http://schemas.openxmlformats.org/officeDocument/2006/relationships/customXml" Target="../ink/ink412.xml"/><Relationship Id="rId71" Type="http://schemas.openxmlformats.org/officeDocument/2006/relationships/customXml" Target="../ink/ink444.xml"/><Relationship Id="rId92" Type="http://schemas.openxmlformats.org/officeDocument/2006/relationships/image" Target="../media/image440.png"/><Relationship Id="rId2" Type="http://schemas.openxmlformats.org/officeDocument/2006/relationships/image" Target="../media/image1800.png"/><Relationship Id="rId29" Type="http://schemas.openxmlformats.org/officeDocument/2006/relationships/customXml" Target="../ink/ink423.xml"/><Relationship Id="rId24" Type="http://schemas.openxmlformats.org/officeDocument/2006/relationships/image" Target="../media/image407.png"/><Relationship Id="rId40" Type="http://schemas.openxmlformats.org/officeDocument/2006/relationships/image" Target="../media/image414.png"/><Relationship Id="rId45" Type="http://schemas.openxmlformats.org/officeDocument/2006/relationships/customXml" Target="../ink/ink431.xml"/><Relationship Id="rId66" Type="http://schemas.openxmlformats.org/officeDocument/2006/relationships/image" Target="../media/image427.png"/><Relationship Id="rId87" Type="http://schemas.openxmlformats.org/officeDocument/2006/relationships/customXml" Target="../ink/ink452.xml"/><Relationship Id="rId110" Type="http://schemas.openxmlformats.org/officeDocument/2006/relationships/image" Target="../media/image449.png"/><Relationship Id="rId115" Type="http://schemas.openxmlformats.org/officeDocument/2006/relationships/customXml" Target="../ink/ink466.xml"/><Relationship Id="rId131" Type="http://schemas.openxmlformats.org/officeDocument/2006/relationships/customXml" Target="../ink/ink474.xml"/><Relationship Id="rId136" Type="http://schemas.openxmlformats.org/officeDocument/2006/relationships/image" Target="../media/image462.png"/><Relationship Id="rId61" Type="http://schemas.openxmlformats.org/officeDocument/2006/relationships/customXml" Target="../ink/ink439.xml"/><Relationship Id="rId82" Type="http://schemas.openxmlformats.org/officeDocument/2006/relationships/image" Target="../media/image435.png"/><Relationship Id="rId19" Type="http://schemas.openxmlformats.org/officeDocument/2006/relationships/customXml" Target="../ink/ink418.xml"/><Relationship Id="rId14" Type="http://schemas.openxmlformats.org/officeDocument/2006/relationships/image" Target="../media/image403.png"/><Relationship Id="rId30" Type="http://schemas.openxmlformats.org/officeDocument/2006/relationships/image" Target="../media/image410.png"/><Relationship Id="rId35" Type="http://schemas.openxmlformats.org/officeDocument/2006/relationships/customXml" Target="../ink/ink426.xml"/><Relationship Id="rId56" Type="http://schemas.openxmlformats.org/officeDocument/2006/relationships/image" Target="../media/image422.png"/><Relationship Id="rId77" Type="http://schemas.openxmlformats.org/officeDocument/2006/relationships/customXml" Target="../ink/ink447.xml"/><Relationship Id="rId100" Type="http://schemas.openxmlformats.org/officeDocument/2006/relationships/image" Target="../media/image444.png"/><Relationship Id="rId105" Type="http://schemas.openxmlformats.org/officeDocument/2006/relationships/customXml" Target="../ink/ink461.xml"/><Relationship Id="rId126" Type="http://schemas.openxmlformats.org/officeDocument/2006/relationships/image" Target="../media/image457.png"/><Relationship Id="rId147" Type="http://schemas.openxmlformats.org/officeDocument/2006/relationships/customXml" Target="../ink/ink482.xml"/><Relationship Id="rId8" Type="http://schemas.openxmlformats.org/officeDocument/2006/relationships/image" Target="../media/image400.png"/><Relationship Id="rId51" Type="http://schemas.openxmlformats.org/officeDocument/2006/relationships/customXml" Target="../ink/ink434.xml"/><Relationship Id="rId72" Type="http://schemas.openxmlformats.org/officeDocument/2006/relationships/image" Target="../media/image430.png"/><Relationship Id="rId93" Type="http://schemas.openxmlformats.org/officeDocument/2006/relationships/customXml" Target="../ink/ink455.xml"/><Relationship Id="rId98" Type="http://schemas.openxmlformats.org/officeDocument/2006/relationships/image" Target="../media/image443.png"/><Relationship Id="rId121" Type="http://schemas.openxmlformats.org/officeDocument/2006/relationships/customXml" Target="../ink/ink469.xml"/><Relationship Id="rId142" Type="http://schemas.openxmlformats.org/officeDocument/2006/relationships/image" Target="../media/image465.png"/><Relationship Id="rId3" Type="http://schemas.openxmlformats.org/officeDocument/2006/relationships/image" Target="../media/image1900.png"/><Relationship Id="rId25" Type="http://schemas.openxmlformats.org/officeDocument/2006/relationships/customXml" Target="../ink/ink421.xml"/><Relationship Id="rId46" Type="http://schemas.openxmlformats.org/officeDocument/2006/relationships/image" Target="../media/image417.png"/><Relationship Id="rId67" Type="http://schemas.openxmlformats.org/officeDocument/2006/relationships/customXml" Target="../ink/ink442.xml"/><Relationship Id="rId116" Type="http://schemas.openxmlformats.org/officeDocument/2006/relationships/image" Target="../media/image452.png"/><Relationship Id="rId137" Type="http://schemas.openxmlformats.org/officeDocument/2006/relationships/customXml" Target="../ink/ink477.xml"/><Relationship Id="rId20" Type="http://schemas.openxmlformats.org/officeDocument/2006/relationships/image" Target="../media/image124.png"/><Relationship Id="rId41" Type="http://schemas.openxmlformats.org/officeDocument/2006/relationships/customXml" Target="../ink/ink429.xml"/><Relationship Id="rId62" Type="http://schemas.openxmlformats.org/officeDocument/2006/relationships/image" Target="../media/image425.png"/><Relationship Id="rId83" Type="http://schemas.openxmlformats.org/officeDocument/2006/relationships/customXml" Target="../ink/ink450.xml"/><Relationship Id="rId88" Type="http://schemas.openxmlformats.org/officeDocument/2006/relationships/image" Target="../media/image438.png"/><Relationship Id="rId111" Type="http://schemas.openxmlformats.org/officeDocument/2006/relationships/customXml" Target="../ink/ink464.xml"/><Relationship Id="rId132" Type="http://schemas.openxmlformats.org/officeDocument/2006/relationships/image" Target="../media/image460.png"/><Relationship Id="rId15" Type="http://schemas.openxmlformats.org/officeDocument/2006/relationships/customXml" Target="../ink/ink416.xml"/><Relationship Id="rId36" Type="http://schemas.openxmlformats.org/officeDocument/2006/relationships/image" Target="../media/image149.png"/><Relationship Id="rId57" Type="http://schemas.openxmlformats.org/officeDocument/2006/relationships/customXml" Target="../ink/ink437.xml"/><Relationship Id="rId106" Type="http://schemas.openxmlformats.org/officeDocument/2006/relationships/image" Target="../media/image447.png"/><Relationship Id="rId127" Type="http://schemas.openxmlformats.org/officeDocument/2006/relationships/customXml" Target="../ink/ink472.xml"/><Relationship Id="rId10" Type="http://schemas.openxmlformats.org/officeDocument/2006/relationships/image" Target="../media/image401.png"/><Relationship Id="rId31" Type="http://schemas.openxmlformats.org/officeDocument/2006/relationships/customXml" Target="../ink/ink424.xml"/><Relationship Id="rId52" Type="http://schemas.openxmlformats.org/officeDocument/2006/relationships/image" Target="../media/image420.png"/><Relationship Id="rId73" Type="http://schemas.openxmlformats.org/officeDocument/2006/relationships/customXml" Target="../ink/ink445.xml"/><Relationship Id="rId78" Type="http://schemas.openxmlformats.org/officeDocument/2006/relationships/image" Target="../media/image433.png"/><Relationship Id="rId94" Type="http://schemas.openxmlformats.org/officeDocument/2006/relationships/image" Target="../media/image441.png"/><Relationship Id="rId99" Type="http://schemas.openxmlformats.org/officeDocument/2006/relationships/customXml" Target="../ink/ink458.xml"/><Relationship Id="rId101" Type="http://schemas.openxmlformats.org/officeDocument/2006/relationships/customXml" Target="../ink/ink459.xml"/><Relationship Id="rId122" Type="http://schemas.openxmlformats.org/officeDocument/2006/relationships/image" Target="../media/image455.png"/><Relationship Id="rId143" Type="http://schemas.openxmlformats.org/officeDocument/2006/relationships/customXml" Target="../ink/ink480.xml"/><Relationship Id="rId148" Type="http://schemas.openxmlformats.org/officeDocument/2006/relationships/image" Target="../media/image468.png"/><Relationship Id="rId4" Type="http://schemas.openxmlformats.org/officeDocument/2006/relationships/image" Target="../media/image2210.png"/><Relationship Id="rId9" Type="http://schemas.openxmlformats.org/officeDocument/2006/relationships/customXml" Target="../ink/ink413.xml"/><Relationship Id="rId26" Type="http://schemas.openxmlformats.org/officeDocument/2006/relationships/image" Target="../media/image408.png"/><Relationship Id="rId47" Type="http://schemas.openxmlformats.org/officeDocument/2006/relationships/customXml" Target="../ink/ink432.xml"/><Relationship Id="rId68" Type="http://schemas.openxmlformats.org/officeDocument/2006/relationships/image" Target="../media/image428.png"/><Relationship Id="rId89" Type="http://schemas.openxmlformats.org/officeDocument/2006/relationships/customXml" Target="../ink/ink453.xml"/><Relationship Id="rId112" Type="http://schemas.openxmlformats.org/officeDocument/2006/relationships/image" Target="../media/image450.png"/><Relationship Id="rId133" Type="http://schemas.openxmlformats.org/officeDocument/2006/relationships/customXml" Target="../ink/ink475.xml"/><Relationship Id="rId16" Type="http://schemas.openxmlformats.org/officeDocument/2006/relationships/image" Target="../media/image404.png"/><Relationship Id="rId37" Type="http://schemas.openxmlformats.org/officeDocument/2006/relationships/customXml" Target="../ink/ink427.xml"/><Relationship Id="rId58" Type="http://schemas.openxmlformats.org/officeDocument/2006/relationships/image" Target="../media/image423.png"/><Relationship Id="rId79" Type="http://schemas.openxmlformats.org/officeDocument/2006/relationships/customXml" Target="../ink/ink448.xml"/><Relationship Id="rId102" Type="http://schemas.openxmlformats.org/officeDocument/2006/relationships/image" Target="../media/image445.png"/><Relationship Id="rId123" Type="http://schemas.openxmlformats.org/officeDocument/2006/relationships/customXml" Target="../ink/ink470.xml"/><Relationship Id="rId144" Type="http://schemas.openxmlformats.org/officeDocument/2006/relationships/image" Target="../media/image466.png"/><Relationship Id="rId90" Type="http://schemas.openxmlformats.org/officeDocument/2006/relationships/image" Target="../media/image439.png"/></Relationships>
</file>

<file path=ppt/slides/_rels/slide24.xml.rels><?xml version="1.0" encoding="UTF-8" standalone="yes"?>
<Relationships xmlns="http://schemas.openxmlformats.org/package/2006/relationships"><Relationship Id="rId299" Type="http://schemas.openxmlformats.org/officeDocument/2006/relationships/customXml" Target="../ink/ink535.xml"/><Relationship Id="rId303" Type="http://schemas.openxmlformats.org/officeDocument/2006/relationships/customXml" Target="../ink/ink537.xml"/><Relationship Id="rId324" Type="http://schemas.openxmlformats.org/officeDocument/2006/relationships/image" Target="../media/image529.png"/><Relationship Id="rId345" Type="http://schemas.openxmlformats.org/officeDocument/2006/relationships/customXml" Target="../ink/ink558.xml"/><Relationship Id="rId366" Type="http://schemas.openxmlformats.org/officeDocument/2006/relationships/image" Target="../media/image549.png"/><Relationship Id="rId387" Type="http://schemas.openxmlformats.org/officeDocument/2006/relationships/customXml" Target="../ink/ink579.xml"/><Relationship Id="rId205" Type="http://schemas.openxmlformats.org/officeDocument/2006/relationships/image" Target="../media/image472.png"/><Relationship Id="rId226" Type="http://schemas.openxmlformats.org/officeDocument/2006/relationships/customXml" Target="../ink/ink498.xml"/><Relationship Id="rId247" Type="http://schemas.openxmlformats.org/officeDocument/2006/relationships/image" Target="../media/image492.png"/><Relationship Id="rId268" Type="http://schemas.openxmlformats.org/officeDocument/2006/relationships/image" Target="../media/image502.png"/><Relationship Id="rId289" Type="http://schemas.openxmlformats.org/officeDocument/2006/relationships/customXml" Target="../ink/ink530.xml"/><Relationship Id="rId314" Type="http://schemas.openxmlformats.org/officeDocument/2006/relationships/image" Target="../media/image524.png"/><Relationship Id="rId335" Type="http://schemas.openxmlformats.org/officeDocument/2006/relationships/customXml" Target="../ink/ink553.xml"/><Relationship Id="rId356" Type="http://schemas.openxmlformats.org/officeDocument/2006/relationships/image" Target="../media/image544.png"/><Relationship Id="rId377" Type="http://schemas.openxmlformats.org/officeDocument/2006/relationships/customXml" Target="../ink/ink574.xml"/><Relationship Id="rId398" Type="http://schemas.openxmlformats.org/officeDocument/2006/relationships/image" Target="../media/image565.png"/><Relationship Id="rId216" Type="http://schemas.openxmlformats.org/officeDocument/2006/relationships/customXml" Target="../ink/ink493.xml"/><Relationship Id="rId237" Type="http://schemas.openxmlformats.org/officeDocument/2006/relationships/image" Target="../media/image488.png"/><Relationship Id="rId402" Type="http://schemas.openxmlformats.org/officeDocument/2006/relationships/image" Target="../media/image567.png"/><Relationship Id="rId258" Type="http://schemas.openxmlformats.org/officeDocument/2006/relationships/image" Target="../media/image497.png"/><Relationship Id="rId279" Type="http://schemas.openxmlformats.org/officeDocument/2006/relationships/customXml" Target="../ink/ink525.xml"/><Relationship Id="rId290" Type="http://schemas.openxmlformats.org/officeDocument/2006/relationships/image" Target="../media/image512.png"/><Relationship Id="rId304" Type="http://schemas.openxmlformats.org/officeDocument/2006/relationships/image" Target="../media/image519.png"/><Relationship Id="rId325" Type="http://schemas.openxmlformats.org/officeDocument/2006/relationships/customXml" Target="../ink/ink548.xml"/><Relationship Id="rId346" Type="http://schemas.openxmlformats.org/officeDocument/2006/relationships/image" Target="../media/image52.png"/><Relationship Id="rId367" Type="http://schemas.openxmlformats.org/officeDocument/2006/relationships/customXml" Target="../ink/ink569.xml"/><Relationship Id="rId388" Type="http://schemas.openxmlformats.org/officeDocument/2006/relationships/image" Target="../media/image560.png"/><Relationship Id="rId206" Type="http://schemas.openxmlformats.org/officeDocument/2006/relationships/customXml" Target="../ink/ink488.xml"/><Relationship Id="rId227" Type="http://schemas.openxmlformats.org/officeDocument/2006/relationships/image" Target="../media/image483.png"/><Relationship Id="rId248" Type="http://schemas.openxmlformats.org/officeDocument/2006/relationships/customXml" Target="../ink/ink509.xml"/><Relationship Id="rId269" Type="http://schemas.openxmlformats.org/officeDocument/2006/relationships/customXml" Target="../ink/ink520.xml"/><Relationship Id="rId280" Type="http://schemas.openxmlformats.org/officeDocument/2006/relationships/image" Target="../media/image507.png"/><Relationship Id="rId315" Type="http://schemas.openxmlformats.org/officeDocument/2006/relationships/customXml" Target="../ink/ink543.xml"/><Relationship Id="rId336" Type="http://schemas.openxmlformats.org/officeDocument/2006/relationships/image" Target="../media/image535.png"/><Relationship Id="rId357" Type="http://schemas.openxmlformats.org/officeDocument/2006/relationships/customXml" Target="../ink/ink564.xml"/><Relationship Id="rId217" Type="http://schemas.openxmlformats.org/officeDocument/2006/relationships/image" Target="../media/image478.png"/><Relationship Id="rId378" Type="http://schemas.openxmlformats.org/officeDocument/2006/relationships/image" Target="../media/image555.png"/><Relationship Id="rId399" Type="http://schemas.openxmlformats.org/officeDocument/2006/relationships/customXml" Target="../ink/ink585.xml"/><Relationship Id="rId403" Type="http://schemas.openxmlformats.org/officeDocument/2006/relationships/customXml" Target="../ink/ink587.xml"/><Relationship Id="rId238" Type="http://schemas.openxmlformats.org/officeDocument/2006/relationships/customXml" Target="../ink/ink504.xml"/><Relationship Id="rId259" Type="http://schemas.openxmlformats.org/officeDocument/2006/relationships/customXml" Target="../ink/ink515.xml"/><Relationship Id="rId270" Type="http://schemas.openxmlformats.org/officeDocument/2006/relationships/image" Target="../media/image210.png"/><Relationship Id="rId291" Type="http://schemas.openxmlformats.org/officeDocument/2006/relationships/customXml" Target="../ink/ink531.xml"/><Relationship Id="rId305" Type="http://schemas.openxmlformats.org/officeDocument/2006/relationships/customXml" Target="../ink/ink538.xml"/><Relationship Id="rId326" Type="http://schemas.openxmlformats.org/officeDocument/2006/relationships/image" Target="../media/image530.png"/><Relationship Id="rId347" Type="http://schemas.openxmlformats.org/officeDocument/2006/relationships/customXml" Target="../ink/ink559.xml"/><Relationship Id="rId368" Type="http://schemas.openxmlformats.org/officeDocument/2006/relationships/image" Target="../media/image550.png"/><Relationship Id="rId389" Type="http://schemas.openxmlformats.org/officeDocument/2006/relationships/customXml" Target="../ink/ink580.xml"/><Relationship Id="rId207" Type="http://schemas.openxmlformats.org/officeDocument/2006/relationships/image" Target="../media/image473.png"/><Relationship Id="rId228" Type="http://schemas.openxmlformats.org/officeDocument/2006/relationships/customXml" Target="../ink/ink499.xml"/><Relationship Id="rId249" Type="http://schemas.openxmlformats.org/officeDocument/2006/relationships/image" Target="../media/image493.png"/><Relationship Id="rId260" Type="http://schemas.openxmlformats.org/officeDocument/2006/relationships/image" Target="../media/image498.png"/><Relationship Id="rId281" Type="http://schemas.openxmlformats.org/officeDocument/2006/relationships/customXml" Target="../ink/ink526.xml"/><Relationship Id="rId316" Type="http://schemas.openxmlformats.org/officeDocument/2006/relationships/image" Target="../media/image525.png"/><Relationship Id="rId337" Type="http://schemas.openxmlformats.org/officeDocument/2006/relationships/customXml" Target="../ink/ink554.xml"/><Relationship Id="rId358" Type="http://schemas.openxmlformats.org/officeDocument/2006/relationships/image" Target="../media/image545.png"/><Relationship Id="rId379" Type="http://schemas.openxmlformats.org/officeDocument/2006/relationships/customXml" Target="../ink/ink575.xml"/><Relationship Id="rId218" Type="http://schemas.openxmlformats.org/officeDocument/2006/relationships/customXml" Target="../ink/ink494.xml"/><Relationship Id="rId239" Type="http://schemas.openxmlformats.org/officeDocument/2006/relationships/image" Target="../media/image33.png"/><Relationship Id="rId390" Type="http://schemas.openxmlformats.org/officeDocument/2006/relationships/image" Target="../media/image561.png"/><Relationship Id="rId404" Type="http://schemas.openxmlformats.org/officeDocument/2006/relationships/image" Target="../media/image568.png"/><Relationship Id="rId250" Type="http://schemas.openxmlformats.org/officeDocument/2006/relationships/customXml" Target="../ink/ink510.xml"/><Relationship Id="rId271" Type="http://schemas.openxmlformats.org/officeDocument/2006/relationships/customXml" Target="../ink/ink521.xml"/><Relationship Id="rId292" Type="http://schemas.openxmlformats.org/officeDocument/2006/relationships/image" Target="../media/image513.png"/><Relationship Id="rId306" Type="http://schemas.openxmlformats.org/officeDocument/2006/relationships/image" Target="../media/image520.png"/><Relationship Id="rId327" Type="http://schemas.openxmlformats.org/officeDocument/2006/relationships/customXml" Target="../ink/ink549.xml"/><Relationship Id="rId348" Type="http://schemas.openxmlformats.org/officeDocument/2006/relationships/image" Target="../media/image540.png"/><Relationship Id="rId369" Type="http://schemas.openxmlformats.org/officeDocument/2006/relationships/customXml" Target="../ink/ink570.xml"/><Relationship Id="rId199" Type="http://schemas.openxmlformats.org/officeDocument/2006/relationships/image" Target="../media/image917.png"/><Relationship Id="rId203" Type="http://schemas.openxmlformats.org/officeDocument/2006/relationships/image" Target="../media/image471.png"/><Relationship Id="rId208" Type="http://schemas.openxmlformats.org/officeDocument/2006/relationships/customXml" Target="../ink/ink489.xml"/><Relationship Id="rId229" Type="http://schemas.openxmlformats.org/officeDocument/2006/relationships/image" Target="../media/image484.png"/><Relationship Id="rId380" Type="http://schemas.openxmlformats.org/officeDocument/2006/relationships/image" Target="../media/image556.png"/><Relationship Id="rId385" Type="http://schemas.openxmlformats.org/officeDocument/2006/relationships/customXml" Target="../ink/ink578.xml"/><Relationship Id="rId224" Type="http://schemas.openxmlformats.org/officeDocument/2006/relationships/customXml" Target="../ink/ink497.xml"/><Relationship Id="rId240" Type="http://schemas.openxmlformats.org/officeDocument/2006/relationships/customXml" Target="../ink/ink505.xml"/><Relationship Id="rId245" Type="http://schemas.openxmlformats.org/officeDocument/2006/relationships/image" Target="../media/image491.png"/><Relationship Id="rId261" Type="http://schemas.openxmlformats.org/officeDocument/2006/relationships/customXml" Target="../ink/ink516.xml"/><Relationship Id="rId266" Type="http://schemas.openxmlformats.org/officeDocument/2006/relationships/image" Target="../media/image501.png"/><Relationship Id="rId287" Type="http://schemas.openxmlformats.org/officeDocument/2006/relationships/customXml" Target="../ink/ink529.xml"/><Relationship Id="rId282" Type="http://schemas.openxmlformats.org/officeDocument/2006/relationships/image" Target="../media/image508.png"/><Relationship Id="rId312" Type="http://schemas.openxmlformats.org/officeDocument/2006/relationships/image" Target="../media/image523.png"/><Relationship Id="rId317" Type="http://schemas.openxmlformats.org/officeDocument/2006/relationships/customXml" Target="../ink/ink544.xml"/><Relationship Id="rId333" Type="http://schemas.openxmlformats.org/officeDocument/2006/relationships/customXml" Target="../ink/ink552.xml"/><Relationship Id="rId338" Type="http://schemas.openxmlformats.org/officeDocument/2006/relationships/image" Target="../media/image536.png"/><Relationship Id="rId354" Type="http://schemas.openxmlformats.org/officeDocument/2006/relationships/image" Target="../media/image543.png"/><Relationship Id="rId359" Type="http://schemas.openxmlformats.org/officeDocument/2006/relationships/customXml" Target="../ink/ink565.xml"/><Relationship Id="rId219" Type="http://schemas.openxmlformats.org/officeDocument/2006/relationships/image" Target="../media/image479.png"/><Relationship Id="rId370" Type="http://schemas.openxmlformats.org/officeDocument/2006/relationships/image" Target="../media/image551.png"/><Relationship Id="rId375" Type="http://schemas.openxmlformats.org/officeDocument/2006/relationships/customXml" Target="../ink/ink573.xml"/><Relationship Id="rId391" Type="http://schemas.openxmlformats.org/officeDocument/2006/relationships/customXml" Target="../ink/ink581.xml"/><Relationship Id="rId396" Type="http://schemas.openxmlformats.org/officeDocument/2006/relationships/image" Target="../media/image564.png"/><Relationship Id="rId3" Type="http://schemas.openxmlformats.org/officeDocument/2006/relationships/customXml" Target="../ink/ink484.xml"/><Relationship Id="rId214" Type="http://schemas.openxmlformats.org/officeDocument/2006/relationships/customXml" Target="../ink/ink492.xml"/><Relationship Id="rId230" Type="http://schemas.openxmlformats.org/officeDocument/2006/relationships/customXml" Target="../ink/ink500.xml"/><Relationship Id="rId235" Type="http://schemas.openxmlformats.org/officeDocument/2006/relationships/image" Target="../media/image487.png"/><Relationship Id="rId251" Type="http://schemas.openxmlformats.org/officeDocument/2006/relationships/image" Target="../media/image494.png"/><Relationship Id="rId256" Type="http://schemas.openxmlformats.org/officeDocument/2006/relationships/image" Target="../media/image496.png"/><Relationship Id="rId277" Type="http://schemas.openxmlformats.org/officeDocument/2006/relationships/customXml" Target="../ink/ink524.xml"/><Relationship Id="rId298" Type="http://schemas.openxmlformats.org/officeDocument/2006/relationships/image" Target="../media/image516.png"/><Relationship Id="rId400" Type="http://schemas.openxmlformats.org/officeDocument/2006/relationships/image" Target="../media/image566.png"/><Relationship Id="rId272" Type="http://schemas.openxmlformats.org/officeDocument/2006/relationships/image" Target="../media/image503.png"/><Relationship Id="rId293" Type="http://schemas.openxmlformats.org/officeDocument/2006/relationships/customXml" Target="../ink/ink532.xml"/><Relationship Id="rId302" Type="http://schemas.openxmlformats.org/officeDocument/2006/relationships/image" Target="../media/image518.png"/><Relationship Id="rId307" Type="http://schemas.openxmlformats.org/officeDocument/2006/relationships/customXml" Target="../ink/ink539.xml"/><Relationship Id="rId323" Type="http://schemas.openxmlformats.org/officeDocument/2006/relationships/customXml" Target="../ink/ink547.xml"/><Relationship Id="rId328" Type="http://schemas.openxmlformats.org/officeDocument/2006/relationships/image" Target="../media/image531.png"/><Relationship Id="rId344" Type="http://schemas.openxmlformats.org/officeDocument/2006/relationships/image" Target="../media/image539.png"/><Relationship Id="rId349" Type="http://schemas.openxmlformats.org/officeDocument/2006/relationships/customXml" Target="../ink/ink560.xml"/><Relationship Id="rId209" Type="http://schemas.openxmlformats.org/officeDocument/2006/relationships/image" Target="../media/image474.png"/><Relationship Id="rId360" Type="http://schemas.openxmlformats.org/officeDocument/2006/relationships/image" Target="../media/image546.png"/><Relationship Id="rId365" Type="http://schemas.openxmlformats.org/officeDocument/2006/relationships/customXml" Target="../ink/ink568.xml"/><Relationship Id="rId381" Type="http://schemas.openxmlformats.org/officeDocument/2006/relationships/customXml" Target="../ink/ink576.xml"/><Relationship Id="rId386" Type="http://schemas.openxmlformats.org/officeDocument/2006/relationships/image" Target="../media/image559.png"/><Relationship Id="rId204" Type="http://schemas.openxmlformats.org/officeDocument/2006/relationships/customXml" Target="../ink/ink487.xml"/><Relationship Id="rId220" Type="http://schemas.openxmlformats.org/officeDocument/2006/relationships/customXml" Target="../ink/ink495.xml"/><Relationship Id="rId225" Type="http://schemas.openxmlformats.org/officeDocument/2006/relationships/image" Target="../media/image482.png"/><Relationship Id="rId241" Type="http://schemas.openxmlformats.org/officeDocument/2006/relationships/image" Target="../media/image489.png"/><Relationship Id="rId246" Type="http://schemas.openxmlformats.org/officeDocument/2006/relationships/customXml" Target="../ink/ink508.xml"/><Relationship Id="rId267" Type="http://schemas.openxmlformats.org/officeDocument/2006/relationships/customXml" Target="../ink/ink519.xml"/><Relationship Id="rId288" Type="http://schemas.openxmlformats.org/officeDocument/2006/relationships/image" Target="../media/image511.png"/><Relationship Id="rId262" Type="http://schemas.openxmlformats.org/officeDocument/2006/relationships/image" Target="../media/image499.png"/><Relationship Id="rId283" Type="http://schemas.openxmlformats.org/officeDocument/2006/relationships/customXml" Target="../ink/ink527.xml"/><Relationship Id="rId313" Type="http://schemas.openxmlformats.org/officeDocument/2006/relationships/customXml" Target="../ink/ink542.xml"/><Relationship Id="rId318" Type="http://schemas.openxmlformats.org/officeDocument/2006/relationships/image" Target="../media/image526.png"/><Relationship Id="rId339" Type="http://schemas.openxmlformats.org/officeDocument/2006/relationships/customXml" Target="../ink/ink555.xml"/><Relationship Id="rId334" Type="http://schemas.openxmlformats.org/officeDocument/2006/relationships/image" Target="../media/image534.png"/><Relationship Id="rId350" Type="http://schemas.openxmlformats.org/officeDocument/2006/relationships/image" Target="../media/image541.png"/><Relationship Id="rId355" Type="http://schemas.openxmlformats.org/officeDocument/2006/relationships/customXml" Target="../ink/ink563.xml"/><Relationship Id="rId371" Type="http://schemas.openxmlformats.org/officeDocument/2006/relationships/customXml" Target="../ink/ink571.xml"/><Relationship Id="rId376" Type="http://schemas.openxmlformats.org/officeDocument/2006/relationships/image" Target="../media/image554.png"/><Relationship Id="rId397" Type="http://schemas.openxmlformats.org/officeDocument/2006/relationships/customXml" Target="../ink/ink584.xml"/><Relationship Id="rId210" Type="http://schemas.openxmlformats.org/officeDocument/2006/relationships/customXml" Target="../ink/ink490.xml"/><Relationship Id="rId215" Type="http://schemas.openxmlformats.org/officeDocument/2006/relationships/image" Target="../media/image477.png"/><Relationship Id="rId236" Type="http://schemas.openxmlformats.org/officeDocument/2006/relationships/customXml" Target="../ink/ink503.xml"/><Relationship Id="rId257" Type="http://schemas.openxmlformats.org/officeDocument/2006/relationships/customXml" Target="../ink/ink514.xml"/><Relationship Id="rId278" Type="http://schemas.openxmlformats.org/officeDocument/2006/relationships/image" Target="../media/image506.png"/><Relationship Id="rId392" Type="http://schemas.openxmlformats.org/officeDocument/2006/relationships/image" Target="../media/image562.png"/><Relationship Id="rId401" Type="http://schemas.openxmlformats.org/officeDocument/2006/relationships/customXml" Target="../ink/ink586.xml"/><Relationship Id="rId231" Type="http://schemas.openxmlformats.org/officeDocument/2006/relationships/image" Target="../media/image485.png"/><Relationship Id="rId252" Type="http://schemas.openxmlformats.org/officeDocument/2006/relationships/customXml" Target="../ink/ink511.xml"/><Relationship Id="rId273" Type="http://schemas.openxmlformats.org/officeDocument/2006/relationships/customXml" Target="../ink/ink522.xml"/><Relationship Id="rId294" Type="http://schemas.openxmlformats.org/officeDocument/2006/relationships/image" Target="../media/image514.png"/><Relationship Id="rId308" Type="http://schemas.openxmlformats.org/officeDocument/2006/relationships/image" Target="../media/image521.png"/><Relationship Id="rId329" Type="http://schemas.openxmlformats.org/officeDocument/2006/relationships/customXml" Target="../ink/ink550.xml"/><Relationship Id="rId340" Type="http://schemas.openxmlformats.org/officeDocument/2006/relationships/image" Target="../media/image537.png"/><Relationship Id="rId361" Type="http://schemas.openxmlformats.org/officeDocument/2006/relationships/customXml" Target="../ink/ink566.xml"/><Relationship Id="rId200" Type="http://schemas.openxmlformats.org/officeDocument/2006/relationships/customXml" Target="../ink/ink485.xml"/><Relationship Id="rId382" Type="http://schemas.openxmlformats.org/officeDocument/2006/relationships/image" Target="../media/image557.png"/><Relationship Id="rId221" Type="http://schemas.openxmlformats.org/officeDocument/2006/relationships/image" Target="../media/image480.png"/><Relationship Id="rId242" Type="http://schemas.openxmlformats.org/officeDocument/2006/relationships/customXml" Target="../ink/ink506.xml"/><Relationship Id="rId263" Type="http://schemas.openxmlformats.org/officeDocument/2006/relationships/customXml" Target="../ink/ink517.xml"/><Relationship Id="rId284" Type="http://schemas.openxmlformats.org/officeDocument/2006/relationships/image" Target="../media/image509.png"/><Relationship Id="rId319" Type="http://schemas.openxmlformats.org/officeDocument/2006/relationships/customXml" Target="../ink/ink545.xml"/><Relationship Id="rId330" Type="http://schemas.openxmlformats.org/officeDocument/2006/relationships/image" Target="../media/image532.png"/><Relationship Id="rId351" Type="http://schemas.openxmlformats.org/officeDocument/2006/relationships/customXml" Target="../ink/ink561.xml"/><Relationship Id="rId372" Type="http://schemas.openxmlformats.org/officeDocument/2006/relationships/image" Target="../media/image552.png"/><Relationship Id="rId393" Type="http://schemas.openxmlformats.org/officeDocument/2006/relationships/customXml" Target="../ink/ink582.xml"/><Relationship Id="rId211" Type="http://schemas.openxmlformats.org/officeDocument/2006/relationships/image" Target="../media/image475.png"/><Relationship Id="rId232" Type="http://schemas.openxmlformats.org/officeDocument/2006/relationships/customXml" Target="../ink/ink501.xml"/><Relationship Id="rId253" Type="http://schemas.openxmlformats.org/officeDocument/2006/relationships/customXml" Target="../ink/ink512.xml"/><Relationship Id="rId274" Type="http://schemas.openxmlformats.org/officeDocument/2006/relationships/image" Target="../media/image504.png"/><Relationship Id="rId295" Type="http://schemas.openxmlformats.org/officeDocument/2006/relationships/customXml" Target="../ink/ink533.xml"/><Relationship Id="rId309" Type="http://schemas.openxmlformats.org/officeDocument/2006/relationships/customXml" Target="../ink/ink540.xml"/><Relationship Id="rId320" Type="http://schemas.openxmlformats.org/officeDocument/2006/relationships/image" Target="../media/image527.png"/><Relationship Id="rId341" Type="http://schemas.openxmlformats.org/officeDocument/2006/relationships/customXml" Target="../ink/ink556.xml"/><Relationship Id="rId362" Type="http://schemas.openxmlformats.org/officeDocument/2006/relationships/image" Target="../media/image547.png"/><Relationship Id="rId383" Type="http://schemas.openxmlformats.org/officeDocument/2006/relationships/customXml" Target="../ink/ink577.xml"/><Relationship Id="rId201" Type="http://schemas.openxmlformats.org/officeDocument/2006/relationships/image" Target="../media/image470.png"/><Relationship Id="rId222" Type="http://schemas.openxmlformats.org/officeDocument/2006/relationships/customXml" Target="../ink/ink496.xml"/><Relationship Id="rId243" Type="http://schemas.openxmlformats.org/officeDocument/2006/relationships/image" Target="../media/image490.png"/><Relationship Id="rId264" Type="http://schemas.openxmlformats.org/officeDocument/2006/relationships/image" Target="../media/image500.png"/><Relationship Id="rId285" Type="http://schemas.openxmlformats.org/officeDocument/2006/relationships/customXml" Target="../ink/ink528.xml"/><Relationship Id="rId310" Type="http://schemas.openxmlformats.org/officeDocument/2006/relationships/image" Target="../media/image522.png"/><Relationship Id="rId331" Type="http://schemas.openxmlformats.org/officeDocument/2006/relationships/customXml" Target="../ink/ink551.xml"/><Relationship Id="rId352" Type="http://schemas.openxmlformats.org/officeDocument/2006/relationships/image" Target="../media/image542.png"/><Relationship Id="rId373" Type="http://schemas.openxmlformats.org/officeDocument/2006/relationships/customXml" Target="../ink/ink572.xml"/><Relationship Id="rId394" Type="http://schemas.openxmlformats.org/officeDocument/2006/relationships/image" Target="../media/image563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491.xml"/><Relationship Id="rId233" Type="http://schemas.openxmlformats.org/officeDocument/2006/relationships/image" Target="../media/image486.png"/><Relationship Id="rId254" Type="http://schemas.openxmlformats.org/officeDocument/2006/relationships/image" Target="../media/image495.png"/><Relationship Id="rId275" Type="http://schemas.openxmlformats.org/officeDocument/2006/relationships/customXml" Target="../ink/ink523.xml"/><Relationship Id="rId296" Type="http://schemas.openxmlformats.org/officeDocument/2006/relationships/image" Target="../media/image515.png"/><Relationship Id="rId300" Type="http://schemas.openxmlformats.org/officeDocument/2006/relationships/image" Target="../media/image517.png"/><Relationship Id="rId321" Type="http://schemas.openxmlformats.org/officeDocument/2006/relationships/customXml" Target="../ink/ink546.xml"/><Relationship Id="rId342" Type="http://schemas.openxmlformats.org/officeDocument/2006/relationships/image" Target="../media/image538.png"/><Relationship Id="rId363" Type="http://schemas.openxmlformats.org/officeDocument/2006/relationships/customXml" Target="../ink/ink567.xml"/><Relationship Id="rId384" Type="http://schemas.openxmlformats.org/officeDocument/2006/relationships/image" Target="../media/image558.png"/><Relationship Id="rId202" Type="http://schemas.openxmlformats.org/officeDocument/2006/relationships/customXml" Target="../ink/ink486.xml"/><Relationship Id="rId223" Type="http://schemas.openxmlformats.org/officeDocument/2006/relationships/image" Target="../media/image481.png"/><Relationship Id="rId244" Type="http://schemas.openxmlformats.org/officeDocument/2006/relationships/customXml" Target="../ink/ink507.xml"/><Relationship Id="rId265" Type="http://schemas.openxmlformats.org/officeDocument/2006/relationships/customXml" Target="../ink/ink518.xml"/><Relationship Id="rId286" Type="http://schemas.openxmlformats.org/officeDocument/2006/relationships/image" Target="../media/image510.png"/><Relationship Id="rId311" Type="http://schemas.openxmlformats.org/officeDocument/2006/relationships/customXml" Target="../ink/ink541.xml"/><Relationship Id="rId332" Type="http://schemas.openxmlformats.org/officeDocument/2006/relationships/image" Target="../media/image533.png"/><Relationship Id="rId353" Type="http://schemas.openxmlformats.org/officeDocument/2006/relationships/customXml" Target="../ink/ink562.xml"/><Relationship Id="rId374" Type="http://schemas.openxmlformats.org/officeDocument/2006/relationships/image" Target="../media/image553.png"/><Relationship Id="rId395" Type="http://schemas.openxmlformats.org/officeDocument/2006/relationships/customXml" Target="../ink/ink583.xml"/><Relationship Id="rId213" Type="http://schemas.openxmlformats.org/officeDocument/2006/relationships/image" Target="../media/image476.png"/><Relationship Id="rId234" Type="http://schemas.openxmlformats.org/officeDocument/2006/relationships/customXml" Target="../ink/ink502.xml"/><Relationship Id="rId2" Type="http://schemas.openxmlformats.org/officeDocument/2006/relationships/image" Target="../media/image1310.png"/><Relationship Id="rId255" Type="http://schemas.openxmlformats.org/officeDocument/2006/relationships/customXml" Target="../ink/ink513.xml"/><Relationship Id="rId276" Type="http://schemas.openxmlformats.org/officeDocument/2006/relationships/image" Target="../media/image505.png"/><Relationship Id="rId297" Type="http://schemas.openxmlformats.org/officeDocument/2006/relationships/customXml" Target="../ink/ink534.xml"/><Relationship Id="rId301" Type="http://schemas.openxmlformats.org/officeDocument/2006/relationships/customXml" Target="../ink/ink536.xml"/><Relationship Id="rId322" Type="http://schemas.openxmlformats.org/officeDocument/2006/relationships/image" Target="../media/image528.png"/><Relationship Id="rId343" Type="http://schemas.openxmlformats.org/officeDocument/2006/relationships/customXml" Target="../ink/ink557.xml"/><Relationship Id="rId364" Type="http://schemas.openxmlformats.org/officeDocument/2006/relationships/image" Target="../media/image5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8.xml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79.png"/></Relationships>
</file>

<file path=ppt/slides/_rels/slide26.xml.rels><?xml version="1.0" encoding="UTF-8" standalone="yes"?>
<Relationships xmlns="http://schemas.openxmlformats.org/package/2006/relationships"><Relationship Id="rId18" Type="http://schemas.openxmlformats.org/officeDocument/2006/relationships/customXml" Target="../ink/ink590.xml"/><Relationship Id="rId26" Type="http://schemas.openxmlformats.org/officeDocument/2006/relationships/customXml" Target="../ink/ink595.xml"/><Relationship Id="rId39" Type="http://schemas.openxmlformats.org/officeDocument/2006/relationships/image" Target="../media/image578.png"/><Relationship Id="rId3" Type="http://schemas.openxmlformats.org/officeDocument/2006/relationships/image" Target="../media/image2110.png"/><Relationship Id="rId21" Type="http://schemas.openxmlformats.org/officeDocument/2006/relationships/image" Target="../media/image569.png"/><Relationship Id="rId34" Type="http://schemas.openxmlformats.org/officeDocument/2006/relationships/customXml" Target="../ink/ink599.xml"/><Relationship Id="rId17" Type="http://schemas.openxmlformats.org/officeDocument/2006/relationships/image" Target="../media/image3300.png"/><Relationship Id="rId25" Type="http://schemas.openxmlformats.org/officeDocument/2006/relationships/image" Target="../media/image571.png"/><Relationship Id="rId33" Type="http://schemas.openxmlformats.org/officeDocument/2006/relationships/image" Target="../media/image575.png"/><Relationship Id="rId38" Type="http://schemas.openxmlformats.org/officeDocument/2006/relationships/customXml" Target="../ink/ink601.xml"/><Relationship Id="rId2" Type="http://schemas.openxmlformats.org/officeDocument/2006/relationships/image" Target="../media/image1510.png"/><Relationship Id="rId20" Type="http://schemas.openxmlformats.org/officeDocument/2006/relationships/customXml" Target="../ink/ink592.xml"/><Relationship Id="rId29" Type="http://schemas.openxmlformats.org/officeDocument/2006/relationships/image" Target="../media/image573.png"/><Relationship Id="rId41" Type="http://schemas.openxmlformats.org/officeDocument/2006/relationships/image" Target="../media/image579.png"/><Relationship Id="rId1" Type="http://schemas.openxmlformats.org/officeDocument/2006/relationships/slideLayout" Target="../slideLayouts/slideLayout4.xml"/><Relationship Id="rId24" Type="http://schemas.openxmlformats.org/officeDocument/2006/relationships/customXml" Target="../ink/ink594.xml"/><Relationship Id="rId32" Type="http://schemas.openxmlformats.org/officeDocument/2006/relationships/customXml" Target="../ink/ink598.xml"/><Relationship Id="rId37" Type="http://schemas.openxmlformats.org/officeDocument/2006/relationships/image" Target="../media/image577.png"/><Relationship Id="rId40" Type="http://schemas.openxmlformats.org/officeDocument/2006/relationships/customXml" Target="../ink/ink602.xml"/><Relationship Id="rId23" Type="http://schemas.openxmlformats.org/officeDocument/2006/relationships/image" Target="../media/image570.png"/><Relationship Id="rId28" Type="http://schemas.openxmlformats.org/officeDocument/2006/relationships/customXml" Target="../ink/ink596.xml"/><Relationship Id="rId36" Type="http://schemas.openxmlformats.org/officeDocument/2006/relationships/customXml" Target="../ink/ink600.xml"/><Relationship Id="rId19" Type="http://schemas.openxmlformats.org/officeDocument/2006/relationships/customXml" Target="../ink/ink591.xml"/><Relationship Id="rId31" Type="http://schemas.openxmlformats.org/officeDocument/2006/relationships/image" Target="../media/image574.png"/><Relationship Id="rId4" Type="http://schemas.openxmlformats.org/officeDocument/2006/relationships/customXml" Target="../ink/ink589.xml"/><Relationship Id="rId22" Type="http://schemas.openxmlformats.org/officeDocument/2006/relationships/customXml" Target="../ink/ink593.xml"/><Relationship Id="rId27" Type="http://schemas.openxmlformats.org/officeDocument/2006/relationships/image" Target="../media/image572.png"/><Relationship Id="rId30" Type="http://schemas.openxmlformats.org/officeDocument/2006/relationships/customXml" Target="../ink/ink597.xml"/><Relationship Id="rId35" Type="http://schemas.openxmlformats.org/officeDocument/2006/relationships/image" Target="../media/image5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customXml" Target="../ink/ink608.xml"/><Relationship Id="rId18" Type="http://schemas.openxmlformats.org/officeDocument/2006/relationships/image" Target="../media/image587.png"/><Relationship Id="rId3" Type="http://schemas.openxmlformats.org/officeDocument/2006/relationships/customXml" Target="../ink/ink603.xml"/><Relationship Id="rId21" Type="http://schemas.openxmlformats.org/officeDocument/2006/relationships/customXml" Target="../ink/ink612.xml"/><Relationship Id="rId7" Type="http://schemas.openxmlformats.org/officeDocument/2006/relationships/customXml" Target="../ink/ink605.xml"/><Relationship Id="rId12" Type="http://schemas.openxmlformats.org/officeDocument/2006/relationships/image" Target="../media/image584.png"/><Relationship Id="rId17" Type="http://schemas.openxmlformats.org/officeDocument/2006/relationships/customXml" Target="../ink/ink610.xml"/><Relationship Id="rId2" Type="http://schemas.openxmlformats.org/officeDocument/2006/relationships/image" Target="../media/image2310.png"/><Relationship Id="rId16" Type="http://schemas.openxmlformats.org/officeDocument/2006/relationships/image" Target="../media/image586.png"/><Relationship Id="rId20" Type="http://schemas.openxmlformats.org/officeDocument/2006/relationships/image" Target="../media/image5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1.png"/><Relationship Id="rId11" Type="http://schemas.openxmlformats.org/officeDocument/2006/relationships/customXml" Target="../ink/ink607.xml"/><Relationship Id="rId5" Type="http://schemas.openxmlformats.org/officeDocument/2006/relationships/customXml" Target="../ink/ink604.xml"/><Relationship Id="rId15" Type="http://schemas.openxmlformats.org/officeDocument/2006/relationships/customXml" Target="../ink/ink609.xml"/><Relationship Id="rId10" Type="http://schemas.openxmlformats.org/officeDocument/2006/relationships/image" Target="../media/image583.png"/><Relationship Id="rId19" Type="http://schemas.openxmlformats.org/officeDocument/2006/relationships/customXml" Target="../ink/ink611.xml"/><Relationship Id="rId4" Type="http://schemas.openxmlformats.org/officeDocument/2006/relationships/image" Target="../media/image580.png"/><Relationship Id="rId9" Type="http://schemas.openxmlformats.org/officeDocument/2006/relationships/customXml" Target="../ink/ink606.xml"/><Relationship Id="rId14" Type="http://schemas.openxmlformats.org/officeDocument/2006/relationships/image" Target="../media/image585.png"/><Relationship Id="rId22" Type="http://schemas.openxmlformats.org/officeDocument/2006/relationships/image" Target="../media/image5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0.png"/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customXml" Target="../ink/ink6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73.xml"/><Relationship Id="rId21" Type="http://schemas.openxmlformats.org/officeDocument/2006/relationships/customXml" Target="../ink/ink623.xml"/><Relationship Id="rId42" Type="http://schemas.openxmlformats.org/officeDocument/2006/relationships/customXml" Target="../ink/ink634.xml"/><Relationship Id="rId63" Type="http://schemas.openxmlformats.org/officeDocument/2006/relationships/customXml" Target="../ink/ink645.xml"/><Relationship Id="rId84" Type="http://schemas.openxmlformats.org/officeDocument/2006/relationships/customXml" Target="../ink/ink656.xml"/><Relationship Id="rId138" Type="http://schemas.openxmlformats.org/officeDocument/2006/relationships/image" Target="../media/image655.png"/><Relationship Id="rId107" Type="http://schemas.openxmlformats.org/officeDocument/2006/relationships/customXml" Target="../ink/ink668.xml"/><Relationship Id="rId11" Type="http://schemas.openxmlformats.org/officeDocument/2006/relationships/customXml" Target="../ink/ink618.xml"/><Relationship Id="rId32" Type="http://schemas.openxmlformats.org/officeDocument/2006/relationships/customXml" Target="../ink/ink629.xml"/><Relationship Id="rId37" Type="http://schemas.openxmlformats.org/officeDocument/2006/relationships/image" Target="../media/image607.png"/><Relationship Id="rId53" Type="http://schemas.openxmlformats.org/officeDocument/2006/relationships/customXml" Target="../ink/ink640.xml"/><Relationship Id="rId58" Type="http://schemas.openxmlformats.org/officeDocument/2006/relationships/image" Target="../media/image617.png"/><Relationship Id="rId74" Type="http://schemas.openxmlformats.org/officeDocument/2006/relationships/image" Target="../media/image625.png"/><Relationship Id="rId79" Type="http://schemas.openxmlformats.org/officeDocument/2006/relationships/customXml" Target="../ink/ink653.xml"/><Relationship Id="rId102" Type="http://schemas.openxmlformats.org/officeDocument/2006/relationships/customXml" Target="../ink/ink665.xml"/><Relationship Id="rId123" Type="http://schemas.openxmlformats.org/officeDocument/2006/relationships/customXml" Target="../ink/ink677.xml"/><Relationship Id="rId128" Type="http://schemas.openxmlformats.org/officeDocument/2006/relationships/image" Target="../media/image650.png"/><Relationship Id="rId5" Type="http://schemas.openxmlformats.org/officeDocument/2006/relationships/customXml" Target="../ink/ink615.xml"/><Relationship Id="rId90" Type="http://schemas.openxmlformats.org/officeDocument/2006/relationships/customXml" Target="../ink/ink659.xml"/><Relationship Id="rId95" Type="http://schemas.openxmlformats.org/officeDocument/2006/relationships/image" Target="../media/image635.png"/><Relationship Id="rId22" Type="http://schemas.openxmlformats.org/officeDocument/2006/relationships/image" Target="../media/image600.png"/><Relationship Id="rId27" Type="http://schemas.openxmlformats.org/officeDocument/2006/relationships/customXml" Target="../ink/ink626.xml"/><Relationship Id="rId43" Type="http://schemas.openxmlformats.org/officeDocument/2006/relationships/image" Target="../media/image610.png"/><Relationship Id="rId48" Type="http://schemas.openxmlformats.org/officeDocument/2006/relationships/customXml" Target="../ink/ink637.xml"/><Relationship Id="rId64" Type="http://schemas.openxmlformats.org/officeDocument/2006/relationships/image" Target="../media/image620.png"/><Relationship Id="rId69" Type="http://schemas.openxmlformats.org/officeDocument/2006/relationships/customXml" Target="../ink/ink648.xml"/><Relationship Id="rId113" Type="http://schemas.openxmlformats.org/officeDocument/2006/relationships/customXml" Target="../ink/ink671.xml"/><Relationship Id="rId118" Type="http://schemas.openxmlformats.org/officeDocument/2006/relationships/image" Target="../media/image646.png"/><Relationship Id="rId134" Type="http://schemas.openxmlformats.org/officeDocument/2006/relationships/image" Target="../media/image653.png"/><Relationship Id="rId139" Type="http://schemas.openxmlformats.org/officeDocument/2006/relationships/customXml" Target="../ink/ink685.xml"/><Relationship Id="rId80" Type="http://schemas.openxmlformats.org/officeDocument/2006/relationships/image" Target="../media/image628.png"/><Relationship Id="rId85" Type="http://schemas.openxmlformats.org/officeDocument/2006/relationships/image" Target="../media/image630.png"/><Relationship Id="rId12" Type="http://schemas.openxmlformats.org/officeDocument/2006/relationships/image" Target="../media/image595.png"/><Relationship Id="rId17" Type="http://schemas.openxmlformats.org/officeDocument/2006/relationships/customXml" Target="../ink/ink621.xml"/><Relationship Id="rId33" Type="http://schemas.openxmlformats.org/officeDocument/2006/relationships/image" Target="../media/image605.png"/><Relationship Id="rId38" Type="http://schemas.openxmlformats.org/officeDocument/2006/relationships/customXml" Target="../ink/ink632.xml"/><Relationship Id="rId59" Type="http://schemas.openxmlformats.org/officeDocument/2006/relationships/customXml" Target="../ink/ink643.xml"/><Relationship Id="rId103" Type="http://schemas.openxmlformats.org/officeDocument/2006/relationships/image" Target="../media/image639.png"/><Relationship Id="rId108" Type="http://schemas.openxmlformats.org/officeDocument/2006/relationships/image" Target="../media/image641.png"/><Relationship Id="rId124" Type="http://schemas.openxmlformats.org/officeDocument/2006/relationships/image" Target="../media/image648.png"/><Relationship Id="rId129" Type="http://schemas.openxmlformats.org/officeDocument/2006/relationships/customXml" Target="../ink/ink680.xml"/><Relationship Id="rId54" Type="http://schemas.openxmlformats.org/officeDocument/2006/relationships/image" Target="../media/image615.png"/><Relationship Id="rId70" Type="http://schemas.openxmlformats.org/officeDocument/2006/relationships/image" Target="../media/image623.png"/><Relationship Id="rId75" Type="http://schemas.openxmlformats.org/officeDocument/2006/relationships/customXml" Target="../ink/ink651.xml"/><Relationship Id="rId91" Type="http://schemas.openxmlformats.org/officeDocument/2006/relationships/image" Target="../media/image633.png"/><Relationship Id="rId96" Type="http://schemas.openxmlformats.org/officeDocument/2006/relationships/customXml" Target="../ink/ink662.xml"/><Relationship Id="rId140" Type="http://schemas.openxmlformats.org/officeDocument/2006/relationships/image" Target="../media/image6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2.png"/><Relationship Id="rId23" Type="http://schemas.openxmlformats.org/officeDocument/2006/relationships/customXml" Target="../ink/ink624.xml"/><Relationship Id="rId28" Type="http://schemas.openxmlformats.org/officeDocument/2006/relationships/image" Target="../media/image603.png"/><Relationship Id="rId49" Type="http://schemas.openxmlformats.org/officeDocument/2006/relationships/image" Target="../media/image613.png"/><Relationship Id="rId114" Type="http://schemas.openxmlformats.org/officeDocument/2006/relationships/image" Target="../media/image644.png"/><Relationship Id="rId119" Type="http://schemas.openxmlformats.org/officeDocument/2006/relationships/customXml" Target="../ink/ink674.xml"/><Relationship Id="rId44" Type="http://schemas.openxmlformats.org/officeDocument/2006/relationships/customXml" Target="../ink/ink635.xml"/><Relationship Id="rId60" Type="http://schemas.openxmlformats.org/officeDocument/2006/relationships/image" Target="../media/image618.png"/><Relationship Id="rId65" Type="http://schemas.openxmlformats.org/officeDocument/2006/relationships/customXml" Target="../ink/ink646.xml"/><Relationship Id="rId81" Type="http://schemas.openxmlformats.org/officeDocument/2006/relationships/customXml" Target="../ink/ink654.xml"/><Relationship Id="rId86" Type="http://schemas.openxmlformats.org/officeDocument/2006/relationships/customXml" Target="../ink/ink657.xml"/><Relationship Id="rId130" Type="http://schemas.openxmlformats.org/officeDocument/2006/relationships/image" Target="../media/image651.png"/><Relationship Id="rId135" Type="http://schemas.openxmlformats.org/officeDocument/2006/relationships/customXml" Target="../ink/ink683.xml"/><Relationship Id="rId13" Type="http://schemas.openxmlformats.org/officeDocument/2006/relationships/customXml" Target="../ink/ink619.xml"/><Relationship Id="rId18" Type="http://schemas.openxmlformats.org/officeDocument/2006/relationships/image" Target="../media/image598.png"/><Relationship Id="rId39" Type="http://schemas.openxmlformats.org/officeDocument/2006/relationships/image" Target="../media/image608.png"/><Relationship Id="rId109" Type="http://schemas.openxmlformats.org/officeDocument/2006/relationships/customXml" Target="../ink/ink669.xml"/><Relationship Id="rId34" Type="http://schemas.openxmlformats.org/officeDocument/2006/relationships/customXml" Target="../ink/ink630.xml"/><Relationship Id="rId50" Type="http://schemas.openxmlformats.org/officeDocument/2006/relationships/customXml" Target="../ink/ink638.xml"/><Relationship Id="rId55" Type="http://schemas.openxmlformats.org/officeDocument/2006/relationships/customXml" Target="../ink/ink641.xml"/><Relationship Id="rId76" Type="http://schemas.openxmlformats.org/officeDocument/2006/relationships/image" Target="../media/image626.png"/><Relationship Id="rId97" Type="http://schemas.openxmlformats.org/officeDocument/2006/relationships/image" Target="../media/image636.png"/><Relationship Id="rId104" Type="http://schemas.openxmlformats.org/officeDocument/2006/relationships/customXml" Target="../ink/ink666.xml"/><Relationship Id="rId120" Type="http://schemas.openxmlformats.org/officeDocument/2006/relationships/customXml" Target="../ink/ink675.xml"/><Relationship Id="rId125" Type="http://schemas.openxmlformats.org/officeDocument/2006/relationships/customXml" Target="../ink/ink678.xml"/><Relationship Id="rId141" Type="http://schemas.openxmlformats.org/officeDocument/2006/relationships/customXml" Target="../ink/ink686.xml"/><Relationship Id="rId7" Type="http://schemas.openxmlformats.org/officeDocument/2006/relationships/customXml" Target="../ink/ink616.xml"/><Relationship Id="rId71" Type="http://schemas.openxmlformats.org/officeDocument/2006/relationships/customXml" Target="../ink/ink649.xml"/><Relationship Id="rId92" Type="http://schemas.openxmlformats.org/officeDocument/2006/relationships/customXml" Target="../ink/ink660.xml"/><Relationship Id="rId2" Type="http://schemas.openxmlformats.org/officeDocument/2006/relationships/image" Target="../media/image2610.png"/><Relationship Id="rId29" Type="http://schemas.openxmlformats.org/officeDocument/2006/relationships/customXml" Target="../ink/ink627.xml"/><Relationship Id="rId24" Type="http://schemas.openxmlformats.org/officeDocument/2006/relationships/image" Target="../media/image601.png"/><Relationship Id="rId40" Type="http://schemas.openxmlformats.org/officeDocument/2006/relationships/customXml" Target="../ink/ink633.xml"/><Relationship Id="rId45" Type="http://schemas.openxmlformats.org/officeDocument/2006/relationships/image" Target="../media/image611.png"/><Relationship Id="rId66" Type="http://schemas.openxmlformats.org/officeDocument/2006/relationships/image" Target="../media/image621.png"/><Relationship Id="rId87" Type="http://schemas.openxmlformats.org/officeDocument/2006/relationships/image" Target="../media/image631.png"/><Relationship Id="rId110" Type="http://schemas.openxmlformats.org/officeDocument/2006/relationships/image" Target="../media/image642.png"/><Relationship Id="rId115" Type="http://schemas.openxmlformats.org/officeDocument/2006/relationships/customXml" Target="../ink/ink672.xml"/><Relationship Id="rId131" Type="http://schemas.openxmlformats.org/officeDocument/2006/relationships/customXml" Target="../ink/ink681.xml"/><Relationship Id="rId136" Type="http://schemas.openxmlformats.org/officeDocument/2006/relationships/image" Target="../media/image654.png"/><Relationship Id="rId61" Type="http://schemas.openxmlformats.org/officeDocument/2006/relationships/customXml" Target="../ink/ink644.xml"/><Relationship Id="rId82" Type="http://schemas.openxmlformats.org/officeDocument/2006/relationships/customXml" Target="../ink/ink655.xml"/><Relationship Id="rId19" Type="http://schemas.openxmlformats.org/officeDocument/2006/relationships/customXml" Target="../ink/ink622.xml"/><Relationship Id="rId14" Type="http://schemas.openxmlformats.org/officeDocument/2006/relationships/image" Target="../media/image596.png"/><Relationship Id="rId30" Type="http://schemas.openxmlformats.org/officeDocument/2006/relationships/customXml" Target="../ink/ink628.xml"/><Relationship Id="rId35" Type="http://schemas.openxmlformats.org/officeDocument/2006/relationships/image" Target="../media/image606.png"/><Relationship Id="rId56" Type="http://schemas.openxmlformats.org/officeDocument/2006/relationships/image" Target="../media/image616.png"/><Relationship Id="rId77" Type="http://schemas.openxmlformats.org/officeDocument/2006/relationships/customXml" Target="../ink/ink652.xml"/><Relationship Id="rId100" Type="http://schemas.openxmlformats.org/officeDocument/2006/relationships/customXml" Target="../ink/ink664.xml"/><Relationship Id="rId105" Type="http://schemas.openxmlformats.org/officeDocument/2006/relationships/image" Target="../media/image640.png"/><Relationship Id="rId126" Type="http://schemas.openxmlformats.org/officeDocument/2006/relationships/image" Target="../media/image649.png"/><Relationship Id="rId8" Type="http://schemas.openxmlformats.org/officeDocument/2006/relationships/image" Target="../media/image593.png"/><Relationship Id="rId51" Type="http://schemas.openxmlformats.org/officeDocument/2006/relationships/image" Target="../media/image614.png"/><Relationship Id="rId72" Type="http://schemas.openxmlformats.org/officeDocument/2006/relationships/image" Target="../media/image624.png"/><Relationship Id="rId93" Type="http://schemas.openxmlformats.org/officeDocument/2006/relationships/image" Target="../media/image634.png"/><Relationship Id="rId98" Type="http://schemas.openxmlformats.org/officeDocument/2006/relationships/customXml" Target="../ink/ink663.xml"/><Relationship Id="rId121" Type="http://schemas.openxmlformats.org/officeDocument/2006/relationships/image" Target="../media/image647.png"/><Relationship Id="rId142" Type="http://schemas.openxmlformats.org/officeDocument/2006/relationships/image" Target="../media/image657.png"/><Relationship Id="rId3" Type="http://schemas.openxmlformats.org/officeDocument/2006/relationships/customXml" Target="../ink/ink614.xml"/><Relationship Id="rId25" Type="http://schemas.openxmlformats.org/officeDocument/2006/relationships/customXml" Target="../ink/ink625.xml"/><Relationship Id="rId46" Type="http://schemas.openxmlformats.org/officeDocument/2006/relationships/customXml" Target="../ink/ink636.xml"/><Relationship Id="rId67" Type="http://schemas.openxmlformats.org/officeDocument/2006/relationships/customXml" Target="../ink/ink647.xml"/><Relationship Id="rId116" Type="http://schemas.openxmlformats.org/officeDocument/2006/relationships/image" Target="../media/image645.png"/><Relationship Id="rId137" Type="http://schemas.openxmlformats.org/officeDocument/2006/relationships/customXml" Target="../ink/ink684.xml"/><Relationship Id="rId20" Type="http://schemas.openxmlformats.org/officeDocument/2006/relationships/image" Target="../media/image599.png"/><Relationship Id="rId41" Type="http://schemas.openxmlformats.org/officeDocument/2006/relationships/image" Target="../media/image609.png"/><Relationship Id="rId62" Type="http://schemas.openxmlformats.org/officeDocument/2006/relationships/image" Target="../media/image619.png"/><Relationship Id="rId83" Type="http://schemas.openxmlformats.org/officeDocument/2006/relationships/image" Target="../media/image629.png"/><Relationship Id="rId88" Type="http://schemas.openxmlformats.org/officeDocument/2006/relationships/customXml" Target="../ink/ink658.xml"/><Relationship Id="rId111" Type="http://schemas.openxmlformats.org/officeDocument/2006/relationships/customXml" Target="../ink/ink670.xml"/><Relationship Id="rId132" Type="http://schemas.openxmlformats.org/officeDocument/2006/relationships/image" Target="../media/image652.png"/><Relationship Id="rId15" Type="http://schemas.openxmlformats.org/officeDocument/2006/relationships/customXml" Target="../ink/ink620.xml"/><Relationship Id="rId36" Type="http://schemas.openxmlformats.org/officeDocument/2006/relationships/customXml" Target="../ink/ink631.xml"/><Relationship Id="rId57" Type="http://schemas.openxmlformats.org/officeDocument/2006/relationships/customXml" Target="../ink/ink642.xml"/><Relationship Id="rId106" Type="http://schemas.openxmlformats.org/officeDocument/2006/relationships/customXml" Target="../ink/ink667.xml"/><Relationship Id="rId127" Type="http://schemas.openxmlformats.org/officeDocument/2006/relationships/customXml" Target="../ink/ink679.xml"/><Relationship Id="rId10" Type="http://schemas.openxmlformats.org/officeDocument/2006/relationships/image" Target="../media/image594.png"/><Relationship Id="rId31" Type="http://schemas.openxmlformats.org/officeDocument/2006/relationships/image" Target="../media/image604.png"/><Relationship Id="rId52" Type="http://schemas.openxmlformats.org/officeDocument/2006/relationships/customXml" Target="../ink/ink639.xml"/><Relationship Id="rId73" Type="http://schemas.openxmlformats.org/officeDocument/2006/relationships/customXml" Target="../ink/ink650.xml"/><Relationship Id="rId78" Type="http://schemas.openxmlformats.org/officeDocument/2006/relationships/image" Target="../media/image627.png"/><Relationship Id="rId94" Type="http://schemas.openxmlformats.org/officeDocument/2006/relationships/customXml" Target="../ink/ink661.xml"/><Relationship Id="rId99" Type="http://schemas.openxmlformats.org/officeDocument/2006/relationships/image" Target="../media/image637.png"/><Relationship Id="rId101" Type="http://schemas.openxmlformats.org/officeDocument/2006/relationships/image" Target="../media/image638.png"/><Relationship Id="rId122" Type="http://schemas.openxmlformats.org/officeDocument/2006/relationships/customXml" Target="../ink/ink676.xml"/><Relationship Id="rId4" Type="http://schemas.openxmlformats.org/officeDocument/2006/relationships/image" Target="../media/image591.png"/><Relationship Id="rId9" Type="http://schemas.openxmlformats.org/officeDocument/2006/relationships/customXml" Target="../ink/ink617.xml"/><Relationship Id="rId26" Type="http://schemas.openxmlformats.org/officeDocument/2006/relationships/image" Target="../media/image602.png"/><Relationship Id="rId47" Type="http://schemas.openxmlformats.org/officeDocument/2006/relationships/image" Target="../media/image612.png"/><Relationship Id="rId68" Type="http://schemas.openxmlformats.org/officeDocument/2006/relationships/image" Target="../media/image622.png"/><Relationship Id="rId89" Type="http://schemas.openxmlformats.org/officeDocument/2006/relationships/image" Target="../media/image632.png"/><Relationship Id="rId112" Type="http://schemas.openxmlformats.org/officeDocument/2006/relationships/image" Target="../media/image643.png"/><Relationship Id="rId133" Type="http://schemas.openxmlformats.org/officeDocument/2006/relationships/customXml" Target="../ink/ink682.xml"/><Relationship Id="rId16" Type="http://schemas.openxmlformats.org/officeDocument/2006/relationships/image" Target="../media/image597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99.xml"/><Relationship Id="rId21" Type="http://schemas.openxmlformats.org/officeDocument/2006/relationships/image" Target="../media/image660.png"/><Relationship Id="rId42" Type="http://schemas.openxmlformats.org/officeDocument/2006/relationships/customXml" Target="../ink/ink707.xml"/><Relationship Id="rId47" Type="http://schemas.openxmlformats.org/officeDocument/2006/relationships/image" Target="../media/image673.png"/><Relationship Id="rId63" Type="http://schemas.openxmlformats.org/officeDocument/2006/relationships/image" Target="../media/image681.png"/><Relationship Id="rId68" Type="http://schemas.openxmlformats.org/officeDocument/2006/relationships/customXml" Target="../ink/ink720.xml"/><Relationship Id="rId16" Type="http://schemas.openxmlformats.org/officeDocument/2006/relationships/customXml" Target="../ink/ink694.xml"/><Relationship Id="rId11" Type="http://schemas.openxmlformats.org/officeDocument/2006/relationships/image" Target="../media/image5950.png"/><Relationship Id="rId24" Type="http://schemas.openxmlformats.org/officeDocument/2006/relationships/customXml" Target="../ink/ink698.xml"/><Relationship Id="rId32" Type="http://schemas.openxmlformats.org/officeDocument/2006/relationships/customXml" Target="../ink/ink702.xml"/><Relationship Id="rId37" Type="http://schemas.openxmlformats.org/officeDocument/2006/relationships/image" Target="../media/image668.png"/><Relationship Id="rId40" Type="http://schemas.openxmlformats.org/officeDocument/2006/relationships/customXml" Target="../ink/ink706.xml"/><Relationship Id="rId45" Type="http://schemas.openxmlformats.org/officeDocument/2006/relationships/image" Target="../media/image672.png"/><Relationship Id="rId53" Type="http://schemas.openxmlformats.org/officeDocument/2006/relationships/image" Target="../media/image676.png"/><Relationship Id="rId58" Type="http://schemas.openxmlformats.org/officeDocument/2006/relationships/customXml" Target="../ink/ink715.xml"/><Relationship Id="rId66" Type="http://schemas.openxmlformats.org/officeDocument/2006/relationships/customXml" Target="../ink/ink719.xml"/><Relationship Id="rId74" Type="http://schemas.openxmlformats.org/officeDocument/2006/relationships/customXml" Target="../ink/ink723.xml"/><Relationship Id="rId5" Type="http://schemas.openxmlformats.org/officeDocument/2006/relationships/image" Target="../media/image5920.png"/><Relationship Id="rId61" Type="http://schemas.openxmlformats.org/officeDocument/2006/relationships/image" Target="../media/image680.png"/><Relationship Id="rId19" Type="http://schemas.openxmlformats.org/officeDocument/2006/relationships/image" Target="../media/image659.png"/><Relationship Id="rId14" Type="http://schemas.openxmlformats.org/officeDocument/2006/relationships/customXml" Target="../ink/ink693.xml"/><Relationship Id="rId22" Type="http://schemas.openxmlformats.org/officeDocument/2006/relationships/customXml" Target="../ink/ink697.xml"/><Relationship Id="rId27" Type="http://schemas.openxmlformats.org/officeDocument/2006/relationships/image" Target="../media/image663.png"/><Relationship Id="rId30" Type="http://schemas.openxmlformats.org/officeDocument/2006/relationships/customXml" Target="../ink/ink701.xml"/><Relationship Id="rId35" Type="http://schemas.openxmlformats.org/officeDocument/2006/relationships/image" Target="../media/image667.png"/><Relationship Id="rId43" Type="http://schemas.openxmlformats.org/officeDocument/2006/relationships/image" Target="../media/image671.png"/><Relationship Id="rId48" Type="http://schemas.openxmlformats.org/officeDocument/2006/relationships/customXml" Target="../ink/ink710.xml"/><Relationship Id="rId56" Type="http://schemas.openxmlformats.org/officeDocument/2006/relationships/customXml" Target="../ink/ink714.xml"/><Relationship Id="rId64" Type="http://schemas.openxmlformats.org/officeDocument/2006/relationships/customXml" Target="../ink/ink718.xml"/><Relationship Id="rId69" Type="http://schemas.openxmlformats.org/officeDocument/2006/relationships/image" Target="../media/image684.png"/><Relationship Id="rId77" Type="http://schemas.openxmlformats.org/officeDocument/2006/relationships/image" Target="../media/image688.png"/><Relationship Id="rId8" Type="http://schemas.openxmlformats.org/officeDocument/2006/relationships/customXml" Target="../ink/ink690.xml"/><Relationship Id="rId51" Type="http://schemas.openxmlformats.org/officeDocument/2006/relationships/image" Target="../media/image675.png"/><Relationship Id="rId72" Type="http://schemas.openxmlformats.org/officeDocument/2006/relationships/customXml" Target="../ink/ink722.xml"/><Relationship Id="rId3" Type="http://schemas.openxmlformats.org/officeDocument/2006/relationships/image" Target="../media/image5910.png"/><Relationship Id="rId12" Type="http://schemas.openxmlformats.org/officeDocument/2006/relationships/customXml" Target="../ink/ink692.xml"/><Relationship Id="rId17" Type="http://schemas.openxmlformats.org/officeDocument/2006/relationships/image" Target="../media/image658.png"/><Relationship Id="rId25" Type="http://schemas.openxmlformats.org/officeDocument/2006/relationships/image" Target="../media/image662.png"/><Relationship Id="rId33" Type="http://schemas.openxmlformats.org/officeDocument/2006/relationships/image" Target="../media/image666.png"/><Relationship Id="rId38" Type="http://schemas.openxmlformats.org/officeDocument/2006/relationships/customXml" Target="../ink/ink705.xml"/><Relationship Id="rId46" Type="http://schemas.openxmlformats.org/officeDocument/2006/relationships/customXml" Target="../ink/ink709.xml"/><Relationship Id="rId59" Type="http://schemas.openxmlformats.org/officeDocument/2006/relationships/image" Target="../media/image679.png"/><Relationship Id="rId67" Type="http://schemas.openxmlformats.org/officeDocument/2006/relationships/image" Target="../media/image683.png"/><Relationship Id="rId20" Type="http://schemas.openxmlformats.org/officeDocument/2006/relationships/customXml" Target="../ink/ink696.xml"/><Relationship Id="rId41" Type="http://schemas.openxmlformats.org/officeDocument/2006/relationships/image" Target="../media/image670.png"/><Relationship Id="rId54" Type="http://schemas.openxmlformats.org/officeDocument/2006/relationships/customXml" Target="../ink/ink713.xml"/><Relationship Id="rId62" Type="http://schemas.openxmlformats.org/officeDocument/2006/relationships/customXml" Target="../ink/ink717.xml"/><Relationship Id="rId70" Type="http://schemas.openxmlformats.org/officeDocument/2006/relationships/customXml" Target="../ink/ink721.xml"/><Relationship Id="rId75" Type="http://schemas.openxmlformats.org/officeDocument/2006/relationships/image" Target="../media/image687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89.xml"/><Relationship Id="rId15" Type="http://schemas.openxmlformats.org/officeDocument/2006/relationships/image" Target="../media/image5970.png"/><Relationship Id="rId23" Type="http://schemas.openxmlformats.org/officeDocument/2006/relationships/image" Target="../media/image661.png"/><Relationship Id="rId28" Type="http://schemas.openxmlformats.org/officeDocument/2006/relationships/customXml" Target="../ink/ink700.xml"/><Relationship Id="rId36" Type="http://schemas.openxmlformats.org/officeDocument/2006/relationships/customXml" Target="../ink/ink704.xml"/><Relationship Id="rId49" Type="http://schemas.openxmlformats.org/officeDocument/2006/relationships/image" Target="../media/image674.png"/><Relationship Id="rId57" Type="http://schemas.openxmlformats.org/officeDocument/2006/relationships/image" Target="../media/image678.png"/><Relationship Id="rId10" Type="http://schemas.openxmlformats.org/officeDocument/2006/relationships/customXml" Target="../ink/ink691.xml"/><Relationship Id="rId31" Type="http://schemas.openxmlformats.org/officeDocument/2006/relationships/image" Target="../media/image665.png"/><Relationship Id="rId44" Type="http://schemas.openxmlformats.org/officeDocument/2006/relationships/customXml" Target="../ink/ink708.xml"/><Relationship Id="rId52" Type="http://schemas.openxmlformats.org/officeDocument/2006/relationships/customXml" Target="../ink/ink712.xml"/><Relationship Id="rId60" Type="http://schemas.openxmlformats.org/officeDocument/2006/relationships/customXml" Target="../ink/ink716.xml"/><Relationship Id="rId65" Type="http://schemas.openxmlformats.org/officeDocument/2006/relationships/image" Target="../media/image682.png"/><Relationship Id="rId73" Type="http://schemas.openxmlformats.org/officeDocument/2006/relationships/image" Target="../media/image686.png"/><Relationship Id="rId4" Type="http://schemas.openxmlformats.org/officeDocument/2006/relationships/customXml" Target="../ink/ink688.xml"/><Relationship Id="rId9" Type="http://schemas.openxmlformats.org/officeDocument/2006/relationships/image" Target="../media/image5940.png"/><Relationship Id="rId13" Type="http://schemas.openxmlformats.org/officeDocument/2006/relationships/image" Target="../media/image5960.png"/><Relationship Id="rId18" Type="http://schemas.openxmlformats.org/officeDocument/2006/relationships/customXml" Target="../ink/ink695.xml"/><Relationship Id="rId39" Type="http://schemas.openxmlformats.org/officeDocument/2006/relationships/image" Target="../media/image669.png"/><Relationship Id="rId34" Type="http://schemas.openxmlformats.org/officeDocument/2006/relationships/customXml" Target="../ink/ink703.xml"/><Relationship Id="rId50" Type="http://schemas.openxmlformats.org/officeDocument/2006/relationships/customXml" Target="../ink/ink711.xml"/><Relationship Id="rId55" Type="http://schemas.openxmlformats.org/officeDocument/2006/relationships/image" Target="../media/image677.png"/><Relationship Id="rId76" Type="http://schemas.openxmlformats.org/officeDocument/2006/relationships/customXml" Target="../ink/ink724.xml"/><Relationship Id="rId7" Type="http://schemas.openxmlformats.org/officeDocument/2006/relationships/image" Target="../media/image5930.png"/><Relationship Id="rId71" Type="http://schemas.openxmlformats.org/officeDocument/2006/relationships/image" Target="../media/image685.png"/><Relationship Id="rId2" Type="http://schemas.openxmlformats.org/officeDocument/2006/relationships/customXml" Target="../ink/ink687.xml"/><Relationship Id="rId29" Type="http://schemas.openxmlformats.org/officeDocument/2006/relationships/image" Target="../media/image664.png"/></Relationships>
</file>

<file path=ppt/slides/_rels/slide32.xml.rels><?xml version="1.0" encoding="UTF-8" standalone="yes"?>
<Relationships xmlns="http://schemas.openxmlformats.org/package/2006/relationships"><Relationship Id="rId21" Type="http://schemas.openxmlformats.org/officeDocument/2006/relationships/image" Target="../media/image6060.png"/><Relationship Id="rId42" Type="http://schemas.openxmlformats.org/officeDocument/2006/relationships/customXml" Target="../ink/ink734.xml"/><Relationship Id="rId47" Type="http://schemas.openxmlformats.org/officeDocument/2006/relationships/image" Target="../media/image696.png"/><Relationship Id="rId63" Type="http://schemas.openxmlformats.org/officeDocument/2006/relationships/image" Target="../media/image704.png"/><Relationship Id="rId68" Type="http://schemas.openxmlformats.org/officeDocument/2006/relationships/customXml" Target="../ink/ink747.xml"/><Relationship Id="rId84" Type="http://schemas.openxmlformats.org/officeDocument/2006/relationships/customXml" Target="../ink/ink755.xml"/><Relationship Id="rId89" Type="http://schemas.openxmlformats.org/officeDocument/2006/relationships/image" Target="../media/image717.png"/><Relationship Id="rId107" Type="http://schemas.openxmlformats.org/officeDocument/2006/relationships/image" Target="../media/image726.png"/><Relationship Id="rId32" Type="http://schemas.openxmlformats.org/officeDocument/2006/relationships/customXml" Target="../ink/ink729.xml"/><Relationship Id="rId37" Type="http://schemas.openxmlformats.org/officeDocument/2006/relationships/image" Target="../media/image691.png"/><Relationship Id="rId53" Type="http://schemas.openxmlformats.org/officeDocument/2006/relationships/image" Target="../media/image699.png"/><Relationship Id="rId58" Type="http://schemas.openxmlformats.org/officeDocument/2006/relationships/customXml" Target="../ink/ink742.xml"/><Relationship Id="rId74" Type="http://schemas.openxmlformats.org/officeDocument/2006/relationships/customXml" Target="../ink/ink750.xml"/><Relationship Id="rId79" Type="http://schemas.openxmlformats.org/officeDocument/2006/relationships/image" Target="../media/image712.png"/><Relationship Id="rId102" Type="http://schemas.openxmlformats.org/officeDocument/2006/relationships/customXml" Target="../ink/ink764.xml"/><Relationship Id="rId90" Type="http://schemas.openxmlformats.org/officeDocument/2006/relationships/customXml" Target="../ink/ink758.xml"/><Relationship Id="rId95" Type="http://schemas.openxmlformats.org/officeDocument/2006/relationships/image" Target="../media/image720.png"/><Relationship Id="rId22" Type="http://schemas.openxmlformats.org/officeDocument/2006/relationships/customXml" Target="../ink/ink726.xml"/><Relationship Id="rId27" Type="http://schemas.openxmlformats.org/officeDocument/2006/relationships/image" Target="../media/image6090.png"/><Relationship Id="rId35" Type="http://schemas.openxmlformats.org/officeDocument/2006/relationships/image" Target="../media/image690.png"/><Relationship Id="rId43" Type="http://schemas.openxmlformats.org/officeDocument/2006/relationships/image" Target="../media/image694.png"/><Relationship Id="rId48" Type="http://schemas.openxmlformats.org/officeDocument/2006/relationships/customXml" Target="../ink/ink737.xml"/><Relationship Id="rId56" Type="http://schemas.openxmlformats.org/officeDocument/2006/relationships/customXml" Target="../ink/ink741.xml"/><Relationship Id="rId64" Type="http://schemas.openxmlformats.org/officeDocument/2006/relationships/customXml" Target="../ink/ink745.xml"/><Relationship Id="rId69" Type="http://schemas.openxmlformats.org/officeDocument/2006/relationships/image" Target="../media/image707.png"/><Relationship Id="rId77" Type="http://schemas.openxmlformats.org/officeDocument/2006/relationships/image" Target="../media/image711.png"/><Relationship Id="rId100" Type="http://schemas.openxmlformats.org/officeDocument/2006/relationships/customXml" Target="../ink/ink763.xml"/><Relationship Id="rId105" Type="http://schemas.openxmlformats.org/officeDocument/2006/relationships/image" Target="../media/image725.png"/><Relationship Id="rId51" Type="http://schemas.openxmlformats.org/officeDocument/2006/relationships/image" Target="../media/image698.png"/><Relationship Id="rId72" Type="http://schemas.openxmlformats.org/officeDocument/2006/relationships/customXml" Target="../ink/ink749.xml"/><Relationship Id="rId80" Type="http://schemas.openxmlformats.org/officeDocument/2006/relationships/customXml" Target="../ink/ink753.xml"/><Relationship Id="rId85" Type="http://schemas.openxmlformats.org/officeDocument/2006/relationships/image" Target="../media/image715.png"/><Relationship Id="rId93" Type="http://schemas.openxmlformats.org/officeDocument/2006/relationships/image" Target="../media/image719.png"/><Relationship Id="rId98" Type="http://schemas.openxmlformats.org/officeDocument/2006/relationships/customXml" Target="../ink/ink762.xml"/><Relationship Id="rId3" Type="http://schemas.openxmlformats.org/officeDocument/2006/relationships/image" Target="../media/image2810.png"/><Relationship Id="rId33" Type="http://schemas.openxmlformats.org/officeDocument/2006/relationships/image" Target="../media/image689.png"/><Relationship Id="rId38" Type="http://schemas.openxmlformats.org/officeDocument/2006/relationships/customXml" Target="../ink/ink732.xml"/><Relationship Id="rId46" Type="http://schemas.openxmlformats.org/officeDocument/2006/relationships/customXml" Target="../ink/ink736.xml"/><Relationship Id="rId59" Type="http://schemas.openxmlformats.org/officeDocument/2006/relationships/image" Target="../media/image702.png"/><Relationship Id="rId67" Type="http://schemas.openxmlformats.org/officeDocument/2006/relationships/image" Target="../media/image706.png"/><Relationship Id="rId103" Type="http://schemas.openxmlformats.org/officeDocument/2006/relationships/image" Target="../media/image724.png"/><Relationship Id="rId41" Type="http://schemas.openxmlformats.org/officeDocument/2006/relationships/image" Target="../media/image693.png"/><Relationship Id="rId54" Type="http://schemas.openxmlformats.org/officeDocument/2006/relationships/customXml" Target="../ink/ink740.xml"/><Relationship Id="rId62" Type="http://schemas.openxmlformats.org/officeDocument/2006/relationships/customXml" Target="../ink/ink744.xml"/><Relationship Id="rId70" Type="http://schemas.openxmlformats.org/officeDocument/2006/relationships/customXml" Target="../ink/ink748.xml"/><Relationship Id="rId75" Type="http://schemas.openxmlformats.org/officeDocument/2006/relationships/image" Target="../media/image710.png"/><Relationship Id="rId83" Type="http://schemas.openxmlformats.org/officeDocument/2006/relationships/image" Target="../media/image714.png"/><Relationship Id="rId88" Type="http://schemas.openxmlformats.org/officeDocument/2006/relationships/customXml" Target="../ink/ink757.xml"/><Relationship Id="rId91" Type="http://schemas.openxmlformats.org/officeDocument/2006/relationships/image" Target="../media/image718.png"/><Relationship Id="rId96" Type="http://schemas.openxmlformats.org/officeDocument/2006/relationships/customXml" Target="../ink/ink761.xml"/><Relationship Id="rId1" Type="http://schemas.openxmlformats.org/officeDocument/2006/relationships/slideLayout" Target="../slideLayouts/slideLayout4.xml"/><Relationship Id="rId23" Type="http://schemas.openxmlformats.org/officeDocument/2006/relationships/image" Target="../media/image6070.png"/><Relationship Id="rId28" Type="http://schemas.openxmlformats.org/officeDocument/2006/relationships/customXml" Target="../ink/ink728.xml"/><Relationship Id="rId36" Type="http://schemas.openxmlformats.org/officeDocument/2006/relationships/customXml" Target="../ink/ink731.xml"/><Relationship Id="rId49" Type="http://schemas.openxmlformats.org/officeDocument/2006/relationships/image" Target="../media/image697.png"/><Relationship Id="rId57" Type="http://schemas.openxmlformats.org/officeDocument/2006/relationships/image" Target="../media/image701.png"/><Relationship Id="rId106" Type="http://schemas.openxmlformats.org/officeDocument/2006/relationships/customXml" Target="../ink/ink766.xml"/><Relationship Id="rId31" Type="http://schemas.openxmlformats.org/officeDocument/2006/relationships/image" Target="../media/image6110.png"/><Relationship Id="rId44" Type="http://schemas.openxmlformats.org/officeDocument/2006/relationships/customXml" Target="../ink/ink735.xml"/><Relationship Id="rId52" Type="http://schemas.openxmlformats.org/officeDocument/2006/relationships/customXml" Target="../ink/ink739.xml"/><Relationship Id="rId60" Type="http://schemas.openxmlformats.org/officeDocument/2006/relationships/customXml" Target="../ink/ink743.xml"/><Relationship Id="rId65" Type="http://schemas.openxmlformats.org/officeDocument/2006/relationships/image" Target="../media/image705.png"/><Relationship Id="rId73" Type="http://schemas.openxmlformats.org/officeDocument/2006/relationships/image" Target="../media/image709.png"/><Relationship Id="rId78" Type="http://schemas.openxmlformats.org/officeDocument/2006/relationships/customXml" Target="../ink/ink752.xml"/><Relationship Id="rId81" Type="http://schemas.openxmlformats.org/officeDocument/2006/relationships/image" Target="../media/image713.png"/><Relationship Id="rId86" Type="http://schemas.openxmlformats.org/officeDocument/2006/relationships/customXml" Target="../ink/ink756.xml"/><Relationship Id="rId94" Type="http://schemas.openxmlformats.org/officeDocument/2006/relationships/customXml" Target="../ink/ink760.xml"/><Relationship Id="rId99" Type="http://schemas.openxmlformats.org/officeDocument/2006/relationships/image" Target="../media/image722.png"/><Relationship Id="rId101" Type="http://schemas.openxmlformats.org/officeDocument/2006/relationships/image" Target="../media/image723.png"/><Relationship Id="rId4" Type="http://schemas.openxmlformats.org/officeDocument/2006/relationships/customXml" Target="../ink/ink725.xml"/><Relationship Id="rId39" Type="http://schemas.openxmlformats.org/officeDocument/2006/relationships/image" Target="../media/image692.png"/><Relationship Id="rId34" Type="http://schemas.openxmlformats.org/officeDocument/2006/relationships/customXml" Target="../ink/ink730.xml"/><Relationship Id="rId50" Type="http://schemas.openxmlformats.org/officeDocument/2006/relationships/customXml" Target="../ink/ink738.xml"/><Relationship Id="rId55" Type="http://schemas.openxmlformats.org/officeDocument/2006/relationships/image" Target="../media/image700.png"/><Relationship Id="rId76" Type="http://schemas.openxmlformats.org/officeDocument/2006/relationships/customXml" Target="../ink/ink751.xml"/><Relationship Id="rId97" Type="http://schemas.openxmlformats.org/officeDocument/2006/relationships/image" Target="../media/image721.png"/><Relationship Id="rId104" Type="http://schemas.openxmlformats.org/officeDocument/2006/relationships/customXml" Target="../ink/ink765.xml"/><Relationship Id="rId71" Type="http://schemas.openxmlformats.org/officeDocument/2006/relationships/image" Target="../media/image708.png"/><Relationship Id="rId92" Type="http://schemas.openxmlformats.org/officeDocument/2006/relationships/customXml" Target="../ink/ink759.xml"/><Relationship Id="rId2" Type="http://schemas.openxmlformats.org/officeDocument/2006/relationships/image" Target="../media/image2710.png"/><Relationship Id="rId24" Type="http://schemas.openxmlformats.org/officeDocument/2006/relationships/customXml" Target="../ink/ink727.xml"/><Relationship Id="rId40" Type="http://schemas.openxmlformats.org/officeDocument/2006/relationships/customXml" Target="../ink/ink733.xml"/><Relationship Id="rId45" Type="http://schemas.openxmlformats.org/officeDocument/2006/relationships/image" Target="../media/image695.png"/><Relationship Id="rId66" Type="http://schemas.openxmlformats.org/officeDocument/2006/relationships/customXml" Target="../ink/ink746.xml"/><Relationship Id="rId87" Type="http://schemas.openxmlformats.org/officeDocument/2006/relationships/image" Target="../media/image716.png"/><Relationship Id="rId61" Type="http://schemas.openxmlformats.org/officeDocument/2006/relationships/image" Target="../media/image703.png"/><Relationship Id="rId82" Type="http://schemas.openxmlformats.org/officeDocument/2006/relationships/customXml" Target="../ink/ink75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1.png"/><Relationship Id="rId21" Type="http://schemas.openxmlformats.org/officeDocument/2006/relationships/customXml" Target="../ink/ink776.xml"/><Relationship Id="rId42" Type="http://schemas.openxmlformats.org/officeDocument/2006/relationships/image" Target="../media/image746.png"/><Relationship Id="rId63" Type="http://schemas.openxmlformats.org/officeDocument/2006/relationships/customXml" Target="../ink/ink797.xml"/><Relationship Id="rId84" Type="http://schemas.openxmlformats.org/officeDocument/2006/relationships/image" Target="../media/image767.png"/><Relationship Id="rId138" Type="http://schemas.openxmlformats.org/officeDocument/2006/relationships/customXml" Target="../ink/ink836.xml"/><Relationship Id="rId159" Type="http://schemas.openxmlformats.org/officeDocument/2006/relationships/image" Target="../media/image802.png"/><Relationship Id="rId170" Type="http://schemas.openxmlformats.org/officeDocument/2006/relationships/image" Target="../media/image807.png"/><Relationship Id="rId191" Type="http://schemas.openxmlformats.org/officeDocument/2006/relationships/image" Target="../media/image817.png"/><Relationship Id="rId107" Type="http://schemas.openxmlformats.org/officeDocument/2006/relationships/image" Target="../media/image777.png"/><Relationship Id="rId11" Type="http://schemas.openxmlformats.org/officeDocument/2006/relationships/customXml" Target="../ink/ink771.xml"/><Relationship Id="rId32" Type="http://schemas.openxmlformats.org/officeDocument/2006/relationships/image" Target="../media/image741.png"/><Relationship Id="rId53" Type="http://schemas.openxmlformats.org/officeDocument/2006/relationships/customXml" Target="../ink/ink792.xml"/><Relationship Id="rId74" Type="http://schemas.openxmlformats.org/officeDocument/2006/relationships/image" Target="../media/image762.png"/><Relationship Id="rId128" Type="http://schemas.openxmlformats.org/officeDocument/2006/relationships/customXml" Target="../ink/ink831.xml"/><Relationship Id="rId149" Type="http://schemas.openxmlformats.org/officeDocument/2006/relationships/image" Target="../media/image797.png"/><Relationship Id="rId5" Type="http://schemas.openxmlformats.org/officeDocument/2006/relationships/customXml" Target="../ink/ink768.xml"/><Relationship Id="rId95" Type="http://schemas.openxmlformats.org/officeDocument/2006/relationships/customXml" Target="../ink/ink813.xml"/><Relationship Id="rId160" Type="http://schemas.openxmlformats.org/officeDocument/2006/relationships/customXml" Target="../ink/ink847.xml"/><Relationship Id="rId181" Type="http://schemas.openxmlformats.org/officeDocument/2006/relationships/image" Target="../media/image812.png"/><Relationship Id="rId22" Type="http://schemas.openxmlformats.org/officeDocument/2006/relationships/image" Target="../media/image736.png"/><Relationship Id="rId43" Type="http://schemas.openxmlformats.org/officeDocument/2006/relationships/customXml" Target="../ink/ink787.xml"/><Relationship Id="rId64" Type="http://schemas.openxmlformats.org/officeDocument/2006/relationships/image" Target="../media/image757.png"/><Relationship Id="rId118" Type="http://schemas.openxmlformats.org/officeDocument/2006/relationships/customXml" Target="../ink/ink826.xml"/><Relationship Id="rId139" Type="http://schemas.openxmlformats.org/officeDocument/2006/relationships/image" Target="../media/image792.png"/><Relationship Id="rId85" Type="http://schemas.openxmlformats.org/officeDocument/2006/relationships/customXml" Target="../ink/ink808.xml"/><Relationship Id="rId150" Type="http://schemas.openxmlformats.org/officeDocument/2006/relationships/customXml" Target="../ink/ink842.xml"/><Relationship Id="rId171" Type="http://schemas.openxmlformats.org/officeDocument/2006/relationships/customXml" Target="../ink/ink853.xml"/><Relationship Id="rId192" Type="http://schemas.openxmlformats.org/officeDocument/2006/relationships/customXml" Target="../ink/ink864.xml"/><Relationship Id="rId12" Type="http://schemas.openxmlformats.org/officeDocument/2006/relationships/image" Target="../media/image731.png"/><Relationship Id="rId33" Type="http://schemas.openxmlformats.org/officeDocument/2006/relationships/customXml" Target="../ink/ink782.xml"/><Relationship Id="rId108" Type="http://schemas.openxmlformats.org/officeDocument/2006/relationships/customXml" Target="../ink/ink820.xml"/><Relationship Id="rId129" Type="http://schemas.openxmlformats.org/officeDocument/2006/relationships/image" Target="../media/image787.png"/><Relationship Id="rId54" Type="http://schemas.openxmlformats.org/officeDocument/2006/relationships/image" Target="../media/image752.png"/><Relationship Id="rId75" Type="http://schemas.openxmlformats.org/officeDocument/2006/relationships/customXml" Target="../ink/ink803.xml"/><Relationship Id="rId96" Type="http://schemas.openxmlformats.org/officeDocument/2006/relationships/image" Target="../media/image772.png"/><Relationship Id="rId140" Type="http://schemas.openxmlformats.org/officeDocument/2006/relationships/customXml" Target="../ink/ink837.xml"/><Relationship Id="rId161" Type="http://schemas.openxmlformats.org/officeDocument/2006/relationships/customXml" Target="../ink/ink848.xml"/><Relationship Id="rId182" Type="http://schemas.openxmlformats.org/officeDocument/2006/relationships/customXml" Target="../ink/ink859.xml"/><Relationship Id="rId6" Type="http://schemas.openxmlformats.org/officeDocument/2006/relationships/image" Target="../media/image728.png"/><Relationship Id="rId23" Type="http://schemas.openxmlformats.org/officeDocument/2006/relationships/customXml" Target="../ink/ink777.xml"/><Relationship Id="rId119" Type="http://schemas.openxmlformats.org/officeDocument/2006/relationships/image" Target="../media/image782.png"/><Relationship Id="rId44" Type="http://schemas.openxmlformats.org/officeDocument/2006/relationships/image" Target="../media/image747.png"/><Relationship Id="rId65" Type="http://schemas.openxmlformats.org/officeDocument/2006/relationships/customXml" Target="../ink/ink798.xml"/><Relationship Id="rId86" Type="http://schemas.openxmlformats.org/officeDocument/2006/relationships/image" Target="../media/image768.png"/><Relationship Id="rId130" Type="http://schemas.openxmlformats.org/officeDocument/2006/relationships/customXml" Target="../ink/ink832.xml"/><Relationship Id="rId151" Type="http://schemas.openxmlformats.org/officeDocument/2006/relationships/image" Target="../media/image798.png"/><Relationship Id="rId172" Type="http://schemas.openxmlformats.org/officeDocument/2006/relationships/image" Target="../media/image808.png"/><Relationship Id="rId193" Type="http://schemas.openxmlformats.org/officeDocument/2006/relationships/image" Target="../media/image818.png"/><Relationship Id="rId13" Type="http://schemas.openxmlformats.org/officeDocument/2006/relationships/customXml" Target="../ink/ink772.xml"/><Relationship Id="rId109" Type="http://schemas.openxmlformats.org/officeDocument/2006/relationships/image" Target="../media/image778.png"/><Relationship Id="rId34" Type="http://schemas.openxmlformats.org/officeDocument/2006/relationships/image" Target="../media/image742.png"/><Relationship Id="rId55" Type="http://schemas.openxmlformats.org/officeDocument/2006/relationships/customXml" Target="../ink/ink793.xml"/><Relationship Id="rId76" Type="http://schemas.openxmlformats.org/officeDocument/2006/relationships/image" Target="../media/image763.png"/><Relationship Id="rId97" Type="http://schemas.openxmlformats.org/officeDocument/2006/relationships/customXml" Target="../ink/ink814.xml"/><Relationship Id="rId120" Type="http://schemas.openxmlformats.org/officeDocument/2006/relationships/customXml" Target="../ink/ink827.xml"/><Relationship Id="rId141" Type="http://schemas.openxmlformats.org/officeDocument/2006/relationships/image" Target="../media/image793.png"/><Relationship Id="rId7" Type="http://schemas.openxmlformats.org/officeDocument/2006/relationships/customXml" Target="../ink/ink769.xml"/><Relationship Id="rId71" Type="http://schemas.openxmlformats.org/officeDocument/2006/relationships/customXml" Target="../ink/ink801.xml"/><Relationship Id="rId92" Type="http://schemas.openxmlformats.org/officeDocument/2006/relationships/image" Target="../media/image771.png"/><Relationship Id="rId162" Type="http://schemas.openxmlformats.org/officeDocument/2006/relationships/image" Target="../media/image803.png"/><Relationship Id="rId183" Type="http://schemas.openxmlformats.org/officeDocument/2006/relationships/image" Target="../media/image813.png"/><Relationship Id="rId2" Type="http://schemas.openxmlformats.org/officeDocument/2006/relationships/image" Target="../media/image2910.png"/><Relationship Id="rId29" Type="http://schemas.openxmlformats.org/officeDocument/2006/relationships/customXml" Target="../ink/ink780.xml"/><Relationship Id="rId24" Type="http://schemas.openxmlformats.org/officeDocument/2006/relationships/image" Target="../media/image737.png"/><Relationship Id="rId40" Type="http://schemas.openxmlformats.org/officeDocument/2006/relationships/image" Target="../media/image745.png"/><Relationship Id="rId45" Type="http://schemas.openxmlformats.org/officeDocument/2006/relationships/customXml" Target="../ink/ink788.xml"/><Relationship Id="rId66" Type="http://schemas.openxmlformats.org/officeDocument/2006/relationships/image" Target="../media/image758.png"/><Relationship Id="rId87" Type="http://schemas.openxmlformats.org/officeDocument/2006/relationships/customXml" Target="../ink/ink809.xml"/><Relationship Id="rId110" Type="http://schemas.openxmlformats.org/officeDocument/2006/relationships/customXml" Target="../ink/ink821.xml"/><Relationship Id="rId115" Type="http://schemas.openxmlformats.org/officeDocument/2006/relationships/image" Target="../media/image780.png"/><Relationship Id="rId131" Type="http://schemas.openxmlformats.org/officeDocument/2006/relationships/image" Target="../media/image788.png"/><Relationship Id="rId136" Type="http://schemas.openxmlformats.org/officeDocument/2006/relationships/customXml" Target="../ink/ink835.xml"/><Relationship Id="rId157" Type="http://schemas.openxmlformats.org/officeDocument/2006/relationships/image" Target="../media/image801.png"/><Relationship Id="rId178" Type="http://schemas.openxmlformats.org/officeDocument/2006/relationships/customXml" Target="../ink/ink857.xml"/><Relationship Id="rId61" Type="http://schemas.openxmlformats.org/officeDocument/2006/relationships/customXml" Target="../ink/ink796.xml"/><Relationship Id="rId82" Type="http://schemas.openxmlformats.org/officeDocument/2006/relationships/image" Target="../media/image766.png"/><Relationship Id="rId152" Type="http://schemas.openxmlformats.org/officeDocument/2006/relationships/customXml" Target="../ink/ink843.xml"/><Relationship Id="rId173" Type="http://schemas.openxmlformats.org/officeDocument/2006/relationships/customXml" Target="../ink/ink854.xml"/><Relationship Id="rId194" Type="http://schemas.openxmlformats.org/officeDocument/2006/relationships/customXml" Target="../ink/ink865.xml"/><Relationship Id="rId19" Type="http://schemas.openxmlformats.org/officeDocument/2006/relationships/customXml" Target="../ink/ink775.xml"/><Relationship Id="rId14" Type="http://schemas.openxmlformats.org/officeDocument/2006/relationships/image" Target="../media/image732.png"/><Relationship Id="rId30" Type="http://schemas.openxmlformats.org/officeDocument/2006/relationships/image" Target="../media/image740.png"/><Relationship Id="rId35" Type="http://schemas.openxmlformats.org/officeDocument/2006/relationships/customXml" Target="../ink/ink783.xml"/><Relationship Id="rId56" Type="http://schemas.openxmlformats.org/officeDocument/2006/relationships/image" Target="../media/image753.png"/><Relationship Id="rId77" Type="http://schemas.openxmlformats.org/officeDocument/2006/relationships/customXml" Target="../ink/ink804.xml"/><Relationship Id="rId100" Type="http://schemas.openxmlformats.org/officeDocument/2006/relationships/image" Target="../media/image774.png"/><Relationship Id="rId105" Type="http://schemas.openxmlformats.org/officeDocument/2006/relationships/customXml" Target="../ink/ink818.xml"/><Relationship Id="rId126" Type="http://schemas.openxmlformats.org/officeDocument/2006/relationships/customXml" Target="../ink/ink830.xml"/><Relationship Id="rId147" Type="http://schemas.openxmlformats.org/officeDocument/2006/relationships/image" Target="../media/image796.png"/><Relationship Id="rId168" Type="http://schemas.openxmlformats.org/officeDocument/2006/relationships/image" Target="../media/image806.png"/><Relationship Id="rId8" Type="http://schemas.openxmlformats.org/officeDocument/2006/relationships/image" Target="../media/image729.png"/><Relationship Id="rId51" Type="http://schemas.openxmlformats.org/officeDocument/2006/relationships/customXml" Target="../ink/ink791.xml"/><Relationship Id="rId72" Type="http://schemas.openxmlformats.org/officeDocument/2006/relationships/image" Target="../media/image761.png"/><Relationship Id="rId93" Type="http://schemas.openxmlformats.org/officeDocument/2006/relationships/customXml" Target="../ink/ink812.xml"/><Relationship Id="rId98" Type="http://schemas.openxmlformats.org/officeDocument/2006/relationships/image" Target="../media/image773.png"/><Relationship Id="rId121" Type="http://schemas.openxmlformats.org/officeDocument/2006/relationships/image" Target="../media/image783.png"/><Relationship Id="rId142" Type="http://schemas.openxmlformats.org/officeDocument/2006/relationships/customXml" Target="../ink/ink838.xml"/><Relationship Id="rId163" Type="http://schemas.openxmlformats.org/officeDocument/2006/relationships/customXml" Target="../ink/ink849.xml"/><Relationship Id="rId184" Type="http://schemas.openxmlformats.org/officeDocument/2006/relationships/customXml" Target="../ink/ink860.xml"/><Relationship Id="rId189" Type="http://schemas.openxmlformats.org/officeDocument/2006/relationships/image" Target="../media/image816.png"/><Relationship Id="rId3" Type="http://schemas.openxmlformats.org/officeDocument/2006/relationships/customXml" Target="../ink/ink767.xml"/><Relationship Id="rId25" Type="http://schemas.openxmlformats.org/officeDocument/2006/relationships/customXml" Target="../ink/ink778.xml"/><Relationship Id="rId46" Type="http://schemas.openxmlformats.org/officeDocument/2006/relationships/image" Target="../media/image748.png"/><Relationship Id="rId67" Type="http://schemas.openxmlformats.org/officeDocument/2006/relationships/customXml" Target="../ink/ink799.xml"/><Relationship Id="rId116" Type="http://schemas.openxmlformats.org/officeDocument/2006/relationships/customXml" Target="../ink/ink825.xml"/><Relationship Id="rId137" Type="http://schemas.openxmlformats.org/officeDocument/2006/relationships/image" Target="../media/image791.png"/><Relationship Id="rId158" Type="http://schemas.openxmlformats.org/officeDocument/2006/relationships/customXml" Target="../ink/ink846.xml"/><Relationship Id="rId20" Type="http://schemas.openxmlformats.org/officeDocument/2006/relationships/image" Target="../media/image735.png"/><Relationship Id="rId41" Type="http://schemas.openxmlformats.org/officeDocument/2006/relationships/customXml" Target="../ink/ink786.xml"/><Relationship Id="rId62" Type="http://schemas.openxmlformats.org/officeDocument/2006/relationships/image" Target="../media/image756.png"/><Relationship Id="rId83" Type="http://schemas.openxmlformats.org/officeDocument/2006/relationships/customXml" Target="../ink/ink807.xml"/><Relationship Id="rId88" Type="http://schemas.openxmlformats.org/officeDocument/2006/relationships/image" Target="../media/image769.png"/><Relationship Id="rId111" Type="http://schemas.openxmlformats.org/officeDocument/2006/relationships/customXml" Target="../ink/ink822.xml"/><Relationship Id="rId132" Type="http://schemas.openxmlformats.org/officeDocument/2006/relationships/customXml" Target="../ink/ink833.xml"/><Relationship Id="rId153" Type="http://schemas.openxmlformats.org/officeDocument/2006/relationships/image" Target="../media/image799.png"/><Relationship Id="rId174" Type="http://schemas.openxmlformats.org/officeDocument/2006/relationships/customXml" Target="../ink/ink855.xml"/><Relationship Id="rId179" Type="http://schemas.openxmlformats.org/officeDocument/2006/relationships/image" Target="../media/image811.png"/><Relationship Id="rId195" Type="http://schemas.openxmlformats.org/officeDocument/2006/relationships/image" Target="../media/image819.png"/><Relationship Id="rId190" Type="http://schemas.openxmlformats.org/officeDocument/2006/relationships/customXml" Target="../ink/ink863.xml"/><Relationship Id="rId15" Type="http://schemas.openxmlformats.org/officeDocument/2006/relationships/customXml" Target="../ink/ink773.xml"/><Relationship Id="rId36" Type="http://schemas.openxmlformats.org/officeDocument/2006/relationships/image" Target="../media/image743.png"/><Relationship Id="rId57" Type="http://schemas.openxmlformats.org/officeDocument/2006/relationships/customXml" Target="../ink/ink794.xml"/><Relationship Id="rId106" Type="http://schemas.openxmlformats.org/officeDocument/2006/relationships/customXml" Target="../ink/ink819.xml"/><Relationship Id="rId127" Type="http://schemas.openxmlformats.org/officeDocument/2006/relationships/image" Target="../media/image786.png"/><Relationship Id="rId10" Type="http://schemas.openxmlformats.org/officeDocument/2006/relationships/image" Target="../media/image730.png"/><Relationship Id="rId31" Type="http://schemas.openxmlformats.org/officeDocument/2006/relationships/customXml" Target="../ink/ink781.xml"/><Relationship Id="rId52" Type="http://schemas.openxmlformats.org/officeDocument/2006/relationships/image" Target="../media/image751.png"/><Relationship Id="rId73" Type="http://schemas.openxmlformats.org/officeDocument/2006/relationships/customXml" Target="../ink/ink802.xml"/><Relationship Id="rId78" Type="http://schemas.openxmlformats.org/officeDocument/2006/relationships/image" Target="../media/image764.png"/><Relationship Id="rId94" Type="http://schemas.openxmlformats.org/officeDocument/2006/relationships/image" Target="../media/image600.png"/><Relationship Id="rId99" Type="http://schemas.openxmlformats.org/officeDocument/2006/relationships/customXml" Target="../ink/ink815.xml"/><Relationship Id="rId101" Type="http://schemas.openxmlformats.org/officeDocument/2006/relationships/customXml" Target="../ink/ink816.xml"/><Relationship Id="rId122" Type="http://schemas.openxmlformats.org/officeDocument/2006/relationships/customXml" Target="../ink/ink828.xml"/><Relationship Id="rId143" Type="http://schemas.openxmlformats.org/officeDocument/2006/relationships/image" Target="../media/image794.png"/><Relationship Id="rId148" Type="http://schemas.openxmlformats.org/officeDocument/2006/relationships/customXml" Target="../ink/ink841.xml"/><Relationship Id="rId164" Type="http://schemas.openxmlformats.org/officeDocument/2006/relationships/image" Target="../media/image804.png"/><Relationship Id="rId169" Type="http://schemas.openxmlformats.org/officeDocument/2006/relationships/customXml" Target="../ink/ink852.xml"/><Relationship Id="rId185" Type="http://schemas.openxmlformats.org/officeDocument/2006/relationships/image" Target="../media/image814.png"/><Relationship Id="rId4" Type="http://schemas.openxmlformats.org/officeDocument/2006/relationships/image" Target="../media/image727.png"/><Relationship Id="rId9" Type="http://schemas.openxmlformats.org/officeDocument/2006/relationships/customXml" Target="../ink/ink770.xml"/><Relationship Id="rId180" Type="http://schemas.openxmlformats.org/officeDocument/2006/relationships/customXml" Target="../ink/ink858.xml"/><Relationship Id="rId26" Type="http://schemas.openxmlformats.org/officeDocument/2006/relationships/image" Target="../media/image738.png"/><Relationship Id="rId47" Type="http://schemas.openxmlformats.org/officeDocument/2006/relationships/customXml" Target="../ink/ink789.xml"/><Relationship Id="rId68" Type="http://schemas.openxmlformats.org/officeDocument/2006/relationships/image" Target="../media/image759.png"/><Relationship Id="rId89" Type="http://schemas.openxmlformats.org/officeDocument/2006/relationships/customXml" Target="../ink/ink810.xml"/><Relationship Id="rId112" Type="http://schemas.openxmlformats.org/officeDocument/2006/relationships/customXml" Target="../ink/ink823.xml"/><Relationship Id="rId133" Type="http://schemas.openxmlformats.org/officeDocument/2006/relationships/image" Target="../media/image789.png"/><Relationship Id="rId154" Type="http://schemas.openxmlformats.org/officeDocument/2006/relationships/customXml" Target="../ink/ink844.xml"/><Relationship Id="rId175" Type="http://schemas.openxmlformats.org/officeDocument/2006/relationships/image" Target="../media/image809.png"/><Relationship Id="rId196" Type="http://schemas.openxmlformats.org/officeDocument/2006/relationships/customXml" Target="../ink/ink866.xml"/><Relationship Id="rId16" Type="http://schemas.openxmlformats.org/officeDocument/2006/relationships/image" Target="../media/image733.png"/><Relationship Id="rId37" Type="http://schemas.openxmlformats.org/officeDocument/2006/relationships/customXml" Target="../ink/ink784.xml"/><Relationship Id="rId58" Type="http://schemas.openxmlformats.org/officeDocument/2006/relationships/image" Target="../media/image754.png"/><Relationship Id="rId79" Type="http://schemas.openxmlformats.org/officeDocument/2006/relationships/customXml" Target="../ink/ink805.xml"/><Relationship Id="rId102" Type="http://schemas.openxmlformats.org/officeDocument/2006/relationships/image" Target="../media/image775.png"/><Relationship Id="rId123" Type="http://schemas.openxmlformats.org/officeDocument/2006/relationships/image" Target="../media/image784.png"/><Relationship Id="rId144" Type="http://schemas.openxmlformats.org/officeDocument/2006/relationships/customXml" Target="../ink/ink839.xml"/><Relationship Id="rId90" Type="http://schemas.openxmlformats.org/officeDocument/2006/relationships/image" Target="../media/image770.png"/><Relationship Id="rId165" Type="http://schemas.openxmlformats.org/officeDocument/2006/relationships/customXml" Target="../ink/ink850.xml"/><Relationship Id="rId186" Type="http://schemas.openxmlformats.org/officeDocument/2006/relationships/customXml" Target="../ink/ink861.xml"/><Relationship Id="rId27" Type="http://schemas.openxmlformats.org/officeDocument/2006/relationships/customXml" Target="../ink/ink779.xml"/><Relationship Id="rId48" Type="http://schemas.openxmlformats.org/officeDocument/2006/relationships/image" Target="../media/image749.png"/><Relationship Id="rId69" Type="http://schemas.openxmlformats.org/officeDocument/2006/relationships/customXml" Target="../ink/ink800.xml"/><Relationship Id="rId113" Type="http://schemas.openxmlformats.org/officeDocument/2006/relationships/image" Target="../media/image779.png"/><Relationship Id="rId134" Type="http://schemas.openxmlformats.org/officeDocument/2006/relationships/customXml" Target="../ink/ink834.xml"/><Relationship Id="rId80" Type="http://schemas.openxmlformats.org/officeDocument/2006/relationships/image" Target="../media/image765.png"/><Relationship Id="rId155" Type="http://schemas.openxmlformats.org/officeDocument/2006/relationships/image" Target="../media/image800.png"/><Relationship Id="rId176" Type="http://schemas.openxmlformats.org/officeDocument/2006/relationships/customXml" Target="../ink/ink856.xml"/><Relationship Id="rId197" Type="http://schemas.openxmlformats.org/officeDocument/2006/relationships/image" Target="../media/image820.png"/><Relationship Id="rId17" Type="http://schemas.openxmlformats.org/officeDocument/2006/relationships/customXml" Target="../ink/ink774.xml"/><Relationship Id="rId38" Type="http://schemas.openxmlformats.org/officeDocument/2006/relationships/image" Target="../media/image744.png"/><Relationship Id="rId59" Type="http://schemas.openxmlformats.org/officeDocument/2006/relationships/customXml" Target="../ink/ink795.xml"/><Relationship Id="rId103" Type="http://schemas.openxmlformats.org/officeDocument/2006/relationships/customXml" Target="../ink/ink817.xml"/><Relationship Id="rId124" Type="http://schemas.openxmlformats.org/officeDocument/2006/relationships/customXml" Target="../ink/ink829.xml"/><Relationship Id="rId70" Type="http://schemas.openxmlformats.org/officeDocument/2006/relationships/image" Target="../media/image760.png"/><Relationship Id="rId91" Type="http://schemas.openxmlformats.org/officeDocument/2006/relationships/customXml" Target="../ink/ink811.xml"/><Relationship Id="rId145" Type="http://schemas.openxmlformats.org/officeDocument/2006/relationships/image" Target="../media/image795.png"/><Relationship Id="rId166" Type="http://schemas.openxmlformats.org/officeDocument/2006/relationships/image" Target="../media/image805.png"/><Relationship Id="rId187" Type="http://schemas.openxmlformats.org/officeDocument/2006/relationships/image" Target="../media/image815.png"/><Relationship Id="rId1" Type="http://schemas.openxmlformats.org/officeDocument/2006/relationships/slideLayout" Target="../slideLayouts/slideLayout4.xml"/><Relationship Id="rId28" Type="http://schemas.openxmlformats.org/officeDocument/2006/relationships/image" Target="../media/image739.png"/><Relationship Id="rId49" Type="http://schemas.openxmlformats.org/officeDocument/2006/relationships/customXml" Target="../ink/ink790.xml"/><Relationship Id="rId114" Type="http://schemas.openxmlformats.org/officeDocument/2006/relationships/customXml" Target="../ink/ink824.xml"/><Relationship Id="rId60" Type="http://schemas.openxmlformats.org/officeDocument/2006/relationships/image" Target="../media/image755.png"/><Relationship Id="rId81" Type="http://schemas.openxmlformats.org/officeDocument/2006/relationships/customXml" Target="../ink/ink806.xml"/><Relationship Id="rId135" Type="http://schemas.openxmlformats.org/officeDocument/2006/relationships/image" Target="../media/image790.png"/><Relationship Id="rId156" Type="http://schemas.openxmlformats.org/officeDocument/2006/relationships/customXml" Target="../ink/ink845.xml"/><Relationship Id="rId177" Type="http://schemas.openxmlformats.org/officeDocument/2006/relationships/image" Target="../media/image810.png"/><Relationship Id="rId18" Type="http://schemas.openxmlformats.org/officeDocument/2006/relationships/image" Target="../media/image734.png"/><Relationship Id="rId39" Type="http://schemas.openxmlformats.org/officeDocument/2006/relationships/customXml" Target="../ink/ink785.xml"/><Relationship Id="rId50" Type="http://schemas.openxmlformats.org/officeDocument/2006/relationships/image" Target="../media/image750.png"/><Relationship Id="rId104" Type="http://schemas.openxmlformats.org/officeDocument/2006/relationships/image" Target="../media/image776.png"/><Relationship Id="rId125" Type="http://schemas.openxmlformats.org/officeDocument/2006/relationships/image" Target="../media/image785.png"/><Relationship Id="rId146" Type="http://schemas.openxmlformats.org/officeDocument/2006/relationships/customXml" Target="../ink/ink840.xml"/><Relationship Id="rId167" Type="http://schemas.openxmlformats.org/officeDocument/2006/relationships/customXml" Target="../ink/ink851.xml"/><Relationship Id="rId188" Type="http://schemas.openxmlformats.org/officeDocument/2006/relationships/customXml" Target="../ink/ink862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76.png"/><Relationship Id="rId21" Type="http://schemas.openxmlformats.org/officeDocument/2006/relationships/image" Target="../media/image828.png"/><Relationship Id="rId324" Type="http://schemas.openxmlformats.org/officeDocument/2006/relationships/customXml" Target="../ink/ink1032.xml"/><Relationship Id="rId531" Type="http://schemas.openxmlformats.org/officeDocument/2006/relationships/image" Target="../media/image1081.png"/><Relationship Id="rId170" Type="http://schemas.openxmlformats.org/officeDocument/2006/relationships/customXml" Target="../ink/ink952.xml"/><Relationship Id="rId268" Type="http://schemas.openxmlformats.org/officeDocument/2006/relationships/customXml" Target="../ink/ink1004.xml"/><Relationship Id="rId475" Type="http://schemas.openxmlformats.org/officeDocument/2006/relationships/image" Target="../media/image1054.png"/><Relationship Id="rId32" Type="http://schemas.openxmlformats.org/officeDocument/2006/relationships/customXml" Target="../ink/ink883.xml"/><Relationship Id="rId128" Type="http://schemas.openxmlformats.org/officeDocument/2006/relationships/customXml" Target="../ink/ink931.xml"/><Relationship Id="rId335" Type="http://schemas.openxmlformats.org/officeDocument/2006/relationships/image" Target="../media/image983.png"/><Relationship Id="rId181" Type="http://schemas.openxmlformats.org/officeDocument/2006/relationships/image" Target="../media/image908.png"/><Relationship Id="rId402" Type="http://schemas.openxmlformats.org/officeDocument/2006/relationships/customXml" Target="../ink/ink1071.xml"/><Relationship Id="rId279" Type="http://schemas.openxmlformats.org/officeDocument/2006/relationships/image" Target="../media/image955.png"/><Relationship Id="rId444" Type="http://schemas.openxmlformats.org/officeDocument/2006/relationships/customXml" Target="../ink/ink1092.xml"/><Relationship Id="rId486" Type="http://schemas.openxmlformats.org/officeDocument/2006/relationships/customXml" Target="../ink/ink1113.xml"/><Relationship Id="rId43" Type="http://schemas.openxmlformats.org/officeDocument/2006/relationships/image" Target="../media/image839.png"/><Relationship Id="rId139" Type="http://schemas.openxmlformats.org/officeDocument/2006/relationships/image" Target="../media/image887.png"/><Relationship Id="rId290" Type="http://schemas.openxmlformats.org/officeDocument/2006/relationships/customXml" Target="../ink/ink1015.xml"/><Relationship Id="rId304" Type="http://schemas.openxmlformats.org/officeDocument/2006/relationships/customXml" Target="../ink/ink1022.xml"/><Relationship Id="rId346" Type="http://schemas.openxmlformats.org/officeDocument/2006/relationships/customXml" Target="../ink/ink1043.xml"/><Relationship Id="rId388" Type="http://schemas.openxmlformats.org/officeDocument/2006/relationships/customXml" Target="../ink/ink1064.xml"/><Relationship Id="rId511" Type="http://schemas.openxmlformats.org/officeDocument/2006/relationships/customXml" Target="../ink/ink1126.xml"/><Relationship Id="rId85" Type="http://schemas.openxmlformats.org/officeDocument/2006/relationships/image" Target="../media/image860.png"/><Relationship Id="rId150" Type="http://schemas.openxmlformats.org/officeDocument/2006/relationships/customXml" Target="../ink/ink942.xml"/><Relationship Id="rId192" Type="http://schemas.openxmlformats.org/officeDocument/2006/relationships/image" Target="../media/image913.png"/><Relationship Id="rId206" Type="http://schemas.openxmlformats.org/officeDocument/2006/relationships/image" Target="../media/image921.png"/><Relationship Id="rId413" Type="http://schemas.openxmlformats.org/officeDocument/2006/relationships/image" Target="../media/image1023.png"/><Relationship Id="rId248" Type="http://schemas.openxmlformats.org/officeDocument/2006/relationships/customXml" Target="../ink/ink993.xml"/><Relationship Id="rId455" Type="http://schemas.openxmlformats.org/officeDocument/2006/relationships/image" Target="../media/image1044.png"/><Relationship Id="rId497" Type="http://schemas.openxmlformats.org/officeDocument/2006/relationships/image" Target="../media/image1065.png"/><Relationship Id="rId12" Type="http://schemas.openxmlformats.org/officeDocument/2006/relationships/customXml" Target="../ink/ink873.xml"/><Relationship Id="rId108" Type="http://schemas.openxmlformats.org/officeDocument/2006/relationships/customXml" Target="../ink/ink921.xml"/><Relationship Id="rId315" Type="http://schemas.openxmlformats.org/officeDocument/2006/relationships/image" Target="../media/image973.png"/><Relationship Id="rId357" Type="http://schemas.openxmlformats.org/officeDocument/2006/relationships/image" Target="../media/image994.png"/><Relationship Id="rId522" Type="http://schemas.openxmlformats.org/officeDocument/2006/relationships/image" Target="../media/image1077.png"/><Relationship Id="rId54" Type="http://schemas.openxmlformats.org/officeDocument/2006/relationships/customXml" Target="../ink/ink894.xml"/><Relationship Id="rId96" Type="http://schemas.openxmlformats.org/officeDocument/2006/relationships/customXml" Target="../ink/ink915.xml"/><Relationship Id="rId161" Type="http://schemas.openxmlformats.org/officeDocument/2006/relationships/image" Target="../media/image898.png"/><Relationship Id="rId217" Type="http://schemas.openxmlformats.org/officeDocument/2006/relationships/customXml" Target="../ink/ink977.xml"/><Relationship Id="rId399" Type="http://schemas.openxmlformats.org/officeDocument/2006/relationships/image" Target="../media/image1016.png"/><Relationship Id="rId259" Type="http://schemas.openxmlformats.org/officeDocument/2006/relationships/image" Target="../media/image945.png"/><Relationship Id="rId424" Type="http://schemas.openxmlformats.org/officeDocument/2006/relationships/customXml" Target="../ink/ink1082.xml"/><Relationship Id="rId466" Type="http://schemas.openxmlformats.org/officeDocument/2006/relationships/customXml" Target="../ink/ink1103.xml"/><Relationship Id="rId23" Type="http://schemas.openxmlformats.org/officeDocument/2006/relationships/image" Target="../media/image829.png"/><Relationship Id="rId119" Type="http://schemas.openxmlformats.org/officeDocument/2006/relationships/image" Target="../media/image877.png"/><Relationship Id="rId270" Type="http://schemas.openxmlformats.org/officeDocument/2006/relationships/customXml" Target="../ink/ink1005.xml"/><Relationship Id="rId326" Type="http://schemas.openxmlformats.org/officeDocument/2006/relationships/customXml" Target="../ink/ink1033.xml"/><Relationship Id="rId533" Type="http://schemas.openxmlformats.org/officeDocument/2006/relationships/image" Target="../media/image1082.png"/><Relationship Id="rId65" Type="http://schemas.openxmlformats.org/officeDocument/2006/relationships/image" Target="../media/image850.png"/><Relationship Id="rId130" Type="http://schemas.openxmlformats.org/officeDocument/2006/relationships/customXml" Target="../ink/ink932.xml"/><Relationship Id="rId368" Type="http://schemas.openxmlformats.org/officeDocument/2006/relationships/customXml" Target="../ink/ink1054.xml"/><Relationship Id="rId172" Type="http://schemas.openxmlformats.org/officeDocument/2006/relationships/customXml" Target="../ink/ink953.xml"/><Relationship Id="rId228" Type="http://schemas.openxmlformats.org/officeDocument/2006/relationships/image" Target="../media/image931.png"/><Relationship Id="rId435" Type="http://schemas.openxmlformats.org/officeDocument/2006/relationships/image" Target="../media/image1034.png"/><Relationship Id="rId477" Type="http://schemas.openxmlformats.org/officeDocument/2006/relationships/image" Target="../media/image1055.png"/><Relationship Id="rId281" Type="http://schemas.openxmlformats.org/officeDocument/2006/relationships/image" Target="../media/image956.png"/><Relationship Id="rId337" Type="http://schemas.openxmlformats.org/officeDocument/2006/relationships/image" Target="../media/image984.png"/><Relationship Id="rId502" Type="http://schemas.openxmlformats.org/officeDocument/2006/relationships/customXml" Target="../ink/ink1121.xml"/><Relationship Id="rId34" Type="http://schemas.openxmlformats.org/officeDocument/2006/relationships/customXml" Target="../ink/ink884.xml"/><Relationship Id="rId76" Type="http://schemas.openxmlformats.org/officeDocument/2006/relationships/customXml" Target="../ink/ink905.xml"/><Relationship Id="rId141" Type="http://schemas.openxmlformats.org/officeDocument/2006/relationships/image" Target="../media/image888.png"/><Relationship Id="rId379" Type="http://schemas.openxmlformats.org/officeDocument/2006/relationships/image" Target="../media/image1006.png"/><Relationship Id="rId7" Type="http://schemas.openxmlformats.org/officeDocument/2006/relationships/customXml" Target="../ink/ink870.xml"/><Relationship Id="rId183" Type="http://schemas.openxmlformats.org/officeDocument/2006/relationships/image" Target="../media/image909.png"/><Relationship Id="rId239" Type="http://schemas.openxmlformats.org/officeDocument/2006/relationships/customXml" Target="../ink/ink988.xml"/><Relationship Id="rId390" Type="http://schemas.openxmlformats.org/officeDocument/2006/relationships/customXml" Target="../ink/ink1065.xml"/><Relationship Id="rId404" Type="http://schemas.openxmlformats.org/officeDocument/2006/relationships/customXml" Target="../ink/ink1072.xml"/><Relationship Id="rId446" Type="http://schemas.openxmlformats.org/officeDocument/2006/relationships/customXml" Target="../ink/ink1093.xml"/><Relationship Id="rId250" Type="http://schemas.openxmlformats.org/officeDocument/2006/relationships/customXml" Target="../ink/ink994.xml"/><Relationship Id="rId292" Type="http://schemas.openxmlformats.org/officeDocument/2006/relationships/customXml" Target="../ink/ink1016.xml"/><Relationship Id="rId306" Type="http://schemas.openxmlformats.org/officeDocument/2006/relationships/customXml" Target="../ink/ink1023.xml"/><Relationship Id="rId488" Type="http://schemas.openxmlformats.org/officeDocument/2006/relationships/customXml" Target="../ink/ink1114.xml"/><Relationship Id="rId45" Type="http://schemas.openxmlformats.org/officeDocument/2006/relationships/image" Target="../media/image840.png"/><Relationship Id="rId87" Type="http://schemas.openxmlformats.org/officeDocument/2006/relationships/image" Target="../media/image861.png"/><Relationship Id="rId110" Type="http://schemas.openxmlformats.org/officeDocument/2006/relationships/customXml" Target="../ink/ink922.xml"/><Relationship Id="rId348" Type="http://schemas.openxmlformats.org/officeDocument/2006/relationships/customXml" Target="../ink/ink1044.xml"/><Relationship Id="rId513" Type="http://schemas.openxmlformats.org/officeDocument/2006/relationships/customXml" Target="../ink/ink1127.xml"/><Relationship Id="rId152" Type="http://schemas.openxmlformats.org/officeDocument/2006/relationships/customXml" Target="../ink/ink943.xml"/><Relationship Id="rId194" Type="http://schemas.openxmlformats.org/officeDocument/2006/relationships/image" Target="../media/image914.png"/><Relationship Id="rId208" Type="http://schemas.openxmlformats.org/officeDocument/2006/relationships/image" Target="../media/image922.png"/><Relationship Id="rId415" Type="http://schemas.openxmlformats.org/officeDocument/2006/relationships/image" Target="../media/image1024.png"/><Relationship Id="rId457" Type="http://schemas.openxmlformats.org/officeDocument/2006/relationships/image" Target="../media/image1045.png"/><Relationship Id="rId261" Type="http://schemas.openxmlformats.org/officeDocument/2006/relationships/image" Target="../media/image946.png"/><Relationship Id="rId499" Type="http://schemas.openxmlformats.org/officeDocument/2006/relationships/image" Target="../media/image1066.png"/><Relationship Id="rId14" Type="http://schemas.openxmlformats.org/officeDocument/2006/relationships/customXml" Target="../ink/ink874.xml"/><Relationship Id="rId56" Type="http://schemas.openxmlformats.org/officeDocument/2006/relationships/customXml" Target="../ink/ink895.xml"/><Relationship Id="rId317" Type="http://schemas.openxmlformats.org/officeDocument/2006/relationships/image" Target="../media/image974.png"/><Relationship Id="rId359" Type="http://schemas.openxmlformats.org/officeDocument/2006/relationships/image" Target="../media/image995.png"/><Relationship Id="rId524" Type="http://schemas.openxmlformats.org/officeDocument/2006/relationships/image" Target="../media/image1078.png"/><Relationship Id="rId98" Type="http://schemas.openxmlformats.org/officeDocument/2006/relationships/customXml" Target="../ink/ink916.xml"/><Relationship Id="rId121" Type="http://schemas.openxmlformats.org/officeDocument/2006/relationships/image" Target="../media/image878.png"/><Relationship Id="rId163" Type="http://schemas.openxmlformats.org/officeDocument/2006/relationships/image" Target="../media/image899.png"/><Relationship Id="rId219" Type="http://schemas.openxmlformats.org/officeDocument/2006/relationships/customXml" Target="../ink/ink978.xml"/><Relationship Id="rId370" Type="http://schemas.openxmlformats.org/officeDocument/2006/relationships/customXml" Target="../ink/ink1055.xml"/><Relationship Id="rId426" Type="http://schemas.openxmlformats.org/officeDocument/2006/relationships/customXml" Target="../ink/ink1083.xml"/><Relationship Id="rId230" Type="http://schemas.openxmlformats.org/officeDocument/2006/relationships/image" Target="../media/image932.png"/><Relationship Id="rId468" Type="http://schemas.openxmlformats.org/officeDocument/2006/relationships/customXml" Target="../ink/ink1104.xml"/><Relationship Id="rId25" Type="http://schemas.openxmlformats.org/officeDocument/2006/relationships/image" Target="../media/image830.png"/><Relationship Id="rId67" Type="http://schemas.openxmlformats.org/officeDocument/2006/relationships/image" Target="../media/image851.png"/><Relationship Id="rId272" Type="http://schemas.openxmlformats.org/officeDocument/2006/relationships/customXml" Target="../ink/ink1006.xml"/><Relationship Id="rId328" Type="http://schemas.openxmlformats.org/officeDocument/2006/relationships/customXml" Target="../ink/ink1034.xml"/><Relationship Id="rId132" Type="http://schemas.openxmlformats.org/officeDocument/2006/relationships/customXml" Target="../ink/ink933.xml"/><Relationship Id="rId174" Type="http://schemas.openxmlformats.org/officeDocument/2006/relationships/customXml" Target="../ink/ink954.xml"/><Relationship Id="rId381" Type="http://schemas.openxmlformats.org/officeDocument/2006/relationships/image" Target="../media/image1007.png"/><Relationship Id="rId241" Type="http://schemas.openxmlformats.org/officeDocument/2006/relationships/customXml" Target="../ink/ink989.xml"/><Relationship Id="rId437" Type="http://schemas.openxmlformats.org/officeDocument/2006/relationships/image" Target="../media/image1035.png"/><Relationship Id="rId479" Type="http://schemas.openxmlformats.org/officeDocument/2006/relationships/image" Target="../media/image1056.png"/><Relationship Id="rId36" Type="http://schemas.openxmlformats.org/officeDocument/2006/relationships/customXml" Target="../ink/ink885.xml"/><Relationship Id="rId283" Type="http://schemas.openxmlformats.org/officeDocument/2006/relationships/image" Target="../media/image957.png"/><Relationship Id="rId339" Type="http://schemas.openxmlformats.org/officeDocument/2006/relationships/image" Target="../media/image985.png"/><Relationship Id="rId490" Type="http://schemas.openxmlformats.org/officeDocument/2006/relationships/customXml" Target="../ink/ink1115.xml"/><Relationship Id="rId504" Type="http://schemas.openxmlformats.org/officeDocument/2006/relationships/customXml" Target="../ink/ink1122.xml"/><Relationship Id="rId78" Type="http://schemas.openxmlformats.org/officeDocument/2006/relationships/customXml" Target="../ink/ink906.xml"/><Relationship Id="rId101" Type="http://schemas.openxmlformats.org/officeDocument/2006/relationships/image" Target="../media/image868.png"/><Relationship Id="rId143" Type="http://schemas.openxmlformats.org/officeDocument/2006/relationships/image" Target="../media/image889.png"/><Relationship Id="rId185" Type="http://schemas.openxmlformats.org/officeDocument/2006/relationships/image" Target="../media/image910.png"/><Relationship Id="rId350" Type="http://schemas.openxmlformats.org/officeDocument/2006/relationships/customXml" Target="../ink/ink1045.xml"/><Relationship Id="rId406" Type="http://schemas.openxmlformats.org/officeDocument/2006/relationships/customXml" Target="../ink/ink1073.xml"/><Relationship Id="rId9" Type="http://schemas.openxmlformats.org/officeDocument/2006/relationships/image" Target="../media/image822.png"/><Relationship Id="rId210" Type="http://schemas.openxmlformats.org/officeDocument/2006/relationships/image" Target="../media/image923.png"/><Relationship Id="rId392" Type="http://schemas.openxmlformats.org/officeDocument/2006/relationships/customXml" Target="../ink/ink1066.xml"/><Relationship Id="rId448" Type="http://schemas.openxmlformats.org/officeDocument/2006/relationships/customXml" Target="../ink/ink1094.xml"/><Relationship Id="rId252" Type="http://schemas.openxmlformats.org/officeDocument/2006/relationships/customXml" Target="../ink/ink996.xml"/><Relationship Id="rId294" Type="http://schemas.openxmlformats.org/officeDocument/2006/relationships/customXml" Target="../ink/ink1017.xml"/><Relationship Id="rId308" Type="http://schemas.openxmlformats.org/officeDocument/2006/relationships/customXml" Target="../ink/ink1024.xml"/><Relationship Id="rId515" Type="http://schemas.openxmlformats.org/officeDocument/2006/relationships/customXml" Target="../ink/ink1128.xml"/><Relationship Id="rId47" Type="http://schemas.openxmlformats.org/officeDocument/2006/relationships/image" Target="../media/image841.png"/><Relationship Id="rId89" Type="http://schemas.openxmlformats.org/officeDocument/2006/relationships/image" Target="../media/image862.png"/><Relationship Id="rId112" Type="http://schemas.openxmlformats.org/officeDocument/2006/relationships/customXml" Target="../ink/ink923.xml"/><Relationship Id="rId154" Type="http://schemas.openxmlformats.org/officeDocument/2006/relationships/customXml" Target="../ink/ink944.xml"/><Relationship Id="rId361" Type="http://schemas.openxmlformats.org/officeDocument/2006/relationships/image" Target="../media/image996.png"/><Relationship Id="rId196" Type="http://schemas.openxmlformats.org/officeDocument/2006/relationships/image" Target="../media/image915.png"/><Relationship Id="rId417" Type="http://schemas.openxmlformats.org/officeDocument/2006/relationships/image" Target="../media/image1025.png"/><Relationship Id="rId459" Type="http://schemas.openxmlformats.org/officeDocument/2006/relationships/image" Target="../media/image1046.png"/><Relationship Id="rId16" Type="http://schemas.openxmlformats.org/officeDocument/2006/relationships/customXml" Target="../ink/ink875.xml"/><Relationship Id="rId221" Type="http://schemas.openxmlformats.org/officeDocument/2006/relationships/customXml" Target="../ink/ink979.xml"/><Relationship Id="rId263" Type="http://schemas.openxmlformats.org/officeDocument/2006/relationships/image" Target="../media/image947.png"/><Relationship Id="rId319" Type="http://schemas.openxmlformats.org/officeDocument/2006/relationships/image" Target="../media/image975.png"/><Relationship Id="rId470" Type="http://schemas.openxmlformats.org/officeDocument/2006/relationships/customXml" Target="../ink/ink1105.xml"/><Relationship Id="rId526" Type="http://schemas.openxmlformats.org/officeDocument/2006/relationships/image" Target="../media/image1079.png"/><Relationship Id="rId58" Type="http://schemas.openxmlformats.org/officeDocument/2006/relationships/customXml" Target="../ink/ink896.xml"/><Relationship Id="rId123" Type="http://schemas.openxmlformats.org/officeDocument/2006/relationships/image" Target="../media/image879.png"/><Relationship Id="rId330" Type="http://schemas.openxmlformats.org/officeDocument/2006/relationships/customXml" Target="../ink/ink1035.xml"/><Relationship Id="rId165" Type="http://schemas.openxmlformats.org/officeDocument/2006/relationships/image" Target="../media/image900.png"/><Relationship Id="rId372" Type="http://schemas.openxmlformats.org/officeDocument/2006/relationships/customXml" Target="../ink/ink1056.xml"/><Relationship Id="rId428" Type="http://schemas.openxmlformats.org/officeDocument/2006/relationships/customXml" Target="../ink/ink1084.xml"/><Relationship Id="rId232" Type="http://schemas.openxmlformats.org/officeDocument/2006/relationships/image" Target="../media/image933.png"/><Relationship Id="rId274" Type="http://schemas.openxmlformats.org/officeDocument/2006/relationships/customXml" Target="../ink/ink1007.xml"/><Relationship Id="rId481" Type="http://schemas.openxmlformats.org/officeDocument/2006/relationships/image" Target="../media/image1057.png"/><Relationship Id="rId27" Type="http://schemas.openxmlformats.org/officeDocument/2006/relationships/image" Target="../media/image831.png"/><Relationship Id="rId69" Type="http://schemas.openxmlformats.org/officeDocument/2006/relationships/image" Target="../media/image852.png"/><Relationship Id="rId134" Type="http://schemas.openxmlformats.org/officeDocument/2006/relationships/customXml" Target="../ink/ink934.xml"/><Relationship Id="rId80" Type="http://schemas.openxmlformats.org/officeDocument/2006/relationships/customXml" Target="../ink/ink907.xml"/><Relationship Id="rId176" Type="http://schemas.openxmlformats.org/officeDocument/2006/relationships/customXml" Target="../ink/ink955.xml"/><Relationship Id="rId341" Type="http://schemas.openxmlformats.org/officeDocument/2006/relationships/image" Target="../media/image986.png"/><Relationship Id="rId383" Type="http://schemas.openxmlformats.org/officeDocument/2006/relationships/image" Target="../media/image1008.png"/><Relationship Id="rId439" Type="http://schemas.openxmlformats.org/officeDocument/2006/relationships/image" Target="../media/image1036.png"/><Relationship Id="rId201" Type="http://schemas.openxmlformats.org/officeDocument/2006/relationships/customXml" Target="../ink/ink968.xml"/><Relationship Id="rId243" Type="http://schemas.openxmlformats.org/officeDocument/2006/relationships/customXml" Target="../ink/ink990.xml"/><Relationship Id="rId285" Type="http://schemas.openxmlformats.org/officeDocument/2006/relationships/image" Target="../media/image958.png"/><Relationship Id="rId450" Type="http://schemas.openxmlformats.org/officeDocument/2006/relationships/customXml" Target="../ink/ink1095.xml"/><Relationship Id="rId506" Type="http://schemas.openxmlformats.org/officeDocument/2006/relationships/customXml" Target="../ink/ink1123.xml"/><Relationship Id="rId38" Type="http://schemas.openxmlformats.org/officeDocument/2006/relationships/customXml" Target="../ink/ink886.xml"/><Relationship Id="rId103" Type="http://schemas.openxmlformats.org/officeDocument/2006/relationships/image" Target="../media/image869.png"/><Relationship Id="rId310" Type="http://schemas.openxmlformats.org/officeDocument/2006/relationships/customXml" Target="../ink/ink1025.xml"/><Relationship Id="rId492" Type="http://schemas.openxmlformats.org/officeDocument/2006/relationships/customXml" Target="../ink/ink1116.xml"/><Relationship Id="rId91" Type="http://schemas.openxmlformats.org/officeDocument/2006/relationships/image" Target="../media/image863.png"/><Relationship Id="rId145" Type="http://schemas.openxmlformats.org/officeDocument/2006/relationships/image" Target="../media/image890.png"/><Relationship Id="rId187" Type="http://schemas.openxmlformats.org/officeDocument/2006/relationships/image" Target="../media/image911.png"/><Relationship Id="rId352" Type="http://schemas.openxmlformats.org/officeDocument/2006/relationships/customXml" Target="../ink/ink1046.xml"/><Relationship Id="rId394" Type="http://schemas.openxmlformats.org/officeDocument/2006/relationships/customXml" Target="../ink/ink1067.xml"/><Relationship Id="rId408" Type="http://schemas.openxmlformats.org/officeDocument/2006/relationships/customXml" Target="../ink/ink1074.xml"/><Relationship Id="rId212" Type="http://schemas.openxmlformats.org/officeDocument/2006/relationships/customXml" Target="../ink/ink974.xml"/><Relationship Id="rId254" Type="http://schemas.openxmlformats.org/officeDocument/2006/relationships/customXml" Target="../ink/ink997.xml"/><Relationship Id="rId49" Type="http://schemas.openxmlformats.org/officeDocument/2006/relationships/image" Target="../media/image842.png"/><Relationship Id="rId114" Type="http://schemas.openxmlformats.org/officeDocument/2006/relationships/customXml" Target="../ink/ink924.xml"/><Relationship Id="rId296" Type="http://schemas.openxmlformats.org/officeDocument/2006/relationships/customXml" Target="../ink/ink1018.xml"/><Relationship Id="rId461" Type="http://schemas.openxmlformats.org/officeDocument/2006/relationships/image" Target="../media/image1047.png"/><Relationship Id="rId517" Type="http://schemas.openxmlformats.org/officeDocument/2006/relationships/customXml" Target="../ink/ink1129.xml"/><Relationship Id="rId60" Type="http://schemas.openxmlformats.org/officeDocument/2006/relationships/customXml" Target="../ink/ink897.xml"/><Relationship Id="rId156" Type="http://schemas.openxmlformats.org/officeDocument/2006/relationships/customXml" Target="../ink/ink945.xml"/><Relationship Id="rId198" Type="http://schemas.openxmlformats.org/officeDocument/2006/relationships/image" Target="../media/image916.png"/><Relationship Id="rId321" Type="http://schemas.openxmlformats.org/officeDocument/2006/relationships/image" Target="../media/image976.png"/><Relationship Id="rId363" Type="http://schemas.openxmlformats.org/officeDocument/2006/relationships/image" Target="../media/image997.png"/><Relationship Id="rId419" Type="http://schemas.openxmlformats.org/officeDocument/2006/relationships/image" Target="../media/image1026.png"/><Relationship Id="rId223" Type="http://schemas.openxmlformats.org/officeDocument/2006/relationships/customXml" Target="../ink/ink980.xml"/><Relationship Id="rId430" Type="http://schemas.openxmlformats.org/officeDocument/2006/relationships/customXml" Target="../ink/ink1085.xml"/><Relationship Id="rId18" Type="http://schemas.openxmlformats.org/officeDocument/2006/relationships/customXml" Target="../ink/ink876.xml"/><Relationship Id="rId265" Type="http://schemas.openxmlformats.org/officeDocument/2006/relationships/image" Target="../media/image948.png"/><Relationship Id="rId472" Type="http://schemas.openxmlformats.org/officeDocument/2006/relationships/customXml" Target="../ink/ink1106.xml"/><Relationship Id="rId528" Type="http://schemas.openxmlformats.org/officeDocument/2006/relationships/image" Target="../media/image1080.png"/><Relationship Id="rId125" Type="http://schemas.openxmlformats.org/officeDocument/2006/relationships/image" Target="../media/image880.png"/><Relationship Id="rId167" Type="http://schemas.openxmlformats.org/officeDocument/2006/relationships/image" Target="../media/image901.png"/><Relationship Id="rId332" Type="http://schemas.openxmlformats.org/officeDocument/2006/relationships/customXml" Target="../ink/ink1036.xml"/><Relationship Id="rId374" Type="http://schemas.openxmlformats.org/officeDocument/2006/relationships/customXml" Target="../ink/ink1057.xml"/><Relationship Id="rId71" Type="http://schemas.openxmlformats.org/officeDocument/2006/relationships/image" Target="../media/image853.png"/><Relationship Id="rId234" Type="http://schemas.openxmlformats.org/officeDocument/2006/relationships/image" Target="../media/image934.png"/><Relationship Id="rId2" Type="http://schemas.openxmlformats.org/officeDocument/2006/relationships/image" Target="../media/image821.png"/><Relationship Id="rId29" Type="http://schemas.openxmlformats.org/officeDocument/2006/relationships/image" Target="../media/image832.png"/><Relationship Id="rId276" Type="http://schemas.openxmlformats.org/officeDocument/2006/relationships/customXml" Target="../ink/ink1008.xml"/><Relationship Id="rId441" Type="http://schemas.openxmlformats.org/officeDocument/2006/relationships/image" Target="../media/image1037.png"/><Relationship Id="rId483" Type="http://schemas.openxmlformats.org/officeDocument/2006/relationships/image" Target="../media/image1058.png"/><Relationship Id="rId40" Type="http://schemas.openxmlformats.org/officeDocument/2006/relationships/customXml" Target="../ink/ink887.xml"/><Relationship Id="rId136" Type="http://schemas.openxmlformats.org/officeDocument/2006/relationships/customXml" Target="../ink/ink935.xml"/><Relationship Id="rId178" Type="http://schemas.openxmlformats.org/officeDocument/2006/relationships/customXml" Target="../ink/ink956.xml"/><Relationship Id="rId301" Type="http://schemas.openxmlformats.org/officeDocument/2006/relationships/image" Target="../media/image966.png"/><Relationship Id="rId343" Type="http://schemas.openxmlformats.org/officeDocument/2006/relationships/image" Target="../media/image987.png"/><Relationship Id="rId82" Type="http://schemas.openxmlformats.org/officeDocument/2006/relationships/customXml" Target="../ink/ink908.xml"/><Relationship Id="rId203" Type="http://schemas.openxmlformats.org/officeDocument/2006/relationships/customXml" Target="../ink/ink969.xml"/><Relationship Id="rId385" Type="http://schemas.openxmlformats.org/officeDocument/2006/relationships/image" Target="../media/image1009.png"/><Relationship Id="rId245" Type="http://schemas.openxmlformats.org/officeDocument/2006/relationships/customXml" Target="../ink/ink991.xml"/><Relationship Id="rId287" Type="http://schemas.openxmlformats.org/officeDocument/2006/relationships/image" Target="../media/image959.png"/><Relationship Id="rId410" Type="http://schemas.openxmlformats.org/officeDocument/2006/relationships/customXml" Target="../ink/ink1075.xml"/><Relationship Id="rId452" Type="http://schemas.openxmlformats.org/officeDocument/2006/relationships/customXml" Target="../ink/ink1096.xml"/><Relationship Id="rId494" Type="http://schemas.openxmlformats.org/officeDocument/2006/relationships/customXml" Target="../ink/ink1117.xml"/><Relationship Id="rId508" Type="http://schemas.openxmlformats.org/officeDocument/2006/relationships/image" Target="../media/image1070.png"/><Relationship Id="rId105" Type="http://schemas.openxmlformats.org/officeDocument/2006/relationships/image" Target="../media/image870.png"/><Relationship Id="rId147" Type="http://schemas.openxmlformats.org/officeDocument/2006/relationships/image" Target="../media/image891.png"/><Relationship Id="rId312" Type="http://schemas.openxmlformats.org/officeDocument/2006/relationships/customXml" Target="../ink/ink1026.xml"/><Relationship Id="rId354" Type="http://schemas.openxmlformats.org/officeDocument/2006/relationships/customXml" Target="../ink/ink1047.xml"/><Relationship Id="rId51" Type="http://schemas.openxmlformats.org/officeDocument/2006/relationships/image" Target="../media/image843.png"/><Relationship Id="rId93" Type="http://schemas.openxmlformats.org/officeDocument/2006/relationships/image" Target="../media/image864.png"/><Relationship Id="rId189" Type="http://schemas.openxmlformats.org/officeDocument/2006/relationships/customXml" Target="../ink/ink962.xml"/><Relationship Id="rId396" Type="http://schemas.openxmlformats.org/officeDocument/2006/relationships/customXml" Target="../ink/ink1068.xml"/><Relationship Id="rId214" Type="http://schemas.openxmlformats.org/officeDocument/2006/relationships/image" Target="../media/image924.png"/><Relationship Id="rId256" Type="http://schemas.openxmlformats.org/officeDocument/2006/relationships/customXml" Target="../ink/ink998.xml"/><Relationship Id="rId298" Type="http://schemas.openxmlformats.org/officeDocument/2006/relationships/customXml" Target="../ink/ink1019.xml"/><Relationship Id="rId421" Type="http://schemas.openxmlformats.org/officeDocument/2006/relationships/image" Target="../media/image1027.png"/><Relationship Id="rId463" Type="http://schemas.openxmlformats.org/officeDocument/2006/relationships/image" Target="../media/image1048.png"/><Relationship Id="rId519" Type="http://schemas.openxmlformats.org/officeDocument/2006/relationships/customXml" Target="../ink/ink1130.xml"/><Relationship Id="rId116" Type="http://schemas.openxmlformats.org/officeDocument/2006/relationships/customXml" Target="../ink/ink925.xml"/><Relationship Id="rId158" Type="http://schemas.openxmlformats.org/officeDocument/2006/relationships/customXml" Target="../ink/ink946.xml"/><Relationship Id="rId323" Type="http://schemas.openxmlformats.org/officeDocument/2006/relationships/image" Target="../media/image977.png"/><Relationship Id="rId530" Type="http://schemas.openxmlformats.org/officeDocument/2006/relationships/customXml" Target="../ink/ink1136.xml"/><Relationship Id="rId20" Type="http://schemas.openxmlformats.org/officeDocument/2006/relationships/customXml" Target="../ink/ink877.xml"/><Relationship Id="rId62" Type="http://schemas.openxmlformats.org/officeDocument/2006/relationships/customXml" Target="../ink/ink898.xml"/><Relationship Id="rId365" Type="http://schemas.openxmlformats.org/officeDocument/2006/relationships/image" Target="../media/image998.png"/><Relationship Id="rId225" Type="http://schemas.openxmlformats.org/officeDocument/2006/relationships/customXml" Target="../ink/ink981.xml"/><Relationship Id="rId267" Type="http://schemas.openxmlformats.org/officeDocument/2006/relationships/image" Target="../media/image949.png"/><Relationship Id="rId432" Type="http://schemas.openxmlformats.org/officeDocument/2006/relationships/customXml" Target="../ink/ink1086.xml"/><Relationship Id="rId474" Type="http://schemas.openxmlformats.org/officeDocument/2006/relationships/customXml" Target="../ink/ink1107.xml"/><Relationship Id="rId127" Type="http://schemas.openxmlformats.org/officeDocument/2006/relationships/image" Target="../media/image881.png"/><Relationship Id="rId31" Type="http://schemas.openxmlformats.org/officeDocument/2006/relationships/image" Target="../media/image833.png"/><Relationship Id="rId73" Type="http://schemas.openxmlformats.org/officeDocument/2006/relationships/image" Target="../media/image854.png"/><Relationship Id="rId169" Type="http://schemas.openxmlformats.org/officeDocument/2006/relationships/image" Target="../media/image902.png"/><Relationship Id="rId334" Type="http://schemas.openxmlformats.org/officeDocument/2006/relationships/customXml" Target="../ink/ink1037.xml"/><Relationship Id="rId376" Type="http://schemas.openxmlformats.org/officeDocument/2006/relationships/customXml" Target="../ink/ink1058.xml"/><Relationship Id="rId4" Type="http://schemas.openxmlformats.org/officeDocument/2006/relationships/image" Target="../media/image600.png"/><Relationship Id="rId180" Type="http://schemas.openxmlformats.org/officeDocument/2006/relationships/customXml" Target="../ink/ink957.xml"/><Relationship Id="rId236" Type="http://schemas.openxmlformats.org/officeDocument/2006/relationships/image" Target="../media/image935.png"/><Relationship Id="rId278" Type="http://schemas.openxmlformats.org/officeDocument/2006/relationships/customXml" Target="../ink/ink1009.xml"/><Relationship Id="rId401" Type="http://schemas.openxmlformats.org/officeDocument/2006/relationships/image" Target="../media/image1017.png"/><Relationship Id="rId443" Type="http://schemas.openxmlformats.org/officeDocument/2006/relationships/image" Target="../media/image1038.png"/><Relationship Id="rId303" Type="http://schemas.openxmlformats.org/officeDocument/2006/relationships/image" Target="../media/image967.png"/><Relationship Id="rId485" Type="http://schemas.openxmlformats.org/officeDocument/2006/relationships/image" Target="../media/image1059.png"/><Relationship Id="rId42" Type="http://schemas.openxmlformats.org/officeDocument/2006/relationships/customXml" Target="../ink/ink888.xml"/><Relationship Id="rId84" Type="http://schemas.openxmlformats.org/officeDocument/2006/relationships/customXml" Target="../ink/ink909.xml"/><Relationship Id="rId138" Type="http://schemas.openxmlformats.org/officeDocument/2006/relationships/customXml" Target="../ink/ink936.xml"/><Relationship Id="rId345" Type="http://schemas.openxmlformats.org/officeDocument/2006/relationships/image" Target="../media/image988.png"/><Relationship Id="rId387" Type="http://schemas.openxmlformats.org/officeDocument/2006/relationships/image" Target="../media/image1010.png"/><Relationship Id="rId510" Type="http://schemas.openxmlformats.org/officeDocument/2006/relationships/image" Target="../media/image1071.png"/><Relationship Id="rId191" Type="http://schemas.openxmlformats.org/officeDocument/2006/relationships/customXml" Target="../ink/ink963.xml"/><Relationship Id="rId205" Type="http://schemas.openxmlformats.org/officeDocument/2006/relationships/customXml" Target="../ink/ink970.xml"/><Relationship Id="rId247" Type="http://schemas.openxmlformats.org/officeDocument/2006/relationships/image" Target="../media/image940.png"/><Relationship Id="rId412" Type="http://schemas.openxmlformats.org/officeDocument/2006/relationships/customXml" Target="../ink/ink1076.xml"/><Relationship Id="rId107" Type="http://schemas.openxmlformats.org/officeDocument/2006/relationships/image" Target="../media/image871.png"/><Relationship Id="rId289" Type="http://schemas.openxmlformats.org/officeDocument/2006/relationships/image" Target="../media/image960.png"/><Relationship Id="rId454" Type="http://schemas.openxmlformats.org/officeDocument/2006/relationships/customXml" Target="../ink/ink1097.xml"/><Relationship Id="rId496" Type="http://schemas.openxmlformats.org/officeDocument/2006/relationships/customXml" Target="../ink/ink1118.xml"/><Relationship Id="rId11" Type="http://schemas.openxmlformats.org/officeDocument/2006/relationships/image" Target="../media/image823.png"/><Relationship Id="rId53" Type="http://schemas.openxmlformats.org/officeDocument/2006/relationships/image" Target="../media/image844.png"/><Relationship Id="rId149" Type="http://schemas.openxmlformats.org/officeDocument/2006/relationships/image" Target="../media/image892.png"/><Relationship Id="rId314" Type="http://schemas.openxmlformats.org/officeDocument/2006/relationships/customXml" Target="../ink/ink1027.xml"/><Relationship Id="rId356" Type="http://schemas.openxmlformats.org/officeDocument/2006/relationships/customXml" Target="../ink/ink1048.xml"/><Relationship Id="rId398" Type="http://schemas.openxmlformats.org/officeDocument/2006/relationships/customXml" Target="../ink/ink1069.xml"/><Relationship Id="rId521" Type="http://schemas.openxmlformats.org/officeDocument/2006/relationships/customXml" Target="../ink/ink1131.xml"/><Relationship Id="rId95" Type="http://schemas.openxmlformats.org/officeDocument/2006/relationships/image" Target="../media/image865.png"/><Relationship Id="rId160" Type="http://schemas.openxmlformats.org/officeDocument/2006/relationships/customXml" Target="../ink/ink947.xml"/><Relationship Id="rId216" Type="http://schemas.openxmlformats.org/officeDocument/2006/relationships/image" Target="../media/image925.png"/><Relationship Id="rId423" Type="http://schemas.openxmlformats.org/officeDocument/2006/relationships/image" Target="../media/image1028.png"/><Relationship Id="rId258" Type="http://schemas.openxmlformats.org/officeDocument/2006/relationships/customXml" Target="../ink/ink999.xml"/><Relationship Id="rId465" Type="http://schemas.openxmlformats.org/officeDocument/2006/relationships/image" Target="../media/image1049.png"/><Relationship Id="rId22" Type="http://schemas.openxmlformats.org/officeDocument/2006/relationships/customXml" Target="../ink/ink878.xml"/><Relationship Id="rId64" Type="http://schemas.openxmlformats.org/officeDocument/2006/relationships/customXml" Target="../ink/ink899.xml"/><Relationship Id="rId118" Type="http://schemas.openxmlformats.org/officeDocument/2006/relationships/customXml" Target="../ink/ink926.xml"/><Relationship Id="rId325" Type="http://schemas.openxmlformats.org/officeDocument/2006/relationships/image" Target="../media/image978.png"/><Relationship Id="rId367" Type="http://schemas.openxmlformats.org/officeDocument/2006/relationships/image" Target="../media/image999.png"/><Relationship Id="rId532" Type="http://schemas.openxmlformats.org/officeDocument/2006/relationships/customXml" Target="../ink/ink1137.xml"/><Relationship Id="rId171" Type="http://schemas.openxmlformats.org/officeDocument/2006/relationships/image" Target="../media/image903.png"/><Relationship Id="rId227" Type="http://schemas.openxmlformats.org/officeDocument/2006/relationships/customXml" Target="../ink/ink982.xml"/><Relationship Id="rId269" Type="http://schemas.openxmlformats.org/officeDocument/2006/relationships/image" Target="../media/image950.png"/><Relationship Id="rId434" Type="http://schemas.openxmlformats.org/officeDocument/2006/relationships/customXml" Target="../ink/ink1087.xml"/><Relationship Id="rId476" Type="http://schemas.openxmlformats.org/officeDocument/2006/relationships/customXml" Target="../ink/ink1108.xml"/><Relationship Id="rId33" Type="http://schemas.openxmlformats.org/officeDocument/2006/relationships/image" Target="../media/image834.png"/><Relationship Id="rId129" Type="http://schemas.openxmlformats.org/officeDocument/2006/relationships/image" Target="../media/image882.png"/><Relationship Id="rId280" Type="http://schemas.openxmlformats.org/officeDocument/2006/relationships/customXml" Target="../ink/ink1010.xml"/><Relationship Id="rId336" Type="http://schemas.openxmlformats.org/officeDocument/2006/relationships/customXml" Target="../ink/ink1038.xml"/><Relationship Id="rId501" Type="http://schemas.openxmlformats.org/officeDocument/2006/relationships/image" Target="../media/image1067.png"/><Relationship Id="rId75" Type="http://schemas.openxmlformats.org/officeDocument/2006/relationships/image" Target="../media/image855.png"/><Relationship Id="rId140" Type="http://schemas.openxmlformats.org/officeDocument/2006/relationships/customXml" Target="../ink/ink937.xml"/><Relationship Id="rId182" Type="http://schemas.openxmlformats.org/officeDocument/2006/relationships/customXml" Target="../ink/ink958.xml"/><Relationship Id="rId378" Type="http://schemas.openxmlformats.org/officeDocument/2006/relationships/customXml" Target="../ink/ink1059.xml"/><Relationship Id="rId403" Type="http://schemas.openxmlformats.org/officeDocument/2006/relationships/image" Target="../media/image1018.png"/><Relationship Id="rId6" Type="http://schemas.openxmlformats.org/officeDocument/2006/relationships/customXml" Target="../ink/ink869.xml"/><Relationship Id="rId238" Type="http://schemas.openxmlformats.org/officeDocument/2006/relationships/image" Target="../media/image936.png"/><Relationship Id="rId445" Type="http://schemas.openxmlformats.org/officeDocument/2006/relationships/image" Target="../media/image1039.png"/><Relationship Id="rId487" Type="http://schemas.openxmlformats.org/officeDocument/2006/relationships/image" Target="../media/image1060.png"/><Relationship Id="rId291" Type="http://schemas.openxmlformats.org/officeDocument/2006/relationships/image" Target="../media/image961.png"/><Relationship Id="rId305" Type="http://schemas.openxmlformats.org/officeDocument/2006/relationships/image" Target="../media/image968.png"/><Relationship Id="rId347" Type="http://schemas.openxmlformats.org/officeDocument/2006/relationships/image" Target="../media/image989.png"/><Relationship Id="rId512" Type="http://schemas.openxmlformats.org/officeDocument/2006/relationships/image" Target="../media/image1072.png"/><Relationship Id="rId44" Type="http://schemas.openxmlformats.org/officeDocument/2006/relationships/customXml" Target="../ink/ink889.xml"/><Relationship Id="rId86" Type="http://schemas.openxmlformats.org/officeDocument/2006/relationships/customXml" Target="../ink/ink910.xml"/><Relationship Id="rId151" Type="http://schemas.openxmlformats.org/officeDocument/2006/relationships/image" Target="../media/image893.png"/><Relationship Id="rId389" Type="http://schemas.openxmlformats.org/officeDocument/2006/relationships/image" Target="../media/image1011.png"/><Relationship Id="rId193" Type="http://schemas.openxmlformats.org/officeDocument/2006/relationships/customXml" Target="../ink/ink964.xml"/><Relationship Id="rId207" Type="http://schemas.openxmlformats.org/officeDocument/2006/relationships/customXml" Target="../ink/ink971.xml"/><Relationship Id="rId249" Type="http://schemas.openxmlformats.org/officeDocument/2006/relationships/image" Target="../media/image941.png"/><Relationship Id="rId414" Type="http://schemas.openxmlformats.org/officeDocument/2006/relationships/customXml" Target="../ink/ink1077.xml"/><Relationship Id="rId456" Type="http://schemas.openxmlformats.org/officeDocument/2006/relationships/customXml" Target="../ink/ink1098.xml"/><Relationship Id="rId498" Type="http://schemas.openxmlformats.org/officeDocument/2006/relationships/customXml" Target="../ink/ink1119.xml"/><Relationship Id="rId13" Type="http://schemas.openxmlformats.org/officeDocument/2006/relationships/image" Target="../media/image824.png"/><Relationship Id="rId109" Type="http://schemas.openxmlformats.org/officeDocument/2006/relationships/image" Target="../media/image872.png"/><Relationship Id="rId260" Type="http://schemas.openxmlformats.org/officeDocument/2006/relationships/customXml" Target="../ink/ink1000.xml"/><Relationship Id="rId316" Type="http://schemas.openxmlformats.org/officeDocument/2006/relationships/customXml" Target="../ink/ink1028.xml"/><Relationship Id="rId523" Type="http://schemas.openxmlformats.org/officeDocument/2006/relationships/customXml" Target="../ink/ink1132.xml"/><Relationship Id="rId55" Type="http://schemas.openxmlformats.org/officeDocument/2006/relationships/image" Target="../media/image845.png"/><Relationship Id="rId97" Type="http://schemas.openxmlformats.org/officeDocument/2006/relationships/image" Target="../media/image866.png"/><Relationship Id="rId120" Type="http://schemas.openxmlformats.org/officeDocument/2006/relationships/customXml" Target="../ink/ink927.xml"/><Relationship Id="rId358" Type="http://schemas.openxmlformats.org/officeDocument/2006/relationships/customXml" Target="../ink/ink1049.xml"/><Relationship Id="rId162" Type="http://schemas.openxmlformats.org/officeDocument/2006/relationships/customXml" Target="../ink/ink948.xml"/><Relationship Id="rId218" Type="http://schemas.openxmlformats.org/officeDocument/2006/relationships/image" Target="../media/image926.png"/><Relationship Id="rId425" Type="http://schemas.openxmlformats.org/officeDocument/2006/relationships/image" Target="../media/image1029.png"/><Relationship Id="rId467" Type="http://schemas.openxmlformats.org/officeDocument/2006/relationships/image" Target="../media/image1050.png"/><Relationship Id="rId271" Type="http://schemas.openxmlformats.org/officeDocument/2006/relationships/image" Target="../media/image951.png"/><Relationship Id="rId24" Type="http://schemas.openxmlformats.org/officeDocument/2006/relationships/customXml" Target="../ink/ink879.xml"/><Relationship Id="rId66" Type="http://schemas.openxmlformats.org/officeDocument/2006/relationships/customXml" Target="../ink/ink900.xml"/><Relationship Id="rId131" Type="http://schemas.openxmlformats.org/officeDocument/2006/relationships/image" Target="../media/image883.png"/><Relationship Id="rId327" Type="http://schemas.openxmlformats.org/officeDocument/2006/relationships/image" Target="../media/image979.png"/><Relationship Id="rId369" Type="http://schemas.openxmlformats.org/officeDocument/2006/relationships/image" Target="../media/image1001.png"/><Relationship Id="rId173" Type="http://schemas.openxmlformats.org/officeDocument/2006/relationships/image" Target="../media/image904.png"/><Relationship Id="rId229" Type="http://schemas.openxmlformats.org/officeDocument/2006/relationships/customXml" Target="../ink/ink983.xml"/><Relationship Id="rId380" Type="http://schemas.openxmlformats.org/officeDocument/2006/relationships/customXml" Target="../ink/ink1060.xml"/><Relationship Id="rId436" Type="http://schemas.openxmlformats.org/officeDocument/2006/relationships/customXml" Target="../ink/ink1088.xml"/><Relationship Id="rId240" Type="http://schemas.openxmlformats.org/officeDocument/2006/relationships/image" Target="../media/image937.png"/><Relationship Id="rId478" Type="http://schemas.openxmlformats.org/officeDocument/2006/relationships/customXml" Target="../ink/ink1109.xml"/><Relationship Id="rId35" Type="http://schemas.openxmlformats.org/officeDocument/2006/relationships/image" Target="../media/image835.png"/><Relationship Id="rId77" Type="http://schemas.openxmlformats.org/officeDocument/2006/relationships/image" Target="../media/image856.png"/><Relationship Id="rId100" Type="http://schemas.openxmlformats.org/officeDocument/2006/relationships/customXml" Target="../ink/ink917.xml"/><Relationship Id="rId282" Type="http://schemas.openxmlformats.org/officeDocument/2006/relationships/customXml" Target="../ink/ink1011.xml"/><Relationship Id="rId338" Type="http://schemas.openxmlformats.org/officeDocument/2006/relationships/customXml" Target="../ink/ink1039.xml"/><Relationship Id="rId503" Type="http://schemas.openxmlformats.org/officeDocument/2006/relationships/image" Target="../media/image1068.png"/><Relationship Id="rId8" Type="http://schemas.openxmlformats.org/officeDocument/2006/relationships/customXml" Target="../ink/ink871.xml"/><Relationship Id="rId142" Type="http://schemas.openxmlformats.org/officeDocument/2006/relationships/customXml" Target="../ink/ink938.xml"/><Relationship Id="rId184" Type="http://schemas.openxmlformats.org/officeDocument/2006/relationships/customXml" Target="../ink/ink959.xml"/><Relationship Id="rId391" Type="http://schemas.openxmlformats.org/officeDocument/2006/relationships/image" Target="../media/image1012.png"/><Relationship Id="rId405" Type="http://schemas.openxmlformats.org/officeDocument/2006/relationships/image" Target="../media/image1019.png"/><Relationship Id="rId447" Type="http://schemas.openxmlformats.org/officeDocument/2006/relationships/image" Target="../media/image1040.png"/><Relationship Id="rId251" Type="http://schemas.openxmlformats.org/officeDocument/2006/relationships/customXml" Target="../ink/ink995.xml"/><Relationship Id="rId489" Type="http://schemas.openxmlformats.org/officeDocument/2006/relationships/image" Target="../media/image1061.png"/><Relationship Id="rId46" Type="http://schemas.openxmlformats.org/officeDocument/2006/relationships/customXml" Target="../ink/ink890.xml"/><Relationship Id="rId293" Type="http://schemas.openxmlformats.org/officeDocument/2006/relationships/image" Target="../media/image962.png"/><Relationship Id="rId307" Type="http://schemas.openxmlformats.org/officeDocument/2006/relationships/image" Target="../media/image969.png"/><Relationship Id="rId349" Type="http://schemas.openxmlformats.org/officeDocument/2006/relationships/image" Target="../media/image990.png"/><Relationship Id="rId514" Type="http://schemas.openxmlformats.org/officeDocument/2006/relationships/image" Target="../media/image1073.png"/><Relationship Id="rId88" Type="http://schemas.openxmlformats.org/officeDocument/2006/relationships/customXml" Target="../ink/ink911.xml"/><Relationship Id="rId111" Type="http://schemas.openxmlformats.org/officeDocument/2006/relationships/image" Target="../media/image873.png"/><Relationship Id="rId153" Type="http://schemas.openxmlformats.org/officeDocument/2006/relationships/image" Target="../media/image894.png"/><Relationship Id="rId195" Type="http://schemas.openxmlformats.org/officeDocument/2006/relationships/customXml" Target="../ink/ink965.xml"/><Relationship Id="rId209" Type="http://schemas.openxmlformats.org/officeDocument/2006/relationships/customXml" Target="../ink/ink972.xml"/><Relationship Id="rId360" Type="http://schemas.openxmlformats.org/officeDocument/2006/relationships/customXml" Target="../ink/ink1050.xml"/><Relationship Id="rId416" Type="http://schemas.openxmlformats.org/officeDocument/2006/relationships/customXml" Target="../ink/ink1078.xml"/><Relationship Id="rId220" Type="http://schemas.openxmlformats.org/officeDocument/2006/relationships/image" Target="../media/image927.png"/><Relationship Id="rId458" Type="http://schemas.openxmlformats.org/officeDocument/2006/relationships/customXml" Target="../ink/ink1099.xml"/><Relationship Id="rId15" Type="http://schemas.openxmlformats.org/officeDocument/2006/relationships/image" Target="../media/image825.png"/><Relationship Id="rId57" Type="http://schemas.openxmlformats.org/officeDocument/2006/relationships/image" Target="../media/image846.png"/><Relationship Id="rId262" Type="http://schemas.openxmlformats.org/officeDocument/2006/relationships/customXml" Target="../ink/ink1001.xml"/><Relationship Id="rId318" Type="http://schemas.openxmlformats.org/officeDocument/2006/relationships/customXml" Target="../ink/ink1029.xml"/><Relationship Id="rId525" Type="http://schemas.openxmlformats.org/officeDocument/2006/relationships/customXml" Target="../ink/ink1133.xml"/><Relationship Id="rId99" Type="http://schemas.openxmlformats.org/officeDocument/2006/relationships/image" Target="../media/image867.png"/><Relationship Id="rId122" Type="http://schemas.openxmlformats.org/officeDocument/2006/relationships/customXml" Target="../ink/ink928.xml"/><Relationship Id="rId164" Type="http://schemas.openxmlformats.org/officeDocument/2006/relationships/customXml" Target="../ink/ink949.xml"/><Relationship Id="rId371" Type="http://schemas.openxmlformats.org/officeDocument/2006/relationships/image" Target="../media/image1002.png"/><Relationship Id="rId427" Type="http://schemas.openxmlformats.org/officeDocument/2006/relationships/image" Target="../media/image1030.png"/><Relationship Id="rId469" Type="http://schemas.openxmlformats.org/officeDocument/2006/relationships/image" Target="../media/image1051.png"/><Relationship Id="rId26" Type="http://schemas.openxmlformats.org/officeDocument/2006/relationships/customXml" Target="../ink/ink880.xml"/><Relationship Id="rId231" Type="http://schemas.openxmlformats.org/officeDocument/2006/relationships/customXml" Target="../ink/ink984.xml"/><Relationship Id="rId273" Type="http://schemas.openxmlformats.org/officeDocument/2006/relationships/image" Target="../media/image952.png"/><Relationship Id="rId329" Type="http://schemas.openxmlformats.org/officeDocument/2006/relationships/image" Target="../media/image980.png"/><Relationship Id="rId480" Type="http://schemas.openxmlformats.org/officeDocument/2006/relationships/customXml" Target="../ink/ink1110.xml"/><Relationship Id="rId68" Type="http://schemas.openxmlformats.org/officeDocument/2006/relationships/customXml" Target="../ink/ink901.xml"/><Relationship Id="rId133" Type="http://schemas.openxmlformats.org/officeDocument/2006/relationships/image" Target="../media/image884.png"/><Relationship Id="rId175" Type="http://schemas.openxmlformats.org/officeDocument/2006/relationships/image" Target="../media/image905.png"/><Relationship Id="rId340" Type="http://schemas.openxmlformats.org/officeDocument/2006/relationships/customXml" Target="../ink/ink1040.xml"/><Relationship Id="rId200" Type="http://schemas.openxmlformats.org/officeDocument/2006/relationships/image" Target="../media/image918.png"/><Relationship Id="rId382" Type="http://schemas.openxmlformats.org/officeDocument/2006/relationships/customXml" Target="../ink/ink1061.xml"/><Relationship Id="rId438" Type="http://schemas.openxmlformats.org/officeDocument/2006/relationships/customXml" Target="../ink/ink1089.xml"/><Relationship Id="rId242" Type="http://schemas.openxmlformats.org/officeDocument/2006/relationships/image" Target="../media/image938.png"/><Relationship Id="rId284" Type="http://schemas.openxmlformats.org/officeDocument/2006/relationships/customXml" Target="../ink/ink1012.xml"/><Relationship Id="rId491" Type="http://schemas.openxmlformats.org/officeDocument/2006/relationships/image" Target="../media/image1062.png"/><Relationship Id="rId505" Type="http://schemas.openxmlformats.org/officeDocument/2006/relationships/image" Target="../media/image1069.png"/><Relationship Id="rId37" Type="http://schemas.openxmlformats.org/officeDocument/2006/relationships/image" Target="../media/image836.png"/><Relationship Id="rId79" Type="http://schemas.openxmlformats.org/officeDocument/2006/relationships/image" Target="../media/image857.png"/><Relationship Id="rId102" Type="http://schemas.openxmlformats.org/officeDocument/2006/relationships/customXml" Target="../ink/ink918.xml"/><Relationship Id="rId144" Type="http://schemas.openxmlformats.org/officeDocument/2006/relationships/customXml" Target="../ink/ink939.xml"/><Relationship Id="rId90" Type="http://schemas.openxmlformats.org/officeDocument/2006/relationships/customXml" Target="../ink/ink912.xml"/><Relationship Id="rId186" Type="http://schemas.openxmlformats.org/officeDocument/2006/relationships/customXml" Target="../ink/ink960.xml"/><Relationship Id="rId351" Type="http://schemas.openxmlformats.org/officeDocument/2006/relationships/image" Target="../media/image991.png"/><Relationship Id="rId393" Type="http://schemas.openxmlformats.org/officeDocument/2006/relationships/image" Target="../media/image1013.png"/><Relationship Id="rId407" Type="http://schemas.openxmlformats.org/officeDocument/2006/relationships/image" Target="../media/image1020.png"/><Relationship Id="rId449" Type="http://schemas.openxmlformats.org/officeDocument/2006/relationships/image" Target="../media/image1041.png"/><Relationship Id="rId211" Type="http://schemas.openxmlformats.org/officeDocument/2006/relationships/customXml" Target="../ink/ink973.xml"/><Relationship Id="rId253" Type="http://schemas.openxmlformats.org/officeDocument/2006/relationships/image" Target="../media/image942.png"/><Relationship Id="rId295" Type="http://schemas.openxmlformats.org/officeDocument/2006/relationships/image" Target="../media/image963.png"/><Relationship Id="rId309" Type="http://schemas.openxmlformats.org/officeDocument/2006/relationships/image" Target="../media/image970.png"/><Relationship Id="rId460" Type="http://schemas.openxmlformats.org/officeDocument/2006/relationships/customXml" Target="../ink/ink1100.xml"/><Relationship Id="rId516" Type="http://schemas.openxmlformats.org/officeDocument/2006/relationships/image" Target="../media/image1074.png"/><Relationship Id="rId48" Type="http://schemas.openxmlformats.org/officeDocument/2006/relationships/customXml" Target="../ink/ink891.xml"/><Relationship Id="rId113" Type="http://schemas.openxmlformats.org/officeDocument/2006/relationships/image" Target="../media/image874.png"/><Relationship Id="rId320" Type="http://schemas.openxmlformats.org/officeDocument/2006/relationships/customXml" Target="../ink/ink1030.xml"/><Relationship Id="rId155" Type="http://schemas.openxmlformats.org/officeDocument/2006/relationships/image" Target="../media/image895.png"/><Relationship Id="rId197" Type="http://schemas.openxmlformats.org/officeDocument/2006/relationships/customXml" Target="../ink/ink966.xml"/><Relationship Id="rId362" Type="http://schemas.openxmlformats.org/officeDocument/2006/relationships/customXml" Target="../ink/ink1051.xml"/><Relationship Id="rId418" Type="http://schemas.openxmlformats.org/officeDocument/2006/relationships/customXml" Target="../ink/ink1079.xml"/><Relationship Id="rId222" Type="http://schemas.openxmlformats.org/officeDocument/2006/relationships/image" Target="../media/image928.png"/><Relationship Id="rId264" Type="http://schemas.openxmlformats.org/officeDocument/2006/relationships/customXml" Target="../ink/ink1002.xml"/><Relationship Id="rId471" Type="http://schemas.openxmlformats.org/officeDocument/2006/relationships/image" Target="../media/image1052.png"/><Relationship Id="rId17" Type="http://schemas.openxmlformats.org/officeDocument/2006/relationships/image" Target="../media/image826.png"/><Relationship Id="rId59" Type="http://schemas.openxmlformats.org/officeDocument/2006/relationships/image" Target="../media/image847.png"/><Relationship Id="rId124" Type="http://schemas.openxmlformats.org/officeDocument/2006/relationships/customXml" Target="../ink/ink929.xml"/><Relationship Id="rId527" Type="http://schemas.openxmlformats.org/officeDocument/2006/relationships/customXml" Target="../ink/ink1134.xml"/><Relationship Id="rId70" Type="http://schemas.openxmlformats.org/officeDocument/2006/relationships/customXml" Target="../ink/ink902.xml"/><Relationship Id="rId166" Type="http://schemas.openxmlformats.org/officeDocument/2006/relationships/customXml" Target="../ink/ink950.xml"/><Relationship Id="rId331" Type="http://schemas.openxmlformats.org/officeDocument/2006/relationships/image" Target="../media/image981.png"/><Relationship Id="rId373" Type="http://schemas.openxmlformats.org/officeDocument/2006/relationships/image" Target="../media/image1003.png"/><Relationship Id="rId429" Type="http://schemas.openxmlformats.org/officeDocument/2006/relationships/image" Target="../media/image1031.png"/><Relationship Id="rId1" Type="http://schemas.openxmlformats.org/officeDocument/2006/relationships/slideLayout" Target="../slideLayouts/slideLayout21.xml"/><Relationship Id="rId233" Type="http://schemas.openxmlformats.org/officeDocument/2006/relationships/customXml" Target="../ink/ink985.xml"/><Relationship Id="rId440" Type="http://schemas.openxmlformats.org/officeDocument/2006/relationships/customXml" Target="../ink/ink1090.xml"/><Relationship Id="rId28" Type="http://schemas.openxmlformats.org/officeDocument/2006/relationships/customXml" Target="../ink/ink881.xml"/><Relationship Id="rId275" Type="http://schemas.openxmlformats.org/officeDocument/2006/relationships/image" Target="../media/image953.png"/><Relationship Id="rId300" Type="http://schemas.openxmlformats.org/officeDocument/2006/relationships/customXml" Target="../ink/ink1020.xml"/><Relationship Id="rId482" Type="http://schemas.openxmlformats.org/officeDocument/2006/relationships/customXml" Target="../ink/ink1111.xml"/><Relationship Id="rId81" Type="http://schemas.openxmlformats.org/officeDocument/2006/relationships/image" Target="../media/image858.png"/><Relationship Id="rId135" Type="http://schemas.openxmlformats.org/officeDocument/2006/relationships/image" Target="../media/image885.png"/><Relationship Id="rId177" Type="http://schemas.openxmlformats.org/officeDocument/2006/relationships/image" Target="../media/image906.png"/><Relationship Id="rId342" Type="http://schemas.openxmlformats.org/officeDocument/2006/relationships/customXml" Target="../ink/ink1041.xml"/><Relationship Id="rId384" Type="http://schemas.openxmlformats.org/officeDocument/2006/relationships/customXml" Target="../ink/ink1062.xml"/><Relationship Id="rId202" Type="http://schemas.openxmlformats.org/officeDocument/2006/relationships/image" Target="../media/image919.png"/><Relationship Id="rId244" Type="http://schemas.openxmlformats.org/officeDocument/2006/relationships/image" Target="../media/image939.png"/><Relationship Id="rId39" Type="http://schemas.openxmlformats.org/officeDocument/2006/relationships/image" Target="../media/image837.png"/><Relationship Id="rId286" Type="http://schemas.openxmlformats.org/officeDocument/2006/relationships/customXml" Target="../ink/ink1013.xml"/><Relationship Id="rId451" Type="http://schemas.openxmlformats.org/officeDocument/2006/relationships/image" Target="../media/image1042.png"/><Relationship Id="rId493" Type="http://schemas.openxmlformats.org/officeDocument/2006/relationships/image" Target="../media/image1063.png"/><Relationship Id="rId507" Type="http://schemas.openxmlformats.org/officeDocument/2006/relationships/customXml" Target="../ink/ink1124.xml"/><Relationship Id="rId50" Type="http://schemas.openxmlformats.org/officeDocument/2006/relationships/customXml" Target="../ink/ink892.xml"/><Relationship Id="rId104" Type="http://schemas.openxmlformats.org/officeDocument/2006/relationships/customXml" Target="../ink/ink919.xml"/><Relationship Id="rId146" Type="http://schemas.openxmlformats.org/officeDocument/2006/relationships/customXml" Target="../ink/ink940.xml"/><Relationship Id="rId188" Type="http://schemas.openxmlformats.org/officeDocument/2006/relationships/customXml" Target="../ink/ink961.xml"/><Relationship Id="rId311" Type="http://schemas.openxmlformats.org/officeDocument/2006/relationships/image" Target="../media/image971.png"/><Relationship Id="rId353" Type="http://schemas.openxmlformats.org/officeDocument/2006/relationships/image" Target="../media/image992.png"/><Relationship Id="rId395" Type="http://schemas.openxmlformats.org/officeDocument/2006/relationships/image" Target="../media/image1014.png"/><Relationship Id="rId409" Type="http://schemas.openxmlformats.org/officeDocument/2006/relationships/image" Target="../media/image1021.png"/><Relationship Id="rId92" Type="http://schemas.openxmlformats.org/officeDocument/2006/relationships/customXml" Target="../ink/ink913.xml"/><Relationship Id="rId213" Type="http://schemas.openxmlformats.org/officeDocument/2006/relationships/customXml" Target="../ink/ink975.xml"/><Relationship Id="rId420" Type="http://schemas.openxmlformats.org/officeDocument/2006/relationships/customXml" Target="../ink/ink1080.xml"/><Relationship Id="rId255" Type="http://schemas.openxmlformats.org/officeDocument/2006/relationships/image" Target="../media/image943.png"/><Relationship Id="rId297" Type="http://schemas.openxmlformats.org/officeDocument/2006/relationships/image" Target="../media/image964.png"/><Relationship Id="rId462" Type="http://schemas.openxmlformats.org/officeDocument/2006/relationships/customXml" Target="../ink/ink1101.xml"/><Relationship Id="rId518" Type="http://schemas.openxmlformats.org/officeDocument/2006/relationships/image" Target="../media/image1075.png"/><Relationship Id="rId115" Type="http://schemas.openxmlformats.org/officeDocument/2006/relationships/image" Target="../media/image875.png"/><Relationship Id="rId157" Type="http://schemas.openxmlformats.org/officeDocument/2006/relationships/image" Target="../media/image896.png"/><Relationship Id="rId322" Type="http://schemas.openxmlformats.org/officeDocument/2006/relationships/customXml" Target="../ink/ink1031.xml"/><Relationship Id="rId364" Type="http://schemas.openxmlformats.org/officeDocument/2006/relationships/customXml" Target="../ink/ink1052.xml"/><Relationship Id="rId61" Type="http://schemas.openxmlformats.org/officeDocument/2006/relationships/image" Target="../media/image848.png"/><Relationship Id="rId199" Type="http://schemas.openxmlformats.org/officeDocument/2006/relationships/customXml" Target="../ink/ink967.xml"/><Relationship Id="rId19" Type="http://schemas.openxmlformats.org/officeDocument/2006/relationships/image" Target="../media/image827.png"/><Relationship Id="rId224" Type="http://schemas.openxmlformats.org/officeDocument/2006/relationships/image" Target="../media/image929.png"/><Relationship Id="rId266" Type="http://schemas.openxmlformats.org/officeDocument/2006/relationships/customXml" Target="../ink/ink1003.xml"/><Relationship Id="rId431" Type="http://schemas.openxmlformats.org/officeDocument/2006/relationships/image" Target="../media/image1032.png"/><Relationship Id="rId473" Type="http://schemas.openxmlformats.org/officeDocument/2006/relationships/image" Target="../media/image1053.png"/><Relationship Id="rId529" Type="http://schemas.openxmlformats.org/officeDocument/2006/relationships/customXml" Target="../ink/ink1135.xml"/><Relationship Id="rId30" Type="http://schemas.openxmlformats.org/officeDocument/2006/relationships/customXml" Target="../ink/ink882.xml"/><Relationship Id="rId126" Type="http://schemas.openxmlformats.org/officeDocument/2006/relationships/customXml" Target="../ink/ink930.xml"/><Relationship Id="rId168" Type="http://schemas.openxmlformats.org/officeDocument/2006/relationships/customXml" Target="../ink/ink951.xml"/><Relationship Id="rId333" Type="http://schemas.openxmlformats.org/officeDocument/2006/relationships/image" Target="../media/image982.png"/><Relationship Id="rId72" Type="http://schemas.openxmlformats.org/officeDocument/2006/relationships/customXml" Target="../ink/ink903.xml"/><Relationship Id="rId375" Type="http://schemas.openxmlformats.org/officeDocument/2006/relationships/image" Target="../media/image1004.png"/><Relationship Id="rId3" Type="http://schemas.openxmlformats.org/officeDocument/2006/relationships/customXml" Target="../ink/ink867.xml"/><Relationship Id="rId235" Type="http://schemas.openxmlformats.org/officeDocument/2006/relationships/customXml" Target="../ink/ink986.xml"/><Relationship Id="rId277" Type="http://schemas.openxmlformats.org/officeDocument/2006/relationships/image" Target="../media/image954.png"/><Relationship Id="rId400" Type="http://schemas.openxmlformats.org/officeDocument/2006/relationships/customXml" Target="../ink/ink1070.xml"/><Relationship Id="rId442" Type="http://schemas.openxmlformats.org/officeDocument/2006/relationships/customXml" Target="../ink/ink1091.xml"/><Relationship Id="rId484" Type="http://schemas.openxmlformats.org/officeDocument/2006/relationships/customXml" Target="../ink/ink1112.xml"/><Relationship Id="rId137" Type="http://schemas.openxmlformats.org/officeDocument/2006/relationships/image" Target="../media/image886.png"/><Relationship Id="rId302" Type="http://schemas.openxmlformats.org/officeDocument/2006/relationships/customXml" Target="../ink/ink1021.xml"/><Relationship Id="rId344" Type="http://schemas.openxmlformats.org/officeDocument/2006/relationships/customXml" Target="../ink/ink1042.xml"/><Relationship Id="rId41" Type="http://schemas.openxmlformats.org/officeDocument/2006/relationships/image" Target="../media/image838.png"/><Relationship Id="rId83" Type="http://schemas.openxmlformats.org/officeDocument/2006/relationships/image" Target="../media/image859.png"/><Relationship Id="rId179" Type="http://schemas.openxmlformats.org/officeDocument/2006/relationships/image" Target="../media/image907.png"/><Relationship Id="rId386" Type="http://schemas.openxmlformats.org/officeDocument/2006/relationships/customXml" Target="../ink/ink1063.xml"/><Relationship Id="rId190" Type="http://schemas.openxmlformats.org/officeDocument/2006/relationships/image" Target="../media/image912.png"/><Relationship Id="rId204" Type="http://schemas.openxmlformats.org/officeDocument/2006/relationships/image" Target="../media/image920.png"/><Relationship Id="rId246" Type="http://schemas.openxmlformats.org/officeDocument/2006/relationships/customXml" Target="../ink/ink992.xml"/><Relationship Id="rId288" Type="http://schemas.openxmlformats.org/officeDocument/2006/relationships/customXml" Target="../ink/ink1014.xml"/><Relationship Id="rId411" Type="http://schemas.openxmlformats.org/officeDocument/2006/relationships/image" Target="../media/image1022.png"/><Relationship Id="rId453" Type="http://schemas.openxmlformats.org/officeDocument/2006/relationships/image" Target="../media/image1043.png"/><Relationship Id="rId509" Type="http://schemas.openxmlformats.org/officeDocument/2006/relationships/customXml" Target="../ink/ink1125.xml"/><Relationship Id="rId106" Type="http://schemas.openxmlformats.org/officeDocument/2006/relationships/customXml" Target="../ink/ink920.xml"/><Relationship Id="rId313" Type="http://schemas.openxmlformats.org/officeDocument/2006/relationships/image" Target="../media/image972.png"/><Relationship Id="rId495" Type="http://schemas.openxmlformats.org/officeDocument/2006/relationships/image" Target="../media/image1064.png"/><Relationship Id="rId10" Type="http://schemas.openxmlformats.org/officeDocument/2006/relationships/customXml" Target="../ink/ink872.xml"/><Relationship Id="rId52" Type="http://schemas.openxmlformats.org/officeDocument/2006/relationships/customXml" Target="../ink/ink893.xml"/><Relationship Id="rId94" Type="http://schemas.openxmlformats.org/officeDocument/2006/relationships/customXml" Target="../ink/ink914.xml"/><Relationship Id="rId148" Type="http://schemas.openxmlformats.org/officeDocument/2006/relationships/customXml" Target="../ink/ink941.xml"/><Relationship Id="rId355" Type="http://schemas.openxmlformats.org/officeDocument/2006/relationships/image" Target="../media/image993.png"/><Relationship Id="rId397" Type="http://schemas.openxmlformats.org/officeDocument/2006/relationships/image" Target="../media/image1015.png"/><Relationship Id="rId520" Type="http://schemas.openxmlformats.org/officeDocument/2006/relationships/image" Target="../media/image1076.png"/><Relationship Id="rId215" Type="http://schemas.openxmlformats.org/officeDocument/2006/relationships/customXml" Target="../ink/ink976.xml"/><Relationship Id="rId257" Type="http://schemas.openxmlformats.org/officeDocument/2006/relationships/image" Target="../media/image944.png"/><Relationship Id="rId422" Type="http://schemas.openxmlformats.org/officeDocument/2006/relationships/customXml" Target="../ink/ink1081.xml"/><Relationship Id="rId464" Type="http://schemas.openxmlformats.org/officeDocument/2006/relationships/customXml" Target="../ink/ink1102.xml"/><Relationship Id="rId299" Type="http://schemas.openxmlformats.org/officeDocument/2006/relationships/image" Target="../media/image965.png"/><Relationship Id="rId63" Type="http://schemas.openxmlformats.org/officeDocument/2006/relationships/image" Target="../media/image849.png"/><Relationship Id="rId159" Type="http://schemas.openxmlformats.org/officeDocument/2006/relationships/image" Target="../media/image897.png"/><Relationship Id="rId366" Type="http://schemas.openxmlformats.org/officeDocument/2006/relationships/customXml" Target="../ink/ink1053.xml"/><Relationship Id="rId226" Type="http://schemas.openxmlformats.org/officeDocument/2006/relationships/image" Target="../media/image930.png"/><Relationship Id="rId433" Type="http://schemas.openxmlformats.org/officeDocument/2006/relationships/image" Target="../media/image1033.png"/><Relationship Id="rId74" Type="http://schemas.openxmlformats.org/officeDocument/2006/relationships/customXml" Target="../ink/ink904.xml"/><Relationship Id="rId377" Type="http://schemas.openxmlformats.org/officeDocument/2006/relationships/image" Target="../media/image1005.png"/><Relationship Id="rId500" Type="http://schemas.openxmlformats.org/officeDocument/2006/relationships/customXml" Target="../ink/ink1120.xml"/><Relationship Id="rId5" Type="http://schemas.openxmlformats.org/officeDocument/2006/relationships/customXml" Target="../ink/ink868.xml"/><Relationship Id="rId237" Type="http://schemas.openxmlformats.org/officeDocument/2006/relationships/customXml" Target="../ink/ink98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49.xml"/><Relationship Id="rId21" Type="http://schemas.openxmlformats.org/officeDocument/2006/relationships/image" Target="../media/image1091.png"/><Relationship Id="rId42" Type="http://schemas.openxmlformats.org/officeDocument/2006/relationships/customXml" Target="../ink/ink1157.xml"/><Relationship Id="rId47" Type="http://schemas.openxmlformats.org/officeDocument/2006/relationships/image" Target="../media/image1104.png"/><Relationship Id="rId63" Type="http://schemas.openxmlformats.org/officeDocument/2006/relationships/image" Target="../media/image1111.png"/><Relationship Id="rId68" Type="http://schemas.openxmlformats.org/officeDocument/2006/relationships/customXml" Target="../ink/ink1170.xml"/><Relationship Id="rId84" Type="http://schemas.openxmlformats.org/officeDocument/2006/relationships/customXml" Target="../ink/ink1178.xml"/><Relationship Id="rId89" Type="http://schemas.openxmlformats.org/officeDocument/2006/relationships/image" Target="../media/image1124.png"/><Relationship Id="rId16" Type="http://schemas.openxmlformats.org/officeDocument/2006/relationships/customXml" Target="../ink/ink1144.xml"/><Relationship Id="rId11" Type="http://schemas.openxmlformats.org/officeDocument/2006/relationships/image" Target="../media/image1086.png"/><Relationship Id="rId32" Type="http://schemas.openxmlformats.org/officeDocument/2006/relationships/customXml" Target="../ink/ink1152.xml"/><Relationship Id="rId37" Type="http://schemas.openxmlformats.org/officeDocument/2006/relationships/image" Target="../media/image1099.png"/><Relationship Id="rId53" Type="http://schemas.openxmlformats.org/officeDocument/2006/relationships/image" Target="../media/image1107.png"/><Relationship Id="rId58" Type="http://schemas.openxmlformats.org/officeDocument/2006/relationships/customXml" Target="../ink/ink1165.xml"/><Relationship Id="rId74" Type="http://schemas.openxmlformats.org/officeDocument/2006/relationships/customXml" Target="../ink/ink1173.xml"/><Relationship Id="rId79" Type="http://schemas.openxmlformats.org/officeDocument/2006/relationships/image" Target="../media/image1119.png"/><Relationship Id="rId102" Type="http://schemas.openxmlformats.org/officeDocument/2006/relationships/customXml" Target="../ink/ink1187.xml"/><Relationship Id="rId5" Type="http://schemas.openxmlformats.org/officeDocument/2006/relationships/image" Target="../media/image1083.png"/><Relationship Id="rId90" Type="http://schemas.openxmlformats.org/officeDocument/2006/relationships/customXml" Target="../ink/ink1181.xml"/><Relationship Id="rId95" Type="http://schemas.openxmlformats.org/officeDocument/2006/relationships/image" Target="../media/image1127.png"/><Relationship Id="rId22" Type="http://schemas.openxmlformats.org/officeDocument/2006/relationships/customXml" Target="../ink/ink1147.xml"/><Relationship Id="rId27" Type="http://schemas.openxmlformats.org/officeDocument/2006/relationships/image" Target="../media/image1094.png"/><Relationship Id="rId43" Type="http://schemas.openxmlformats.org/officeDocument/2006/relationships/image" Target="../media/image1102.png"/><Relationship Id="rId48" Type="http://schemas.openxmlformats.org/officeDocument/2006/relationships/customXml" Target="../ink/ink1160.xml"/><Relationship Id="rId64" Type="http://schemas.openxmlformats.org/officeDocument/2006/relationships/customXml" Target="../ink/ink1168.xml"/><Relationship Id="rId69" Type="http://schemas.openxmlformats.org/officeDocument/2006/relationships/image" Target="../media/image1114.png"/><Relationship Id="rId80" Type="http://schemas.openxmlformats.org/officeDocument/2006/relationships/customXml" Target="../ink/ink1176.xml"/><Relationship Id="rId85" Type="http://schemas.openxmlformats.org/officeDocument/2006/relationships/image" Target="../media/image1122.png"/><Relationship Id="rId12" Type="http://schemas.openxmlformats.org/officeDocument/2006/relationships/customXml" Target="../ink/ink1142.xml"/><Relationship Id="rId17" Type="http://schemas.openxmlformats.org/officeDocument/2006/relationships/image" Target="../media/image1089.png"/><Relationship Id="rId33" Type="http://schemas.openxmlformats.org/officeDocument/2006/relationships/image" Target="../media/image1097.png"/><Relationship Id="rId38" Type="http://schemas.openxmlformats.org/officeDocument/2006/relationships/customXml" Target="../ink/ink1155.xml"/><Relationship Id="rId59" Type="http://schemas.openxmlformats.org/officeDocument/2006/relationships/image" Target="../media/image1110.png"/><Relationship Id="rId103" Type="http://schemas.openxmlformats.org/officeDocument/2006/relationships/image" Target="../media/image1131.png"/><Relationship Id="rId20" Type="http://schemas.openxmlformats.org/officeDocument/2006/relationships/customXml" Target="../ink/ink1146.xml"/><Relationship Id="rId41" Type="http://schemas.openxmlformats.org/officeDocument/2006/relationships/image" Target="../media/image1101.png"/><Relationship Id="rId54" Type="http://schemas.openxmlformats.org/officeDocument/2006/relationships/customXml" Target="../ink/ink1163.xml"/><Relationship Id="rId62" Type="http://schemas.openxmlformats.org/officeDocument/2006/relationships/customXml" Target="../ink/ink1167.xml"/><Relationship Id="rId70" Type="http://schemas.openxmlformats.org/officeDocument/2006/relationships/customXml" Target="../ink/ink1171.xml"/><Relationship Id="rId75" Type="http://schemas.openxmlformats.org/officeDocument/2006/relationships/image" Target="../media/image1117.png"/><Relationship Id="rId83" Type="http://schemas.openxmlformats.org/officeDocument/2006/relationships/image" Target="../media/image1121.png"/><Relationship Id="rId88" Type="http://schemas.openxmlformats.org/officeDocument/2006/relationships/customXml" Target="../ink/ink1180.xml"/><Relationship Id="rId91" Type="http://schemas.openxmlformats.org/officeDocument/2006/relationships/image" Target="../media/image1125.png"/><Relationship Id="rId96" Type="http://schemas.openxmlformats.org/officeDocument/2006/relationships/customXml" Target="../ink/ink118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139.xml"/><Relationship Id="rId15" Type="http://schemas.openxmlformats.org/officeDocument/2006/relationships/image" Target="../media/image1088.png"/><Relationship Id="rId23" Type="http://schemas.openxmlformats.org/officeDocument/2006/relationships/image" Target="../media/image1092.png"/><Relationship Id="rId28" Type="http://schemas.openxmlformats.org/officeDocument/2006/relationships/customXml" Target="../ink/ink1150.xml"/><Relationship Id="rId36" Type="http://schemas.openxmlformats.org/officeDocument/2006/relationships/customXml" Target="../ink/ink1154.xml"/><Relationship Id="rId49" Type="http://schemas.openxmlformats.org/officeDocument/2006/relationships/image" Target="../media/image1105.png"/><Relationship Id="rId57" Type="http://schemas.openxmlformats.org/officeDocument/2006/relationships/image" Target="../media/image1109.png"/><Relationship Id="rId10" Type="http://schemas.openxmlformats.org/officeDocument/2006/relationships/customXml" Target="../ink/ink1141.xml"/><Relationship Id="rId31" Type="http://schemas.openxmlformats.org/officeDocument/2006/relationships/image" Target="../media/image1096.png"/><Relationship Id="rId44" Type="http://schemas.openxmlformats.org/officeDocument/2006/relationships/customXml" Target="../ink/ink1158.xml"/><Relationship Id="rId52" Type="http://schemas.openxmlformats.org/officeDocument/2006/relationships/customXml" Target="../ink/ink1162.xml"/><Relationship Id="rId60" Type="http://schemas.openxmlformats.org/officeDocument/2006/relationships/customXml" Target="../ink/ink1166.xml"/><Relationship Id="rId65" Type="http://schemas.openxmlformats.org/officeDocument/2006/relationships/image" Target="../media/image1112.png"/><Relationship Id="rId73" Type="http://schemas.openxmlformats.org/officeDocument/2006/relationships/image" Target="../media/image1116.png"/><Relationship Id="rId78" Type="http://schemas.openxmlformats.org/officeDocument/2006/relationships/customXml" Target="../ink/ink1175.xml"/><Relationship Id="rId81" Type="http://schemas.openxmlformats.org/officeDocument/2006/relationships/image" Target="../media/image1120.png"/><Relationship Id="rId86" Type="http://schemas.openxmlformats.org/officeDocument/2006/relationships/customXml" Target="../ink/ink1179.xml"/><Relationship Id="rId94" Type="http://schemas.openxmlformats.org/officeDocument/2006/relationships/customXml" Target="../ink/ink1183.xml"/><Relationship Id="rId99" Type="http://schemas.openxmlformats.org/officeDocument/2006/relationships/image" Target="../media/image1129.png"/><Relationship Id="rId101" Type="http://schemas.openxmlformats.org/officeDocument/2006/relationships/image" Target="../media/image1130.png"/><Relationship Id="rId4" Type="http://schemas.openxmlformats.org/officeDocument/2006/relationships/customXml" Target="../ink/ink1138.xml"/><Relationship Id="rId9" Type="http://schemas.openxmlformats.org/officeDocument/2006/relationships/image" Target="../media/image1085.png"/><Relationship Id="rId13" Type="http://schemas.openxmlformats.org/officeDocument/2006/relationships/image" Target="../media/image1087.png"/><Relationship Id="rId18" Type="http://schemas.openxmlformats.org/officeDocument/2006/relationships/customXml" Target="../ink/ink1145.xml"/><Relationship Id="rId39" Type="http://schemas.openxmlformats.org/officeDocument/2006/relationships/image" Target="../media/image1100.png"/><Relationship Id="rId34" Type="http://schemas.openxmlformats.org/officeDocument/2006/relationships/customXml" Target="../ink/ink1153.xml"/><Relationship Id="rId50" Type="http://schemas.openxmlformats.org/officeDocument/2006/relationships/customXml" Target="../ink/ink1161.xml"/><Relationship Id="rId55" Type="http://schemas.openxmlformats.org/officeDocument/2006/relationships/image" Target="../media/image1108.png"/><Relationship Id="rId76" Type="http://schemas.openxmlformats.org/officeDocument/2006/relationships/customXml" Target="../ink/ink1174.xml"/><Relationship Id="rId97" Type="http://schemas.openxmlformats.org/officeDocument/2006/relationships/image" Target="../media/image1128.png"/><Relationship Id="rId104" Type="http://schemas.openxmlformats.org/officeDocument/2006/relationships/customXml" Target="../ink/ink1188.xml"/><Relationship Id="rId7" Type="http://schemas.openxmlformats.org/officeDocument/2006/relationships/image" Target="../media/image1084.png"/><Relationship Id="rId71" Type="http://schemas.openxmlformats.org/officeDocument/2006/relationships/image" Target="../media/image1115.png"/><Relationship Id="rId92" Type="http://schemas.openxmlformats.org/officeDocument/2006/relationships/customXml" Target="../ink/ink1182.xml"/><Relationship Id="rId2" Type="http://schemas.openxmlformats.org/officeDocument/2006/relationships/image" Target="../media/image4210.png"/><Relationship Id="rId29" Type="http://schemas.openxmlformats.org/officeDocument/2006/relationships/image" Target="../media/image1095.png"/><Relationship Id="rId24" Type="http://schemas.openxmlformats.org/officeDocument/2006/relationships/customXml" Target="../ink/ink1148.xml"/><Relationship Id="rId40" Type="http://schemas.openxmlformats.org/officeDocument/2006/relationships/customXml" Target="../ink/ink1156.xml"/><Relationship Id="rId45" Type="http://schemas.openxmlformats.org/officeDocument/2006/relationships/image" Target="../media/image1103.png"/><Relationship Id="rId66" Type="http://schemas.openxmlformats.org/officeDocument/2006/relationships/customXml" Target="../ink/ink1169.xml"/><Relationship Id="rId87" Type="http://schemas.openxmlformats.org/officeDocument/2006/relationships/image" Target="../media/image1123.png"/><Relationship Id="rId61" Type="http://schemas.openxmlformats.org/officeDocument/2006/relationships/image" Target="../media/image600.png"/><Relationship Id="rId82" Type="http://schemas.openxmlformats.org/officeDocument/2006/relationships/customXml" Target="../ink/ink1177.xml"/><Relationship Id="rId19" Type="http://schemas.openxmlformats.org/officeDocument/2006/relationships/image" Target="../media/image1090.png"/><Relationship Id="rId14" Type="http://schemas.openxmlformats.org/officeDocument/2006/relationships/customXml" Target="../ink/ink1143.xml"/><Relationship Id="rId30" Type="http://schemas.openxmlformats.org/officeDocument/2006/relationships/customXml" Target="../ink/ink1151.xml"/><Relationship Id="rId35" Type="http://schemas.openxmlformats.org/officeDocument/2006/relationships/image" Target="../media/image1098.png"/><Relationship Id="rId56" Type="http://schemas.openxmlformats.org/officeDocument/2006/relationships/customXml" Target="../ink/ink1164.xml"/><Relationship Id="rId77" Type="http://schemas.openxmlformats.org/officeDocument/2006/relationships/image" Target="../media/image1118.png"/><Relationship Id="rId100" Type="http://schemas.openxmlformats.org/officeDocument/2006/relationships/customXml" Target="../ink/ink1186.xml"/><Relationship Id="rId105" Type="http://schemas.openxmlformats.org/officeDocument/2006/relationships/image" Target="../media/image1132.png"/><Relationship Id="rId8" Type="http://schemas.openxmlformats.org/officeDocument/2006/relationships/customXml" Target="../ink/ink1140.xml"/><Relationship Id="rId51" Type="http://schemas.openxmlformats.org/officeDocument/2006/relationships/image" Target="../media/image1106.png"/><Relationship Id="rId72" Type="http://schemas.openxmlformats.org/officeDocument/2006/relationships/customXml" Target="../ink/ink1172.xml"/><Relationship Id="rId93" Type="http://schemas.openxmlformats.org/officeDocument/2006/relationships/image" Target="../media/image1126.png"/><Relationship Id="rId98" Type="http://schemas.openxmlformats.org/officeDocument/2006/relationships/customXml" Target="../ink/ink1185.xml"/><Relationship Id="rId3" Type="http://schemas.openxmlformats.org/officeDocument/2006/relationships/image" Target="../media/image2700.png"/><Relationship Id="rId25" Type="http://schemas.openxmlformats.org/officeDocument/2006/relationships/image" Target="../media/image1093.png"/><Relationship Id="rId46" Type="http://schemas.openxmlformats.org/officeDocument/2006/relationships/customXml" Target="../ink/ink1159.xml"/><Relationship Id="rId67" Type="http://schemas.openxmlformats.org/officeDocument/2006/relationships/image" Target="../media/image1113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48.xml"/><Relationship Id="rId21" Type="http://schemas.openxmlformats.org/officeDocument/2006/relationships/customXml" Target="../ink/ink1198.xml"/><Relationship Id="rId324" Type="http://schemas.openxmlformats.org/officeDocument/2006/relationships/customXml" Target="../ink/ink1356.xml"/><Relationship Id="rId531" Type="http://schemas.openxmlformats.org/officeDocument/2006/relationships/image" Target="../media/image1388.png"/><Relationship Id="rId170" Type="http://schemas.openxmlformats.org/officeDocument/2006/relationships/image" Target="../media/image1213.png"/><Relationship Id="rId268" Type="http://schemas.openxmlformats.org/officeDocument/2006/relationships/customXml" Target="../ink/ink1328.xml"/><Relationship Id="rId475" Type="http://schemas.openxmlformats.org/officeDocument/2006/relationships/image" Target="../media/image1361.png"/><Relationship Id="rId32" Type="http://schemas.openxmlformats.org/officeDocument/2006/relationships/image" Target="../media/image721.png"/><Relationship Id="rId128" Type="http://schemas.openxmlformats.org/officeDocument/2006/relationships/customXml" Target="../ink/ink1254.xml"/><Relationship Id="rId335" Type="http://schemas.openxmlformats.org/officeDocument/2006/relationships/customXml" Target="../ink/ink1362.xml"/><Relationship Id="rId542" Type="http://schemas.openxmlformats.org/officeDocument/2006/relationships/customXml" Target="../ink/ink1470.xml"/><Relationship Id="rId181" Type="http://schemas.openxmlformats.org/officeDocument/2006/relationships/image" Target="../media/image1218.png"/><Relationship Id="rId402" Type="http://schemas.openxmlformats.org/officeDocument/2006/relationships/customXml" Target="../ink/ink1397.xml"/><Relationship Id="rId279" Type="http://schemas.openxmlformats.org/officeDocument/2006/relationships/image" Target="../media/image1264.png"/><Relationship Id="rId486" Type="http://schemas.openxmlformats.org/officeDocument/2006/relationships/customXml" Target="../ink/ink1440.xml"/><Relationship Id="rId43" Type="http://schemas.openxmlformats.org/officeDocument/2006/relationships/customXml" Target="../ink/ink1209.xml"/><Relationship Id="rId139" Type="http://schemas.openxmlformats.org/officeDocument/2006/relationships/image" Target="../media/image1196.png"/><Relationship Id="rId346" Type="http://schemas.openxmlformats.org/officeDocument/2006/relationships/image" Target="../media/image1296.png"/><Relationship Id="rId85" Type="http://schemas.openxmlformats.org/officeDocument/2006/relationships/customXml" Target="../ink/ink1231.xml"/><Relationship Id="rId150" Type="http://schemas.openxmlformats.org/officeDocument/2006/relationships/image" Target="../media/image1202.png"/><Relationship Id="rId192" Type="http://schemas.openxmlformats.org/officeDocument/2006/relationships/image" Target="../media/image1223.png"/><Relationship Id="rId206" Type="http://schemas.openxmlformats.org/officeDocument/2006/relationships/image" Target="../media/image1230.png"/><Relationship Id="rId413" Type="http://schemas.openxmlformats.org/officeDocument/2006/relationships/customXml" Target="../ink/ink1403.xml"/><Relationship Id="rId248" Type="http://schemas.openxmlformats.org/officeDocument/2006/relationships/customXml" Target="../ink/ink1318.xml"/><Relationship Id="rId455" Type="http://schemas.openxmlformats.org/officeDocument/2006/relationships/customXml" Target="../ink/ink1424.xml"/><Relationship Id="rId497" Type="http://schemas.openxmlformats.org/officeDocument/2006/relationships/image" Target="../media/image1372.png"/><Relationship Id="rId12" Type="http://schemas.openxmlformats.org/officeDocument/2006/relationships/image" Target="../media/image1138.png"/><Relationship Id="rId108" Type="http://schemas.openxmlformats.org/officeDocument/2006/relationships/image" Target="../media/image1181.png"/><Relationship Id="rId315" Type="http://schemas.openxmlformats.org/officeDocument/2006/relationships/image" Target="../media/image1282.png"/><Relationship Id="rId357" Type="http://schemas.openxmlformats.org/officeDocument/2006/relationships/customXml" Target="../ink/ink1374.xml"/><Relationship Id="rId522" Type="http://schemas.openxmlformats.org/officeDocument/2006/relationships/customXml" Target="../ink/ink1459.xml"/><Relationship Id="rId54" Type="http://schemas.openxmlformats.org/officeDocument/2006/relationships/image" Target="../media/image1158.png"/><Relationship Id="rId96" Type="http://schemas.openxmlformats.org/officeDocument/2006/relationships/customXml" Target="../ink/ink1237.xml"/><Relationship Id="rId161" Type="http://schemas.openxmlformats.org/officeDocument/2006/relationships/customXml" Target="../ink/ink1271.xml"/><Relationship Id="rId217" Type="http://schemas.openxmlformats.org/officeDocument/2006/relationships/customXml" Target="../ink/ink1301.xml"/><Relationship Id="rId399" Type="http://schemas.openxmlformats.org/officeDocument/2006/relationships/customXml" Target="../ink/ink1395.xml"/><Relationship Id="rId259" Type="http://schemas.openxmlformats.org/officeDocument/2006/relationships/image" Target="../media/image1254.png"/><Relationship Id="rId424" Type="http://schemas.openxmlformats.org/officeDocument/2006/relationships/image" Target="../media/image1336.png"/><Relationship Id="rId466" Type="http://schemas.openxmlformats.org/officeDocument/2006/relationships/customXml" Target="../ink/ink1430.xml"/><Relationship Id="rId23" Type="http://schemas.openxmlformats.org/officeDocument/2006/relationships/customXml" Target="../ink/ink1199.xml"/><Relationship Id="rId119" Type="http://schemas.openxmlformats.org/officeDocument/2006/relationships/customXml" Target="../ink/ink1249.xml"/><Relationship Id="rId270" Type="http://schemas.openxmlformats.org/officeDocument/2006/relationships/customXml" Target="../ink/ink1329.xml"/><Relationship Id="rId326" Type="http://schemas.openxmlformats.org/officeDocument/2006/relationships/customXml" Target="../ink/ink1357.xml"/><Relationship Id="rId533" Type="http://schemas.openxmlformats.org/officeDocument/2006/relationships/image" Target="../media/image1389.png"/><Relationship Id="rId65" Type="http://schemas.openxmlformats.org/officeDocument/2006/relationships/customXml" Target="../ink/ink1220.xml"/><Relationship Id="rId130" Type="http://schemas.openxmlformats.org/officeDocument/2006/relationships/customXml" Target="../ink/ink1255.xml"/><Relationship Id="rId368" Type="http://schemas.openxmlformats.org/officeDocument/2006/relationships/image" Target="../media/image1308.png"/><Relationship Id="rId172" Type="http://schemas.openxmlformats.org/officeDocument/2006/relationships/image" Target="../media/image1214.png"/><Relationship Id="rId228" Type="http://schemas.openxmlformats.org/officeDocument/2006/relationships/image" Target="../media/image1240.png"/><Relationship Id="rId435" Type="http://schemas.openxmlformats.org/officeDocument/2006/relationships/customXml" Target="../ink/ink1414.xml"/><Relationship Id="rId477" Type="http://schemas.openxmlformats.org/officeDocument/2006/relationships/image" Target="../media/image1362.png"/><Relationship Id="rId281" Type="http://schemas.openxmlformats.org/officeDocument/2006/relationships/image" Target="../media/image1265.png"/><Relationship Id="rId337" Type="http://schemas.openxmlformats.org/officeDocument/2006/relationships/customXml" Target="../ink/ink1364.xml"/><Relationship Id="rId502" Type="http://schemas.openxmlformats.org/officeDocument/2006/relationships/customXml" Target="../ink/ink1448.xml"/><Relationship Id="rId34" Type="http://schemas.openxmlformats.org/officeDocument/2006/relationships/image" Target="../media/image1148.png"/><Relationship Id="rId76" Type="http://schemas.openxmlformats.org/officeDocument/2006/relationships/customXml" Target="../ink/ink1226.xml"/><Relationship Id="rId141" Type="http://schemas.openxmlformats.org/officeDocument/2006/relationships/customXml" Target="../ink/ink1261.xml"/><Relationship Id="rId379" Type="http://schemas.openxmlformats.org/officeDocument/2006/relationships/customXml" Target="../ink/ink1385.xml"/><Relationship Id="rId7" Type="http://schemas.openxmlformats.org/officeDocument/2006/relationships/customXml" Target="../ink/ink1191.xml"/><Relationship Id="rId183" Type="http://schemas.openxmlformats.org/officeDocument/2006/relationships/image" Target="../media/image1219.png"/><Relationship Id="rId239" Type="http://schemas.openxmlformats.org/officeDocument/2006/relationships/customXml" Target="../ink/ink1313.xml"/><Relationship Id="rId390" Type="http://schemas.openxmlformats.org/officeDocument/2006/relationships/image" Target="../media/image1320.png"/><Relationship Id="rId404" Type="http://schemas.openxmlformats.org/officeDocument/2006/relationships/customXml" Target="../ink/ink1398.xml"/><Relationship Id="rId446" Type="http://schemas.openxmlformats.org/officeDocument/2006/relationships/image" Target="../media/image1347.png"/><Relationship Id="rId250" Type="http://schemas.openxmlformats.org/officeDocument/2006/relationships/customXml" Target="../ink/ink1319.xml"/><Relationship Id="rId292" Type="http://schemas.openxmlformats.org/officeDocument/2006/relationships/customXml" Target="../ink/ink1340.xml"/><Relationship Id="rId306" Type="http://schemas.openxmlformats.org/officeDocument/2006/relationships/customXml" Target="../ink/ink1347.xml"/><Relationship Id="rId488" Type="http://schemas.openxmlformats.org/officeDocument/2006/relationships/customXml" Target="../ink/ink1441.xml"/><Relationship Id="rId45" Type="http://schemas.openxmlformats.org/officeDocument/2006/relationships/customXml" Target="../ink/ink1210.xml"/><Relationship Id="rId87" Type="http://schemas.openxmlformats.org/officeDocument/2006/relationships/customXml" Target="../ink/ink1232.xml"/><Relationship Id="rId110" Type="http://schemas.openxmlformats.org/officeDocument/2006/relationships/image" Target="../media/image1182.png"/><Relationship Id="rId348" Type="http://schemas.openxmlformats.org/officeDocument/2006/relationships/image" Target="../media/image1297.png"/><Relationship Id="rId513" Type="http://schemas.openxmlformats.org/officeDocument/2006/relationships/image" Target="../media/image1380.png"/><Relationship Id="rId152" Type="http://schemas.openxmlformats.org/officeDocument/2006/relationships/image" Target="../media/image1203.png"/><Relationship Id="rId194" Type="http://schemas.openxmlformats.org/officeDocument/2006/relationships/image" Target="../media/image1224.png"/><Relationship Id="rId208" Type="http://schemas.openxmlformats.org/officeDocument/2006/relationships/image" Target="../media/image1231.png"/><Relationship Id="rId415" Type="http://schemas.openxmlformats.org/officeDocument/2006/relationships/customXml" Target="../ink/ink1404.xml"/><Relationship Id="rId457" Type="http://schemas.openxmlformats.org/officeDocument/2006/relationships/customXml" Target="../ink/ink1425.xml"/><Relationship Id="rId261" Type="http://schemas.openxmlformats.org/officeDocument/2006/relationships/image" Target="../media/image1255.png"/><Relationship Id="rId499" Type="http://schemas.openxmlformats.org/officeDocument/2006/relationships/image" Target="../media/image1373.png"/><Relationship Id="rId14" Type="http://schemas.openxmlformats.org/officeDocument/2006/relationships/image" Target="../media/image1139.png"/><Relationship Id="rId56" Type="http://schemas.openxmlformats.org/officeDocument/2006/relationships/image" Target="../media/image1159.png"/><Relationship Id="rId317" Type="http://schemas.openxmlformats.org/officeDocument/2006/relationships/image" Target="../media/image1283.png"/><Relationship Id="rId359" Type="http://schemas.openxmlformats.org/officeDocument/2006/relationships/customXml" Target="../ink/ink1375.xml"/><Relationship Id="rId524" Type="http://schemas.openxmlformats.org/officeDocument/2006/relationships/customXml" Target="../ink/ink1460.xml"/><Relationship Id="rId98" Type="http://schemas.openxmlformats.org/officeDocument/2006/relationships/customXml" Target="../ink/ink1238.xml"/><Relationship Id="rId121" Type="http://schemas.openxmlformats.org/officeDocument/2006/relationships/customXml" Target="../ink/ink1250.xml"/><Relationship Id="rId163" Type="http://schemas.openxmlformats.org/officeDocument/2006/relationships/customXml" Target="../ink/ink1272.xml"/><Relationship Id="rId219" Type="http://schemas.openxmlformats.org/officeDocument/2006/relationships/customXml" Target="../ink/ink1302.xml"/><Relationship Id="rId370" Type="http://schemas.openxmlformats.org/officeDocument/2006/relationships/image" Target="../media/image1309.png"/><Relationship Id="rId426" Type="http://schemas.openxmlformats.org/officeDocument/2006/relationships/image" Target="../media/image1337.png"/><Relationship Id="rId230" Type="http://schemas.openxmlformats.org/officeDocument/2006/relationships/image" Target="../media/image1241.png"/><Relationship Id="rId468" Type="http://schemas.openxmlformats.org/officeDocument/2006/relationships/customXml" Target="../ink/ink1431.xml"/><Relationship Id="rId25" Type="http://schemas.openxmlformats.org/officeDocument/2006/relationships/customXml" Target="../ink/ink1200.xml"/><Relationship Id="rId67" Type="http://schemas.openxmlformats.org/officeDocument/2006/relationships/customXml" Target="../ink/ink1221.xml"/><Relationship Id="rId272" Type="http://schemas.openxmlformats.org/officeDocument/2006/relationships/customXml" Target="../ink/ink1330.xml"/><Relationship Id="rId328" Type="http://schemas.openxmlformats.org/officeDocument/2006/relationships/customXml" Target="../ink/ink1358.xml"/><Relationship Id="rId535" Type="http://schemas.openxmlformats.org/officeDocument/2006/relationships/image" Target="../media/image1390.png"/><Relationship Id="rId132" Type="http://schemas.openxmlformats.org/officeDocument/2006/relationships/customXml" Target="../ink/ink1256.xml"/><Relationship Id="rId174" Type="http://schemas.openxmlformats.org/officeDocument/2006/relationships/image" Target="../media/image1215.png"/><Relationship Id="rId381" Type="http://schemas.openxmlformats.org/officeDocument/2006/relationships/customXml" Target="../ink/ink1386.xml"/><Relationship Id="rId241" Type="http://schemas.openxmlformats.org/officeDocument/2006/relationships/image" Target="../media/image1245.png"/><Relationship Id="rId437" Type="http://schemas.openxmlformats.org/officeDocument/2006/relationships/customXml" Target="../ink/ink1415.xml"/><Relationship Id="rId479" Type="http://schemas.openxmlformats.org/officeDocument/2006/relationships/image" Target="../media/image1363.png"/><Relationship Id="rId36" Type="http://schemas.openxmlformats.org/officeDocument/2006/relationships/image" Target="../media/image1149.png"/><Relationship Id="rId283" Type="http://schemas.openxmlformats.org/officeDocument/2006/relationships/image" Target="../media/image1266.png"/><Relationship Id="rId339" Type="http://schemas.openxmlformats.org/officeDocument/2006/relationships/customXml" Target="../ink/ink1365.xml"/><Relationship Id="rId490" Type="http://schemas.openxmlformats.org/officeDocument/2006/relationships/customXml" Target="../ink/ink1442.xml"/><Relationship Id="rId504" Type="http://schemas.openxmlformats.org/officeDocument/2006/relationships/customXml" Target="../ink/ink1449.xml"/><Relationship Id="rId78" Type="http://schemas.openxmlformats.org/officeDocument/2006/relationships/customXml" Target="../ink/ink1227.xml"/><Relationship Id="rId101" Type="http://schemas.openxmlformats.org/officeDocument/2006/relationships/customXml" Target="../ink/ink1240.xml"/><Relationship Id="rId143" Type="http://schemas.openxmlformats.org/officeDocument/2006/relationships/customXml" Target="../ink/ink1262.xml"/><Relationship Id="rId185" Type="http://schemas.openxmlformats.org/officeDocument/2006/relationships/image" Target="../media/image1220.png"/><Relationship Id="rId350" Type="http://schemas.openxmlformats.org/officeDocument/2006/relationships/image" Target="../media/image1298.png"/><Relationship Id="rId406" Type="http://schemas.openxmlformats.org/officeDocument/2006/relationships/image" Target="../media/image1327.png"/><Relationship Id="rId9" Type="http://schemas.openxmlformats.org/officeDocument/2006/relationships/customXml" Target="../ink/ink1192.xml"/><Relationship Id="rId210" Type="http://schemas.openxmlformats.org/officeDocument/2006/relationships/image" Target="../media/image1232.png"/><Relationship Id="rId392" Type="http://schemas.openxmlformats.org/officeDocument/2006/relationships/image" Target="../media/image1321.png"/><Relationship Id="rId448" Type="http://schemas.openxmlformats.org/officeDocument/2006/relationships/image" Target="../media/image1348.png"/><Relationship Id="rId252" Type="http://schemas.openxmlformats.org/officeDocument/2006/relationships/customXml" Target="../ink/ink1320.xml"/><Relationship Id="rId294" Type="http://schemas.openxmlformats.org/officeDocument/2006/relationships/customXml" Target="../ink/ink1341.xml"/><Relationship Id="rId308" Type="http://schemas.openxmlformats.org/officeDocument/2006/relationships/customXml" Target="../ink/ink1348.xml"/><Relationship Id="rId515" Type="http://schemas.openxmlformats.org/officeDocument/2006/relationships/image" Target="../media/image1381.png"/><Relationship Id="rId47" Type="http://schemas.openxmlformats.org/officeDocument/2006/relationships/customXml" Target="../ink/ink1211.xml"/><Relationship Id="rId89" Type="http://schemas.openxmlformats.org/officeDocument/2006/relationships/customXml" Target="../ink/ink1233.xml"/><Relationship Id="rId112" Type="http://schemas.openxmlformats.org/officeDocument/2006/relationships/image" Target="../media/image1183.png"/><Relationship Id="rId154" Type="http://schemas.openxmlformats.org/officeDocument/2006/relationships/image" Target="../media/image1204.png"/><Relationship Id="rId361" Type="http://schemas.openxmlformats.org/officeDocument/2006/relationships/customXml" Target="../ink/ink1376.xml"/><Relationship Id="rId196" Type="http://schemas.openxmlformats.org/officeDocument/2006/relationships/image" Target="../media/image1225.png"/><Relationship Id="rId417" Type="http://schemas.openxmlformats.org/officeDocument/2006/relationships/customXml" Target="../ink/ink1405.xml"/><Relationship Id="rId459" Type="http://schemas.openxmlformats.org/officeDocument/2006/relationships/image" Target="../media/image1353.png"/><Relationship Id="rId16" Type="http://schemas.openxmlformats.org/officeDocument/2006/relationships/image" Target="../media/image1140.png"/><Relationship Id="rId221" Type="http://schemas.openxmlformats.org/officeDocument/2006/relationships/customXml" Target="../ink/ink1303.xml"/><Relationship Id="rId263" Type="http://schemas.openxmlformats.org/officeDocument/2006/relationships/image" Target="../media/image1256.png"/><Relationship Id="rId319" Type="http://schemas.openxmlformats.org/officeDocument/2006/relationships/image" Target="../media/image1284.png"/><Relationship Id="rId470" Type="http://schemas.openxmlformats.org/officeDocument/2006/relationships/customXml" Target="../ink/ink1432.xml"/><Relationship Id="rId526" Type="http://schemas.openxmlformats.org/officeDocument/2006/relationships/customXml" Target="../ink/ink1461.xml"/><Relationship Id="rId58" Type="http://schemas.openxmlformats.org/officeDocument/2006/relationships/image" Target="../media/image1160.png"/><Relationship Id="rId123" Type="http://schemas.openxmlformats.org/officeDocument/2006/relationships/image" Target="../media/image1188.png"/><Relationship Id="rId330" Type="http://schemas.openxmlformats.org/officeDocument/2006/relationships/customXml" Target="../ink/ink1359.xml"/><Relationship Id="rId165" Type="http://schemas.openxmlformats.org/officeDocument/2006/relationships/customXml" Target="../ink/ink1273.xml"/><Relationship Id="rId372" Type="http://schemas.openxmlformats.org/officeDocument/2006/relationships/image" Target="../media/image1311.png"/><Relationship Id="rId428" Type="http://schemas.openxmlformats.org/officeDocument/2006/relationships/image" Target="../media/image1338.png"/><Relationship Id="rId232" Type="http://schemas.openxmlformats.org/officeDocument/2006/relationships/image" Target="../media/image1242.png"/><Relationship Id="rId274" Type="http://schemas.openxmlformats.org/officeDocument/2006/relationships/customXml" Target="../ink/ink1331.xml"/><Relationship Id="rId481" Type="http://schemas.openxmlformats.org/officeDocument/2006/relationships/image" Target="../media/image1364.png"/><Relationship Id="rId27" Type="http://schemas.openxmlformats.org/officeDocument/2006/relationships/customXml" Target="../ink/ink1201.xml"/><Relationship Id="rId69" Type="http://schemas.openxmlformats.org/officeDocument/2006/relationships/customXml" Target="../ink/ink1222.xml"/><Relationship Id="rId134" Type="http://schemas.openxmlformats.org/officeDocument/2006/relationships/customXml" Target="../ink/ink1257.xml"/><Relationship Id="rId537" Type="http://schemas.openxmlformats.org/officeDocument/2006/relationships/image" Target="../media/image1391.png"/><Relationship Id="rId80" Type="http://schemas.openxmlformats.org/officeDocument/2006/relationships/customXml" Target="../ink/ink1228.xml"/><Relationship Id="rId176" Type="http://schemas.openxmlformats.org/officeDocument/2006/relationships/customXml" Target="../ink/ink1279.xml"/><Relationship Id="rId341" Type="http://schemas.openxmlformats.org/officeDocument/2006/relationships/customXml" Target="../ink/ink1366.xml"/><Relationship Id="rId383" Type="http://schemas.openxmlformats.org/officeDocument/2006/relationships/customXml" Target="../ink/ink1387.xml"/><Relationship Id="rId439" Type="http://schemas.openxmlformats.org/officeDocument/2006/relationships/customXml" Target="../ink/ink1416.xml"/><Relationship Id="rId201" Type="http://schemas.openxmlformats.org/officeDocument/2006/relationships/customXml" Target="../ink/ink1292.xml"/><Relationship Id="rId243" Type="http://schemas.openxmlformats.org/officeDocument/2006/relationships/image" Target="../media/image1246.png"/><Relationship Id="rId285" Type="http://schemas.openxmlformats.org/officeDocument/2006/relationships/image" Target="../media/image1267.png"/><Relationship Id="rId450" Type="http://schemas.openxmlformats.org/officeDocument/2006/relationships/image" Target="../media/image1349.png"/><Relationship Id="rId506" Type="http://schemas.openxmlformats.org/officeDocument/2006/relationships/customXml" Target="../ink/ink1450.xml"/><Relationship Id="rId38" Type="http://schemas.openxmlformats.org/officeDocument/2006/relationships/image" Target="../media/image1150.png"/><Relationship Id="rId103" Type="http://schemas.openxmlformats.org/officeDocument/2006/relationships/customXml" Target="../ink/ink1241.xml"/><Relationship Id="rId310" Type="http://schemas.openxmlformats.org/officeDocument/2006/relationships/customXml" Target="../ink/ink1349.xml"/><Relationship Id="rId492" Type="http://schemas.openxmlformats.org/officeDocument/2006/relationships/customXml" Target="../ink/ink1443.xml"/><Relationship Id="rId91" Type="http://schemas.openxmlformats.org/officeDocument/2006/relationships/customXml" Target="../ink/ink1234.xml"/><Relationship Id="rId145" Type="http://schemas.openxmlformats.org/officeDocument/2006/relationships/customXml" Target="../ink/ink1263.xml"/><Relationship Id="rId187" Type="http://schemas.openxmlformats.org/officeDocument/2006/relationships/customXml" Target="../ink/ink1285.xml"/><Relationship Id="rId352" Type="http://schemas.openxmlformats.org/officeDocument/2006/relationships/image" Target="../media/image1299.png"/><Relationship Id="rId394" Type="http://schemas.openxmlformats.org/officeDocument/2006/relationships/image" Target="../media/image1322.png"/><Relationship Id="rId408" Type="http://schemas.openxmlformats.org/officeDocument/2006/relationships/image" Target="../media/image1328.png"/><Relationship Id="rId212" Type="http://schemas.openxmlformats.org/officeDocument/2006/relationships/image" Target="../media/image1233.png"/><Relationship Id="rId254" Type="http://schemas.openxmlformats.org/officeDocument/2006/relationships/customXml" Target="../ink/ink1321.xml"/><Relationship Id="rId49" Type="http://schemas.openxmlformats.org/officeDocument/2006/relationships/customXml" Target="../ink/ink1212.xml"/><Relationship Id="rId114" Type="http://schemas.openxmlformats.org/officeDocument/2006/relationships/image" Target="../media/image1184.png"/><Relationship Id="rId296" Type="http://schemas.openxmlformats.org/officeDocument/2006/relationships/customXml" Target="../ink/ink1342.xml"/><Relationship Id="rId461" Type="http://schemas.openxmlformats.org/officeDocument/2006/relationships/image" Target="../media/image1354.png"/><Relationship Id="rId517" Type="http://schemas.openxmlformats.org/officeDocument/2006/relationships/image" Target="../media/image1382.png"/><Relationship Id="rId60" Type="http://schemas.openxmlformats.org/officeDocument/2006/relationships/image" Target="../media/image1161.png"/><Relationship Id="rId156" Type="http://schemas.openxmlformats.org/officeDocument/2006/relationships/image" Target="../media/image1205.png"/><Relationship Id="rId198" Type="http://schemas.openxmlformats.org/officeDocument/2006/relationships/image" Target="../media/image1226.png"/><Relationship Id="rId321" Type="http://schemas.openxmlformats.org/officeDocument/2006/relationships/image" Target="../media/image1285.png"/><Relationship Id="rId363" Type="http://schemas.openxmlformats.org/officeDocument/2006/relationships/customXml" Target="../ink/ink1377.xml"/><Relationship Id="rId419" Type="http://schemas.openxmlformats.org/officeDocument/2006/relationships/customXml" Target="../ink/ink1406.xml"/><Relationship Id="rId223" Type="http://schemas.openxmlformats.org/officeDocument/2006/relationships/customXml" Target="../ink/ink1304.xml"/><Relationship Id="rId430" Type="http://schemas.openxmlformats.org/officeDocument/2006/relationships/image" Target="../media/image1339.png"/><Relationship Id="rId18" Type="http://schemas.openxmlformats.org/officeDocument/2006/relationships/image" Target="../media/image1141.png"/><Relationship Id="rId265" Type="http://schemas.openxmlformats.org/officeDocument/2006/relationships/image" Target="../media/image1257.png"/><Relationship Id="rId472" Type="http://schemas.openxmlformats.org/officeDocument/2006/relationships/customXml" Target="../ink/ink1433.xml"/><Relationship Id="rId528" Type="http://schemas.openxmlformats.org/officeDocument/2006/relationships/customXml" Target="../ink/ink1462.xml"/><Relationship Id="rId125" Type="http://schemas.openxmlformats.org/officeDocument/2006/relationships/image" Target="../media/image1189.png"/><Relationship Id="rId167" Type="http://schemas.openxmlformats.org/officeDocument/2006/relationships/customXml" Target="../ink/ink1274.xml"/><Relationship Id="rId332" Type="http://schemas.openxmlformats.org/officeDocument/2006/relationships/customXml" Target="../ink/ink1360.xml"/><Relationship Id="rId374" Type="http://schemas.openxmlformats.org/officeDocument/2006/relationships/image" Target="../media/image1312.png"/><Relationship Id="rId71" Type="http://schemas.openxmlformats.org/officeDocument/2006/relationships/image" Target="../media/image1165.png"/><Relationship Id="rId234" Type="http://schemas.openxmlformats.org/officeDocument/2006/relationships/image" Target="../media/image1243.png"/><Relationship Id="rId2" Type="http://schemas.openxmlformats.org/officeDocument/2006/relationships/image" Target="../media/image1133.png"/><Relationship Id="rId29" Type="http://schemas.openxmlformats.org/officeDocument/2006/relationships/customXml" Target="../ink/ink1202.xml"/><Relationship Id="rId276" Type="http://schemas.openxmlformats.org/officeDocument/2006/relationships/customXml" Target="../ink/ink1332.xml"/><Relationship Id="rId441" Type="http://schemas.openxmlformats.org/officeDocument/2006/relationships/customXml" Target="../ink/ink1417.xml"/><Relationship Id="rId483" Type="http://schemas.openxmlformats.org/officeDocument/2006/relationships/image" Target="../media/image1365.png"/><Relationship Id="rId539" Type="http://schemas.openxmlformats.org/officeDocument/2006/relationships/customXml" Target="../ink/ink1468.xml"/><Relationship Id="rId40" Type="http://schemas.openxmlformats.org/officeDocument/2006/relationships/image" Target="../media/image1151.png"/><Relationship Id="rId136" Type="http://schemas.openxmlformats.org/officeDocument/2006/relationships/customXml" Target="../ink/ink1258.xml"/><Relationship Id="rId178" Type="http://schemas.openxmlformats.org/officeDocument/2006/relationships/customXml" Target="../ink/ink1280.xml"/><Relationship Id="rId301" Type="http://schemas.openxmlformats.org/officeDocument/2006/relationships/image" Target="../media/image1275.png"/><Relationship Id="rId343" Type="http://schemas.openxmlformats.org/officeDocument/2006/relationships/customXml" Target="../ink/ink1367.xml"/><Relationship Id="rId82" Type="http://schemas.openxmlformats.org/officeDocument/2006/relationships/customXml" Target="../ink/ink1229.xml"/><Relationship Id="rId203" Type="http://schemas.openxmlformats.org/officeDocument/2006/relationships/customXml" Target="../ink/ink1293.xml"/><Relationship Id="rId385" Type="http://schemas.openxmlformats.org/officeDocument/2006/relationships/customXml" Target="../ink/ink1388.xml"/><Relationship Id="rId245" Type="http://schemas.openxmlformats.org/officeDocument/2006/relationships/image" Target="../media/image1247.png"/><Relationship Id="rId287" Type="http://schemas.openxmlformats.org/officeDocument/2006/relationships/image" Target="../media/image1268.png"/><Relationship Id="rId410" Type="http://schemas.openxmlformats.org/officeDocument/2006/relationships/image" Target="../media/image1329.png"/><Relationship Id="rId452" Type="http://schemas.openxmlformats.org/officeDocument/2006/relationships/image" Target="../media/image1350.png"/><Relationship Id="rId494" Type="http://schemas.openxmlformats.org/officeDocument/2006/relationships/customXml" Target="../ink/ink1444.xml"/><Relationship Id="rId508" Type="http://schemas.openxmlformats.org/officeDocument/2006/relationships/customXml" Target="../ink/ink1451.xml"/><Relationship Id="rId105" Type="http://schemas.openxmlformats.org/officeDocument/2006/relationships/customXml" Target="../ink/ink1242.xml"/><Relationship Id="rId147" Type="http://schemas.openxmlformats.org/officeDocument/2006/relationships/customXml" Target="../ink/ink1264.xml"/><Relationship Id="rId312" Type="http://schemas.openxmlformats.org/officeDocument/2006/relationships/customXml" Target="../ink/ink1350.xml"/><Relationship Id="rId354" Type="http://schemas.openxmlformats.org/officeDocument/2006/relationships/image" Target="../media/image1301.png"/><Relationship Id="rId51" Type="http://schemas.openxmlformats.org/officeDocument/2006/relationships/customXml" Target="../ink/ink1213.xml"/><Relationship Id="rId93" Type="http://schemas.openxmlformats.org/officeDocument/2006/relationships/customXml" Target="../ink/ink1235.xml"/><Relationship Id="rId189" Type="http://schemas.openxmlformats.org/officeDocument/2006/relationships/customXml" Target="../ink/ink1286.xml"/><Relationship Id="rId396" Type="http://schemas.openxmlformats.org/officeDocument/2006/relationships/image" Target="../media/image1323.png"/><Relationship Id="rId214" Type="http://schemas.openxmlformats.org/officeDocument/2006/relationships/image" Target="../media/image1234.png"/><Relationship Id="rId256" Type="http://schemas.openxmlformats.org/officeDocument/2006/relationships/customXml" Target="../ink/ink1322.xml"/><Relationship Id="rId298" Type="http://schemas.openxmlformats.org/officeDocument/2006/relationships/customXml" Target="../ink/ink1343.xml"/><Relationship Id="rId421" Type="http://schemas.openxmlformats.org/officeDocument/2006/relationships/customXml" Target="../ink/ink1407.xml"/><Relationship Id="rId463" Type="http://schemas.openxmlformats.org/officeDocument/2006/relationships/image" Target="../media/image1355.png"/><Relationship Id="rId519" Type="http://schemas.openxmlformats.org/officeDocument/2006/relationships/customXml" Target="../ink/ink1457.xml"/><Relationship Id="rId116" Type="http://schemas.openxmlformats.org/officeDocument/2006/relationships/image" Target="../media/image1185.png"/><Relationship Id="rId158" Type="http://schemas.openxmlformats.org/officeDocument/2006/relationships/image" Target="../media/image1206.png"/><Relationship Id="rId323" Type="http://schemas.openxmlformats.org/officeDocument/2006/relationships/image" Target="../media/image1286.png"/><Relationship Id="rId530" Type="http://schemas.openxmlformats.org/officeDocument/2006/relationships/customXml" Target="../ink/ink1463.xml"/><Relationship Id="rId20" Type="http://schemas.openxmlformats.org/officeDocument/2006/relationships/image" Target="../media/image1142.png"/><Relationship Id="rId62" Type="http://schemas.openxmlformats.org/officeDocument/2006/relationships/image" Target="../media/image1162.png"/><Relationship Id="rId365" Type="http://schemas.openxmlformats.org/officeDocument/2006/relationships/customXml" Target="../ink/ink1378.xml"/><Relationship Id="rId225" Type="http://schemas.openxmlformats.org/officeDocument/2006/relationships/customXml" Target="../ink/ink1305.xml"/><Relationship Id="rId267" Type="http://schemas.openxmlformats.org/officeDocument/2006/relationships/image" Target="../media/image1258.png"/><Relationship Id="rId432" Type="http://schemas.openxmlformats.org/officeDocument/2006/relationships/image" Target="../media/image1340.png"/><Relationship Id="rId474" Type="http://schemas.openxmlformats.org/officeDocument/2006/relationships/customXml" Target="../ink/ink1434.xml"/><Relationship Id="rId127" Type="http://schemas.openxmlformats.org/officeDocument/2006/relationships/image" Target="../media/image1190.png"/><Relationship Id="rId31" Type="http://schemas.openxmlformats.org/officeDocument/2006/relationships/customXml" Target="../ink/ink1203.xml"/><Relationship Id="rId73" Type="http://schemas.openxmlformats.org/officeDocument/2006/relationships/image" Target="../media/image1166.png"/><Relationship Id="rId169" Type="http://schemas.openxmlformats.org/officeDocument/2006/relationships/customXml" Target="../ink/ink1275.xml"/><Relationship Id="rId334" Type="http://schemas.openxmlformats.org/officeDocument/2006/relationships/customXml" Target="../ink/ink1361.xml"/><Relationship Id="rId376" Type="http://schemas.openxmlformats.org/officeDocument/2006/relationships/image" Target="../media/image1313.png"/><Relationship Id="rId541" Type="http://schemas.openxmlformats.org/officeDocument/2006/relationships/image" Target="../media/image1392.png"/><Relationship Id="rId4" Type="http://schemas.openxmlformats.org/officeDocument/2006/relationships/image" Target="../media/image1134.png"/><Relationship Id="rId180" Type="http://schemas.openxmlformats.org/officeDocument/2006/relationships/customXml" Target="../ink/ink1281.xml"/><Relationship Id="rId236" Type="http://schemas.openxmlformats.org/officeDocument/2006/relationships/customXml" Target="../ink/ink1311.xml"/><Relationship Id="rId278" Type="http://schemas.openxmlformats.org/officeDocument/2006/relationships/customXml" Target="../ink/ink1333.xml"/><Relationship Id="rId401" Type="http://schemas.openxmlformats.org/officeDocument/2006/relationships/image" Target="../media/image1325.png"/><Relationship Id="rId443" Type="http://schemas.openxmlformats.org/officeDocument/2006/relationships/customXml" Target="../ink/ink1418.xml"/><Relationship Id="rId303" Type="http://schemas.openxmlformats.org/officeDocument/2006/relationships/image" Target="../media/image1276.png"/><Relationship Id="rId485" Type="http://schemas.openxmlformats.org/officeDocument/2006/relationships/image" Target="../media/image1366.png"/><Relationship Id="rId42" Type="http://schemas.openxmlformats.org/officeDocument/2006/relationships/image" Target="../media/image1152.png"/><Relationship Id="rId84" Type="http://schemas.openxmlformats.org/officeDocument/2006/relationships/image" Target="../media/image1171.png"/><Relationship Id="rId138" Type="http://schemas.openxmlformats.org/officeDocument/2006/relationships/customXml" Target="../ink/ink1259.xml"/><Relationship Id="rId345" Type="http://schemas.openxmlformats.org/officeDocument/2006/relationships/customXml" Target="../ink/ink1368.xml"/><Relationship Id="rId387" Type="http://schemas.openxmlformats.org/officeDocument/2006/relationships/customXml" Target="../ink/ink1389.xml"/><Relationship Id="rId510" Type="http://schemas.openxmlformats.org/officeDocument/2006/relationships/customXml" Target="../ink/ink1452.xml"/><Relationship Id="rId191" Type="http://schemas.openxmlformats.org/officeDocument/2006/relationships/customXml" Target="../ink/ink1287.xml"/><Relationship Id="rId205" Type="http://schemas.openxmlformats.org/officeDocument/2006/relationships/customXml" Target="../ink/ink1294.xml"/><Relationship Id="rId247" Type="http://schemas.openxmlformats.org/officeDocument/2006/relationships/image" Target="../media/image1248.png"/><Relationship Id="rId412" Type="http://schemas.openxmlformats.org/officeDocument/2006/relationships/image" Target="../media/image1330.png"/><Relationship Id="rId107" Type="http://schemas.openxmlformats.org/officeDocument/2006/relationships/customXml" Target="../ink/ink1243.xml"/><Relationship Id="rId289" Type="http://schemas.openxmlformats.org/officeDocument/2006/relationships/image" Target="../media/image1269.png"/><Relationship Id="rId454" Type="http://schemas.openxmlformats.org/officeDocument/2006/relationships/image" Target="../media/image1351.png"/><Relationship Id="rId496" Type="http://schemas.openxmlformats.org/officeDocument/2006/relationships/customXml" Target="../ink/ink1445.xml"/><Relationship Id="rId11" Type="http://schemas.openxmlformats.org/officeDocument/2006/relationships/customXml" Target="../ink/ink1193.xml"/><Relationship Id="rId53" Type="http://schemas.openxmlformats.org/officeDocument/2006/relationships/customXml" Target="../ink/ink1214.xml"/><Relationship Id="rId149" Type="http://schemas.openxmlformats.org/officeDocument/2006/relationships/customXml" Target="../ink/ink1265.xml"/><Relationship Id="rId314" Type="http://schemas.openxmlformats.org/officeDocument/2006/relationships/customXml" Target="../ink/ink1351.xml"/><Relationship Id="rId356" Type="http://schemas.openxmlformats.org/officeDocument/2006/relationships/image" Target="../media/image1302.png"/><Relationship Id="rId398" Type="http://schemas.openxmlformats.org/officeDocument/2006/relationships/image" Target="../media/image1324.png"/><Relationship Id="rId521" Type="http://schemas.openxmlformats.org/officeDocument/2006/relationships/image" Target="../media/image1383.png"/><Relationship Id="rId95" Type="http://schemas.openxmlformats.org/officeDocument/2006/relationships/image" Target="../media/image1175.png"/><Relationship Id="rId160" Type="http://schemas.openxmlformats.org/officeDocument/2006/relationships/image" Target="../media/image1207.png"/><Relationship Id="rId216" Type="http://schemas.openxmlformats.org/officeDocument/2006/relationships/customXml" Target="../ink/ink1300.xml"/><Relationship Id="rId423" Type="http://schemas.openxmlformats.org/officeDocument/2006/relationships/customXml" Target="../ink/ink1408.xml"/><Relationship Id="rId258" Type="http://schemas.openxmlformats.org/officeDocument/2006/relationships/customXml" Target="../ink/ink1323.xml"/><Relationship Id="rId465" Type="http://schemas.openxmlformats.org/officeDocument/2006/relationships/image" Target="../media/image1356.png"/><Relationship Id="rId22" Type="http://schemas.openxmlformats.org/officeDocument/2006/relationships/image" Target="../media/image1143.png"/><Relationship Id="rId64" Type="http://schemas.openxmlformats.org/officeDocument/2006/relationships/image" Target="../media/image1163.png"/><Relationship Id="rId118" Type="http://schemas.openxmlformats.org/officeDocument/2006/relationships/image" Target="../media/image1186.png"/><Relationship Id="rId325" Type="http://schemas.openxmlformats.org/officeDocument/2006/relationships/image" Target="../media/image1287.png"/><Relationship Id="rId367" Type="http://schemas.openxmlformats.org/officeDocument/2006/relationships/customXml" Target="../ink/ink1379.xml"/><Relationship Id="rId532" Type="http://schemas.openxmlformats.org/officeDocument/2006/relationships/customXml" Target="../ink/ink1464.xml"/><Relationship Id="rId171" Type="http://schemas.openxmlformats.org/officeDocument/2006/relationships/customXml" Target="../ink/ink1276.xml"/><Relationship Id="rId227" Type="http://schemas.openxmlformats.org/officeDocument/2006/relationships/customXml" Target="../ink/ink1306.xml"/><Relationship Id="rId269" Type="http://schemas.openxmlformats.org/officeDocument/2006/relationships/image" Target="../media/image1259.png"/><Relationship Id="rId434" Type="http://schemas.openxmlformats.org/officeDocument/2006/relationships/image" Target="../media/image1341.png"/><Relationship Id="rId476" Type="http://schemas.openxmlformats.org/officeDocument/2006/relationships/customXml" Target="../ink/ink1435.xml"/><Relationship Id="rId33" Type="http://schemas.openxmlformats.org/officeDocument/2006/relationships/customXml" Target="../ink/ink1204.xml"/><Relationship Id="rId129" Type="http://schemas.openxmlformats.org/officeDocument/2006/relationships/image" Target="../media/image1191.png"/><Relationship Id="rId280" Type="http://schemas.openxmlformats.org/officeDocument/2006/relationships/customXml" Target="../ink/ink1334.xml"/><Relationship Id="rId336" Type="http://schemas.openxmlformats.org/officeDocument/2006/relationships/customXml" Target="../ink/ink1363.xml"/><Relationship Id="rId501" Type="http://schemas.openxmlformats.org/officeDocument/2006/relationships/image" Target="../media/image1374.png"/><Relationship Id="rId543" Type="http://schemas.openxmlformats.org/officeDocument/2006/relationships/image" Target="../media/image1393.png"/><Relationship Id="rId75" Type="http://schemas.openxmlformats.org/officeDocument/2006/relationships/image" Target="../media/image1167.png"/><Relationship Id="rId140" Type="http://schemas.openxmlformats.org/officeDocument/2006/relationships/customXml" Target="../ink/ink1260.xml"/><Relationship Id="rId182" Type="http://schemas.openxmlformats.org/officeDocument/2006/relationships/customXml" Target="../ink/ink1282.xml"/><Relationship Id="rId378" Type="http://schemas.openxmlformats.org/officeDocument/2006/relationships/image" Target="../media/image1314.png"/><Relationship Id="rId403" Type="http://schemas.openxmlformats.org/officeDocument/2006/relationships/image" Target="../media/image1326.png"/><Relationship Id="rId6" Type="http://schemas.openxmlformats.org/officeDocument/2006/relationships/image" Target="../media/image1135.png"/><Relationship Id="rId238" Type="http://schemas.openxmlformats.org/officeDocument/2006/relationships/customXml" Target="../ink/ink1312.xml"/><Relationship Id="rId445" Type="http://schemas.openxmlformats.org/officeDocument/2006/relationships/customXml" Target="../ink/ink1419.xml"/><Relationship Id="rId487" Type="http://schemas.openxmlformats.org/officeDocument/2006/relationships/image" Target="../media/image1367.png"/><Relationship Id="rId291" Type="http://schemas.openxmlformats.org/officeDocument/2006/relationships/image" Target="../media/image1270.png"/><Relationship Id="rId305" Type="http://schemas.openxmlformats.org/officeDocument/2006/relationships/image" Target="../media/image1277.png"/><Relationship Id="rId347" Type="http://schemas.openxmlformats.org/officeDocument/2006/relationships/customXml" Target="../ink/ink1369.xml"/><Relationship Id="rId512" Type="http://schemas.openxmlformats.org/officeDocument/2006/relationships/customXml" Target="../ink/ink1453.xml"/><Relationship Id="rId44" Type="http://schemas.openxmlformats.org/officeDocument/2006/relationships/image" Target="../media/image1153.png"/><Relationship Id="rId86" Type="http://schemas.openxmlformats.org/officeDocument/2006/relationships/image" Target="../media/image600.png"/><Relationship Id="rId151" Type="http://schemas.openxmlformats.org/officeDocument/2006/relationships/customXml" Target="../ink/ink1266.xml"/><Relationship Id="rId389" Type="http://schemas.openxmlformats.org/officeDocument/2006/relationships/customXml" Target="../ink/ink1390.xml"/><Relationship Id="rId193" Type="http://schemas.openxmlformats.org/officeDocument/2006/relationships/customXml" Target="../ink/ink1288.xml"/><Relationship Id="rId207" Type="http://schemas.openxmlformats.org/officeDocument/2006/relationships/customXml" Target="../ink/ink1295.xml"/><Relationship Id="rId249" Type="http://schemas.openxmlformats.org/officeDocument/2006/relationships/image" Target="../media/image1249.png"/><Relationship Id="rId414" Type="http://schemas.openxmlformats.org/officeDocument/2006/relationships/image" Target="../media/image1331.png"/><Relationship Id="rId456" Type="http://schemas.openxmlformats.org/officeDocument/2006/relationships/image" Target="../media/image1352.png"/><Relationship Id="rId498" Type="http://schemas.openxmlformats.org/officeDocument/2006/relationships/customXml" Target="../ink/ink1446.xml"/><Relationship Id="rId13" Type="http://schemas.openxmlformats.org/officeDocument/2006/relationships/customXml" Target="../ink/ink1194.xml"/><Relationship Id="rId109" Type="http://schemas.openxmlformats.org/officeDocument/2006/relationships/customXml" Target="../ink/ink1244.xml"/><Relationship Id="rId260" Type="http://schemas.openxmlformats.org/officeDocument/2006/relationships/customXml" Target="../ink/ink1324.xml"/><Relationship Id="rId316" Type="http://schemas.openxmlformats.org/officeDocument/2006/relationships/customXml" Target="../ink/ink1352.xml"/><Relationship Id="rId523" Type="http://schemas.openxmlformats.org/officeDocument/2006/relationships/image" Target="../media/image1384.png"/><Relationship Id="rId55" Type="http://schemas.openxmlformats.org/officeDocument/2006/relationships/customXml" Target="../ink/ink1215.xml"/><Relationship Id="rId97" Type="http://schemas.openxmlformats.org/officeDocument/2006/relationships/image" Target="../media/image1176.png"/><Relationship Id="rId120" Type="http://schemas.openxmlformats.org/officeDocument/2006/relationships/image" Target="../media/image1187.png"/><Relationship Id="rId358" Type="http://schemas.openxmlformats.org/officeDocument/2006/relationships/image" Target="../media/image1303.png"/><Relationship Id="rId162" Type="http://schemas.openxmlformats.org/officeDocument/2006/relationships/image" Target="../media/image1208.png"/><Relationship Id="rId218" Type="http://schemas.openxmlformats.org/officeDocument/2006/relationships/image" Target="../media/image1235.png"/><Relationship Id="rId425" Type="http://schemas.openxmlformats.org/officeDocument/2006/relationships/customXml" Target="../ink/ink1409.xml"/><Relationship Id="rId467" Type="http://schemas.openxmlformats.org/officeDocument/2006/relationships/image" Target="../media/image1357.png"/><Relationship Id="rId271" Type="http://schemas.openxmlformats.org/officeDocument/2006/relationships/image" Target="../media/image1260.png"/><Relationship Id="rId24" Type="http://schemas.openxmlformats.org/officeDocument/2006/relationships/image" Target="../media/image1144.png"/><Relationship Id="rId66" Type="http://schemas.openxmlformats.org/officeDocument/2006/relationships/image" Target="../media/image1164.png"/><Relationship Id="rId131" Type="http://schemas.openxmlformats.org/officeDocument/2006/relationships/image" Target="../media/image1192.png"/><Relationship Id="rId327" Type="http://schemas.openxmlformats.org/officeDocument/2006/relationships/image" Target="../media/image1288.png"/><Relationship Id="rId369" Type="http://schemas.openxmlformats.org/officeDocument/2006/relationships/customXml" Target="../ink/ink1380.xml"/><Relationship Id="rId534" Type="http://schemas.openxmlformats.org/officeDocument/2006/relationships/customXml" Target="../ink/ink1465.xml"/><Relationship Id="rId173" Type="http://schemas.openxmlformats.org/officeDocument/2006/relationships/customXml" Target="../ink/ink1277.xml"/><Relationship Id="rId229" Type="http://schemas.openxmlformats.org/officeDocument/2006/relationships/customXml" Target="../ink/ink1307.xml"/><Relationship Id="rId380" Type="http://schemas.openxmlformats.org/officeDocument/2006/relationships/image" Target="../media/image1315.png"/><Relationship Id="rId436" Type="http://schemas.openxmlformats.org/officeDocument/2006/relationships/image" Target="../media/image1342.png"/><Relationship Id="rId240" Type="http://schemas.openxmlformats.org/officeDocument/2006/relationships/customXml" Target="../ink/ink1314.xml"/><Relationship Id="rId478" Type="http://schemas.openxmlformats.org/officeDocument/2006/relationships/customXml" Target="../ink/ink1436.xml"/><Relationship Id="rId35" Type="http://schemas.openxmlformats.org/officeDocument/2006/relationships/customXml" Target="../ink/ink1205.xml"/><Relationship Id="rId77" Type="http://schemas.openxmlformats.org/officeDocument/2006/relationships/image" Target="../media/image1168.png"/><Relationship Id="rId100" Type="http://schemas.openxmlformats.org/officeDocument/2006/relationships/image" Target="../media/image1177.png"/><Relationship Id="rId282" Type="http://schemas.openxmlformats.org/officeDocument/2006/relationships/customXml" Target="../ink/ink1335.xml"/><Relationship Id="rId338" Type="http://schemas.openxmlformats.org/officeDocument/2006/relationships/image" Target="../media/image1292.png"/><Relationship Id="rId503" Type="http://schemas.openxmlformats.org/officeDocument/2006/relationships/image" Target="../media/image1375.png"/><Relationship Id="rId8" Type="http://schemas.openxmlformats.org/officeDocument/2006/relationships/image" Target="../media/image1136.png"/><Relationship Id="rId142" Type="http://schemas.openxmlformats.org/officeDocument/2006/relationships/image" Target="../media/image1197.png"/><Relationship Id="rId184" Type="http://schemas.openxmlformats.org/officeDocument/2006/relationships/customXml" Target="../ink/ink1283.xml"/><Relationship Id="rId391" Type="http://schemas.openxmlformats.org/officeDocument/2006/relationships/customXml" Target="../ink/ink1391.xml"/><Relationship Id="rId405" Type="http://schemas.openxmlformats.org/officeDocument/2006/relationships/customXml" Target="../ink/ink1399.xml"/><Relationship Id="rId447" Type="http://schemas.openxmlformats.org/officeDocument/2006/relationships/customXml" Target="../ink/ink1420.xml"/><Relationship Id="rId251" Type="http://schemas.openxmlformats.org/officeDocument/2006/relationships/image" Target="../media/image1250.png"/><Relationship Id="rId489" Type="http://schemas.openxmlformats.org/officeDocument/2006/relationships/image" Target="../media/image1368.png"/><Relationship Id="rId46" Type="http://schemas.openxmlformats.org/officeDocument/2006/relationships/image" Target="../media/image1154.png"/><Relationship Id="rId293" Type="http://schemas.openxmlformats.org/officeDocument/2006/relationships/image" Target="../media/image1271.png"/><Relationship Id="rId307" Type="http://schemas.openxmlformats.org/officeDocument/2006/relationships/image" Target="../media/image1278.png"/><Relationship Id="rId349" Type="http://schemas.openxmlformats.org/officeDocument/2006/relationships/customXml" Target="../ink/ink1370.xml"/><Relationship Id="rId514" Type="http://schemas.openxmlformats.org/officeDocument/2006/relationships/customXml" Target="../ink/ink1454.xml"/><Relationship Id="rId88" Type="http://schemas.openxmlformats.org/officeDocument/2006/relationships/image" Target="../media/image1172.png"/><Relationship Id="rId111" Type="http://schemas.openxmlformats.org/officeDocument/2006/relationships/customXml" Target="../ink/ink1245.xml"/><Relationship Id="rId153" Type="http://schemas.openxmlformats.org/officeDocument/2006/relationships/customXml" Target="../ink/ink1267.xml"/><Relationship Id="rId195" Type="http://schemas.openxmlformats.org/officeDocument/2006/relationships/customXml" Target="../ink/ink1289.xml"/><Relationship Id="rId209" Type="http://schemas.openxmlformats.org/officeDocument/2006/relationships/customXml" Target="../ink/ink1296.xml"/><Relationship Id="rId360" Type="http://schemas.openxmlformats.org/officeDocument/2006/relationships/image" Target="../media/image1304.png"/><Relationship Id="rId416" Type="http://schemas.openxmlformats.org/officeDocument/2006/relationships/image" Target="../media/image1332.png"/><Relationship Id="rId220" Type="http://schemas.openxmlformats.org/officeDocument/2006/relationships/image" Target="../media/image1236.png"/><Relationship Id="rId458" Type="http://schemas.openxmlformats.org/officeDocument/2006/relationships/customXml" Target="../ink/ink1426.xml"/><Relationship Id="rId15" Type="http://schemas.openxmlformats.org/officeDocument/2006/relationships/customXml" Target="../ink/ink1195.xml"/><Relationship Id="rId57" Type="http://schemas.openxmlformats.org/officeDocument/2006/relationships/customXml" Target="../ink/ink1216.xml"/><Relationship Id="rId262" Type="http://schemas.openxmlformats.org/officeDocument/2006/relationships/customXml" Target="../ink/ink1325.xml"/><Relationship Id="rId318" Type="http://schemas.openxmlformats.org/officeDocument/2006/relationships/customXml" Target="../ink/ink1353.xml"/><Relationship Id="rId525" Type="http://schemas.openxmlformats.org/officeDocument/2006/relationships/image" Target="../media/image1385.png"/><Relationship Id="rId99" Type="http://schemas.openxmlformats.org/officeDocument/2006/relationships/customXml" Target="../ink/ink1239.xml"/><Relationship Id="rId122" Type="http://schemas.openxmlformats.org/officeDocument/2006/relationships/customXml" Target="../ink/ink1251.xml"/><Relationship Id="rId164" Type="http://schemas.openxmlformats.org/officeDocument/2006/relationships/image" Target="../media/image1209.png"/><Relationship Id="rId371" Type="http://schemas.openxmlformats.org/officeDocument/2006/relationships/customXml" Target="../ink/ink1381.xml"/><Relationship Id="rId427" Type="http://schemas.openxmlformats.org/officeDocument/2006/relationships/customXml" Target="../ink/ink1410.xml"/><Relationship Id="rId469" Type="http://schemas.openxmlformats.org/officeDocument/2006/relationships/image" Target="../media/image1358.png"/><Relationship Id="rId26" Type="http://schemas.openxmlformats.org/officeDocument/2006/relationships/image" Target="../media/image1145.png"/><Relationship Id="rId231" Type="http://schemas.openxmlformats.org/officeDocument/2006/relationships/customXml" Target="../ink/ink1308.xml"/><Relationship Id="rId273" Type="http://schemas.openxmlformats.org/officeDocument/2006/relationships/image" Target="../media/image1261.png"/><Relationship Id="rId329" Type="http://schemas.openxmlformats.org/officeDocument/2006/relationships/image" Target="../media/image1289.png"/><Relationship Id="rId480" Type="http://schemas.openxmlformats.org/officeDocument/2006/relationships/customXml" Target="../ink/ink1437.xml"/><Relationship Id="rId536" Type="http://schemas.openxmlformats.org/officeDocument/2006/relationships/customXml" Target="../ink/ink1466.xml"/><Relationship Id="rId68" Type="http://schemas.openxmlformats.org/officeDocument/2006/relationships/image" Target="../media/image880.png"/><Relationship Id="rId133" Type="http://schemas.openxmlformats.org/officeDocument/2006/relationships/image" Target="../media/image1193.png"/><Relationship Id="rId175" Type="http://schemas.openxmlformats.org/officeDocument/2006/relationships/customXml" Target="../ink/ink1278.xml"/><Relationship Id="rId340" Type="http://schemas.openxmlformats.org/officeDocument/2006/relationships/image" Target="../media/image1293.png"/><Relationship Id="rId200" Type="http://schemas.openxmlformats.org/officeDocument/2006/relationships/image" Target="../media/image1227.png"/><Relationship Id="rId382" Type="http://schemas.openxmlformats.org/officeDocument/2006/relationships/image" Target="../media/image1316.png"/><Relationship Id="rId438" Type="http://schemas.openxmlformats.org/officeDocument/2006/relationships/image" Target="../media/image1343.png"/><Relationship Id="rId242" Type="http://schemas.openxmlformats.org/officeDocument/2006/relationships/customXml" Target="../ink/ink1315.xml"/><Relationship Id="rId284" Type="http://schemas.openxmlformats.org/officeDocument/2006/relationships/customXml" Target="../ink/ink1336.xml"/><Relationship Id="rId491" Type="http://schemas.openxmlformats.org/officeDocument/2006/relationships/image" Target="../media/image1369.png"/><Relationship Id="rId505" Type="http://schemas.openxmlformats.org/officeDocument/2006/relationships/image" Target="../media/image1376.png"/><Relationship Id="rId37" Type="http://schemas.openxmlformats.org/officeDocument/2006/relationships/customXml" Target="../ink/ink1206.xml"/><Relationship Id="rId79" Type="http://schemas.openxmlformats.org/officeDocument/2006/relationships/image" Target="../media/image1169.png"/><Relationship Id="rId102" Type="http://schemas.openxmlformats.org/officeDocument/2006/relationships/image" Target="../media/image1178.png"/><Relationship Id="rId144" Type="http://schemas.openxmlformats.org/officeDocument/2006/relationships/image" Target="../media/image1198.png"/><Relationship Id="rId90" Type="http://schemas.openxmlformats.org/officeDocument/2006/relationships/image" Target="../media/image1173.png"/><Relationship Id="rId186" Type="http://schemas.openxmlformats.org/officeDocument/2006/relationships/customXml" Target="../ink/ink1284.xml"/><Relationship Id="rId351" Type="http://schemas.openxmlformats.org/officeDocument/2006/relationships/customXml" Target="../ink/ink1371.xml"/><Relationship Id="rId393" Type="http://schemas.openxmlformats.org/officeDocument/2006/relationships/customXml" Target="../ink/ink1392.xml"/><Relationship Id="rId407" Type="http://schemas.openxmlformats.org/officeDocument/2006/relationships/customXml" Target="../ink/ink1400.xml"/><Relationship Id="rId449" Type="http://schemas.openxmlformats.org/officeDocument/2006/relationships/customXml" Target="../ink/ink1421.xml"/><Relationship Id="rId211" Type="http://schemas.openxmlformats.org/officeDocument/2006/relationships/customXml" Target="../ink/ink1297.xml"/><Relationship Id="rId253" Type="http://schemas.openxmlformats.org/officeDocument/2006/relationships/image" Target="../media/image1251.png"/><Relationship Id="rId295" Type="http://schemas.openxmlformats.org/officeDocument/2006/relationships/image" Target="../media/image1272.png"/><Relationship Id="rId309" Type="http://schemas.openxmlformats.org/officeDocument/2006/relationships/image" Target="../media/image1279.png"/><Relationship Id="rId460" Type="http://schemas.openxmlformats.org/officeDocument/2006/relationships/customXml" Target="../ink/ink1427.xml"/><Relationship Id="rId516" Type="http://schemas.openxmlformats.org/officeDocument/2006/relationships/customXml" Target="../ink/ink1455.xml"/><Relationship Id="rId48" Type="http://schemas.openxmlformats.org/officeDocument/2006/relationships/image" Target="../media/image1155.png"/><Relationship Id="rId113" Type="http://schemas.openxmlformats.org/officeDocument/2006/relationships/customXml" Target="../ink/ink1246.xml"/><Relationship Id="rId320" Type="http://schemas.openxmlformats.org/officeDocument/2006/relationships/customXml" Target="../ink/ink1354.xml"/><Relationship Id="rId155" Type="http://schemas.openxmlformats.org/officeDocument/2006/relationships/customXml" Target="../ink/ink1268.xml"/><Relationship Id="rId197" Type="http://schemas.openxmlformats.org/officeDocument/2006/relationships/customXml" Target="../ink/ink1290.xml"/><Relationship Id="rId362" Type="http://schemas.openxmlformats.org/officeDocument/2006/relationships/image" Target="../media/image1305.png"/><Relationship Id="rId418" Type="http://schemas.openxmlformats.org/officeDocument/2006/relationships/image" Target="../media/image1333.png"/><Relationship Id="rId222" Type="http://schemas.openxmlformats.org/officeDocument/2006/relationships/image" Target="../media/image1237.png"/><Relationship Id="rId264" Type="http://schemas.openxmlformats.org/officeDocument/2006/relationships/customXml" Target="../ink/ink1326.xml"/><Relationship Id="rId471" Type="http://schemas.openxmlformats.org/officeDocument/2006/relationships/image" Target="../media/image1359.png"/><Relationship Id="rId17" Type="http://schemas.openxmlformats.org/officeDocument/2006/relationships/customXml" Target="../ink/ink1196.xml"/><Relationship Id="rId59" Type="http://schemas.openxmlformats.org/officeDocument/2006/relationships/customXml" Target="../ink/ink1217.xml"/><Relationship Id="rId124" Type="http://schemas.openxmlformats.org/officeDocument/2006/relationships/customXml" Target="../ink/ink1252.xml"/><Relationship Id="rId527" Type="http://schemas.openxmlformats.org/officeDocument/2006/relationships/image" Target="../media/image1386.png"/><Relationship Id="rId70" Type="http://schemas.openxmlformats.org/officeDocument/2006/relationships/customXml" Target="../ink/ink1223.xml"/><Relationship Id="rId166" Type="http://schemas.openxmlformats.org/officeDocument/2006/relationships/image" Target="../media/image1211.png"/><Relationship Id="rId331" Type="http://schemas.openxmlformats.org/officeDocument/2006/relationships/image" Target="../media/image1290.png"/><Relationship Id="rId373" Type="http://schemas.openxmlformats.org/officeDocument/2006/relationships/customXml" Target="../ink/ink1382.xml"/><Relationship Id="rId429" Type="http://schemas.openxmlformats.org/officeDocument/2006/relationships/customXml" Target="../ink/ink1411.xml"/><Relationship Id="rId1" Type="http://schemas.openxmlformats.org/officeDocument/2006/relationships/slideLayout" Target="../slideLayouts/slideLayout21.xml"/><Relationship Id="rId233" Type="http://schemas.openxmlformats.org/officeDocument/2006/relationships/customXml" Target="../ink/ink1309.xml"/><Relationship Id="rId440" Type="http://schemas.openxmlformats.org/officeDocument/2006/relationships/image" Target="../media/image1344.png"/><Relationship Id="rId28" Type="http://schemas.openxmlformats.org/officeDocument/2006/relationships/image" Target="../media/image1146.png"/><Relationship Id="rId275" Type="http://schemas.openxmlformats.org/officeDocument/2006/relationships/image" Target="../media/image1262.png"/><Relationship Id="rId300" Type="http://schemas.openxmlformats.org/officeDocument/2006/relationships/customXml" Target="../ink/ink1344.xml"/><Relationship Id="rId482" Type="http://schemas.openxmlformats.org/officeDocument/2006/relationships/customXml" Target="../ink/ink1438.xml"/><Relationship Id="rId538" Type="http://schemas.openxmlformats.org/officeDocument/2006/relationships/customXml" Target="../ink/ink1467.xml"/><Relationship Id="rId81" Type="http://schemas.openxmlformats.org/officeDocument/2006/relationships/image" Target="../media/image1170.png"/><Relationship Id="rId135" Type="http://schemas.openxmlformats.org/officeDocument/2006/relationships/image" Target="../media/image1194.png"/><Relationship Id="rId177" Type="http://schemas.openxmlformats.org/officeDocument/2006/relationships/image" Target="../media/image1216.png"/><Relationship Id="rId342" Type="http://schemas.openxmlformats.org/officeDocument/2006/relationships/image" Target="../media/image1294.png"/><Relationship Id="rId384" Type="http://schemas.openxmlformats.org/officeDocument/2006/relationships/image" Target="../media/image1317.png"/><Relationship Id="rId202" Type="http://schemas.openxmlformats.org/officeDocument/2006/relationships/image" Target="../media/image1228.png"/><Relationship Id="rId244" Type="http://schemas.openxmlformats.org/officeDocument/2006/relationships/customXml" Target="../ink/ink1316.xml"/><Relationship Id="rId39" Type="http://schemas.openxmlformats.org/officeDocument/2006/relationships/customXml" Target="../ink/ink1207.xml"/><Relationship Id="rId286" Type="http://schemas.openxmlformats.org/officeDocument/2006/relationships/customXml" Target="../ink/ink1337.xml"/><Relationship Id="rId451" Type="http://schemas.openxmlformats.org/officeDocument/2006/relationships/customXml" Target="../ink/ink1422.xml"/><Relationship Id="rId493" Type="http://schemas.openxmlformats.org/officeDocument/2006/relationships/image" Target="../media/image1370.png"/><Relationship Id="rId507" Type="http://schemas.openxmlformats.org/officeDocument/2006/relationships/image" Target="../media/image1377.png"/><Relationship Id="rId50" Type="http://schemas.openxmlformats.org/officeDocument/2006/relationships/image" Target="../media/image1156.png"/><Relationship Id="rId104" Type="http://schemas.openxmlformats.org/officeDocument/2006/relationships/image" Target="../media/image1179.png"/><Relationship Id="rId146" Type="http://schemas.openxmlformats.org/officeDocument/2006/relationships/image" Target="../media/image1199.png"/><Relationship Id="rId188" Type="http://schemas.openxmlformats.org/officeDocument/2006/relationships/image" Target="../media/image1221.png"/><Relationship Id="rId311" Type="http://schemas.openxmlformats.org/officeDocument/2006/relationships/image" Target="../media/image1280.png"/><Relationship Id="rId353" Type="http://schemas.openxmlformats.org/officeDocument/2006/relationships/customXml" Target="../ink/ink1372.xml"/><Relationship Id="rId395" Type="http://schemas.openxmlformats.org/officeDocument/2006/relationships/customXml" Target="../ink/ink1393.xml"/><Relationship Id="rId409" Type="http://schemas.openxmlformats.org/officeDocument/2006/relationships/customXml" Target="../ink/ink1401.xml"/><Relationship Id="rId92" Type="http://schemas.openxmlformats.org/officeDocument/2006/relationships/image" Target="../media/image1174.png"/><Relationship Id="rId213" Type="http://schemas.openxmlformats.org/officeDocument/2006/relationships/customXml" Target="../ink/ink1298.xml"/><Relationship Id="rId420" Type="http://schemas.openxmlformats.org/officeDocument/2006/relationships/image" Target="../media/image1334.png"/><Relationship Id="rId255" Type="http://schemas.openxmlformats.org/officeDocument/2006/relationships/image" Target="../media/image1252.png"/><Relationship Id="rId297" Type="http://schemas.openxmlformats.org/officeDocument/2006/relationships/image" Target="../media/image1273.png"/><Relationship Id="rId462" Type="http://schemas.openxmlformats.org/officeDocument/2006/relationships/customXml" Target="../ink/ink1428.xml"/><Relationship Id="rId518" Type="http://schemas.openxmlformats.org/officeDocument/2006/relationships/customXml" Target="../ink/ink1456.xml"/><Relationship Id="rId115" Type="http://schemas.openxmlformats.org/officeDocument/2006/relationships/customXml" Target="../ink/ink1247.xml"/><Relationship Id="rId157" Type="http://schemas.openxmlformats.org/officeDocument/2006/relationships/customXml" Target="../ink/ink1269.xml"/><Relationship Id="rId322" Type="http://schemas.openxmlformats.org/officeDocument/2006/relationships/customXml" Target="../ink/ink1355.xml"/><Relationship Id="rId364" Type="http://schemas.openxmlformats.org/officeDocument/2006/relationships/image" Target="../media/image1306.png"/><Relationship Id="rId61" Type="http://schemas.openxmlformats.org/officeDocument/2006/relationships/customXml" Target="../ink/ink1218.xml"/><Relationship Id="rId199" Type="http://schemas.openxmlformats.org/officeDocument/2006/relationships/customXml" Target="../ink/ink1291.xml"/><Relationship Id="rId19" Type="http://schemas.openxmlformats.org/officeDocument/2006/relationships/customXml" Target="../ink/ink1197.xml"/><Relationship Id="rId224" Type="http://schemas.openxmlformats.org/officeDocument/2006/relationships/image" Target="../media/image1238.png"/><Relationship Id="rId266" Type="http://schemas.openxmlformats.org/officeDocument/2006/relationships/customXml" Target="../ink/ink1327.xml"/><Relationship Id="rId431" Type="http://schemas.openxmlformats.org/officeDocument/2006/relationships/customXml" Target="../ink/ink1412.xml"/><Relationship Id="rId473" Type="http://schemas.openxmlformats.org/officeDocument/2006/relationships/image" Target="../media/image1360.png"/><Relationship Id="rId529" Type="http://schemas.openxmlformats.org/officeDocument/2006/relationships/image" Target="../media/image1387.png"/><Relationship Id="rId30" Type="http://schemas.openxmlformats.org/officeDocument/2006/relationships/image" Target="../media/image1147.png"/><Relationship Id="rId126" Type="http://schemas.openxmlformats.org/officeDocument/2006/relationships/customXml" Target="../ink/ink1253.xml"/><Relationship Id="rId168" Type="http://schemas.openxmlformats.org/officeDocument/2006/relationships/image" Target="../media/image1212.png"/><Relationship Id="rId333" Type="http://schemas.openxmlformats.org/officeDocument/2006/relationships/image" Target="../media/image1291.png"/><Relationship Id="rId540" Type="http://schemas.openxmlformats.org/officeDocument/2006/relationships/customXml" Target="../ink/ink1469.xml"/><Relationship Id="rId72" Type="http://schemas.openxmlformats.org/officeDocument/2006/relationships/customXml" Target="../ink/ink1224.xml"/><Relationship Id="rId375" Type="http://schemas.openxmlformats.org/officeDocument/2006/relationships/customXml" Target="../ink/ink1383.xml"/><Relationship Id="rId3" Type="http://schemas.openxmlformats.org/officeDocument/2006/relationships/customXml" Target="../ink/ink1189.xml"/><Relationship Id="rId235" Type="http://schemas.openxmlformats.org/officeDocument/2006/relationships/customXml" Target="../ink/ink1310.xml"/><Relationship Id="rId277" Type="http://schemas.openxmlformats.org/officeDocument/2006/relationships/image" Target="../media/image1263.png"/><Relationship Id="rId400" Type="http://schemas.openxmlformats.org/officeDocument/2006/relationships/customXml" Target="../ink/ink1396.xml"/><Relationship Id="rId442" Type="http://schemas.openxmlformats.org/officeDocument/2006/relationships/image" Target="../media/image1345.png"/><Relationship Id="rId484" Type="http://schemas.openxmlformats.org/officeDocument/2006/relationships/customXml" Target="../ink/ink1439.xml"/><Relationship Id="rId137" Type="http://schemas.openxmlformats.org/officeDocument/2006/relationships/image" Target="../media/image1195.png"/><Relationship Id="rId302" Type="http://schemas.openxmlformats.org/officeDocument/2006/relationships/customXml" Target="../ink/ink1345.xml"/><Relationship Id="rId344" Type="http://schemas.openxmlformats.org/officeDocument/2006/relationships/image" Target="../media/image1295.png"/><Relationship Id="rId41" Type="http://schemas.openxmlformats.org/officeDocument/2006/relationships/customXml" Target="../ink/ink1208.xml"/><Relationship Id="rId83" Type="http://schemas.openxmlformats.org/officeDocument/2006/relationships/customXml" Target="../ink/ink1230.xml"/><Relationship Id="rId179" Type="http://schemas.openxmlformats.org/officeDocument/2006/relationships/image" Target="../media/image1217.png"/><Relationship Id="rId386" Type="http://schemas.openxmlformats.org/officeDocument/2006/relationships/image" Target="../media/image1318.png"/><Relationship Id="rId190" Type="http://schemas.openxmlformats.org/officeDocument/2006/relationships/image" Target="../media/image1222.png"/><Relationship Id="rId204" Type="http://schemas.openxmlformats.org/officeDocument/2006/relationships/image" Target="../media/image1229.png"/><Relationship Id="rId246" Type="http://schemas.openxmlformats.org/officeDocument/2006/relationships/customXml" Target="../ink/ink1317.xml"/><Relationship Id="rId288" Type="http://schemas.openxmlformats.org/officeDocument/2006/relationships/customXml" Target="../ink/ink1338.xml"/><Relationship Id="rId411" Type="http://schemas.openxmlformats.org/officeDocument/2006/relationships/customXml" Target="../ink/ink1402.xml"/><Relationship Id="rId453" Type="http://schemas.openxmlformats.org/officeDocument/2006/relationships/customXml" Target="../ink/ink1423.xml"/><Relationship Id="rId509" Type="http://schemas.openxmlformats.org/officeDocument/2006/relationships/image" Target="../media/image1378.png"/><Relationship Id="rId106" Type="http://schemas.openxmlformats.org/officeDocument/2006/relationships/image" Target="../media/image1180.png"/><Relationship Id="rId313" Type="http://schemas.openxmlformats.org/officeDocument/2006/relationships/image" Target="../media/image1281.png"/><Relationship Id="rId495" Type="http://schemas.openxmlformats.org/officeDocument/2006/relationships/image" Target="../media/image1371.png"/><Relationship Id="rId10" Type="http://schemas.openxmlformats.org/officeDocument/2006/relationships/image" Target="../media/image1137.png"/><Relationship Id="rId52" Type="http://schemas.openxmlformats.org/officeDocument/2006/relationships/image" Target="../media/image1157.png"/><Relationship Id="rId94" Type="http://schemas.openxmlformats.org/officeDocument/2006/relationships/customXml" Target="../ink/ink1236.xml"/><Relationship Id="rId148" Type="http://schemas.openxmlformats.org/officeDocument/2006/relationships/image" Target="../media/image1201.png"/><Relationship Id="rId355" Type="http://schemas.openxmlformats.org/officeDocument/2006/relationships/customXml" Target="../ink/ink1373.xml"/><Relationship Id="rId397" Type="http://schemas.openxmlformats.org/officeDocument/2006/relationships/customXml" Target="../ink/ink1394.xml"/><Relationship Id="rId520" Type="http://schemas.openxmlformats.org/officeDocument/2006/relationships/customXml" Target="../ink/ink1458.xml"/><Relationship Id="rId215" Type="http://schemas.openxmlformats.org/officeDocument/2006/relationships/customXml" Target="../ink/ink1299.xml"/><Relationship Id="rId257" Type="http://schemas.openxmlformats.org/officeDocument/2006/relationships/image" Target="../media/image1253.png"/><Relationship Id="rId422" Type="http://schemas.openxmlformats.org/officeDocument/2006/relationships/image" Target="../media/image1335.png"/><Relationship Id="rId464" Type="http://schemas.openxmlformats.org/officeDocument/2006/relationships/customXml" Target="../ink/ink1429.xml"/><Relationship Id="rId299" Type="http://schemas.openxmlformats.org/officeDocument/2006/relationships/image" Target="../media/image1274.png"/><Relationship Id="rId63" Type="http://schemas.openxmlformats.org/officeDocument/2006/relationships/customXml" Target="../ink/ink1219.xml"/><Relationship Id="rId159" Type="http://schemas.openxmlformats.org/officeDocument/2006/relationships/customXml" Target="../ink/ink1270.xml"/><Relationship Id="rId366" Type="http://schemas.openxmlformats.org/officeDocument/2006/relationships/image" Target="../media/image1307.png"/><Relationship Id="rId226" Type="http://schemas.openxmlformats.org/officeDocument/2006/relationships/image" Target="../media/image1239.png"/><Relationship Id="rId433" Type="http://schemas.openxmlformats.org/officeDocument/2006/relationships/customXml" Target="../ink/ink1413.xml"/><Relationship Id="rId74" Type="http://schemas.openxmlformats.org/officeDocument/2006/relationships/customXml" Target="../ink/ink1225.xml"/><Relationship Id="rId377" Type="http://schemas.openxmlformats.org/officeDocument/2006/relationships/customXml" Target="../ink/ink1384.xml"/><Relationship Id="rId500" Type="http://schemas.openxmlformats.org/officeDocument/2006/relationships/customXml" Target="../ink/ink1447.xml"/><Relationship Id="rId5" Type="http://schemas.openxmlformats.org/officeDocument/2006/relationships/customXml" Target="../ink/ink1190.xml"/><Relationship Id="rId237" Type="http://schemas.openxmlformats.org/officeDocument/2006/relationships/image" Target="../media/image1244.png"/><Relationship Id="rId444" Type="http://schemas.openxmlformats.org/officeDocument/2006/relationships/image" Target="../media/image1346.png"/><Relationship Id="rId290" Type="http://schemas.openxmlformats.org/officeDocument/2006/relationships/customXml" Target="../ink/ink1339.xml"/><Relationship Id="rId304" Type="http://schemas.openxmlformats.org/officeDocument/2006/relationships/customXml" Target="../ink/ink1346.xml"/><Relationship Id="rId388" Type="http://schemas.openxmlformats.org/officeDocument/2006/relationships/image" Target="../media/image1319.png"/><Relationship Id="rId511" Type="http://schemas.openxmlformats.org/officeDocument/2006/relationships/image" Target="../media/image13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1.png"/><Relationship Id="rId21" Type="http://schemas.openxmlformats.org/officeDocument/2006/relationships/customXml" Target="../ink/ink1480.xml"/><Relationship Id="rId63" Type="http://schemas.openxmlformats.org/officeDocument/2006/relationships/customXml" Target="../ink/ink1501.xml"/><Relationship Id="rId159" Type="http://schemas.openxmlformats.org/officeDocument/2006/relationships/image" Target="../media/image1472.png"/><Relationship Id="rId170" Type="http://schemas.openxmlformats.org/officeDocument/2006/relationships/image" Target="../media/image1477.png"/><Relationship Id="rId226" Type="http://schemas.openxmlformats.org/officeDocument/2006/relationships/image" Target="../media/image1506.png"/><Relationship Id="rId268" Type="http://schemas.openxmlformats.org/officeDocument/2006/relationships/image" Target="../media/image1528.png"/><Relationship Id="rId32" Type="http://schemas.openxmlformats.org/officeDocument/2006/relationships/image" Target="../media/image1411.png"/><Relationship Id="rId74" Type="http://schemas.openxmlformats.org/officeDocument/2006/relationships/image" Target="../media/image1431.png"/><Relationship Id="rId128" Type="http://schemas.openxmlformats.org/officeDocument/2006/relationships/customXml" Target="../ink/ink1534.xml"/><Relationship Id="rId5" Type="http://schemas.openxmlformats.org/officeDocument/2006/relationships/customXml" Target="../ink/ink1472.xml"/><Relationship Id="rId181" Type="http://schemas.openxmlformats.org/officeDocument/2006/relationships/customXml" Target="../ink/ink1561.xml"/><Relationship Id="rId237" Type="http://schemas.openxmlformats.org/officeDocument/2006/relationships/customXml" Target="../ink/ink1589.xml"/><Relationship Id="rId279" Type="http://schemas.openxmlformats.org/officeDocument/2006/relationships/customXml" Target="../ink/ink1610.xml"/><Relationship Id="rId43" Type="http://schemas.openxmlformats.org/officeDocument/2006/relationships/customXml" Target="../ink/ink1491.xml"/><Relationship Id="rId139" Type="http://schemas.openxmlformats.org/officeDocument/2006/relationships/image" Target="../media/image1462.png"/><Relationship Id="rId290" Type="http://schemas.openxmlformats.org/officeDocument/2006/relationships/image" Target="../media/image1539.png"/><Relationship Id="rId85" Type="http://schemas.openxmlformats.org/officeDocument/2006/relationships/customXml" Target="../ink/ink1512.xml"/><Relationship Id="rId150" Type="http://schemas.openxmlformats.org/officeDocument/2006/relationships/customXml" Target="../ink/ink1545.xml"/><Relationship Id="rId192" Type="http://schemas.openxmlformats.org/officeDocument/2006/relationships/image" Target="../media/image1488.png"/><Relationship Id="rId206" Type="http://schemas.openxmlformats.org/officeDocument/2006/relationships/image" Target="../media/image1495.png"/><Relationship Id="rId248" Type="http://schemas.openxmlformats.org/officeDocument/2006/relationships/image" Target="../media/image1518.png"/><Relationship Id="rId12" Type="http://schemas.openxmlformats.org/officeDocument/2006/relationships/image" Target="../media/image1399.png"/><Relationship Id="rId33" Type="http://schemas.openxmlformats.org/officeDocument/2006/relationships/customXml" Target="../ink/ink1486.xml"/><Relationship Id="rId108" Type="http://schemas.openxmlformats.org/officeDocument/2006/relationships/image" Target="../media/image1447.png"/><Relationship Id="rId129" Type="http://schemas.openxmlformats.org/officeDocument/2006/relationships/image" Target="../media/image1457.png"/><Relationship Id="rId280" Type="http://schemas.openxmlformats.org/officeDocument/2006/relationships/image" Target="../media/image1534.png"/><Relationship Id="rId54" Type="http://schemas.openxmlformats.org/officeDocument/2006/relationships/image" Target="../media/image1421.png"/><Relationship Id="rId75" Type="http://schemas.openxmlformats.org/officeDocument/2006/relationships/customXml" Target="../ink/ink1507.xml"/><Relationship Id="rId96" Type="http://schemas.openxmlformats.org/officeDocument/2006/relationships/image" Target="../media/image1442.png"/><Relationship Id="rId140" Type="http://schemas.openxmlformats.org/officeDocument/2006/relationships/customXml" Target="../ink/ink1540.xml"/><Relationship Id="rId161" Type="http://schemas.openxmlformats.org/officeDocument/2006/relationships/image" Target="../media/image1473.png"/><Relationship Id="rId182" Type="http://schemas.openxmlformats.org/officeDocument/2006/relationships/image" Target="../media/image1483.png"/><Relationship Id="rId217" Type="http://schemas.openxmlformats.org/officeDocument/2006/relationships/customXml" Target="../ink/ink1579.xml"/><Relationship Id="rId6" Type="http://schemas.openxmlformats.org/officeDocument/2006/relationships/image" Target="../media/image1396.png"/><Relationship Id="rId238" Type="http://schemas.openxmlformats.org/officeDocument/2006/relationships/image" Target="../media/image1513.png"/><Relationship Id="rId259" Type="http://schemas.openxmlformats.org/officeDocument/2006/relationships/customXml" Target="../ink/ink1600.xml"/><Relationship Id="rId23" Type="http://schemas.openxmlformats.org/officeDocument/2006/relationships/customXml" Target="../ink/ink1481.xml"/><Relationship Id="rId119" Type="http://schemas.openxmlformats.org/officeDocument/2006/relationships/image" Target="../media/image1452.png"/><Relationship Id="rId270" Type="http://schemas.openxmlformats.org/officeDocument/2006/relationships/image" Target="../media/image1529.png"/><Relationship Id="rId291" Type="http://schemas.openxmlformats.org/officeDocument/2006/relationships/customXml" Target="../ink/ink1616.xml"/><Relationship Id="rId44" Type="http://schemas.openxmlformats.org/officeDocument/2006/relationships/image" Target="../media/image1417.png"/><Relationship Id="rId65" Type="http://schemas.openxmlformats.org/officeDocument/2006/relationships/customXml" Target="../ink/ink1502.xml"/><Relationship Id="rId86" Type="http://schemas.openxmlformats.org/officeDocument/2006/relationships/image" Target="../media/image1437.png"/><Relationship Id="rId130" Type="http://schemas.openxmlformats.org/officeDocument/2006/relationships/customXml" Target="../ink/ink1535.xml"/><Relationship Id="rId151" Type="http://schemas.openxmlformats.org/officeDocument/2006/relationships/image" Target="../media/image1468.png"/><Relationship Id="rId172" Type="http://schemas.openxmlformats.org/officeDocument/2006/relationships/image" Target="../media/image1478.png"/><Relationship Id="rId193" Type="http://schemas.openxmlformats.org/officeDocument/2006/relationships/customXml" Target="../ink/ink1567.xml"/><Relationship Id="rId207" Type="http://schemas.openxmlformats.org/officeDocument/2006/relationships/customXml" Target="../ink/ink1574.xml"/><Relationship Id="rId228" Type="http://schemas.openxmlformats.org/officeDocument/2006/relationships/image" Target="../media/image1507.png"/><Relationship Id="rId249" Type="http://schemas.openxmlformats.org/officeDocument/2006/relationships/customXml" Target="../ink/ink1595.xml"/><Relationship Id="rId13" Type="http://schemas.openxmlformats.org/officeDocument/2006/relationships/customXml" Target="../ink/ink1476.xml"/><Relationship Id="rId109" Type="http://schemas.openxmlformats.org/officeDocument/2006/relationships/customXml" Target="../ink/ink1524.xml"/><Relationship Id="rId260" Type="http://schemas.openxmlformats.org/officeDocument/2006/relationships/image" Target="../media/image1524.png"/><Relationship Id="rId281" Type="http://schemas.openxmlformats.org/officeDocument/2006/relationships/customXml" Target="../ink/ink1611.xml"/><Relationship Id="rId34" Type="http://schemas.openxmlformats.org/officeDocument/2006/relationships/image" Target="../media/image1412.png"/><Relationship Id="rId55" Type="http://schemas.openxmlformats.org/officeDocument/2006/relationships/customXml" Target="../ink/ink1497.xml"/><Relationship Id="rId76" Type="http://schemas.openxmlformats.org/officeDocument/2006/relationships/image" Target="../media/image1432.png"/><Relationship Id="rId97" Type="http://schemas.openxmlformats.org/officeDocument/2006/relationships/customXml" Target="../ink/ink1518.xml"/><Relationship Id="rId120" Type="http://schemas.openxmlformats.org/officeDocument/2006/relationships/customXml" Target="../ink/ink1530.xml"/><Relationship Id="rId141" Type="http://schemas.openxmlformats.org/officeDocument/2006/relationships/image" Target="../media/image1463.png"/><Relationship Id="rId7" Type="http://schemas.openxmlformats.org/officeDocument/2006/relationships/customXml" Target="../ink/ink1473.xml"/><Relationship Id="rId162" Type="http://schemas.openxmlformats.org/officeDocument/2006/relationships/customXml" Target="../ink/ink1551.xml"/><Relationship Id="rId183" Type="http://schemas.openxmlformats.org/officeDocument/2006/relationships/customXml" Target="../ink/ink1562.xml"/><Relationship Id="rId218" Type="http://schemas.openxmlformats.org/officeDocument/2006/relationships/image" Target="../media/image1502.png"/><Relationship Id="rId239" Type="http://schemas.openxmlformats.org/officeDocument/2006/relationships/customXml" Target="../ink/ink1590.xml"/><Relationship Id="rId250" Type="http://schemas.openxmlformats.org/officeDocument/2006/relationships/image" Target="../media/image1519.png"/><Relationship Id="rId271" Type="http://schemas.openxmlformats.org/officeDocument/2006/relationships/customXml" Target="../ink/ink1606.xml"/><Relationship Id="rId292" Type="http://schemas.openxmlformats.org/officeDocument/2006/relationships/image" Target="../media/image1540.png"/><Relationship Id="rId24" Type="http://schemas.openxmlformats.org/officeDocument/2006/relationships/image" Target="../media/image1406.png"/><Relationship Id="rId45" Type="http://schemas.openxmlformats.org/officeDocument/2006/relationships/customXml" Target="../ink/ink1492.xml"/><Relationship Id="rId66" Type="http://schemas.openxmlformats.org/officeDocument/2006/relationships/image" Target="../media/image1427.png"/><Relationship Id="rId87" Type="http://schemas.openxmlformats.org/officeDocument/2006/relationships/customXml" Target="../ink/ink1513.xml"/><Relationship Id="rId110" Type="http://schemas.openxmlformats.org/officeDocument/2006/relationships/image" Target="../media/image1448.png"/><Relationship Id="rId131" Type="http://schemas.openxmlformats.org/officeDocument/2006/relationships/image" Target="../media/image1458.png"/><Relationship Id="rId152" Type="http://schemas.openxmlformats.org/officeDocument/2006/relationships/customXml" Target="../ink/ink1546.xml"/><Relationship Id="rId173" Type="http://schemas.openxmlformats.org/officeDocument/2006/relationships/customXml" Target="../ink/ink1557.xml"/><Relationship Id="rId194" Type="http://schemas.openxmlformats.org/officeDocument/2006/relationships/image" Target="../media/image1489.png"/><Relationship Id="rId208" Type="http://schemas.openxmlformats.org/officeDocument/2006/relationships/image" Target="../media/image1496.png"/><Relationship Id="rId229" Type="http://schemas.openxmlformats.org/officeDocument/2006/relationships/customXml" Target="../ink/ink1585.xml"/><Relationship Id="rId240" Type="http://schemas.openxmlformats.org/officeDocument/2006/relationships/image" Target="../media/image1514.png"/><Relationship Id="rId261" Type="http://schemas.openxmlformats.org/officeDocument/2006/relationships/customXml" Target="../ink/ink1601.xml"/><Relationship Id="rId14" Type="http://schemas.openxmlformats.org/officeDocument/2006/relationships/image" Target="../media/image1401.png"/><Relationship Id="rId35" Type="http://schemas.openxmlformats.org/officeDocument/2006/relationships/customXml" Target="../ink/ink1487.xml"/><Relationship Id="rId56" Type="http://schemas.openxmlformats.org/officeDocument/2006/relationships/image" Target="../media/image1422.png"/><Relationship Id="rId77" Type="http://schemas.openxmlformats.org/officeDocument/2006/relationships/customXml" Target="../ink/ink1508.xml"/><Relationship Id="rId100" Type="http://schemas.openxmlformats.org/officeDocument/2006/relationships/image" Target="../media/image1443.png"/><Relationship Id="rId282" Type="http://schemas.openxmlformats.org/officeDocument/2006/relationships/image" Target="../media/image1535.png"/><Relationship Id="rId8" Type="http://schemas.openxmlformats.org/officeDocument/2006/relationships/image" Target="../media/image1397.png"/><Relationship Id="rId98" Type="http://schemas.openxmlformats.org/officeDocument/2006/relationships/image" Target="../media/image880.png"/><Relationship Id="rId121" Type="http://schemas.openxmlformats.org/officeDocument/2006/relationships/image" Target="../media/image1453.png"/><Relationship Id="rId142" Type="http://schemas.openxmlformats.org/officeDocument/2006/relationships/customXml" Target="../ink/ink1541.xml"/><Relationship Id="rId163" Type="http://schemas.openxmlformats.org/officeDocument/2006/relationships/customXml" Target="../ink/ink1552.xml"/><Relationship Id="rId184" Type="http://schemas.openxmlformats.org/officeDocument/2006/relationships/image" Target="../media/image1484.png"/><Relationship Id="rId219" Type="http://schemas.openxmlformats.org/officeDocument/2006/relationships/customXml" Target="../ink/ink1580.xml"/><Relationship Id="rId230" Type="http://schemas.openxmlformats.org/officeDocument/2006/relationships/image" Target="../media/image1508.png"/><Relationship Id="rId251" Type="http://schemas.openxmlformats.org/officeDocument/2006/relationships/customXml" Target="../ink/ink1596.xml"/><Relationship Id="rId25" Type="http://schemas.openxmlformats.org/officeDocument/2006/relationships/customXml" Target="../ink/ink1482.xml"/><Relationship Id="rId46" Type="http://schemas.openxmlformats.org/officeDocument/2006/relationships/image" Target="../media/image1418.png"/><Relationship Id="rId67" Type="http://schemas.openxmlformats.org/officeDocument/2006/relationships/customXml" Target="../ink/ink1503.xml"/><Relationship Id="rId272" Type="http://schemas.openxmlformats.org/officeDocument/2006/relationships/image" Target="../media/image1530.png"/><Relationship Id="rId293" Type="http://schemas.openxmlformats.org/officeDocument/2006/relationships/customXml" Target="../ink/ink1617.xml"/><Relationship Id="rId88" Type="http://schemas.openxmlformats.org/officeDocument/2006/relationships/image" Target="../media/image1438.png"/><Relationship Id="rId111" Type="http://schemas.openxmlformats.org/officeDocument/2006/relationships/customXml" Target="../ink/ink1525.xml"/><Relationship Id="rId132" Type="http://schemas.openxmlformats.org/officeDocument/2006/relationships/customXml" Target="../ink/ink1536.xml"/><Relationship Id="rId153" Type="http://schemas.openxmlformats.org/officeDocument/2006/relationships/image" Target="../media/image1469.png"/><Relationship Id="rId174" Type="http://schemas.openxmlformats.org/officeDocument/2006/relationships/image" Target="../media/image1479.png"/><Relationship Id="rId195" Type="http://schemas.openxmlformats.org/officeDocument/2006/relationships/customXml" Target="../ink/ink1568.xml"/><Relationship Id="rId209" Type="http://schemas.openxmlformats.org/officeDocument/2006/relationships/customXml" Target="../ink/ink1575.xml"/><Relationship Id="rId220" Type="http://schemas.openxmlformats.org/officeDocument/2006/relationships/image" Target="../media/image1503.png"/><Relationship Id="rId241" Type="http://schemas.openxmlformats.org/officeDocument/2006/relationships/customXml" Target="../ink/ink1591.xml"/><Relationship Id="rId15" Type="http://schemas.openxmlformats.org/officeDocument/2006/relationships/customXml" Target="../ink/ink1477.xml"/><Relationship Id="rId36" Type="http://schemas.openxmlformats.org/officeDocument/2006/relationships/image" Target="../media/image1413.png"/><Relationship Id="rId57" Type="http://schemas.openxmlformats.org/officeDocument/2006/relationships/customXml" Target="../ink/ink1498.xml"/><Relationship Id="rId262" Type="http://schemas.openxmlformats.org/officeDocument/2006/relationships/image" Target="../media/image1525.png"/><Relationship Id="rId283" Type="http://schemas.openxmlformats.org/officeDocument/2006/relationships/customXml" Target="../ink/ink1612.xml"/><Relationship Id="rId78" Type="http://schemas.openxmlformats.org/officeDocument/2006/relationships/image" Target="../media/image1433.png"/><Relationship Id="rId99" Type="http://schemas.openxmlformats.org/officeDocument/2006/relationships/customXml" Target="../ink/ink1519.xml"/><Relationship Id="rId101" Type="http://schemas.openxmlformats.org/officeDocument/2006/relationships/customXml" Target="../ink/ink1520.xml"/><Relationship Id="rId122" Type="http://schemas.openxmlformats.org/officeDocument/2006/relationships/customXml" Target="../ink/ink1531.xml"/><Relationship Id="rId143" Type="http://schemas.openxmlformats.org/officeDocument/2006/relationships/image" Target="../media/image1464.png"/><Relationship Id="rId164" Type="http://schemas.openxmlformats.org/officeDocument/2006/relationships/image" Target="../media/image1474.png"/><Relationship Id="rId185" Type="http://schemas.openxmlformats.org/officeDocument/2006/relationships/customXml" Target="../ink/ink1563.xml"/><Relationship Id="rId9" Type="http://schemas.openxmlformats.org/officeDocument/2006/relationships/customXml" Target="../ink/ink1474.xml"/><Relationship Id="rId210" Type="http://schemas.openxmlformats.org/officeDocument/2006/relationships/image" Target="../media/image1497.png"/><Relationship Id="rId26" Type="http://schemas.openxmlformats.org/officeDocument/2006/relationships/image" Target="../media/image1407.png"/><Relationship Id="rId231" Type="http://schemas.openxmlformats.org/officeDocument/2006/relationships/customXml" Target="../ink/ink1586.xml"/><Relationship Id="rId252" Type="http://schemas.openxmlformats.org/officeDocument/2006/relationships/image" Target="../media/image1520.png"/><Relationship Id="rId273" Type="http://schemas.openxmlformats.org/officeDocument/2006/relationships/customXml" Target="../ink/ink1607.xml"/><Relationship Id="rId294" Type="http://schemas.openxmlformats.org/officeDocument/2006/relationships/image" Target="../media/image1541.png"/><Relationship Id="rId47" Type="http://schemas.openxmlformats.org/officeDocument/2006/relationships/customXml" Target="../ink/ink1493.xml"/><Relationship Id="rId68" Type="http://schemas.openxmlformats.org/officeDocument/2006/relationships/image" Target="../media/image1428.png"/><Relationship Id="rId89" Type="http://schemas.openxmlformats.org/officeDocument/2006/relationships/customXml" Target="../ink/ink1514.xml"/><Relationship Id="rId112" Type="http://schemas.openxmlformats.org/officeDocument/2006/relationships/image" Target="../media/image1449.png"/><Relationship Id="rId133" Type="http://schemas.openxmlformats.org/officeDocument/2006/relationships/image" Target="../media/image1459.png"/><Relationship Id="rId154" Type="http://schemas.openxmlformats.org/officeDocument/2006/relationships/customXml" Target="../ink/ink1547.xml"/><Relationship Id="rId175" Type="http://schemas.openxmlformats.org/officeDocument/2006/relationships/customXml" Target="../ink/ink1558.xml"/><Relationship Id="rId196" Type="http://schemas.openxmlformats.org/officeDocument/2006/relationships/image" Target="../media/image1490.png"/><Relationship Id="rId200" Type="http://schemas.openxmlformats.org/officeDocument/2006/relationships/image" Target="../media/image1492.png"/><Relationship Id="rId16" Type="http://schemas.openxmlformats.org/officeDocument/2006/relationships/image" Target="../media/image1402.png"/><Relationship Id="rId221" Type="http://schemas.openxmlformats.org/officeDocument/2006/relationships/customXml" Target="../ink/ink1581.xml"/><Relationship Id="rId242" Type="http://schemas.openxmlformats.org/officeDocument/2006/relationships/image" Target="../media/image1515.png"/><Relationship Id="rId263" Type="http://schemas.openxmlformats.org/officeDocument/2006/relationships/customXml" Target="../ink/ink1602.xml"/><Relationship Id="rId284" Type="http://schemas.openxmlformats.org/officeDocument/2006/relationships/image" Target="../media/image1536.png"/><Relationship Id="rId37" Type="http://schemas.openxmlformats.org/officeDocument/2006/relationships/customXml" Target="../ink/ink1488.xml"/><Relationship Id="rId58" Type="http://schemas.openxmlformats.org/officeDocument/2006/relationships/image" Target="../media/image1423.png"/><Relationship Id="rId79" Type="http://schemas.openxmlformats.org/officeDocument/2006/relationships/customXml" Target="../ink/ink1509.xml"/><Relationship Id="rId102" Type="http://schemas.openxmlformats.org/officeDocument/2006/relationships/image" Target="../media/image1444.png"/><Relationship Id="rId123" Type="http://schemas.openxmlformats.org/officeDocument/2006/relationships/image" Target="../media/image1454.png"/><Relationship Id="rId144" Type="http://schemas.openxmlformats.org/officeDocument/2006/relationships/customXml" Target="../ink/ink1542.xml"/><Relationship Id="rId90" Type="http://schemas.openxmlformats.org/officeDocument/2006/relationships/image" Target="../media/image1439.png"/><Relationship Id="rId165" Type="http://schemas.openxmlformats.org/officeDocument/2006/relationships/customXml" Target="../ink/ink1553.xml"/><Relationship Id="rId186" Type="http://schemas.openxmlformats.org/officeDocument/2006/relationships/image" Target="../media/image1485.png"/><Relationship Id="rId211" Type="http://schemas.openxmlformats.org/officeDocument/2006/relationships/customXml" Target="../ink/ink1576.xml"/><Relationship Id="rId232" Type="http://schemas.openxmlformats.org/officeDocument/2006/relationships/image" Target="../media/image1509.png"/><Relationship Id="rId253" Type="http://schemas.openxmlformats.org/officeDocument/2006/relationships/customXml" Target="../ink/ink1597.xml"/><Relationship Id="rId274" Type="http://schemas.openxmlformats.org/officeDocument/2006/relationships/image" Target="../media/image1531.png"/><Relationship Id="rId27" Type="http://schemas.openxmlformats.org/officeDocument/2006/relationships/customXml" Target="../ink/ink1483.xml"/><Relationship Id="rId48" Type="http://schemas.openxmlformats.org/officeDocument/2006/relationships/image" Target="../media/image600.png"/><Relationship Id="rId69" Type="http://schemas.openxmlformats.org/officeDocument/2006/relationships/customXml" Target="../ink/ink1504.xml"/><Relationship Id="rId113" Type="http://schemas.openxmlformats.org/officeDocument/2006/relationships/customXml" Target="../ink/ink1526.xml"/><Relationship Id="rId134" Type="http://schemas.openxmlformats.org/officeDocument/2006/relationships/customXml" Target="../ink/ink1537.xml"/><Relationship Id="rId80" Type="http://schemas.openxmlformats.org/officeDocument/2006/relationships/image" Target="../media/image1434.png"/><Relationship Id="rId155" Type="http://schemas.openxmlformats.org/officeDocument/2006/relationships/image" Target="../media/image1470.png"/><Relationship Id="rId176" Type="http://schemas.openxmlformats.org/officeDocument/2006/relationships/image" Target="../media/image1480.png"/><Relationship Id="rId197" Type="http://schemas.openxmlformats.org/officeDocument/2006/relationships/customXml" Target="../ink/ink1569.xml"/><Relationship Id="rId201" Type="http://schemas.openxmlformats.org/officeDocument/2006/relationships/customXml" Target="../ink/ink1571.xml"/><Relationship Id="rId222" Type="http://schemas.openxmlformats.org/officeDocument/2006/relationships/image" Target="../media/image1504.png"/><Relationship Id="rId243" Type="http://schemas.openxmlformats.org/officeDocument/2006/relationships/customXml" Target="../ink/ink1592.xml"/><Relationship Id="rId264" Type="http://schemas.openxmlformats.org/officeDocument/2006/relationships/image" Target="../media/image1526.png"/><Relationship Id="rId285" Type="http://schemas.openxmlformats.org/officeDocument/2006/relationships/customXml" Target="../ink/ink1613.xml"/><Relationship Id="rId17" Type="http://schemas.openxmlformats.org/officeDocument/2006/relationships/customXml" Target="../ink/ink1478.xml"/><Relationship Id="rId38" Type="http://schemas.openxmlformats.org/officeDocument/2006/relationships/image" Target="../media/image1414.png"/><Relationship Id="rId59" Type="http://schemas.openxmlformats.org/officeDocument/2006/relationships/customXml" Target="../ink/ink1499.xml"/><Relationship Id="rId103" Type="http://schemas.openxmlformats.org/officeDocument/2006/relationships/customXml" Target="../ink/ink1521.xml"/><Relationship Id="rId124" Type="http://schemas.openxmlformats.org/officeDocument/2006/relationships/customXml" Target="../ink/ink1532.xml"/><Relationship Id="rId70" Type="http://schemas.openxmlformats.org/officeDocument/2006/relationships/image" Target="../media/image1429.png"/><Relationship Id="rId91" Type="http://schemas.openxmlformats.org/officeDocument/2006/relationships/customXml" Target="../ink/ink1515.xml"/><Relationship Id="rId145" Type="http://schemas.openxmlformats.org/officeDocument/2006/relationships/image" Target="../media/image1465.png"/><Relationship Id="rId166" Type="http://schemas.openxmlformats.org/officeDocument/2006/relationships/image" Target="../media/image1475.png"/><Relationship Id="rId187" Type="http://schemas.openxmlformats.org/officeDocument/2006/relationships/customXml" Target="../ink/ink1564.xml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1498.png"/><Relationship Id="rId233" Type="http://schemas.openxmlformats.org/officeDocument/2006/relationships/customXml" Target="../ink/ink1587.xml"/><Relationship Id="rId254" Type="http://schemas.openxmlformats.org/officeDocument/2006/relationships/image" Target="../media/image1521.png"/><Relationship Id="rId28" Type="http://schemas.openxmlformats.org/officeDocument/2006/relationships/image" Target="../media/image1408.png"/><Relationship Id="rId49" Type="http://schemas.openxmlformats.org/officeDocument/2006/relationships/customXml" Target="../ink/ink1494.xml"/><Relationship Id="rId114" Type="http://schemas.openxmlformats.org/officeDocument/2006/relationships/customXml" Target="../ink/ink1527.xml"/><Relationship Id="rId275" Type="http://schemas.openxmlformats.org/officeDocument/2006/relationships/customXml" Target="../ink/ink1608.xml"/><Relationship Id="rId60" Type="http://schemas.openxmlformats.org/officeDocument/2006/relationships/image" Target="../media/image1424.png"/><Relationship Id="rId81" Type="http://schemas.openxmlformats.org/officeDocument/2006/relationships/customXml" Target="../ink/ink1510.xml"/><Relationship Id="rId135" Type="http://schemas.openxmlformats.org/officeDocument/2006/relationships/image" Target="../media/image1460.png"/><Relationship Id="rId156" Type="http://schemas.openxmlformats.org/officeDocument/2006/relationships/customXml" Target="../ink/ink1548.xml"/><Relationship Id="rId177" Type="http://schemas.openxmlformats.org/officeDocument/2006/relationships/customXml" Target="../ink/ink1559.xml"/><Relationship Id="rId198" Type="http://schemas.openxmlformats.org/officeDocument/2006/relationships/image" Target="../media/image1491.png"/><Relationship Id="rId202" Type="http://schemas.openxmlformats.org/officeDocument/2006/relationships/image" Target="../media/image1493.png"/><Relationship Id="rId223" Type="http://schemas.openxmlformats.org/officeDocument/2006/relationships/customXml" Target="../ink/ink1582.xml"/><Relationship Id="rId244" Type="http://schemas.openxmlformats.org/officeDocument/2006/relationships/image" Target="../media/image1516.png"/><Relationship Id="rId18" Type="http://schemas.openxmlformats.org/officeDocument/2006/relationships/image" Target="../media/image1403.png"/><Relationship Id="rId39" Type="http://schemas.openxmlformats.org/officeDocument/2006/relationships/customXml" Target="../ink/ink1489.xml"/><Relationship Id="rId265" Type="http://schemas.openxmlformats.org/officeDocument/2006/relationships/customXml" Target="../ink/ink1603.xml"/><Relationship Id="rId286" Type="http://schemas.openxmlformats.org/officeDocument/2006/relationships/image" Target="../media/image1537.png"/><Relationship Id="rId50" Type="http://schemas.openxmlformats.org/officeDocument/2006/relationships/image" Target="../media/image1419.png"/><Relationship Id="rId104" Type="http://schemas.openxmlformats.org/officeDocument/2006/relationships/image" Target="../media/image1445.png"/><Relationship Id="rId125" Type="http://schemas.openxmlformats.org/officeDocument/2006/relationships/image" Target="../media/image1455.png"/><Relationship Id="rId146" Type="http://schemas.openxmlformats.org/officeDocument/2006/relationships/customXml" Target="../ink/ink1543.xml"/><Relationship Id="rId167" Type="http://schemas.openxmlformats.org/officeDocument/2006/relationships/customXml" Target="../ink/ink1554.xml"/><Relationship Id="rId188" Type="http://schemas.openxmlformats.org/officeDocument/2006/relationships/image" Target="../media/image1486.png"/><Relationship Id="rId71" Type="http://schemas.openxmlformats.org/officeDocument/2006/relationships/customXml" Target="../ink/ink1505.xml"/><Relationship Id="rId92" Type="http://schemas.openxmlformats.org/officeDocument/2006/relationships/image" Target="../media/image1440.png"/><Relationship Id="rId213" Type="http://schemas.openxmlformats.org/officeDocument/2006/relationships/customXml" Target="../ink/ink1577.xml"/><Relationship Id="rId234" Type="http://schemas.openxmlformats.org/officeDocument/2006/relationships/image" Target="../media/image1511.png"/><Relationship Id="rId2" Type="http://schemas.openxmlformats.org/officeDocument/2006/relationships/image" Target="../media/image1394.png"/><Relationship Id="rId29" Type="http://schemas.openxmlformats.org/officeDocument/2006/relationships/customXml" Target="../ink/ink1484.xml"/><Relationship Id="rId255" Type="http://schemas.openxmlformats.org/officeDocument/2006/relationships/customXml" Target="../ink/ink1598.xml"/><Relationship Id="rId276" Type="http://schemas.openxmlformats.org/officeDocument/2006/relationships/image" Target="../media/image1532.png"/><Relationship Id="rId40" Type="http://schemas.openxmlformats.org/officeDocument/2006/relationships/image" Target="../media/image1415.png"/><Relationship Id="rId115" Type="http://schemas.openxmlformats.org/officeDocument/2006/relationships/image" Target="../media/image1450.png"/><Relationship Id="rId136" Type="http://schemas.openxmlformats.org/officeDocument/2006/relationships/customXml" Target="../ink/ink1538.xml"/><Relationship Id="rId157" Type="http://schemas.openxmlformats.org/officeDocument/2006/relationships/image" Target="../media/image1471.png"/><Relationship Id="rId178" Type="http://schemas.openxmlformats.org/officeDocument/2006/relationships/image" Target="../media/image1481.png"/><Relationship Id="rId61" Type="http://schemas.openxmlformats.org/officeDocument/2006/relationships/customXml" Target="../ink/ink1500.xml"/><Relationship Id="rId82" Type="http://schemas.openxmlformats.org/officeDocument/2006/relationships/image" Target="../media/image1435.png"/><Relationship Id="rId199" Type="http://schemas.openxmlformats.org/officeDocument/2006/relationships/customXml" Target="../ink/ink1570.xml"/><Relationship Id="rId203" Type="http://schemas.openxmlformats.org/officeDocument/2006/relationships/customXml" Target="../ink/ink1572.xml"/><Relationship Id="rId19" Type="http://schemas.openxmlformats.org/officeDocument/2006/relationships/customXml" Target="../ink/ink1479.xml"/><Relationship Id="rId224" Type="http://schemas.openxmlformats.org/officeDocument/2006/relationships/image" Target="../media/image1505.png"/><Relationship Id="rId245" Type="http://schemas.openxmlformats.org/officeDocument/2006/relationships/customXml" Target="../ink/ink1593.xml"/><Relationship Id="rId266" Type="http://schemas.openxmlformats.org/officeDocument/2006/relationships/image" Target="../media/image1527.png"/><Relationship Id="rId287" Type="http://schemas.openxmlformats.org/officeDocument/2006/relationships/customXml" Target="../ink/ink1614.xml"/><Relationship Id="rId30" Type="http://schemas.openxmlformats.org/officeDocument/2006/relationships/image" Target="../media/image1409.png"/><Relationship Id="rId105" Type="http://schemas.openxmlformats.org/officeDocument/2006/relationships/customXml" Target="../ink/ink1522.xml"/><Relationship Id="rId126" Type="http://schemas.openxmlformats.org/officeDocument/2006/relationships/customXml" Target="../ink/ink1533.xml"/><Relationship Id="rId147" Type="http://schemas.openxmlformats.org/officeDocument/2006/relationships/image" Target="../media/image1466.png"/><Relationship Id="rId168" Type="http://schemas.openxmlformats.org/officeDocument/2006/relationships/image" Target="../media/image1476.png"/><Relationship Id="rId51" Type="http://schemas.openxmlformats.org/officeDocument/2006/relationships/customXml" Target="../ink/ink1495.xml"/><Relationship Id="rId72" Type="http://schemas.openxmlformats.org/officeDocument/2006/relationships/image" Target="../media/image1430.png"/><Relationship Id="rId93" Type="http://schemas.openxmlformats.org/officeDocument/2006/relationships/customXml" Target="../ink/ink1516.xml"/><Relationship Id="rId189" Type="http://schemas.openxmlformats.org/officeDocument/2006/relationships/customXml" Target="../ink/ink1565.xml"/><Relationship Id="rId3" Type="http://schemas.openxmlformats.org/officeDocument/2006/relationships/customXml" Target="../ink/ink1471.xml"/><Relationship Id="rId214" Type="http://schemas.openxmlformats.org/officeDocument/2006/relationships/image" Target="../media/image1499.png"/><Relationship Id="rId235" Type="http://schemas.openxmlformats.org/officeDocument/2006/relationships/customXml" Target="../ink/ink1588.xml"/><Relationship Id="rId256" Type="http://schemas.openxmlformats.org/officeDocument/2006/relationships/image" Target="../media/image1522.png"/><Relationship Id="rId277" Type="http://schemas.openxmlformats.org/officeDocument/2006/relationships/customXml" Target="../ink/ink1609.xml"/><Relationship Id="rId116" Type="http://schemas.openxmlformats.org/officeDocument/2006/relationships/customXml" Target="../ink/ink1528.xml"/><Relationship Id="rId137" Type="http://schemas.openxmlformats.org/officeDocument/2006/relationships/image" Target="../media/image1461.png"/><Relationship Id="rId158" Type="http://schemas.openxmlformats.org/officeDocument/2006/relationships/customXml" Target="../ink/ink1549.xml"/><Relationship Id="rId20" Type="http://schemas.openxmlformats.org/officeDocument/2006/relationships/image" Target="../media/image1404.png"/><Relationship Id="rId41" Type="http://schemas.openxmlformats.org/officeDocument/2006/relationships/customXml" Target="../ink/ink1490.xml"/><Relationship Id="rId62" Type="http://schemas.openxmlformats.org/officeDocument/2006/relationships/image" Target="../media/image1425.png"/><Relationship Id="rId83" Type="http://schemas.openxmlformats.org/officeDocument/2006/relationships/customXml" Target="../ink/ink1511.xml"/><Relationship Id="rId179" Type="http://schemas.openxmlformats.org/officeDocument/2006/relationships/customXml" Target="../ink/ink1560.xml"/><Relationship Id="rId190" Type="http://schemas.openxmlformats.org/officeDocument/2006/relationships/image" Target="../media/image1487.png"/><Relationship Id="rId204" Type="http://schemas.openxmlformats.org/officeDocument/2006/relationships/image" Target="../media/image1494.png"/><Relationship Id="rId225" Type="http://schemas.openxmlformats.org/officeDocument/2006/relationships/customXml" Target="../ink/ink1583.xml"/><Relationship Id="rId246" Type="http://schemas.openxmlformats.org/officeDocument/2006/relationships/image" Target="../media/image1517.png"/><Relationship Id="rId267" Type="http://schemas.openxmlformats.org/officeDocument/2006/relationships/customXml" Target="../ink/ink1604.xml"/><Relationship Id="rId288" Type="http://schemas.openxmlformats.org/officeDocument/2006/relationships/image" Target="../media/image1538.png"/><Relationship Id="rId106" Type="http://schemas.openxmlformats.org/officeDocument/2006/relationships/image" Target="../media/image1446.png"/><Relationship Id="rId127" Type="http://schemas.openxmlformats.org/officeDocument/2006/relationships/image" Target="../media/image1456.png"/><Relationship Id="rId10" Type="http://schemas.openxmlformats.org/officeDocument/2006/relationships/image" Target="../media/image1398.png"/><Relationship Id="rId31" Type="http://schemas.openxmlformats.org/officeDocument/2006/relationships/customXml" Target="../ink/ink1485.xml"/><Relationship Id="rId52" Type="http://schemas.openxmlformats.org/officeDocument/2006/relationships/image" Target="../media/image1420.png"/><Relationship Id="rId73" Type="http://schemas.openxmlformats.org/officeDocument/2006/relationships/customXml" Target="../ink/ink1506.xml"/><Relationship Id="rId94" Type="http://schemas.openxmlformats.org/officeDocument/2006/relationships/image" Target="../media/image1441.png"/><Relationship Id="rId148" Type="http://schemas.openxmlformats.org/officeDocument/2006/relationships/customXml" Target="../ink/ink1544.xml"/><Relationship Id="rId169" Type="http://schemas.openxmlformats.org/officeDocument/2006/relationships/customXml" Target="../ink/ink1555.xml"/><Relationship Id="rId4" Type="http://schemas.openxmlformats.org/officeDocument/2006/relationships/image" Target="../media/image1395.png"/><Relationship Id="rId180" Type="http://schemas.openxmlformats.org/officeDocument/2006/relationships/image" Target="../media/image1482.png"/><Relationship Id="rId215" Type="http://schemas.openxmlformats.org/officeDocument/2006/relationships/customXml" Target="../ink/ink1578.xml"/><Relationship Id="rId236" Type="http://schemas.openxmlformats.org/officeDocument/2006/relationships/image" Target="../media/image1512.png"/><Relationship Id="rId257" Type="http://schemas.openxmlformats.org/officeDocument/2006/relationships/customXml" Target="../ink/ink1599.xml"/><Relationship Id="rId278" Type="http://schemas.openxmlformats.org/officeDocument/2006/relationships/image" Target="../media/image1533.png"/><Relationship Id="rId42" Type="http://schemas.openxmlformats.org/officeDocument/2006/relationships/image" Target="../media/image1416.png"/><Relationship Id="rId84" Type="http://schemas.openxmlformats.org/officeDocument/2006/relationships/image" Target="../media/image1436.png"/><Relationship Id="rId138" Type="http://schemas.openxmlformats.org/officeDocument/2006/relationships/customXml" Target="../ink/ink1539.xml"/><Relationship Id="rId191" Type="http://schemas.openxmlformats.org/officeDocument/2006/relationships/customXml" Target="../ink/ink1566.xml"/><Relationship Id="rId205" Type="http://schemas.openxmlformats.org/officeDocument/2006/relationships/customXml" Target="../ink/ink1573.xml"/><Relationship Id="rId247" Type="http://schemas.openxmlformats.org/officeDocument/2006/relationships/customXml" Target="../ink/ink1594.xml"/><Relationship Id="rId107" Type="http://schemas.openxmlformats.org/officeDocument/2006/relationships/customXml" Target="../ink/ink1523.xml"/><Relationship Id="rId289" Type="http://schemas.openxmlformats.org/officeDocument/2006/relationships/customXml" Target="../ink/ink1615.xml"/><Relationship Id="rId11" Type="http://schemas.openxmlformats.org/officeDocument/2006/relationships/customXml" Target="../ink/ink1475.xml"/><Relationship Id="rId53" Type="http://schemas.openxmlformats.org/officeDocument/2006/relationships/customXml" Target="../ink/ink1496.xml"/><Relationship Id="rId149" Type="http://schemas.openxmlformats.org/officeDocument/2006/relationships/image" Target="../media/image1467.png"/><Relationship Id="rId95" Type="http://schemas.openxmlformats.org/officeDocument/2006/relationships/customXml" Target="../ink/ink1517.xml"/><Relationship Id="rId160" Type="http://schemas.openxmlformats.org/officeDocument/2006/relationships/customXml" Target="../ink/ink1550.xml"/><Relationship Id="rId216" Type="http://schemas.openxmlformats.org/officeDocument/2006/relationships/image" Target="../media/image1501.png"/><Relationship Id="rId258" Type="http://schemas.openxmlformats.org/officeDocument/2006/relationships/image" Target="../media/image1523.png"/><Relationship Id="rId22" Type="http://schemas.openxmlformats.org/officeDocument/2006/relationships/image" Target="../media/image1405.png"/><Relationship Id="rId64" Type="http://schemas.openxmlformats.org/officeDocument/2006/relationships/image" Target="../media/image1426.png"/><Relationship Id="rId118" Type="http://schemas.openxmlformats.org/officeDocument/2006/relationships/customXml" Target="../ink/ink1529.xml"/><Relationship Id="rId171" Type="http://schemas.openxmlformats.org/officeDocument/2006/relationships/customXml" Target="../ink/ink1556.xml"/><Relationship Id="rId227" Type="http://schemas.openxmlformats.org/officeDocument/2006/relationships/customXml" Target="../ink/ink1584.xml"/><Relationship Id="rId269" Type="http://schemas.openxmlformats.org/officeDocument/2006/relationships/customXml" Target="../ink/ink1605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76.xml"/><Relationship Id="rId21" Type="http://schemas.openxmlformats.org/officeDocument/2006/relationships/customXml" Target="../ink/ink1627.xml"/><Relationship Id="rId324" Type="http://schemas.openxmlformats.org/officeDocument/2006/relationships/image" Target="../media/image1696.png"/><Relationship Id="rId531" Type="http://schemas.openxmlformats.org/officeDocument/2006/relationships/image" Target="../media/image1777.png"/><Relationship Id="rId629" Type="http://schemas.openxmlformats.org/officeDocument/2006/relationships/customXml" Target="../ink/ink1936.xml"/><Relationship Id="rId170" Type="http://schemas.openxmlformats.org/officeDocument/2006/relationships/customXml" Target="../ink/ink1703.xml"/><Relationship Id="rId268" Type="http://schemas.openxmlformats.org/officeDocument/2006/relationships/image" Target="../media/image1670.png"/><Relationship Id="rId475" Type="http://schemas.openxmlformats.org/officeDocument/2006/relationships/customXml" Target="../ink/ink1858.xml"/><Relationship Id="rId32" Type="http://schemas.openxmlformats.org/officeDocument/2006/relationships/image" Target="../media/image1556.png"/><Relationship Id="rId128" Type="http://schemas.openxmlformats.org/officeDocument/2006/relationships/customXml" Target="../ink/ink1682.xml"/><Relationship Id="rId335" Type="http://schemas.openxmlformats.org/officeDocument/2006/relationships/customXml" Target="../ink/ink1788.xml"/><Relationship Id="rId542" Type="http://schemas.openxmlformats.org/officeDocument/2006/relationships/image" Target="../media/image1783.png"/><Relationship Id="rId181" Type="http://schemas.openxmlformats.org/officeDocument/2006/relationships/image" Target="../media/image1628.png"/><Relationship Id="rId402" Type="http://schemas.openxmlformats.org/officeDocument/2006/relationships/image" Target="../media/image1735.png"/><Relationship Id="rId279" Type="http://schemas.openxmlformats.org/officeDocument/2006/relationships/customXml" Target="../ink/ink1760.xml"/><Relationship Id="rId486" Type="http://schemas.openxmlformats.org/officeDocument/2006/relationships/image" Target="../media/image1402.png"/><Relationship Id="rId43" Type="http://schemas.openxmlformats.org/officeDocument/2006/relationships/customXml" Target="../ink/ink1638.xml"/><Relationship Id="rId139" Type="http://schemas.openxmlformats.org/officeDocument/2006/relationships/image" Target="../media/image1607.png"/><Relationship Id="rId346" Type="http://schemas.openxmlformats.org/officeDocument/2006/relationships/image" Target="../media/image1707.png"/><Relationship Id="rId553" Type="http://schemas.openxmlformats.org/officeDocument/2006/relationships/customXml" Target="../ink/ink1898.xml"/><Relationship Id="rId192" Type="http://schemas.openxmlformats.org/officeDocument/2006/relationships/image" Target="../media/image1633.png"/><Relationship Id="rId206" Type="http://schemas.openxmlformats.org/officeDocument/2006/relationships/image" Target="../media/image1640.png"/><Relationship Id="rId413" Type="http://schemas.openxmlformats.org/officeDocument/2006/relationships/customXml" Target="../ink/ink1827.xml"/><Relationship Id="rId497" Type="http://schemas.openxmlformats.org/officeDocument/2006/relationships/customXml" Target="../ink/ink1869.xml"/><Relationship Id="rId620" Type="http://schemas.openxmlformats.org/officeDocument/2006/relationships/image" Target="../media/image1823.png"/><Relationship Id="rId357" Type="http://schemas.openxmlformats.org/officeDocument/2006/relationships/customXml" Target="../ink/ink1799.xml"/><Relationship Id="rId54" Type="http://schemas.openxmlformats.org/officeDocument/2006/relationships/image" Target="../media/image1567.png"/><Relationship Id="rId217" Type="http://schemas.openxmlformats.org/officeDocument/2006/relationships/customXml" Target="../ink/ink1727.xml"/><Relationship Id="rId564" Type="http://schemas.openxmlformats.org/officeDocument/2006/relationships/image" Target="../media/image1794.png"/><Relationship Id="rId424" Type="http://schemas.openxmlformats.org/officeDocument/2006/relationships/image" Target="../media/image1746.png"/><Relationship Id="rId270" Type="http://schemas.openxmlformats.org/officeDocument/2006/relationships/customXml" Target="../ink/ink1755.xml"/><Relationship Id="rId65" Type="http://schemas.openxmlformats.org/officeDocument/2006/relationships/customXml" Target="../ink/ink1649.xml"/><Relationship Id="rId130" Type="http://schemas.openxmlformats.org/officeDocument/2006/relationships/customXml" Target="../ink/ink1683.xml"/><Relationship Id="rId368" Type="http://schemas.openxmlformats.org/officeDocument/2006/relationships/image" Target="../media/image1718.png"/><Relationship Id="rId575" Type="http://schemas.openxmlformats.org/officeDocument/2006/relationships/customXml" Target="../ink/ink1909.xml"/><Relationship Id="rId228" Type="http://schemas.openxmlformats.org/officeDocument/2006/relationships/customXml" Target="../ink/ink1733.xml"/><Relationship Id="rId435" Type="http://schemas.openxmlformats.org/officeDocument/2006/relationships/customXml" Target="../ink/ink1838.xml"/><Relationship Id="rId281" Type="http://schemas.openxmlformats.org/officeDocument/2006/relationships/customXml" Target="../ink/ink1761.xml"/><Relationship Id="rId502" Type="http://schemas.openxmlformats.org/officeDocument/2006/relationships/image" Target="../media/image1411.png"/><Relationship Id="rId76" Type="http://schemas.openxmlformats.org/officeDocument/2006/relationships/image" Target="../media/image600.png"/><Relationship Id="rId141" Type="http://schemas.openxmlformats.org/officeDocument/2006/relationships/image" Target="../media/image1608.png"/><Relationship Id="rId379" Type="http://schemas.openxmlformats.org/officeDocument/2006/relationships/customXml" Target="../ink/ink1810.xml"/><Relationship Id="rId586" Type="http://schemas.openxmlformats.org/officeDocument/2006/relationships/image" Target="../media/image1806.png"/><Relationship Id="rId7" Type="http://schemas.openxmlformats.org/officeDocument/2006/relationships/customXml" Target="../ink/ink1620.xml"/><Relationship Id="rId239" Type="http://schemas.openxmlformats.org/officeDocument/2006/relationships/image" Target="../media/image1656.png"/><Relationship Id="rId446" Type="http://schemas.openxmlformats.org/officeDocument/2006/relationships/image" Target="../media/image1757.png"/><Relationship Id="rId292" Type="http://schemas.openxmlformats.org/officeDocument/2006/relationships/image" Target="../media/image1680.png"/><Relationship Id="rId306" Type="http://schemas.openxmlformats.org/officeDocument/2006/relationships/image" Target="../media/image1687.png"/><Relationship Id="rId87" Type="http://schemas.openxmlformats.org/officeDocument/2006/relationships/customXml" Target="../ink/ink1660.xml"/><Relationship Id="rId513" Type="http://schemas.openxmlformats.org/officeDocument/2006/relationships/customXml" Target="../ink/ink1877.xml"/><Relationship Id="rId597" Type="http://schemas.openxmlformats.org/officeDocument/2006/relationships/customXml" Target="../ink/ink1920.xml"/><Relationship Id="rId152" Type="http://schemas.openxmlformats.org/officeDocument/2006/relationships/customXml" Target="../ink/ink1694.xml"/><Relationship Id="rId457" Type="http://schemas.openxmlformats.org/officeDocument/2006/relationships/customXml" Target="../ink/ink1849.xml"/><Relationship Id="rId14" Type="http://schemas.openxmlformats.org/officeDocument/2006/relationships/image" Target="../media/image1548.png"/><Relationship Id="rId317" Type="http://schemas.openxmlformats.org/officeDocument/2006/relationships/customXml" Target="../ink/ink1779.xml"/><Relationship Id="rId524" Type="http://schemas.openxmlformats.org/officeDocument/2006/relationships/customXml" Target="../ink/ink1883.xml"/><Relationship Id="rId98" Type="http://schemas.openxmlformats.org/officeDocument/2006/relationships/image" Target="../media/image1586.png"/><Relationship Id="rId163" Type="http://schemas.openxmlformats.org/officeDocument/2006/relationships/image" Target="../media/image1619.png"/><Relationship Id="rId370" Type="http://schemas.openxmlformats.org/officeDocument/2006/relationships/image" Target="../media/image1719.png"/><Relationship Id="rId230" Type="http://schemas.openxmlformats.org/officeDocument/2006/relationships/customXml" Target="../ink/ink1734.xml"/><Relationship Id="rId468" Type="http://schemas.openxmlformats.org/officeDocument/2006/relationships/image" Target="../media/image1764.png"/><Relationship Id="rId25" Type="http://schemas.openxmlformats.org/officeDocument/2006/relationships/customXml" Target="../ink/ink1629.xml"/><Relationship Id="rId328" Type="http://schemas.openxmlformats.org/officeDocument/2006/relationships/image" Target="../media/image1365.png"/><Relationship Id="rId535" Type="http://schemas.openxmlformats.org/officeDocument/2006/relationships/customXml" Target="../ink/ink1889.xml"/><Relationship Id="rId174" Type="http://schemas.openxmlformats.org/officeDocument/2006/relationships/customXml" Target="../ink/ink1705.xml"/><Relationship Id="rId381" Type="http://schemas.openxmlformats.org/officeDocument/2006/relationships/customXml" Target="../ink/ink1811.xml"/><Relationship Id="rId602" Type="http://schemas.openxmlformats.org/officeDocument/2006/relationships/image" Target="../media/image1814.png"/><Relationship Id="rId241" Type="http://schemas.openxmlformats.org/officeDocument/2006/relationships/image" Target="../media/image1657.png"/><Relationship Id="rId479" Type="http://schemas.openxmlformats.org/officeDocument/2006/relationships/customXml" Target="../ink/ink1860.xml"/><Relationship Id="rId36" Type="http://schemas.openxmlformats.org/officeDocument/2006/relationships/image" Target="../media/image1558.png"/><Relationship Id="rId339" Type="http://schemas.openxmlformats.org/officeDocument/2006/relationships/customXml" Target="../ink/ink1790.xml"/><Relationship Id="rId546" Type="http://schemas.openxmlformats.org/officeDocument/2006/relationships/image" Target="../media/image1785.png"/><Relationship Id="rId78" Type="http://schemas.openxmlformats.org/officeDocument/2006/relationships/image" Target="../media/image1578.png"/><Relationship Id="rId101" Type="http://schemas.openxmlformats.org/officeDocument/2006/relationships/customXml" Target="../ink/ink1668.xml"/><Relationship Id="rId143" Type="http://schemas.openxmlformats.org/officeDocument/2006/relationships/image" Target="../media/image1609.png"/><Relationship Id="rId185" Type="http://schemas.openxmlformats.org/officeDocument/2006/relationships/customXml" Target="../ink/ink1711.xml"/><Relationship Id="rId350" Type="http://schemas.openxmlformats.org/officeDocument/2006/relationships/image" Target="../media/image1709.png"/><Relationship Id="rId406" Type="http://schemas.openxmlformats.org/officeDocument/2006/relationships/image" Target="../media/image1737.png"/><Relationship Id="rId588" Type="http://schemas.openxmlformats.org/officeDocument/2006/relationships/image" Target="../media/image1807.png"/><Relationship Id="rId9" Type="http://schemas.openxmlformats.org/officeDocument/2006/relationships/customXml" Target="../ink/ink1621.xml"/><Relationship Id="rId210" Type="http://schemas.openxmlformats.org/officeDocument/2006/relationships/image" Target="../media/image1642.png"/><Relationship Id="rId392" Type="http://schemas.openxmlformats.org/officeDocument/2006/relationships/image" Target="../media/image1730.png"/><Relationship Id="rId448" Type="http://schemas.openxmlformats.org/officeDocument/2006/relationships/image" Target="../media/image1758.png"/><Relationship Id="rId613" Type="http://schemas.openxmlformats.org/officeDocument/2006/relationships/customXml" Target="../ink/ink1928.xml"/><Relationship Id="rId252" Type="http://schemas.openxmlformats.org/officeDocument/2006/relationships/customXml" Target="../ink/ink1745.xml"/><Relationship Id="rId294" Type="http://schemas.openxmlformats.org/officeDocument/2006/relationships/image" Target="../media/image1681.png"/><Relationship Id="rId308" Type="http://schemas.openxmlformats.org/officeDocument/2006/relationships/image" Target="../media/image1688.png"/><Relationship Id="rId515" Type="http://schemas.openxmlformats.org/officeDocument/2006/relationships/customXml" Target="../ink/ink1878.xml"/><Relationship Id="rId47" Type="http://schemas.openxmlformats.org/officeDocument/2006/relationships/customXml" Target="../ink/ink1640.xml"/><Relationship Id="rId89" Type="http://schemas.openxmlformats.org/officeDocument/2006/relationships/customXml" Target="../ink/ink1661.xml"/><Relationship Id="rId112" Type="http://schemas.openxmlformats.org/officeDocument/2006/relationships/image" Target="../media/image1593.png"/><Relationship Id="rId154" Type="http://schemas.openxmlformats.org/officeDocument/2006/relationships/customXml" Target="../ink/ink1695.xml"/><Relationship Id="rId361" Type="http://schemas.openxmlformats.org/officeDocument/2006/relationships/customXml" Target="../ink/ink1801.xml"/><Relationship Id="rId557" Type="http://schemas.openxmlformats.org/officeDocument/2006/relationships/customXml" Target="../ink/ink1900.xml"/><Relationship Id="rId599" Type="http://schemas.openxmlformats.org/officeDocument/2006/relationships/customXml" Target="../ink/ink1921.xml"/><Relationship Id="rId196" Type="http://schemas.openxmlformats.org/officeDocument/2006/relationships/image" Target="../media/image1635.png"/><Relationship Id="rId417" Type="http://schemas.openxmlformats.org/officeDocument/2006/relationships/customXml" Target="../ink/ink1829.xml"/><Relationship Id="rId459" Type="http://schemas.openxmlformats.org/officeDocument/2006/relationships/customXml" Target="../ink/ink1850.xml"/><Relationship Id="rId624" Type="http://schemas.openxmlformats.org/officeDocument/2006/relationships/image" Target="../media/image1825.png"/><Relationship Id="rId16" Type="http://schemas.openxmlformats.org/officeDocument/2006/relationships/image" Target="../media/image1549.png"/><Relationship Id="rId221" Type="http://schemas.openxmlformats.org/officeDocument/2006/relationships/image" Target="../media/image1647.png"/><Relationship Id="rId263" Type="http://schemas.openxmlformats.org/officeDocument/2006/relationships/image" Target="../media/image1668.png"/><Relationship Id="rId319" Type="http://schemas.openxmlformats.org/officeDocument/2006/relationships/customXml" Target="../ink/ink1780.xml"/><Relationship Id="rId470" Type="http://schemas.openxmlformats.org/officeDocument/2006/relationships/image" Target="../media/image1765.png"/><Relationship Id="rId526" Type="http://schemas.openxmlformats.org/officeDocument/2006/relationships/customXml" Target="../ink/ink1884.xml"/><Relationship Id="rId58" Type="http://schemas.openxmlformats.org/officeDocument/2006/relationships/image" Target="../media/image1569.png"/><Relationship Id="rId123" Type="http://schemas.openxmlformats.org/officeDocument/2006/relationships/image" Target="../media/image1598.png"/><Relationship Id="rId330" Type="http://schemas.openxmlformats.org/officeDocument/2006/relationships/image" Target="../media/image1698.png"/><Relationship Id="rId568" Type="http://schemas.openxmlformats.org/officeDocument/2006/relationships/image" Target="../media/image1796.png"/><Relationship Id="rId165" Type="http://schemas.openxmlformats.org/officeDocument/2006/relationships/image" Target="../media/image1620.png"/><Relationship Id="rId372" Type="http://schemas.openxmlformats.org/officeDocument/2006/relationships/image" Target="../media/image1720.png"/><Relationship Id="rId428" Type="http://schemas.openxmlformats.org/officeDocument/2006/relationships/image" Target="../media/image1748.png"/><Relationship Id="rId232" Type="http://schemas.openxmlformats.org/officeDocument/2006/relationships/customXml" Target="../ink/ink1735.xml"/><Relationship Id="rId274" Type="http://schemas.openxmlformats.org/officeDocument/2006/relationships/image" Target="../media/image1672.png"/><Relationship Id="rId481" Type="http://schemas.openxmlformats.org/officeDocument/2006/relationships/customXml" Target="../ink/ink1861.xml"/><Relationship Id="rId27" Type="http://schemas.openxmlformats.org/officeDocument/2006/relationships/customXml" Target="../ink/ink1630.xml"/><Relationship Id="rId69" Type="http://schemas.openxmlformats.org/officeDocument/2006/relationships/customXml" Target="../ink/ink1651.xml"/><Relationship Id="rId134" Type="http://schemas.openxmlformats.org/officeDocument/2006/relationships/customXml" Target="../ink/ink1685.xml"/><Relationship Id="rId537" Type="http://schemas.openxmlformats.org/officeDocument/2006/relationships/customXml" Target="../ink/ink1890.xml"/><Relationship Id="rId579" Type="http://schemas.openxmlformats.org/officeDocument/2006/relationships/customXml" Target="../ink/ink1911.xml"/><Relationship Id="rId80" Type="http://schemas.openxmlformats.org/officeDocument/2006/relationships/image" Target="../media/image880.png"/><Relationship Id="rId176" Type="http://schemas.openxmlformats.org/officeDocument/2006/relationships/customXml" Target="../ink/ink1706.xml"/><Relationship Id="rId341" Type="http://schemas.openxmlformats.org/officeDocument/2006/relationships/customXml" Target="../ink/ink1791.xml"/><Relationship Id="rId383" Type="http://schemas.openxmlformats.org/officeDocument/2006/relationships/customXml" Target="../ink/ink1812.xml"/><Relationship Id="rId439" Type="http://schemas.openxmlformats.org/officeDocument/2006/relationships/customXml" Target="../ink/ink1840.xml"/><Relationship Id="rId590" Type="http://schemas.openxmlformats.org/officeDocument/2006/relationships/image" Target="../media/image1808.png"/><Relationship Id="rId604" Type="http://schemas.openxmlformats.org/officeDocument/2006/relationships/image" Target="../media/image1815.png"/><Relationship Id="rId201" Type="http://schemas.openxmlformats.org/officeDocument/2006/relationships/customXml" Target="../ink/ink1719.xml"/><Relationship Id="rId243" Type="http://schemas.openxmlformats.org/officeDocument/2006/relationships/image" Target="../media/image1658.png"/><Relationship Id="rId285" Type="http://schemas.openxmlformats.org/officeDocument/2006/relationships/customXml" Target="../ink/ink1763.xml"/><Relationship Id="rId450" Type="http://schemas.openxmlformats.org/officeDocument/2006/relationships/image" Target="../media/image1759.png"/><Relationship Id="rId506" Type="http://schemas.openxmlformats.org/officeDocument/2006/relationships/image" Target="../media/image1413.png"/><Relationship Id="rId38" Type="http://schemas.openxmlformats.org/officeDocument/2006/relationships/image" Target="../media/image1559.png"/><Relationship Id="rId103" Type="http://schemas.openxmlformats.org/officeDocument/2006/relationships/customXml" Target="../ink/ink1669.xml"/><Relationship Id="rId310" Type="http://schemas.openxmlformats.org/officeDocument/2006/relationships/image" Target="../media/image1689.png"/><Relationship Id="rId492" Type="http://schemas.openxmlformats.org/officeDocument/2006/relationships/image" Target="../media/image1405.png"/><Relationship Id="rId548" Type="http://schemas.openxmlformats.org/officeDocument/2006/relationships/image" Target="../media/image1786.png"/><Relationship Id="rId91" Type="http://schemas.openxmlformats.org/officeDocument/2006/relationships/customXml" Target="../ink/ink1662.xml"/><Relationship Id="rId145" Type="http://schemas.openxmlformats.org/officeDocument/2006/relationships/image" Target="../media/image1610.png"/><Relationship Id="rId187" Type="http://schemas.openxmlformats.org/officeDocument/2006/relationships/customXml" Target="../ink/ink1712.xml"/><Relationship Id="rId352" Type="http://schemas.openxmlformats.org/officeDocument/2006/relationships/image" Target="../media/image1710.png"/><Relationship Id="rId394" Type="http://schemas.openxmlformats.org/officeDocument/2006/relationships/image" Target="../media/image1731.png"/><Relationship Id="rId408" Type="http://schemas.openxmlformats.org/officeDocument/2006/relationships/image" Target="../media/image1738.png"/><Relationship Id="rId615" Type="http://schemas.openxmlformats.org/officeDocument/2006/relationships/customXml" Target="../ink/ink1929.xml"/><Relationship Id="rId212" Type="http://schemas.openxmlformats.org/officeDocument/2006/relationships/image" Target="../media/image1643.png"/><Relationship Id="rId254" Type="http://schemas.openxmlformats.org/officeDocument/2006/relationships/customXml" Target="../ink/ink1746.xml"/><Relationship Id="rId49" Type="http://schemas.openxmlformats.org/officeDocument/2006/relationships/customXml" Target="../ink/ink1641.xml"/><Relationship Id="rId114" Type="http://schemas.openxmlformats.org/officeDocument/2006/relationships/image" Target="../media/image1594.png"/><Relationship Id="rId296" Type="http://schemas.openxmlformats.org/officeDocument/2006/relationships/image" Target="../media/image1682.png"/><Relationship Id="rId461" Type="http://schemas.openxmlformats.org/officeDocument/2006/relationships/customXml" Target="../ink/ink1851.xml"/><Relationship Id="rId517" Type="http://schemas.openxmlformats.org/officeDocument/2006/relationships/customXml" Target="../ink/ink1879.xml"/><Relationship Id="rId559" Type="http://schemas.openxmlformats.org/officeDocument/2006/relationships/customXml" Target="../ink/ink1901.xml"/><Relationship Id="rId60" Type="http://schemas.openxmlformats.org/officeDocument/2006/relationships/image" Target="../media/image1570.png"/><Relationship Id="rId156" Type="http://schemas.openxmlformats.org/officeDocument/2006/relationships/customXml" Target="../ink/ink1696.xml"/><Relationship Id="rId198" Type="http://schemas.openxmlformats.org/officeDocument/2006/relationships/image" Target="../media/image1636.png"/><Relationship Id="rId321" Type="http://schemas.openxmlformats.org/officeDocument/2006/relationships/customXml" Target="../ink/ink1781.xml"/><Relationship Id="rId363" Type="http://schemas.openxmlformats.org/officeDocument/2006/relationships/customXml" Target="../ink/ink1802.xml"/><Relationship Id="rId419" Type="http://schemas.openxmlformats.org/officeDocument/2006/relationships/customXml" Target="../ink/ink1830.xml"/><Relationship Id="rId570" Type="http://schemas.openxmlformats.org/officeDocument/2006/relationships/image" Target="../media/image1797.png"/><Relationship Id="rId626" Type="http://schemas.openxmlformats.org/officeDocument/2006/relationships/image" Target="../media/image1826.png"/><Relationship Id="rId223" Type="http://schemas.openxmlformats.org/officeDocument/2006/relationships/image" Target="../media/image1648.png"/><Relationship Id="rId430" Type="http://schemas.openxmlformats.org/officeDocument/2006/relationships/image" Target="../media/image1749.png"/><Relationship Id="rId18" Type="http://schemas.openxmlformats.org/officeDocument/2006/relationships/image" Target="../media/image1550.png"/><Relationship Id="rId265" Type="http://schemas.openxmlformats.org/officeDocument/2006/relationships/image" Target="../media/image1669.png"/><Relationship Id="rId472" Type="http://schemas.openxmlformats.org/officeDocument/2006/relationships/image" Target="../media/image1766.png"/><Relationship Id="rId528" Type="http://schemas.openxmlformats.org/officeDocument/2006/relationships/customXml" Target="../ink/ink1885.xml"/><Relationship Id="rId125" Type="http://schemas.openxmlformats.org/officeDocument/2006/relationships/image" Target="../media/image1599.png"/><Relationship Id="rId167" Type="http://schemas.openxmlformats.org/officeDocument/2006/relationships/image" Target="../media/image1621.png"/><Relationship Id="rId332" Type="http://schemas.openxmlformats.org/officeDocument/2006/relationships/image" Target="../media/image1699.png"/><Relationship Id="rId374" Type="http://schemas.openxmlformats.org/officeDocument/2006/relationships/image" Target="../media/image1721.png"/><Relationship Id="rId581" Type="http://schemas.openxmlformats.org/officeDocument/2006/relationships/customXml" Target="../ink/ink1912.xml"/><Relationship Id="rId71" Type="http://schemas.openxmlformats.org/officeDocument/2006/relationships/customXml" Target="../ink/ink1652.xml"/><Relationship Id="rId234" Type="http://schemas.openxmlformats.org/officeDocument/2006/relationships/customXml" Target="../ink/ink1736.xml"/><Relationship Id="rId2" Type="http://schemas.openxmlformats.org/officeDocument/2006/relationships/image" Target="../media/image1542.png"/><Relationship Id="rId29" Type="http://schemas.openxmlformats.org/officeDocument/2006/relationships/customXml" Target="../ink/ink1631.xml"/><Relationship Id="rId276" Type="http://schemas.openxmlformats.org/officeDocument/2006/relationships/image" Target="../media/image1673.png"/><Relationship Id="rId441" Type="http://schemas.openxmlformats.org/officeDocument/2006/relationships/customXml" Target="../ink/ink1841.xml"/><Relationship Id="rId483" Type="http://schemas.openxmlformats.org/officeDocument/2006/relationships/customXml" Target="../ink/ink1862.xml"/><Relationship Id="rId539" Type="http://schemas.openxmlformats.org/officeDocument/2006/relationships/customXml" Target="../ink/ink1891.xml"/><Relationship Id="rId40" Type="http://schemas.openxmlformats.org/officeDocument/2006/relationships/image" Target="../media/image1560.png"/><Relationship Id="rId136" Type="http://schemas.openxmlformats.org/officeDocument/2006/relationships/customXml" Target="../ink/ink1686.xml"/><Relationship Id="rId178" Type="http://schemas.openxmlformats.org/officeDocument/2006/relationships/customXml" Target="../ink/ink1707.xml"/><Relationship Id="rId301" Type="http://schemas.openxmlformats.org/officeDocument/2006/relationships/customXml" Target="../ink/ink1771.xml"/><Relationship Id="rId343" Type="http://schemas.openxmlformats.org/officeDocument/2006/relationships/customXml" Target="../ink/ink1792.xml"/><Relationship Id="rId550" Type="http://schemas.openxmlformats.org/officeDocument/2006/relationships/image" Target="../media/image1787.png"/><Relationship Id="rId82" Type="http://schemas.openxmlformats.org/officeDocument/2006/relationships/image" Target="../media/image1579.png"/><Relationship Id="rId203" Type="http://schemas.openxmlformats.org/officeDocument/2006/relationships/customXml" Target="../ink/ink1720.xml"/><Relationship Id="rId385" Type="http://schemas.openxmlformats.org/officeDocument/2006/relationships/customXml" Target="../ink/ink1813.xml"/><Relationship Id="rId592" Type="http://schemas.openxmlformats.org/officeDocument/2006/relationships/image" Target="../media/image1809.png"/><Relationship Id="rId606" Type="http://schemas.openxmlformats.org/officeDocument/2006/relationships/image" Target="../media/image1816.png"/><Relationship Id="rId245" Type="http://schemas.openxmlformats.org/officeDocument/2006/relationships/image" Target="../media/image1659.png"/><Relationship Id="rId287" Type="http://schemas.openxmlformats.org/officeDocument/2006/relationships/customXml" Target="../ink/ink1764.xml"/><Relationship Id="rId410" Type="http://schemas.openxmlformats.org/officeDocument/2006/relationships/image" Target="../media/image1739.png"/><Relationship Id="rId452" Type="http://schemas.openxmlformats.org/officeDocument/2006/relationships/image" Target="../media/image1760.png"/><Relationship Id="rId494" Type="http://schemas.openxmlformats.org/officeDocument/2006/relationships/image" Target="../media/image1406.png"/><Relationship Id="rId508" Type="http://schemas.openxmlformats.org/officeDocument/2006/relationships/image" Target="../media/image1414.png"/><Relationship Id="rId105" Type="http://schemas.openxmlformats.org/officeDocument/2006/relationships/customXml" Target="../ink/ink1670.xml"/><Relationship Id="rId147" Type="http://schemas.openxmlformats.org/officeDocument/2006/relationships/image" Target="../media/image1611.png"/><Relationship Id="rId312" Type="http://schemas.openxmlformats.org/officeDocument/2006/relationships/image" Target="../media/image1690.png"/><Relationship Id="rId354" Type="http://schemas.openxmlformats.org/officeDocument/2006/relationships/image" Target="../media/image1711.png"/><Relationship Id="rId51" Type="http://schemas.openxmlformats.org/officeDocument/2006/relationships/customXml" Target="../ink/ink1642.xml"/><Relationship Id="rId93" Type="http://schemas.openxmlformats.org/officeDocument/2006/relationships/customXml" Target="../ink/ink1663.xml"/><Relationship Id="rId189" Type="http://schemas.openxmlformats.org/officeDocument/2006/relationships/customXml" Target="../ink/ink1713.xml"/><Relationship Id="rId396" Type="http://schemas.openxmlformats.org/officeDocument/2006/relationships/image" Target="../media/image1732.png"/><Relationship Id="rId561" Type="http://schemas.openxmlformats.org/officeDocument/2006/relationships/customXml" Target="../ink/ink1902.xml"/><Relationship Id="rId617" Type="http://schemas.openxmlformats.org/officeDocument/2006/relationships/customXml" Target="../ink/ink1930.xml"/><Relationship Id="rId214" Type="http://schemas.openxmlformats.org/officeDocument/2006/relationships/image" Target="../media/image1644.png"/><Relationship Id="rId256" Type="http://schemas.openxmlformats.org/officeDocument/2006/relationships/customXml" Target="../ink/ink1747.xml"/><Relationship Id="rId298" Type="http://schemas.openxmlformats.org/officeDocument/2006/relationships/image" Target="../media/image1683.png"/><Relationship Id="rId421" Type="http://schemas.openxmlformats.org/officeDocument/2006/relationships/customXml" Target="../ink/ink1831.xml"/><Relationship Id="rId463" Type="http://schemas.openxmlformats.org/officeDocument/2006/relationships/customXml" Target="../ink/ink1852.xml"/><Relationship Id="rId519" Type="http://schemas.openxmlformats.org/officeDocument/2006/relationships/customXml" Target="../ink/ink1880.xml"/><Relationship Id="rId116" Type="http://schemas.openxmlformats.org/officeDocument/2006/relationships/image" Target="../media/image1595.png"/><Relationship Id="rId158" Type="http://schemas.openxmlformats.org/officeDocument/2006/relationships/customXml" Target="../ink/ink1697.xml"/><Relationship Id="rId323" Type="http://schemas.openxmlformats.org/officeDocument/2006/relationships/customXml" Target="../ink/ink1782.xml"/><Relationship Id="rId530" Type="http://schemas.openxmlformats.org/officeDocument/2006/relationships/customXml" Target="../ink/ink1886.xml"/><Relationship Id="rId20" Type="http://schemas.openxmlformats.org/officeDocument/2006/relationships/image" Target="../media/image1551.png"/><Relationship Id="rId62" Type="http://schemas.openxmlformats.org/officeDocument/2006/relationships/image" Target="../media/image1571.png"/><Relationship Id="rId365" Type="http://schemas.openxmlformats.org/officeDocument/2006/relationships/customXml" Target="../ink/ink1803.xml"/><Relationship Id="rId572" Type="http://schemas.openxmlformats.org/officeDocument/2006/relationships/image" Target="../media/image1798.png"/><Relationship Id="rId628" Type="http://schemas.openxmlformats.org/officeDocument/2006/relationships/image" Target="../media/image1827.png"/><Relationship Id="rId225" Type="http://schemas.openxmlformats.org/officeDocument/2006/relationships/image" Target="../media/image1649.png"/><Relationship Id="rId267" Type="http://schemas.openxmlformats.org/officeDocument/2006/relationships/customXml" Target="../ink/ink1753.xml"/><Relationship Id="rId432" Type="http://schemas.openxmlformats.org/officeDocument/2006/relationships/image" Target="../media/image1750.png"/><Relationship Id="rId474" Type="http://schemas.openxmlformats.org/officeDocument/2006/relationships/image" Target="../media/image1767.png"/><Relationship Id="rId127" Type="http://schemas.openxmlformats.org/officeDocument/2006/relationships/image" Target="../media/image1601.png"/><Relationship Id="rId31" Type="http://schemas.openxmlformats.org/officeDocument/2006/relationships/customXml" Target="../ink/ink1632.xml"/><Relationship Id="rId73" Type="http://schemas.openxmlformats.org/officeDocument/2006/relationships/customXml" Target="../ink/ink1653.xml"/><Relationship Id="rId169" Type="http://schemas.openxmlformats.org/officeDocument/2006/relationships/image" Target="../media/image1622.png"/><Relationship Id="rId334" Type="http://schemas.openxmlformats.org/officeDocument/2006/relationships/image" Target="../media/image1701.png"/><Relationship Id="rId376" Type="http://schemas.openxmlformats.org/officeDocument/2006/relationships/image" Target="../media/image1722.png"/><Relationship Id="rId541" Type="http://schemas.openxmlformats.org/officeDocument/2006/relationships/customXml" Target="../ink/ink1892.xml"/><Relationship Id="rId583" Type="http://schemas.openxmlformats.org/officeDocument/2006/relationships/customXml" Target="../ink/ink1913.xml"/><Relationship Id="rId4" Type="http://schemas.openxmlformats.org/officeDocument/2006/relationships/image" Target="../media/image1543.png"/><Relationship Id="rId180" Type="http://schemas.openxmlformats.org/officeDocument/2006/relationships/customXml" Target="../ink/ink1708.xml"/><Relationship Id="rId236" Type="http://schemas.openxmlformats.org/officeDocument/2006/relationships/customXml" Target="../ink/ink1737.xml"/><Relationship Id="rId278" Type="http://schemas.openxmlformats.org/officeDocument/2006/relationships/image" Target="../media/image1674.png"/><Relationship Id="rId401" Type="http://schemas.openxmlformats.org/officeDocument/2006/relationships/customXml" Target="../ink/ink1821.xml"/><Relationship Id="rId443" Type="http://schemas.openxmlformats.org/officeDocument/2006/relationships/customXml" Target="../ink/ink1842.xml"/><Relationship Id="rId303" Type="http://schemas.openxmlformats.org/officeDocument/2006/relationships/customXml" Target="../ink/ink1772.xml"/><Relationship Id="rId485" Type="http://schemas.openxmlformats.org/officeDocument/2006/relationships/customXml" Target="../ink/ink1863.xml"/><Relationship Id="rId42" Type="http://schemas.openxmlformats.org/officeDocument/2006/relationships/image" Target="../media/image1561.png"/><Relationship Id="rId84" Type="http://schemas.openxmlformats.org/officeDocument/2006/relationships/image" Target="../media/image1580.png"/><Relationship Id="rId138" Type="http://schemas.openxmlformats.org/officeDocument/2006/relationships/customXml" Target="../ink/ink1687.xml"/><Relationship Id="rId345" Type="http://schemas.openxmlformats.org/officeDocument/2006/relationships/customXml" Target="../ink/ink1793.xml"/><Relationship Id="rId387" Type="http://schemas.openxmlformats.org/officeDocument/2006/relationships/customXml" Target="../ink/ink1814.xml"/><Relationship Id="rId510" Type="http://schemas.openxmlformats.org/officeDocument/2006/relationships/image" Target="../media/image1415.png"/><Relationship Id="rId552" Type="http://schemas.openxmlformats.org/officeDocument/2006/relationships/image" Target="../media/image1788.png"/><Relationship Id="rId594" Type="http://schemas.openxmlformats.org/officeDocument/2006/relationships/image" Target="../media/image1810.png"/><Relationship Id="rId608" Type="http://schemas.openxmlformats.org/officeDocument/2006/relationships/image" Target="../media/image1817.png"/><Relationship Id="rId191" Type="http://schemas.openxmlformats.org/officeDocument/2006/relationships/customXml" Target="../ink/ink1714.xml"/><Relationship Id="rId205" Type="http://schemas.openxmlformats.org/officeDocument/2006/relationships/customXml" Target="../ink/ink1721.xml"/><Relationship Id="rId247" Type="http://schemas.openxmlformats.org/officeDocument/2006/relationships/image" Target="../media/image1660.png"/><Relationship Id="rId412" Type="http://schemas.openxmlformats.org/officeDocument/2006/relationships/image" Target="../media/image1740.png"/><Relationship Id="rId107" Type="http://schemas.openxmlformats.org/officeDocument/2006/relationships/customXml" Target="../ink/ink1671.xml"/><Relationship Id="rId289" Type="http://schemas.openxmlformats.org/officeDocument/2006/relationships/customXml" Target="../ink/ink1765.xml"/><Relationship Id="rId454" Type="http://schemas.openxmlformats.org/officeDocument/2006/relationships/image" Target="../media/image1761.png"/><Relationship Id="rId496" Type="http://schemas.openxmlformats.org/officeDocument/2006/relationships/image" Target="../media/image1407.png"/><Relationship Id="rId11" Type="http://schemas.openxmlformats.org/officeDocument/2006/relationships/customXml" Target="../ink/ink1622.xml"/><Relationship Id="rId53" Type="http://schemas.openxmlformats.org/officeDocument/2006/relationships/customXml" Target="../ink/ink1643.xml"/><Relationship Id="rId149" Type="http://schemas.openxmlformats.org/officeDocument/2006/relationships/image" Target="../media/image1612.png"/><Relationship Id="rId314" Type="http://schemas.openxmlformats.org/officeDocument/2006/relationships/image" Target="../media/image1691.png"/><Relationship Id="rId356" Type="http://schemas.openxmlformats.org/officeDocument/2006/relationships/image" Target="../media/image1712.png"/><Relationship Id="rId398" Type="http://schemas.openxmlformats.org/officeDocument/2006/relationships/image" Target="../media/image1733.png"/><Relationship Id="rId521" Type="http://schemas.openxmlformats.org/officeDocument/2006/relationships/image" Target="../media/image1772.png"/><Relationship Id="rId563" Type="http://schemas.openxmlformats.org/officeDocument/2006/relationships/customXml" Target="../ink/ink1903.xml"/><Relationship Id="rId619" Type="http://schemas.openxmlformats.org/officeDocument/2006/relationships/customXml" Target="../ink/ink1931.xml"/><Relationship Id="rId95" Type="http://schemas.openxmlformats.org/officeDocument/2006/relationships/customXml" Target="../ink/ink1665.xml"/><Relationship Id="rId160" Type="http://schemas.openxmlformats.org/officeDocument/2006/relationships/customXml" Target="../ink/ink1698.xml"/><Relationship Id="rId216" Type="http://schemas.openxmlformats.org/officeDocument/2006/relationships/image" Target="../media/image1645.png"/><Relationship Id="rId423" Type="http://schemas.openxmlformats.org/officeDocument/2006/relationships/customXml" Target="../ink/ink1832.xml"/><Relationship Id="rId258" Type="http://schemas.openxmlformats.org/officeDocument/2006/relationships/customXml" Target="../ink/ink1748.xml"/><Relationship Id="rId465" Type="http://schemas.openxmlformats.org/officeDocument/2006/relationships/customXml" Target="../ink/ink1853.xml"/><Relationship Id="rId630" Type="http://schemas.openxmlformats.org/officeDocument/2006/relationships/image" Target="../media/image1828.png"/><Relationship Id="rId22" Type="http://schemas.openxmlformats.org/officeDocument/2006/relationships/image" Target="../media/image1552.png"/><Relationship Id="rId64" Type="http://schemas.openxmlformats.org/officeDocument/2006/relationships/image" Target="../media/image1572.png"/><Relationship Id="rId118" Type="http://schemas.openxmlformats.org/officeDocument/2006/relationships/image" Target="../media/image1596.png"/><Relationship Id="rId325" Type="http://schemas.openxmlformats.org/officeDocument/2006/relationships/customXml" Target="../ink/ink1783.xml"/><Relationship Id="rId367" Type="http://schemas.openxmlformats.org/officeDocument/2006/relationships/customXml" Target="../ink/ink1804.xml"/><Relationship Id="rId532" Type="http://schemas.openxmlformats.org/officeDocument/2006/relationships/customXml" Target="../ink/ink1887.xml"/><Relationship Id="rId574" Type="http://schemas.openxmlformats.org/officeDocument/2006/relationships/image" Target="../media/image1799.png"/><Relationship Id="rId171" Type="http://schemas.openxmlformats.org/officeDocument/2006/relationships/image" Target="../media/image1623.png"/><Relationship Id="rId227" Type="http://schemas.openxmlformats.org/officeDocument/2006/relationships/image" Target="../media/image1650.png"/><Relationship Id="rId269" Type="http://schemas.openxmlformats.org/officeDocument/2006/relationships/customXml" Target="../ink/ink1754.xml"/><Relationship Id="rId434" Type="http://schemas.openxmlformats.org/officeDocument/2006/relationships/image" Target="../media/image1751.png"/><Relationship Id="rId476" Type="http://schemas.openxmlformats.org/officeDocument/2006/relationships/image" Target="../media/image1768.png"/><Relationship Id="rId33" Type="http://schemas.openxmlformats.org/officeDocument/2006/relationships/customXml" Target="../ink/ink1633.xml"/><Relationship Id="rId129" Type="http://schemas.openxmlformats.org/officeDocument/2006/relationships/image" Target="../media/image1602.png"/><Relationship Id="rId280" Type="http://schemas.openxmlformats.org/officeDocument/2006/relationships/image" Target="../media/image1675.png"/><Relationship Id="rId336" Type="http://schemas.openxmlformats.org/officeDocument/2006/relationships/image" Target="../media/image1702.png"/><Relationship Id="rId501" Type="http://schemas.openxmlformats.org/officeDocument/2006/relationships/customXml" Target="../ink/ink1871.xml"/><Relationship Id="rId543" Type="http://schemas.openxmlformats.org/officeDocument/2006/relationships/customXml" Target="../ink/ink1893.xml"/><Relationship Id="rId75" Type="http://schemas.openxmlformats.org/officeDocument/2006/relationships/customXml" Target="../ink/ink1654.xml"/><Relationship Id="rId140" Type="http://schemas.openxmlformats.org/officeDocument/2006/relationships/customXml" Target="../ink/ink1688.xml"/><Relationship Id="rId182" Type="http://schemas.openxmlformats.org/officeDocument/2006/relationships/customXml" Target="../ink/ink1709.xml"/><Relationship Id="rId378" Type="http://schemas.openxmlformats.org/officeDocument/2006/relationships/image" Target="../media/image1723.png"/><Relationship Id="rId403" Type="http://schemas.openxmlformats.org/officeDocument/2006/relationships/customXml" Target="../ink/ink1822.xml"/><Relationship Id="rId585" Type="http://schemas.openxmlformats.org/officeDocument/2006/relationships/customXml" Target="../ink/ink1914.xml"/><Relationship Id="rId6" Type="http://schemas.openxmlformats.org/officeDocument/2006/relationships/image" Target="../media/image1544.png"/><Relationship Id="rId238" Type="http://schemas.openxmlformats.org/officeDocument/2006/relationships/customXml" Target="../ink/ink1738.xml"/><Relationship Id="rId445" Type="http://schemas.openxmlformats.org/officeDocument/2006/relationships/customXml" Target="../ink/ink1843.xml"/><Relationship Id="rId487" Type="http://schemas.openxmlformats.org/officeDocument/2006/relationships/customXml" Target="../ink/ink1864.xml"/><Relationship Id="rId610" Type="http://schemas.openxmlformats.org/officeDocument/2006/relationships/image" Target="../media/image1818.png"/><Relationship Id="rId291" Type="http://schemas.openxmlformats.org/officeDocument/2006/relationships/customXml" Target="../ink/ink1766.xml"/><Relationship Id="rId305" Type="http://schemas.openxmlformats.org/officeDocument/2006/relationships/customXml" Target="../ink/ink1773.xml"/><Relationship Id="rId347" Type="http://schemas.openxmlformats.org/officeDocument/2006/relationships/customXml" Target="../ink/ink1794.xml"/><Relationship Id="rId512" Type="http://schemas.openxmlformats.org/officeDocument/2006/relationships/image" Target="../media/image1416.png"/><Relationship Id="rId44" Type="http://schemas.openxmlformats.org/officeDocument/2006/relationships/image" Target="../media/image1562.png"/><Relationship Id="rId86" Type="http://schemas.openxmlformats.org/officeDocument/2006/relationships/image" Target="../media/image1581.png"/><Relationship Id="rId151" Type="http://schemas.openxmlformats.org/officeDocument/2006/relationships/image" Target="../media/image1613.png"/><Relationship Id="rId389" Type="http://schemas.openxmlformats.org/officeDocument/2006/relationships/customXml" Target="../ink/ink1815.xml"/><Relationship Id="rId554" Type="http://schemas.openxmlformats.org/officeDocument/2006/relationships/image" Target="../media/image1789.png"/><Relationship Id="rId596" Type="http://schemas.openxmlformats.org/officeDocument/2006/relationships/image" Target="../media/image1811.png"/><Relationship Id="rId193" Type="http://schemas.openxmlformats.org/officeDocument/2006/relationships/customXml" Target="../ink/ink1715.xml"/><Relationship Id="rId207" Type="http://schemas.openxmlformats.org/officeDocument/2006/relationships/customXml" Target="../ink/ink1722.xml"/><Relationship Id="rId249" Type="http://schemas.openxmlformats.org/officeDocument/2006/relationships/image" Target="../media/image1661.png"/><Relationship Id="rId414" Type="http://schemas.openxmlformats.org/officeDocument/2006/relationships/image" Target="../media/image1741.png"/><Relationship Id="rId456" Type="http://schemas.openxmlformats.org/officeDocument/2006/relationships/image" Target="../media/image1762.png"/><Relationship Id="rId498" Type="http://schemas.openxmlformats.org/officeDocument/2006/relationships/image" Target="../media/image1408.png"/><Relationship Id="rId621" Type="http://schemas.openxmlformats.org/officeDocument/2006/relationships/customXml" Target="../ink/ink1932.xml"/><Relationship Id="rId13" Type="http://schemas.openxmlformats.org/officeDocument/2006/relationships/customXml" Target="../ink/ink1623.xml"/><Relationship Id="rId109" Type="http://schemas.openxmlformats.org/officeDocument/2006/relationships/customXml" Target="../ink/ink1672.xml"/><Relationship Id="rId260" Type="http://schemas.openxmlformats.org/officeDocument/2006/relationships/customXml" Target="../ink/ink1749.xml"/><Relationship Id="rId316" Type="http://schemas.openxmlformats.org/officeDocument/2006/relationships/image" Target="../media/image1692.png"/><Relationship Id="rId523" Type="http://schemas.openxmlformats.org/officeDocument/2006/relationships/image" Target="../media/image1773.png"/><Relationship Id="rId55" Type="http://schemas.openxmlformats.org/officeDocument/2006/relationships/customXml" Target="../ink/ink1644.xml"/><Relationship Id="rId97" Type="http://schemas.openxmlformats.org/officeDocument/2006/relationships/customXml" Target="../ink/ink1666.xml"/><Relationship Id="rId120" Type="http://schemas.openxmlformats.org/officeDocument/2006/relationships/customXml" Target="../ink/ink1678.xml"/><Relationship Id="rId358" Type="http://schemas.openxmlformats.org/officeDocument/2006/relationships/image" Target="../media/image1713.png"/><Relationship Id="rId565" Type="http://schemas.openxmlformats.org/officeDocument/2006/relationships/customXml" Target="../ink/ink1904.xml"/><Relationship Id="rId162" Type="http://schemas.openxmlformats.org/officeDocument/2006/relationships/customXml" Target="../ink/ink1699.xml"/><Relationship Id="rId218" Type="http://schemas.openxmlformats.org/officeDocument/2006/relationships/customXml" Target="../ink/ink1728.xml"/><Relationship Id="rId425" Type="http://schemas.openxmlformats.org/officeDocument/2006/relationships/customXml" Target="../ink/ink1833.xml"/><Relationship Id="rId467" Type="http://schemas.openxmlformats.org/officeDocument/2006/relationships/customXml" Target="../ink/ink1854.xml"/><Relationship Id="rId271" Type="http://schemas.openxmlformats.org/officeDocument/2006/relationships/customXml" Target="../ink/ink1756.xml"/><Relationship Id="rId24" Type="http://schemas.openxmlformats.org/officeDocument/2006/relationships/image" Target="../media/image1553.png"/><Relationship Id="rId66" Type="http://schemas.openxmlformats.org/officeDocument/2006/relationships/image" Target="../media/image1573.png"/><Relationship Id="rId131" Type="http://schemas.openxmlformats.org/officeDocument/2006/relationships/image" Target="../media/image1603.png"/><Relationship Id="rId327" Type="http://schemas.openxmlformats.org/officeDocument/2006/relationships/customXml" Target="../ink/ink1784.xml"/><Relationship Id="rId369" Type="http://schemas.openxmlformats.org/officeDocument/2006/relationships/customXml" Target="../ink/ink1805.xml"/><Relationship Id="rId534" Type="http://schemas.openxmlformats.org/officeDocument/2006/relationships/image" Target="../media/image1778.png"/><Relationship Id="rId576" Type="http://schemas.openxmlformats.org/officeDocument/2006/relationships/image" Target="../media/image1801.png"/><Relationship Id="rId173" Type="http://schemas.openxmlformats.org/officeDocument/2006/relationships/image" Target="../media/image1624.png"/><Relationship Id="rId229" Type="http://schemas.openxmlformats.org/officeDocument/2006/relationships/image" Target="../media/image1651.png"/><Relationship Id="rId380" Type="http://schemas.openxmlformats.org/officeDocument/2006/relationships/image" Target="../media/image1724.png"/><Relationship Id="rId436" Type="http://schemas.openxmlformats.org/officeDocument/2006/relationships/image" Target="../media/image1752.png"/><Relationship Id="rId601" Type="http://schemas.openxmlformats.org/officeDocument/2006/relationships/customXml" Target="../ink/ink1922.xml"/><Relationship Id="rId240" Type="http://schemas.openxmlformats.org/officeDocument/2006/relationships/customXml" Target="../ink/ink1739.xml"/><Relationship Id="rId478" Type="http://schemas.openxmlformats.org/officeDocument/2006/relationships/image" Target="../media/image1769.png"/><Relationship Id="rId35" Type="http://schemas.openxmlformats.org/officeDocument/2006/relationships/customXml" Target="../ink/ink1634.xml"/><Relationship Id="rId77" Type="http://schemas.openxmlformats.org/officeDocument/2006/relationships/customXml" Target="../ink/ink1655.xml"/><Relationship Id="rId100" Type="http://schemas.openxmlformats.org/officeDocument/2006/relationships/image" Target="../media/image1587.png"/><Relationship Id="rId282" Type="http://schemas.openxmlformats.org/officeDocument/2006/relationships/image" Target="../media/image1676.png"/><Relationship Id="rId338" Type="http://schemas.openxmlformats.org/officeDocument/2006/relationships/image" Target="../media/image1703.png"/><Relationship Id="rId503" Type="http://schemas.openxmlformats.org/officeDocument/2006/relationships/customXml" Target="../ink/ink1872.xml"/><Relationship Id="rId545" Type="http://schemas.openxmlformats.org/officeDocument/2006/relationships/customXml" Target="../ink/ink1894.xml"/><Relationship Id="rId587" Type="http://schemas.openxmlformats.org/officeDocument/2006/relationships/customXml" Target="../ink/ink1915.xml"/><Relationship Id="rId8" Type="http://schemas.openxmlformats.org/officeDocument/2006/relationships/image" Target="../media/image1545.png"/><Relationship Id="rId142" Type="http://schemas.openxmlformats.org/officeDocument/2006/relationships/customXml" Target="../ink/ink1689.xml"/><Relationship Id="rId184" Type="http://schemas.openxmlformats.org/officeDocument/2006/relationships/image" Target="../media/image1629.png"/><Relationship Id="rId391" Type="http://schemas.openxmlformats.org/officeDocument/2006/relationships/customXml" Target="../ink/ink1816.xml"/><Relationship Id="rId405" Type="http://schemas.openxmlformats.org/officeDocument/2006/relationships/customXml" Target="../ink/ink1823.xml"/><Relationship Id="rId447" Type="http://schemas.openxmlformats.org/officeDocument/2006/relationships/customXml" Target="../ink/ink1844.xml"/><Relationship Id="rId612" Type="http://schemas.openxmlformats.org/officeDocument/2006/relationships/image" Target="../media/image1819.png"/><Relationship Id="rId251" Type="http://schemas.openxmlformats.org/officeDocument/2006/relationships/image" Target="../media/image1662.png"/><Relationship Id="rId489" Type="http://schemas.openxmlformats.org/officeDocument/2006/relationships/customXml" Target="../ink/ink1865.xml"/><Relationship Id="rId46" Type="http://schemas.openxmlformats.org/officeDocument/2006/relationships/image" Target="../media/image1563.png"/><Relationship Id="rId293" Type="http://schemas.openxmlformats.org/officeDocument/2006/relationships/customXml" Target="../ink/ink1767.xml"/><Relationship Id="rId307" Type="http://schemas.openxmlformats.org/officeDocument/2006/relationships/customXml" Target="../ink/ink1774.xml"/><Relationship Id="rId349" Type="http://schemas.openxmlformats.org/officeDocument/2006/relationships/customXml" Target="../ink/ink1795.xml"/><Relationship Id="rId514" Type="http://schemas.openxmlformats.org/officeDocument/2006/relationships/image" Target="../media/image1417.png"/><Relationship Id="rId556" Type="http://schemas.openxmlformats.org/officeDocument/2006/relationships/image" Target="../media/image1790.png"/><Relationship Id="rId88" Type="http://schemas.openxmlformats.org/officeDocument/2006/relationships/image" Target="../media/image1582.png"/><Relationship Id="rId111" Type="http://schemas.openxmlformats.org/officeDocument/2006/relationships/customXml" Target="../ink/ink1673.xml"/><Relationship Id="rId153" Type="http://schemas.openxmlformats.org/officeDocument/2006/relationships/image" Target="../media/image1614.png"/><Relationship Id="rId195" Type="http://schemas.openxmlformats.org/officeDocument/2006/relationships/customXml" Target="../ink/ink1716.xml"/><Relationship Id="rId209" Type="http://schemas.openxmlformats.org/officeDocument/2006/relationships/customXml" Target="../ink/ink1723.xml"/><Relationship Id="rId360" Type="http://schemas.openxmlformats.org/officeDocument/2006/relationships/image" Target="../media/image1714.png"/><Relationship Id="rId416" Type="http://schemas.openxmlformats.org/officeDocument/2006/relationships/image" Target="../media/image1742.png"/><Relationship Id="rId598" Type="http://schemas.openxmlformats.org/officeDocument/2006/relationships/image" Target="../media/image1812.png"/><Relationship Id="rId220" Type="http://schemas.openxmlformats.org/officeDocument/2006/relationships/customXml" Target="../ink/ink1729.xml"/><Relationship Id="rId458" Type="http://schemas.openxmlformats.org/officeDocument/2006/relationships/image" Target="../media/image1763.png"/><Relationship Id="rId623" Type="http://schemas.openxmlformats.org/officeDocument/2006/relationships/customXml" Target="../ink/ink1933.xml"/><Relationship Id="rId15" Type="http://schemas.openxmlformats.org/officeDocument/2006/relationships/customXml" Target="../ink/ink1624.xml"/><Relationship Id="rId57" Type="http://schemas.openxmlformats.org/officeDocument/2006/relationships/customXml" Target="../ink/ink1645.xml"/><Relationship Id="rId262" Type="http://schemas.openxmlformats.org/officeDocument/2006/relationships/customXml" Target="../ink/ink1750.xml"/><Relationship Id="rId318" Type="http://schemas.openxmlformats.org/officeDocument/2006/relationships/image" Target="../media/image1693.png"/><Relationship Id="rId525" Type="http://schemas.openxmlformats.org/officeDocument/2006/relationships/image" Target="../media/image1774.png"/><Relationship Id="rId567" Type="http://schemas.openxmlformats.org/officeDocument/2006/relationships/customXml" Target="../ink/ink1905.xml"/><Relationship Id="rId99" Type="http://schemas.openxmlformats.org/officeDocument/2006/relationships/customXml" Target="../ink/ink1667.xml"/><Relationship Id="rId122" Type="http://schemas.openxmlformats.org/officeDocument/2006/relationships/customXml" Target="../ink/ink1679.xml"/><Relationship Id="rId164" Type="http://schemas.openxmlformats.org/officeDocument/2006/relationships/customXml" Target="../ink/ink1700.xml"/><Relationship Id="rId371" Type="http://schemas.openxmlformats.org/officeDocument/2006/relationships/customXml" Target="../ink/ink1806.xml"/><Relationship Id="rId427" Type="http://schemas.openxmlformats.org/officeDocument/2006/relationships/customXml" Target="../ink/ink1834.xml"/><Relationship Id="rId469" Type="http://schemas.openxmlformats.org/officeDocument/2006/relationships/customXml" Target="../ink/ink1855.xml"/><Relationship Id="rId26" Type="http://schemas.openxmlformats.org/officeDocument/2006/relationships/image" Target="../media/image1554.png"/><Relationship Id="rId231" Type="http://schemas.openxmlformats.org/officeDocument/2006/relationships/image" Target="../media/image1652.png"/><Relationship Id="rId273" Type="http://schemas.openxmlformats.org/officeDocument/2006/relationships/customXml" Target="../ink/ink1757.xml"/><Relationship Id="rId329" Type="http://schemas.openxmlformats.org/officeDocument/2006/relationships/customXml" Target="../ink/ink1785.xml"/><Relationship Id="rId480" Type="http://schemas.openxmlformats.org/officeDocument/2006/relationships/image" Target="../media/image1770.png"/><Relationship Id="rId536" Type="http://schemas.openxmlformats.org/officeDocument/2006/relationships/image" Target="../media/image1780.png"/><Relationship Id="rId68" Type="http://schemas.openxmlformats.org/officeDocument/2006/relationships/image" Target="../media/image1574.png"/><Relationship Id="rId133" Type="http://schemas.openxmlformats.org/officeDocument/2006/relationships/image" Target="../media/image1604.png"/><Relationship Id="rId175" Type="http://schemas.openxmlformats.org/officeDocument/2006/relationships/image" Target="../media/image1625.png"/><Relationship Id="rId340" Type="http://schemas.openxmlformats.org/officeDocument/2006/relationships/image" Target="../media/image1704.png"/><Relationship Id="rId578" Type="http://schemas.openxmlformats.org/officeDocument/2006/relationships/image" Target="../media/image1802.png"/><Relationship Id="rId200" Type="http://schemas.openxmlformats.org/officeDocument/2006/relationships/image" Target="../media/image1637.png"/><Relationship Id="rId382" Type="http://schemas.openxmlformats.org/officeDocument/2006/relationships/image" Target="../media/image1725.png"/><Relationship Id="rId438" Type="http://schemas.openxmlformats.org/officeDocument/2006/relationships/image" Target="../media/image1753.png"/><Relationship Id="rId603" Type="http://schemas.openxmlformats.org/officeDocument/2006/relationships/customXml" Target="../ink/ink1923.xml"/><Relationship Id="rId242" Type="http://schemas.openxmlformats.org/officeDocument/2006/relationships/customXml" Target="../ink/ink1740.xml"/><Relationship Id="rId284" Type="http://schemas.openxmlformats.org/officeDocument/2006/relationships/image" Target="../media/image1677.png"/><Relationship Id="rId491" Type="http://schemas.openxmlformats.org/officeDocument/2006/relationships/customXml" Target="../ink/ink1866.xml"/><Relationship Id="rId505" Type="http://schemas.openxmlformats.org/officeDocument/2006/relationships/customXml" Target="../ink/ink1873.xml"/><Relationship Id="rId37" Type="http://schemas.openxmlformats.org/officeDocument/2006/relationships/customXml" Target="../ink/ink1635.xml"/><Relationship Id="rId79" Type="http://schemas.openxmlformats.org/officeDocument/2006/relationships/customXml" Target="../ink/ink1656.xml"/><Relationship Id="rId102" Type="http://schemas.openxmlformats.org/officeDocument/2006/relationships/image" Target="../media/image1588.png"/><Relationship Id="rId144" Type="http://schemas.openxmlformats.org/officeDocument/2006/relationships/customXml" Target="../ink/ink1690.xml"/><Relationship Id="rId547" Type="http://schemas.openxmlformats.org/officeDocument/2006/relationships/customXml" Target="../ink/ink1895.xml"/><Relationship Id="rId589" Type="http://schemas.openxmlformats.org/officeDocument/2006/relationships/customXml" Target="../ink/ink1916.xml"/><Relationship Id="rId90" Type="http://schemas.openxmlformats.org/officeDocument/2006/relationships/image" Target="../media/image1583.png"/><Relationship Id="rId186" Type="http://schemas.openxmlformats.org/officeDocument/2006/relationships/image" Target="../media/image1630.png"/><Relationship Id="rId351" Type="http://schemas.openxmlformats.org/officeDocument/2006/relationships/customXml" Target="../ink/ink1796.xml"/><Relationship Id="rId393" Type="http://schemas.openxmlformats.org/officeDocument/2006/relationships/customXml" Target="../ink/ink1817.xml"/><Relationship Id="rId407" Type="http://schemas.openxmlformats.org/officeDocument/2006/relationships/customXml" Target="../ink/ink1824.xml"/><Relationship Id="rId449" Type="http://schemas.openxmlformats.org/officeDocument/2006/relationships/customXml" Target="../ink/ink1845.xml"/><Relationship Id="rId614" Type="http://schemas.openxmlformats.org/officeDocument/2006/relationships/image" Target="../media/image1820.png"/><Relationship Id="rId211" Type="http://schemas.openxmlformats.org/officeDocument/2006/relationships/customXml" Target="../ink/ink1724.xml"/><Relationship Id="rId253" Type="http://schemas.openxmlformats.org/officeDocument/2006/relationships/image" Target="../media/image1663.png"/><Relationship Id="rId295" Type="http://schemas.openxmlformats.org/officeDocument/2006/relationships/customXml" Target="../ink/ink1768.xml"/><Relationship Id="rId309" Type="http://schemas.openxmlformats.org/officeDocument/2006/relationships/customXml" Target="../ink/ink1775.xml"/><Relationship Id="rId460" Type="http://schemas.openxmlformats.org/officeDocument/2006/relationships/image" Target="../media/image1395.png"/><Relationship Id="rId516" Type="http://schemas.openxmlformats.org/officeDocument/2006/relationships/image" Target="../media/image1418.png"/><Relationship Id="rId48" Type="http://schemas.openxmlformats.org/officeDocument/2006/relationships/image" Target="../media/image1564.png"/><Relationship Id="rId113" Type="http://schemas.openxmlformats.org/officeDocument/2006/relationships/customXml" Target="../ink/ink1674.xml"/><Relationship Id="rId320" Type="http://schemas.openxmlformats.org/officeDocument/2006/relationships/image" Target="../media/image1694.png"/><Relationship Id="rId558" Type="http://schemas.openxmlformats.org/officeDocument/2006/relationships/image" Target="../media/image1791.png"/><Relationship Id="rId155" Type="http://schemas.openxmlformats.org/officeDocument/2006/relationships/image" Target="../media/image1615.png"/><Relationship Id="rId197" Type="http://schemas.openxmlformats.org/officeDocument/2006/relationships/customXml" Target="../ink/ink1717.xml"/><Relationship Id="rId362" Type="http://schemas.openxmlformats.org/officeDocument/2006/relationships/image" Target="../media/image1715.png"/><Relationship Id="rId418" Type="http://schemas.openxmlformats.org/officeDocument/2006/relationships/image" Target="../media/image1743.png"/><Relationship Id="rId625" Type="http://schemas.openxmlformats.org/officeDocument/2006/relationships/customXml" Target="../ink/ink1934.xml"/><Relationship Id="rId222" Type="http://schemas.openxmlformats.org/officeDocument/2006/relationships/customXml" Target="../ink/ink1730.xml"/><Relationship Id="rId264" Type="http://schemas.openxmlformats.org/officeDocument/2006/relationships/customXml" Target="../ink/ink1751.xml"/><Relationship Id="rId471" Type="http://schemas.openxmlformats.org/officeDocument/2006/relationships/customXml" Target="../ink/ink1856.xml"/><Relationship Id="rId17" Type="http://schemas.openxmlformats.org/officeDocument/2006/relationships/customXml" Target="../ink/ink1625.xml"/><Relationship Id="rId59" Type="http://schemas.openxmlformats.org/officeDocument/2006/relationships/customXml" Target="../ink/ink1646.xml"/><Relationship Id="rId124" Type="http://schemas.openxmlformats.org/officeDocument/2006/relationships/customXml" Target="../ink/ink1680.xml"/><Relationship Id="rId527" Type="http://schemas.openxmlformats.org/officeDocument/2006/relationships/image" Target="../media/image1775.png"/><Relationship Id="rId569" Type="http://schemas.openxmlformats.org/officeDocument/2006/relationships/customXml" Target="../ink/ink1906.xml"/><Relationship Id="rId70" Type="http://schemas.openxmlformats.org/officeDocument/2006/relationships/image" Target="../media/image1575.png"/><Relationship Id="rId166" Type="http://schemas.openxmlformats.org/officeDocument/2006/relationships/customXml" Target="../ink/ink1701.xml"/><Relationship Id="rId331" Type="http://schemas.openxmlformats.org/officeDocument/2006/relationships/customXml" Target="../ink/ink1786.xml"/><Relationship Id="rId373" Type="http://schemas.openxmlformats.org/officeDocument/2006/relationships/customXml" Target="../ink/ink1807.xml"/><Relationship Id="rId429" Type="http://schemas.openxmlformats.org/officeDocument/2006/relationships/customXml" Target="../ink/ink1835.xml"/><Relationship Id="rId580" Type="http://schemas.openxmlformats.org/officeDocument/2006/relationships/image" Target="../media/image1803.png"/><Relationship Id="rId1" Type="http://schemas.openxmlformats.org/officeDocument/2006/relationships/slideLayout" Target="../slideLayouts/slideLayout21.xml"/><Relationship Id="rId233" Type="http://schemas.openxmlformats.org/officeDocument/2006/relationships/image" Target="../media/image1653.png"/><Relationship Id="rId440" Type="http://schemas.openxmlformats.org/officeDocument/2006/relationships/image" Target="../media/image1754.png"/><Relationship Id="rId28" Type="http://schemas.openxmlformats.org/officeDocument/2006/relationships/image" Target="../media/image728.png"/><Relationship Id="rId275" Type="http://schemas.openxmlformats.org/officeDocument/2006/relationships/customXml" Target="../ink/ink1758.xml"/><Relationship Id="rId300" Type="http://schemas.openxmlformats.org/officeDocument/2006/relationships/image" Target="../media/image1684.png"/><Relationship Id="rId482" Type="http://schemas.openxmlformats.org/officeDocument/2006/relationships/image" Target="../media/image1399.png"/><Relationship Id="rId538" Type="http://schemas.openxmlformats.org/officeDocument/2006/relationships/image" Target="../media/image1781.png"/><Relationship Id="rId81" Type="http://schemas.openxmlformats.org/officeDocument/2006/relationships/customXml" Target="../ink/ink1657.xml"/><Relationship Id="rId135" Type="http://schemas.openxmlformats.org/officeDocument/2006/relationships/image" Target="../media/image1605.png"/><Relationship Id="rId177" Type="http://schemas.openxmlformats.org/officeDocument/2006/relationships/image" Target="../media/image1626.png"/><Relationship Id="rId342" Type="http://schemas.openxmlformats.org/officeDocument/2006/relationships/image" Target="../media/image1705.png"/><Relationship Id="rId384" Type="http://schemas.openxmlformats.org/officeDocument/2006/relationships/image" Target="../media/image1726.png"/><Relationship Id="rId591" Type="http://schemas.openxmlformats.org/officeDocument/2006/relationships/customXml" Target="../ink/ink1917.xml"/><Relationship Id="rId605" Type="http://schemas.openxmlformats.org/officeDocument/2006/relationships/customXml" Target="../ink/ink1924.xml"/><Relationship Id="rId202" Type="http://schemas.openxmlformats.org/officeDocument/2006/relationships/image" Target="../media/image1638.png"/><Relationship Id="rId244" Type="http://schemas.openxmlformats.org/officeDocument/2006/relationships/customXml" Target="../ink/ink1741.xml"/><Relationship Id="rId39" Type="http://schemas.openxmlformats.org/officeDocument/2006/relationships/customXml" Target="../ink/ink1636.xml"/><Relationship Id="rId286" Type="http://schemas.openxmlformats.org/officeDocument/2006/relationships/image" Target="../media/image1678.png"/><Relationship Id="rId451" Type="http://schemas.openxmlformats.org/officeDocument/2006/relationships/customXml" Target="../ink/ink1846.xml"/><Relationship Id="rId493" Type="http://schemas.openxmlformats.org/officeDocument/2006/relationships/customXml" Target="../ink/ink1867.xml"/><Relationship Id="rId507" Type="http://schemas.openxmlformats.org/officeDocument/2006/relationships/customXml" Target="../ink/ink1874.xml"/><Relationship Id="rId549" Type="http://schemas.openxmlformats.org/officeDocument/2006/relationships/customXml" Target="../ink/ink1896.xml"/><Relationship Id="rId50" Type="http://schemas.openxmlformats.org/officeDocument/2006/relationships/image" Target="../media/image1565.png"/><Relationship Id="rId104" Type="http://schemas.openxmlformats.org/officeDocument/2006/relationships/image" Target="../media/image1589.png"/><Relationship Id="rId146" Type="http://schemas.openxmlformats.org/officeDocument/2006/relationships/customXml" Target="../ink/ink1691.xml"/><Relationship Id="rId188" Type="http://schemas.openxmlformats.org/officeDocument/2006/relationships/image" Target="../media/image1631.png"/><Relationship Id="rId311" Type="http://schemas.openxmlformats.org/officeDocument/2006/relationships/customXml" Target="../ink/ink1776.xml"/><Relationship Id="rId353" Type="http://schemas.openxmlformats.org/officeDocument/2006/relationships/customXml" Target="../ink/ink1797.xml"/><Relationship Id="rId395" Type="http://schemas.openxmlformats.org/officeDocument/2006/relationships/customXml" Target="../ink/ink1818.xml"/><Relationship Id="rId409" Type="http://schemas.openxmlformats.org/officeDocument/2006/relationships/customXml" Target="../ink/ink1825.xml"/><Relationship Id="rId560" Type="http://schemas.openxmlformats.org/officeDocument/2006/relationships/image" Target="../media/image1792.png"/><Relationship Id="rId92" Type="http://schemas.openxmlformats.org/officeDocument/2006/relationships/image" Target="../media/image1584.png"/><Relationship Id="rId213" Type="http://schemas.openxmlformats.org/officeDocument/2006/relationships/customXml" Target="../ink/ink1725.xml"/><Relationship Id="rId420" Type="http://schemas.openxmlformats.org/officeDocument/2006/relationships/image" Target="../media/image1744.png"/><Relationship Id="rId616" Type="http://schemas.openxmlformats.org/officeDocument/2006/relationships/image" Target="../media/image1821.png"/><Relationship Id="rId255" Type="http://schemas.openxmlformats.org/officeDocument/2006/relationships/image" Target="../media/image1664.png"/><Relationship Id="rId297" Type="http://schemas.openxmlformats.org/officeDocument/2006/relationships/customXml" Target="../ink/ink1769.xml"/><Relationship Id="rId462" Type="http://schemas.openxmlformats.org/officeDocument/2006/relationships/image" Target="../media/image1396.png"/><Relationship Id="rId518" Type="http://schemas.openxmlformats.org/officeDocument/2006/relationships/image" Target="../media/image1771.png"/><Relationship Id="rId115" Type="http://schemas.openxmlformats.org/officeDocument/2006/relationships/customXml" Target="../ink/ink1675.xml"/><Relationship Id="rId157" Type="http://schemas.openxmlformats.org/officeDocument/2006/relationships/image" Target="../media/image1616.png"/><Relationship Id="rId322" Type="http://schemas.openxmlformats.org/officeDocument/2006/relationships/image" Target="../media/image1695.png"/><Relationship Id="rId364" Type="http://schemas.openxmlformats.org/officeDocument/2006/relationships/image" Target="../media/image1716.png"/><Relationship Id="rId61" Type="http://schemas.openxmlformats.org/officeDocument/2006/relationships/customXml" Target="../ink/ink1647.xml"/><Relationship Id="rId199" Type="http://schemas.openxmlformats.org/officeDocument/2006/relationships/customXml" Target="../ink/ink1718.xml"/><Relationship Id="rId571" Type="http://schemas.openxmlformats.org/officeDocument/2006/relationships/customXml" Target="../ink/ink1907.xml"/><Relationship Id="rId627" Type="http://schemas.openxmlformats.org/officeDocument/2006/relationships/customXml" Target="../ink/ink1935.xml"/><Relationship Id="rId19" Type="http://schemas.openxmlformats.org/officeDocument/2006/relationships/customXml" Target="../ink/ink1626.xml"/><Relationship Id="rId224" Type="http://schemas.openxmlformats.org/officeDocument/2006/relationships/customXml" Target="../ink/ink1731.xml"/><Relationship Id="rId266" Type="http://schemas.openxmlformats.org/officeDocument/2006/relationships/customXml" Target="../ink/ink1752.xml"/><Relationship Id="rId431" Type="http://schemas.openxmlformats.org/officeDocument/2006/relationships/customXml" Target="../ink/ink1836.xml"/><Relationship Id="rId473" Type="http://schemas.openxmlformats.org/officeDocument/2006/relationships/customXml" Target="../ink/ink1857.xml"/><Relationship Id="rId529" Type="http://schemas.openxmlformats.org/officeDocument/2006/relationships/image" Target="../media/image1776.png"/><Relationship Id="rId30" Type="http://schemas.openxmlformats.org/officeDocument/2006/relationships/image" Target="../media/image1555.png"/><Relationship Id="rId126" Type="http://schemas.openxmlformats.org/officeDocument/2006/relationships/customXml" Target="../ink/ink1681.xml"/><Relationship Id="rId168" Type="http://schemas.openxmlformats.org/officeDocument/2006/relationships/customXml" Target="../ink/ink1702.xml"/><Relationship Id="rId333" Type="http://schemas.openxmlformats.org/officeDocument/2006/relationships/customXml" Target="../ink/ink1787.xml"/><Relationship Id="rId540" Type="http://schemas.openxmlformats.org/officeDocument/2006/relationships/image" Target="../media/image1782.png"/><Relationship Id="rId72" Type="http://schemas.openxmlformats.org/officeDocument/2006/relationships/image" Target="../media/image1576.png"/><Relationship Id="rId375" Type="http://schemas.openxmlformats.org/officeDocument/2006/relationships/customXml" Target="../ink/ink1808.xml"/><Relationship Id="rId582" Type="http://schemas.openxmlformats.org/officeDocument/2006/relationships/image" Target="../media/image1804.png"/><Relationship Id="rId3" Type="http://schemas.openxmlformats.org/officeDocument/2006/relationships/customXml" Target="../ink/ink1618.xml"/><Relationship Id="rId235" Type="http://schemas.openxmlformats.org/officeDocument/2006/relationships/image" Target="../media/image1654.png"/><Relationship Id="rId277" Type="http://schemas.openxmlformats.org/officeDocument/2006/relationships/customXml" Target="../ink/ink1759.xml"/><Relationship Id="rId400" Type="http://schemas.openxmlformats.org/officeDocument/2006/relationships/image" Target="../media/image1734.png"/><Relationship Id="rId442" Type="http://schemas.openxmlformats.org/officeDocument/2006/relationships/image" Target="../media/image1755.png"/><Relationship Id="rId484" Type="http://schemas.openxmlformats.org/officeDocument/2006/relationships/image" Target="../media/image1401.png"/><Relationship Id="rId137" Type="http://schemas.openxmlformats.org/officeDocument/2006/relationships/image" Target="../media/image1606.png"/><Relationship Id="rId302" Type="http://schemas.openxmlformats.org/officeDocument/2006/relationships/image" Target="../media/image1685.png"/><Relationship Id="rId344" Type="http://schemas.openxmlformats.org/officeDocument/2006/relationships/image" Target="../media/image1706.png"/><Relationship Id="rId41" Type="http://schemas.openxmlformats.org/officeDocument/2006/relationships/customXml" Target="../ink/ink1637.xml"/><Relationship Id="rId83" Type="http://schemas.openxmlformats.org/officeDocument/2006/relationships/customXml" Target="../ink/ink1658.xml"/><Relationship Id="rId179" Type="http://schemas.openxmlformats.org/officeDocument/2006/relationships/image" Target="../media/image1627.png"/><Relationship Id="rId386" Type="http://schemas.openxmlformats.org/officeDocument/2006/relationships/image" Target="../media/image1727.png"/><Relationship Id="rId551" Type="http://schemas.openxmlformats.org/officeDocument/2006/relationships/customXml" Target="../ink/ink1897.xml"/><Relationship Id="rId593" Type="http://schemas.openxmlformats.org/officeDocument/2006/relationships/customXml" Target="../ink/ink1918.xml"/><Relationship Id="rId607" Type="http://schemas.openxmlformats.org/officeDocument/2006/relationships/customXml" Target="../ink/ink1925.xml"/><Relationship Id="rId190" Type="http://schemas.openxmlformats.org/officeDocument/2006/relationships/image" Target="../media/image1632.png"/><Relationship Id="rId204" Type="http://schemas.openxmlformats.org/officeDocument/2006/relationships/image" Target="../media/image1639.png"/><Relationship Id="rId246" Type="http://schemas.openxmlformats.org/officeDocument/2006/relationships/customXml" Target="../ink/ink1742.xml"/><Relationship Id="rId288" Type="http://schemas.openxmlformats.org/officeDocument/2006/relationships/image" Target="../media/image1679.png"/><Relationship Id="rId411" Type="http://schemas.openxmlformats.org/officeDocument/2006/relationships/customXml" Target="../ink/ink1826.xml"/><Relationship Id="rId453" Type="http://schemas.openxmlformats.org/officeDocument/2006/relationships/customXml" Target="../ink/ink1847.xml"/><Relationship Id="rId509" Type="http://schemas.openxmlformats.org/officeDocument/2006/relationships/customXml" Target="../ink/ink1875.xml"/><Relationship Id="rId106" Type="http://schemas.openxmlformats.org/officeDocument/2006/relationships/image" Target="../media/image1590.png"/><Relationship Id="rId313" Type="http://schemas.openxmlformats.org/officeDocument/2006/relationships/customXml" Target="../ink/ink1777.xml"/><Relationship Id="rId495" Type="http://schemas.openxmlformats.org/officeDocument/2006/relationships/customXml" Target="../ink/ink1868.xml"/><Relationship Id="rId10" Type="http://schemas.openxmlformats.org/officeDocument/2006/relationships/image" Target="../media/image1546.png"/><Relationship Id="rId52" Type="http://schemas.openxmlformats.org/officeDocument/2006/relationships/image" Target="../media/image1566.png"/><Relationship Id="rId94" Type="http://schemas.openxmlformats.org/officeDocument/2006/relationships/customXml" Target="../ink/ink1664.xml"/><Relationship Id="rId148" Type="http://schemas.openxmlformats.org/officeDocument/2006/relationships/customXml" Target="../ink/ink1692.xml"/><Relationship Id="rId355" Type="http://schemas.openxmlformats.org/officeDocument/2006/relationships/customXml" Target="../ink/ink1798.xml"/><Relationship Id="rId397" Type="http://schemas.openxmlformats.org/officeDocument/2006/relationships/customXml" Target="../ink/ink1819.xml"/><Relationship Id="rId520" Type="http://schemas.openxmlformats.org/officeDocument/2006/relationships/customXml" Target="../ink/ink1881.xml"/><Relationship Id="rId562" Type="http://schemas.openxmlformats.org/officeDocument/2006/relationships/image" Target="../media/image1793.png"/><Relationship Id="rId618" Type="http://schemas.openxmlformats.org/officeDocument/2006/relationships/image" Target="../media/image1822.png"/><Relationship Id="rId215" Type="http://schemas.openxmlformats.org/officeDocument/2006/relationships/customXml" Target="../ink/ink1726.xml"/><Relationship Id="rId257" Type="http://schemas.openxmlformats.org/officeDocument/2006/relationships/image" Target="../media/image1665.png"/><Relationship Id="rId422" Type="http://schemas.openxmlformats.org/officeDocument/2006/relationships/image" Target="../media/image1745.png"/><Relationship Id="rId464" Type="http://schemas.openxmlformats.org/officeDocument/2006/relationships/image" Target="../media/image1397.png"/><Relationship Id="rId299" Type="http://schemas.openxmlformats.org/officeDocument/2006/relationships/customXml" Target="../ink/ink1770.xml"/><Relationship Id="rId63" Type="http://schemas.openxmlformats.org/officeDocument/2006/relationships/customXml" Target="../ink/ink1648.xml"/><Relationship Id="rId159" Type="http://schemas.openxmlformats.org/officeDocument/2006/relationships/image" Target="../media/image1617.png"/><Relationship Id="rId366" Type="http://schemas.openxmlformats.org/officeDocument/2006/relationships/image" Target="../media/image1717.png"/><Relationship Id="rId573" Type="http://schemas.openxmlformats.org/officeDocument/2006/relationships/customXml" Target="../ink/ink1908.xml"/><Relationship Id="rId226" Type="http://schemas.openxmlformats.org/officeDocument/2006/relationships/customXml" Target="../ink/ink1732.xml"/><Relationship Id="rId433" Type="http://schemas.openxmlformats.org/officeDocument/2006/relationships/customXml" Target="../ink/ink1837.xml"/><Relationship Id="rId74" Type="http://schemas.openxmlformats.org/officeDocument/2006/relationships/image" Target="../media/image1577.png"/><Relationship Id="rId377" Type="http://schemas.openxmlformats.org/officeDocument/2006/relationships/customXml" Target="../ink/ink1809.xml"/><Relationship Id="rId500" Type="http://schemas.openxmlformats.org/officeDocument/2006/relationships/image" Target="../media/image1409.png"/><Relationship Id="rId584" Type="http://schemas.openxmlformats.org/officeDocument/2006/relationships/image" Target="../media/image1805.png"/><Relationship Id="rId5" Type="http://schemas.openxmlformats.org/officeDocument/2006/relationships/customXml" Target="../ink/ink1619.xml"/><Relationship Id="rId237" Type="http://schemas.openxmlformats.org/officeDocument/2006/relationships/image" Target="../media/image1655.png"/><Relationship Id="rId444" Type="http://schemas.openxmlformats.org/officeDocument/2006/relationships/image" Target="../media/image1756.png"/><Relationship Id="rId290" Type="http://schemas.openxmlformats.org/officeDocument/2006/relationships/image" Target="../media/image1343.png"/><Relationship Id="rId304" Type="http://schemas.openxmlformats.org/officeDocument/2006/relationships/image" Target="../media/image1686.png"/><Relationship Id="rId388" Type="http://schemas.openxmlformats.org/officeDocument/2006/relationships/image" Target="../media/image1728.png"/><Relationship Id="rId511" Type="http://schemas.openxmlformats.org/officeDocument/2006/relationships/customXml" Target="../ink/ink1876.xml"/><Relationship Id="rId609" Type="http://schemas.openxmlformats.org/officeDocument/2006/relationships/customXml" Target="../ink/ink1926.xml"/><Relationship Id="rId85" Type="http://schemas.openxmlformats.org/officeDocument/2006/relationships/customXml" Target="../ink/ink1659.xml"/><Relationship Id="rId150" Type="http://schemas.openxmlformats.org/officeDocument/2006/relationships/customXml" Target="../ink/ink1693.xml"/><Relationship Id="rId595" Type="http://schemas.openxmlformats.org/officeDocument/2006/relationships/customXml" Target="../ink/ink1919.xml"/><Relationship Id="rId248" Type="http://schemas.openxmlformats.org/officeDocument/2006/relationships/customXml" Target="../ink/ink1743.xml"/><Relationship Id="rId455" Type="http://schemas.openxmlformats.org/officeDocument/2006/relationships/customXml" Target="../ink/ink1848.xml"/><Relationship Id="rId12" Type="http://schemas.openxmlformats.org/officeDocument/2006/relationships/image" Target="../media/image1547.png"/><Relationship Id="rId108" Type="http://schemas.openxmlformats.org/officeDocument/2006/relationships/image" Target="../media/image1591.png"/><Relationship Id="rId315" Type="http://schemas.openxmlformats.org/officeDocument/2006/relationships/customXml" Target="../ink/ink1778.xml"/><Relationship Id="rId522" Type="http://schemas.openxmlformats.org/officeDocument/2006/relationships/customXml" Target="../ink/ink1882.xml"/><Relationship Id="rId96" Type="http://schemas.openxmlformats.org/officeDocument/2006/relationships/image" Target="../media/image1585.png"/><Relationship Id="rId161" Type="http://schemas.openxmlformats.org/officeDocument/2006/relationships/image" Target="../media/image1618.png"/><Relationship Id="rId399" Type="http://schemas.openxmlformats.org/officeDocument/2006/relationships/customXml" Target="../ink/ink1820.xml"/><Relationship Id="rId259" Type="http://schemas.openxmlformats.org/officeDocument/2006/relationships/image" Target="../media/image1666.png"/><Relationship Id="rId466" Type="http://schemas.openxmlformats.org/officeDocument/2006/relationships/image" Target="../media/image1398.png"/><Relationship Id="rId23" Type="http://schemas.openxmlformats.org/officeDocument/2006/relationships/customXml" Target="../ink/ink1628.xml"/><Relationship Id="rId119" Type="http://schemas.openxmlformats.org/officeDocument/2006/relationships/customXml" Target="../ink/ink1677.xml"/><Relationship Id="rId326" Type="http://schemas.openxmlformats.org/officeDocument/2006/relationships/image" Target="../media/image1697.png"/><Relationship Id="rId533" Type="http://schemas.openxmlformats.org/officeDocument/2006/relationships/customXml" Target="../ink/ink1888.xml"/><Relationship Id="rId172" Type="http://schemas.openxmlformats.org/officeDocument/2006/relationships/customXml" Target="../ink/ink1704.xml"/><Relationship Id="rId477" Type="http://schemas.openxmlformats.org/officeDocument/2006/relationships/customXml" Target="../ink/ink1859.xml"/><Relationship Id="rId600" Type="http://schemas.openxmlformats.org/officeDocument/2006/relationships/image" Target="../media/image1813.png"/><Relationship Id="rId337" Type="http://schemas.openxmlformats.org/officeDocument/2006/relationships/customXml" Target="../ink/ink1789.xml"/><Relationship Id="rId34" Type="http://schemas.openxmlformats.org/officeDocument/2006/relationships/image" Target="../media/image1557.png"/><Relationship Id="rId544" Type="http://schemas.openxmlformats.org/officeDocument/2006/relationships/image" Target="../media/image1784.png"/><Relationship Id="rId183" Type="http://schemas.openxmlformats.org/officeDocument/2006/relationships/customXml" Target="../ink/ink1710.xml"/><Relationship Id="rId390" Type="http://schemas.openxmlformats.org/officeDocument/2006/relationships/image" Target="../media/image1729.png"/><Relationship Id="rId404" Type="http://schemas.openxmlformats.org/officeDocument/2006/relationships/image" Target="../media/image1736.png"/><Relationship Id="rId611" Type="http://schemas.openxmlformats.org/officeDocument/2006/relationships/customXml" Target="../ink/ink1927.xml"/><Relationship Id="rId250" Type="http://schemas.openxmlformats.org/officeDocument/2006/relationships/customXml" Target="../ink/ink1744.xml"/><Relationship Id="rId488" Type="http://schemas.openxmlformats.org/officeDocument/2006/relationships/image" Target="../media/image1403.png"/><Relationship Id="rId45" Type="http://schemas.openxmlformats.org/officeDocument/2006/relationships/customXml" Target="../ink/ink1639.xml"/><Relationship Id="rId110" Type="http://schemas.openxmlformats.org/officeDocument/2006/relationships/image" Target="../media/image1592.png"/><Relationship Id="rId348" Type="http://schemas.openxmlformats.org/officeDocument/2006/relationships/image" Target="../media/image1708.png"/><Relationship Id="rId555" Type="http://schemas.openxmlformats.org/officeDocument/2006/relationships/customXml" Target="../ink/ink1899.xml"/><Relationship Id="rId194" Type="http://schemas.openxmlformats.org/officeDocument/2006/relationships/image" Target="../media/image1634.png"/><Relationship Id="rId208" Type="http://schemas.openxmlformats.org/officeDocument/2006/relationships/image" Target="../media/image1641.png"/><Relationship Id="rId415" Type="http://schemas.openxmlformats.org/officeDocument/2006/relationships/customXml" Target="../ink/ink1828.xml"/><Relationship Id="rId622" Type="http://schemas.openxmlformats.org/officeDocument/2006/relationships/image" Target="../media/image1824.png"/><Relationship Id="rId261" Type="http://schemas.openxmlformats.org/officeDocument/2006/relationships/image" Target="../media/image1667.png"/><Relationship Id="rId499" Type="http://schemas.openxmlformats.org/officeDocument/2006/relationships/customXml" Target="../ink/ink1870.xml"/><Relationship Id="rId56" Type="http://schemas.openxmlformats.org/officeDocument/2006/relationships/image" Target="../media/image1568.png"/><Relationship Id="rId359" Type="http://schemas.openxmlformats.org/officeDocument/2006/relationships/customXml" Target="../ink/ink1800.xml"/><Relationship Id="rId566" Type="http://schemas.openxmlformats.org/officeDocument/2006/relationships/image" Target="../media/image1795.png"/><Relationship Id="rId121" Type="http://schemas.openxmlformats.org/officeDocument/2006/relationships/image" Target="../media/image1597.png"/><Relationship Id="rId219" Type="http://schemas.openxmlformats.org/officeDocument/2006/relationships/image" Target="../media/image1646.png"/><Relationship Id="rId426" Type="http://schemas.openxmlformats.org/officeDocument/2006/relationships/image" Target="../media/image1747.png"/><Relationship Id="rId67" Type="http://schemas.openxmlformats.org/officeDocument/2006/relationships/customXml" Target="../ink/ink1650.xml"/><Relationship Id="rId272" Type="http://schemas.openxmlformats.org/officeDocument/2006/relationships/image" Target="../media/image1671.png"/><Relationship Id="rId577" Type="http://schemas.openxmlformats.org/officeDocument/2006/relationships/customXml" Target="../ink/ink1910.xml"/><Relationship Id="rId132" Type="http://schemas.openxmlformats.org/officeDocument/2006/relationships/customXml" Target="../ink/ink1684.xml"/><Relationship Id="rId437" Type="http://schemas.openxmlformats.org/officeDocument/2006/relationships/customXml" Target="../ink/ink1839.xml"/><Relationship Id="rId283" Type="http://schemas.openxmlformats.org/officeDocument/2006/relationships/customXml" Target="../ink/ink1762.xml"/><Relationship Id="rId490" Type="http://schemas.openxmlformats.org/officeDocument/2006/relationships/image" Target="../media/image1404.png"/><Relationship Id="rId504" Type="http://schemas.openxmlformats.org/officeDocument/2006/relationships/image" Target="../media/image14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image" Target="../media/image331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75.png"/><Relationship Id="rId21" Type="http://schemas.openxmlformats.org/officeDocument/2006/relationships/customXml" Target="../ink/ink1945.xml"/><Relationship Id="rId42" Type="http://schemas.openxmlformats.org/officeDocument/2006/relationships/image" Target="../media/image1782.png"/><Relationship Id="rId63" Type="http://schemas.openxmlformats.org/officeDocument/2006/relationships/customXml" Target="../ink/ink1968.xml"/><Relationship Id="rId84" Type="http://schemas.openxmlformats.org/officeDocument/2006/relationships/customXml" Target="../ink/ink1980.xml"/><Relationship Id="rId138" Type="http://schemas.openxmlformats.org/officeDocument/2006/relationships/customXml" Target="../ink/ink2008.xml"/><Relationship Id="rId159" Type="http://schemas.openxmlformats.org/officeDocument/2006/relationships/image" Target="../media/image1892.png"/><Relationship Id="rId170" Type="http://schemas.openxmlformats.org/officeDocument/2006/relationships/customXml" Target="../ink/ink2027.xml"/><Relationship Id="rId191" Type="http://schemas.openxmlformats.org/officeDocument/2006/relationships/customXml" Target="../ink/ink2038.xml"/><Relationship Id="rId205" Type="http://schemas.openxmlformats.org/officeDocument/2006/relationships/image" Target="../media/image1914.png"/><Relationship Id="rId107" Type="http://schemas.openxmlformats.org/officeDocument/2006/relationships/image" Target="../media/image1870.png"/><Relationship Id="rId11" Type="http://schemas.openxmlformats.org/officeDocument/2006/relationships/customXml" Target="../ink/ink1940.xml"/><Relationship Id="rId32" Type="http://schemas.openxmlformats.org/officeDocument/2006/relationships/image" Target="../media/image1841.png"/><Relationship Id="rId53" Type="http://schemas.openxmlformats.org/officeDocument/2006/relationships/customXml" Target="../ink/ink1961.xml"/><Relationship Id="rId74" Type="http://schemas.openxmlformats.org/officeDocument/2006/relationships/image" Target="../media/image1857.png"/><Relationship Id="rId128" Type="http://schemas.openxmlformats.org/officeDocument/2006/relationships/customXml" Target="../ink/ink2002.xml"/><Relationship Id="rId149" Type="http://schemas.openxmlformats.org/officeDocument/2006/relationships/customXml" Target="../ink/ink2016.xml"/><Relationship Id="rId5" Type="http://schemas.openxmlformats.org/officeDocument/2006/relationships/customXml" Target="../ink/ink1937.xml"/><Relationship Id="rId95" Type="http://schemas.openxmlformats.org/officeDocument/2006/relationships/image" Target="../media/image1864.png"/><Relationship Id="rId160" Type="http://schemas.openxmlformats.org/officeDocument/2006/relationships/customXml" Target="../ink/ink2022.xml"/><Relationship Id="rId181" Type="http://schemas.openxmlformats.org/officeDocument/2006/relationships/customXml" Target="../ink/ink2033.xml"/><Relationship Id="rId22" Type="http://schemas.openxmlformats.org/officeDocument/2006/relationships/image" Target="../media/image1377.png"/><Relationship Id="rId43" Type="http://schemas.openxmlformats.org/officeDocument/2006/relationships/customXml" Target="../ink/ink1956.xml"/><Relationship Id="rId64" Type="http://schemas.openxmlformats.org/officeDocument/2006/relationships/image" Target="../media/image1852.png"/><Relationship Id="rId118" Type="http://schemas.openxmlformats.org/officeDocument/2006/relationships/customXml" Target="../ink/ink1997.xml"/><Relationship Id="rId139" Type="http://schemas.openxmlformats.org/officeDocument/2006/relationships/customXml" Target="../ink/ink2009.xml"/><Relationship Id="rId85" Type="http://schemas.openxmlformats.org/officeDocument/2006/relationships/image" Target="../media/image1859.png"/><Relationship Id="rId150" Type="http://schemas.openxmlformats.org/officeDocument/2006/relationships/customXml" Target="../ink/ink2017.xml"/><Relationship Id="rId171" Type="http://schemas.openxmlformats.org/officeDocument/2006/relationships/customXml" Target="../ink/ink2028.xml"/><Relationship Id="rId192" Type="http://schemas.openxmlformats.org/officeDocument/2006/relationships/customXml" Target="../ink/ink2039.xml"/><Relationship Id="rId206" Type="http://schemas.openxmlformats.org/officeDocument/2006/relationships/customXml" Target="../ink/ink2047.xml"/><Relationship Id="rId12" Type="http://schemas.openxmlformats.org/officeDocument/2006/relationships/image" Target="../media/image1832.png"/><Relationship Id="rId33" Type="http://schemas.openxmlformats.org/officeDocument/2006/relationships/customXml" Target="../ink/ink1951.xml"/><Relationship Id="rId108" Type="http://schemas.openxmlformats.org/officeDocument/2006/relationships/customXml" Target="../ink/ink1992.xml"/><Relationship Id="rId129" Type="http://schemas.openxmlformats.org/officeDocument/2006/relationships/image" Target="../media/image1881.png"/><Relationship Id="rId54" Type="http://schemas.openxmlformats.org/officeDocument/2006/relationships/customXml" Target="../ink/ink1962.xml"/><Relationship Id="rId75" Type="http://schemas.openxmlformats.org/officeDocument/2006/relationships/customXml" Target="../ink/ink1974.xml"/><Relationship Id="rId96" Type="http://schemas.openxmlformats.org/officeDocument/2006/relationships/customXml" Target="../ink/ink1986.xml"/><Relationship Id="rId140" Type="http://schemas.openxmlformats.org/officeDocument/2006/relationships/customXml" Target="../ink/ink2010.xml"/><Relationship Id="rId161" Type="http://schemas.openxmlformats.org/officeDocument/2006/relationships/image" Target="../media/image1893.png"/><Relationship Id="rId182" Type="http://schemas.openxmlformats.org/officeDocument/2006/relationships/image" Target="../media/image1904.png"/><Relationship Id="rId6" Type="http://schemas.openxmlformats.org/officeDocument/2006/relationships/image" Target="../media/image1829.png"/><Relationship Id="rId23" Type="http://schemas.openxmlformats.org/officeDocument/2006/relationships/customXml" Target="../ink/ink1946.xml"/><Relationship Id="rId119" Type="http://schemas.openxmlformats.org/officeDocument/2006/relationships/image" Target="../media/image1876.png"/><Relationship Id="rId44" Type="http://schemas.openxmlformats.org/officeDocument/2006/relationships/image" Target="../media/image1846.png"/><Relationship Id="rId65" Type="http://schemas.openxmlformats.org/officeDocument/2006/relationships/customXml" Target="../ink/ink1969.xml"/><Relationship Id="rId86" Type="http://schemas.openxmlformats.org/officeDocument/2006/relationships/customXml" Target="../ink/ink1981.xml"/><Relationship Id="rId130" Type="http://schemas.openxmlformats.org/officeDocument/2006/relationships/customXml" Target="../ink/ink2003.xml"/><Relationship Id="rId151" Type="http://schemas.openxmlformats.org/officeDocument/2006/relationships/image" Target="../media/image1888.png"/><Relationship Id="rId172" Type="http://schemas.openxmlformats.org/officeDocument/2006/relationships/image" Target="../media/image1898.png"/><Relationship Id="rId193" Type="http://schemas.openxmlformats.org/officeDocument/2006/relationships/image" Target="../media/image1909.png"/><Relationship Id="rId207" Type="http://schemas.openxmlformats.org/officeDocument/2006/relationships/image" Target="../media/image1915.png"/><Relationship Id="rId13" Type="http://schemas.openxmlformats.org/officeDocument/2006/relationships/customXml" Target="../ink/ink1941.xml"/><Relationship Id="rId109" Type="http://schemas.openxmlformats.org/officeDocument/2006/relationships/image" Target="../media/image1871.png"/><Relationship Id="rId34" Type="http://schemas.openxmlformats.org/officeDocument/2006/relationships/image" Target="../media/image1842.png"/><Relationship Id="rId55" Type="http://schemas.openxmlformats.org/officeDocument/2006/relationships/customXml" Target="../ink/ink1963.xml"/><Relationship Id="rId76" Type="http://schemas.openxmlformats.org/officeDocument/2006/relationships/image" Target="../media/image1515.png"/><Relationship Id="rId97" Type="http://schemas.openxmlformats.org/officeDocument/2006/relationships/image" Target="../media/image1865.png"/><Relationship Id="rId120" Type="http://schemas.openxmlformats.org/officeDocument/2006/relationships/customXml" Target="../ink/ink1998.xml"/><Relationship Id="rId141" Type="http://schemas.openxmlformats.org/officeDocument/2006/relationships/customXml" Target="../ink/ink2011.xml"/><Relationship Id="rId7" Type="http://schemas.openxmlformats.org/officeDocument/2006/relationships/customXml" Target="../ink/ink1938.xml"/><Relationship Id="rId162" Type="http://schemas.openxmlformats.org/officeDocument/2006/relationships/customXml" Target="../ink/ink2023.xml"/><Relationship Id="rId183" Type="http://schemas.openxmlformats.org/officeDocument/2006/relationships/customXml" Target="../ink/ink2034.xml"/><Relationship Id="rId24" Type="http://schemas.openxmlformats.org/officeDocument/2006/relationships/image" Target="../media/image1837.png"/><Relationship Id="rId45" Type="http://schemas.openxmlformats.org/officeDocument/2006/relationships/customXml" Target="../ink/ink1957.xml"/><Relationship Id="rId66" Type="http://schemas.openxmlformats.org/officeDocument/2006/relationships/image" Target="../media/image1853.png"/><Relationship Id="rId87" Type="http://schemas.openxmlformats.org/officeDocument/2006/relationships/image" Target="../media/image1860.png"/><Relationship Id="rId110" Type="http://schemas.openxmlformats.org/officeDocument/2006/relationships/customXml" Target="../ink/ink1993.xml"/><Relationship Id="rId131" Type="http://schemas.openxmlformats.org/officeDocument/2006/relationships/image" Target="../media/image1882.png"/><Relationship Id="rId61" Type="http://schemas.openxmlformats.org/officeDocument/2006/relationships/customXml" Target="../ink/ink1967.xml"/><Relationship Id="rId82" Type="http://schemas.openxmlformats.org/officeDocument/2006/relationships/customXml" Target="../ink/ink1979.xml"/><Relationship Id="rId152" Type="http://schemas.openxmlformats.org/officeDocument/2006/relationships/customXml" Target="../ink/ink2018.xml"/><Relationship Id="rId173" Type="http://schemas.openxmlformats.org/officeDocument/2006/relationships/customXml" Target="../ink/ink2029.xml"/><Relationship Id="rId194" Type="http://schemas.openxmlformats.org/officeDocument/2006/relationships/customXml" Target="../ink/ink2040.xml"/><Relationship Id="rId199" Type="http://schemas.openxmlformats.org/officeDocument/2006/relationships/customXml" Target="../ink/ink2043.xml"/><Relationship Id="rId203" Type="http://schemas.openxmlformats.org/officeDocument/2006/relationships/customXml" Target="../ink/ink2045.xml"/><Relationship Id="rId208" Type="http://schemas.openxmlformats.org/officeDocument/2006/relationships/customXml" Target="../ink/ink2048.xml"/><Relationship Id="rId19" Type="http://schemas.openxmlformats.org/officeDocument/2006/relationships/customXml" Target="../ink/ink1944.xml"/><Relationship Id="rId14" Type="http://schemas.openxmlformats.org/officeDocument/2006/relationships/image" Target="../media/image1833.png"/><Relationship Id="rId30" Type="http://schemas.openxmlformats.org/officeDocument/2006/relationships/image" Target="../media/image1840.png"/><Relationship Id="rId35" Type="http://schemas.openxmlformats.org/officeDocument/2006/relationships/customXml" Target="../ink/ink1952.xml"/><Relationship Id="rId56" Type="http://schemas.openxmlformats.org/officeDocument/2006/relationships/customXml" Target="../ink/ink1964.xml"/><Relationship Id="rId77" Type="http://schemas.openxmlformats.org/officeDocument/2006/relationships/customXml" Target="../ink/ink1975.xml"/><Relationship Id="rId100" Type="http://schemas.openxmlformats.org/officeDocument/2006/relationships/customXml" Target="../ink/ink1988.xml"/><Relationship Id="rId105" Type="http://schemas.openxmlformats.org/officeDocument/2006/relationships/image" Target="../media/image1869.png"/><Relationship Id="rId126" Type="http://schemas.openxmlformats.org/officeDocument/2006/relationships/customXml" Target="../ink/ink2001.xml"/><Relationship Id="rId147" Type="http://schemas.openxmlformats.org/officeDocument/2006/relationships/customXml" Target="../ink/ink2015.xml"/><Relationship Id="rId168" Type="http://schemas.openxmlformats.org/officeDocument/2006/relationships/customXml" Target="../ink/ink2026.xml"/><Relationship Id="rId8" Type="http://schemas.openxmlformats.org/officeDocument/2006/relationships/image" Target="../media/image1830.png"/><Relationship Id="rId51" Type="http://schemas.openxmlformats.org/officeDocument/2006/relationships/customXml" Target="../ink/ink1960.xml"/><Relationship Id="rId72" Type="http://schemas.openxmlformats.org/officeDocument/2006/relationships/image" Target="../media/image1856.png"/><Relationship Id="rId93" Type="http://schemas.openxmlformats.org/officeDocument/2006/relationships/image" Target="../media/image1863.png"/><Relationship Id="rId98" Type="http://schemas.openxmlformats.org/officeDocument/2006/relationships/customXml" Target="../ink/ink1987.xml"/><Relationship Id="rId121" Type="http://schemas.openxmlformats.org/officeDocument/2006/relationships/image" Target="../media/image1877.png"/><Relationship Id="rId142" Type="http://schemas.openxmlformats.org/officeDocument/2006/relationships/image" Target="../media/image1885.png"/><Relationship Id="rId163" Type="http://schemas.openxmlformats.org/officeDocument/2006/relationships/image" Target="../media/image1894.png"/><Relationship Id="rId184" Type="http://schemas.openxmlformats.org/officeDocument/2006/relationships/image" Target="../media/image1905.png"/><Relationship Id="rId189" Type="http://schemas.openxmlformats.org/officeDocument/2006/relationships/customXml" Target="../ink/ink2037.xml"/><Relationship Id="rId3" Type="http://schemas.openxmlformats.org/officeDocument/2006/relationships/image" Target="../media/image4410.png"/><Relationship Id="rId25" Type="http://schemas.openxmlformats.org/officeDocument/2006/relationships/customXml" Target="../ink/ink1947.xml"/><Relationship Id="rId46" Type="http://schemas.openxmlformats.org/officeDocument/2006/relationships/image" Target="../media/image1145.png"/><Relationship Id="rId67" Type="http://schemas.openxmlformats.org/officeDocument/2006/relationships/customXml" Target="../ink/ink1970.xml"/><Relationship Id="rId116" Type="http://schemas.openxmlformats.org/officeDocument/2006/relationships/customXml" Target="../ink/ink1996.xml"/><Relationship Id="rId137" Type="http://schemas.openxmlformats.org/officeDocument/2006/relationships/image" Target="../media/image1884.png"/><Relationship Id="rId158" Type="http://schemas.openxmlformats.org/officeDocument/2006/relationships/customXml" Target="../ink/ink2021.xml"/><Relationship Id="rId20" Type="http://schemas.openxmlformats.org/officeDocument/2006/relationships/image" Target="../media/image1836.png"/><Relationship Id="rId41" Type="http://schemas.openxmlformats.org/officeDocument/2006/relationships/customXml" Target="../ink/ink1955.xml"/><Relationship Id="rId62" Type="http://schemas.openxmlformats.org/officeDocument/2006/relationships/image" Target="../media/image1851.png"/><Relationship Id="rId83" Type="http://schemas.openxmlformats.org/officeDocument/2006/relationships/image" Target="../media/image1822.png"/><Relationship Id="rId88" Type="http://schemas.openxmlformats.org/officeDocument/2006/relationships/customXml" Target="../ink/ink1982.xml"/><Relationship Id="rId111" Type="http://schemas.openxmlformats.org/officeDocument/2006/relationships/image" Target="../media/image1872.png"/><Relationship Id="rId132" Type="http://schemas.openxmlformats.org/officeDocument/2006/relationships/customXml" Target="../ink/ink2004.xml"/><Relationship Id="rId153" Type="http://schemas.openxmlformats.org/officeDocument/2006/relationships/image" Target="../media/image1889.png"/><Relationship Id="rId174" Type="http://schemas.openxmlformats.org/officeDocument/2006/relationships/image" Target="../media/image1899.png"/><Relationship Id="rId179" Type="http://schemas.openxmlformats.org/officeDocument/2006/relationships/customXml" Target="../ink/ink2032.xml"/><Relationship Id="rId195" Type="http://schemas.openxmlformats.org/officeDocument/2006/relationships/image" Target="../media/image1910.png"/><Relationship Id="rId209" Type="http://schemas.openxmlformats.org/officeDocument/2006/relationships/customXml" Target="../ink/ink2049.xml"/><Relationship Id="rId190" Type="http://schemas.openxmlformats.org/officeDocument/2006/relationships/image" Target="../media/image1908.png"/><Relationship Id="rId204" Type="http://schemas.openxmlformats.org/officeDocument/2006/relationships/customXml" Target="../ink/ink2046.xml"/><Relationship Id="rId15" Type="http://schemas.openxmlformats.org/officeDocument/2006/relationships/customXml" Target="../ink/ink1942.xml"/><Relationship Id="rId36" Type="http://schemas.openxmlformats.org/officeDocument/2006/relationships/image" Target="../media/image1843.png"/><Relationship Id="rId57" Type="http://schemas.openxmlformats.org/officeDocument/2006/relationships/customXml" Target="../ink/ink1965.xml"/><Relationship Id="rId106" Type="http://schemas.openxmlformats.org/officeDocument/2006/relationships/customXml" Target="../ink/ink1991.xml"/><Relationship Id="rId127" Type="http://schemas.openxmlformats.org/officeDocument/2006/relationships/image" Target="../media/image1880.png"/><Relationship Id="rId10" Type="http://schemas.openxmlformats.org/officeDocument/2006/relationships/image" Target="../media/image1831.png"/><Relationship Id="rId31" Type="http://schemas.openxmlformats.org/officeDocument/2006/relationships/customXml" Target="../ink/ink1950.xml"/><Relationship Id="rId52" Type="http://schemas.openxmlformats.org/officeDocument/2006/relationships/image" Target="../media/image600.png"/><Relationship Id="rId73" Type="http://schemas.openxmlformats.org/officeDocument/2006/relationships/customXml" Target="../ink/ink1973.xml"/><Relationship Id="rId78" Type="http://schemas.openxmlformats.org/officeDocument/2006/relationships/customXml" Target="../ink/ink1976.xml"/><Relationship Id="rId94" Type="http://schemas.openxmlformats.org/officeDocument/2006/relationships/customXml" Target="../ink/ink1985.xml"/><Relationship Id="rId99" Type="http://schemas.openxmlformats.org/officeDocument/2006/relationships/image" Target="../media/image1866.png"/><Relationship Id="rId101" Type="http://schemas.openxmlformats.org/officeDocument/2006/relationships/image" Target="../media/image1867.png"/><Relationship Id="rId122" Type="http://schemas.openxmlformats.org/officeDocument/2006/relationships/customXml" Target="../ink/ink1999.xml"/><Relationship Id="rId143" Type="http://schemas.openxmlformats.org/officeDocument/2006/relationships/customXml" Target="../ink/ink2012.xml"/><Relationship Id="rId148" Type="http://schemas.openxmlformats.org/officeDocument/2006/relationships/image" Target="../media/image1887.png"/><Relationship Id="rId164" Type="http://schemas.openxmlformats.org/officeDocument/2006/relationships/customXml" Target="../ink/ink2024.xml"/><Relationship Id="rId169" Type="http://schemas.openxmlformats.org/officeDocument/2006/relationships/image" Target="../media/image1897.png"/><Relationship Id="rId185" Type="http://schemas.openxmlformats.org/officeDocument/2006/relationships/customXml" Target="../ink/ink2035.xml"/><Relationship Id="rId4" Type="http://schemas.openxmlformats.org/officeDocument/2006/relationships/image" Target="../media/image4710.png"/><Relationship Id="rId9" Type="http://schemas.openxmlformats.org/officeDocument/2006/relationships/customXml" Target="../ink/ink1939.xml"/><Relationship Id="rId180" Type="http://schemas.openxmlformats.org/officeDocument/2006/relationships/image" Target="../media/image1903.png"/><Relationship Id="rId210" Type="http://schemas.openxmlformats.org/officeDocument/2006/relationships/image" Target="../media/image1916.png"/><Relationship Id="rId26" Type="http://schemas.openxmlformats.org/officeDocument/2006/relationships/image" Target="../media/image1838.png"/><Relationship Id="rId47" Type="http://schemas.openxmlformats.org/officeDocument/2006/relationships/customXml" Target="../ink/ink1958.xml"/><Relationship Id="rId68" Type="http://schemas.openxmlformats.org/officeDocument/2006/relationships/image" Target="../media/image1854.png"/><Relationship Id="rId89" Type="http://schemas.openxmlformats.org/officeDocument/2006/relationships/image" Target="../media/image1861.png"/><Relationship Id="rId112" Type="http://schemas.openxmlformats.org/officeDocument/2006/relationships/customXml" Target="../ink/ink1994.xml"/><Relationship Id="rId133" Type="http://schemas.openxmlformats.org/officeDocument/2006/relationships/image" Target="../media/image1883.png"/><Relationship Id="rId154" Type="http://schemas.openxmlformats.org/officeDocument/2006/relationships/customXml" Target="../ink/ink2019.xml"/><Relationship Id="rId175" Type="http://schemas.openxmlformats.org/officeDocument/2006/relationships/customXml" Target="../ink/ink2030.xml"/><Relationship Id="rId196" Type="http://schemas.openxmlformats.org/officeDocument/2006/relationships/customXml" Target="../ink/ink2041.xml"/><Relationship Id="rId200" Type="http://schemas.openxmlformats.org/officeDocument/2006/relationships/image" Target="../media/image1912.png"/><Relationship Id="rId16" Type="http://schemas.openxmlformats.org/officeDocument/2006/relationships/image" Target="../media/image1834.png"/><Relationship Id="rId37" Type="http://schemas.openxmlformats.org/officeDocument/2006/relationships/customXml" Target="../ink/ink1953.xml"/><Relationship Id="rId58" Type="http://schemas.openxmlformats.org/officeDocument/2006/relationships/image" Target="../media/image1849.png"/><Relationship Id="rId79" Type="http://schemas.openxmlformats.org/officeDocument/2006/relationships/customXml" Target="../ink/ink1977.xml"/><Relationship Id="rId102" Type="http://schemas.openxmlformats.org/officeDocument/2006/relationships/customXml" Target="../ink/ink1989.xml"/><Relationship Id="rId123" Type="http://schemas.openxmlformats.org/officeDocument/2006/relationships/image" Target="../media/image1878.png"/><Relationship Id="rId144" Type="http://schemas.openxmlformats.org/officeDocument/2006/relationships/customXml" Target="../ink/ink2013.xml"/><Relationship Id="rId90" Type="http://schemas.openxmlformats.org/officeDocument/2006/relationships/customXml" Target="../ink/ink1983.xml"/><Relationship Id="rId165" Type="http://schemas.openxmlformats.org/officeDocument/2006/relationships/image" Target="../media/image1895.png"/><Relationship Id="rId186" Type="http://schemas.openxmlformats.org/officeDocument/2006/relationships/image" Target="../media/image1906.png"/><Relationship Id="rId211" Type="http://schemas.openxmlformats.org/officeDocument/2006/relationships/customXml" Target="../ink/ink2050.xml"/><Relationship Id="rId27" Type="http://schemas.openxmlformats.org/officeDocument/2006/relationships/customXml" Target="../ink/ink1948.xml"/><Relationship Id="rId48" Type="http://schemas.openxmlformats.org/officeDocument/2006/relationships/image" Target="../media/image1847.png"/><Relationship Id="rId69" Type="http://schemas.openxmlformats.org/officeDocument/2006/relationships/customXml" Target="../ink/ink1971.xml"/><Relationship Id="rId113" Type="http://schemas.openxmlformats.org/officeDocument/2006/relationships/image" Target="../media/image1873.png"/><Relationship Id="rId134" Type="http://schemas.openxmlformats.org/officeDocument/2006/relationships/customXml" Target="../ink/ink2005.xml"/><Relationship Id="rId80" Type="http://schemas.openxmlformats.org/officeDocument/2006/relationships/customXml" Target="../ink/ink1978.xml"/><Relationship Id="rId155" Type="http://schemas.openxmlformats.org/officeDocument/2006/relationships/image" Target="../media/image1890.png"/><Relationship Id="rId176" Type="http://schemas.openxmlformats.org/officeDocument/2006/relationships/image" Target="../media/image1901.png"/><Relationship Id="rId197" Type="http://schemas.openxmlformats.org/officeDocument/2006/relationships/customXml" Target="../ink/ink2042.xml"/><Relationship Id="rId201" Type="http://schemas.openxmlformats.org/officeDocument/2006/relationships/customXml" Target="../ink/ink2044.xml"/><Relationship Id="rId17" Type="http://schemas.openxmlformats.org/officeDocument/2006/relationships/customXml" Target="../ink/ink1943.xml"/><Relationship Id="rId38" Type="http://schemas.openxmlformats.org/officeDocument/2006/relationships/image" Target="../media/image1844.png"/><Relationship Id="rId59" Type="http://schemas.openxmlformats.org/officeDocument/2006/relationships/customXml" Target="../ink/ink1966.xml"/><Relationship Id="rId103" Type="http://schemas.openxmlformats.org/officeDocument/2006/relationships/image" Target="../media/image1868.png"/><Relationship Id="rId124" Type="http://schemas.openxmlformats.org/officeDocument/2006/relationships/customXml" Target="../ink/ink2000.xml"/><Relationship Id="rId70" Type="http://schemas.openxmlformats.org/officeDocument/2006/relationships/image" Target="../media/image1855.png"/><Relationship Id="rId91" Type="http://schemas.openxmlformats.org/officeDocument/2006/relationships/image" Target="../media/image1862.png"/><Relationship Id="rId145" Type="http://schemas.openxmlformats.org/officeDocument/2006/relationships/customXml" Target="../ink/ink2014.xml"/><Relationship Id="rId166" Type="http://schemas.openxmlformats.org/officeDocument/2006/relationships/customXml" Target="../ink/ink2025.xml"/><Relationship Id="rId187" Type="http://schemas.openxmlformats.org/officeDocument/2006/relationships/customXml" Target="../ink/ink2036.xml"/><Relationship Id="rId1" Type="http://schemas.openxmlformats.org/officeDocument/2006/relationships/slideLayout" Target="../slideLayouts/slideLayout3.xml"/><Relationship Id="rId212" Type="http://schemas.openxmlformats.org/officeDocument/2006/relationships/image" Target="../media/image1917.png"/><Relationship Id="rId28" Type="http://schemas.openxmlformats.org/officeDocument/2006/relationships/image" Target="../media/image1839.png"/><Relationship Id="rId49" Type="http://schemas.openxmlformats.org/officeDocument/2006/relationships/customXml" Target="../ink/ink1959.xml"/><Relationship Id="rId114" Type="http://schemas.openxmlformats.org/officeDocument/2006/relationships/customXml" Target="../ink/ink1995.xml"/><Relationship Id="rId60" Type="http://schemas.openxmlformats.org/officeDocument/2006/relationships/image" Target="../media/image1850.png"/><Relationship Id="rId81" Type="http://schemas.openxmlformats.org/officeDocument/2006/relationships/image" Target="../media/image1858.png"/><Relationship Id="rId135" Type="http://schemas.openxmlformats.org/officeDocument/2006/relationships/customXml" Target="../ink/ink2006.xml"/><Relationship Id="rId156" Type="http://schemas.openxmlformats.org/officeDocument/2006/relationships/customXml" Target="../ink/ink2020.xml"/><Relationship Id="rId177" Type="http://schemas.openxmlformats.org/officeDocument/2006/relationships/customXml" Target="../ink/ink2031.xml"/><Relationship Id="rId198" Type="http://schemas.openxmlformats.org/officeDocument/2006/relationships/image" Target="../media/image1911.png"/><Relationship Id="rId202" Type="http://schemas.openxmlformats.org/officeDocument/2006/relationships/image" Target="../media/image1913.png"/><Relationship Id="rId18" Type="http://schemas.openxmlformats.org/officeDocument/2006/relationships/image" Target="../media/image1835.png"/><Relationship Id="rId39" Type="http://schemas.openxmlformats.org/officeDocument/2006/relationships/customXml" Target="../ink/ink1954.xml"/><Relationship Id="rId50" Type="http://schemas.openxmlformats.org/officeDocument/2006/relationships/image" Target="../media/image1848.png"/><Relationship Id="rId104" Type="http://schemas.openxmlformats.org/officeDocument/2006/relationships/customXml" Target="../ink/ink1990.xml"/><Relationship Id="rId125" Type="http://schemas.openxmlformats.org/officeDocument/2006/relationships/image" Target="../media/image1879.png"/><Relationship Id="rId146" Type="http://schemas.openxmlformats.org/officeDocument/2006/relationships/image" Target="../media/image1886.png"/><Relationship Id="rId167" Type="http://schemas.openxmlformats.org/officeDocument/2006/relationships/image" Target="../media/image1896.png"/><Relationship Id="rId188" Type="http://schemas.openxmlformats.org/officeDocument/2006/relationships/image" Target="../media/image1907.png"/><Relationship Id="rId71" Type="http://schemas.openxmlformats.org/officeDocument/2006/relationships/customXml" Target="../ink/ink1972.xml"/><Relationship Id="rId92" Type="http://schemas.openxmlformats.org/officeDocument/2006/relationships/customXml" Target="../ink/ink1984.xml"/><Relationship Id="rId2" Type="http://schemas.openxmlformats.org/officeDocument/2006/relationships/image" Target="../media/image4310.png"/><Relationship Id="rId29" Type="http://schemas.openxmlformats.org/officeDocument/2006/relationships/customXml" Target="../ink/ink1949.xml"/><Relationship Id="rId40" Type="http://schemas.openxmlformats.org/officeDocument/2006/relationships/image" Target="../media/image1845.png"/><Relationship Id="rId115" Type="http://schemas.openxmlformats.org/officeDocument/2006/relationships/image" Target="../media/image1874.png"/><Relationship Id="rId136" Type="http://schemas.openxmlformats.org/officeDocument/2006/relationships/customXml" Target="../ink/ink2007.xml"/><Relationship Id="rId157" Type="http://schemas.openxmlformats.org/officeDocument/2006/relationships/image" Target="../media/image1891.png"/><Relationship Id="rId178" Type="http://schemas.openxmlformats.org/officeDocument/2006/relationships/image" Target="../media/image1902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69.png"/><Relationship Id="rId21" Type="http://schemas.openxmlformats.org/officeDocument/2006/relationships/customXml" Target="../ink/ink2060.xml"/><Relationship Id="rId42" Type="http://schemas.openxmlformats.org/officeDocument/2006/relationships/image" Target="../media/image1936.png"/><Relationship Id="rId63" Type="http://schemas.openxmlformats.org/officeDocument/2006/relationships/customXml" Target="../ink/ink2081.xml"/><Relationship Id="rId84" Type="http://schemas.openxmlformats.org/officeDocument/2006/relationships/customXml" Target="../ink/ink2092.xml"/><Relationship Id="rId138" Type="http://schemas.openxmlformats.org/officeDocument/2006/relationships/customXml" Target="../ink/ink2119.xml"/><Relationship Id="rId159" Type="http://schemas.openxmlformats.org/officeDocument/2006/relationships/image" Target="../media/image1988.png"/><Relationship Id="rId170" Type="http://schemas.openxmlformats.org/officeDocument/2006/relationships/customXml" Target="../ink/ink2136.xml"/><Relationship Id="rId107" Type="http://schemas.openxmlformats.org/officeDocument/2006/relationships/image" Target="../media/image1965.png"/><Relationship Id="rId11" Type="http://schemas.openxmlformats.org/officeDocument/2006/relationships/customXml" Target="../ink/ink2055.xml"/><Relationship Id="rId32" Type="http://schemas.openxmlformats.org/officeDocument/2006/relationships/image" Target="../media/image1931.png"/><Relationship Id="rId53" Type="http://schemas.openxmlformats.org/officeDocument/2006/relationships/customXml" Target="../ink/ink2076.xml"/><Relationship Id="rId74" Type="http://schemas.openxmlformats.org/officeDocument/2006/relationships/customXml" Target="../ink/ink2087.xml"/><Relationship Id="rId128" Type="http://schemas.openxmlformats.org/officeDocument/2006/relationships/customXml" Target="../ink/ink2114.xml"/><Relationship Id="rId149" Type="http://schemas.openxmlformats.org/officeDocument/2006/relationships/image" Target="../media/image1984.png"/><Relationship Id="rId5" Type="http://schemas.openxmlformats.org/officeDocument/2006/relationships/customXml" Target="../ink/ink2052.xml"/><Relationship Id="rId95" Type="http://schemas.openxmlformats.org/officeDocument/2006/relationships/image" Target="../media/image1959.png"/><Relationship Id="rId160" Type="http://schemas.openxmlformats.org/officeDocument/2006/relationships/customXml" Target="../ink/ink2131.xml"/><Relationship Id="rId181" Type="http://schemas.openxmlformats.org/officeDocument/2006/relationships/image" Target="../media/image1998.png"/><Relationship Id="rId22" Type="http://schemas.openxmlformats.org/officeDocument/2006/relationships/image" Target="../media/image1927.png"/><Relationship Id="rId43" Type="http://schemas.openxmlformats.org/officeDocument/2006/relationships/customXml" Target="../ink/ink2071.xml"/><Relationship Id="rId64" Type="http://schemas.openxmlformats.org/officeDocument/2006/relationships/customXml" Target="../ink/ink2082.xml"/><Relationship Id="rId118" Type="http://schemas.openxmlformats.org/officeDocument/2006/relationships/customXml" Target="../ink/ink2109.xml"/><Relationship Id="rId139" Type="http://schemas.openxmlformats.org/officeDocument/2006/relationships/customXml" Target="../ink/ink2120.xml"/><Relationship Id="rId85" Type="http://schemas.openxmlformats.org/officeDocument/2006/relationships/image" Target="../media/image1955.png"/><Relationship Id="rId150" Type="http://schemas.openxmlformats.org/officeDocument/2006/relationships/customXml" Target="../ink/ink2126.xml"/><Relationship Id="rId171" Type="http://schemas.openxmlformats.org/officeDocument/2006/relationships/customXml" Target="../ink/ink2137.xml"/><Relationship Id="rId12" Type="http://schemas.openxmlformats.org/officeDocument/2006/relationships/image" Target="../media/image1922.png"/><Relationship Id="rId33" Type="http://schemas.openxmlformats.org/officeDocument/2006/relationships/customXml" Target="../ink/ink2066.xml"/><Relationship Id="rId108" Type="http://schemas.openxmlformats.org/officeDocument/2006/relationships/customXml" Target="../ink/ink2104.xml"/><Relationship Id="rId129" Type="http://schemas.openxmlformats.org/officeDocument/2006/relationships/image" Target="../media/image1975.png"/><Relationship Id="rId54" Type="http://schemas.openxmlformats.org/officeDocument/2006/relationships/image" Target="../media/image1940.png"/><Relationship Id="rId75" Type="http://schemas.openxmlformats.org/officeDocument/2006/relationships/image" Target="../media/image1950.png"/><Relationship Id="rId96" Type="http://schemas.openxmlformats.org/officeDocument/2006/relationships/customXml" Target="../ink/ink2098.xml"/><Relationship Id="rId140" Type="http://schemas.openxmlformats.org/officeDocument/2006/relationships/image" Target="../media/image1980.png"/><Relationship Id="rId161" Type="http://schemas.openxmlformats.org/officeDocument/2006/relationships/image" Target="../media/image1989.png"/><Relationship Id="rId182" Type="http://schemas.openxmlformats.org/officeDocument/2006/relationships/customXml" Target="../ink/ink2143.xml"/><Relationship Id="rId6" Type="http://schemas.openxmlformats.org/officeDocument/2006/relationships/image" Target="../media/image1919.png"/><Relationship Id="rId23" Type="http://schemas.openxmlformats.org/officeDocument/2006/relationships/customXml" Target="../ink/ink2061.xml"/><Relationship Id="rId119" Type="http://schemas.openxmlformats.org/officeDocument/2006/relationships/image" Target="../media/image1970.png"/><Relationship Id="rId44" Type="http://schemas.openxmlformats.org/officeDocument/2006/relationships/image" Target="../media/image1746.png"/><Relationship Id="rId60" Type="http://schemas.openxmlformats.org/officeDocument/2006/relationships/image" Target="../media/image1943.png"/><Relationship Id="rId65" Type="http://schemas.openxmlformats.org/officeDocument/2006/relationships/image" Target="../media/image1945.png"/><Relationship Id="rId81" Type="http://schemas.openxmlformats.org/officeDocument/2006/relationships/image" Target="../media/image1953.png"/><Relationship Id="rId86" Type="http://schemas.openxmlformats.org/officeDocument/2006/relationships/customXml" Target="../ink/ink2093.xml"/><Relationship Id="rId130" Type="http://schemas.openxmlformats.org/officeDocument/2006/relationships/customXml" Target="../ink/ink2115.xml"/><Relationship Id="rId135" Type="http://schemas.openxmlformats.org/officeDocument/2006/relationships/image" Target="../media/image1978.png"/><Relationship Id="rId151" Type="http://schemas.openxmlformats.org/officeDocument/2006/relationships/image" Target="../media/image880.png"/><Relationship Id="rId156" Type="http://schemas.openxmlformats.org/officeDocument/2006/relationships/customXml" Target="../ink/ink2129.xml"/><Relationship Id="rId177" Type="http://schemas.openxmlformats.org/officeDocument/2006/relationships/customXml" Target="../ink/ink2140.xml"/><Relationship Id="rId172" Type="http://schemas.openxmlformats.org/officeDocument/2006/relationships/image" Target="../media/image1994.png"/><Relationship Id="rId13" Type="http://schemas.openxmlformats.org/officeDocument/2006/relationships/customXml" Target="../ink/ink2056.xml"/><Relationship Id="rId18" Type="http://schemas.openxmlformats.org/officeDocument/2006/relationships/image" Target="../media/image1925.png"/><Relationship Id="rId39" Type="http://schemas.openxmlformats.org/officeDocument/2006/relationships/customXml" Target="../ink/ink2069.xml"/><Relationship Id="rId109" Type="http://schemas.openxmlformats.org/officeDocument/2006/relationships/image" Target="../media/image1966.png"/><Relationship Id="rId34" Type="http://schemas.openxmlformats.org/officeDocument/2006/relationships/image" Target="../media/image1932.png"/><Relationship Id="rId50" Type="http://schemas.openxmlformats.org/officeDocument/2006/relationships/image" Target="../media/image1938.png"/><Relationship Id="rId55" Type="http://schemas.openxmlformats.org/officeDocument/2006/relationships/customXml" Target="../ink/ink2077.xml"/><Relationship Id="rId76" Type="http://schemas.openxmlformats.org/officeDocument/2006/relationships/customXml" Target="../ink/ink2088.xml"/><Relationship Id="rId97" Type="http://schemas.openxmlformats.org/officeDocument/2006/relationships/image" Target="../media/image1960.png"/><Relationship Id="rId104" Type="http://schemas.openxmlformats.org/officeDocument/2006/relationships/customXml" Target="../ink/ink2102.xml"/><Relationship Id="rId120" Type="http://schemas.openxmlformats.org/officeDocument/2006/relationships/customXml" Target="../ink/ink2110.xml"/><Relationship Id="rId125" Type="http://schemas.openxmlformats.org/officeDocument/2006/relationships/image" Target="../media/image1973.png"/><Relationship Id="rId141" Type="http://schemas.openxmlformats.org/officeDocument/2006/relationships/customXml" Target="../ink/ink2121.xml"/><Relationship Id="rId146" Type="http://schemas.openxmlformats.org/officeDocument/2006/relationships/customXml" Target="../ink/ink2124.xml"/><Relationship Id="rId167" Type="http://schemas.openxmlformats.org/officeDocument/2006/relationships/image" Target="../media/image1992.png"/><Relationship Id="rId7" Type="http://schemas.openxmlformats.org/officeDocument/2006/relationships/customXml" Target="../ink/ink2053.xml"/><Relationship Id="rId71" Type="http://schemas.openxmlformats.org/officeDocument/2006/relationships/image" Target="../media/image1948.png"/><Relationship Id="rId92" Type="http://schemas.openxmlformats.org/officeDocument/2006/relationships/customXml" Target="../ink/ink2096.xml"/><Relationship Id="rId162" Type="http://schemas.openxmlformats.org/officeDocument/2006/relationships/customXml" Target="../ink/ink2132.xml"/><Relationship Id="rId183" Type="http://schemas.openxmlformats.org/officeDocument/2006/relationships/image" Target="../media/image1999.png"/><Relationship Id="rId2" Type="http://schemas.openxmlformats.org/officeDocument/2006/relationships/image" Target="../media/image3610.png"/><Relationship Id="rId29" Type="http://schemas.openxmlformats.org/officeDocument/2006/relationships/customXml" Target="../ink/ink2064.xml"/><Relationship Id="rId24" Type="http://schemas.openxmlformats.org/officeDocument/2006/relationships/image" Target="../media/image1928.png"/><Relationship Id="rId40" Type="http://schemas.openxmlformats.org/officeDocument/2006/relationships/image" Target="../media/image1935.png"/><Relationship Id="rId45" Type="http://schemas.openxmlformats.org/officeDocument/2006/relationships/customXml" Target="../ink/ink2072.xml"/><Relationship Id="rId66" Type="http://schemas.openxmlformats.org/officeDocument/2006/relationships/customXml" Target="../ink/ink2083.xml"/><Relationship Id="rId87" Type="http://schemas.openxmlformats.org/officeDocument/2006/relationships/image" Target="../media/image1956.png"/><Relationship Id="rId110" Type="http://schemas.openxmlformats.org/officeDocument/2006/relationships/customXml" Target="../ink/ink2105.xml"/><Relationship Id="rId115" Type="http://schemas.openxmlformats.org/officeDocument/2006/relationships/image" Target="../media/image1884.png"/><Relationship Id="rId131" Type="http://schemas.openxmlformats.org/officeDocument/2006/relationships/image" Target="../media/image1976.png"/><Relationship Id="rId136" Type="http://schemas.openxmlformats.org/officeDocument/2006/relationships/customXml" Target="../ink/ink2118.xml"/><Relationship Id="rId157" Type="http://schemas.openxmlformats.org/officeDocument/2006/relationships/image" Target="../media/image1987.png"/><Relationship Id="rId178" Type="http://schemas.openxmlformats.org/officeDocument/2006/relationships/customXml" Target="../ink/ink2141.xml"/><Relationship Id="rId61" Type="http://schemas.openxmlformats.org/officeDocument/2006/relationships/customXml" Target="../ink/ink2080.xml"/><Relationship Id="rId82" Type="http://schemas.openxmlformats.org/officeDocument/2006/relationships/customXml" Target="../ink/ink2091.xml"/><Relationship Id="rId152" Type="http://schemas.openxmlformats.org/officeDocument/2006/relationships/customXml" Target="../ink/ink2127.xml"/><Relationship Id="rId173" Type="http://schemas.openxmlformats.org/officeDocument/2006/relationships/customXml" Target="../ink/ink2138.xml"/><Relationship Id="rId19" Type="http://schemas.openxmlformats.org/officeDocument/2006/relationships/customXml" Target="../ink/ink2059.xml"/><Relationship Id="rId14" Type="http://schemas.openxmlformats.org/officeDocument/2006/relationships/image" Target="../media/image1923.png"/><Relationship Id="rId30" Type="http://schemas.openxmlformats.org/officeDocument/2006/relationships/image" Target="../media/image1782.png"/><Relationship Id="rId35" Type="http://schemas.openxmlformats.org/officeDocument/2006/relationships/customXml" Target="../ink/ink2067.xml"/><Relationship Id="rId56" Type="http://schemas.openxmlformats.org/officeDocument/2006/relationships/image" Target="../media/image1941.png"/><Relationship Id="rId77" Type="http://schemas.openxmlformats.org/officeDocument/2006/relationships/image" Target="../media/image1951.png"/><Relationship Id="rId100" Type="http://schemas.openxmlformats.org/officeDocument/2006/relationships/customXml" Target="../ink/ink2100.xml"/><Relationship Id="rId105" Type="http://schemas.openxmlformats.org/officeDocument/2006/relationships/image" Target="../media/image1964.png"/><Relationship Id="rId126" Type="http://schemas.openxmlformats.org/officeDocument/2006/relationships/customXml" Target="../ink/ink2113.xml"/><Relationship Id="rId147" Type="http://schemas.openxmlformats.org/officeDocument/2006/relationships/image" Target="../media/image1983.png"/><Relationship Id="rId168" Type="http://schemas.openxmlformats.org/officeDocument/2006/relationships/customXml" Target="../ink/ink2135.xml"/><Relationship Id="rId8" Type="http://schemas.openxmlformats.org/officeDocument/2006/relationships/image" Target="../media/image1920.png"/><Relationship Id="rId51" Type="http://schemas.openxmlformats.org/officeDocument/2006/relationships/customXml" Target="../ink/ink2075.xml"/><Relationship Id="rId72" Type="http://schemas.openxmlformats.org/officeDocument/2006/relationships/customXml" Target="../ink/ink2086.xml"/><Relationship Id="rId93" Type="http://schemas.openxmlformats.org/officeDocument/2006/relationships/image" Target="../media/image1913.png"/><Relationship Id="rId98" Type="http://schemas.openxmlformats.org/officeDocument/2006/relationships/customXml" Target="../ink/ink2099.xml"/><Relationship Id="rId121" Type="http://schemas.openxmlformats.org/officeDocument/2006/relationships/image" Target="../media/image1971.png"/><Relationship Id="rId142" Type="http://schemas.openxmlformats.org/officeDocument/2006/relationships/image" Target="../media/image1981.png"/><Relationship Id="rId163" Type="http://schemas.openxmlformats.org/officeDocument/2006/relationships/image" Target="../media/image1990.png"/><Relationship Id="rId3" Type="http://schemas.openxmlformats.org/officeDocument/2006/relationships/customXml" Target="../ink/ink2051.xml"/><Relationship Id="rId25" Type="http://schemas.openxmlformats.org/officeDocument/2006/relationships/customXml" Target="../ink/ink2062.xml"/><Relationship Id="rId46" Type="http://schemas.openxmlformats.org/officeDocument/2006/relationships/image" Target="../media/image1937.png"/><Relationship Id="rId67" Type="http://schemas.openxmlformats.org/officeDocument/2006/relationships/image" Target="../media/image1946.png"/><Relationship Id="rId116" Type="http://schemas.openxmlformats.org/officeDocument/2006/relationships/customXml" Target="../ink/ink2108.xml"/><Relationship Id="rId137" Type="http://schemas.openxmlformats.org/officeDocument/2006/relationships/image" Target="../media/image1979.png"/><Relationship Id="rId158" Type="http://schemas.openxmlformats.org/officeDocument/2006/relationships/customXml" Target="../ink/ink2130.xml"/><Relationship Id="rId20" Type="http://schemas.openxmlformats.org/officeDocument/2006/relationships/image" Target="../media/image1926.png"/><Relationship Id="rId41" Type="http://schemas.openxmlformats.org/officeDocument/2006/relationships/customXml" Target="../ink/ink2070.xml"/><Relationship Id="rId62" Type="http://schemas.openxmlformats.org/officeDocument/2006/relationships/image" Target="../media/image1944.png"/><Relationship Id="rId83" Type="http://schemas.openxmlformats.org/officeDocument/2006/relationships/image" Target="../media/image1954.png"/><Relationship Id="rId88" Type="http://schemas.openxmlformats.org/officeDocument/2006/relationships/customXml" Target="../ink/ink2094.xml"/><Relationship Id="rId111" Type="http://schemas.openxmlformats.org/officeDocument/2006/relationships/image" Target="../media/image1967.png"/><Relationship Id="rId132" Type="http://schemas.openxmlformats.org/officeDocument/2006/relationships/customXml" Target="../ink/ink2116.xml"/><Relationship Id="rId153" Type="http://schemas.openxmlformats.org/officeDocument/2006/relationships/image" Target="../media/image1985.png"/><Relationship Id="rId174" Type="http://schemas.openxmlformats.org/officeDocument/2006/relationships/image" Target="../media/image1995.png"/><Relationship Id="rId179" Type="http://schemas.openxmlformats.org/officeDocument/2006/relationships/image" Target="../media/image1997.png"/><Relationship Id="rId15" Type="http://schemas.openxmlformats.org/officeDocument/2006/relationships/customXml" Target="../ink/ink2057.xml"/><Relationship Id="rId36" Type="http://schemas.openxmlformats.org/officeDocument/2006/relationships/image" Target="../media/image1933.png"/><Relationship Id="rId57" Type="http://schemas.openxmlformats.org/officeDocument/2006/relationships/customXml" Target="../ink/ink2078.xml"/><Relationship Id="rId106" Type="http://schemas.openxmlformats.org/officeDocument/2006/relationships/customXml" Target="../ink/ink2103.xml"/><Relationship Id="rId127" Type="http://schemas.openxmlformats.org/officeDocument/2006/relationships/image" Target="../media/image1974.png"/><Relationship Id="rId10" Type="http://schemas.openxmlformats.org/officeDocument/2006/relationships/image" Target="../media/image1921.png"/><Relationship Id="rId31" Type="http://schemas.openxmlformats.org/officeDocument/2006/relationships/customXml" Target="../ink/ink2065.xml"/><Relationship Id="rId52" Type="http://schemas.openxmlformats.org/officeDocument/2006/relationships/image" Target="../media/image1939.png"/><Relationship Id="rId73" Type="http://schemas.openxmlformats.org/officeDocument/2006/relationships/image" Target="../media/image1949.png"/><Relationship Id="rId78" Type="http://schemas.openxmlformats.org/officeDocument/2006/relationships/customXml" Target="../ink/ink2089.xml"/><Relationship Id="rId94" Type="http://schemas.openxmlformats.org/officeDocument/2006/relationships/customXml" Target="../ink/ink2097.xml"/><Relationship Id="rId99" Type="http://schemas.openxmlformats.org/officeDocument/2006/relationships/image" Target="../media/image1961.png"/><Relationship Id="rId101" Type="http://schemas.openxmlformats.org/officeDocument/2006/relationships/image" Target="../media/image1962.png"/><Relationship Id="rId122" Type="http://schemas.openxmlformats.org/officeDocument/2006/relationships/customXml" Target="../ink/ink2111.xml"/><Relationship Id="rId143" Type="http://schemas.openxmlformats.org/officeDocument/2006/relationships/customXml" Target="../ink/ink2122.xml"/><Relationship Id="rId148" Type="http://schemas.openxmlformats.org/officeDocument/2006/relationships/customXml" Target="../ink/ink2125.xml"/><Relationship Id="rId164" Type="http://schemas.openxmlformats.org/officeDocument/2006/relationships/customXml" Target="../ink/ink2133.xml"/><Relationship Id="rId169" Type="http://schemas.openxmlformats.org/officeDocument/2006/relationships/image" Target="../media/image1993.png"/><Relationship Id="rId4" Type="http://schemas.openxmlformats.org/officeDocument/2006/relationships/image" Target="../media/image1918.png"/><Relationship Id="rId9" Type="http://schemas.openxmlformats.org/officeDocument/2006/relationships/customXml" Target="../ink/ink2054.xml"/><Relationship Id="rId180" Type="http://schemas.openxmlformats.org/officeDocument/2006/relationships/customXml" Target="../ink/ink2142.xml"/><Relationship Id="rId26" Type="http://schemas.openxmlformats.org/officeDocument/2006/relationships/image" Target="../media/image1929.png"/><Relationship Id="rId47" Type="http://schemas.openxmlformats.org/officeDocument/2006/relationships/customXml" Target="../ink/ink2073.xml"/><Relationship Id="rId68" Type="http://schemas.openxmlformats.org/officeDocument/2006/relationships/customXml" Target="../ink/ink2084.xml"/><Relationship Id="rId89" Type="http://schemas.openxmlformats.org/officeDocument/2006/relationships/image" Target="../media/image1957.png"/><Relationship Id="rId112" Type="http://schemas.openxmlformats.org/officeDocument/2006/relationships/customXml" Target="../ink/ink2106.xml"/><Relationship Id="rId133" Type="http://schemas.openxmlformats.org/officeDocument/2006/relationships/image" Target="../media/image1977.png"/><Relationship Id="rId154" Type="http://schemas.openxmlformats.org/officeDocument/2006/relationships/customXml" Target="../ink/ink2128.xml"/><Relationship Id="rId175" Type="http://schemas.openxmlformats.org/officeDocument/2006/relationships/customXml" Target="../ink/ink2139.xml"/><Relationship Id="rId16" Type="http://schemas.openxmlformats.org/officeDocument/2006/relationships/image" Target="../media/image1924.png"/><Relationship Id="rId37" Type="http://schemas.openxmlformats.org/officeDocument/2006/relationships/customXml" Target="../ink/ink2068.xml"/><Relationship Id="rId58" Type="http://schemas.openxmlformats.org/officeDocument/2006/relationships/image" Target="../media/image1942.png"/><Relationship Id="rId79" Type="http://schemas.openxmlformats.org/officeDocument/2006/relationships/image" Target="../media/image1952.png"/><Relationship Id="rId102" Type="http://schemas.openxmlformats.org/officeDocument/2006/relationships/customXml" Target="../ink/ink2101.xml"/><Relationship Id="rId123" Type="http://schemas.openxmlformats.org/officeDocument/2006/relationships/image" Target="../media/image1972.png"/><Relationship Id="rId144" Type="http://schemas.openxmlformats.org/officeDocument/2006/relationships/image" Target="../media/image1982.png"/><Relationship Id="rId90" Type="http://schemas.openxmlformats.org/officeDocument/2006/relationships/customXml" Target="../ink/ink2095.xml"/><Relationship Id="rId165" Type="http://schemas.openxmlformats.org/officeDocument/2006/relationships/image" Target="../media/image1991.png"/><Relationship Id="rId27" Type="http://schemas.openxmlformats.org/officeDocument/2006/relationships/customXml" Target="../ink/ink2063.xml"/><Relationship Id="rId48" Type="http://schemas.openxmlformats.org/officeDocument/2006/relationships/image" Target="../media/image600.png"/><Relationship Id="rId69" Type="http://schemas.openxmlformats.org/officeDocument/2006/relationships/image" Target="../media/image1947.png"/><Relationship Id="rId113" Type="http://schemas.openxmlformats.org/officeDocument/2006/relationships/image" Target="../media/image1968.png"/><Relationship Id="rId134" Type="http://schemas.openxmlformats.org/officeDocument/2006/relationships/customXml" Target="../ink/ink2117.xml"/><Relationship Id="rId80" Type="http://schemas.openxmlformats.org/officeDocument/2006/relationships/customXml" Target="../ink/ink2090.xml"/><Relationship Id="rId155" Type="http://schemas.openxmlformats.org/officeDocument/2006/relationships/image" Target="../media/image1986.png"/><Relationship Id="rId176" Type="http://schemas.openxmlformats.org/officeDocument/2006/relationships/image" Target="../media/image1996.png"/><Relationship Id="rId17" Type="http://schemas.openxmlformats.org/officeDocument/2006/relationships/customXml" Target="../ink/ink2058.xml"/><Relationship Id="rId38" Type="http://schemas.openxmlformats.org/officeDocument/2006/relationships/image" Target="../media/image1934.png"/><Relationship Id="rId59" Type="http://schemas.openxmlformats.org/officeDocument/2006/relationships/customXml" Target="../ink/ink2079.xml"/><Relationship Id="rId103" Type="http://schemas.openxmlformats.org/officeDocument/2006/relationships/image" Target="../media/image1963.png"/><Relationship Id="rId124" Type="http://schemas.openxmlformats.org/officeDocument/2006/relationships/customXml" Target="../ink/ink2112.xml"/><Relationship Id="rId70" Type="http://schemas.openxmlformats.org/officeDocument/2006/relationships/customXml" Target="../ink/ink2085.xml"/><Relationship Id="rId91" Type="http://schemas.openxmlformats.org/officeDocument/2006/relationships/image" Target="../media/image1958.png"/><Relationship Id="rId145" Type="http://schemas.openxmlformats.org/officeDocument/2006/relationships/customXml" Target="../ink/ink2123.xml"/><Relationship Id="rId166" Type="http://schemas.openxmlformats.org/officeDocument/2006/relationships/customXml" Target="../ink/ink2134.xml"/><Relationship Id="rId1" Type="http://schemas.openxmlformats.org/officeDocument/2006/relationships/slideLayout" Target="../slideLayouts/slideLayout3.xml"/><Relationship Id="rId28" Type="http://schemas.openxmlformats.org/officeDocument/2006/relationships/image" Target="../media/image1930.png"/><Relationship Id="rId49" Type="http://schemas.openxmlformats.org/officeDocument/2006/relationships/customXml" Target="../ink/ink2074.xml"/><Relationship Id="rId114" Type="http://schemas.openxmlformats.org/officeDocument/2006/relationships/customXml" Target="../ink/ink2107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3.png"/><Relationship Id="rId21" Type="http://schemas.openxmlformats.org/officeDocument/2006/relationships/customXml" Target="../ink/ink2153.xml"/><Relationship Id="rId42" Type="http://schemas.openxmlformats.org/officeDocument/2006/relationships/image" Target="../media/image2017.png"/><Relationship Id="rId63" Type="http://schemas.openxmlformats.org/officeDocument/2006/relationships/customXml" Target="../ink/ink2174.xml"/><Relationship Id="rId84" Type="http://schemas.openxmlformats.org/officeDocument/2006/relationships/customXml" Target="../ink/ink2185.xml"/><Relationship Id="rId138" Type="http://schemas.openxmlformats.org/officeDocument/2006/relationships/customXml" Target="../ink/ink2212.xml"/><Relationship Id="rId159" Type="http://schemas.openxmlformats.org/officeDocument/2006/relationships/image" Target="../media/image2074.png"/><Relationship Id="rId170" Type="http://schemas.openxmlformats.org/officeDocument/2006/relationships/customXml" Target="../ink/ink2228.xml"/><Relationship Id="rId191" Type="http://schemas.openxmlformats.org/officeDocument/2006/relationships/image" Target="../media/image2089.png"/><Relationship Id="rId205" Type="http://schemas.openxmlformats.org/officeDocument/2006/relationships/image" Target="../media/image2096.png"/><Relationship Id="rId226" Type="http://schemas.openxmlformats.org/officeDocument/2006/relationships/image" Target="../media/image2105.png"/><Relationship Id="rId107" Type="http://schemas.openxmlformats.org/officeDocument/2006/relationships/image" Target="../media/image2048.png"/><Relationship Id="rId11" Type="http://schemas.openxmlformats.org/officeDocument/2006/relationships/customXml" Target="../ink/ink2148.xml"/><Relationship Id="rId32" Type="http://schemas.openxmlformats.org/officeDocument/2006/relationships/image" Target="../media/image2012.png"/><Relationship Id="rId53" Type="http://schemas.openxmlformats.org/officeDocument/2006/relationships/customXml" Target="../ink/ink2169.xml"/><Relationship Id="rId74" Type="http://schemas.openxmlformats.org/officeDocument/2006/relationships/customXml" Target="../ink/ink2180.xml"/><Relationship Id="rId128" Type="http://schemas.openxmlformats.org/officeDocument/2006/relationships/customXml" Target="../ink/ink2207.xml"/><Relationship Id="rId149" Type="http://schemas.openxmlformats.org/officeDocument/2006/relationships/image" Target="../media/image2069.png"/><Relationship Id="rId5" Type="http://schemas.openxmlformats.org/officeDocument/2006/relationships/customXml" Target="../ink/ink2145.xml"/><Relationship Id="rId95" Type="http://schemas.openxmlformats.org/officeDocument/2006/relationships/image" Target="../media/image2042.png"/><Relationship Id="rId160" Type="http://schemas.openxmlformats.org/officeDocument/2006/relationships/customXml" Target="../ink/ink2223.xml"/><Relationship Id="rId181" Type="http://schemas.openxmlformats.org/officeDocument/2006/relationships/image" Target="../media/image1778.png"/><Relationship Id="rId216" Type="http://schemas.openxmlformats.org/officeDocument/2006/relationships/image" Target="../media/image2100.png"/><Relationship Id="rId237" Type="http://schemas.openxmlformats.org/officeDocument/2006/relationships/customXml" Target="../ink/ink2263.xml"/><Relationship Id="rId22" Type="http://schemas.openxmlformats.org/officeDocument/2006/relationships/image" Target="../media/image2008.png"/><Relationship Id="rId43" Type="http://schemas.openxmlformats.org/officeDocument/2006/relationships/customXml" Target="../ink/ink2164.xml"/><Relationship Id="rId64" Type="http://schemas.openxmlformats.org/officeDocument/2006/relationships/image" Target="../media/image2028.png"/><Relationship Id="rId118" Type="http://schemas.openxmlformats.org/officeDocument/2006/relationships/customXml" Target="../ink/ink2202.xml"/><Relationship Id="rId139" Type="http://schemas.openxmlformats.org/officeDocument/2006/relationships/image" Target="../media/image2064.png"/><Relationship Id="rId85" Type="http://schemas.openxmlformats.org/officeDocument/2006/relationships/image" Target="../media/image2037.png"/><Relationship Id="rId150" Type="http://schemas.openxmlformats.org/officeDocument/2006/relationships/customXml" Target="../ink/ink2218.xml"/><Relationship Id="rId171" Type="http://schemas.openxmlformats.org/officeDocument/2006/relationships/image" Target="../media/image2080.png"/><Relationship Id="rId192" Type="http://schemas.openxmlformats.org/officeDocument/2006/relationships/customXml" Target="../ink/ink2239.xml"/><Relationship Id="rId206" Type="http://schemas.openxmlformats.org/officeDocument/2006/relationships/customXml" Target="../ink/ink2246.xml"/><Relationship Id="rId227" Type="http://schemas.openxmlformats.org/officeDocument/2006/relationships/customXml" Target="../ink/ink2258.xml"/><Relationship Id="rId12" Type="http://schemas.openxmlformats.org/officeDocument/2006/relationships/image" Target="../media/image995.png"/><Relationship Id="rId33" Type="http://schemas.openxmlformats.org/officeDocument/2006/relationships/customXml" Target="../ink/ink2159.xml"/><Relationship Id="rId108" Type="http://schemas.openxmlformats.org/officeDocument/2006/relationships/customXml" Target="../ink/ink2197.xml"/><Relationship Id="rId129" Type="http://schemas.openxmlformats.org/officeDocument/2006/relationships/image" Target="../media/image2059.png"/><Relationship Id="rId54" Type="http://schemas.openxmlformats.org/officeDocument/2006/relationships/image" Target="../media/image2023.png"/><Relationship Id="rId75" Type="http://schemas.openxmlformats.org/officeDocument/2006/relationships/image" Target="../media/image2032.png"/><Relationship Id="rId96" Type="http://schemas.openxmlformats.org/officeDocument/2006/relationships/customXml" Target="../ink/ink2191.xml"/><Relationship Id="rId140" Type="http://schemas.openxmlformats.org/officeDocument/2006/relationships/customXml" Target="../ink/ink2213.xml"/><Relationship Id="rId161" Type="http://schemas.openxmlformats.org/officeDocument/2006/relationships/image" Target="../media/image2075.png"/><Relationship Id="rId182" Type="http://schemas.openxmlformats.org/officeDocument/2006/relationships/customXml" Target="../ink/ink2234.xml"/><Relationship Id="rId217" Type="http://schemas.openxmlformats.org/officeDocument/2006/relationships/customXml" Target="../ink/ink2253.xml"/><Relationship Id="rId6" Type="http://schemas.openxmlformats.org/officeDocument/2006/relationships/image" Target="../media/image2001.png"/><Relationship Id="rId238" Type="http://schemas.openxmlformats.org/officeDocument/2006/relationships/image" Target="../media/image2112.png"/><Relationship Id="rId23" Type="http://schemas.openxmlformats.org/officeDocument/2006/relationships/customXml" Target="../ink/ink2154.xml"/><Relationship Id="rId119" Type="http://schemas.openxmlformats.org/officeDocument/2006/relationships/image" Target="../media/image2054.png"/><Relationship Id="rId44" Type="http://schemas.openxmlformats.org/officeDocument/2006/relationships/image" Target="../media/image2018.png"/><Relationship Id="rId65" Type="http://schemas.openxmlformats.org/officeDocument/2006/relationships/customXml" Target="../ink/ink2175.xml"/><Relationship Id="rId86" Type="http://schemas.openxmlformats.org/officeDocument/2006/relationships/customXml" Target="../ink/ink2186.xml"/><Relationship Id="rId130" Type="http://schemas.openxmlformats.org/officeDocument/2006/relationships/customXml" Target="../ink/ink2208.xml"/><Relationship Id="rId151" Type="http://schemas.openxmlformats.org/officeDocument/2006/relationships/image" Target="../media/image2070.png"/><Relationship Id="rId172" Type="http://schemas.openxmlformats.org/officeDocument/2006/relationships/customXml" Target="../ink/ink2229.xml"/><Relationship Id="rId193" Type="http://schemas.openxmlformats.org/officeDocument/2006/relationships/image" Target="../media/image2090.png"/><Relationship Id="rId207" Type="http://schemas.openxmlformats.org/officeDocument/2006/relationships/customXml" Target="../ink/ink2247.xml"/><Relationship Id="rId228" Type="http://schemas.openxmlformats.org/officeDocument/2006/relationships/image" Target="../media/image2106.png"/><Relationship Id="rId13" Type="http://schemas.openxmlformats.org/officeDocument/2006/relationships/customXml" Target="../ink/ink2149.xml"/><Relationship Id="rId109" Type="http://schemas.openxmlformats.org/officeDocument/2006/relationships/image" Target="../media/image2049.png"/><Relationship Id="rId34" Type="http://schemas.openxmlformats.org/officeDocument/2006/relationships/image" Target="../media/image2013.png"/><Relationship Id="rId55" Type="http://schemas.openxmlformats.org/officeDocument/2006/relationships/customXml" Target="../ink/ink2170.xml"/><Relationship Id="rId76" Type="http://schemas.openxmlformats.org/officeDocument/2006/relationships/customXml" Target="../ink/ink2181.xml"/><Relationship Id="rId97" Type="http://schemas.openxmlformats.org/officeDocument/2006/relationships/image" Target="../media/image2043.png"/><Relationship Id="rId120" Type="http://schemas.openxmlformats.org/officeDocument/2006/relationships/customXml" Target="../ink/ink2203.xml"/><Relationship Id="rId141" Type="http://schemas.openxmlformats.org/officeDocument/2006/relationships/image" Target="../media/image2065.png"/><Relationship Id="rId7" Type="http://schemas.openxmlformats.org/officeDocument/2006/relationships/customXml" Target="../ink/ink2146.xml"/><Relationship Id="rId162" Type="http://schemas.openxmlformats.org/officeDocument/2006/relationships/customXml" Target="../ink/ink2224.xml"/><Relationship Id="rId183" Type="http://schemas.openxmlformats.org/officeDocument/2006/relationships/image" Target="../media/image2085.png"/><Relationship Id="rId218" Type="http://schemas.openxmlformats.org/officeDocument/2006/relationships/image" Target="../media/image2101.png"/><Relationship Id="rId239" Type="http://schemas.openxmlformats.org/officeDocument/2006/relationships/customXml" Target="../ink/ink2264.xml"/><Relationship Id="rId24" Type="http://schemas.openxmlformats.org/officeDocument/2006/relationships/image" Target="../media/image2009.png"/><Relationship Id="rId45" Type="http://schemas.openxmlformats.org/officeDocument/2006/relationships/customXml" Target="../ink/ink2165.xml"/><Relationship Id="rId66" Type="http://schemas.openxmlformats.org/officeDocument/2006/relationships/image" Target="../media/image2029.png"/><Relationship Id="rId87" Type="http://schemas.openxmlformats.org/officeDocument/2006/relationships/image" Target="../media/image2038.png"/><Relationship Id="rId110" Type="http://schemas.openxmlformats.org/officeDocument/2006/relationships/customXml" Target="../ink/ink2198.xml"/><Relationship Id="rId131" Type="http://schemas.openxmlformats.org/officeDocument/2006/relationships/image" Target="../media/image2060.png"/><Relationship Id="rId152" Type="http://schemas.openxmlformats.org/officeDocument/2006/relationships/customXml" Target="../ink/ink2219.xml"/><Relationship Id="rId173" Type="http://schemas.openxmlformats.org/officeDocument/2006/relationships/image" Target="../media/image2081.png"/><Relationship Id="rId194" Type="http://schemas.openxmlformats.org/officeDocument/2006/relationships/customXml" Target="../ink/ink2240.xml"/><Relationship Id="rId208" Type="http://schemas.openxmlformats.org/officeDocument/2006/relationships/image" Target="../media/image2097.png"/><Relationship Id="rId229" Type="http://schemas.openxmlformats.org/officeDocument/2006/relationships/customXml" Target="../ink/ink2259.xml"/><Relationship Id="rId240" Type="http://schemas.openxmlformats.org/officeDocument/2006/relationships/image" Target="../media/image2113.png"/><Relationship Id="rId14" Type="http://schemas.openxmlformats.org/officeDocument/2006/relationships/image" Target="../media/image2004.png"/><Relationship Id="rId35" Type="http://schemas.openxmlformats.org/officeDocument/2006/relationships/customXml" Target="../ink/ink2160.xml"/><Relationship Id="rId56" Type="http://schemas.openxmlformats.org/officeDocument/2006/relationships/image" Target="../media/image2024.png"/><Relationship Id="rId77" Type="http://schemas.openxmlformats.org/officeDocument/2006/relationships/image" Target="../media/image2033.png"/><Relationship Id="rId100" Type="http://schemas.openxmlformats.org/officeDocument/2006/relationships/customXml" Target="../ink/ink2193.xml"/><Relationship Id="rId8" Type="http://schemas.openxmlformats.org/officeDocument/2006/relationships/image" Target="../media/image2002.png"/><Relationship Id="rId98" Type="http://schemas.openxmlformats.org/officeDocument/2006/relationships/customXml" Target="../ink/ink2192.xml"/><Relationship Id="rId121" Type="http://schemas.openxmlformats.org/officeDocument/2006/relationships/image" Target="../media/image2055.png"/><Relationship Id="rId142" Type="http://schemas.openxmlformats.org/officeDocument/2006/relationships/customXml" Target="../ink/ink2214.xml"/><Relationship Id="rId163" Type="http://schemas.openxmlformats.org/officeDocument/2006/relationships/image" Target="../media/image2076.png"/><Relationship Id="rId184" Type="http://schemas.openxmlformats.org/officeDocument/2006/relationships/customXml" Target="../ink/ink2235.xml"/><Relationship Id="rId219" Type="http://schemas.openxmlformats.org/officeDocument/2006/relationships/customXml" Target="../ink/ink2254.xml"/><Relationship Id="rId230" Type="http://schemas.openxmlformats.org/officeDocument/2006/relationships/image" Target="../media/image2107.png"/><Relationship Id="rId25" Type="http://schemas.openxmlformats.org/officeDocument/2006/relationships/customXml" Target="../ink/ink2155.xml"/><Relationship Id="rId46" Type="http://schemas.openxmlformats.org/officeDocument/2006/relationships/image" Target="../media/image2019.png"/><Relationship Id="rId67" Type="http://schemas.openxmlformats.org/officeDocument/2006/relationships/customXml" Target="../ink/ink2176.xml"/><Relationship Id="rId88" Type="http://schemas.openxmlformats.org/officeDocument/2006/relationships/customXml" Target="../ink/ink2187.xml"/><Relationship Id="rId111" Type="http://schemas.openxmlformats.org/officeDocument/2006/relationships/image" Target="../media/image2050.png"/><Relationship Id="rId132" Type="http://schemas.openxmlformats.org/officeDocument/2006/relationships/customXml" Target="../ink/ink2209.xml"/><Relationship Id="rId153" Type="http://schemas.openxmlformats.org/officeDocument/2006/relationships/image" Target="../media/image2071.png"/><Relationship Id="rId174" Type="http://schemas.openxmlformats.org/officeDocument/2006/relationships/customXml" Target="../ink/ink2230.xml"/><Relationship Id="rId195" Type="http://schemas.openxmlformats.org/officeDocument/2006/relationships/image" Target="../media/image2091.png"/><Relationship Id="rId209" Type="http://schemas.openxmlformats.org/officeDocument/2006/relationships/customXml" Target="../ink/ink2248.xml"/><Relationship Id="rId220" Type="http://schemas.openxmlformats.org/officeDocument/2006/relationships/image" Target="../media/image2102.png"/><Relationship Id="rId241" Type="http://schemas.openxmlformats.org/officeDocument/2006/relationships/customXml" Target="../ink/ink2265.xml"/><Relationship Id="rId15" Type="http://schemas.openxmlformats.org/officeDocument/2006/relationships/customXml" Target="../ink/ink2150.xml"/><Relationship Id="rId36" Type="http://schemas.openxmlformats.org/officeDocument/2006/relationships/image" Target="../media/image2014.png"/><Relationship Id="rId57" Type="http://schemas.openxmlformats.org/officeDocument/2006/relationships/customXml" Target="../ink/ink2171.xml"/><Relationship Id="rId10" Type="http://schemas.openxmlformats.org/officeDocument/2006/relationships/image" Target="../media/image2003.png"/><Relationship Id="rId31" Type="http://schemas.openxmlformats.org/officeDocument/2006/relationships/customXml" Target="../ink/ink2158.xml"/><Relationship Id="rId52" Type="http://schemas.openxmlformats.org/officeDocument/2006/relationships/image" Target="../media/image2022.png"/><Relationship Id="rId73" Type="http://schemas.openxmlformats.org/officeDocument/2006/relationships/image" Target="../media/image2031.png"/><Relationship Id="rId78" Type="http://schemas.openxmlformats.org/officeDocument/2006/relationships/customXml" Target="../ink/ink2182.xml"/><Relationship Id="rId94" Type="http://schemas.openxmlformats.org/officeDocument/2006/relationships/customXml" Target="../ink/ink2190.xml"/><Relationship Id="rId99" Type="http://schemas.openxmlformats.org/officeDocument/2006/relationships/image" Target="../media/image2044.png"/><Relationship Id="rId101" Type="http://schemas.openxmlformats.org/officeDocument/2006/relationships/image" Target="../media/image2045.png"/><Relationship Id="rId122" Type="http://schemas.openxmlformats.org/officeDocument/2006/relationships/customXml" Target="../ink/ink2204.xml"/><Relationship Id="rId143" Type="http://schemas.openxmlformats.org/officeDocument/2006/relationships/image" Target="../media/image2066.png"/><Relationship Id="rId148" Type="http://schemas.openxmlformats.org/officeDocument/2006/relationships/customXml" Target="../ink/ink2217.xml"/><Relationship Id="rId164" Type="http://schemas.openxmlformats.org/officeDocument/2006/relationships/customXml" Target="../ink/ink2225.xml"/><Relationship Id="rId169" Type="http://schemas.openxmlformats.org/officeDocument/2006/relationships/image" Target="../media/image2079.png"/><Relationship Id="rId185" Type="http://schemas.openxmlformats.org/officeDocument/2006/relationships/image" Target="../media/image2086.png"/><Relationship Id="rId4" Type="http://schemas.openxmlformats.org/officeDocument/2006/relationships/image" Target="../media/image2000.png"/><Relationship Id="rId9" Type="http://schemas.openxmlformats.org/officeDocument/2006/relationships/customXml" Target="../ink/ink2147.xml"/><Relationship Id="rId180" Type="http://schemas.openxmlformats.org/officeDocument/2006/relationships/customXml" Target="../ink/ink2233.xml"/><Relationship Id="rId210" Type="http://schemas.openxmlformats.org/officeDocument/2006/relationships/image" Target="../media/image2098.png"/><Relationship Id="rId215" Type="http://schemas.openxmlformats.org/officeDocument/2006/relationships/customXml" Target="../ink/ink2252.xml"/><Relationship Id="rId236" Type="http://schemas.openxmlformats.org/officeDocument/2006/relationships/image" Target="../media/image2111.png"/><Relationship Id="rId26" Type="http://schemas.openxmlformats.org/officeDocument/2006/relationships/image" Target="../media/image1885.png"/><Relationship Id="rId231" Type="http://schemas.openxmlformats.org/officeDocument/2006/relationships/customXml" Target="../ink/ink2260.xml"/><Relationship Id="rId47" Type="http://schemas.openxmlformats.org/officeDocument/2006/relationships/customXml" Target="../ink/ink2166.xml"/><Relationship Id="rId68" Type="http://schemas.openxmlformats.org/officeDocument/2006/relationships/image" Target="../media/image600.png"/><Relationship Id="rId89" Type="http://schemas.openxmlformats.org/officeDocument/2006/relationships/image" Target="../media/image2039.png"/><Relationship Id="rId112" Type="http://schemas.openxmlformats.org/officeDocument/2006/relationships/customXml" Target="../ink/ink2199.xml"/><Relationship Id="rId133" Type="http://schemas.openxmlformats.org/officeDocument/2006/relationships/image" Target="../media/image2061.png"/><Relationship Id="rId154" Type="http://schemas.openxmlformats.org/officeDocument/2006/relationships/customXml" Target="../ink/ink2220.xml"/><Relationship Id="rId175" Type="http://schemas.openxmlformats.org/officeDocument/2006/relationships/image" Target="../media/image2082.png"/><Relationship Id="rId196" Type="http://schemas.openxmlformats.org/officeDocument/2006/relationships/customXml" Target="../ink/ink2241.xml"/><Relationship Id="rId200" Type="http://schemas.openxmlformats.org/officeDocument/2006/relationships/customXml" Target="../ink/ink2243.xml"/><Relationship Id="rId16" Type="http://schemas.openxmlformats.org/officeDocument/2006/relationships/image" Target="../media/image2005.png"/><Relationship Id="rId221" Type="http://schemas.openxmlformats.org/officeDocument/2006/relationships/customXml" Target="../ink/ink2255.xml"/><Relationship Id="rId242" Type="http://schemas.openxmlformats.org/officeDocument/2006/relationships/image" Target="../media/image1158.png"/><Relationship Id="rId37" Type="http://schemas.openxmlformats.org/officeDocument/2006/relationships/customXml" Target="../ink/ink2161.xml"/><Relationship Id="rId58" Type="http://schemas.openxmlformats.org/officeDocument/2006/relationships/image" Target="../media/image2025.png"/><Relationship Id="rId79" Type="http://schemas.openxmlformats.org/officeDocument/2006/relationships/image" Target="../media/image2034.png"/><Relationship Id="rId102" Type="http://schemas.openxmlformats.org/officeDocument/2006/relationships/customXml" Target="../ink/ink2194.xml"/><Relationship Id="rId123" Type="http://schemas.openxmlformats.org/officeDocument/2006/relationships/image" Target="../media/image2056.png"/><Relationship Id="rId144" Type="http://schemas.openxmlformats.org/officeDocument/2006/relationships/customXml" Target="../ink/ink2215.xml"/><Relationship Id="rId90" Type="http://schemas.openxmlformats.org/officeDocument/2006/relationships/customXml" Target="../ink/ink2188.xml"/><Relationship Id="rId165" Type="http://schemas.openxmlformats.org/officeDocument/2006/relationships/image" Target="../media/image2077.png"/><Relationship Id="rId186" Type="http://schemas.openxmlformats.org/officeDocument/2006/relationships/customXml" Target="../ink/ink2236.xml"/><Relationship Id="rId211" Type="http://schemas.openxmlformats.org/officeDocument/2006/relationships/customXml" Target="../ink/ink2249.xml"/><Relationship Id="rId232" Type="http://schemas.openxmlformats.org/officeDocument/2006/relationships/image" Target="../media/image2108.png"/><Relationship Id="rId27" Type="http://schemas.openxmlformats.org/officeDocument/2006/relationships/customXml" Target="../ink/ink2156.xml"/><Relationship Id="rId48" Type="http://schemas.openxmlformats.org/officeDocument/2006/relationships/image" Target="../media/image2020.png"/><Relationship Id="rId69" Type="http://schemas.openxmlformats.org/officeDocument/2006/relationships/customXml" Target="../ink/ink2177.xml"/><Relationship Id="rId113" Type="http://schemas.openxmlformats.org/officeDocument/2006/relationships/image" Target="../media/image2051.png"/><Relationship Id="rId134" Type="http://schemas.openxmlformats.org/officeDocument/2006/relationships/customXml" Target="../ink/ink2210.xml"/><Relationship Id="rId80" Type="http://schemas.openxmlformats.org/officeDocument/2006/relationships/customXml" Target="../ink/ink2183.xml"/><Relationship Id="rId155" Type="http://schemas.openxmlformats.org/officeDocument/2006/relationships/image" Target="../media/image2072.png"/><Relationship Id="rId176" Type="http://schemas.openxmlformats.org/officeDocument/2006/relationships/customXml" Target="../ink/ink2231.xml"/><Relationship Id="rId197" Type="http://schemas.openxmlformats.org/officeDocument/2006/relationships/image" Target="../media/image2092.png"/><Relationship Id="rId201" Type="http://schemas.openxmlformats.org/officeDocument/2006/relationships/image" Target="../media/image2094.png"/><Relationship Id="rId222" Type="http://schemas.openxmlformats.org/officeDocument/2006/relationships/image" Target="../media/image2103.png"/><Relationship Id="rId243" Type="http://schemas.openxmlformats.org/officeDocument/2006/relationships/customXml" Target="../ink/ink2266.xml"/><Relationship Id="rId17" Type="http://schemas.openxmlformats.org/officeDocument/2006/relationships/customXml" Target="../ink/ink2151.xml"/><Relationship Id="rId38" Type="http://schemas.openxmlformats.org/officeDocument/2006/relationships/image" Target="../media/image2015.png"/><Relationship Id="rId59" Type="http://schemas.openxmlformats.org/officeDocument/2006/relationships/customXml" Target="../ink/ink2172.xml"/><Relationship Id="rId103" Type="http://schemas.openxmlformats.org/officeDocument/2006/relationships/image" Target="../media/image2046.png"/><Relationship Id="rId124" Type="http://schemas.openxmlformats.org/officeDocument/2006/relationships/customXml" Target="../ink/ink2205.xml"/><Relationship Id="rId70" Type="http://schemas.openxmlformats.org/officeDocument/2006/relationships/image" Target="../media/image2030.png"/><Relationship Id="rId91" Type="http://schemas.openxmlformats.org/officeDocument/2006/relationships/image" Target="../media/image2040.png"/><Relationship Id="rId145" Type="http://schemas.openxmlformats.org/officeDocument/2006/relationships/image" Target="../media/image2067.png"/><Relationship Id="rId166" Type="http://schemas.openxmlformats.org/officeDocument/2006/relationships/customXml" Target="../ink/ink2226.xml"/><Relationship Id="rId187" Type="http://schemas.openxmlformats.org/officeDocument/2006/relationships/image" Target="../media/image2087.png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2250.xml"/><Relationship Id="rId233" Type="http://schemas.openxmlformats.org/officeDocument/2006/relationships/customXml" Target="../ink/ink2261.xml"/><Relationship Id="rId28" Type="http://schemas.openxmlformats.org/officeDocument/2006/relationships/image" Target="../media/image2010.png"/><Relationship Id="rId49" Type="http://schemas.openxmlformats.org/officeDocument/2006/relationships/customXml" Target="../ink/ink2167.xml"/><Relationship Id="rId114" Type="http://schemas.openxmlformats.org/officeDocument/2006/relationships/customXml" Target="../ink/ink2200.xml"/><Relationship Id="rId60" Type="http://schemas.openxmlformats.org/officeDocument/2006/relationships/image" Target="../media/image2026.png"/><Relationship Id="rId81" Type="http://schemas.openxmlformats.org/officeDocument/2006/relationships/image" Target="../media/image2035.png"/><Relationship Id="rId135" Type="http://schemas.openxmlformats.org/officeDocument/2006/relationships/image" Target="../media/image2062.png"/><Relationship Id="rId156" Type="http://schemas.openxmlformats.org/officeDocument/2006/relationships/customXml" Target="../ink/ink2221.xml"/><Relationship Id="rId177" Type="http://schemas.openxmlformats.org/officeDocument/2006/relationships/image" Target="../media/image2083.png"/><Relationship Id="rId198" Type="http://schemas.openxmlformats.org/officeDocument/2006/relationships/customXml" Target="../ink/ink2242.xml"/><Relationship Id="rId202" Type="http://schemas.openxmlformats.org/officeDocument/2006/relationships/customXml" Target="../ink/ink2244.xml"/><Relationship Id="rId223" Type="http://schemas.openxmlformats.org/officeDocument/2006/relationships/customXml" Target="../ink/ink2256.xml"/><Relationship Id="rId244" Type="http://schemas.openxmlformats.org/officeDocument/2006/relationships/image" Target="../media/image2114.png"/><Relationship Id="rId18" Type="http://schemas.openxmlformats.org/officeDocument/2006/relationships/image" Target="../media/image2006.png"/><Relationship Id="rId39" Type="http://schemas.openxmlformats.org/officeDocument/2006/relationships/customXml" Target="../ink/ink2162.xml"/><Relationship Id="rId50" Type="http://schemas.openxmlformats.org/officeDocument/2006/relationships/image" Target="../media/image2021.png"/><Relationship Id="rId104" Type="http://schemas.openxmlformats.org/officeDocument/2006/relationships/customXml" Target="../ink/ink2195.xml"/><Relationship Id="rId125" Type="http://schemas.openxmlformats.org/officeDocument/2006/relationships/image" Target="../media/image2057.png"/><Relationship Id="rId146" Type="http://schemas.openxmlformats.org/officeDocument/2006/relationships/customXml" Target="../ink/ink2216.xml"/><Relationship Id="rId167" Type="http://schemas.openxmlformats.org/officeDocument/2006/relationships/image" Target="../media/image2078.png"/><Relationship Id="rId188" Type="http://schemas.openxmlformats.org/officeDocument/2006/relationships/customXml" Target="../ink/ink2237.xml"/><Relationship Id="rId71" Type="http://schemas.openxmlformats.org/officeDocument/2006/relationships/customXml" Target="../ink/ink2178.xml"/><Relationship Id="rId92" Type="http://schemas.openxmlformats.org/officeDocument/2006/relationships/customXml" Target="../ink/ink2189.xml"/><Relationship Id="rId213" Type="http://schemas.openxmlformats.org/officeDocument/2006/relationships/customXml" Target="../ink/ink2251.xml"/><Relationship Id="rId234" Type="http://schemas.openxmlformats.org/officeDocument/2006/relationships/image" Target="../media/image2109.png"/><Relationship Id="rId2" Type="http://schemas.openxmlformats.org/officeDocument/2006/relationships/image" Target="../media/image3600.png"/><Relationship Id="rId29" Type="http://schemas.openxmlformats.org/officeDocument/2006/relationships/customXml" Target="../ink/ink2157.xml"/><Relationship Id="rId40" Type="http://schemas.openxmlformats.org/officeDocument/2006/relationships/image" Target="../media/image2016.png"/><Relationship Id="rId115" Type="http://schemas.openxmlformats.org/officeDocument/2006/relationships/image" Target="../media/image2052.png"/><Relationship Id="rId136" Type="http://schemas.openxmlformats.org/officeDocument/2006/relationships/customXml" Target="../ink/ink2211.xml"/><Relationship Id="rId157" Type="http://schemas.openxmlformats.org/officeDocument/2006/relationships/image" Target="../media/image2073.png"/><Relationship Id="rId178" Type="http://schemas.openxmlformats.org/officeDocument/2006/relationships/customXml" Target="../ink/ink2232.xml"/><Relationship Id="rId61" Type="http://schemas.openxmlformats.org/officeDocument/2006/relationships/customXml" Target="../ink/ink2173.xml"/><Relationship Id="rId82" Type="http://schemas.openxmlformats.org/officeDocument/2006/relationships/customXml" Target="../ink/ink2184.xml"/><Relationship Id="rId199" Type="http://schemas.openxmlformats.org/officeDocument/2006/relationships/image" Target="../media/image2093.png"/><Relationship Id="rId203" Type="http://schemas.openxmlformats.org/officeDocument/2006/relationships/image" Target="../media/image2095.png"/><Relationship Id="rId19" Type="http://schemas.openxmlformats.org/officeDocument/2006/relationships/customXml" Target="../ink/ink2152.xml"/><Relationship Id="rId224" Type="http://schemas.openxmlformats.org/officeDocument/2006/relationships/image" Target="../media/image2104.png"/><Relationship Id="rId245" Type="http://schemas.openxmlformats.org/officeDocument/2006/relationships/customXml" Target="../ink/ink2267.xml"/><Relationship Id="rId30" Type="http://schemas.openxmlformats.org/officeDocument/2006/relationships/image" Target="../media/image2011.png"/><Relationship Id="rId105" Type="http://schemas.openxmlformats.org/officeDocument/2006/relationships/image" Target="../media/image2047.png"/><Relationship Id="rId126" Type="http://schemas.openxmlformats.org/officeDocument/2006/relationships/customXml" Target="../ink/ink2206.xml"/><Relationship Id="rId147" Type="http://schemas.openxmlformats.org/officeDocument/2006/relationships/image" Target="../media/image2068.png"/><Relationship Id="rId168" Type="http://schemas.openxmlformats.org/officeDocument/2006/relationships/customXml" Target="../ink/ink2227.xml"/><Relationship Id="rId51" Type="http://schemas.openxmlformats.org/officeDocument/2006/relationships/customXml" Target="../ink/ink2168.xml"/><Relationship Id="rId72" Type="http://schemas.openxmlformats.org/officeDocument/2006/relationships/customXml" Target="../ink/ink2179.xml"/><Relationship Id="rId93" Type="http://schemas.openxmlformats.org/officeDocument/2006/relationships/image" Target="../media/image2041.png"/><Relationship Id="rId189" Type="http://schemas.openxmlformats.org/officeDocument/2006/relationships/image" Target="../media/image2088.png"/><Relationship Id="rId3" Type="http://schemas.openxmlformats.org/officeDocument/2006/relationships/customXml" Target="../ink/ink2144.xml"/><Relationship Id="rId214" Type="http://schemas.openxmlformats.org/officeDocument/2006/relationships/image" Target="../media/image2099.png"/><Relationship Id="rId235" Type="http://schemas.openxmlformats.org/officeDocument/2006/relationships/customXml" Target="../ink/ink2262.xml"/><Relationship Id="rId116" Type="http://schemas.openxmlformats.org/officeDocument/2006/relationships/customXml" Target="../ink/ink2201.xml"/><Relationship Id="rId137" Type="http://schemas.openxmlformats.org/officeDocument/2006/relationships/image" Target="../media/image2063.png"/><Relationship Id="rId158" Type="http://schemas.openxmlformats.org/officeDocument/2006/relationships/customXml" Target="../ink/ink2222.xml"/><Relationship Id="rId20" Type="http://schemas.openxmlformats.org/officeDocument/2006/relationships/image" Target="../media/image2007.png"/><Relationship Id="rId41" Type="http://schemas.openxmlformats.org/officeDocument/2006/relationships/customXml" Target="../ink/ink2163.xml"/><Relationship Id="rId62" Type="http://schemas.openxmlformats.org/officeDocument/2006/relationships/image" Target="../media/image2027.png"/><Relationship Id="rId83" Type="http://schemas.openxmlformats.org/officeDocument/2006/relationships/image" Target="../media/image2036.png"/><Relationship Id="rId179" Type="http://schemas.openxmlformats.org/officeDocument/2006/relationships/image" Target="../media/image2084.png"/><Relationship Id="rId190" Type="http://schemas.openxmlformats.org/officeDocument/2006/relationships/customXml" Target="../ink/ink2238.xml"/><Relationship Id="rId204" Type="http://schemas.openxmlformats.org/officeDocument/2006/relationships/customXml" Target="../ink/ink2245.xml"/><Relationship Id="rId225" Type="http://schemas.openxmlformats.org/officeDocument/2006/relationships/customXml" Target="../ink/ink2257.xml"/><Relationship Id="rId246" Type="http://schemas.openxmlformats.org/officeDocument/2006/relationships/image" Target="../media/image1663.png"/><Relationship Id="rId106" Type="http://schemas.openxmlformats.org/officeDocument/2006/relationships/customXml" Target="../ink/ink2196.xml"/><Relationship Id="rId127" Type="http://schemas.openxmlformats.org/officeDocument/2006/relationships/image" Target="../media/image20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0.png"/><Relationship Id="rId2" Type="http://schemas.openxmlformats.org/officeDocument/2006/relationships/image" Target="../media/image371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26.xml"/><Relationship Id="rId21" Type="http://schemas.openxmlformats.org/officeDocument/2006/relationships/customXml" Target="../ink/ink2277.xml"/><Relationship Id="rId63" Type="http://schemas.openxmlformats.org/officeDocument/2006/relationships/customXml" Target="../ink/ink2298.xml"/><Relationship Id="rId159" Type="http://schemas.openxmlformats.org/officeDocument/2006/relationships/customXml" Target="../ink/ink2348.xml"/><Relationship Id="rId170" Type="http://schemas.openxmlformats.org/officeDocument/2006/relationships/image" Target="../media/image2192.png"/><Relationship Id="rId226" Type="http://schemas.openxmlformats.org/officeDocument/2006/relationships/image" Target="../media/image2218.png"/><Relationship Id="rId268" Type="http://schemas.openxmlformats.org/officeDocument/2006/relationships/image" Target="../media/image2239.png"/><Relationship Id="rId11" Type="http://schemas.openxmlformats.org/officeDocument/2006/relationships/customXml" Target="../ink/ink2272.xml"/><Relationship Id="rId32" Type="http://schemas.openxmlformats.org/officeDocument/2006/relationships/image" Target="../media/image2128.png"/><Relationship Id="rId53" Type="http://schemas.openxmlformats.org/officeDocument/2006/relationships/customXml" Target="../ink/ink2293.xml"/><Relationship Id="rId74" Type="http://schemas.openxmlformats.org/officeDocument/2006/relationships/image" Target="../media/image2147.png"/><Relationship Id="rId128" Type="http://schemas.openxmlformats.org/officeDocument/2006/relationships/customXml" Target="../ink/ink2332.xml"/><Relationship Id="rId149" Type="http://schemas.openxmlformats.org/officeDocument/2006/relationships/customXml" Target="../ink/ink2343.xml"/><Relationship Id="rId5" Type="http://schemas.openxmlformats.org/officeDocument/2006/relationships/customXml" Target="../ink/ink2269.xml"/><Relationship Id="rId95" Type="http://schemas.openxmlformats.org/officeDocument/2006/relationships/customXml" Target="../ink/ink2314.xml"/><Relationship Id="rId160" Type="http://schemas.openxmlformats.org/officeDocument/2006/relationships/image" Target="../media/image2187.png"/><Relationship Id="rId181" Type="http://schemas.openxmlformats.org/officeDocument/2006/relationships/customXml" Target="../ink/ink2359.xml"/><Relationship Id="rId216" Type="http://schemas.openxmlformats.org/officeDocument/2006/relationships/image" Target="../media/image2213.png"/><Relationship Id="rId237" Type="http://schemas.openxmlformats.org/officeDocument/2006/relationships/customXml" Target="../ink/ink2388.xml"/><Relationship Id="rId258" Type="http://schemas.openxmlformats.org/officeDocument/2006/relationships/image" Target="../media/image2234.png"/><Relationship Id="rId22" Type="http://schemas.openxmlformats.org/officeDocument/2006/relationships/image" Target="../media/image703.png"/><Relationship Id="rId43" Type="http://schemas.openxmlformats.org/officeDocument/2006/relationships/customXml" Target="../ink/ink2288.xml"/><Relationship Id="rId64" Type="http://schemas.openxmlformats.org/officeDocument/2006/relationships/image" Target="../media/image1031.png"/><Relationship Id="rId118" Type="http://schemas.openxmlformats.org/officeDocument/2006/relationships/customXml" Target="../ink/ink2327.xml"/><Relationship Id="rId139" Type="http://schemas.openxmlformats.org/officeDocument/2006/relationships/image" Target="../media/image2177.png"/><Relationship Id="rId85" Type="http://schemas.openxmlformats.org/officeDocument/2006/relationships/customXml" Target="../ink/ink2309.xml"/><Relationship Id="rId150" Type="http://schemas.openxmlformats.org/officeDocument/2006/relationships/image" Target="../media/image2182.png"/><Relationship Id="rId171" Type="http://schemas.openxmlformats.org/officeDocument/2006/relationships/customXml" Target="../ink/ink2354.xml"/><Relationship Id="rId192" Type="http://schemas.openxmlformats.org/officeDocument/2006/relationships/customXml" Target="../ink/ink2365.xml"/><Relationship Id="rId206" Type="http://schemas.openxmlformats.org/officeDocument/2006/relationships/customXml" Target="../ink/ink2372.xml"/><Relationship Id="rId227" Type="http://schemas.openxmlformats.org/officeDocument/2006/relationships/customXml" Target="../ink/ink2383.xml"/><Relationship Id="rId248" Type="http://schemas.openxmlformats.org/officeDocument/2006/relationships/image" Target="../media/image2229.png"/><Relationship Id="rId269" Type="http://schemas.openxmlformats.org/officeDocument/2006/relationships/customXml" Target="../ink/ink2404.xml"/><Relationship Id="rId12" Type="http://schemas.openxmlformats.org/officeDocument/2006/relationships/image" Target="../media/image2119.png"/><Relationship Id="rId33" Type="http://schemas.openxmlformats.org/officeDocument/2006/relationships/customXml" Target="../ink/ink2283.xml"/><Relationship Id="rId108" Type="http://schemas.openxmlformats.org/officeDocument/2006/relationships/image" Target="../media/image2162.png"/><Relationship Id="rId129" Type="http://schemas.openxmlformats.org/officeDocument/2006/relationships/image" Target="../media/image2172.png"/><Relationship Id="rId54" Type="http://schemas.openxmlformats.org/officeDocument/2006/relationships/image" Target="../media/image2138.png"/><Relationship Id="rId75" Type="http://schemas.openxmlformats.org/officeDocument/2006/relationships/customXml" Target="../ink/ink2304.xml"/><Relationship Id="rId96" Type="http://schemas.openxmlformats.org/officeDocument/2006/relationships/image" Target="../media/image2157.png"/><Relationship Id="rId140" Type="http://schemas.openxmlformats.org/officeDocument/2006/relationships/customXml" Target="../ink/ink2338.xml"/><Relationship Id="rId161" Type="http://schemas.openxmlformats.org/officeDocument/2006/relationships/customXml" Target="../ink/ink2349.xml"/><Relationship Id="rId182" Type="http://schemas.openxmlformats.org/officeDocument/2006/relationships/image" Target="../media/image2198.png"/><Relationship Id="rId217" Type="http://schemas.openxmlformats.org/officeDocument/2006/relationships/customXml" Target="../ink/ink2378.xml"/><Relationship Id="rId6" Type="http://schemas.openxmlformats.org/officeDocument/2006/relationships/image" Target="../media/image600.png"/><Relationship Id="rId238" Type="http://schemas.openxmlformats.org/officeDocument/2006/relationships/image" Target="../media/image2224.png"/><Relationship Id="rId259" Type="http://schemas.openxmlformats.org/officeDocument/2006/relationships/customXml" Target="../ink/ink2399.xml"/><Relationship Id="rId23" Type="http://schemas.openxmlformats.org/officeDocument/2006/relationships/customXml" Target="../ink/ink2278.xml"/><Relationship Id="rId119" Type="http://schemas.openxmlformats.org/officeDocument/2006/relationships/image" Target="../media/image2167.png"/><Relationship Id="rId270" Type="http://schemas.openxmlformats.org/officeDocument/2006/relationships/image" Target="../media/image2240.png"/><Relationship Id="rId44" Type="http://schemas.openxmlformats.org/officeDocument/2006/relationships/image" Target="../media/image2134.png"/><Relationship Id="rId65" Type="http://schemas.openxmlformats.org/officeDocument/2006/relationships/customXml" Target="../ink/ink2299.xml"/><Relationship Id="rId86" Type="http://schemas.openxmlformats.org/officeDocument/2006/relationships/image" Target="../media/image2152.png"/><Relationship Id="rId130" Type="http://schemas.openxmlformats.org/officeDocument/2006/relationships/customXml" Target="../ink/ink2333.xml"/><Relationship Id="rId151" Type="http://schemas.openxmlformats.org/officeDocument/2006/relationships/customXml" Target="../ink/ink2344.xml"/><Relationship Id="rId172" Type="http://schemas.openxmlformats.org/officeDocument/2006/relationships/image" Target="../media/image2193.png"/><Relationship Id="rId193" Type="http://schemas.openxmlformats.org/officeDocument/2006/relationships/image" Target="../media/image2203.png"/><Relationship Id="rId207" Type="http://schemas.openxmlformats.org/officeDocument/2006/relationships/image" Target="../media/image2208.png"/><Relationship Id="rId228" Type="http://schemas.openxmlformats.org/officeDocument/2006/relationships/image" Target="../media/image2219.png"/><Relationship Id="rId249" Type="http://schemas.openxmlformats.org/officeDocument/2006/relationships/customXml" Target="../ink/ink2394.xml"/><Relationship Id="rId13" Type="http://schemas.openxmlformats.org/officeDocument/2006/relationships/customXml" Target="../ink/ink2273.xml"/><Relationship Id="rId109" Type="http://schemas.openxmlformats.org/officeDocument/2006/relationships/customXml" Target="../ink/ink2322.xml"/><Relationship Id="rId260" Type="http://schemas.openxmlformats.org/officeDocument/2006/relationships/image" Target="../media/image2235.png"/><Relationship Id="rId34" Type="http://schemas.openxmlformats.org/officeDocument/2006/relationships/image" Target="../media/image2129.png"/><Relationship Id="rId55" Type="http://schemas.openxmlformats.org/officeDocument/2006/relationships/customXml" Target="../ink/ink2294.xml"/><Relationship Id="rId76" Type="http://schemas.openxmlformats.org/officeDocument/2006/relationships/image" Target="../media/image1746.png"/><Relationship Id="rId97" Type="http://schemas.openxmlformats.org/officeDocument/2006/relationships/customXml" Target="../ink/ink2315.xml"/><Relationship Id="rId120" Type="http://schemas.openxmlformats.org/officeDocument/2006/relationships/customXml" Target="../ink/ink2328.xml"/><Relationship Id="rId141" Type="http://schemas.openxmlformats.org/officeDocument/2006/relationships/image" Target="../media/image2178.png"/><Relationship Id="rId7" Type="http://schemas.openxmlformats.org/officeDocument/2006/relationships/customXml" Target="../ink/ink2270.xml"/><Relationship Id="rId162" Type="http://schemas.openxmlformats.org/officeDocument/2006/relationships/image" Target="../media/image2188.png"/><Relationship Id="rId183" Type="http://schemas.openxmlformats.org/officeDocument/2006/relationships/customXml" Target="../ink/ink2360.xml"/><Relationship Id="rId218" Type="http://schemas.openxmlformats.org/officeDocument/2006/relationships/image" Target="../media/image2214.png"/><Relationship Id="rId239" Type="http://schemas.openxmlformats.org/officeDocument/2006/relationships/customXml" Target="../ink/ink2389.xml"/><Relationship Id="rId250" Type="http://schemas.openxmlformats.org/officeDocument/2006/relationships/image" Target="../media/image2230.png"/><Relationship Id="rId24" Type="http://schemas.openxmlformats.org/officeDocument/2006/relationships/image" Target="../media/image2124.png"/><Relationship Id="rId45" Type="http://schemas.openxmlformats.org/officeDocument/2006/relationships/customXml" Target="../ink/ink2289.xml"/><Relationship Id="rId66" Type="http://schemas.openxmlformats.org/officeDocument/2006/relationships/image" Target="../media/image2143.png"/><Relationship Id="rId87" Type="http://schemas.openxmlformats.org/officeDocument/2006/relationships/customXml" Target="../ink/ink2310.xml"/><Relationship Id="rId110" Type="http://schemas.openxmlformats.org/officeDocument/2006/relationships/image" Target="../media/image2163.png"/><Relationship Id="rId131" Type="http://schemas.openxmlformats.org/officeDocument/2006/relationships/image" Target="../media/image2173.png"/><Relationship Id="rId152" Type="http://schemas.openxmlformats.org/officeDocument/2006/relationships/image" Target="../media/image2183.png"/><Relationship Id="rId173" Type="http://schemas.openxmlformats.org/officeDocument/2006/relationships/customXml" Target="../ink/ink2355.xml"/><Relationship Id="rId194" Type="http://schemas.openxmlformats.org/officeDocument/2006/relationships/customXml" Target="../ink/ink2366.xml"/><Relationship Id="rId208" Type="http://schemas.openxmlformats.org/officeDocument/2006/relationships/customXml" Target="../ink/ink2373.xml"/><Relationship Id="rId229" Type="http://schemas.openxmlformats.org/officeDocument/2006/relationships/customXml" Target="../ink/ink2384.xml"/><Relationship Id="rId240" Type="http://schemas.openxmlformats.org/officeDocument/2006/relationships/image" Target="../media/image2225.png"/><Relationship Id="rId261" Type="http://schemas.openxmlformats.org/officeDocument/2006/relationships/customXml" Target="../ink/ink2400.xml"/><Relationship Id="rId14" Type="http://schemas.openxmlformats.org/officeDocument/2006/relationships/image" Target="../media/image2120.png"/><Relationship Id="rId35" Type="http://schemas.openxmlformats.org/officeDocument/2006/relationships/customXml" Target="../ink/ink2284.xml"/><Relationship Id="rId56" Type="http://schemas.openxmlformats.org/officeDocument/2006/relationships/image" Target="../media/image2139.png"/><Relationship Id="rId77" Type="http://schemas.openxmlformats.org/officeDocument/2006/relationships/customXml" Target="../ink/ink2305.xml"/><Relationship Id="rId100" Type="http://schemas.openxmlformats.org/officeDocument/2006/relationships/customXml" Target="../ink/ink2317.xml"/><Relationship Id="rId8" Type="http://schemas.openxmlformats.org/officeDocument/2006/relationships/image" Target="../media/image2117.png"/><Relationship Id="rId98" Type="http://schemas.openxmlformats.org/officeDocument/2006/relationships/image" Target="../media/image2158.png"/><Relationship Id="rId121" Type="http://schemas.openxmlformats.org/officeDocument/2006/relationships/image" Target="../media/image2168.png"/><Relationship Id="rId142" Type="http://schemas.openxmlformats.org/officeDocument/2006/relationships/customXml" Target="../ink/ink2339.xml"/><Relationship Id="rId163" Type="http://schemas.openxmlformats.org/officeDocument/2006/relationships/customXml" Target="../ink/ink2350.xml"/><Relationship Id="rId184" Type="http://schemas.openxmlformats.org/officeDocument/2006/relationships/image" Target="../media/image2199.png"/><Relationship Id="rId219" Type="http://schemas.openxmlformats.org/officeDocument/2006/relationships/customXml" Target="../ink/ink2379.xml"/><Relationship Id="rId230" Type="http://schemas.openxmlformats.org/officeDocument/2006/relationships/image" Target="../media/image2220.png"/><Relationship Id="rId251" Type="http://schemas.openxmlformats.org/officeDocument/2006/relationships/customXml" Target="../ink/ink2395.xml"/><Relationship Id="rId25" Type="http://schemas.openxmlformats.org/officeDocument/2006/relationships/customXml" Target="../ink/ink2279.xml"/><Relationship Id="rId46" Type="http://schemas.openxmlformats.org/officeDocument/2006/relationships/image" Target="../media/image2135.png"/><Relationship Id="rId67" Type="http://schemas.openxmlformats.org/officeDocument/2006/relationships/customXml" Target="../ink/ink2300.xml"/><Relationship Id="rId88" Type="http://schemas.openxmlformats.org/officeDocument/2006/relationships/image" Target="../media/image2153.png"/><Relationship Id="rId111" Type="http://schemas.openxmlformats.org/officeDocument/2006/relationships/customXml" Target="../ink/ink2323.xml"/><Relationship Id="rId132" Type="http://schemas.openxmlformats.org/officeDocument/2006/relationships/customXml" Target="../ink/ink2334.xml"/><Relationship Id="rId153" Type="http://schemas.openxmlformats.org/officeDocument/2006/relationships/customXml" Target="../ink/ink2345.xml"/><Relationship Id="rId174" Type="http://schemas.openxmlformats.org/officeDocument/2006/relationships/image" Target="../media/image2194.png"/><Relationship Id="rId195" Type="http://schemas.openxmlformats.org/officeDocument/2006/relationships/image" Target="../media/image1275.png"/><Relationship Id="rId209" Type="http://schemas.openxmlformats.org/officeDocument/2006/relationships/image" Target="../media/image2209.png"/><Relationship Id="rId220" Type="http://schemas.openxmlformats.org/officeDocument/2006/relationships/image" Target="../media/image2215.png"/><Relationship Id="rId241" Type="http://schemas.openxmlformats.org/officeDocument/2006/relationships/customXml" Target="../ink/ink2390.xml"/><Relationship Id="rId15" Type="http://schemas.openxmlformats.org/officeDocument/2006/relationships/customXml" Target="../ink/ink2274.xml"/><Relationship Id="rId36" Type="http://schemas.openxmlformats.org/officeDocument/2006/relationships/image" Target="../media/image2130.png"/><Relationship Id="rId57" Type="http://schemas.openxmlformats.org/officeDocument/2006/relationships/customXml" Target="../ink/ink2295.xml"/><Relationship Id="rId262" Type="http://schemas.openxmlformats.org/officeDocument/2006/relationships/image" Target="../media/image2236.png"/><Relationship Id="rId78" Type="http://schemas.openxmlformats.org/officeDocument/2006/relationships/image" Target="../media/image2148.png"/><Relationship Id="rId99" Type="http://schemas.openxmlformats.org/officeDocument/2006/relationships/customXml" Target="../ink/ink2316.xml"/><Relationship Id="rId101" Type="http://schemas.openxmlformats.org/officeDocument/2006/relationships/image" Target="../media/image2159.png"/><Relationship Id="rId122" Type="http://schemas.openxmlformats.org/officeDocument/2006/relationships/customXml" Target="../ink/ink2329.xml"/><Relationship Id="rId143" Type="http://schemas.openxmlformats.org/officeDocument/2006/relationships/image" Target="../media/image2179.png"/><Relationship Id="rId164" Type="http://schemas.openxmlformats.org/officeDocument/2006/relationships/image" Target="../media/image2189.png"/><Relationship Id="rId185" Type="http://schemas.openxmlformats.org/officeDocument/2006/relationships/customXml" Target="../ink/ink2361.xml"/><Relationship Id="rId9" Type="http://schemas.openxmlformats.org/officeDocument/2006/relationships/customXml" Target="../ink/ink2271.xml"/><Relationship Id="rId210" Type="http://schemas.openxmlformats.org/officeDocument/2006/relationships/customXml" Target="../ink/ink2374.xml"/><Relationship Id="rId26" Type="http://schemas.openxmlformats.org/officeDocument/2006/relationships/image" Target="../media/image2125.png"/><Relationship Id="rId231" Type="http://schemas.openxmlformats.org/officeDocument/2006/relationships/customXml" Target="../ink/ink2385.xml"/><Relationship Id="rId252" Type="http://schemas.openxmlformats.org/officeDocument/2006/relationships/image" Target="../media/image2231.png"/><Relationship Id="rId47" Type="http://schemas.openxmlformats.org/officeDocument/2006/relationships/customXml" Target="../ink/ink2290.xml"/><Relationship Id="rId68" Type="http://schemas.openxmlformats.org/officeDocument/2006/relationships/image" Target="../media/image2144.png"/><Relationship Id="rId89" Type="http://schemas.openxmlformats.org/officeDocument/2006/relationships/customXml" Target="../ink/ink2311.xml"/><Relationship Id="rId112" Type="http://schemas.openxmlformats.org/officeDocument/2006/relationships/image" Target="../media/image2164.png"/><Relationship Id="rId133" Type="http://schemas.openxmlformats.org/officeDocument/2006/relationships/image" Target="../media/image2174.png"/><Relationship Id="rId154" Type="http://schemas.openxmlformats.org/officeDocument/2006/relationships/image" Target="../media/image2184.png"/><Relationship Id="rId175" Type="http://schemas.openxmlformats.org/officeDocument/2006/relationships/customXml" Target="../ink/ink2356.xml"/><Relationship Id="rId196" Type="http://schemas.openxmlformats.org/officeDocument/2006/relationships/customXml" Target="../ink/ink2367.xml"/><Relationship Id="rId200" Type="http://schemas.openxmlformats.org/officeDocument/2006/relationships/customXml" Target="../ink/ink2369.xml"/><Relationship Id="rId16" Type="http://schemas.openxmlformats.org/officeDocument/2006/relationships/image" Target="../media/image2121.png"/><Relationship Id="rId221" Type="http://schemas.openxmlformats.org/officeDocument/2006/relationships/customXml" Target="../ink/ink2380.xml"/><Relationship Id="rId242" Type="http://schemas.openxmlformats.org/officeDocument/2006/relationships/image" Target="../media/image2226.png"/><Relationship Id="rId263" Type="http://schemas.openxmlformats.org/officeDocument/2006/relationships/customXml" Target="../ink/ink2401.xml"/><Relationship Id="rId37" Type="http://schemas.openxmlformats.org/officeDocument/2006/relationships/customXml" Target="../ink/ink2285.xml"/><Relationship Id="rId58" Type="http://schemas.openxmlformats.org/officeDocument/2006/relationships/image" Target="../media/image2140.png"/><Relationship Id="rId79" Type="http://schemas.openxmlformats.org/officeDocument/2006/relationships/customXml" Target="../ink/ink2306.xml"/><Relationship Id="rId102" Type="http://schemas.openxmlformats.org/officeDocument/2006/relationships/customXml" Target="../ink/ink2318.xml"/><Relationship Id="rId123" Type="http://schemas.openxmlformats.org/officeDocument/2006/relationships/image" Target="../media/image2169.png"/><Relationship Id="rId144" Type="http://schemas.openxmlformats.org/officeDocument/2006/relationships/customXml" Target="../ink/ink2340.xml"/><Relationship Id="rId90" Type="http://schemas.openxmlformats.org/officeDocument/2006/relationships/image" Target="../media/image2154.png"/><Relationship Id="rId165" Type="http://schemas.openxmlformats.org/officeDocument/2006/relationships/customXml" Target="../ink/ink2351.xml"/><Relationship Id="rId186" Type="http://schemas.openxmlformats.org/officeDocument/2006/relationships/customXml" Target="../ink/ink2362.xml"/><Relationship Id="rId211" Type="http://schemas.openxmlformats.org/officeDocument/2006/relationships/customXml" Target="../ink/ink2375.xml"/><Relationship Id="rId232" Type="http://schemas.openxmlformats.org/officeDocument/2006/relationships/image" Target="../media/image2221.png"/><Relationship Id="rId253" Type="http://schemas.openxmlformats.org/officeDocument/2006/relationships/customXml" Target="../ink/ink2396.xml"/><Relationship Id="rId27" Type="http://schemas.openxmlformats.org/officeDocument/2006/relationships/customXml" Target="../ink/ink2280.xml"/><Relationship Id="rId48" Type="http://schemas.openxmlformats.org/officeDocument/2006/relationships/image" Target="../media/image2136.png"/><Relationship Id="rId69" Type="http://schemas.openxmlformats.org/officeDocument/2006/relationships/customXml" Target="../ink/ink2301.xml"/><Relationship Id="rId113" Type="http://schemas.openxmlformats.org/officeDocument/2006/relationships/customXml" Target="../ink/ink2324.xml"/><Relationship Id="rId134" Type="http://schemas.openxmlformats.org/officeDocument/2006/relationships/customXml" Target="../ink/ink2335.xml"/><Relationship Id="rId80" Type="http://schemas.openxmlformats.org/officeDocument/2006/relationships/image" Target="../media/image2149.png"/><Relationship Id="rId155" Type="http://schemas.openxmlformats.org/officeDocument/2006/relationships/customXml" Target="../ink/ink2346.xml"/><Relationship Id="rId176" Type="http://schemas.openxmlformats.org/officeDocument/2006/relationships/image" Target="../media/image2195.png"/><Relationship Id="rId197" Type="http://schemas.openxmlformats.org/officeDocument/2006/relationships/image" Target="../media/image2204.png"/><Relationship Id="rId201" Type="http://schemas.openxmlformats.org/officeDocument/2006/relationships/image" Target="../media/image896.png"/><Relationship Id="rId222" Type="http://schemas.openxmlformats.org/officeDocument/2006/relationships/image" Target="../media/image2216.png"/><Relationship Id="rId243" Type="http://schemas.openxmlformats.org/officeDocument/2006/relationships/customXml" Target="../ink/ink2391.xml"/><Relationship Id="rId264" Type="http://schemas.openxmlformats.org/officeDocument/2006/relationships/image" Target="../media/image2237.png"/><Relationship Id="rId17" Type="http://schemas.openxmlformats.org/officeDocument/2006/relationships/customXml" Target="../ink/ink2275.xml"/><Relationship Id="rId38" Type="http://schemas.openxmlformats.org/officeDocument/2006/relationships/image" Target="../media/image2131.png"/><Relationship Id="rId59" Type="http://schemas.openxmlformats.org/officeDocument/2006/relationships/customXml" Target="../ink/ink2296.xml"/><Relationship Id="rId103" Type="http://schemas.openxmlformats.org/officeDocument/2006/relationships/image" Target="../media/image2160.png"/><Relationship Id="rId124" Type="http://schemas.openxmlformats.org/officeDocument/2006/relationships/customXml" Target="../ink/ink2330.xml"/><Relationship Id="rId70" Type="http://schemas.openxmlformats.org/officeDocument/2006/relationships/image" Target="../media/image2145.png"/><Relationship Id="rId91" Type="http://schemas.openxmlformats.org/officeDocument/2006/relationships/customXml" Target="../ink/ink2312.xml"/><Relationship Id="rId145" Type="http://schemas.openxmlformats.org/officeDocument/2006/relationships/customXml" Target="../ink/ink2341.xml"/><Relationship Id="rId166" Type="http://schemas.openxmlformats.org/officeDocument/2006/relationships/image" Target="../media/image2190.png"/><Relationship Id="rId187" Type="http://schemas.openxmlformats.org/officeDocument/2006/relationships/image" Target="../media/image2200.png"/><Relationship Id="rId1" Type="http://schemas.openxmlformats.org/officeDocument/2006/relationships/slideLayout" Target="../slideLayouts/slideLayout4.xml"/><Relationship Id="rId212" Type="http://schemas.openxmlformats.org/officeDocument/2006/relationships/image" Target="../media/image2211.png"/><Relationship Id="rId233" Type="http://schemas.openxmlformats.org/officeDocument/2006/relationships/customXml" Target="../ink/ink2386.xml"/><Relationship Id="rId254" Type="http://schemas.openxmlformats.org/officeDocument/2006/relationships/image" Target="../media/image2232.png"/><Relationship Id="rId28" Type="http://schemas.openxmlformats.org/officeDocument/2006/relationships/image" Target="../media/image2126.png"/><Relationship Id="rId49" Type="http://schemas.openxmlformats.org/officeDocument/2006/relationships/customXml" Target="../ink/ink2291.xml"/><Relationship Id="rId114" Type="http://schemas.openxmlformats.org/officeDocument/2006/relationships/image" Target="../media/image2165.png"/><Relationship Id="rId60" Type="http://schemas.openxmlformats.org/officeDocument/2006/relationships/image" Target="../media/image2141.png"/><Relationship Id="rId81" Type="http://schemas.openxmlformats.org/officeDocument/2006/relationships/customXml" Target="../ink/ink2307.xml"/><Relationship Id="rId135" Type="http://schemas.openxmlformats.org/officeDocument/2006/relationships/image" Target="../media/image2175.png"/><Relationship Id="rId156" Type="http://schemas.openxmlformats.org/officeDocument/2006/relationships/image" Target="../media/image2185.png"/><Relationship Id="rId177" Type="http://schemas.openxmlformats.org/officeDocument/2006/relationships/customXml" Target="../ink/ink2357.xml"/><Relationship Id="rId198" Type="http://schemas.openxmlformats.org/officeDocument/2006/relationships/customXml" Target="../ink/ink2368.xml"/><Relationship Id="rId202" Type="http://schemas.openxmlformats.org/officeDocument/2006/relationships/customXml" Target="../ink/ink2370.xml"/><Relationship Id="rId223" Type="http://schemas.openxmlformats.org/officeDocument/2006/relationships/customXml" Target="../ink/ink2381.xml"/><Relationship Id="rId244" Type="http://schemas.openxmlformats.org/officeDocument/2006/relationships/image" Target="../media/image2227.png"/><Relationship Id="rId18" Type="http://schemas.openxmlformats.org/officeDocument/2006/relationships/image" Target="../media/image2122.png"/><Relationship Id="rId39" Type="http://schemas.openxmlformats.org/officeDocument/2006/relationships/customXml" Target="../ink/ink2286.xml"/><Relationship Id="rId265" Type="http://schemas.openxmlformats.org/officeDocument/2006/relationships/customXml" Target="../ink/ink2402.xml"/><Relationship Id="rId50" Type="http://schemas.openxmlformats.org/officeDocument/2006/relationships/image" Target="../media/image2137.png"/><Relationship Id="rId104" Type="http://schemas.openxmlformats.org/officeDocument/2006/relationships/customXml" Target="../ink/ink2319.xml"/><Relationship Id="rId125" Type="http://schemas.openxmlformats.org/officeDocument/2006/relationships/image" Target="../media/image2170.png"/><Relationship Id="rId146" Type="http://schemas.openxmlformats.org/officeDocument/2006/relationships/image" Target="../media/image2180.png"/><Relationship Id="rId167" Type="http://schemas.openxmlformats.org/officeDocument/2006/relationships/customXml" Target="../ink/ink2352.xml"/><Relationship Id="rId188" Type="http://schemas.openxmlformats.org/officeDocument/2006/relationships/customXml" Target="../ink/ink2363.xml"/><Relationship Id="rId71" Type="http://schemas.openxmlformats.org/officeDocument/2006/relationships/customXml" Target="../ink/ink2302.xml"/><Relationship Id="rId92" Type="http://schemas.openxmlformats.org/officeDocument/2006/relationships/image" Target="../media/image2155.png"/><Relationship Id="rId213" Type="http://schemas.openxmlformats.org/officeDocument/2006/relationships/customXml" Target="../ink/ink2376.xml"/><Relationship Id="rId234" Type="http://schemas.openxmlformats.org/officeDocument/2006/relationships/image" Target="../media/image2222.png"/><Relationship Id="rId2" Type="http://schemas.openxmlformats.org/officeDocument/2006/relationships/image" Target="../media/image2115.png"/><Relationship Id="rId29" Type="http://schemas.openxmlformats.org/officeDocument/2006/relationships/customXml" Target="../ink/ink2281.xml"/><Relationship Id="rId255" Type="http://schemas.openxmlformats.org/officeDocument/2006/relationships/customXml" Target="../ink/ink2397.xml"/><Relationship Id="rId40" Type="http://schemas.openxmlformats.org/officeDocument/2006/relationships/image" Target="../media/image2132.png"/><Relationship Id="rId115" Type="http://schemas.openxmlformats.org/officeDocument/2006/relationships/customXml" Target="../ink/ink2325.xml"/><Relationship Id="rId136" Type="http://schemas.openxmlformats.org/officeDocument/2006/relationships/customXml" Target="../ink/ink2336.xml"/><Relationship Id="rId157" Type="http://schemas.openxmlformats.org/officeDocument/2006/relationships/customXml" Target="../ink/ink2347.xml"/><Relationship Id="rId178" Type="http://schemas.openxmlformats.org/officeDocument/2006/relationships/image" Target="../media/image2196.png"/><Relationship Id="rId61" Type="http://schemas.openxmlformats.org/officeDocument/2006/relationships/customXml" Target="../ink/ink2297.xml"/><Relationship Id="rId82" Type="http://schemas.openxmlformats.org/officeDocument/2006/relationships/image" Target="../media/image2150.png"/><Relationship Id="rId199" Type="http://schemas.openxmlformats.org/officeDocument/2006/relationships/image" Target="../media/image2205.png"/><Relationship Id="rId203" Type="http://schemas.openxmlformats.org/officeDocument/2006/relationships/image" Target="../media/image2206.png"/><Relationship Id="rId19" Type="http://schemas.openxmlformats.org/officeDocument/2006/relationships/customXml" Target="../ink/ink2276.xml"/><Relationship Id="rId224" Type="http://schemas.openxmlformats.org/officeDocument/2006/relationships/image" Target="../media/image2217.png"/><Relationship Id="rId245" Type="http://schemas.openxmlformats.org/officeDocument/2006/relationships/customXml" Target="../ink/ink2392.xml"/><Relationship Id="rId266" Type="http://schemas.openxmlformats.org/officeDocument/2006/relationships/image" Target="../media/image2238.png"/><Relationship Id="rId30" Type="http://schemas.openxmlformats.org/officeDocument/2006/relationships/image" Target="../media/image2127.png"/><Relationship Id="rId105" Type="http://schemas.openxmlformats.org/officeDocument/2006/relationships/customXml" Target="../ink/ink2320.xml"/><Relationship Id="rId126" Type="http://schemas.openxmlformats.org/officeDocument/2006/relationships/customXml" Target="../ink/ink2331.xml"/><Relationship Id="rId147" Type="http://schemas.openxmlformats.org/officeDocument/2006/relationships/customXml" Target="../ink/ink2342.xml"/><Relationship Id="rId168" Type="http://schemas.openxmlformats.org/officeDocument/2006/relationships/image" Target="../media/image2191.png"/><Relationship Id="rId51" Type="http://schemas.openxmlformats.org/officeDocument/2006/relationships/customXml" Target="../ink/ink2292.xml"/><Relationship Id="rId72" Type="http://schemas.openxmlformats.org/officeDocument/2006/relationships/image" Target="../media/image2146.png"/><Relationship Id="rId93" Type="http://schemas.openxmlformats.org/officeDocument/2006/relationships/customXml" Target="../ink/ink2313.xml"/><Relationship Id="rId189" Type="http://schemas.openxmlformats.org/officeDocument/2006/relationships/image" Target="../media/image2201.png"/><Relationship Id="rId3" Type="http://schemas.openxmlformats.org/officeDocument/2006/relationships/customXml" Target="../ink/ink2268.xml"/><Relationship Id="rId214" Type="http://schemas.openxmlformats.org/officeDocument/2006/relationships/image" Target="../media/image2212.png"/><Relationship Id="rId235" Type="http://schemas.openxmlformats.org/officeDocument/2006/relationships/customXml" Target="../ink/ink2387.xml"/><Relationship Id="rId256" Type="http://schemas.openxmlformats.org/officeDocument/2006/relationships/image" Target="../media/image2233.png"/><Relationship Id="rId116" Type="http://schemas.openxmlformats.org/officeDocument/2006/relationships/image" Target="../media/image2166.png"/><Relationship Id="rId137" Type="http://schemas.openxmlformats.org/officeDocument/2006/relationships/image" Target="../media/image2176.png"/><Relationship Id="rId158" Type="http://schemas.openxmlformats.org/officeDocument/2006/relationships/image" Target="../media/image2186.png"/><Relationship Id="rId20" Type="http://schemas.openxmlformats.org/officeDocument/2006/relationships/image" Target="../media/image2123.png"/><Relationship Id="rId41" Type="http://schemas.openxmlformats.org/officeDocument/2006/relationships/customXml" Target="../ink/ink2287.xml"/><Relationship Id="rId62" Type="http://schemas.openxmlformats.org/officeDocument/2006/relationships/image" Target="../media/image2142.png"/><Relationship Id="rId83" Type="http://schemas.openxmlformats.org/officeDocument/2006/relationships/customXml" Target="../ink/ink2308.xml"/><Relationship Id="rId179" Type="http://schemas.openxmlformats.org/officeDocument/2006/relationships/customXml" Target="../ink/ink2358.xml"/><Relationship Id="rId190" Type="http://schemas.openxmlformats.org/officeDocument/2006/relationships/customXml" Target="../ink/ink2364.xml"/><Relationship Id="rId204" Type="http://schemas.openxmlformats.org/officeDocument/2006/relationships/customXml" Target="../ink/ink2371.xml"/><Relationship Id="rId225" Type="http://schemas.openxmlformats.org/officeDocument/2006/relationships/customXml" Target="../ink/ink2382.xml"/><Relationship Id="rId246" Type="http://schemas.openxmlformats.org/officeDocument/2006/relationships/image" Target="../media/image2228.png"/><Relationship Id="rId267" Type="http://schemas.openxmlformats.org/officeDocument/2006/relationships/customXml" Target="../ink/ink2403.xml"/><Relationship Id="rId106" Type="http://schemas.openxmlformats.org/officeDocument/2006/relationships/image" Target="../media/image2161.png"/><Relationship Id="rId127" Type="http://schemas.openxmlformats.org/officeDocument/2006/relationships/image" Target="../media/image2171.png"/><Relationship Id="rId10" Type="http://schemas.openxmlformats.org/officeDocument/2006/relationships/image" Target="../media/image2118.png"/><Relationship Id="rId31" Type="http://schemas.openxmlformats.org/officeDocument/2006/relationships/customXml" Target="../ink/ink2282.xml"/><Relationship Id="rId52" Type="http://schemas.openxmlformats.org/officeDocument/2006/relationships/image" Target="../media/image1040.png"/><Relationship Id="rId73" Type="http://schemas.openxmlformats.org/officeDocument/2006/relationships/customXml" Target="../ink/ink2303.xml"/><Relationship Id="rId94" Type="http://schemas.openxmlformats.org/officeDocument/2006/relationships/image" Target="../media/image2156.png"/><Relationship Id="rId148" Type="http://schemas.openxmlformats.org/officeDocument/2006/relationships/image" Target="../media/image2181.png"/><Relationship Id="rId169" Type="http://schemas.openxmlformats.org/officeDocument/2006/relationships/customXml" Target="../ink/ink2353.xml"/><Relationship Id="rId4" Type="http://schemas.openxmlformats.org/officeDocument/2006/relationships/image" Target="../media/image2116.png"/><Relationship Id="rId180" Type="http://schemas.openxmlformats.org/officeDocument/2006/relationships/image" Target="../media/image2197.png"/><Relationship Id="rId215" Type="http://schemas.openxmlformats.org/officeDocument/2006/relationships/customXml" Target="../ink/ink2377.xml"/><Relationship Id="rId236" Type="http://schemas.openxmlformats.org/officeDocument/2006/relationships/image" Target="../media/image2223.png"/><Relationship Id="rId257" Type="http://schemas.openxmlformats.org/officeDocument/2006/relationships/customXml" Target="../ink/ink2398.xml"/><Relationship Id="rId42" Type="http://schemas.openxmlformats.org/officeDocument/2006/relationships/image" Target="../media/image2133.png"/><Relationship Id="rId84" Type="http://schemas.openxmlformats.org/officeDocument/2006/relationships/image" Target="../media/image2151.png"/><Relationship Id="rId138" Type="http://schemas.openxmlformats.org/officeDocument/2006/relationships/customXml" Target="../ink/ink2337.xml"/><Relationship Id="rId191" Type="http://schemas.openxmlformats.org/officeDocument/2006/relationships/image" Target="../media/image2202.png"/><Relationship Id="rId205" Type="http://schemas.openxmlformats.org/officeDocument/2006/relationships/image" Target="../media/image2207.png"/><Relationship Id="rId247" Type="http://schemas.openxmlformats.org/officeDocument/2006/relationships/customXml" Target="../ink/ink2393.xml"/><Relationship Id="rId107" Type="http://schemas.openxmlformats.org/officeDocument/2006/relationships/customXml" Target="../ink/ink23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64.xml"/><Relationship Id="rId21" Type="http://schemas.openxmlformats.org/officeDocument/2006/relationships/customXml" Target="../ink/ink2414.xml"/><Relationship Id="rId324" Type="http://schemas.openxmlformats.org/officeDocument/2006/relationships/image" Target="../media/image2394.png"/><Relationship Id="rId531" Type="http://schemas.openxmlformats.org/officeDocument/2006/relationships/image" Target="../media/image2491.png"/><Relationship Id="rId629" Type="http://schemas.openxmlformats.org/officeDocument/2006/relationships/customXml" Target="../ink/ink2724.xml"/><Relationship Id="rId170" Type="http://schemas.openxmlformats.org/officeDocument/2006/relationships/customXml" Target="../ink/ink2491.xml"/><Relationship Id="rId268" Type="http://schemas.openxmlformats.org/officeDocument/2006/relationships/image" Target="../media/image2366.png"/><Relationship Id="rId475" Type="http://schemas.openxmlformats.org/officeDocument/2006/relationships/customXml" Target="../ink/ink2646.xml"/><Relationship Id="rId32" Type="http://schemas.openxmlformats.org/officeDocument/2006/relationships/image" Target="../media/image2255.png"/><Relationship Id="rId128" Type="http://schemas.openxmlformats.org/officeDocument/2006/relationships/customXml" Target="../ink/ink2470.xml"/><Relationship Id="rId335" Type="http://schemas.openxmlformats.org/officeDocument/2006/relationships/customXml" Target="../ink/ink2575.xml"/><Relationship Id="rId542" Type="http://schemas.openxmlformats.org/officeDocument/2006/relationships/customXml" Target="../ink/ink2680.xml"/><Relationship Id="rId181" Type="http://schemas.openxmlformats.org/officeDocument/2006/relationships/image" Target="../media/image2326.png"/><Relationship Id="rId402" Type="http://schemas.openxmlformats.org/officeDocument/2006/relationships/image" Target="../media/image2431.png"/><Relationship Id="rId279" Type="http://schemas.openxmlformats.org/officeDocument/2006/relationships/customXml" Target="../ink/ink2547.xml"/><Relationship Id="rId486" Type="http://schemas.openxmlformats.org/officeDocument/2006/relationships/image" Target="../media/image2470.png"/><Relationship Id="rId43" Type="http://schemas.openxmlformats.org/officeDocument/2006/relationships/customXml" Target="../ink/ink2425.xml"/><Relationship Id="rId139" Type="http://schemas.openxmlformats.org/officeDocument/2006/relationships/image" Target="../media/image2304.png"/><Relationship Id="rId346" Type="http://schemas.openxmlformats.org/officeDocument/2006/relationships/customXml" Target="../ink/ink2581.xml"/><Relationship Id="rId553" Type="http://schemas.openxmlformats.org/officeDocument/2006/relationships/image" Target="../media/image2502.png"/><Relationship Id="rId192" Type="http://schemas.openxmlformats.org/officeDocument/2006/relationships/customXml" Target="../ink/ink2502.xml"/><Relationship Id="rId206" Type="http://schemas.openxmlformats.org/officeDocument/2006/relationships/image" Target="../media/image2338.png"/><Relationship Id="rId413" Type="http://schemas.openxmlformats.org/officeDocument/2006/relationships/customXml" Target="../ink/ink2615.xml"/><Relationship Id="rId497" Type="http://schemas.openxmlformats.org/officeDocument/2006/relationships/customXml" Target="../ink/ink2657.xml"/><Relationship Id="rId620" Type="http://schemas.openxmlformats.org/officeDocument/2006/relationships/image" Target="../media/image2535.png"/><Relationship Id="rId357" Type="http://schemas.openxmlformats.org/officeDocument/2006/relationships/customXml" Target="../ink/ink2587.xml"/><Relationship Id="rId54" Type="http://schemas.openxmlformats.org/officeDocument/2006/relationships/image" Target="../media/image2266.png"/><Relationship Id="rId217" Type="http://schemas.openxmlformats.org/officeDocument/2006/relationships/image" Target="../media/image2343.png"/><Relationship Id="rId564" Type="http://schemas.openxmlformats.org/officeDocument/2006/relationships/customXml" Target="../ink/ink2691.xml"/><Relationship Id="rId424" Type="http://schemas.openxmlformats.org/officeDocument/2006/relationships/image" Target="../media/image2440.png"/><Relationship Id="rId631" Type="http://schemas.openxmlformats.org/officeDocument/2006/relationships/customXml" Target="../ink/ink2725.xml"/><Relationship Id="rId270" Type="http://schemas.openxmlformats.org/officeDocument/2006/relationships/image" Target="../media/image2367.png"/><Relationship Id="rId65" Type="http://schemas.openxmlformats.org/officeDocument/2006/relationships/customXml" Target="../ink/ink2436.xml"/><Relationship Id="rId130" Type="http://schemas.openxmlformats.org/officeDocument/2006/relationships/customXml" Target="../ink/ink2471.xml"/><Relationship Id="rId368" Type="http://schemas.openxmlformats.org/officeDocument/2006/relationships/image" Target="../media/image2415.png"/><Relationship Id="rId575" Type="http://schemas.openxmlformats.org/officeDocument/2006/relationships/customXml" Target="../ink/ink2697.xml"/><Relationship Id="rId228" Type="http://schemas.openxmlformats.org/officeDocument/2006/relationships/customXml" Target="../ink/ink2521.xml"/><Relationship Id="rId435" Type="http://schemas.openxmlformats.org/officeDocument/2006/relationships/customXml" Target="../ink/ink2626.xml"/><Relationship Id="rId642" Type="http://schemas.openxmlformats.org/officeDocument/2006/relationships/image" Target="../media/image2546.png"/><Relationship Id="rId281" Type="http://schemas.openxmlformats.org/officeDocument/2006/relationships/customXml" Target="../ink/ink2548.xml"/><Relationship Id="rId502" Type="http://schemas.openxmlformats.org/officeDocument/2006/relationships/customXml" Target="../ink/ink2660.xml"/><Relationship Id="rId76" Type="http://schemas.openxmlformats.org/officeDocument/2006/relationships/image" Target="../media/image2276.png"/><Relationship Id="rId141" Type="http://schemas.openxmlformats.org/officeDocument/2006/relationships/image" Target="../media/image2305.png"/><Relationship Id="rId379" Type="http://schemas.openxmlformats.org/officeDocument/2006/relationships/customXml" Target="../ink/ink2598.xml"/><Relationship Id="rId586" Type="http://schemas.openxmlformats.org/officeDocument/2006/relationships/image" Target="../media/image2518.png"/><Relationship Id="rId7" Type="http://schemas.openxmlformats.org/officeDocument/2006/relationships/customXml" Target="../ink/ink2407.xml"/><Relationship Id="rId239" Type="http://schemas.openxmlformats.org/officeDocument/2006/relationships/image" Target="../media/image2352.png"/><Relationship Id="rId446" Type="http://schemas.openxmlformats.org/officeDocument/2006/relationships/image" Target="../media/image2451.png"/><Relationship Id="rId292" Type="http://schemas.openxmlformats.org/officeDocument/2006/relationships/image" Target="../media/image2378.png"/><Relationship Id="rId306" Type="http://schemas.openxmlformats.org/officeDocument/2006/relationships/image" Target="../media/image2385.png"/><Relationship Id="rId87" Type="http://schemas.openxmlformats.org/officeDocument/2006/relationships/customXml" Target="../ink/ink2447.xml"/><Relationship Id="rId513" Type="http://schemas.openxmlformats.org/officeDocument/2006/relationships/image" Target="../media/image2482.png"/><Relationship Id="rId597" Type="http://schemas.openxmlformats.org/officeDocument/2006/relationships/customXml" Target="../ink/ink2708.xml"/><Relationship Id="rId152" Type="http://schemas.openxmlformats.org/officeDocument/2006/relationships/customXml" Target="../ink/ink2482.xml"/><Relationship Id="rId457" Type="http://schemas.openxmlformats.org/officeDocument/2006/relationships/customXml" Target="../ink/ink2637.xml"/><Relationship Id="rId14" Type="http://schemas.openxmlformats.org/officeDocument/2006/relationships/image" Target="../media/image2246.png"/><Relationship Id="rId317" Type="http://schemas.openxmlformats.org/officeDocument/2006/relationships/customXml" Target="../ink/ink2566.xml"/><Relationship Id="rId524" Type="http://schemas.openxmlformats.org/officeDocument/2006/relationships/customXml" Target="../ink/ink2671.xml"/><Relationship Id="rId98" Type="http://schemas.openxmlformats.org/officeDocument/2006/relationships/image" Target="../media/image2287.png"/><Relationship Id="rId163" Type="http://schemas.openxmlformats.org/officeDocument/2006/relationships/image" Target="../media/image2317.png"/><Relationship Id="rId370" Type="http://schemas.openxmlformats.org/officeDocument/2006/relationships/image" Target="../media/image2416.png"/><Relationship Id="rId230" Type="http://schemas.openxmlformats.org/officeDocument/2006/relationships/customXml" Target="../ink/ink2522.xml"/><Relationship Id="rId468" Type="http://schemas.openxmlformats.org/officeDocument/2006/relationships/image" Target="../media/image2462.png"/><Relationship Id="rId25" Type="http://schemas.openxmlformats.org/officeDocument/2006/relationships/customXml" Target="../ink/ink2416.xml"/><Relationship Id="rId328" Type="http://schemas.openxmlformats.org/officeDocument/2006/relationships/image" Target="../media/image2396.png"/><Relationship Id="rId535" Type="http://schemas.openxmlformats.org/officeDocument/2006/relationships/image" Target="../media/image2493.png"/><Relationship Id="rId174" Type="http://schemas.openxmlformats.org/officeDocument/2006/relationships/customXml" Target="../ink/ink2493.xml"/><Relationship Id="rId381" Type="http://schemas.openxmlformats.org/officeDocument/2006/relationships/customXml" Target="../ink/ink2599.xml"/><Relationship Id="rId602" Type="http://schemas.openxmlformats.org/officeDocument/2006/relationships/image" Target="../media/image2526.png"/><Relationship Id="rId241" Type="http://schemas.openxmlformats.org/officeDocument/2006/relationships/image" Target="../media/image2353.png"/><Relationship Id="rId479" Type="http://schemas.openxmlformats.org/officeDocument/2006/relationships/customXml" Target="../ink/ink2648.xml"/><Relationship Id="rId36" Type="http://schemas.openxmlformats.org/officeDocument/2006/relationships/image" Target="../media/image2257.png"/><Relationship Id="rId339" Type="http://schemas.openxmlformats.org/officeDocument/2006/relationships/customXml" Target="../ink/ink2577.xml"/><Relationship Id="rId546" Type="http://schemas.openxmlformats.org/officeDocument/2006/relationships/customXml" Target="../ink/ink2682.xml"/><Relationship Id="rId101" Type="http://schemas.openxmlformats.org/officeDocument/2006/relationships/customXml" Target="../ink/ink2454.xml"/><Relationship Id="rId185" Type="http://schemas.openxmlformats.org/officeDocument/2006/relationships/image" Target="../media/image2328.png"/><Relationship Id="rId406" Type="http://schemas.openxmlformats.org/officeDocument/2006/relationships/image" Target="../media/image2433.png"/><Relationship Id="rId392" Type="http://schemas.openxmlformats.org/officeDocument/2006/relationships/image" Target="../media/image2426.png"/><Relationship Id="rId613" Type="http://schemas.openxmlformats.org/officeDocument/2006/relationships/customXml" Target="../ink/ink2716.xml"/><Relationship Id="rId252" Type="http://schemas.openxmlformats.org/officeDocument/2006/relationships/customXml" Target="../ink/ink2533.xml"/><Relationship Id="rId47" Type="http://schemas.openxmlformats.org/officeDocument/2006/relationships/customXml" Target="../ink/ink2427.xml"/><Relationship Id="rId112" Type="http://schemas.openxmlformats.org/officeDocument/2006/relationships/customXml" Target="../ink/ink2460.xml"/><Relationship Id="rId557" Type="http://schemas.openxmlformats.org/officeDocument/2006/relationships/image" Target="../media/image2504.png"/><Relationship Id="rId196" Type="http://schemas.openxmlformats.org/officeDocument/2006/relationships/customXml" Target="../ink/ink2504.xml"/><Relationship Id="rId417" Type="http://schemas.openxmlformats.org/officeDocument/2006/relationships/customXml" Target="../ink/ink2617.xml"/><Relationship Id="rId459" Type="http://schemas.openxmlformats.org/officeDocument/2006/relationships/customXml" Target="../ink/ink2638.xml"/><Relationship Id="rId624" Type="http://schemas.openxmlformats.org/officeDocument/2006/relationships/image" Target="../media/image2537.png"/><Relationship Id="rId16" Type="http://schemas.openxmlformats.org/officeDocument/2006/relationships/image" Target="../media/image2247.png"/><Relationship Id="rId221" Type="http://schemas.openxmlformats.org/officeDocument/2006/relationships/image" Target="../media/image2345.png"/><Relationship Id="rId263" Type="http://schemas.openxmlformats.org/officeDocument/2006/relationships/customXml" Target="../ink/ink2539.xml"/><Relationship Id="rId319" Type="http://schemas.openxmlformats.org/officeDocument/2006/relationships/customXml" Target="../ink/ink2567.xml"/><Relationship Id="rId470" Type="http://schemas.openxmlformats.org/officeDocument/2006/relationships/image" Target="../media/image2463.png"/><Relationship Id="rId526" Type="http://schemas.openxmlformats.org/officeDocument/2006/relationships/customXml" Target="../ink/ink2672.xml"/><Relationship Id="rId58" Type="http://schemas.openxmlformats.org/officeDocument/2006/relationships/image" Target="../media/image2268.png"/><Relationship Id="rId123" Type="http://schemas.openxmlformats.org/officeDocument/2006/relationships/customXml" Target="../ink/ink2467.xml"/><Relationship Id="rId330" Type="http://schemas.openxmlformats.org/officeDocument/2006/relationships/image" Target="../media/image2397.png"/><Relationship Id="rId568" Type="http://schemas.openxmlformats.org/officeDocument/2006/relationships/customXml" Target="../ink/ink2693.xml"/><Relationship Id="rId165" Type="http://schemas.openxmlformats.org/officeDocument/2006/relationships/image" Target="../media/image2318.png"/><Relationship Id="rId372" Type="http://schemas.openxmlformats.org/officeDocument/2006/relationships/image" Target="../media/image2417.png"/><Relationship Id="rId428" Type="http://schemas.openxmlformats.org/officeDocument/2006/relationships/image" Target="../media/image2442.png"/><Relationship Id="rId635" Type="http://schemas.openxmlformats.org/officeDocument/2006/relationships/customXml" Target="../ink/ink2727.xml"/><Relationship Id="rId232" Type="http://schemas.openxmlformats.org/officeDocument/2006/relationships/customXml" Target="../ink/ink2523.xml"/><Relationship Id="rId274" Type="http://schemas.openxmlformats.org/officeDocument/2006/relationships/image" Target="../media/image2369.png"/><Relationship Id="rId481" Type="http://schemas.openxmlformats.org/officeDocument/2006/relationships/customXml" Target="../ink/ink2649.xml"/><Relationship Id="rId27" Type="http://schemas.openxmlformats.org/officeDocument/2006/relationships/customXml" Target="../ink/ink2417.xml"/><Relationship Id="rId69" Type="http://schemas.openxmlformats.org/officeDocument/2006/relationships/customXml" Target="../ink/ink2438.xml"/><Relationship Id="rId134" Type="http://schemas.openxmlformats.org/officeDocument/2006/relationships/customXml" Target="../ink/ink2473.xml"/><Relationship Id="rId537" Type="http://schemas.openxmlformats.org/officeDocument/2006/relationships/image" Target="../media/image2494.png"/><Relationship Id="rId579" Type="http://schemas.openxmlformats.org/officeDocument/2006/relationships/customXml" Target="../ink/ink2699.xml"/><Relationship Id="rId80" Type="http://schemas.openxmlformats.org/officeDocument/2006/relationships/image" Target="../media/image2278.png"/><Relationship Id="rId176" Type="http://schemas.openxmlformats.org/officeDocument/2006/relationships/customXml" Target="../ink/ink2494.xml"/><Relationship Id="rId341" Type="http://schemas.openxmlformats.org/officeDocument/2006/relationships/customXml" Target="../ink/ink2578.xml"/><Relationship Id="rId383" Type="http://schemas.openxmlformats.org/officeDocument/2006/relationships/customXml" Target="../ink/ink2600.xml"/><Relationship Id="rId439" Type="http://schemas.openxmlformats.org/officeDocument/2006/relationships/customXml" Target="../ink/ink2628.xml"/><Relationship Id="rId590" Type="http://schemas.openxmlformats.org/officeDocument/2006/relationships/image" Target="../media/image2520.png"/><Relationship Id="rId604" Type="http://schemas.openxmlformats.org/officeDocument/2006/relationships/image" Target="../media/image2527.png"/><Relationship Id="rId646" Type="http://schemas.openxmlformats.org/officeDocument/2006/relationships/image" Target="../media/image2548.png"/><Relationship Id="rId201" Type="http://schemas.openxmlformats.org/officeDocument/2006/relationships/customXml" Target="../ink/ink2507.xml"/><Relationship Id="rId243" Type="http://schemas.openxmlformats.org/officeDocument/2006/relationships/image" Target="../media/image2354.png"/><Relationship Id="rId285" Type="http://schemas.openxmlformats.org/officeDocument/2006/relationships/customXml" Target="../ink/ink2550.xml"/><Relationship Id="rId450" Type="http://schemas.openxmlformats.org/officeDocument/2006/relationships/image" Target="../media/image2453.png"/><Relationship Id="rId506" Type="http://schemas.openxmlformats.org/officeDocument/2006/relationships/customXml" Target="../ink/ink2662.xml"/><Relationship Id="rId38" Type="http://schemas.openxmlformats.org/officeDocument/2006/relationships/image" Target="../media/image2258.png"/><Relationship Id="rId103" Type="http://schemas.openxmlformats.org/officeDocument/2006/relationships/customXml" Target="../ink/ink2455.xml"/><Relationship Id="rId310" Type="http://schemas.openxmlformats.org/officeDocument/2006/relationships/image" Target="../media/image2387.png"/><Relationship Id="rId492" Type="http://schemas.openxmlformats.org/officeDocument/2006/relationships/image" Target="../media/image2473.png"/><Relationship Id="rId548" Type="http://schemas.openxmlformats.org/officeDocument/2006/relationships/customXml" Target="../ink/ink2683.xml"/><Relationship Id="rId91" Type="http://schemas.openxmlformats.org/officeDocument/2006/relationships/customXml" Target="../ink/ink2449.xml"/><Relationship Id="rId145" Type="http://schemas.openxmlformats.org/officeDocument/2006/relationships/image" Target="../media/image2307.png"/><Relationship Id="rId187" Type="http://schemas.openxmlformats.org/officeDocument/2006/relationships/image" Target="../media/image2329.png"/><Relationship Id="rId352" Type="http://schemas.openxmlformats.org/officeDocument/2006/relationships/image" Target="../media/image2406.png"/><Relationship Id="rId394" Type="http://schemas.openxmlformats.org/officeDocument/2006/relationships/image" Target="../media/image2427.png"/><Relationship Id="rId408" Type="http://schemas.openxmlformats.org/officeDocument/2006/relationships/image" Target="../media/image2434.png"/><Relationship Id="rId615" Type="http://schemas.openxmlformats.org/officeDocument/2006/relationships/customXml" Target="../ink/ink2717.xml"/><Relationship Id="rId212" Type="http://schemas.openxmlformats.org/officeDocument/2006/relationships/image" Target="../media/image2341.png"/><Relationship Id="rId254" Type="http://schemas.openxmlformats.org/officeDocument/2006/relationships/customXml" Target="../ink/ink2534.xml"/><Relationship Id="rId49" Type="http://schemas.openxmlformats.org/officeDocument/2006/relationships/customXml" Target="../ink/ink2428.xml"/><Relationship Id="rId114" Type="http://schemas.openxmlformats.org/officeDocument/2006/relationships/customXml" Target="../ink/ink2462.xml"/><Relationship Id="rId296" Type="http://schemas.openxmlformats.org/officeDocument/2006/relationships/image" Target="../media/image2380.png"/><Relationship Id="rId461" Type="http://schemas.openxmlformats.org/officeDocument/2006/relationships/customXml" Target="../ink/ink2639.xml"/><Relationship Id="rId517" Type="http://schemas.openxmlformats.org/officeDocument/2006/relationships/image" Target="../media/image2484.png"/><Relationship Id="rId559" Type="http://schemas.openxmlformats.org/officeDocument/2006/relationships/image" Target="../media/image2505.png"/><Relationship Id="rId60" Type="http://schemas.openxmlformats.org/officeDocument/2006/relationships/image" Target="../media/image2269.png"/><Relationship Id="rId156" Type="http://schemas.openxmlformats.org/officeDocument/2006/relationships/customXml" Target="../ink/ink2484.xml"/><Relationship Id="rId198" Type="http://schemas.openxmlformats.org/officeDocument/2006/relationships/customXml" Target="../ink/ink2505.xml"/><Relationship Id="rId321" Type="http://schemas.openxmlformats.org/officeDocument/2006/relationships/customXml" Target="../ink/ink2568.xml"/><Relationship Id="rId363" Type="http://schemas.openxmlformats.org/officeDocument/2006/relationships/customXml" Target="../ink/ink2590.xml"/><Relationship Id="rId419" Type="http://schemas.openxmlformats.org/officeDocument/2006/relationships/customXml" Target="../ink/ink2618.xml"/><Relationship Id="rId570" Type="http://schemas.openxmlformats.org/officeDocument/2006/relationships/customXml" Target="../ink/ink2694.xml"/><Relationship Id="rId626" Type="http://schemas.openxmlformats.org/officeDocument/2006/relationships/image" Target="../media/image2538.png"/><Relationship Id="rId223" Type="http://schemas.openxmlformats.org/officeDocument/2006/relationships/image" Target="../media/image2346.png"/><Relationship Id="rId430" Type="http://schemas.openxmlformats.org/officeDocument/2006/relationships/image" Target="../media/image2443.png"/><Relationship Id="rId18" Type="http://schemas.openxmlformats.org/officeDocument/2006/relationships/image" Target="../media/image2248.png"/><Relationship Id="rId265" Type="http://schemas.openxmlformats.org/officeDocument/2006/relationships/customXml" Target="../ink/ink2540.xml"/><Relationship Id="rId472" Type="http://schemas.openxmlformats.org/officeDocument/2006/relationships/image" Target="../media/image2464.png"/><Relationship Id="rId528" Type="http://schemas.openxmlformats.org/officeDocument/2006/relationships/customXml" Target="../ink/ink2673.xml"/><Relationship Id="rId125" Type="http://schemas.openxmlformats.org/officeDocument/2006/relationships/customXml" Target="../ink/ink2468.xml"/><Relationship Id="rId167" Type="http://schemas.openxmlformats.org/officeDocument/2006/relationships/image" Target="../media/image2319.png"/><Relationship Id="rId332" Type="http://schemas.openxmlformats.org/officeDocument/2006/relationships/image" Target="../media/image2398.png"/><Relationship Id="rId374" Type="http://schemas.openxmlformats.org/officeDocument/2006/relationships/image" Target="../media/image2418.png"/><Relationship Id="rId581" Type="http://schemas.openxmlformats.org/officeDocument/2006/relationships/customXml" Target="../ink/ink2700.xml"/><Relationship Id="rId71" Type="http://schemas.openxmlformats.org/officeDocument/2006/relationships/customXml" Target="../ink/ink2439.xml"/><Relationship Id="rId234" Type="http://schemas.openxmlformats.org/officeDocument/2006/relationships/customXml" Target="../ink/ink2524.xml"/><Relationship Id="rId637" Type="http://schemas.openxmlformats.org/officeDocument/2006/relationships/customXml" Target="../ink/ink2728.xml"/><Relationship Id="rId2" Type="http://schemas.openxmlformats.org/officeDocument/2006/relationships/image" Target="../media/image2241.png"/><Relationship Id="rId29" Type="http://schemas.openxmlformats.org/officeDocument/2006/relationships/customXml" Target="../ink/ink2418.xml"/><Relationship Id="rId276" Type="http://schemas.openxmlformats.org/officeDocument/2006/relationships/image" Target="../media/image2370.png"/><Relationship Id="rId441" Type="http://schemas.openxmlformats.org/officeDocument/2006/relationships/customXml" Target="../ink/ink2629.xml"/><Relationship Id="rId483" Type="http://schemas.openxmlformats.org/officeDocument/2006/relationships/customXml" Target="../ink/ink2650.xml"/><Relationship Id="rId539" Type="http://schemas.openxmlformats.org/officeDocument/2006/relationships/image" Target="../media/image2495.png"/><Relationship Id="rId40" Type="http://schemas.openxmlformats.org/officeDocument/2006/relationships/image" Target="../media/image2259.png"/><Relationship Id="rId136" Type="http://schemas.openxmlformats.org/officeDocument/2006/relationships/customXml" Target="../ink/ink2474.xml"/><Relationship Id="rId178" Type="http://schemas.openxmlformats.org/officeDocument/2006/relationships/customXml" Target="../ink/ink2495.xml"/><Relationship Id="rId301" Type="http://schemas.openxmlformats.org/officeDocument/2006/relationships/customXml" Target="../ink/ink2558.xml"/><Relationship Id="rId343" Type="http://schemas.openxmlformats.org/officeDocument/2006/relationships/customXml" Target="../ink/ink2579.xml"/><Relationship Id="rId550" Type="http://schemas.openxmlformats.org/officeDocument/2006/relationships/customXml" Target="../ink/ink2684.xml"/><Relationship Id="rId82" Type="http://schemas.openxmlformats.org/officeDocument/2006/relationships/image" Target="../media/image2279.png"/><Relationship Id="rId203" Type="http://schemas.openxmlformats.org/officeDocument/2006/relationships/customXml" Target="../ink/ink2508.xml"/><Relationship Id="rId385" Type="http://schemas.openxmlformats.org/officeDocument/2006/relationships/customXml" Target="../ink/ink2601.xml"/><Relationship Id="rId592" Type="http://schemas.openxmlformats.org/officeDocument/2006/relationships/image" Target="../media/image2521.png"/><Relationship Id="rId606" Type="http://schemas.openxmlformats.org/officeDocument/2006/relationships/image" Target="../media/image2528.png"/><Relationship Id="rId245" Type="http://schemas.openxmlformats.org/officeDocument/2006/relationships/image" Target="../media/image2355.png"/><Relationship Id="rId287" Type="http://schemas.openxmlformats.org/officeDocument/2006/relationships/customXml" Target="../ink/ink2551.xml"/><Relationship Id="rId410" Type="http://schemas.openxmlformats.org/officeDocument/2006/relationships/image" Target="../media/image1764.png"/><Relationship Id="rId452" Type="http://schemas.openxmlformats.org/officeDocument/2006/relationships/image" Target="../media/image2454.png"/><Relationship Id="rId494" Type="http://schemas.openxmlformats.org/officeDocument/2006/relationships/image" Target="../media/image2474.png"/><Relationship Id="rId508" Type="http://schemas.openxmlformats.org/officeDocument/2006/relationships/customXml" Target="../ink/ink2663.xml"/><Relationship Id="rId105" Type="http://schemas.openxmlformats.org/officeDocument/2006/relationships/customXml" Target="../ink/ink2456.xml"/><Relationship Id="rId147" Type="http://schemas.openxmlformats.org/officeDocument/2006/relationships/image" Target="../media/image2308.png"/><Relationship Id="rId312" Type="http://schemas.openxmlformats.org/officeDocument/2006/relationships/image" Target="../media/image2388.png"/><Relationship Id="rId354" Type="http://schemas.openxmlformats.org/officeDocument/2006/relationships/image" Target="../media/image2407.png"/><Relationship Id="rId51" Type="http://schemas.openxmlformats.org/officeDocument/2006/relationships/customXml" Target="../ink/ink2429.xml"/><Relationship Id="rId93" Type="http://schemas.openxmlformats.org/officeDocument/2006/relationships/customXml" Target="../ink/ink2450.xml"/><Relationship Id="rId189" Type="http://schemas.openxmlformats.org/officeDocument/2006/relationships/image" Target="../media/image2330.png"/><Relationship Id="rId396" Type="http://schemas.openxmlformats.org/officeDocument/2006/relationships/image" Target="../media/image2428.png"/><Relationship Id="rId561" Type="http://schemas.openxmlformats.org/officeDocument/2006/relationships/image" Target="../media/image2506.png"/><Relationship Id="rId617" Type="http://schemas.openxmlformats.org/officeDocument/2006/relationships/customXml" Target="../ink/ink2718.xml"/><Relationship Id="rId214" Type="http://schemas.openxmlformats.org/officeDocument/2006/relationships/image" Target="../media/image2342.png"/><Relationship Id="rId256" Type="http://schemas.openxmlformats.org/officeDocument/2006/relationships/customXml" Target="../ink/ink2535.xml"/><Relationship Id="rId298" Type="http://schemas.openxmlformats.org/officeDocument/2006/relationships/image" Target="../media/image2381.png"/><Relationship Id="rId421" Type="http://schemas.openxmlformats.org/officeDocument/2006/relationships/customXml" Target="../ink/ink2619.xml"/><Relationship Id="rId463" Type="http://schemas.openxmlformats.org/officeDocument/2006/relationships/customXml" Target="../ink/ink2640.xml"/><Relationship Id="rId519" Type="http://schemas.openxmlformats.org/officeDocument/2006/relationships/image" Target="../media/image2485.png"/><Relationship Id="rId116" Type="http://schemas.openxmlformats.org/officeDocument/2006/relationships/image" Target="../media/image2293.png"/><Relationship Id="rId158" Type="http://schemas.openxmlformats.org/officeDocument/2006/relationships/customXml" Target="../ink/ink2485.xml"/><Relationship Id="rId323" Type="http://schemas.openxmlformats.org/officeDocument/2006/relationships/customXml" Target="../ink/ink2569.xml"/><Relationship Id="rId530" Type="http://schemas.openxmlformats.org/officeDocument/2006/relationships/customXml" Target="../ink/ink2674.xml"/><Relationship Id="rId20" Type="http://schemas.openxmlformats.org/officeDocument/2006/relationships/image" Target="../media/image2249.png"/><Relationship Id="rId62" Type="http://schemas.openxmlformats.org/officeDocument/2006/relationships/image" Target="../media/image2270.png"/><Relationship Id="rId365" Type="http://schemas.openxmlformats.org/officeDocument/2006/relationships/customXml" Target="../ink/ink2591.xml"/><Relationship Id="rId572" Type="http://schemas.openxmlformats.org/officeDocument/2006/relationships/customXml" Target="../ink/ink2695.xml"/><Relationship Id="rId628" Type="http://schemas.openxmlformats.org/officeDocument/2006/relationships/image" Target="../media/image2539.png"/><Relationship Id="rId225" Type="http://schemas.openxmlformats.org/officeDocument/2006/relationships/image" Target="../media/image2347.png"/><Relationship Id="rId267" Type="http://schemas.openxmlformats.org/officeDocument/2006/relationships/customXml" Target="../ink/ink2541.xml"/><Relationship Id="rId432" Type="http://schemas.openxmlformats.org/officeDocument/2006/relationships/image" Target="../media/image2444.png"/><Relationship Id="rId474" Type="http://schemas.openxmlformats.org/officeDocument/2006/relationships/image" Target="../media/image2465.png"/><Relationship Id="rId127" Type="http://schemas.openxmlformats.org/officeDocument/2006/relationships/customXml" Target="../ink/ink2469.xml"/><Relationship Id="rId31" Type="http://schemas.openxmlformats.org/officeDocument/2006/relationships/customXml" Target="../ink/ink2419.xml"/><Relationship Id="rId73" Type="http://schemas.openxmlformats.org/officeDocument/2006/relationships/customXml" Target="../ink/ink2440.xml"/><Relationship Id="rId169" Type="http://schemas.openxmlformats.org/officeDocument/2006/relationships/image" Target="../media/image2320.png"/><Relationship Id="rId334" Type="http://schemas.openxmlformats.org/officeDocument/2006/relationships/image" Target="../media/image2399.png"/><Relationship Id="rId376" Type="http://schemas.openxmlformats.org/officeDocument/2006/relationships/image" Target="../media/image2419.png"/><Relationship Id="rId541" Type="http://schemas.openxmlformats.org/officeDocument/2006/relationships/image" Target="../media/image2496.png"/><Relationship Id="rId583" Type="http://schemas.openxmlformats.org/officeDocument/2006/relationships/customXml" Target="../ink/ink2701.xml"/><Relationship Id="rId639" Type="http://schemas.openxmlformats.org/officeDocument/2006/relationships/customXml" Target="../ink/ink2729.xml"/><Relationship Id="rId4" Type="http://schemas.openxmlformats.org/officeDocument/2006/relationships/image" Target="../media/image600.png"/><Relationship Id="rId180" Type="http://schemas.openxmlformats.org/officeDocument/2006/relationships/customXml" Target="../ink/ink2496.xml"/><Relationship Id="rId236" Type="http://schemas.openxmlformats.org/officeDocument/2006/relationships/customXml" Target="../ink/ink2525.xml"/><Relationship Id="rId278" Type="http://schemas.openxmlformats.org/officeDocument/2006/relationships/image" Target="../media/image2371.png"/><Relationship Id="rId401" Type="http://schemas.openxmlformats.org/officeDocument/2006/relationships/customXml" Target="../ink/ink2609.xml"/><Relationship Id="rId443" Type="http://schemas.openxmlformats.org/officeDocument/2006/relationships/customXml" Target="../ink/ink2630.xml"/><Relationship Id="rId303" Type="http://schemas.openxmlformats.org/officeDocument/2006/relationships/customXml" Target="../ink/ink2559.xml"/><Relationship Id="rId485" Type="http://schemas.openxmlformats.org/officeDocument/2006/relationships/customXml" Target="../ink/ink2651.xml"/><Relationship Id="rId42" Type="http://schemas.openxmlformats.org/officeDocument/2006/relationships/image" Target="../media/image2260.png"/><Relationship Id="rId84" Type="http://schemas.openxmlformats.org/officeDocument/2006/relationships/image" Target="../media/image2280.png"/><Relationship Id="rId138" Type="http://schemas.openxmlformats.org/officeDocument/2006/relationships/customXml" Target="../ink/ink2475.xml"/><Relationship Id="rId345" Type="http://schemas.openxmlformats.org/officeDocument/2006/relationships/customXml" Target="../ink/ink2580.xml"/><Relationship Id="rId387" Type="http://schemas.openxmlformats.org/officeDocument/2006/relationships/customXml" Target="../ink/ink2602.xml"/><Relationship Id="rId510" Type="http://schemas.openxmlformats.org/officeDocument/2006/relationships/customXml" Target="../ink/ink2664.xml"/><Relationship Id="rId552" Type="http://schemas.openxmlformats.org/officeDocument/2006/relationships/customXml" Target="../ink/ink2685.xml"/><Relationship Id="rId594" Type="http://schemas.openxmlformats.org/officeDocument/2006/relationships/image" Target="../media/image2522.png"/><Relationship Id="rId608" Type="http://schemas.openxmlformats.org/officeDocument/2006/relationships/image" Target="../media/image2529.png"/><Relationship Id="rId191" Type="http://schemas.openxmlformats.org/officeDocument/2006/relationships/image" Target="../media/image2331.png"/><Relationship Id="rId205" Type="http://schemas.openxmlformats.org/officeDocument/2006/relationships/customXml" Target="../ink/ink2509.xml"/><Relationship Id="rId247" Type="http://schemas.openxmlformats.org/officeDocument/2006/relationships/image" Target="../media/image2356.png"/><Relationship Id="rId412" Type="http://schemas.openxmlformats.org/officeDocument/2006/relationships/image" Target="../media/image2435.png"/><Relationship Id="rId107" Type="http://schemas.openxmlformats.org/officeDocument/2006/relationships/customXml" Target="../ink/ink2457.xml"/><Relationship Id="rId289" Type="http://schemas.openxmlformats.org/officeDocument/2006/relationships/customXml" Target="../ink/ink2552.xml"/><Relationship Id="rId454" Type="http://schemas.openxmlformats.org/officeDocument/2006/relationships/image" Target="../media/image2455.png"/><Relationship Id="rId496" Type="http://schemas.openxmlformats.org/officeDocument/2006/relationships/image" Target="../media/image2475.png"/><Relationship Id="rId11" Type="http://schemas.openxmlformats.org/officeDocument/2006/relationships/customXml" Target="../ink/ink2409.xml"/><Relationship Id="rId53" Type="http://schemas.openxmlformats.org/officeDocument/2006/relationships/customXml" Target="../ink/ink2430.xml"/><Relationship Id="rId149" Type="http://schemas.openxmlformats.org/officeDocument/2006/relationships/image" Target="../media/image2309.png"/><Relationship Id="rId314" Type="http://schemas.openxmlformats.org/officeDocument/2006/relationships/image" Target="../media/image2389.png"/><Relationship Id="rId356" Type="http://schemas.openxmlformats.org/officeDocument/2006/relationships/image" Target="../media/image2408.png"/><Relationship Id="rId398" Type="http://schemas.openxmlformats.org/officeDocument/2006/relationships/image" Target="../media/image2429.png"/><Relationship Id="rId521" Type="http://schemas.openxmlformats.org/officeDocument/2006/relationships/image" Target="../media/image2486.png"/><Relationship Id="rId563" Type="http://schemas.openxmlformats.org/officeDocument/2006/relationships/image" Target="../media/image2507.png"/><Relationship Id="rId619" Type="http://schemas.openxmlformats.org/officeDocument/2006/relationships/customXml" Target="../ink/ink2719.xml"/><Relationship Id="rId95" Type="http://schemas.openxmlformats.org/officeDocument/2006/relationships/customXml" Target="../ink/ink2451.xml"/><Relationship Id="rId160" Type="http://schemas.openxmlformats.org/officeDocument/2006/relationships/customXml" Target="../ink/ink2486.xml"/><Relationship Id="rId216" Type="http://schemas.openxmlformats.org/officeDocument/2006/relationships/customXml" Target="../ink/ink2515.xml"/><Relationship Id="rId423" Type="http://schemas.openxmlformats.org/officeDocument/2006/relationships/customXml" Target="../ink/ink2620.xml"/><Relationship Id="rId258" Type="http://schemas.openxmlformats.org/officeDocument/2006/relationships/image" Target="../media/image2361.png"/><Relationship Id="rId465" Type="http://schemas.openxmlformats.org/officeDocument/2006/relationships/customXml" Target="../ink/ink2641.xml"/><Relationship Id="rId630" Type="http://schemas.openxmlformats.org/officeDocument/2006/relationships/image" Target="../media/image2540.png"/><Relationship Id="rId22" Type="http://schemas.openxmlformats.org/officeDocument/2006/relationships/image" Target="../media/image2250.png"/><Relationship Id="rId64" Type="http://schemas.openxmlformats.org/officeDocument/2006/relationships/image" Target="../media/image2271.png"/><Relationship Id="rId118" Type="http://schemas.openxmlformats.org/officeDocument/2006/relationships/image" Target="../media/image2294.png"/><Relationship Id="rId325" Type="http://schemas.openxmlformats.org/officeDocument/2006/relationships/customXml" Target="../ink/ink2570.xml"/><Relationship Id="rId367" Type="http://schemas.openxmlformats.org/officeDocument/2006/relationships/customXml" Target="../ink/ink2592.xml"/><Relationship Id="rId532" Type="http://schemas.openxmlformats.org/officeDocument/2006/relationships/customXml" Target="../ink/ink2675.xml"/><Relationship Id="rId574" Type="http://schemas.openxmlformats.org/officeDocument/2006/relationships/customXml" Target="../ink/ink2696.xml"/><Relationship Id="rId171" Type="http://schemas.openxmlformats.org/officeDocument/2006/relationships/image" Target="../media/image2321.png"/><Relationship Id="rId227" Type="http://schemas.openxmlformats.org/officeDocument/2006/relationships/image" Target="../media/image2348.png"/><Relationship Id="rId269" Type="http://schemas.openxmlformats.org/officeDocument/2006/relationships/customXml" Target="../ink/ink2542.xml"/><Relationship Id="rId434" Type="http://schemas.openxmlformats.org/officeDocument/2006/relationships/image" Target="../media/image2445.png"/><Relationship Id="rId476" Type="http://schemas.openxmlformats.org/officeDocument/2006/relationships/image" Target="../media/image2466.png"/><Relationship Id="rId641" Type="http://schemas.openxmlformats.org/officeDocument/2006/relationships/customXml" Target="../ink/ink2730.xml"/><Relationship Id="rId33" Type="http://schemas.openxmlformats.org/officeDocument/2006/relationships/customXml" Target="../ink/ink2420.xml"/><Relationship Id="rId129" Type="http://schemas.openxmlformats.org/officeDocument/2006/relationships/image" Target="../media/image2299.png"/><Relationship Id="rId280" Type="http://schemas.openxmlformats.org/officeDocument/2006/relationships/image" Target="../media/image2372.png"/><Relationship Id="rId336" Type="http://schemas.openxmlformats.org/officeDocument/2006/relationships/image" Target="../media/image2400.png"/><Relationship Id="rId501" Type="http://schemas.openxmlformats.org/officeDocument/2006/relationships/customXml" Target="../ink/ink2659.xml"/><Relationship Id="rId543" Type="http://schemas.openxmlformats.org/officeDocument/2006/relationships/image" Target="../media/image2497.png"/><Relationship Id="rId75" Type="http://schemas.openxmlformats.org/officeDocument/2006/relationships/customXml" Target="../ink/ink2441.xml"/><Relationship Id="rId140" Type="http://schemas.openxmlformats.org/officeDocument/2006/relationships/customXml" Target="../ink/ink2476.xml"/><Relationship Id="rId182" Type="http://schemas.openxmlformats.org/officeDocument/2006/relationships/customXml" Target="../ink/ink2497.xml"/><Relationship Id="rId378" Type="http://schemas.openxmlformats.org/officeDocument/2006/relationships/image" Target="../media/image2420.png"/><Relationship Id="rId403" Type="http://schemas.openxmlformats.org/officeDocument/2006/relationships/customXml" Target="../ink/ink2610.xml"/><Relationship Id="rId585" Type="http://schemas.openxmlformats.org/officeDocument/2006/relationships/customXml" Target="../ink/ink2702.xml"/><Relationship Id="rId6" Type="http://schemas.openxmlformats.org/officeDocument/2006/relationships/image" Target="../media/image2242.png"/><Relationship Id="rId238" Type="http://schemas.openxmlformats.org/officeDocument/2006/relationships/customXml" Target="../ink/ink2526.xml"/><Relationship Id="rId445" Type="http://schemas.openxmlformats.org/officeDocument/2006/relationships/customXml" Target="../ink/ink2631.xml"/><Relationship Id="rId487" Type="http://schemas.openxmlformats.org/officeDocument/2006/relationships/customXml" Target="../ink/ink2652.xml"/><Relationship Id="rId610" Type="http://schemas.openxmlformats.org/officeDocument/2006/relationships/image" Target="../media/image2530.png"/><Relationship Id="rId291" Type="http://schemas.openxmlformats.org/officeDocument/2006/relationships/customXml" Target="../ink/ink2553.xml"/><Relationship Id="rId305" Type="http://schemas.openxmlformats.org/officeDocument/2006/relationships/customXml" Target="../ink/ink2560.xml"/><Relationship Id="rId347" Type="http://schemas.openxmlformats.org/officeDocument/2006/relationships/customXml" Target="../ink/ink2582.xml"/><Relationship Id="rId512" Type="http://schemas.openxmlformats.org/officeDocument/2006/relationships/customXml" Target="../ink/ink2665.xml"/><Relationship Id="rId44" Type="http://schemas.openxmlformats.org/officeDocument/2006/relationships/image" Target="../media/image2261.png"/><Relationship Id="rId86" Type="http://schemas.openxmlformats.org/officeDocument/2006/relationships/image" Target="../media/image2281.png"/><Relationship Id="rId151" Type="http://schemas.openxmlformats.org/officeDocument/2006/relationships/image" Target="../media/image2311.png"/><Relationship Id="rId389" Type="http://schemas.openxmlformats.org/officeDocument/2006/relationships/customXml" Target="../ink/ink2603.xml"/><Relationship Id="rId554" Type="http://schemas.openxmlformats.org/officeDocument/2006/relationships/customXml" Target="../ink/ink2686.xml"/><Relationship Id="rId596" Type="http://schemas.openxmlformats.org/officeDocument/2006/relationships/image" Target="../media/image2523.png"/><Relationship Id="rId193" Type="http://schemas.openxmlformats.org/officeDocument/2006/relationships/image" Target="../media/image2332.png"/><Relationship Id="rId207" Type="http://schemas.openxmlformats.org/officeDocument/2006/relationships/customXml" Target="../ink/ink2510.xml"/><Relationship Id="rId249" Type="http://schemas.openxmlformats.org/officeDocument/2006/relationships/image" Target="../media/image2357.png"/><Relationship Id="rId414" Type="http://schemas.openxmlformats.org/officeDocument/2006/relationships/image" Target="../media/image1263.png"/><Relationship Id="rId456" Type="http://schemas.openxmlformats.org/officeDocument/2006/relationships/image" Target="../media/image2456.png"/><Relationship Id="rId498" Type="http://schemas.openxmlformats.org/officeDocument/2006/relationships/image" Target="../media/image2476.png"/><Relationship Id="rId621" Type="http://schemas.openxmlformats.org/officeDocument/2006/relationships/customXml" Target="../ink/ink2720.xml"/><Relationship Id="rId13" Type="http://schemas.openxmlformats.org/officeDocument/2006/relationships/customXml" Target="../ink/ink2410.xml"/><Relationship Id="rId109" Type="http://schemas.openxmlformats.org/officeDocument/2006/relationships/customXml" Target="../ink/ink2458.xml"/><Relationship Id="rId260" Type="http://schemas.openxmlformats.org/officeDocument/2006/relationships/image" Target="../media/image2362.png"/><Relationship Id="rId316" Type="http://schemas.openxmlformats.org/officeDocument/2006/relationships/image" Target="../media/image2390.png"/><Relationship Id="rId523" Type="http://schemas.openxmlformats.org/officeDocument/2006/relationships/image" Target="../media/image2487.png"/><Relationship Id="rId55" Type="http://schemas.openxmlformats.org/officeDocument/2006/relationships/customXml" Target="../ink/ink2431.xml"/><Relationship Id="rId97" Type="http://schemas.openxmlformats.org/officeDocument/2006/relationships/customXml" Target="../ink/ink2452.xml"/><Relationship Id="rId120" Type="http://schemas.openxmlformats.org/officeDocument/2006/relationships/image" Target="../media/image2295.png"/><Relationship Id="rId358" Type="http://schemas.openxmlformats.org/officeDocument/2006/relationships/image" Target="../media/image2409.png"/><Relationship Id="rId565" Type="http://schemas.openxmlformats.org/officeDocument/2006/relationships/image" Target="../media/image2508.png"/><Relationship Id="rId162" Type="http://schemas.openxmlformats.org/officeDocument/2006/relationships/customXml" Target="../ink/ink2487.xml"/><Relationship Id="rId218" Type="http://schemas.openxmlformats.org/officeDocument/2006/relationships/customXml" Target="../ink/ink2516.xml"/><Relationship Id="rId425" Type="http://schemas.openxmlformats.org/officeDocument/2006/relationships/customXml" Target="../ink/ink2621.xml"/><Relationship Id="rId467" Type="http://schemas.openxmlformats.org/officeDocument/2006/relationships/customXml" Target="../ink/ink2642.xml"/><Relationship Id="rId632" Type="http://schemas.openxmlformats.org/officeDocument/2006/relationships/image" Target="../media/image2541.png"/><Relationship Id="rId271" Type="http://schemas.openxmlformats.org/officeDocument/2006/relationships/customXml" Target="../ink/ink2543.xml"/><Relationship Id="rId24" Type="http://schemas.openxmlformats.org/officeDocument/2006/relationships/image" Target="../media/image2251.png"/><Relationship Id="rId66" Type="http://schemas.openxmlformats.org/officeDocument/2006/relationships/image" Target="../media/image1746.png"/><Relationship Id="rId131" Type="http://schemas.openxmlformats.org/officeDocument/2006/relationships/image" Target="../media/image2300.png"/><Relationship Id="rId327" Type="http://schemas.openxmlformats.org/officeDocument/2006/relationships/customXml" Target="../ink/ink2571.xml"/><Relationship Id="rId369" Type="http://schemas.openxmlformats.org/officeDocument/2006/relationships/customXml" Target="../ink/ink2593.xml"/><Relationship Id="rId534" Type="http://schemas.openxmlformats.org/officeDocument/2006/relationships/customXml" Target="../ink/ink2676.xml"/><Relationship Id="rId576" Type="http://schemas.openxmlformats.org/officeDocument/2006/relationships/image" Target="../media/image2513.png"/><Relationship Id="rId173" Type="http://schemas.openxmlformats.org/officeDocument/2006/relationships/image" Target="../media/image2322.png"/><Relationship Id="rId229" Type="http://schemas.openxmlformats.org/officeDocument/2006/relationships/image" Target="../media/image2349.png"/><Relationship Id="rId380" Type="http://schemas.openxmlformats.org/officeDocument/2006/relationships/image" Target="../media/image2421.png"/><Relationship Id="rId436" Type="http://schemas.openxmlformats.org/officeDocument/2006/relationships/image" Target="../media/image2446.png"/><Relationship Id="rId601" Type="http://schemas.openxmlformats.org/officeDocument/2006/relationships/customXml" Target="../ink/ink2710.xml"/><Relationship Id="rId643" Type="http://schemas.openxmlformats.org/officeDocument/2006/relationships/customXml" Target="../ink/ink2731.xml"/><Relationship Id="rId240" Type="http://schemas.openxmlformats.org/officeDocument/2006/relationships/customXml" Target="../ink/ink2527.xml"/><Relationship Id="rId478" Type="http://schemas.openxmlformats.org/officeDocument/2006/relationships/image" Target="../media/image896.png"/><Relationship Id="rId35" Type="http://schemas.openxmlformats.org/officeDocument/2006/relationships/customXml" Target="../ink/ink2421.xml"/><Relationship Id="rId77" Type="http://schemas.openxmlformats.org/officeDocument/2006/relationships/customXml" Target="../ink/ink2442.xml"/><Relationship Id="rId100" Type="http://schemas.openxmlformats.org/officeDocument/2006/relationships/image" Target="../media/image2288.png"/><Relationship Id="rId282" Type="http://schemas.openxmlformats.org/officeDocument/2006/relationships/image" Target="../media/image2373.png"/><Relationship Id="rId338" Type="http://schemas.openxmlformats.org/officeDocument/2006/relationships/image" Target="../media/image2401.png"/><Relationship Id="rId503" Type="http://schemas.openxmlformats.org/officeDocument/2006/relationships/image" Target="../media/image2478.png"/><Relationship Id="rId545" Type="http://schemas.openxmlformats.org/officeDocument/2006/relationships/image" Target="../media/image2498.png"/><Relationship Id="rId587" Type="http://schemas.openxmlformats.org/officeDocument/2006/relationships/customXml" Target="../ink/ink2703.xml"/><Relationship Id="rId8" Type="http://schemas.openxmlformats.org/officeDocument/2006/relationships/image" Target="../media/image2243.png"/><Relationship Id="rId142" Type="http://schemas.openxmlformats.org/officeDocument/2006/relationships/customXml" Target="../ink/ink2477.xml"/><Relationship Id="rId184" Type="http://schemas.openxmlformats.org/officeDocument/2006/relationships/customXml" Target="../ink/ink2498.xml"/><Relationship Id="rId391" Type="http://schemas.openxmlformats.org/officeDocument/2006/relationships/customXml" Target="../ink/ink2604.xml"/><Relationship Id="rId405" Type="http://schemas.openxmlformats.org/officeDocument/2006/relationships/customXml" Target="../ink/ink2611.xml"/><Relationship Id="rId447" Type="http://schemas.openxmlformats.org/officeDocument/2006/relationships/customXml" Target="../ink/ink2632.xml"/><Relationship Id="rId612" Type="http://schemas.openxmlformats.org/officeDocument/2006/relationships/image" Target="../media/image2531.png"/><Relationship Id="rId251" Type="http://schemas.openxmlformats.org/officeDocument/2006/relationships/image" Target="../media/image2358.png"/><Relationship Id="rId489" Type="http://schemas.openxmlformats.org/officeDocument/2006/relationships/customXml" Target="../ink/ink2653.xml"/><Relationship Id="rId46" Type="http://schemas.openxmlformats.org/officeDocument/2006/relationships/image" Target="../media/image2262.png"/><Relationship Id="rId293" Type="http://schemas.openxmlformats.org/officeDocument/2006/relationships/customXml" Target="../ink/ink2554.xml"/><Relationship Id="rId307" Type="http://schemas.openxmlformats.org/officeDocument/2006/relationships/customXml" Target="../ink/ink2561.xml"/><Relationship Id="rId349" Type="http://schemas.openxmlformats.org/officeDocument/2006/relationships/customXml" Target="../ink/ink2583.xml"/><Relationship Id="rId514" Type="http://schemas.openxmlformats.org/officeDocument/2006/relationships/customXml" Target="../ink/ink2666.xml"/><Relationship Id="rId556" Type="http://schemas.openxmlformats.org/officeDocument/2006/relationships/customXml" Target="../ink/ink2687.xml"/><Relationship Id="rId88" Type="http://schemas.openxmlformats.org/officeDocument/2006/relationships/image" Target="../media/image2282.png"/><Relationship Id="rId111" Type="http://schemas.openxmlformats.org/officeDocument/2006/relationships/image" Target="../media/image2292.png"/><Relationship Id="rId153" Type="http://schemas.openxmlformats.org/officeDocument/2006/relationships/image" Target="../media/image2312.png"/><Relationship Id="rId195" Type="http://schemas.openxmlformats.org/officeDocument/2006/relationships/image" Target="../media/image2333.png"/><Relationship Id="rId209" Type="http://schemas.openxmlformats.org/officeDocument/2006/relationships/customXml" Target="../ink/ink2511.xml"/><Relationship Id="rId360" Type="http://schemas.openxmlformats.org/officeDocument/2006/relationships/image" Target="../media/image2411.png"/><Relationship Id="rId416" Type="http://schemas.openxmlformats.org/officeDocument/2006/relationships/image" Target="../media/image2436.png"/><Relationship Id="rId598" Type="http://schemas.openxmlformats.org/officeDocument/2006/relationships/image" Target="../media/image2524.png"/><Relationship Id="rId220" Type="http://schemas.openxmlformats.org/officeDocument/2006/relationships/customXml" Target="../ink/ink2517.xml"/><Relationship Id="rId458" Type="http://schemas.openxmlformats.org/officeDocument/2006/relationships/image" Target="../media/image2457.png"/><Relationship Id="rId623" Type="http://schemas.openxmlformats.org/officeDocument/2006/relationships/customXml" Target="../ink/ink2721.xml"/><Relationship Id="rId15" Type="http://schemas.openxmlformats.org/officeDocument/2006/relationships/customXml" Target="../ink/ink2411.xml"/><Relationship Id="rId57" Type="http://schemas.openxmlformats.org/officeDocument/2006/relationships/customXml" Target="../ink/ink2432.xml"/><Relationship Id="rId262" Type="http://schemas.openxmlformats.org/officeDocument/2006/relationships/image" Target="../media/image2363.png"/><Relationship Id="rId318" Type="http://schemas.openxmlformats.org/officeDocument/2006/relationships/image" Target="../media/image2391.png"/><Relationship Id="rId525" Type="http://schemas.openxmlformats.org/officeDocument/2006/relationships/image" Target="../media/image2488.png"/><Relationship Id="rId567" Type="http://schemas.openxmlformats.org/officeDocument/2006/relationships/image" Target="../media/image2509.png"/><Relationship Id="rId99" Type="http://schemas.openxmlformats.org/officeDocument/2006/relationships/customXml" Target="../ink/ink2453.xml"/><Relationship Id="rId122" Type="http://schemas.openxmlformats.org/officeDocument/2006/relationships/image" Target="../media/image2296.png"/><Relationship Id="rId164" Type="http://schemas.openxmlformats.org/officeDocument/2006/relationships/customXml" Target="../ink/ink2488.xml"/><Relationship Id="rId371" Type="http://schemas.openxmlformats.org/officeDocument/2006/relationships/customXml" Target="../ink/ink2594.xml"/><Relationship Id="rId427" Type="http://schemas.openxmlformats.org/officeDocument/2006/relationships/customXml" Target="../ink/ink2622.xml"/><Relationship Id="rId469" Type="http://schemas.openxmlformats.org/officeDocument/2006/relationships/customXml" Target="../ink/ink2643.xml"/><Relationship Id="rId634" Type="http://schemas.openxmlformats.org/officeDocument/2006/relationships/image" Target="../media/image2542.png"/><Relationship Id="rId26" Type="http://schemas.openxmlformats.org/officeDocument/2006/relationships/image" Target="../media/image2252.png"/><Relationship Id="rId231" Type="http://schemas.openxmlformats.org/officeDocument/2006/relationships/image" Target="../media/image2350.png"/><Relationship Id="rId273" Type="http://schemas.openxmlformats.org/officeDocument/2006/relationships/customXml" Target="../ink/ink2544.xml"/><Relationship Id="rId329" Type="http://schemas.openxmlformats.org/officeDocument/2006/relationships/customXml" Target="../ink/ink2572.xml"/><Relationship Id="rId480" Type="http://schemas.openxmlformats.org/officeDocument/2006/relationships/image" Target="../media/image2467.png"/><Relationship Id="rId536" Type="http://schemas.openxmlformats.org/officeDocument/2006/relationships/customXml" Target="../ink/ink2677.xml"/><Relationship Id="rId68" Type="http://schemas.openxmlformats.org/officeDocument/2006/relationships/image" Target="../media/image2272.png"/><Relationship Id="rId133" Type="http://schemas.openxmlformats.org/officeDocument/2006/relationships/image" Target="../media/image2301.png"/><Relationship Id="rId175" Type="http://schemas.openxmlformats.org/officeDocument/2006/relationships/image" Target="../media/image2323.png"/><Relationship Id="rId340" Type="http://schemas.openxmlformats.org/officeDocument/2006/relationships/image" Target="../media/image2402.png"/><Relationship Id="rId578" Type="http://schemas.openxmlformats.org/officeDocument/2006/relationships/image" Target="../media/image2514.png"/><Relationship Id="rId200" Type="http://schemas.openxmlformats.org/officeDocument/2006/relationships/image" Target="../media/image2335.png"/><Relationship Id="rId382" Type="http://schemas.openxmlformats.org/officeDocument/2006/relationships/image" Target="../media/image2422.png"/><Relationship Id="rId438" Type="http://schemas.openxmlformats.org/officeDocument/2006/relationships/image" Target="../media/image2447.png"/><Relationship Id="rId603" Type="http://schemas.openxmlformats.org/officeDocument/2006/relationships/customXml" Target="../ink/ink2711.xml"/><Relationship Id="rId645" Type="http://schemas.openxmlformats.org/officeDocument/2006/relationships/customXml" Target="../ink/ink2732.xml"/><Relationship Id="rId242" Type="http://schemas.openxmlformats.org/officeDocument/2006/relationships/customXml" Target="../ink/ink2528.xml"/><Relationship Id="rId284" Type="http://schemas.openxmlformats.org/officeDocument/2006/relationships/image" Target="../media/image2374.png"/><Relationship Id="rId491" Type="http://schemas.openxmlformats.org/officeDocument/2006/relationships/customXml" Target="../ink/ink2654.xml"/><Relationship Id="rId505" Type="http://schemas.openxmlformats.org/officeDocument/2006/relationships/image" Target="../media/image1648.png"/><Relationship Id="rId37" Type="http://schemas.openxmlformats.org/officeDocument/2006/relationships/customXml" Target="../ink/ink2422.xml"/><Relationship Id="rId79" Type="http://schemas.openxmlformats.org/officeDocument/2006/relationships/customXml" Target="../ink/ink2443.xml"/><Relationship Id="rId102" Type="http://schemas.openxmlformats.org/officeDocument/2006/relationships/image" Target="../media/image2289.png"/><Relationship Id="rId144" Type="http://schemas.openxmlformats.org/officeDocument/2006/relationships/customXml" Target="../ink/ink2478.xml"/><Relationship Id="rId547" Type="http://schemas.openxmlformats.org/officeDocument/2006/relationships/image" Target="../media/image2499.png"/><Relationship Id="rId589" Type="http://schemas.openxmlformats.org/officeDocument/2006/relationships/customXml" Target="../ink/ink2704.xml"/><Relationship Id="rId90" Type="http://schemas.openxmlformats.org/officeDocument/2006/relationships/image" Target="../media/image2283.png"/><Relationship Id="rId186" Type="http://schemas.openxmlformats.org/officeDocument/2006/relationships/customXml" Target="../ink/ink2499.xml"/><Relationship Id="rId351" Type="http://schemas.openxmlformats.org/officeDocument/2006/relationships/customXml" Target="../ink/ink2584.xml"/><Relationship Id="rId393" Type="http://schemas.openxmlformats.org/officeDocument/2006/relationships/customXml" Target="../ink/ink2605.xml"/><Relationship Id="rId407" Type="http://schemas.openxmlformats.org/officeDocument/2006/relationships/customXml" Target="../ink/ink2612.xml"/><Relationship Id="rId449" Type="http://schemas.openxmlformats.org/officeDocument/2006/relationships/customXml" Target="../ink/ink2633.xml"/><Relationship Id="rId614" Type="http://schemas.openxmlformats.org/officeDocument/2006/relationships/image" Target="../media/image2532.png"/><Relationship Id="rId211" Type="http://schemas.openxmlformats.org/officeDocument/2006/relationships/customXml" Target="../ink/ink2512.xml"/><Relationship Id="rId253" Type="http://schemas.openxmlformats.org/officeDocument/2006/relationships/image" Target="../media/image2359.png"/><Relationship Id="rId295" Type="http://schemas.openxmlformats.org/officeDocument/2006/relationships/customXml" Target="../ink/ink2555.xml"/><Relationship Id="rId309" Type="http://schemas.openxmlformats.org/officeDocument/2006/relationships/customXml" Target="../ink/ink2562.xml"/><Relationship Id="rId460" Type="http://schemas.openxmlformats.org/officeDocument/2006/relationships/image" Target="../media/image2458.png"/><Relationship Id="rId516" Type="http://schemas.openxmlformats.org/officeDocument/2006/relationships/customXml" Target="../ink/ink2667.xml"/><Relationship Id="rId48" Type="http://schemas.openxmlformats.org/officeDocument/2006/relationships/image" Target="../media/image2263.png"/><Relationship Id="rId113" Type="http://schemas.openxmlformats.org/officeDocument/2006/relationships/customXml" Target="../ink/ink2461.xml"/><Relationship Id="rId320" Type="http://schemas.openxmlformats.org/officeDocument/2006/relationships/image" Target="../media/image2392.png"/><Relationship Id="rId558" Type="http://schemas.openxmlformats.org/officeDocument/2006/relationships/customXml" Target="../ink/ink2688.xml"/><Relationship Id="rId155" Type="http://schemas.openxmlformats.org/officeDocument/2006/relationships/image" Target="../media/image2313.png"/><Relationship Id="rId197" Type="http://schemas.openxmlformats.org/officeDocument/2006/relationships/image" Target="../media/image2334.png"/><Relationship Id="rId362" Type="http://schemas.openxmlformats.org/officeDocument/2006/relationships/image" Target="../media/image2412.png"/><Relationship Id="rId418" Type="http://schemas.openxmlformats.org/officeDocument/2006/relationships/image" Target="../media/image2437.png"/><Relationship Id="rId625" Type="http://schemas.openxmlformats.org/officeDocument/2006/relationships/customXml" Target="../ink/ink2722.xml"/><Relationship Id="rId222" Type="http://schemas.openxmlformats.org/officeDocument/2006/relationships/customXml" Target="../ink/ink2518.xml"/><Relationship Id="rId264" Type="http://schemas.openxmlformats.org/officeDocument/2006/relationships/image" Target="../media/image2364.png"/><Relationship Id="rId471" Type="http://schemas.openxmlformats.org/officeDocument/2006/relationships/customXml" Target="../ink/ink2644.xml"/><Relationship Id="rId17" Type="http://schemas.openxmlformats.org/officeDocument/2006/relationships/customXml" Target="../ink/ink2412.xml"/><Relationship Id="rId59" Type="http://schemas.openxmlformats.org/officeDocument/2006/relationships/customXml" Target="../ink/ink2433.xml"/><Relationship Id="rId124" Type="http://schemas.openxmlformats.org/officeDocument/2006/relationships/image" Target="../media/image2297.png"/><Relationship Id="rId527" Type="http://schemas.openxmlformats.org/officeDocument/2006/relationships/image" Target="../media/image2489.png"/><Relationship Id="rId569" Type="http://schemas.openxmlformats.org/officeDocument/2006/relationships/image" Target="../media/image2511.png"/><Relationship Id="rId70" Type="http://schemas.openxmlformats.org/officeDocument/2006/relationships/image" Target="../media/image2273.png"/><Relationship Id="rId166" Type="http://schemas.openxmlformats.org/officeDocument/2006/relationships/customXml" Target="../ink/ink2489.xml"/><Relationship Id="rId331" Type="http://schemas.openxmlformats.org/officeDocument/2006/relationships/customXml" Target="../ink/ink2573.xml"/><Relationship Id="rId373" Type="http://schemas.openxmlformats.org/officeDocument/2006/relationships/customXml" Target="../ink/ink2595.xml"/><Relationship Id="rId429" Type="http://schemas.openxmlformats.org/officeDocument/2006/relationships/customXml" Target="../ink/ink2623.xml"/><Relationship Id="rId580" Type="http://schemas.openxmlformats.org/officeDocument/2006/relationships/image" Target="../media/image2515.png"/><Relationship Id="rId636" Type="http://schemas.openxmlformats.org/officeDocument/2006/relationships/image" Target="../media/image2543.png"/><Relationship Id="rId1" Type="http://schemas.openxmlformats.org/officeDocument/2006/relationships/slideLayout" Target="../slideLayouts/slideLayout21.xml"/><Relationship Id="rId233" Type="http://schemas.openxmlformats.org/officeDocument/2006/relationships/image" Target="../media/image2351.png"/><Relationship Id="rId440" Type="http://schemas.openxmlformats.org/officeDocument/2006/relationships/image" Target="../media/image2448.png"/><Relationship Id="rId28" Type="http://schemas.openxmlformats.org/officeDocument/2006/relationships/image" Target="../media/image2253.png"/><Relationship Id="rId275" Type="http://schemas.openxmlformats.org/officeDocument/2006/relationships/customXml" Target="../ink/ink2545.xml"/><Relationship Id="rId300" Type="http://schemas.openxmlformats.org/officeDocument/2006/relationships/image" Target="../media/image2382.png"/><Relationship Id="rId482" Type="http://schemas.openxmlformats.org/officeDocument/2006/relationships/image" Target="../media/image2468.png"/><Relationship Id="rId538" Type="http://schemas.openxmlformats.org/officeDocument/2006/relationships/customXml" Target="../ink/ink2678.xml"/><Relationship Id="rId81" Type="http://schemas.openxmlformats.org/officeDocument/2006/relationships/customXml" Target="../ink/ink2444.xml"/><Relationship Id="rId135" Type="http://schemas.openxmlformats.org/officeDocument/2006/relationships/image" Target="../media/image2302.png"/><Relationship Id="rId177" Type="http://schemas.openxmlformats.org/officeDocument/2006/relationships/image" Target="../media/image2324.png"/><Relationship Id="rId342" Type="http://schemas.openxmlformats.org/officeDocument/2006/relationships/image" Target="../media/image2403.png"/><Relationship Id="rId384" Type="http://schemas.openxmlformats.org/officeDocument/2006/relationships/image" Target="../media/image2423.png"/><Relationship Id="rId591" Type="http://schemas.openxmlformats.org/officeDocument/2006/relationships/customXml" Target="../ink/ink2705.xml"/><Relationship Id="rId605" Type="http://schemas.openxmlformats.org/officeDocument/2006/relationships/customXml" Target="../ink/ink2712.xml"/><Relationship Id="rId202" Type="http://schemas.openxmlformats.org/officeDocument/2006/relationships/image" Target="../media/image2336.png"/><Relationship Id="rId244" Type="http://schemas.openxmlformats.org/officeDocument/2006/relationships/customXml" Target="../ink/ink2529.xml"/><Relationship Id="rId39" Type="http://schemas.openxmlformats.org/officeDocument/2006/relationships/customXml" Target="../ink/ink2423.xml"/><Relationship Id="rId286" Type="http://schemas.openxmlformats.org/officeDocument/2006/relationships/image" Target="../media/image2375.png"/><Relationship Id="rId451" Type="http://schemas.openxmlformats.org/officeDocument/2006/relationships/customXml" Target="../ink/ink2634.xml"/><Relationship Id="rId493" Type="http://schemas.openxmlformats.org/officeDocument/2006/relationships/customXml" Target="../ink/ink2655.xml"/><Relationship Id="rId507" Type="http://schemas.openxmlformats.org/officeDocument/2006/relationships/image" Target="../media/image2479.png"/><Relationship Id="rId549" Type="http://schemas.openxmlformats.org/officeDocument/2006/relationships/image" Target="../media/image2500.png"/><Relationship Id="rId50" Type="http://schemas.openxmlformats.org/officeDocument/2006/relationships/image" Target="../media/image2264.png"/><Relationship Id="rId104" Type="http://schemas.openxmlformats.org/officeDocument/2006/relationships/image" Target="../media/image2290.png"/><Relationship Id="rId146" Type="http://schemas.openxmlformats.org/officeDocument/2006/relationships/customXml" Target="../ink/ink2479.xml"/><Relationship Id="rId188" Type="http://schemas.openxmlformats.org/officeDocument/2006/relationships/customXml" Target="../ink/ink2500.xml"/><Relationship Id="rId311" Type="http://schemas.openxmlformats.org/officeDocument/2006/relationships/customXml" Target="../ink/ink2563.xml"/><Relationship Id="rId353" Type="http://schemas.openxmlformats.org/officeDocument/2006/relationships/customXml" Target="../ink/ink2585.xml"/><Relationship Id="rId395" Type="http://schemas.openxmlformats.org/officeDocument/2006/relationships/customXml" Target="../ink/ink2606.xml"/><Relationship Id="rId409" Type="http://schemas.openxmlformats.org/officeDocument/2006/relationships/customXml" Target="../ink/ink2613.xml"/><Relationship Id="rId560" Type="http://schemas.openxmlformats.org/officeDocument/2006/relationships/customXml" Target="../ink/ink2689.xml"/><Relationship Id="rId92" Type="http://schemas.openxmlformats.org/officeDocument/2006/relationships/image" Target="../media/image2284.png"/><Relationship Id="rId213" Type="http://schemas.openxmlformats.org/officeDocument/2006/relationships/customXml" Target="../ink/ink2513.xml"/><Relationship Id="rId420" Type="http://schemas.openxmlformats.org/officeDocument/2006/relationships/image" Target="../media/image2438.png"/><Relationship Id="rId616" Type="http://schemas.openxmlformats.org/officeDocument/2006/relationships/image" Target="../media/image2533.png"/><Relationship Id="rId255" Type="http://schemas.openxmlformats.org/officeDocument/2006/relationships/image" Target="../media/image2360.png"/><Relationship Id="rId297" Type="http://schemas.openxmlformats.org/officeDocument/2006/relationships/customXml" Target="../ink/ink2556.xml"/><Relationship Id="rId462" Type="http://schemas.openxmlformats.org/officeDocument/2006/relationships/image" Target="../media/image2459.png"/><Relationship Id="rId518" Type="http://schemas.openxmlformats.org/officeDocument/2006/relationships/customXml" Target="../ink/ink2668.xml"/><Relationship Id="rId115" Type="http://schemas.openxmlformats.org/officeDocument/2006/relationships/customXml" Target="../ink/ink2463.xml"/><Relationship Id="rId157" Type="http://schemas.openxmlformats.org/officeDocument/2006/relationships/image" Target="../media/image2314.png"/><Relationship Id="rId322" Type="http://schemas.openxmlformats.org/officeDocument/2006/relationships/image" Target="../media/image2393.png"/><Relationship Id="rId364" Type="http://schemas.openxmlformats.org/officeDocument/2006/relationships/image" Target="../media/image2413.png"/><Relationship Id="rId61" Type="http://schemas.openxmlformats.org/officeDocument/2006/relationships/customXml" Target="../ink/ink2434.xml"/><Relationship Id="rId199" Type="http://schemas.openxmlformats.org/officeDocument/2006/relationships/customXml" Target="../ink/ink2506.xml"/><Relationship Id="rId571" Type="http://schemas.openxmlformats.org/officeDocument/2006/relationships/image" Target="../media/image1832.png"/><Relationship Id="rId627" Type="http://schemas.openxmlformats.org/officeDocument/2006/relationships/customXml" Target="../ink/ink2723.xml"/><Relationship Id="rId19" Type="http://schemas.openxmlformats.org/officeDocument/2006/relationships/customXml" Target="../ink/ink2413.xml"/><Relationship Id="rId224" Type="http://schemas.openxmlformats.org/officeDocument/2006/relationships/customXml" Target="../ink/ink2519.xml"/><Relationship Id="rId266" Type="http://schemas.openxmlformats.org/officeDocument/2006/relationships/image" Target="../media/image2365.png"/><Relationship Id="rId431" Type="http://schemas.openxmlformats.org/officeDocument/2006/relationships/customXml" Target="../ink/ink2624.xml"/><Relationship Id="rId473" Type="http://schemas.openxmlformats.org/officeDocument/2006/relationships/customXml" Target="../ink/ink2645.xml"/><Relationship Id="rId529" Type="http://schemas.openxmlformats.org/officeDocument/2006/relationships/image" Target="../media/image2490.png"/><Relationship Id="rId30" Type="http://schemas.openxmlformats.org/officeDocument/2006/relationships/image" Target="../media/image2254.png"/><Relationship Id="rId126" Type="http://schemas.openxmlformats.org/officeDocument/2006/relationships/image" Target="../media/image2298.png"/><Relationship Id="rId168" Type="http://schemas.openxmlformats.org/officeDocument/2006/relationships/customXml" Target="../ink/ink2490.xml"/><Relationship Id="rId333" Type="http://schemas.openxmlformats.org/officeDocument/2006/relationships/customXml" Target="../ink/ink2574.xml"/><Relationship Id="rId540" Type="http://schemas.openxmlformats.org/officeDocument/2006/relationships/customXml" Target="../ink/ink2679.xml"/><Relationship Id="rId72" Type="http://schemas.openxmlformats.org/officeDocument/2006/relationships/image" Target="../media/image2274.png"/><Relationship Id="rId375" Type="http://schemas.openxmlformats.org/officeDocument/2006/relationships/customXml" Target="../ink/ink2596.xml"/><Relationship Id="rId582" Type="http://schemas.openxmlformats.org/officeDocument/2006/relationships/image" Target="../media/image2516.png"/><Relationship Id="rId638" Type="http://schemas.openxmlformats.org/officeDocument/2006/relationships/image" Target="../media/image2544.png"/><Relationship Id="rId3" Type="http://schemas.openxmlformats.org/officeDocument/2006/relationships/customXml" Target="../ink/ink2405.xml"/><Relationship Id="rId235" Type="http://schemas.openxmlformats.org/officeDocument/2006/relationships/image" Target="../media/image1040.png"/><Relationship Id="rId277" Type="http://schemas.openxmlformats.org/officeDocument/2006/relationships/customXml" Target="../ink/ink2546.xml"/><Relationship Id="rId400" Type="http://schemas.openxmlformats.org/officeDocument/2006/relationships/image" Target="../media/image2430.png"/><Relationship Id="rId442" Type="http://schemas.openxmlformats.org/officeDocument/2006/relationships/image" Target="../media/image2449.png"/><Relationship Id="rId484" Type="http://schemas.openxmlformats.org/officeDocument/2006/relationships/image" Target="../media/image2469.png"/><Relationship Id="rId137" Type="http://schemas.openxmlformats.org/officeDocument/2006/relationships/image" Target="../media/image2303.png"/><Relationship Id="rId302" Type="http://schemas.openxmlformats.org/officeDocument/2006/relationships/image" Target="../media/image2383.png"/><Relationship Id="rId344" Type="http://schemas.openxmlformats.org/officeDocument/2006/relationships/image" Target="../media/image2404.png"/><Relationship Id="rId41" Type="http://schemas.openxmlformats.org/officeDocument/2006/relationships/customXml" Target="../ink/ink2424.xml"/><Relationship Id="rId83" Type="http://schemas.openxmlformats.org/officeDocument/2006/relationships/customXml" Target="../ink/ink2445.xml"/><Relationship Id="rId179" Type="http://schemas.openxmlformats.org/officeDocument/2006/relationships/image" Target="../media/image2325.png"/><Relationship Id="rId386" Type="http://schemas.openxmlformats.org/officeDocument/2006/relationships/image" Target="../media/image2424.png"/><Relationship Id="rId551" Type="http://schemas.openxmlformats.org/officeDocument/2006/relationships/image" Target="../media/image2501.png"/><Relationship Id="rId593" Type="http://schemas.openxmlformats.org/officeDocument/2006/relationships/customXml" Target="../ink/ink2706.xml"/><Relationship Id="rId607" Type="http://schemas.openxmlformats.org/officeDocument/2006/relationships/customXml" Target="../ink/ink2713.xml"/><Relationship Id="rId190" Type="http://schemas.openxmlformats.org/officeDocument/2006/relationships/customXml" Target="../ink/ink2501.xml"/><Relationship Id="rId204" Type="http://schemas.openxmlformats.org/officeDocument/2006/relationships/image" Target="../media/image2337.png"/><Relationship Id="rId246" Type="http://schemas.openxmlformats.org/officeDocument/2006/relationships/customXml" Target="../ink/ink2530.xml"/><Relationship Id="rId288" Type="http://schemas.openxmlformats.org/officeDocument/2006/relationships/image" Target="../media/image2376.png"/><Relationship Id="rId411" Type="http://schemas.openxmlformats.org/officeDocument/2006/relationships/customXml" Target="../ink/ink2614.xml"/><Relationship Id="rId453" Type="http://schemas.openxmlformats.org/officeDocument/2006/relationships/customXml" Target="../ink/ink2635.xml"/><Relationship Id="rId509" Type="http://schemas.openxmlformats.org/officeDocument/2006/relationships/image" Target="../media/image2480.png"/><Relationship Id="rId106" Type="http://schemas.openxmlformats.org/officeDocument/2006/relationships/image" Target="../media/image2291.png"/><Relationship Id="rId313" Type="http://schemas.openxmlformats.org/officeDocument/2006/relationships/customXml" Target="../ink/ink2564.xml"/><Relationship Id="rId495" Type="http://schemas.openxmlformats.org/officeDocument/2006/relationships/customXml" Target="../ink/ink2656.xml"/><Relationship Id="rId10" Type="http://schemas.openxmlformats.org/officeDocument/2006/relationships/image" Target="../media/image2244.png"/><Relationship Id="rId52" Type="http://schemas.openxmlformats.org/officeDocument/2006/relationships/image" Target="../media/image2265.png"/><Relationship Id="rId94" Type="http://schemas.openxmlformats.org/officeDocument/2006/relationships/image" Target="../media/image2285.png"/><Relationship Id="rId148" Type="http://schemas.openxmlformats.org/officeDocument/2006/relationships/customXml" Target="../ink/ink2480.xml"/><Relationship Id="rId355" Type="http://schemas.openxmlformats.org/officeDocument/2006/relationships/customXml" Target="../ink/ink2586.xml"/><Relationship Id="rId397" Type="http://schemas.openxmlformats.org/officeDocument/2006/relationships/customXml" Target="../ink/ink2607.xml"/><Relationship Id="rId520" Type="http://schemas.openxmlformats.org/officeDocument/2006/relationships/customXml" Target="../ink/ink2669.xml"/><Relationship Id="rId562" Type="http://schemas.openxmlformats.org/officeDocument/2006/relationships/customXml" Target="../ink/ink2690.xml"/><Relationship Id="rId618" Type="http://schemas.openxmlformats.org/officeDocument/2006/relationships/image" Target="../media/image2534.png"/><Relationship Id="rId215" Type="http://schemas.openxmlformats.org/officeDocument/2006/relationships/customXml" Target="../ink/ink2514.xml"/><Relationship Id="rId257" Type="http://schemas.openxmlformats.org/officeDocument/2006/relationships/customXml" Target="../ink/ink2536.xml"/><Relationship Id="rId422" Type="http://schemas.openxmlformats.org/officeDocument/2006/relationships/image" Target="../media/image2439.png"/><Relationship Id="rId464" Type="http://schemas.openxmlformats.org/officeDocument/2006/relationships/image" Target="../media/image2460.png"/><Relationship Id="rId299" Type="http://schemas.openxmlformats.org/officeDocument/2006/relationships/customXml" Target="../ink/ink2557.xml"/><Relationship Id="rId63" Type="http://schemas.openxmlformats.org/officeDocument/2006/relationships/customXml" Target="../ink/ink2435.xml"/><Relationship Id="rId159" Type="http://schemas.openxmlformats.org/officeDocument/2006/relationships/image" Target="../media/image2315.png"/><Relationship Id="rId366" Type="http://schemas.openxmlformats.org/officeDocument/2006/relationships/image" Target="../media/image2414.png"/><Relationship Id="rId573" Type="http://schemas.openxmlformats.org/officeDocument/2006/relationships/image" Target="../media/image2512.png"/><Relationship Id="rId226" Type="http://schemas.openxmlformats.org/officeDocument/2006/relationships/customXml" Target="../ink/ink2520.xml"/><Relationship Id="rId433" Type="http://schemas.openxmlformats.org/officeDocument/2006/relationships/customXml" Target="../ink/ink2625.xml"/><Relationship Id="rId640" Type="http://schemas.openxmlformats.org/officeDocument/2006/relationships/image" Target="../media/image2545.png"/><Relationship Id="rId74" Type="http://schemas.openxmlformats.org/officeDocument/2006/relationships/image" Target="../media/image2275.png"/><Relationship Id="rId377" Type="http://schemas.openxmlformats.org/officeDocument/2006/relationships/customXml" Target="../ink/ink2597.xml"/><Relationship Id="rId500" Type="http://schemas.openxmlformats.org/officeDocument/2006/relationships/image" Target="../media/image2477.png"/><Relationship Id="rId584" Type="http://schemas.openxmlformats.org/officeDocument/2006/relationships/image" Target="../media/image2517.png"/><Relationship Id="rId5" Type="http://schemas.openxmlformats.org/officeDocument/2006/relationships/customXml" Target="../ink/ink2406.xml"/><Relationship Id="rId237" Type="http://schemas.openxmlformats.org/officeDocument/2006/relationships/image" Target="../media/image2211.png"/><Relationship Id="rId444" Type="http://schemas.openxmlformats.org/officeDocument/2006/relationships/image" Target="../media/image2450.png"/><Relationship Id="rId290" Type="http://schemas.openxmlformats.org/officeDocument/2006/relationships/image" Target="../media/image2377.png"/><Relationship Id="rId304" Type="http://schemas.openxmlformats.org/officeDocument/2006/relationships/image" Target="../media/image2384.png"/><Relationship Id="rId388" Type="http://schemas.openxmlformats.org/officeDocument/2006/relationships/image" Target="../media/image2425.png"/><Relationship Id="rId511" Type="http://schemas.openxmlformats.org/officeDocument/2006/relationships/image" Target="../media/image2481.png"/><Relationship Id="rId609" Type="http://schemas.openxmlformats.org/officeDocument/2006/relationships/customXml" Target="../ink/ink2714.xml"/><Relationship Id="rId85" Type="http://schemas.openxmlformats.org/officeDocument/2006/relationships/customXml" Target="../ink/ink2446.xml"/><Relationship Id="rId150" Type="http://schemas.openxmlformats.org/officeDocument/2006/relationships/customXml" Target="../ink/ink2481.xml"/><Relationship Id="rId595" Type="http://schemas.openxmlformats.org/officeDocument/2006/relationships/customXml" Target="../ink/ink2707.xml"/><Relationship Id="rId248" Type="http://schemas.openxmlformats.org/officeDocument/2006/relationships/customXml" Target="../ink/ink2531.xml"/><Relationship Id="rId455" Type="http://schemas.openxmlformats.org/officeDocument/2006/relationships/customXml" Target="../ink/ink2636.xml"/><Relationship Id="rId12" Type="http://schemas.openxmlformats.org/officeDocument/2006/relationships/image" Target="../media/image2245.png"/><Relationship Id="rId108" Type="http://schemas.openxmlformats.org/officeDocument/2006/relationships/image" Target="../media/image880.png"/><Relationship Id="rId315" Type="http://schemas.openxmlformats.org/officeDocument/2006/relationships/customXml" Target="../ink/ink2565.xml"/><Relationship Id="rId522" Type="http://schemas.openxmlformats.org/officeDocument/2006/relationships/customXml" Target="../ink/ink2670.xml"/><Relationship Id="rId96" Type="http://schemas.openxmlformats.org/officeDocument/2006/relationships/image" Target="../media/image2286.png"/><Relationship Id="rId161" Type="http://schemas.openxmlformats.org/officeDocument/2006/relationships/image" Target="../media/image2316.png"/><Relationship Id="rId399" Type="http://schemas.openxmlformats.org/officeDocument/2006/relationships/customXml" Target="../ink/ink2608.xml"/><Relationship Id="rId259" Type="http://schemas.openxmlformats.org/officeDocument/2006/relationships/customXml" Target="../ink/ink2537.xml"/><Relationship Id="rId466" Type="http://schemas.openxmlformats.org/officeDocument/2006/relationships/image" Target="../media/image2461.png"/><Relationship Id="rId23" Type="http://schemas.openxmlformats.org/officeDocument/2006/relationships/customXml" Target="../ink/ink2415.xml"/><Relationship Id="rId119" Type="http://schemas.openxmlformats.org/officeDocument/2006/relationships/customXml" Target="../ink/ink2465.xml"/><Relationship Id="rId326" Type="http://schemas.openxmlformats.org/officeDocument/2006/relationships/image" Target="../media/image2395.png"/><Relationship Id="rId533" Type="http://schemas.openxmlformats.org/officeDocument/2006/relationships/image" Target="../media/image2492.png"/><Relationship Id="rId172" Type="http://schemas.openxmlformats.org/officeDocument/2006/relationships/customXml" Target="../ink/ink2492.xml"/><Relationship Id="rId477" Type="http://schemas.openxmlformats.org/officeDocument/2006/relationships/customXml" Target="../ink/ink2647.xml"/><Relationship Id="rId600" Type="http://schemas.openxmlformats.org/officeDocument/2006/relationships/image" Target="../media/image2525.png"/><Relationship Id="rId337" Type="http://schemas.openxmlformats.org/officeDocument/2006/relationships/customXml" Target="../ink/ink2576.xml"/><Relationship Id="rId34" Type="http://schemas.openxmlformats.org/officeDocument/2006/relationships/image" Target="../media/image2256.png"/><Relationship Id="rId544" Type="http://schemas.openxmlformats.org/officeDocument/2006/relationships/customXml" Target="../ink/ink2681.xml"/><Relationship Id="rId183" Type="http://schemas.openxmlformats.org/officeDocument/2006/relationships/image" Target="../media/image2327.png"/><Relationship Id="rId390" Type="http://schemas.openxmlformats.org/officeDocument/2006/relationships/image" Target="../media/image1782.png"/><Relationship Id="rId404" Type="http://schemas.openxmlformats.org/officeDocument/2006/relationships/image" Target="../media/image2432.png"/><Relationship Id="rId611" Type="http://schemas.openxmlformats.org/officeDocument/2006/relationships/customXml" Target="../ink/ink2715.xml"/><Relationship Id="rId250" Type="http://schemas.openxmlformats.org/officeDocument/2006/relationships/customXml" Target="../ink/ink2532.xml"/><Relationship Id="rId488" Type="http://schemas.openxmlformats.org/officeDocument/2006/relationships/image" Target="../media/image2471.png"/><Relationship Id="rId45" Type="http://schemas.openxmlformats.org/officeDocument/2006/relationships/customXml" Target="../ink/ink2426.xml"/><Relationship Id="rId110" Type="http://schemas.openxmlformats.org/officeDocument/2006/relationships/customXml" Target="../ink/ink2459.xml"/><Relationship Id="rId348" Type="http://schemas.openxmlformats.org/officeDocument/2006/relationships/image" Target="../media/image2405.png"/><Relationship Id="rId555" Type="http://schemas.openxmlformats.org/officeDocument/2006/relationships/image" Target="../media/image2503.png"/><Relationship Id="rId194" Type="http://schemas.openxmlformats.org/officeDocument/2006/relationships/customXml" Target="../ink/ink2503.xml"/><Relationship Id="rId208" Type="http://schemas.openxmlformats.org/officeDocument/2006/relationships/image" Target="../media/image2339.png"/><Relationship Id="rId415" Type="http://schemas.openxmlformats.org/officeDocument/2006/relationships/customXml" Target="../ink/ink2616.xml"/><Relationship Id="rId622" Type="http://schemas.openxmlformats.org/officeDocument/2006/relationships/image" Target="../media/image2536.png"/><Relationship Id="rId261" Type="http://schemas.openxmlformats.org/officeDocument/2006/relationships/customXml" Target="../ink/ink2538.xml"/><Relationship Id="rId499" Type="http://schemas.openxmlformats.org/officeDocument/2006/relationships/customXml" Target="../ink/ink2658.xml"/><Relationship Id="rId56" Type="http://schemas.openxmlformats.org/officeDocument/2006/relationships/image" Target="../media/image2267.png"/><Relationship Id="rId359" Type="http://schemas.openxmlformats.org/officeDocument/2006/relationships/customXml" Target="../ink/ink2588.xml"/><Relationship Id="rId566" Type="http://schemas.openxmlformats.org/officeDocument/2006/relationships/customXml" Target="../ink/ink2692.xml"/><Relationship Id="rId121" Type="http://schemas.openxmlformats.org/officeDocument/2006/relationships/customXml" Target="../ink/ink2466.xml"/><Relationship Id="rId219" Type="http://schemas.openxmlformats.org/officeDocument/2006/relationships/image" Target="../media/image2344.png"/><Relationship Id="rId426" Type="http://schemas.openxmlformats.org/officeDocument/2006/relationships/image" Target="../media/image2441.png"/><Relationship Id="rId633" Type="http://schemas.openxmlformats.org/officeDocument/2006/relationships/customXml" Target="../ink/ink2726.xml"/><Relationship Id="rId67" Type="http://schemas.openxmlformats.org/officeDocument/2006/relationships/customXml" Target="../ink/ink2437.xml"/><Relationship Id="rId272" Type="http://schemas.openxmlformats.org/officeDocument/2006/relationships/image" Target="../media/image2368.png"/><Relationship Id="rId577" Type="http://schemas.openxmlformats.org/officeDocument/2006/relationships/customXml" Target="../ink/ink2698.xml"/><Relationship Id="rId132" Type="http://schemas.openxmlformats.org/officeDocument/2006/relationships/customXml" Target="../ink/ink2472.xml"/><Relationship Id="rId437" Type="http://schemas.openxmlformats.org/officeDocument/2006/relationships/customXml" Target="../ink/ink2627.xml"/><Relationship Id="rId644" Type="http://schemas.openxmlformats.org/officeDocument/2006/relationships/image" Target="../media/image2547.png"/><Relationship Id="rId283" Type="http://schemas.openxmlformats.org/officeDocument/2006/relationships/customXml" Target="../ink/ink2549.xml"/><Relationship Id="rId490" Type="http://schemas.openxmlformats.org/officeDocument/2006/relationships/image" Target="../media/image2472.png"/><Relationship Id="rId504" Type="http://schemas.openxmlformats.org/officeDocument/2006/relationships/customXml" Target="../ink/ink2661.xml"/><Relationship Id="rId78" Type="http://schemas.openxmlformats.org/officeDocument/2006/relationships/image" Target="../media/image2277.png"/><Relationship Id="rId143" Type="http://schemas.openxmlformats.org/officeDocument/2006/relationships/image" Target="../media/image2306.png"/><Relationship Id="rId350" Type="http://schemas.openxmlformats.org/officeDocument/2006/relationships/image" Target="../media/image1031.png"/><Relationship Id="rId588" Type="http://schemas.openxmlformats.org/officeDocument/2006/relationships/image" Target="../media/image2519.png"/><Relationship Id="rId9" Type="http://schemas.openxmlformats.org/officeDocument/2006/relationships/customXml" Target="../ink/ink2408.xml"/><Relationship Id="rId210" Type="http://schemas.openxmlformats.org/officeDocument/2006/relationships/image" Target="../media/image2340.png"/><Relationship Id="rId448" Type="http://schemas.openxmlformats.org/officeDocument/2006/relationships/image" Target="../media/image2452.png"/><Relationship Id="rId294" Type="http://schemas.openxmlformats.org/officeDocument/2006/relationships/image" Target="../media/image2379.png"/><Relationship Id="rId308" Type="http://schemas.openxmlformats.org/officeDocument/2006/relationships/image" Target="../media/image2386.png"/><Relationship Id="rId515" Type="http://schemas.openxmlformats.org/officeDocument/2006/relationships/image" Target="../media/image2483.png"/><Relationship Id="rId89" Type="http://schemas.openxmlformats.org/officeDocument/2006/relationships/customXml" Target="../ink/ink2448.xml"/><Relationship Id="rId154" Type="http://schemas.openxmlformats.org/officeDocument/2006/relationships/customXml" Target="../ink/ink2483.xml"/><Relationship Id="rId361" Type="http://schemas.openxmlformats.org/officeDocument/2006/relationships/customXml" Target="../ink/ink2589.xml"/><Relationship Id="rId599" Type="http://schemas.openxmlformats.org/officeDocument/2006/relationships/customXml" Target="../ink/ink27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0.png"/><Relationship Id="rId2" Type="http://schemas.openxmlformats.org/officeDocument/2006/relationships/image" Target="../media/image38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10.png"/><Relationship Id="rId5" Type="http://schemas.openxmlformats.org/officeDocument/2006/relationships/image" Target="../media/image4610.png"/><Relationship Id="rId4" Type="http://schemas.openxmlformats.org/officeDocument/2006/relationships/image" Target="../media/image45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Mathematics for Analytics and Finance</a:t>
            </a: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350" b="1" dirty="0"/>
              <a:t>Sami Najafi</a:t>
            </a:r>
          </a:p>
          <a:p>
            <a:pPr>
              <a:lnSpc>
                <a:spcPct val="90000"/>
              </a:lnSpc>
            </a:pPr>
            <a:r>
              <a:rPr lang="en-US" sz="900" b="1" dirty="0">
                <a:latin typeface="Franklin Gothic Book" panose="020B0503020102020204" pitchFamily="34" charset="0"/>
              </a:rPr>
              <a:t>MSIS2402/2502</a:t>
            </a:r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endParaRPr lang="en-US" sz="900" dirty="0"/>
          </a:p>
          <a:p>
            <a:pPr>
              <a:lnSpc>
                <a:spcPct val="90000"/>
              </a:lnSpc>
            </a:pPr>
            <a:r>
              <a:rPr lang="en-US" sz="1125" b="1" dirty="0"/>
              <a:t>Module 3</a:t>
            </a:r>
          </a:p>
          <a:p>
            <a:pPr>
              <a:lnSpc>
                <a:spcPct val="90000"/>
              </a:lnSpc>
            </a:pP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96C9F-0FB5-411C-BFC0-E4584B887A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Comparing Numbers and Vectors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8438"/>
            <a:ext cx="7886700" cy="3049250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a = 3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a == pi</a:t>
            </a:r>
            <a:endParaRPr lang="en-US" sz="1100" dirty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FALSE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a != pi </a:t>
            </a:r>
            <a:endParaRPr lang="en-US" sz="1100" dirty="0">
              <a:solidFill>
                <a:srgbClr val="0066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TRUE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a &lt; pi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TRUE</a:t>
            </a:r>
          </a:p>
          <a:p>
            <a:pPr marL="0" indent="0">
              <a:lnSpc>
                <a:spcPct val="75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= c( 3, pi, 4)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 = c(pi, pi, pi)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== w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FALSE TRUE FALSE</a:t>
            </a:r>
          </a:p>
          <a:p>
            <a:pPr marL="0" indent="0">
              <a:lnSpc>
                <a:spcPct val="75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7" y="1458963"/>
            <a:ext cx="6641967" cy="534762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comparison operators compare two values and return TRUE or FALSE.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two vectors, the comparison is component-wise. 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result is a logical vector.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41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872-42E2-41B7-9511-9F63779711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Comparing Numbers and Vectors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66636"/>
            <a:ext cx="7886700" cy="2259274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= c(3,pi,4)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 = c(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pi,pi,pi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!= w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TRUE FALSE TRUE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&lt;= w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TRUE </a:t>
            </a:r>
            <a:r>
              <a:rPr lang="en-US" sz="1100" dirty="0" err="1">
                <a:solidFill>
                  <a:schemeClr val="tx1"/>
                </a:solidFill>
                <a:latin typeface="Courier New" panose="02070309020205020404" pitchFamily="49" charset="0"/>
              </a:rPr>
              <a:t>TRUE</a:t>
            </a: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 FALSE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!= 3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FALSE TRUE </a:t>
            </a:r>
            <a:r>
              <a:rPr lang="en-US" sz="1100" dirty="0" err="1">
                <a:solidFill>
                  <a:schemeClr val="tx1"/>
                </a:solidFill>
                <a:latin typeface="Courier New" panose="02070309020205020404" pitchFamily="49" charset="0"/>
              </a:rPr>
              <a:t>TRUE</a:t>
            </a: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any(v != 3)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TRUE</a:t>
            </a:r>
          </a:p>
          <a:p>
            <a:pPr marL="0" indent="0">
              <a:lnSpc>
                <a:spcPct val="75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79" y="1480438"/>
            <a:ext cx="6641967" cy="996427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any(v == w) Return TRUE if any element of v equals the same element in w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all(v == w) Return TRUE if all element of v equals the same element in w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any(v == num) Return TRUE if any element of v equals the value num 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all(v == num) Return TRUE if all element of v equals the value num</a:t>
            </a:r>
          </a:p>
        </p:txBody>
      </p:sp>
    </p:spTree>
    <p:extLst>
      <p:ext uri="{BB962C8B-B14F-4D97-AF65-F5344CB8AC3E}">
        <p14:creationId xmlns:p14="http://schemas.microsoft.com/office/powerpoint/2010/main" val="404229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879C3-3F1E-4137-9E39-B552059A02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Choosing Vector Elements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77" y="2664112"/>
            <a:ext cx="7886700" cy="2119469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fib = c(0,1,1,2,3,5,8,13,21,34)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fib[6]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05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fib[4:9] 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2 3 5 8 13 21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&gt;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fib[c(1,2,4,8)]</a:t>
            </a: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0 1 2 13</a:t>
            </a: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fib[-1:-5] </a:t>
            </a: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 5 8 13 21 34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19" y="1496312"/>
            <a:ext cx="6641967" cy="996427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[a] Select element 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a:b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Select elements a through b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 Select elements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and c.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(-a:-b) or 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(-(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a:b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exclude elements a through b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6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8A6F5A-0E37-4623-B271-6E8A10F29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More Complex Element Selections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77" y="2336342"/>
            <a:ext cx="7886700" cy="2807158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fib = c(0,1,1,2,3,5,8,13,21,34)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fib[fib &lt; 10] </a:t>
            </a:r>
            <a:r>
              <a:rPr lang="en-US" sz="1100" dirty="0">
                <a:solidFill>
                  <a:srgbClr val="006600"/>
                </a:solidFill>
                <a:latin typeface="Courier New" panose="02070309020205020404" pitchFamily="49" charset="0"/>
              </a:rPr>
              <a:t># Use that vector to select elements less than 10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0 1 1 2 3 5 8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fib[fib &gt; mean(fib)] </a:t>
            </a:r>
            <a:r>
              <a:rPr lang="en-US" sz="1100" dirty="0">
                <a:solidFill>
                  <a:srgbClr val="006600"/>
                </a:solidFill>
                <a:latin typeface="Courier New" panose="02070309020205020404" pitchFamily="49" charset="0"/>
              </a:rPr>
              <a:t># Use that vector to select elements less than 10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13 21 34</a:t>
            </a: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fib[fib&lt;=5|fib&gt;=21] </a:t>
            </a:r>
            <a:r>
              <a:rPr lang="en-US" sz="1100" dirty="0">
                <a:solidFill>
                  <a:srgbClr val="006600"/>
                </a:solidFill>
                <a:latin typeface="Courier New" panose="02070309020205020404" pitchFamily="49" charset="0"/>
              </a:rPr>
              <a:t># | means “or”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 0 1 1 2 3 5 21 34 </a:t>
            </a: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fib[fib&gt;5&amp;fib&lt;21] </a:t>
            </a:r>
            <a:r>
              <a:rPr lang="en-US" sz="1100" dirty="0">
                <a:solidFill>
                  <a:srgbClr val="006600"/>
                </a:solidFill>
                <a:latin typeface="Courier New" panose="02070309020205020404" pitchFamily="49" charset="0"/>
              </a:rPr>
              <a:t># | means “and”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 8 13</a:t>
            </a: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w=c(1,2,4,3,5,6,8,2,7,0) </a:t>
            </a: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fib[w&gt;5] </a:t>
            </a: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[1] 5 8 21</a:t>
            </a: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41" y="1480438"/>
            <a:ext cx="6641967" cy="765594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a] Select elements that are not greater than a</a:t>
            </a: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a&amp;vec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&lt;=b] Select elements that are between a and b inclusively</a:t>
            </a: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More complex element selections can be coded similarly.</a:t>
            </a:r>
          </a:p>
        </p:txBody>
      </p:sp>
    </p:spTree>
    <p:extLst>
      <p:ext uri="{BB962C8B-B14F-4D97-AF65-F5344CB8AC3E}">
        <p14:creationId xmlns:p14="http://schemas.microsoft.com/office/powerpoint/2010/main" val="121503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BCC95-B6B7-432B-BF0D-22290CFBF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Arithmetic Operations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68779"/>
            <a:ext cx="7886700" cy="2780709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 c(11,12,13,14,15)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 c(1,2,3,4,5)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+ w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12 14 16 18 20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- w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10 10 10 10 10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* w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11 24 39 56 75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 / w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11.000000 6.000000 4.333333 3.500000 3.000000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 ^ v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 4096 1594323 268435456 30517578125</a:t>
            </a: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77" y="1480438"/>
            <a:ext cx="6641967" cy="30392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+, -, *, /, ^: These arithmetic operations are component-wise</a:t>
            </a:r>
          </a:p>
        </p:txBody>
      </p:sp>
    </p:spTree>
    <p:extLst>
      <p:ext uri="{BB962C8B-B14F-4D97-AF65-F5344CB8AC3E}">
        <p14:creationId xmlns:p14="http://schemas.microsoft.com/office/powerpoint/2010/main" val="402808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48407-2804-4AFC-BCCA-847F6B96DC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Arithmetic Operations between a Vector and a Scalar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771" y="1936413"/>
            <a:ext cx="7886700" cy="2776930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 + 2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3 4 5 6 7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 - 2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-1 0 1 2 3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 * 2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2 4 6 8 10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 / 2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0.5 1.0 1.5 2.0 2.5</a:t>
            </a: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 ^ 2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 4 9 16 25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2 ^ w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2 4 8 16 32</a:t>
            </a: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71" y="1456790"/>
            <a:ext cx="6777234" cy="30392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 operation is performed between every vector element and the scalar</a:t>
            </a: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916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3E96-A14D-4761-B700-D3C5045D3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Operation of Functions on Vectors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977" y="1898840"/>
            <a:ext cx="7886700" cy="1854973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w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 2 3 4 5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sqrt(w)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1.000000 1.414214 1.732051 2.000000 2.236068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log(w)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0.0000000 0.6931472 1.0986123 1.3862944 1.6094379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sin(w)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pl-PL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0.8414710 0.9092974 0.1411200 -0.7568025 -0.9589243</a:t>
            </a: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7" y="1495798"/>
            <a:ext cx="6636223" cy="246221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Functions operate on every element. The result is a vector.</a:t>
            </a: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9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60D9-B8F3-4A2C-A675-148D0B21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Matrices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F0DAA585-B257-4894-AE5F-88817A1C9A0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46509" y="2872177"/>
                <a:ext cx="7886700" cy="921153"/>
              </a:xfrm>
              <a:noFill/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en-US" sz="1200" b="1" dirty="0">
                    <a:solidFill>
                      <a:srgbClr val="0000FF"/>
                    </a:solidFill>
                  </a:rPr>
                  <a:t>Row Vector: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 matrix that has exactly one row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b="1" dirty="0">
                    <a:solidFill>
                      <a:srgbClr val="0000FF"/>
                    </a:solidFill>
                  </a:rPr>
                  <a:t>Column Vector: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 matrix that has exactly one column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en-US" sz="1200" b="1" dirty="0">
                    <a:solidFill>
                      <a:srgbClr val="0000FF"/>
                    </a:solidFill>
                  </a:rPr>
                  <a:t>Remark: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Scalars can be treated as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en-US" altLang="en-US" sz="1200" b="1" i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matrices.</a:t>
                </a:r>
              </a:p>
              <a:p>
                <a:pPr marL="0" indent="0">
                  <a:buNone/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28" name="Rectangle 2">
                <a:extLst>
                  <a:ext uri="{FF2B5EF4-FFF2-40B4-BE49-F238E27FC236}">
                    <a16:creationId xmlns:a16="http://schemas.microsoft.com/office/drawing/2014/main" id="{F0DAA585-B257-4894-AE5F-88817A1C9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509" y="2872177"/>
                <a:ext cx="7886700" cy="9211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CB1885-7713-51B9-4978-B0128B5F12A8}"/>
                  </a:ext>
                </a:extLst>
              </p:cNvPr>
              <p:cNvSpPr txBox="1"/>
              <p:nvPr/>
            </p:nvSpPr>
            <p:spPr>
              <a:xfrm>
                <a:off x="635409" y="3956640"/>
                <a:ext cx="7886700" cy="676083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solidFill>
                      <a:srgbClr val="C00000"/>
                    </a:solidFill>
                    <a:latin typeface="Helvetica Light" panose="020B0403020202020204" pitchFamily="34" charset="0"/>
                  </a:rPr>
                  <a:t>Equal Matrices: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smtClean="0">
                        <a:latin typeface="Helvetica Light" panose="020B0403020202020204" pitchFamily="34" charset="0"/>
                      </a:rPr>
                      <m:t>For</m:t>
                    </m:r>
                    <m:r>
                      <m:rPr>
                        <m:nor/>
                      </m:rPr>
                      <a:rPr lang="en-US" sz="1200" smtClean="0">
                        <a:latin typeface="Helvetica Light" panose="020B0403020202020204" pitchFamily="34" charset="0"/>
                      </a:rPr>
                      <m:t> </m:t>
                    </m:r>
                    <m:r>
                      <a:rPr lang="en-US" sz="120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sz="1200">
                        <a:latin typeface="Helvetica Light" panose="020B0403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200">
                        <a:latin typeface="Helvetica Light" panose="020B0403020202020204" pitchFamily="34" charset="0"/>
                      </a:rPr>
                      <m:t>and</m:t>
                    </m:r>
                    <m:r>
                      <m:rPr>
                        <m:nor/>
                      </m:rPr>
                      <a:rPr lang="en-US" sz="1200">
                        <a:latin typeface="Helvetica Light" panose="020B0403020202020204" pitchFamily="34" charset="0"/>
                      </a:rPr>
                      <m:t>  </m:t>
                    </m:r>
                    <m:r>
                      <a:rPr lang="en-US" sz="120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200" dirty="0">
                  <a:latin typeface="Helvetica Light" panose="020B0403020202020204" pitchFamily="34" charset="0"/>
                </a:endParaRPr>
              </a:p>
              <a:p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20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rgbClr val="006600"/>
                          </a:solidFill>
                          <a:latin typeface="Helvetica Light" panose="020B0403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 pitchFamily="34" charset="0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 pitchFamily="34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 pitchFamily="34" charset="0"/>
                        </a:rPr>
                        <m:t>only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 pitchFamily="34" charset="0"/>
                        </a:rPr>
                        <m:t>if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20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 pitchFamily="34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Helvetica Light" panose="020B0403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200" b="0" i="0" smtClean="0">
                          <a:latin typeface="Helvetica Light" panose="020B0403020202020204" pitchFamily="34" charset="0"/>
                        </a:rPr>
                        <m:t>all</m:t>
                      </m:r>
                      <m:r>
                        <m:rPr>
                          <m:nor/>
                        </m:rPr>
                        <a:rPr lang="en-US" sz="1200">
                          <a:latin typeface="Helvetica Light" panose="020B0403020202020204" pitchFamily="34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200" b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200" b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CB1885-7713-51B9-4978-B0128B5F1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9" y="3956640"/>
                <a:ext cx="7886700" cy="676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43BAA241-CC01-53A1-6C1C-0C8CB76C76B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5409" y="1162209"/>
                <a:ext cx="7886700" cy="1579648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altLang="en-US" sz="12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A matrix with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rows and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columns is called an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200" b="1" i="1" dirty="0">
                    <a:solidFill>
                      <a:srgbClr val="0000FF"/>
                    </a:solidFill>
                  </a:rPr>
                  <a:t> matrix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or a</a:t>
                </a:r>
                <a:r>
                  <a:rPr lang="en-US" altLang="en-US" sz="1200" dirty="0"/>
                  <a:t> </a:t>
                </a:r>
                <a:r>
                  <a:rPr lang="en-US" altLang="en-US" sz="1200" b="1" i="1" dirty="0">
                    <a:solidFill>
                      <a:srgbClr val="0000FF"/>
                    </a:solidFill>
                  </a:rPr>
                  <a:t>matrix of size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>
                  <a:lnSpc>
                    <a:spcPct val="25000"/>
                  </a:lnSpc>
                  <a:buFont typeface="Arial" panose="020B0604020202020204" pitchFamily="34" charset="0"/>
                  <a:buNone/>
                </a:pP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1200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...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...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...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...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200" b="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43BAA241-CC01-53A1-6C1C-0C8CB76C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9" y="1162209"/>
                <a:ext cx="7886700" cy="1579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593D81-0013-463F-B45F-29B61B1FAC52}"/>
                  </a:ext>
                </a:extLst>
              </p14:cNvPr>
              <p14:cNvContentPartPr/>
              <p14:nvPr/>
            </p14:nvContentPartPr>
            <p14:xfrm>
              <a:off x="432990" y="183350"/>
              <a:ext cx="57600" cy="33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593D81-0013-463F-B45F-29B61B1FAC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350" y="174350"/>
                <a:ext cx="752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34" name="Ink 1033">
                <a:extLst>
                  <a:ext uri="{FF2B5EF4-FFF2-40B4-BE49-F238E27FC236}">
                    <a16:creationId xmlns:a16="http://schemas.microsoft.com/office/drawing/2014/main" id="{493F5E57-C6BD-468B-B928-A63D96405D47}"/>
                  </a:ext>
                </a:extLst>
              </p14:cNvPr>
              <p14:cNvContentPartPr/>
              <p14:nvPr/>
            </p14:nvContentPartPr>
            <p14:xfrm>
              <a:off x="3999457" y="2419085"/>
              <a:ext cx="175680" cy="115560"/>
            </p14:xfrm>
          </p:contentPart>
        </mc:Choice>
        <mc:Fallback xmlns="">
          <p:pic>
            <p:nvPicPr>
              <p:cNvPr id="1034" name="Ink 1033">
                <a:extLst>
                  <a:ext uri="{FF2B5EF4-FFF2-40B4-BE49-F238E27FC236}">
                    <a16:creationId xmlns:a16="http://schemas.microsoft.com/office/drawing/2014/main" id="{493F5E57-C6BD-468B-B928-A63D96405D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0799" y="2410445"/>
                <a:ext cx="193356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17D6E388-0F8C-4206-9705-701783EC8CD5}"/>
                  </a:ext>
                </a:extLst>
              </p14:cNvPr>
              <p14:cNvContentPartPr/>
              <p14:nvPr/>
            </p14:nvContentPartPr>
            <p14:xfrm>
              <a:off x="3548377" y="704045"/>
              <a:ext cx="51840" cy="38880"/>
            </p14:xfrm>
          </p:contentPart>
        </mc:Choice>
        <mc:Fallback xmlns=""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17D6E388-0F8C-4206-9705-701783EC8C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9737" y="695405"/>
                <a:ext cx="69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F59C1275-4F42-40F7-AE89-9AF8296993F0}"/>
                  </a:ext>
                </a:extLst>
              </p14:cNvPr>
              <p14:cNvContentPartPr/>
              <p14:nvPr/>
            </p14:nvContentPartPr>
            <p14:xfrm>
              <a:off x="3379177" y="649325"/>
              <a:ext cx="88920" cy="105120"/>
            </p14:xfrm>
          </p:contentPart>
        </mc:Choice>
        <mc:Fallback xmlns=""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F59C1275-4F42-40F7-AE89-9AF8296993F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0572" y="640685"/>
                <a:ext cx="106489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4FB700E3-5CCB-4474-90A6-675EE47EE592}"/>
                  </a:ext>
                </a:extLst>
              </p14:cNvPr>
              <p14:cNvContentPartPr/>
              <p14:nvPr/>
            </p14:nvContentPartPr>
            <p14:xfrm>
              <a:off x="3611017" y="1609445"/>
              <a:ext cx="98640" cy="807840"/>
            </p14:xfrm>
          </p:contentPart>
        </mc:Choice>
        <mc:Fallback xmlns=""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4FB700E3-5CCB-4474-90A6-675EE47EE59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02377" y="1600445"/>
                <a:ext cx="116280" cy="82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0B244FCD-BE29-4694-B6BF-A423C7628DFC}"/>
                  </a:ext>
                </a:extLst>
              </p14:cNvPr>
              <p14:cNvContentPartPr/>
              <p14:nvPr/>
            </p14:nvContentPartPr>
            <p14:xfrm>
              <a:off x="2738377" y="1699805"/>
              <a:ext cx="119880" cy="7308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0B244FCD-BE29-4694-B6BF-A423C7628D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29737" y="1690805"/>
                <a:ext cx="137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64" name="Ink 1063">
                <a:extLst>
                  <a:ext uri="{FF2B5EF4-FFF2-40B4-BE49-F238E27FC236}">
                    <a16:creationId xmlns:a16="http://schemas.microsoft.com/office/drawing/2014/main" id="{FD1A68E1-0A30-4F7E-8CB8-6D6CF8362D57}"/>
                  </a:ext>
                </a:extLst>
              </p14:cNvPr>
              <p14:cNvContentPartPr/>
              <p14:nvPr/>
            </p14:nvContentPartPr>
            <p14:xfrm>
              <a:off x="2777977" y="1801685"/>
              <a:ext cx="130680" cy="30600"/>
            </p14:xfrm>
          </p:contentPart>
        </mc:Choice>
        <mc:Fallback xmlns="">
          <p:pic>
            <p:nvPicPr>
              <p:cNvPr id="1064" name="Ink 1063">
                <a:extLst>
                  <a:ext uri="{FF2B5EF4-FFF2-40B4-BE49-F238E27FC236}">
                    <a16:creationId xmlns:a16="http://schemas.microsoft.com/office/drawing/2014/main" id="{FD1A68E1-0A30-4F7E-8CB8-6D6CF8362D5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69337" y="1793045"/>
                <a:ext cx="1483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65" name="Ink 1064">
                <a:extLst>
                  <a:ext uri="{FF2B5EF4-FFF2-40B4-BE49-F238E27FC236}">
                    <a16:creationId xmlns:a16="http://schemas.microsoft.com/office/drawing/2014/main" id="{83FEDBC0-D9EE-4359-88BE-6D2FBD798FD7}"/>
                  </a:ext>
                </a:extLst>
              </p14:cNvPr>
              <p14:cNvContentPartPr/>
              <p14:nvPr/>
            </p14:nvContentPartPr>
            <p14:xfrm>
              <a:off x="2968057" y="1692965"/>
              <a:ext cx="389520" cy="117000"/>
            </p14:xfrm>
          </p:contentPart>
        </mc:Choice>
        <mc:Fallback xmlns="">
          <p:pic>
            <p:nvPicPr>
              <p:cNvPr id="1065" name="Ink 1064">
                <a:extLst>
                  <a:ext uri="{FF2B5EF4-FFF2-40B4-BE49-F238E27FC236}">
                    <a16:creationId xmlns:a16="http://schemas.microsoft.com/office/drawing/2014/main" id="{83FEDBC0-D9EE-4359-88BE-6D2FBD798FD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59057" y="1684325"/>
                <a:ext cx="4071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67" name="Ink 1066">
                <a:extLst>
                  <a:ext uri="{FF2B5EF4-FFF2-40B4-BE49-F238E27FC236}">
                    <a16:creationId xmlns:a16="http://schemas.microsoft.com/office/drawing/2014/main" id="{173E7942-631E-4D9A-9603-D1CD7DC977E9}"/>
                  </a:ext>
                </a:extLst>
              </p14:cNvPr>
              <p14:cNvContentPartPr/>
              <p14:nvPr/>
            </p14:nvContentPartPr>
            <p14:xfrm>
              <a:off x="4407697" y="2650565"/>
              <a:ext cx="1222560" cy="56520"/>
            </p14:xfrm>
          </p:contentPart>
        </mc:Choice>
        <mc:Fallback xmlns="">
          <p:pic>
            <p:nvPicPr>
              <p:cNvPr id="1067" name="Ink 1066">
                <a:extLst>
                  <a:ext uri="{FF2B5EF4-FFF2-40B4-BE49-F238E27FC236}">
                    <a16:creationId xmlns:a16="http://schemas.microsoft.com/office/drawing/2014/main" id="{173E7942-631E-4D9A-9603-D1CD7DC977E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99057" y="2641565"/>
                <a:ext cx="12402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68" name="Ink 1067">
                <a:extLst>
                  <a:ext uri="{FF2B5EF4-FFF2-40B4-BE49-F238E27FC236}">
                    <a16:creationId xmlns:a16="http://schemas.microsoft.com/office/drawing/2014/main" id="{261B23A5-2028-43F5-9702-AD5527D2B6A7}"/>
                  </a:ext>
                </a:extLst>
              </p14:cNvPr>
              <p14:cNvContentPartPr/>
              <p14:nvPr/>
            </p14:nvContentPartPr>
            <p14:xfrm>
              <a:off x="4886857" y="2843885"/>
              <a:ext cx="62640" cy="55800"/>
            </p14:xfrm>
          </p:contentPart>
        </mc:Choice>
        <mc:Fallback xmlns="">
          <p:pic>
            <p:nvPicPr>
              <p:cNvPr id="1068" name="Ink 1067">
                <a:extLst>
                  <a:ext uri="{FF2B5EF4-FFF2-40B4-BE49-F238E27FC236}">
                    <a16:creationId xmlns:a16="http://schemas.microsoft.com/office/drawing/2014/main" id="{261B23A5-2028-43F5-9702-AD5527D2B6A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77857" y="2834885"/>
                <a:ext cx="802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69" name="Ink 1068">
                <a:extLst>
                  <a:ext uri="{FF2B5EF4-FFF2-40B4-BE49-F238E27FC236}">
                    <a16:creationId xmlns:a16="http://schemas.microsoft.com/office/drawing/2014/main" id="{4ACA1539-4671-4FCB-AC50-ED2EE6D52D29}"/>
                  </a:ext>
                </a:extLst>
              </p14:cNvPr>
              <p14:cNvContentPartPr/>
              <p14:nvPr/>
            </p14:nvContentPartPr>
            <p14:xfrm>
              <a:off x="4857697" y="2953685"/>
              <a:ext cx="122400" cy="5040"/>
            </p14:xfrm>
          </p:contentPart>
        </mc:Choice>
        <mc:Fallback xmlns="">
          <p:pic>
            <p:nvPicPr>
              <p:cNvPr id="1069" name="Ink 1068">
                <a:extLst>
                  <a:ext uri="{FF2B5EF4-FFF2-40B4-BE49-F238E27FC236}">
                    <a16:creationId xmlns:a16="http://schemas.microsoft.com/office/drawing/2014/main" id="{4ACA1539-4671-4FCB-AC50-ED2EE6D52D2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49057" y="2945045"/>
                <a:ext cx="1400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70" name="Ink 1069">
                <a:extLst>
                  <a:ext uri="{FF2B5EF4-FFF2-40B4-BE49-F238E27FC236}">
                    <a16:creationId xmlns:a16="http://schemas.microsoft.com/office/drawing/2014/main" id="{A4E234D9-9707-42BD-9090-7FF29A5633E7}"/>
                  </a:ext>
                </a:extLst>
              </p14:cNvPr>
              <p14:cNvContentPartPr/>
              <p14:nvPr/>
            </p14:nvContentPartPr>
            <p14:xfrm>
              <a:off x="4900897" y="2996885"/>
              <a:ext cx="76320" cy="3960"/>
            </p14:xfrm>
          </p:contentPart>
        </mc:Choice>
        <mc:Fallback xmlns="">
          <p:pic>
            <p:nvPicPr>
              <p:cNvPr id="1070" name="Ink 1069">
                <a:extLst>
                  <a:ext uri="{FF2B5EF4-FFF2-40B4-BE49-F238E27FC236}">
                    <a16:creationId xmlns:a16="http://schemas.microsoft.com/office/drawing/2014/main" id="{A4E234D9-9707-42BD-9090-7FF29A5633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92257" y="2987885"/>
                <a:ext cx="939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76" name="Ink 1075">
                <a:extLst>
                  <a:ext uri="{FF2B5EF4-FFF2-40B4-BE49-F238E27FC236}">
                    <a16:creationId xmlns:a16="http://schemas.microsoft.com/office/drawing/2014/main" id="{30563C91-91F3-4259-B37B-9571BEB33BFF}"/>
                  </a:ext>
                </a:extLst>
              </p14:cNvPr>
              <p14:cNvContentPartPr/>
              <p14:nvPr/>
            </p14:nvContentPartPr>
            <p14:xfrm>
              <a:off x="5709817" y="2950085"/>
              <a:ext cx="33120" cy="67680"/>
            </p14:xfrm>
          </p:contentPart>
        </mc:Choice>
        <mc:Fallback xmlns="">
          <p:pic>
            <p:nvPicPr>
              <p:cNvPr id="1076" name="Ink 1075">
                <a:extLst>
                  <a:ext uri="{FF2B5EF4-FFF2-40B4-BE49-F238E27FC236}">
                    <a16:creationId xmlns:a16="http://schemas.microsoft.com/office/drawing/2014/main" id="{30563C91-91F3-4259-B37B-9571BEB33BF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01177" y="2941445"/>
                <a:ext cx="507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77" name="Ink 1076">
                <a:extLst>
                  <a:ext uri="{FF2B5EF4-FFF2-40B4-BE49-F238E27FC236}">
                    <a16:creationId xmlns:a16="http://schemas.microsoft.com/office/drawing/2014/main" id="{5AFB5CE4-B1F1-4643-B511-EF484AC94D63}"/>
                  </a:ext>
                </a:extLst>
              </p14:cNvPr>
              <p14:cNvContentPartPr/>
              <p14:nvPr/>
            </p14:nvContentPartPr>
            <p14:xfrm>
              <a:off x="5768137" y="3049085"/>
              <a:ext cx="360" cy="360"/>
            </p14:xfrm>
          </p:contentPart>
        </mc:Choice>
        <mc:Fallback xmlns="">
          <p:pic>
            <p:nvPicPr>
              <p:cNvPr id="1077" name="Ink 1076">
                <a:extLst>
                  <a:ext uri="{FF2B5EF4-FFF2-40B4-BE49-F238E27FC236}">
                    <a16:creationId xmlns:a16="http://schemas.microsoft.com/office/drawing/2014/main" id="{5AFB5CE4-B1F1-4643-B511-EF484AC94D6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59137" y="30400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78" name="Ink 1077">
                <a:extLst>
                  <a:ext uri="{FF2B5EF4-FFF2-40B4-BE49-F238E27FC236}">
                    <a16:creationId xmlns:a16="http://schemas.microsoft.com/office/drawing/2014/main" id="{3AA94E84-8292-47B6-89E3-A06740551069}"/>
                  </a:ext>
                </a:extLst>
              </p14:cNvPr>
              <p14:cNvContentPartPr/>
              <p14:nvPr/>
            </p14:nvContentPartPr>
            <p14:xfrm>
              <a:off x="5117617" y="2817965"/>
              <a:ext cx="510120" cy="165600"/>
            </p14:xfrm>
          </p:contentPart>
        </mc:Choice>
        <mc:Fallback xmlns="">
          <p:pic>
            <p:nvPicPr>
              <p:cNvPr id="1078" name="Ink 1077">
                <a:extLst>
                  <a:ext uri="{FF2B5EF4-FFF2-40B4-BE49-F238E27FC236}">
                    <a16:creationId xmlns:a16="http://schemas.microsoft.com/office/drawing/2014/main" id="{3AA94E84-8292-47B6-89E3-A0674055106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08977" y="2808985"/>
                <a:ext cx="527760" cy="183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80" name="Ink 1079">
                <a:extLst>
                  <a:ext uri="{FF2B5EF4-FFF2-40B4-BE49-F238E27FC236}">
                    <a16:creationId xmlns:a16="http://schemas.microsoft.com/office/drawing/2014/main" id="{E9BA0AE4-F49D-47F8-AB8D-4B40AB343947}"/>
                  </a:ext>
                </a:extLst>
              </p14:cNvPr>
              <p14:cNvContentPartPr/>
              <p14:nvPr/>
            </p14:nvContentPartPr>
            <p14:xfrm>
              <a:off x="3913777" y="1423325"/>
              <a:ext cx="1902240" cy="455400"/>
            </p14:xfrm>
          </p:contentPart>
        </mc:Choice>
        <mc:Fallback xmlns="">
          <p:pic>
            <p:nvPicPr>
              <p:cNvPr id="1080" name="Ink 1079">
                <a:extLst>
                  <a:ext uri="{FF2B5EF4-FFF2-40B4-BE49-F238E27FC236}">
                    <a16:creationId xmlns:a16="http://schemas.microsoft.com/office/drawing/2014/main" id="{E9BA0AE4-F49D-47F8-AB8D-4B40AB34394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05135" y="1414325"/>
                <a:ext cx="1919883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21309CDD-4308-49C2-AE82-D281A62F6BA6}"/>
                  </a:ext>
                </a:extLst>
              </p14:cNvPr>
              <p14:cNvContentPartPr/>
              <p14:nvPr/>
            </p14:nvContentPartPr>
            <p14:xfrm>
              <a:off x="3905857" y="335765"/>
              <a:ext cx="306360" cy="204120"/>
            </p14:xfrm>
          </p:contentPart>
        </mc:Choice>
        <mc:Fallback xmlns=""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21309CDD-4308-49C2-AE82-D281A62F6BA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97217" y="326765"/>
                <a:ext cx="324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88" name="Ink 1087">
                <a:extLst>
                  <a:ext uri="{FF2B5EF4-FFF2-40B4-BE49-F238E27FC236}">
                    <a16:creationId xmlns:a16="http://schemas.microsoft.com/office/drawing/2014/main" id="{6F6E5312-DB04-408B-967F-17E23AE94A77}"/>
                  </a:ext>
                </a:extLst>
              </p14:cNvPr>
              <p14:cNvContentPartPr/>
              <p14:nvPr/>
            </p14:nvContentPartPr>
            <p14:xfrm>
              <a:off x="4893697" y="360965"/>
              <a:ext cx="125280" cy="67680"/>
            </p14:xfrm>
          </p:contentPart>
        </mc:Choice>
        <mc:Fallback xmlns="">
          <p:pic>
            <p:nvPicPr>
              <p:cNvPr id="1088" name="Ink 1087">
                <a:extLst>
                  <a:ext uri="{FF2B5EF4-FFF2-40B4-BE49-F238E27FC236}">
                    <a16:creationId xmlns:a16="http://schemas.microsoft.com/office/drawing/2014/main" id="{6F6E5312-DB04-408B-967F-17E23AE94A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84697" y="351965"/>
                <a:ext cx="142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89" name="Ink 1088">
                <a:extLst>
                  <a:ext uri="{FF2B5EF4-FFF2-40B4-BE49-F238E27FC236}">
                    <a16:creationId xmlns:a16="http://schemas.microsoft.com/office/drawing/2014/main" id="{F27EB4FC-51B5-42BB-81F4-AB7B3BDB14A5}"/>
                  </a:ext>
                </a:extLst>
              </p14:cNvPr>
              <p14:cNvContentPartPr/>
              <p14:nvPr/>
            </p14:nvContentPartPr>
            <p14:xfrm>
              <a:off x="4944817" y="292925"/>
              <a:ext cx="360" cy="360"/>
            </p14:xfrm>
          </p:contentPart>
        </mc:Choice>
        <mc:Fallback xmlns="">
          <p:pic>
            <p:nvPicPr>
              <p:cNvPr id="1089" name="Ink 1088">
                <a:extLst>
                  <a:ext uri="{FF2B5EF4-FFF2-40B4-BE49-F238E27FC236}">
                    <a16:creationId xmlns:a16="http://schemas.microsoft.com/office/drawing/2014/main" id="{F27EB4FC-51B5-42BB-81F4-AB7B3BDB14A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35817" y="2842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93" name="Ink 1092">
                <a:extLst>
                  <a:ext uri="{FF2B5EF4-FFF2-40B4-BE49-F238E27FC236}">
                    <a16:creationId xmlns:a16="http://schemas.microsoft.com/office/drawing/2014/main" id="{F89AA57E-02E9-460B-84BF-E3A2E7970769}"/>
                  </a:ext>
                </a:extLst>
              </p14:cNvPr>
              <p14:cNvContentPartPr/>
              <p14:nvPr/>
            </p14:nvContentPartPr>
            <p14:xfrm>
              <a:off x="5526217" y="417125"/>
              <a:ext cx="8280" cy="39960"/>
            </p14:xfrm>
          </p:contentPart>
        </mc:Choice>
        <mc:Fallback xmlns="">
          <p:pic>
            <p:nvPicPr>
              <p:cNvPr id="1093" name="Ink 1092">
                <a:extLst>
                  <a:ext uri="{FF2B5EF4-FFF2-40B4-BE49-F238E27FC236}">
                    <a16:creationId xmlns:a16="http://schemas.microsoft.com/office/drawing/2014/main" id="{F89AA57E-02E9-460B-84BF-E3A2E797076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17217" y="408485"/>
                <a:ext cx="259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94" name="Ink 1093">
                <a:extLst>
                  <a:ext uri="{FF2B5EF4-FFF2-40B4-BE49-F238E27FC236}">
                    <a16:creationId xmlns:a16="http://schemas.microsoft.com/office/drawing/2014/main" id="{AB633712-A062-4ED5-A27C-76F9C85DE166}"/>
                  </a:ext>
                </a:extLst>
              </p14:cNvPr>
              <p14:cNvContentPartPr/>
              <p14:nvPr/>
            </p14:nvContentPartPr>
            <p14:xfrm>
              <a:off x="5551417" y="348005"/>
              <a:ext cx="1800" cy="720"/>
            </p14:xfrm>
          </p:contentPart>
        </mc:Choice>
        <mc:Fallback xmlns="">
          <p:pic>
            <p:nvPicPr>
              <p:cNvPr id="1094" name="Ink 1093">
                <a:extLst>
                  <a:ext uri="{FF2B5EF4-FFF2-40B4-BE49-F238E27FC236}">
                    <a16:creationId xmlns:a16="http://schemas.microsoft.com/office/drawing/2014/main" id="{AB633712-A062-4ED5-A27C-76F9C85DE16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42777" y="339365"/>
                <a:ext cx="194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8" name="Ink 1097">
                <a:extLst>
                  <a:ext uri="{FF2B5EF4-FFF2-40B4-BE49-F238E27FC236}">
                    <a16:creationId xmlns:a16="http://schemas.microsoft.com/office/drawing/2014/main" id="{0CBA3C4A-EB3D-4C84-91A8-15D42B923BE4}"/>
                  </a:ext>
                </a:extLst>
              </p14:cNvPr>
              <p14:cNvContentPartPr/>
              <p14:nvPr/>
            </p14:nvContentPartPr>
            <p14:xfrm>
              <a:off x="5879737" y="378245"/>
              <a:ext cx="74160" cy="101880"/>
            </p14:xfrm>
          </p:contentPart>
        </mc:Choice>
        <mc:Fallback xmlns="">
          <p:pic>
            <p:nvPicPr>
              <p:cNvPr id="1098" name="Ink 1097">
                <a:extLst>
                  <a:ext uri="{FF2B5EF4-FFF2-40B4-BE49-F238E27FC236}">
                    <a16:creationId xmlns:a16="http://schemas.microsoft.com/office/drawing/2014/main" id="{0CBA3C4A-EB3D-4C84-91A8-15D42B923BE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70737" y="369245"/>
                <a:ext cx="9180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99" name="Ink 1098">
                <a:extLst>
                  <a:ext uri="{FF2B5EF4-FFF2-40B4-BE49-F238E27FC236}">
                    <a16:creationId xmlns:a16="http://schemas.microsoft.com/office/drawing/2014/main" id="{61D02E54-BB58-47D8-8658-71FB2A6D4E58}"/>
                  </a:ext>
                </a:extLst>
              </p14:cNvPr>
              <p14:cNvContentPartPr/>
              <p14:nvPr/>
            </p14:nvContentPartPr>
            <p14:xfrm>
              <a:off x="6127417" y="369605"/>
              <a:ext cx="99000" cy="114480"/>
            </p14:xfrm>
          </p:contentPart>
        </mc:Choice>
        <mc:Fallback xmlns="">
          <p:pic>
            <p:nvPicPr>
              <p:cNvPr id="1099" name="Ink 1098">
                <a:extLst>
                  <a:ext uri="{FF2B5EF4-FFF2-40B4-BE49-F238E27FC236}">
                    <a16:creationId xmlns:a16="http://schemas.microsoft.com/office/drawing/2014/main" id="{61D02E54-BB58-47D8-8658-71FB2A6D4E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18777" y="360965"/>
                <a:ext cx="1166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03" name="Ink 1102">
                <a:extLst>
                  <a:ext uri="{FF2B5EF4-FFF2-40B4-BE49-F238E27FC236}">
                    <a16:creationId xmlns:a16="http://schemas.microsoft.com/office/drawing/2014/main" id="{5EDB4815-1831-4222-B349-0F96BDDDEB36}"/>
                  </a:ext>
                </a:extLst>
              </p14:cNvPr>
              <p14:cNvContentPartPr/>
              <p14:nvPr/>
            </p14:nvContentPartPr>
            <p14:xfrm>
              <a:off x="6618097" y="456365"/>
              <a:ext cx="59760" cy="53280"/>
            </p14:xfrm>
          </p:contentPart>
        </mc:Choice>
        <mc:Fallback xmlns="">
          <p:pic>
            <p:nvPicPr>
              <p:cNvPr id="1103" name="Ink 1102">
                <a:extLst>
                  <a:ext uri="{FF2B5EF4-FFF2-40B4-BE49-F238E27FC236}">
                    <a16:creationId xmlns:a16="http://schemas.microsoft.com/office/drawing/2014/main" id="{5EDB4815-1831-4222-B349-0F96BDDDEB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09457" y="447725"/>
                <a:ext cx="774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04" name="Ink 1103">
                <a:extLst>
                  <a:ext uri="{FF2B5EF4-FFF2-40B4-BE49-F238E27FC236}">
                    <a16:creationId xmlns:a16="http://schemas.microsoft.com/office/drawing/2014/main" id="{506F0B1E-F634-4E24-A7C1-6BF74A4A1437}"/>
                  </a:ext>
                </a:extLst>
              </p14:cNvPr>
              <p14:cNvContentPartPr/>
              <p14:nvPr/>
            </p14:nvContentPartPr>
            <p14:xfrm>
              <a:off x="6762097" y="440885"/>
              <a:ext cx="72360" cy="133560"/>
            </p14:xfrm>
          </p:contentPart>
        </mc:Choice>
        <mc:Fallback xmlns="">
          <p:pic>
            <p:nvPicPr>
              <p:cNvPr id="1104" name="Ink 1103">
                <a:extLst>
                  <a:ext uri="{FF2B5EF4-FFF2-40B4-BE49-F238E27FC236}">
                    <a16:creationId xmlns:a16="http://schemas.microsoft.com/office/drawing/2014/main" id="{506F0B1E-F634-4E24-A7C1-6BF74A4A14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53457" y="431885"/>
                <a:ext cx="90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05" name="Ink 1104">
                <a:extLst>
                  <a:ext uri="{FF2B5EF4-FFF2-40B4-BE49-F238E27FC236}">
                    <a16:creationId xmlns:a16="http://schemas.microsoft.com/office/drawing/2014/main" id="{C7A9BA70-B1D8-4F3A-AB44-21BE928B80BF}"/>
                  </a:ext>
                </a:extLst>
              </p14:cNvPr>
              <p14:cNvContentPartPr/>
              <p14:nvPr/>
            </p14:nvContentPartPr>
            <p14:xfrm>
              <a:off x="6832657" y="395885"/>
              <a:ext cx="360" cy="360"/>
            </p14:xfrm>
          </p:contentPart>
        </mc:Choice>
        <mc:Fallback xmlns="">
          <p:pic>
            <p:nvPicPr>
              <p:cNvPr id="1105" name="Ink 1104">
                <a:extLst>
                  <a:ext uri="{FF2B5EF4-FFF2-40B4-BE49-F238E27FC236}">
                    <a16:creationId xmlns:a16="http://schemas.microsoft.com/office/drawing/2014/main" id="{C7A9BA70-B1D8-4F3A-AB44-21BE928B80B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23657" y="38688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08" name="Ink 1107">
                <a:extLst>
                  <a:ext uri="{FF2B5EF4-FFF2-40B4-BE49-F238E27FC236}">
                    <a16:creationId xmlns:a16="http://schemas.microsoft.com/office/drawing/2014/main" id="{8FFEB697-F3B4-4748-9044-0393FF0101B1}"/>
                  </a:ext>
                </a:extLst>
              </p14:cNvPr>
              <p14:cNvContentPartPr/>
              <p14:nvPr/>
            </p14:nvContentPartPr>
            <p14:xfrm>
              <a:off x="5489137" y="519725"/>
              <a:ext cx="110880" cy="11160"/>
            </p14:xfrm>
          </p:contentPart>
        </mc:Choice>
        <mc:Fallback xmlns="">
          <p:pic>
            <p:nvPicPr>
              <p:cNvPr id="1108" name="Ink 1107">
                <a:extLst>
                  <a:ext uri="{FF2B5EF4-FFF2-40B4-BE49-F238E27FC236}">
                    <a16:creationId xmlns:a16="http://schemas.microsoft.com/office/drawing/2014/main" id="{8FFEB697-F3B4-4748-9044-0393FF0101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480497" y="510725"/>
                <a:ext cx="1285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09" name="Ink 1108">
                <a:extLst>
                  <a:ext uri="{FF2B5EF4-FFF2-40B4-BE49-F238E27FC236}">
                    <a16:creationId xmlns:a16="http://schemas.microsoft.com/office/drawing/2014/main" id="{9AFFA918-750D-434A-9713-D86350851C1A}"/>
                  </a:ext>
                </a:extLst>
              </p14:cNvPr>
              <p14:cNvContentPartPr/>
              <p14:nvPr/>
            </p14:nvContentPartPr>
            <p14:xfrm>
              <a:off x="5465017" y="559685"/>
              <a:ext cx="135000" cy="9360"/>
            </p14:xfrm>
          </p:contentPart>
        </mc:Choice>
        <mc:Fallback xmlns="">
          <p:pic>
            <p:nvPicPr>
              <p:cNvPr id="1109" name="Ink 1108">
                <a:extLst>
                  <a:ext uri="{FF2B5EF4-FFF2-40B4-BE49-F238E27FC236}">
                    <a16:creationId xmlns:a16="http://schemas.microsoft.com/office/drawing/2014/main" id="{9AFFA918-750D-434A-9713-D86350851C1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456017" y="550685"/>
                <a:ext cx="1526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110" name="Ink 1109">
                <a:extLst>
                  <a:ext uri="{FF2B5EF4-FFF2-40B4-BE49-F238E27FC236}">
                    <a16:creationId xmlns:a16="http://schemas.microsoft.com/office/drawing/2014/main" id="{E111CE4C-61FA-485C-B5E4-689AEED374BE}"/>
                  </a:ext>
                </a:extLst>
              </p14:cNvPr>
              <p14:cNvContentPartPr/>
              <p14:nvPr/>
            </p14:nvContentPartPr>
            <p14:xfrm>
              <a:off x="6707737" y="600005"/>
              <a:ext cx="181080" cy="45360"/>
            </p14:xfrm>
          </p:contentPart>
        </mc:Choice>
        <mc:Fallback xmlns="">
          <p:pic>
            <p:nvPicPr>
              <p:cNvPr id="1110" name="Ink 1109">
                <a:extLst>
                  <a:ext uri="{FF2B5EF4-FFF2-40B4-BE49-F238E27FC236}">
                    <a16:creationId xmlns:a16="http://schemas.microsoft.com/office/drawing/2014/main" id="{E111CE4C-61FA-485C-B5E4-689AEED374B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699080" y="591076"/>
                <a:ext cx="198755" cy="6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111" name="Ink 1110">
                <a:extLst>
                  <a:ext uri="{FF2B5EF4-FFF2-40B4-BE49-F238E27FC236}">
                    <a16:creationId xmlns:a16="http://schemas.microsoft.com/office/drawing/2014/main" id="{1832E6E7-3991-4599-B74C-75472B0A5ACE}"/>
                  </a:ext>
                </a:extLst>
              </p14:cNvPr>
              <p14:cNvContentPartPr/>
              <p14:nvPr/>
            </p14:nvContentPartPr>
            <p14:xfrm>
              <a:off x="6302377" y="346565"/>
              <a:ext cx="255600" cy="142200"/>
            </p14:xfrm>
          </p:contentPart>
        </mc:Choice>
        <mc:Fallback xmlns="">
          <p:pic>
            <p:nvPicPr>
              <p:cNvPr id="1111" name="Ink 1110">
                <a:extLst>
                  <a:ext uri="{FF2B5EF4-FFF2-40B4-BE49-F238E27FC236}">
                    <a16:creationId xmlns:a16="http://schemas.microsoft.com/office/drawing/2014/main" id="{1832E6E7-3991-4599-B74C-75472B0A5AC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293377" y="337565"/>
                <a:ext cx="2732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112" name="Ink 1111">
                <a:extLst>
                  <a:ext uri="{FF2B5EF4-FFF2-40B4-BE49-F238E27FC236}">
                    <a16:creationId xmlns:a16="http://schemas.microsoft.com/office/drawing/2014/main" id="{57EC4654-F428-4A9F-935E-CC6FC910FE49}"/>
                  </a:ext>
                </a:extLst>
              </p14:cNvPr>
              <p14:cNvContentPartPr/>
              <p14:nvPr/>
            </p14:nvContentPartPr>
            <p14:xfrm>
              <a:off x="5684257" y="391205"/>
              <a:ext cx="132480" cy="84600"/>
            </p14:xfrm>
          </p:contentPart>
        </mc:Choice>
        <mc:Fallback xmlns="">
          <p:pic>
            <p:nvPicPr>
              <p:cNvPr id="1112" name="Ink 1111">
                <a:extLst>
                  <a:ext uri="{FF2B5EF4-FFF2-40B4-BE49-F238E27FC236}">
                    <a16:creationId xmlns:a16="http://schemas.microsoft.com/office/drawing/2014/main" id="{57EC4654-F428-4A9F-935E-CC6FC910FE4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675281" y="382205"/>
                <a:ext cx="150072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113" name="Ink 1112">
                <a:extLst>
                  <a:ext uri="{FF2B5EF4-FFF2-40B4-BE49-F238E27FC236}">
                    <a16:creationId xmlns:a16="http://schemas.microsoft.com/office/drawing/2014/main" id="{9A6187BD-563F-4DD7-9D9A-60C03B42C533}"/>
                  </a:ext>
                </a:extLst>
              </p14:cNvPr>
              <p14:cNvContentPartPr/>
              <p14:nvPr/>
            </p14:nvContentPartPr>
            <p14:xfrm>
              <a:off x="5132737" y="364925"/>
              <a:ext cx="268560" cy="85680"/>
            </p14:xfrm>
          </p:contentPart>
        </mc:Choice>
        <mc:Fallback xmlns="">
          <p:pic>
            <p:nvPicPr>
              <p:cNvPr id="1113" name="Ink 1112">
                <a:extLst>
                  <a:ext uri="{FF2B5EF4-FFF2-40B4-BE49-F238E27FC236}">
                    <a16:creationId xmlns:a16="http://schemas.microsoft.com/office/drawing/2014/main" id="{9A6187BD-563F-4DD7-9D9A-60C03B42C53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24097" y="355963"/>
                <a:ext cx="286200" cy="103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114" name="Ink 1113">
                <a:extLst>
                  <a:ext uri="{FF2B5EF4-FFF2-40B4-BE49-F238E27FC236}">
                    <a16:creationId xmlns:a16="http://schemas.microsoft.com/office/drawing/2014/main" id="{E4457526-0566-4136-A8EE-7CDEB4C2A1BE}"/>
                  </a:ext>
                </a:extLst>
              </p14:cNvPr>
              <p14:cNvContentPartPr/>
              <p14:nvPr/>
            </p14:nvContentPartPr>
            <p14:xfrm>
              <a:off x="4353697" y="280685"/>
              <a:ext cx="411840" cy="180720"/>
            </p14:xfrm>
          </p:contentPart>
        </mc:Choice>
        <mc:Fallback xmlns="">
          <p:pic>
            <p:nvPicPr>
              <p:cNvPr id="1114" name="Ink 1113">
                <a:extLst>
                  <a:ext uri="{FF2B5EF4-FFF2-40B4-BE49-F238E27FC236}">
                    <a16:creationId xmlns:a16="http://schemas.microsoft.com/office/drawing/2014/main" id="{E4457526-0566-4136-A8EE-7CDEB4C2A1B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344697" y="272045"/>
                <a:ext cx="4294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115" name="Ink 1114">
                <a:extLst>
                  <a:ext uri="{FF2B5EF4-FFF2-40B4-BE49-F238E27FC236}">
                    <a16:creationId xmlns:a16="http://schemas.microsoft.com/office/drawing/2014/main" id="{6D81206B-839E-44C1-A5B2-E6C47F94644C}"/>
                  </a:ext>
                </a:extLst>
              </p14:cNvPr>
              <p14:cNvContentPartPr/>
              <p14:nvPr/>
            </p14:nvContentPartPr>
            <p14:xfrm>
              <a:off x="3679777" y="563645"/>
              <a:ext cx="748080" cy="354960"/>
            </p14:xfrm>
          </p:contentPart>
        </mc:Choice>
        <mc:Fallback xmlns="">
          <p:pic>
            <p:nvPicPr>
              <p:cNvPr id="1115" name="Ink 1114">
                <a:extLst>
                  <a:ext uri="{FF2B5EF4-FFF2-40B4-BE49-F238E27FC236}">
                    <a16:creationId xmlns:a16="http://schemas.microsoft.com/office/drawing/2014/main" id="{6D81206B-839E-44C1-A5B2-E6C47F94644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70773" y="555005"/>
                <a:ext cx="765728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118" name="Ink 1117">
                <a:extLst>
                  <a:ext uri="{FF2B5EF4-FFF2-40B4-BE49-F238E27FC236}">
                    <a16:creationId xmlns:a16="http://schemas.microsoft.com/office/drawing/2014/main" id="{2B1802F6-8DCE-4C37-9607-6E969F064BA2}"/>
                  </a:ext>
                </a:extLst>
              </p14:cNvPr>
              <p14:cNvContentPartPr/>
              <p14:nvPr/>
            </p14:nvContentPartPr>
            <p14:xfrm>
              <a:off x="6509017" y="2986805"/>
              <a:ext cx="50400" cy="12960"/>
            </p14:xfrm>
          </p:contentPart>
        </mc:Choice>
        <mc:Fallback xmlns="">
          <p:pic>
            <p:nvPicPr>
              <p:cNvPr id="1118" name="Ink 1117">
                <a:extLst>
                  <a:ext uri="{FF2B5EF4-FFF2-40B4-BE49-F238E27FC236}">
                    <a16:creationId xmlns:a16="http://schemas.microsoft.com/office/drawing/2014/main" id="{2B1802F6-8DCE-4C37-9607-6E969F064BA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500377" y="2977805"/>
                <a:ext cx="680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119" name="Ink 1118">
                <a:extLst>
                  <a:ext uri="{FF2B5EF4-FFF2-40B4-BE49-F238E27FC236}">
                    <a16:creationId xmlns:a16="http://schemas.microsoft.com/office/drawing/2014/main" id="{A2946B76-3BF6-4FE1-9B97-64730248191C}"/>
                  </a:ext>
                </a:extLst>
              </p14:cNvPr>
              <p14:cNvContentPartPr/>
              <p14:nvPr/>
            </p14:nvContentPartPr>
            <p14:xfrm>
              <a:off x="6510817" y="2951165"/>
              <a:ext cx="55440" cy="12960"/>
            </p14:xfrm>
          </p:contentPart>
        </mc:Choice>
        <mc:Fallback xmlns="">
          <p:pic>
            <p:nvPicPr>
              <p:cNvPr id="1119" name="Ink 1118">
                <a:extLst>
                  <a:ext uri="{FF2B5EF4-FFF2-40B4-BE49-F238E27FC236}">
                    <a16:creationId xmlns:a16="http://schemas.microsoft.com/office/drawing/2014/main" id="{A2946B76-3BF6-4FE1-9B97-64730248191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502177" y="2942525"/>
                <a:ext cx="730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120" name="Ink 1119">
                <a:extLst>
                  <a:ext uri="{FF2B5EF4-FFF2-40B4-BE49-F238E27FC236}">
                    <a16:creationId xmlns:a16="http://schemas.microsoft.com/office/drawing/2014/main" id="{DAC79C64-FB77-4FF6-84A5-FB39FE4F687D}"/>
                  </a:ext>
                </a:extLst>
              </p14:cNvPr>
              <p14:cNvContentPartPr/>
              <p14:nvPr/>
            </p14:nvContentPartPr>
            <p14:xfrm>
              <a:off x="6653377" y="2873765"/>
              <a:ext cx="80280" cy="169560"/>
            </p14:xfrm>
          </p:contentPart>
        </mc:Choice>
        <mc:Fallback xmlns="">
          <p:pic>
            <p:nvPicPr>
              <p:cNvPr id="1120" name="Ink 1119">
                <a:extLst>
                  <a:ext uri="{FF2B5EF4-FFF2-40B4-BE49-F238E27FC236}">
                    <a16:creationId xmlns:a16="http://schemas.microsoft.com/office/drawing/2014/main" id="{DAC79C64-FB77-4FF6-84A5-FB39FE4F687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644377" y="2865125"/>
                <a:ext cx="979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121" name="Ink 1120">
                <a:extLst>
                  <a:ext uri="{FF2B5EF4-FFF2-40B4-BE49-F238E27FC236}">
                    <a16:creationId xmlns:a16="http://schemas.microsoft.com/office/drawing/2014/main" id="{0CFA3B7E-6851-48B6-930F-E3B0D0D51554}"/>
                  </a:ext>
                </a:extLst>
              </p14:cNvPr>
              <p14:cNvContentPartPr/>
              <p14:nvPr/>
            </p14:nvContentPartPr>
            <p14:xfrm>
              <a:off x="6803497" y="2924525"/>
              <a:ext cx="16920" cy="62640"/>
            </p14:xfrm>
          </p:contentPart>
        </mc:Choice>
        <mc:Fallback xmlns="">
          <p:pic>
            <p:nvPicPr>
              <p:cNvPr id="1121" name="Ink 1120">
                <a:extLst>
                  <a:ext uri="{FF2B5EF4-FFF2-40B4-BE49-F238E27FC236}">
                    <a16:creationId xmlns:a16="http://schemas.microsoft.com/office/drawing/2014/main" id="{0CFA3B7E-6851-48B6-930F-E3B0D0D5155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794857" y="2915885"/>
                <a:ext cx="345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122" name="Ink 1121">
                <a:extLst>
                  <a:ext uri="{FF2B5EF4-FFF2-40B4-BE49-F238E27FC236}">
                    <a16:creationId xmlns:a16="http://schemas.microsoft.com/office/drawing/2014/main" id="{40491988-0047-48BE-BBE6-54B770E6200E}"/>
                  </a:ext>
                </a:extLst>
              </p14:cNvPr>
              <p14:cNvContentPartPr/>
              <p14:nvPr/>
            </p14:nvContentPartPr>
            <p14:xfrm>
              <a:off x="7065937" y="2930645"/>
              <a:ext cx="90000" cy="82080"/>
            </p14:xfrm>
          </p:contentPart>
        </mc:Choice>
        <mc:Fallback xmlns="">
          <p:pic>
            <p:nvPicPr>
              <p:cNvPr id="1122" name="Ink 1121">
                <a:extLst>
                  <a:ext uri="{FF2B5EF4-FFF2-40B4-BE49-F238E27FC236}">
                    <a16:creationId xmlns:a16="http://schemas.microsoft.com/office/drawing/2014/main" id="{40491988-0047-48BE-BBE6-54B770E6200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056937" y="2922005"/>
                <a:ext cx="1076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126" name="Ink 1125">
                <a:extLst>
                  <a:ext uri="{FF2B5EF4-FFF2-40B4-BE49-F238E27FC236}">
                    <a16:creationId xmlns:a16="http://schemas.microsoft.com/office/drawing/2014/main" id="{2BFC23B4-4F37-49F4-8F67-9EFAF3C2483A}"/>
                  </a:ext>
                </a:extLst>
              </p14:cNvPr>
              <p14:cNvContentPartPr/>
              <p14:nvPr/>
            </p14:nvContentPartPr>
            <p14:xfrm>
              <a:off x="6348817" y="2914085"/>
              <a:ext cx="84960" cy="101160"/>
            </p14:xfrm>
          </p:contentPart>
        </mc:Choice>
        <mc:Fallback xmlns="">
          <p:pic>
            <p:nvPicPr>
              <p:cNvPr id="1126" name="Ink 1125">
                <a:extLst>
                  <a:ext uri="{FF2B5EF4-FFF2-40B4-BE49-F238E27FC236}">
                    <a16:creationId xmlns:a16="http://schemas.microsoft.com/office/drawing/2014/main" id="{2BFC23B4-4F37-49F4-8F67-9EFAF3C2483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339817" y="2905085"/>
                <a:ext cx="1026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4F06DE7F-B50B-4936-AE96-F6039E240A75}"/>
                  </a:ext>
                </a:extLst>
              </p14:cNvPr>
              <p14:cNvContentPartPr/>
              <p14:nvPr/>
            </p14:nvContentPartPr>
            <p14:xfrm>
              <a:off x="7850377" y="3093365"/>
              <a:ext cx="46440" cy="7812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4F06DE7F-B50B-4936-AE96-F6039E240A7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841737" y="3084365"/>
                <a:ext cx="640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131" name="Ink 1130">
                <a:extLst>
                  <a:ext uri="{FF2B5EF4-FFF2-40B4-BE49-F238E27FC236}">
                    <a16:creationId xmlns:a16="http://schemas.microsoft.com/office/drawing/2014/main" id="{573AE9F3-3E7A-42DF-B43D-4BA848438BCD}"/>
                  </a:ext>
                </a:extLst>
              </p14:cNvPr>
              <p14:cNvContentPartPr/>
              <p14:nvPr/>
            </p14:nvContentPartPr>
            <p14:xfrm>
              <a:off x="7433857" y="2881685"/>
              <a:ext cx="341280" cy="287280"/>
            </p14:xfrm>
          </p:contentPart>
        </mc:Choice>
        <mc:Fallback xmlns="">
          <p:pic>
            <p:nvPicPr>
              <p:cNvPr id="1131" name="Ink 1130">
                <a:extLst>
                  <a:ext uri="{FF2B5EF4-FFF2-40B4-BE49-F238E27FC236}">
                    <a16:creationId xmlns:a16="http://schemas.microsoft.com/office/drawing/2014/main" id="{573AE9F3-3E7A-42DF-B43D-4BA848438BC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424857" y="2873034"/>
                <a:ext cx="358920" cy="304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36" name="Ink 1135">
                <a:extLst>
                  <a:ext uri="{FF2B5EF4-FFF2-40B4-BE49-F238E27FC236}">
                    <a16:creationId xmlns:a16="http://schemas.microsoft.com/office/drawing/2014/main" id="{8BB0256A-360F-4AA3-8AE6-4922129E0A17}"/>
                  </a:ext>
                </a:extLst>
              </p14:cNvPr>
              <p14:cNvContentPartPr/>
              <p14:nvPr/>
            </p14:nvContentPartPr>
            <p14:xfrm>
              <a:off x="4865977" y="3269405"/>
              <a:ext cx="62640" cy="30960"/>
            </p14:xfrm>
          </p:contentPart>
        </mc:Choice>
        <mc:Fallback xmlns="">
          <p:pic>
            <p:nvPicPr>
              <p:cNvPr id="1136" name="Ink 1135">
                <a:extLst>
                  <a:ext uri="{FF2B5EF4-FFF2-40B4-BE49-F238E27FC236}">
                    <a16:creationId xmlns:a16="http://schemas.microsoft.com/office/drawing/2014/main" id="{8BB0256A-360F-4AA3-8AE6-4922129E0A1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4857337" y="3260508"/>
                <a:ext cx="80280" cy="48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37" name="Ink 1136">
                <a:extLst>
                  <a:ext uri="{FF2B5EF4-FFF2-40B4-BE49-F238E27FC236}">
                    <a16:creationId xmlns:a16="http://schemas.microsoft.com/office/drawing/2014/main" id="{080FA4DE-D90E-407A-B4A2-783FF59309E2}"/>
                  </a:ext>
                </a:extLst>
              </p14:cNvPr>
              <p14:cNvContentPartPr/>
              <p14:nvPr/>
            </p14:nvContentPartPr>
            <p14:xfrm>
              <a:off x="4713697" y="3226565"/>
              <a:ext cx="69480" cy="83520"/>
            </p14:xfrm>
          </p:contentPart>
        </mc:Choice>
        <mc:Fallback xmlns="">
          <p:pic>
            <p:nvPicPr>
              <p:cNvPr id="1137" name="Ink 1136">
                <a:extLst>
                  <a:ext uri="{FF2B5EF4-FFF2-40B4-BE49-F238E27FC236}">
                    <a16:creationId xmlns:a16="http://schemas.microsoft.com/office/drawing/2014/main" id="{080FA4DE-D90E-407A-B4A2-783FF59309E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705057" y="3217565"/>
                <a:ext cx="871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138" name="Ink 1137">
                <a:extLst>
                  <a:ext uri="{FF2B5EF4-FFF2-40B4-BE49-F238E27FC236}">
                    <a16:creationId xmlns:a16="http://schemas.microsoft.com/office/drawing/2014/main" id="{933AAB57-7009-4D55-8F40-5C6D786BB64A}"/>
                  </a:ext>
                </a:extLst>
              </p14:cNvPr>
              <p14:cNvContentPartPr/>
              <p14:nvPr/>
            </p14:nvContentPartPr>
            <p14:xfrm>
              <a:off x="5056057" y="3102725"/>
              <a:ext cx="115200" cy="407520"/>
            </p14:xfrm>
          </p:contentPart>
        </mc:Choice>
        <mc:Fallback xmlns="">
          <p:pic>
            <p:nvPicPr>
              <p:cNvPr id="1138" name="Ink 1137">
                <a:extLst>
                  <a:ext uri="{FF2B5EF4-FFF2-40B4-BE49-F238E27FC236}">
                    <a16:creationId xmlns:a16="http://schemas.microsoft.com/office/drawing/2014/main" id="{933AAB57-7009-4D55-8F40-5C6D786BB64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047057" y="3094085"/>
                <a:ext cx="13284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144" name="Ink 1143">
                <a:extLst>
                  <a:ext uri="{FF2B5EF4-FFF2-40B4-BE49-F238E27FC236}">
                    <a16:creationId xmlns:a16="http://schemas.microsoft.com/office/drawing/2014/main" id="{8BEC1BC7-986F-4A20-B35A-C8096887276A}"/>
                  </a:ext>
                </a:extLst>
              </p14:cNvPr>
              <p14:cNvContentPartPr/>
              <p14:nvPr/>
            </p14:nvContentPartPr>
            <p14:xfrm>
              <a:off x="5264497" y="3121085"/>
              <a:ext cx="223560" cy="408600"/>
            </p14:xfrm>
          </p:contentPart>
        </mc:Choice>
        <mc:Fallback xmlns="">
          <p:pic>
            <p:nvPicPr>
              <p:cNvPr id="1144" name="Ink 1143">
                <a:extLst>
                  <a:ext uri="{FF2B5EF4-FFF2-40B4-BE49-F238E27FC236}">
                    <a16:creationId xmlns:a16="http://schemas.microsoft.com/office/drawing/2014/main" id="{8BEC1BC7-986F-4A20-B35A-C8096887276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255497" y="3112445"/>
                <a:ext cx="2412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150" name="Ink 1149">
                <a:extLst>
                  <a:ext uri="{FF2B5EF4-FFF2-40B4-BE49-F238E27FC236}">
                    <a16:creationId xmlns:a16="http://schemas.microsoft.com/office/drawing/2014/main" id="{349405E1-DBCF-4348-8C83-A1B26E3123FD}"/>
                  </a:ext>
                </a:extLst>
              </p14:cNvPr>
              <p14:cNvContentPartPr/>
              <p14:nvPr/>
            </p14:nvContentPartPr>
            <p14:xfrm>
              <a:off x="5920777" y="3566765"/>
              <a:ext cx="10800" cy="86400"/>
            </p14:xfrm>
          </p:contentPart>
        </mc:Choice>
        <mc:Fallback xmlns="">
          <p:pic>
            <p:nvPicPr>
              <p:cNvPr id="1150" name="Ink 1149">
                <a:extLst>
                  <a:ext uri="{FF2B5EF4-FFF2-40B4-BE49-F238E27FC236}">
                    <a16:creationId xmlns:a16="http://schemas.microsoft.com/office/drawing/2014/main" id="{349405E1-DBCF-4348-8C83-A1B26E3123F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912137" y="3557765"/>
                <a:ext cx="284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151" name="Ink 1150">
                <a:extLst>
                  <a:ext uri="{FF2B5EF4-FFF2-40B4-BE49-F238E27FC236}">
                    <a16:creationId xmlns:a16="http://schemas.microsoft.com/office/drawing/2014/main" id="{85C7FDAD-5235-4EEF-9DC2-AD6085E86D6A}"/>
                  </a:ext>
                </a:extLst>
              </p14:cNvPr>
              <p14:cNvContentPartPr/>
              <p14:nvPr/>
            </p14:nvContentPartPr>
            <p14:xfrm>
              <a:off x="5677777" y="3525365"/>
              <a:ext cx="169560" cy="89640"/>
            </p14:xfrm>
          </p:contentPart>
        </mc:Choice>
        <mc:Fallback xmlns="">
          <p:pic>
            <p:nvPicPr>
              <p:cNvPr id="1151" name="Ink 1150">
                <a:extLst>
                  <a:ext uri="{FF2B5EF4-FFF2-40B4-BE49-F238E27FC236}">
                    <a16:creationId xmlns:a16="http://schemas.microsoft.com/office/drawing/2014/main" id="{85C7FDAD-5235-4EEF-9DC2-AD6085E86D6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669137" y="3516365"/>
                <a:ext cx="1872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152" name="Ink 1151">
                <a:extLst>
                  <a:ext uri="{FF2B5EF4-FFF2-40B4-BE49-F238E27FC236}">
                    <a16:creationId xmlns:a16="http://schemas.microsoft.com/office/drawing/2014/main" id="{4EF12998-1D66-4EAC-BBE3-1A9FC5D1B9FD}"/>
                  </a:ext>
                </a:extLst>
              </p14:cNvPr>
              <p14:cNvContentPartPr/>
              <p14:nvPr/>
            </p14:nvContentPartPr>
            <p14:xfrm>
              <a:off x="5575537" y="3502325"/>
              <a:ext cx="29520" cy="52920"/>
            </p14:xfrm>
          </p:contentPart>
        </mc:Choice>
        <mc:Fallback xmlns="">
          <p:pic>
            <p:nvPicPr>
              <p:cNvPr id="1152" name="Ink 1151">
                <a:extLst>
                  <a:ext uri="{FF2B5EF4-FFF2-40B4-BE49-F238E27FC236}">
                    <a16:creationId xmlns:a16="http://schemas.microsoft.com/office/drawing/2014/main" id="{4EF12998-1D66-4EAC-BBE3-1A9FC5D1B9F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566537" y="3493325"/>
                <a:ext cx="471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164" name="Ink 1163">
                <a:extLst>
                  <a:ext uri="{FF2B5EF4-FFF2-40B4-BE49-F238E27FC236}">
                    <a16:creationId xmlns:a16="http://schemas.microsoft.com/office/drawing/2014/main" id="{DCE4C846-2D03-428E-B06E-B2D43089AB5F}"/>
                  </a:ext>
                </a:extLst>
              </p14:cNvPr>
              <p14:cNvContentPartPr/>
              <p14:nvPr/>
            </p14:nvContentPartPr>
            <p14:xfrm>
              <a:off x="5114017" y="3797165"/>
              <a:ext cx="191520" cy="141840"/>
            </p14:xfrm>
          </p:contentPart>
        </mc:Choice>
        <mc:Fallback xmlns="">
          <p:pic>
            <p:nvPicPr>
              <p:cNvPr id="1164" name="Ink 1163">
                <a:extLst>
                  <a:ext uri="{FF2B5EF4-FFF2-40B4-BE49-F238E27FC236}">
                    <a16:creationId xmlns:a16="http://schemas.microsoft.com/office/drawing/2014/main" id="{DCE4C846-2D03-428E-B06E-B2D43089AB5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105034" y="3788525"/>
                <a:ext cx="209127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65" name="Ink 1164">
                <a:extLst>
                  <a:ext uri="{FF2B5EF4-FFF2-40B4-BE49-F238E27FC236}">
                    <a16:creationId xmlns:a16="http://schemas.microsoft.com/office/drawing/2014/main" id="{A4746706-9C09-4383-BF09-A6E5989891BA}"/>
                  </a:ext>
                </a:extLst>
              </p14:cNvPr>
              <p14:cNvContentPartPr/>
              <p14:nvPr/>
            </p14:nvContentPartPr>
            <p14:xfrm>
              <a:off x="4728817" y="3661805"/>
              <a:ext cx="312840" cy="181080"/>
            </p14:xfrm>
          </p:contentPart>
        </mc:Choice>
        <mc:Fallback xmlns="">
          <p:pic>
            <p:nvPicPr>
              <p:cNvPr id="1165" name="Ink 1164">
                <a:extLst>
                  <a:ext uri="{FF2B5EF4-FFF2-40B4-BE49-F238E27FC236}">
                    <a16:creationId xmlns:a16="http://schemas.microsoft.com/office/drawing/2014/main" id="{A4746706-9C09-4383-BF09-A6E5989891B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719817" y="3652805"/>
                <a:ext cx="3304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66" name="Ink 1165">
                <a:extLst>
                  <a:ext uri="{FF2B5EF4-FFF2-40B4-BE49-F238E27FC236}">
                    <a16:creationId xmlns:a16="http://schemas.microsoft.com/office/drawing/2014/main" id="{1829DB16-3BC6-460B-8F57-A347A82EA2EB}"/>
                  </a:ext>
                </a:extLst>
              </p14:cNvPr>
              <p14:cNvContentPartPr/>
              <p14:nvPr/>
            </p14:nvContentPartPr>
            <p14:xfrm>
              <a:off x="4543417" y="3729485"/>
              <a:ext cx="69840" cy="47880"/>
            </p14:xfrm>
          </p:contentPart>
        </mc:Choice>
        <mc:Fallback xmlns="">
          <p:pic>
            <p:nvPicPr>
              <p:cNvPr id="1166" name="Ink 1165">
                <a:extLst>
                  <a:ext uri="{FF2B5EF4-FFF2-40B4-BE49-F238E27FC236}">
                    <a16:creationId xmlns:a16="http://schemas.microsoft.com/office/drawing/2014/main" id="{1829DB16-3BC6-460B-8F57-A347A82EA2E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534777" y="3720552"/>
                <a:ext cx="87480" cy="65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167" name="Ink 1166">
                <a:extLst>
                  <a:ext uri="{FF2B5EF4-FFF2-40B4-BE49-F238E27FC236}">
                    <a16:creationId xmlns:a16="http://schemas.microsoft.com/office/drawing/2014/main" id="{00BD073F-1E02-4179-8A5D-27EDBF116A9E}"/>
                  </a:ext>
                </a:extLst>
              </p14:cNvPr>
              <p14:cNvContentPartPr/>
              <p14:nvPr/>
            </p14:nvContentPartPr>
            <p14:xfrm>
              <a:off x="4365217" y="3666125"/>
              <a:ext cx="88200" cy="108360"/>
            </p14:xfrm>
          </p:contentPart>
        </mc:Choice>
        <mc:Fallback xmlns="">
          <p:pic>
            <p:nvPicPr>
              <p:cNvPr id="1167" name="Ink 1166">
                <a:extLst>
                  <a:ext uri="{FF2B5EF4-FFF2-40B4-BE49-F238E27FC236}">
                    <a16:creationId xmlns:a16="http://schemas.microsoft.com/office/drawing/2014/main" id="{00BD073F-1E02-4179-8A5D-27EDBF116A9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356542" y="3657485"/>
                <a:ext cx="105912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168" name="Ink 1167">
                <a:extLst>
                  <a:ext uri="{FF2B5EF4-FFF2-40B4-BE49-F238E27FC236}">
                    <a16:creationId xmlns:a16="http://schemas.microsoft.com/office/drawing/2014/main" id="{7D754A07-C8F6-436C-9248-D3EF51923039}"/>
                  </a:ext>
                </a:extLst>
              </p14:cNvPr>
              <p14:cNvContentPartPr/>
              <p14:nvPr/>
            </p14:nvContentPartPr>
            <p14:xfrm>
              <a:off x="2434537" y="4232045"/>
              <a:ext cx="126720" cy="5400"/>
            </p14:xfrm>
          </p:contentPart>
        </mc:Choice>
        <mc:Fallback xmlns="">
          <p:pic>
            <p:nvPicPr>
              <p:cNvPr id="1168" name="Ink 1167">
                <a:extLst>
                  <a:ext uri="{FF2B5EF4-FFF2-40B4-BE49-F238E27FC236}">
                    <a16:creationId xmlns:a16="http://schemas.microsoft.com/office/drawing/2014/main" id="{7D754A07-C8F6-436C-9248-D3EF5192303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425537" y="4223045"/>
                <a:ext cx="1443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169" name="Ink 1168">
                <a:extLst>
                  <a:ext uri="{FF2B5EF4-FFF2-40B4-BE49-F238E27FC236}">
                    <a16:creationId xmlns:a16="http://schemas.microsoft.com/office/drawing/2014/main" id="{CAF78740-E857-4E9C-8765-B1790B28654A}"/>
                  </a:ext>
                </a:extLst>
              </p14:cNvPr>
              <p14:cNvContentPartPr/>
              <p14:nvPr/>
            </p14:nvContentPartPr>
            <p14:xfrm>
              <a:off x="2456497" y="4270925"/>
              <a:ext cx="88560" cy="3240"/>
            </p14:xfrm>
          </p:contentPart>
        </mc:Choice>
        <mc:Fallback xmlns="">
          <p:pic>
            <p:nvPicPr>
              <p:cNvPr id="1169" name="Ink 1168">
                <a:extLst>
                  <a:ext uri="{FF2B5EF4-FFF2-40B4-BE49-F238E27FC236}">
                    <a16:creationId xmlns:a16="http://schemas.microsoft.com/office/drawing/2014/main" id="{CAF78740-E857-4E9C-8765-B1790B28654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447497" y="4262285"/>
                <a:ext cx="1062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172" name="Ink 1171">
                <a:extLst>
                  <a:ext uri="{FF2B5EF4-FFF2-40B4-BE49-F238E27FC236}">
                    <a16:creationId xmlns:a16="http://schemas.microsoft.com/office/drawing/2014/main" id="{ADC292C6-16AF-49C0-8ADD-549B6297F373}"/>
                  </a:ext>
                </a:extLst>
              </p14:cNvPr>
              <p14:cNvContentPartPr/>
              <p14:nvPr/>
            </p14:nvContentPartPr>
            <p14:xfrm>
              <a:off x="3712177" y="4226285"/>
              <a:ext cx="89640" cy="33840"/>
            </p14:xfrm>
          </p:contentPart>
        </mc:Choice>
        <mc:Fallback xmlns="">
          <p:pic>
            <p:nvPicPr>
              <p:cNvPr id="1172" name="Ink 1171">
                <a:extLst>
                  <a:ext uri="{FF2B5EF4-FFF2-40B4-BE49-F238E27FC236}">
                    <a16:creationId xmlns:a16="http://schemas.microsoft.com/office/drawing/2014/main" id="{ADC292C6-16AF-49C0-8ADD-549B6297F37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703537" y="4217552"/>
                <a:ext cx="107280" cy="516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314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96CD-93EC-4EB6-AF5E-C698C390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CED13-28A9-4386-B576-79093C8C5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0074" y="1115557"/>
                <a:ext cx="8079581" cy="1716940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1"/>
                    </a:solidFill>
                  </a:rPr>
                  <a:t>Consider</a:t>
                </a:r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b="1" dirty="0">
                    <a:solidFill>
                      <a:srgbClr val="0000FF"/>
                    </a:solidFill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C00000"/>
                    </a:solidFill>
                  </a:rPr>
                  <a:t>Zero matrix: </a:t>
                </a:r>
                <a:r>
                  <a:rPr 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1≤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called a zero matrix and denoted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.</a:t>
                </a:r>
                <a:endParaRPr lang="en-US" sz="1200" dirty="0">
                  <a:solidFill>
                    <a:srgbClr val="0000FF"/>
                  </a:solidFill>
                </a:endParaRPr>
              </a:p>
              <a:p>
                <a:pPr marL="0" indent="0">
                  <a:buNone/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Square Matrix: </a:t>
                </a:r>
                <a:r>
                  <a:rPr lang="en-US" alt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2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en-US" sz="1200" dirty="0"/>
                  <a:t> is called a square matrix and sometimes denoted with</a:t>
                </a:r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C00000"/>
                    </a:solidFill>
                  </a:rPr>
                  <a:t>Diagonal Matrix: </a:t>
                </a:r>
                <a:r>
                  <a:rPr lang="en-US" sz="1200" dirty="0">
                    <a:solidFill>
                      <a:schemeClr val="tx1"/>
                    </a:solidFill>
                  </a:rPr>
                  <a:t>A square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is called a diagonal matrix if </a:t>
                </a:r>
                <a:r>
                  <a:rPr lang="en-US" sz="1200" dirty="0"/>
                  <a:t>for all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b="0" dirty="0">
                    <a:solidFill>
                      <a:srgbClr val="006600"/>
                    </a:solidFill>
                  </a:rPr>
                  <a:t>. </a:t>
                </a:r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C00000"/>
                    </a:solidFill>
                  </a:rPr>
                  <a:t>Identity Matrix: </a:t>
                </a:r>
                <a:r>
                  <a:rPr lang="en-US" sz="1200" dirty="0">
                    <a:solidFill>
                      <a:schemeClr val="tx1"/>
                    </a:solidFill>
                  </a:rPr>
                  <a:t>A diagonal matrix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. </a:t>
                </a:r>
                <a:r>
                  <a:rPr lang="en-US" sz="1200" dirty="0">
                    <a:solidFill>
                      <a:schemeClr val="tx1"/>
                    </a:solidFill>
                  </a:rPr>
                  <a:t>It is sometimes denoted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sz="1200" b="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CED13-28A9-4386-B576-79093C8C5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74" y="1115557"/>
                <a:ext cx="8079581" cy="1716940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73D8710-3444-4CC3-8FD8-16B2B048176A}"/>
                  </a:ext>
                </a:extLst>
              </p14:cNvPr>
              <p14:cNvContentPartPr/>
              <p14:nvPr/>
            </p14:nvContentPartPr>
            <p14:xfrm>
              <a:off x="3721177" y="693245"/>
              <a:ext cx="6012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73D8710-3444-4CC3-8FD8-16B2B04817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2177" y="684245"/>
                <a:ext cx="777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E371C7-55BE-4490-8BC6-245ED7D725EB}"/>
                  </a:ext>
                </a:extLst>
              </p14:cNvPr>
              <p14:cNvContentPartPr/>
              <p14:nvPr/>
            </p14:nvContentPartPr>
            <p14:xfrm>
              <a:off x="3733417" y="660845"/>
              <a:ext cx="43560" cy="6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E371C7-55BE-4490-8BC6-245ED7D725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4777" y="652205"/>
                <a:ext cx="612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B9DA1C-8E57-455C-85F3-852962195943}"/>
                  </a:ext>
                </a:extLst>
              </p14:cNvPr>
              <p14:cNvContentPartPr/>
              <p14:nvPr/>
            </p14:nvContentPartPr>
            <p14:xfrm>
              <a:off x="4083697" y="576965"/>
              <a:ext cx="48960" cy="56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B9DA1C-8E57-455C-85F3-8529621959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74697" y="568325"/>
                <a:ext cx="666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0AA1E4-23BC-42FA-A2EB-81EB8CEFCC8F}"/>
                  </a:ext>
                </a:extLst>
              </p14:cNvPr>
              <p14:cNvContentPartPr/>
              <p14:nvPr/>
            </p14:nvContentPartPr>
            <p14:xfrm>
              <a:off x="4091257" y="724565"/>
              <a:ext cx="54000" cy="52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0AA1E4-23BC-42FA-A2EB-81EB8CEFCC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82257" y="715925"/>
                <a:ext cx="71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C8F3B53-2226-4DB8-8D9C-016D9276B004}"/>
                  </a:ext>
                </a:extLst>
              </p14:cNvPr>
              <p14:cNvContentPartPr/>
              <p14:nvPr/>
            </p14:nvContentPartPr>
            <p14:xfrm>
              <a:off x="4102777" y="857765"/>
              <a:ext cx="40680" cy="45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C8F3B53-2226-4DB8-8D9C-016D9276B0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3777" y="849125"/>
                <a:ext cx="583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122BA6B-9E1F-4B74-96B9-B803D33545DD}"/>
                  </a:ext>
                </a:extLst>
              </p14:cNvPr>
              <p14:cNvContentPartPr/>
              <p14:nvPr/>
            </p14:nvContentPartPr>
            <p14:xfrm>
              <a:off x="4733137" y="1007885"/>
              <a:ext cx="61200" cy="66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122BA6B-9E1F-4B74-96B9-B803D33545D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24137" y="998885"/>
                <a:ext cx="788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F54DC84-4AAC-4E26-9DDA-22C9ED1F2F48}"/>
                  </a:ext>
                </a:extLst>
              </p14:cNvPr>
              <p14:cNvContentPartPr/>
              <p14:nvPr/>
            </p14:nvContentPartPr>
            <p14:xfrm>
              <a:off x="4917817" y="813845"/>
              <a:ext cx="84960" cy="1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F54DC84-4AAC-4E26-9DDA-22C9ED1F2F4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09177" y="804845"/>
                <a:ext cx="1026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C5616F9-2B33-4BE7-9201-75B67266D915}"/>
                  </a:ext>
                </a:extLst>
              </p14:cNvPr>
              <p14:cNvContentPartPr/>
              <p14:nvPr/>
            </p14:nvContentPartPr>
            <p14:xfrm>
              <a:off x="4933297" y="763805"/>
              <a:ext cx="69840" cy="15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C5616F9-2B33-4BE7-9201-75B67266D91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4297" y="754805"/>
                <a:ext cx="874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A56B09B-940D-4102-B067-A8CD0BAFA1D9}"/>
                  </a:ext>
                </a:extLst>
              </p14:cNvPr>
              <p14:cNvContentPartPr/>
              <p14:nvPr/>
            </p14:nvContentPartPr>
            <p14:xfrm>
              <a:off x="4537657" y="975485"/>
              <a:ext cx="130680" cy="83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A56B09B-940D-4102-B067-A8CD0BAFA1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28682" y="966485"/>
                <a:ext cx="148272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147513E-692D-4640-9B19-EBF4985F64A2}"/>
                  </a:ext>
                </a:extLst>
              </p14:cNvPr>
              <p14:cNvContentPartPr/>
              <p14:nvPr/>
            </p14:nvContentPartPr>
            <p14:xfrm>
              <a:off x="3926377" y="540245"/>
              <a:ext cx="91080" cy="375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147513E-692D-4640-9B19-EBF4985F64A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17377" y="531245"/>
                <a:ext cx="1087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162E963-1C4C-4771-8D31-C83CED84635B}"/>
                  </a:ext>
                </a:extLst>
              </p14:cNvPr>
              <p14:cNvContentPartPr/>
              <p14:nvPr/>
            </p14:nvContentPartPr>
            <p14:xfrm>
              <a:off x="4273777" y="519725"/>
              <a:ext cx="211680" cy="440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162E963-1C4C-4771-8D31-C83CED84635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264777" y="510725"/>
                <a:ext cx="2293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6AFB204-C2F4-4574-81DB-ECA8402AA2C0}"/>
                  </a:ext>
                </a:extLst>
              </p14:cNvPr>
              <p14:cNvContentPartPr/>
              <p14:nvPr/>
            </p14:nvContentPartPr>
            <p14:xfrm>
              <a:off x="3528937" y="610805"/>
              <a:ext cx="86760" cy="91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6AFB204-C2F4-4574-81DB-ECA8402AA2C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19937" y="602165"/>
                <a:ext cx="1044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DC63D22-75C1-42C4-A4CB-870AB646DD5F}"/>
                  </a:ext>
                </a:extLst>
              </p14:cNvPr>
              <p14:cNvContentPartPr/>
              <p14:nvPr/>
            </p14:nvContentPartPr>
            <p14:xfrm>
              <a:off x="7042537" y="1833005"/>
              <a:ext cx="324000" cy="2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DC63D22-75C1-42C4-A4CB-870AB646DD5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33897" y="1824365"/>
                <a:ext cx="3416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833DF30-8F32-4992-823E-D03265B6731A}"/>
                  </a:ext>
                </a:extLst>
              </p14:cNvPr>
              <p14:cNvContentPartPr/>
              <p14:nvPr/>
            </p14:nvContentPartPr>
            <p14:xfrm>
              <a:off x="6968737" y="1881965"/>
              <a:ext cx="330480" cy="23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833DF30-8F32-4992-823E-D03265B6731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59737" y="1873325"/>
                <a:ext cx="348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F9FF2E2-916F-4257-A574-F31B67E449AD}"/>
                  </a:ext>
                </a:extLst>
              </p14:cNvPr>
              <p14:cNvContentPartPr/>
              <p14:nvPr/>
            </p14:nvContentPartPr>
            <p14:xfrm>
              <a:off x="5422897" y="839045"/>
              <a:ext cx="54720" cy="68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F9FF2E2-916F-4257-A574-F31B67E449A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14257" y="830045"/>
                <a:ext cx="723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F485743-9CCB-4B16-BF4C-66496716D989}"/>
                  </a:ext>
                </a:extLst>
              </p14:cNvPr>
              <p14:cNvContentPartPr/>
              <p14:nvPr/>
            </p14:nvContentPartPr>
            <p14:xfrm>
              <a:off x="5126617" y="701525"/>
              <a:ext cx="247320" cy="203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F485743-9CCB-4B16-BF4C-66496716D98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17964" y="692541"/>
                <a:ext cx="264986" cy="220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C559163-808C-4B04-AA9D-23BBF34B2785}"/>
                  </a:ext>
                </a:extLst>
              </p14:cNvPr>
              <p14:cNvContentPartPr/>
              <p14:nvPr/>
            </p14:nvContentPartPr>
            <p14:xfrm>
              <a:off x="7451137" y="2130365"/>
              <a:ext cx="41040" cy="73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C559163-808C-4B04-AA9D-23BBF34B278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42421" y="2121365"/>
                <a:ext cx="58836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4F89966-8DEF-4EFB-84C5-E3253725C945}"/>
                  </a:ext>
                </a:extLst>
              </p14:cNvPr>
              <p14:cNvContentPartPr/>
              <p14:nvPr/>
            </p14:nvContentPartPr>
            <p14:xfrm>
              <a:off x="7191937" y="2027405"/>
              <a:ext cx="205200" cy="148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4F89966-8DEF-4EFB-84C5-E3253725C94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82937" y="2018765"/>
                <a:ext cx="2228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FFC331-C256-479D-BA28-37950DEC0B43}"/>
                  </a:ext>
                </a:extLst>
              </p14:cNvPr>
              <p14:cNvContentPartPr/>
              <p14:nvPr/>
            </p14:nvContentPartPr>
            <p14:xfrm>
              <a:off x="7559857" y="2159165"/>
              <a:ext cx="96120" cy="63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FFC331-C256-479D-BA28-37950DEC0B4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51217" y="2150525"/>
                <a:ext cx="1137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AB0C7F6-C8E9-4C53-81F9-C955A224DAB4}"/>
                  </a:ext>
                </a:extLst>
              </p14:cNvPr>
              <p14:cNvContentPartPr/>
              <p14:nvPr/>
            </p14:nvContentPartPr>
            <p14:xfrm>
              <a:off x="7727257" y="2112725"/>
              <a:ext cx="73440" cy="42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AB0C7F6-C8E9-4C53-81F9-C955A224DAB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18617" y="2104085"/>
                <a:ext cx="910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6324A12-637A-4384-96A3-2E85BE5F39B1}"/>
                  </a:ext>
                </a:extLst>
              </p14:cNvPr>
              <p14:cNvContentPartPr/>
              <p14:nvPr/>
            </p14:nvContentPartPr>
            <p14:xfrm>
              <a:off x="7883857" y="2046845"/>
              <a:ext cx="356040" cy="220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6324A12-637A-4384-96A3-2E85BE5F39B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875217" y="2038205"/>
                <a:ext cx="3736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F2B58AA-A89B-445B-AFC5-3E048C6D6B21}"/>
                  </a:ext>
                </a:extLst>
              </p14:cNvPr>
              <p14:cNvContentPartPr/>
              <p14:nvPr/>
            </p14:nvContentPartPr>
            <p14:xfrm>
              <a:off x="7854337" y="3454805"/>
              <a:ext cx="1039320" cy="6775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F2B58AA-A89B-445B-AFC5-3E048C6D6B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45340" y="3446160"/>
                <a:ext cx="1056954" cy="695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7BB7CD9-138B-4949-AA3D-C60BD857656E}"/>
                  </a:ext>
                </a:extLst>
              </p14:cNvPr>
              <p14:cNvContentPartPr/>
              <p14:nvPr/>
            </p14:nvContentPartPr>
            <p14:xfrm>
              <a:off x="5935897" y="2415845"/>
              <a:ext cx="460080" cy="19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7BB7CD9-138B-4949-AA3D-C60BD857656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926897" y="2407205"/>
                <a:ext cx="4777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1ED1E9A-91D8-4EFF-9A88-DEE82DBF2310}"/>
                  </a:ext>
                </a:extLst>
              </p14:cNvPr>
              <p14:cNvContentPartPr/>
              <p14:nvPr/>
            </p14:nvContentPartPr>
            <p14:xfrm>
              <a:off x="5990977" y="2474165"/>
              <a:ext cx="362520" cy="4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1ED1E9A-91D8-4EFF-9A88-DEE82DBF231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982337" y="2465165"/>
                <a:ext cx="3801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C5BF149-41BF-492F-A49C-A265DAA4FC96}"/>
                  </a:ext>
                </a:extLst>
              </p14:cNvPr>
              <p14:cNvContentPartPr/>
              <p14:nvPr/>
            </p14:nvContentPartPr>
            <p14:xfrm>
              <a:off x="6879097" y="2318645"/>
              <a:ext cx="1347480" cy="1053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C5BF149-41BF-492F-A49C-A265DAA4FC9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870457" y="2310002"/>
                <a:ext cx="1365120" cy="1071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34AF1B0-1E5A-440E-B59E-57E135CBD042}"/>
                  </a:ext>
                </a:extLst>
              </p14:cNvPr>
              <p14:cNvContentPartPr/>
              <p14:nvPr/>
            </p14:nvContentPartPr>
            <p14:xfrm>
              <a:off x="1193977" y="3004805"/>
              <a:ext cx="246600" cy="133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34AF1B0-1E5A-440E-B59E-57E135CBD04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85337" y="2996165"/>
                <a:ext cx="2642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E7DD457-F719-43FB-9164-8381C3CEBADA}"/>
                  </a:ext>
                </a:extLst>
              </p14:cNvPr>
              <p14:cNvContentPartPr/>
              <p14:nvPr/>
            </p14:nvContentPartPr>
            <p14:xfrm>
              <a:off x="1564057" y="2888885"/>
              <a:ext cx="860400" cy="5482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E7DD457-F719-43FB-9164-8381C3CEBAD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55417" y="2880245"/>
                <a:ext cx="87804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D3D58A3-B0B6-4422-878B-342A68B8FCE4}"/>
                  </a:ext>
                </a:extLst>
              </p14:cNvPr>
              <p14:cNvContentPartPr/>
              <p14:nvPr/>
            </p14:nvContentPartPr>
            <p14:xfrm>
              <a:off x="3416977" y="3122525"/>
              <a:ext cx="71280" cy="55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D3D58A3-B0B6-4422-878B-342A68B8FCE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408337" y="3113885"/>
                <a:ext cx="889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323F01E-A6B2-497B-BA48-298A2827AFAB}"/>
                  </a:ext>
                </a:extLst>
              </p14:cNvPr>
              <p14:cNvContentPartPr/>
              <p14:nvPr/>
            </p14:nvContentPartPr>
            <p14:xfrm>
              <a:off x="2945377" y="3045485"/>
              <a:ext cx="393840" cy="2052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323F01E-A6B2-497B-BA48-298A2827AFA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936385" y="3036845"/>
                <a:ext cx="411464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FF933E6-3C12-45CB-A23F-AD331FBCDF3C}"/>
                  </a:ext>
                </a:extLst>
              </p14:cNvPr>
              <p14:cNvContentPartPr/>
              <p14:nvPr/>
            </p14:nvContentPartPr>
            <p14:xfrm>
              <a:off x="5447377" y="3052685"/>
              <a:ext cx="59760" cy="111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FF933E6-3C12-45CB-A23F-AD331FBCDF3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438737" y="3044045"/>
                <a:ext cx="774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3AA80A82-1663-4EC2-AEC5-42310416C537}"/>
                  </a:ext>
                </a:extLst>
              </p14:cNvPr>
              <p14:cNvContentPartPr/>
              <p14:nvPr/>
            </p14:nvContentPartPr>
            <p14:xfrm>
              <a:off x="5512177" y="3000125"/>
              <a:ext cx="360" cy="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3AA80A82-1663-4EC2-AEC5-42310416C53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503537" y="2991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A76E88C-06DE-44EF-999A-7A16C1D9B63D}"/>
                  </a:ext>
                </a:extLst>
              </p14:cNvPr>
              <p14:cNvContentPartPr/>
              <p14:nvPr/>
            </p14:nvContentPartPr>
            <p14:xfrm>
              <a:off x="5306977" y="3018125"/>
              <a:ext cx="75960" cy="117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A76E88C-06DE-44EF-999A-7A16C1D9B63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298337" y="3009125"/>
                <a:ext cx="936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F2E0F8A-E95A-4028-82C8-87C877EFD6B8}"/>
                  </a:ext>
                </a:extLst>
              </p14:cNvPr>
              <p14:cNvContentPartPr/>
              <p14:nvPr/>
            </p14:nvContentPartPr>
            <p14:xfrm>
              <a:off x="4802977" y="2947925"/>
              <a:ext cx="185760" cy="1767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F2E0F8A-E95A-4028-82C8-87C877EFD6B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793977" y="2938925"/>
                <a:ext cx="2034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35AE3A4-DDAF-4A28-8456-BB660B6C119D}"/>
                  </a:ext>
                </a:extLst>
              </p14:cNvPr>
              <p14:cNvContentPartPr/>
              <p14:nvPr/>
            </p14:nvContentPartPr>
            <p14:xfrm>
              <a:off x="3596977" y="2878445"/>
              <a:ext cx="1089720" cy="5774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35AE3A4-DDAF-4A28-8456-BB660B6C119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587977" y="2869805"/>
                <a:ext cx="110736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1AC3D8B-5C18-47EA-BB6D-01B934AB9231}"/>
                  </a:ext>
                </a:extLst>
              </p14:cNvPr>
              <p14:cNvContentPartPr/>
              <p14:nvPr/>
            </p14:nvContentPartPr>
            <p14:xfrm>
              <a:off x="5057497" y="2950085"/>
              <a:ext cx="188280" cy="1562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1AC3D8B-5C18-47EA-BB6D-01B934AB923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048514" y="2941445"/>
                <a:ext cx="205886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7AAB2EF-5A5E-466E-8355-657C14752916}"/>
                  </a:ext>
                </a:extLst>
              </p14:cNvPr>
              <p14:cNvContentPartPr/>
              <p14:nvPr/>
            </p14:nvContentPartPr>
            <p14:xfrm>
              <a:off x="1386937" y="3735245"/>
              <a:ext cx="73080" cy="504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7AAB2EF-5A5E-466E-8355-657C1475291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378297" y="3726309"/>
                <a:ext cx="90720" cy="67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C133ED8-8F70-4BC4-B655-A6A8C8CFE03A}"/>
                  </a:ext>
                </a:extLst>
              </p14:cNvPr>
              <p14:cNvContentPartPr/>
              <p14:nvPr/>
            </p14:nvContentPartPr>
            <p14:xfrm>
              <a:off x="1219177" y="3683045"/>
              <a:ext cx="81000" cy="103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C133ED8-8F70-4BC4-B655-A6A8C8CFE03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210217" y="3674045"/>
                <a:ext cx="98562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9AD733C-6420-4F6A-A8A4-8ED622792816}"/>
                  </a:ext>
                </a:extLst>
              </p14:cNvPr>
              <p14:cNvContentPartPr/>
              <p14:nvPr/>
            </p14:nvContentPartPr>
            <p14:xfrm>
              <a:off x="1577737" y="3523205"/>
              <a:ext cx="821160" cy="5619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9AD733C-6420-4F6A-A8A4-8ED62279281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569093" y="3514565"/>
                <a:ext cx="838808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5AD7775-5654-40CE-9042-449851F683B2}"/>
                  </a:ext>
                </a:extLst>
              </p14:cNvPr>
              <p14:cNvContentPartPr/>
              <p14:nvPr/>
            </p14:nvContentPartPr>
            <p14:xfrm>
              <a:off x="3124297" y="4005965"/>
              <a:ext cx="42840" cy="414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5AD7775-5654-40CE-9042-449851F683B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115657" y="3996965"/>
                <a:ext cx="60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C63DB0F-DB87-4D5F-9177-CD148575750C}"/>
                  </a:ext>
                </a:extLst>
              </p14:cNvPr>
              <p14:cNvContentPartPr/>
              <p14:nvPr/>
            </p14:nvContentPartPr>
            <p14:xfrm>
              <a:off x="3292417" y="3948365"/>
              <a:ext cx="9000" cy="62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C63DB0F-DB87-4D5F-9177-CD148575750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283417" y="3939365"/>
                <a:ext cx="26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E2C5B2C-890A-4CF9-8347-0AE6B3F782F5}"/>
                  </a:ext>
                </a:extLst>
              </p14:cNvPr>
              <p14:cNvContentPartPr/>
              <p14:nvPr/>
            </p14:nvContentPartPr>
            <p14:xfrm>
              <a:off x="3307897" y="3897965"/>
              <a:ext cx="2520" cy="32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E2C5B2C-890A-4CF9-8347-0AE6B3F782F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299257" y="3889325"/>
                <a:ext cx="201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35727AB-1BFD-4F0A-AAEC-ED98AEC83714}"/>
                  </a:ext>
                </a:extLst>
              </p14:cNvPr>
              <p14:cNvContentPartPr/>
              <p14:nvPr/>
            </p14:nvContentPartPr>
            <p14:xfrm>
              <a:off x="3554497" y="3926405"/>
              <a:ext cx="360" cy="3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35727AB-1BFD-4F0A-AAEC-ED98AEC8371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545857" y="39174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8B956F0E-FC77-4DEC-A330-02B08C81EF4C}"/>
                  </a:ext>
                </a:extLst>
              </p14:cNvPr>
              <p14:cNvContentPartPr/>
              <p14:nvPr/>
            </p14:nvContentPartPr>
            <p14:xfrm>
              <a:off x="2617777" y="3625085"/>
              <a:ext cx="81360" cy="4305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8B956F0E-FC77-4DEC-A330-02B08C81EF4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09137" y="3616445"/>
                <a:ext cx="990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BA69E232-C9D1-40EC-B766-B90B579C573C}"/>
                  </a:ext>
                </a:extLst>
              </p14:cNvPr>
              <p14:cNvContentPartPr/>
              <p14:nvPr/>
            </p14:nvContentPartPr>
            <p14:xfrm>
              <a:off x="3663577" y="3955205"/>
              <a:ext cx="206640" cy="932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BA69E232-C9D1-40EC-B766-B90B579C57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54593" y="3946205"/>
                <a:ext cx="224249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DAB2317A-9BB8-4A8A-A9C1-7A72DE8FECF2}"/>
                  </a:ext>
                </a:extLst>
              </p14:cNvPr>
              <p14:cNvContentPartPr/>
              <p14:nvPr/>
            </p14:nvContentPartPr>
            <p14:xfrm>
              <a:off x="3369457" y="3955925"/>
              <a:ext cx="173520" cy="1245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DAB2317A-9BB8-4A8A-A9C1-7A72DE8FECF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60799" y="3947285"/>
                <a:ext cx="191197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322190B-17FE-4BA0-8063-7BEC70D6E095}"/>
                  </a:ext>
                </a:extLst>
              </p14:cNvPr>
              <p14:cNvContentPartPr/>
              <p14:nvPr/>
            </p14:nvContentPartPr>
            <p14:xfrm>
              <a:off x="2824417" y="3883925"/>
              <a:ext cx="246600" cy="1760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322190B-17FE-4BA0-8063-7BEC70D6E09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15777" y="3874925"/>
                <a:ext cx="2642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8DB1388-A26A-4C5E-94F3-C93FDD1B206C}"/>
                  </a:ext>
                </a:extLst>
              </p14:cNvPr>
              <p14:cNvContentPartPr/>
              <p14:nvPr/>
            </p14:nvContentPartPr>
            <p14:xfrm>
              <a:off x="3122497" y="3669725"/>
              <a:ext cx="192960" cy="1018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8DB1388-A26A-4C5E-94F3-C93FDD1B206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13857" y="3660757"/>
                <a:ext cx="210600" cy="119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23ABE06-8DFC-4B75-9E76-3BEAFB40E9D7}"/>
                  </a:ext>
                </a:extLst>
              </p14:cNvPr>
              <p14:cNvContentPartPr/>
              <p14:nvPr/>
            </p14:nvContentPartPr>
            <p14:xfrm>
              <a:off x="2810377" y="3636245"/>
              <a:ext cx="217440" cy="1594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23ABE06-8DFC-4B75-9E76-3BEAFB40E9D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01377" y="3627245"/>
                <a:ext cx="235080" cy="1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352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A871D-4920-4814-87FE-67F48509CC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Matrix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043826"/>
            <a:ext cx="7886700" cy="988277"/>
          </a:xfrm>
        </p:spPr>
        <p:txBody>
          <a:bodyPr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mat=matrix(c(1,2,3,4),2,2,byrow=1)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mat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[,1] [,2]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[1,]   1   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[2,]   3   4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75000"/>
              </a:lnSpc>
              <a:buNone/>
            </a:pP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1" y="1468173"/>
            <a:ext cx="7279775" cy="534762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Mat=matrix(c(a1,…,an),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=,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=,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byrow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=)</a:t>
            </a:r>
          </a:p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dim(Mat) gives the matrix dimension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610010-4B00-02E4-4782-4F05F08CE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1" y="3683095"/>
            <a:ext cx="7279775" cy="30392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Diagonal Matrix: d=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(c(a1,…,an))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0E558-8884-3CA3-6054-E2CA2F8B2EEF}"/>
              </a:ext>
            </a:extLst>
          </p:cNvPr>
          <p:cNvSpPr txBox="1"/>
          <p:nvPr/>
        </p:nvSpPr>
        <p:spPr>
          <a:xfrm>
            <a:off x="628650" y="409594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(c(1,4,6))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CE0FB92-BF30-2DAB-92FE-E8973E45A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1" y="4400228"/>
            <a:ext cx="7279775" cy="30392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Identity Matrix: I=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CADAB-9E02-D867-D6C1-73DACEB5C63D}"/>
              </a:ext>
            </a:extLst>
          </p:cNvPr>
          <p:cNvSpPr txBox="1"/>
          <p:nvPr/>
        </p:nvSpPr>
        <p:spPr>
          <a:xfrm>
            <a:off x="628650" y="481130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E891D6BC-CA74-6B48-AD50-35489A380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1" y="2967742"/>
            <a:ext cx="7279775" cy="303929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Zero Matrix: z= matrix(0,nrow=,</a:t>
            </a:r>
            <a:r>
              <a:rPr lang="en-US" altLang="en-US" sz="1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EB006-4DDD-EC9F-60B7-B1B889FAD491}"/>
              </a:ext>
            </a:extLst>
          </p:cNvPr>
          <p:cNvSpPr txBox="1"/>
          <p:nvPr/>
        </p:nvSpPr>
        <p:spPr>
          <a:xfrm>
            <a:off x="628651" y="3379122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FR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matrix(0, </a:t>
            </a:r>
            <a:r>
              <a:rPr lang="fr-FR" sz="11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fr-FR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fr-FR" sz="11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fr-FR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6)</a:t>
            </a: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1B3B17-B501-4712-8CFA-BC008C115C63}"/>
                  </a:ext>
                </a:extLst>
              </p14:cNvPr>
              <p14:cNvContentPartPr/>
              <p14:nvPr/>
            </p14:nvContentPartPr>
            <p14:xfrm>
              <a:off x="688537" y="267005"/>
              <a:ext cx="161280" cy="132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1B3B17-B501-4712-8CFA-BC008C115C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537" y="258005"/>
                <a:ext cx="178920" cy="1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643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Matrix Algebra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3C1F-BF4D-465E-B9C6-BCAE2C3A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Matrix Addition and Scalar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6AF5DF8-7CE0-485E-A04B-37B97C217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6515" y="1049250"/>
                <a:ext cx="7886700" cy="983162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For any two matrices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006600"/>
                    </a:solidFill>
                  </a:rPr>
                  <a:t>:     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 sz="1200" b="1" dirty="0">
                    <a:solidFill>
                      <a:srgbClr val="0000FF"/>
                    </a:solidFill>
                  </a:rPr>
                  <a:t>Matrix Addition: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006600"/>
                    </a:solidFill>
                  </a:rPr>
                  <a:t>       </a:t>
                </a:r>
                <a:r>
                  <a:rPr lang="en-US" sz="1200" dirty="0">
                    <a:solidFill>
                      <a:schemeClr val="tx1"/>
                    </a:solidFill>
                  </a:rPr>
                  <a:t>(In R use: </a:t>
                </a:r>
                <a:r>
                  <a:rPr 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A+B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)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 sz="1200" b="1" dirty="0">
                    <a:solidFill>
                      <a:srgbClr val="0000FF"/>
                    </a:solidFill>
                  </a:rPr>
                  <a:t>Scalar Multiplication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sz="1200" i="1" dirty="0"/>
                  <a:t> ,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1200" i="1" dirty="0"/>
                  <a:t>   </a:t>
                </a:r>
                <a:r>
                  <a:rPr lang="en-US" sz="1200" dirty="0">
                    <a:solidFill>
                      <a:schemeClr val="tx1"/>
                    </a:solidFill>
                  </a:rPr>
                  <a:t>(In R use: </a:t>
                </a:r>
                <a:r>
                  <a:rPr 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k*A</a:t>
                </a:r>
                <a:r>
                  <a:rPr lang="en-US" sz="1200" dirty="0">
                    <a:solidFill>
                      <a:schemeClr val="tx1"/>
                    </a:solidFill>
                    <a:latin typeface="Helvetica Light" panose="020B0403020202020204"/>
                  </a:rPr>
                  <a:t> )</a:t>
                </a:r>
              </a:p>
              <a:p>
                <a:pPr marL="0" indent="0" eaLnBrk="1" hangingPunct="1">
                  <a:spcBef>
                    <a:spcPct val="50000"/>
                  </a:spcBef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  <a:p>
                <a:pPr marL="0" indent="0" eaLnBrk="1" hangingPunct="1">
                  <a:spcBef>
                    <a:spcPct val="50000"/>
                  </a:spcBef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  <a:p>
                <a:pPr marL="0" indent="0" eaLnBrk="1" hangingPunct="1">
                  <a:spcBef>
                    <a:spcPct val="50000"/>
                  </a:spcBef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marL="285750" indent="-285750"/>
                <a:endParaRPr lang="en-US" sz="1200" b="1" dirty="0">
                  <a:solidFill>
                    <a:srgbClr val="006600"/>
                  </a:solidFill>
                </a:endParaRPr>
              </a:p>
              <a:p>
                <a:pPr marL="0" indent="0">
                  <a:spcBef>
                    <a:spcPct val="50000"/>
                  </a:spcBef>
                  <a:buNone/>
                </a:pPr>
                <a:endParaRPr lang="en-US" altLang="en-US" sz="1200" b="1" dirty="0">
                  <a:solidFill>
                    <a:srgbClr val="006600"/>
                  </a:solidFill>
                </a:endParaRPr>
              </a:p>
              <a:p>
                <a:pPr marL="0" indent="0">
                  <a:spcBef>
                    <a:spcPct val="50000"/>
                  </a:spcBef>
                  <a:buNone/>
                </a:pPr>
                <a:endParaRPr lang="en-US" altLang="en-US" sz="1200" b="1" dirty="0">
                  <a:solidFill>
                    <a:srgbClr val="006600"/>
                  </a:solidFill>
                </a:endParaRPr>
              </a:p>
              <a:p>
                <a:pPr marL="0" indent="0">
                  <a:spcBef>
                    <a:spcPct val="50000"/>
                  </a:spcBef>
                  <a:buNone/>
                </a:pPr>
                <a:r>
                  <a:rPr lang="en-US" altLang="en-US" sz="1200" b="1" dirty="0">
                    <a:solidFill>
                      <a:sysClr val="windowText" lastClr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6AF5DF8-7CE0-485E-A04B-37B97C217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6515" y="1049250"/>
                <a:ext cx="7886700" cy="983162"/>
              </a:xfrm>
              <a:blipFill>
                <a:blip r:embed="rId2"/>
                <a:stretch>
                  <a:fillRect b="-748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BFFEE-9FDA-FBD7-B415-7E06F545A216}"/>
                  </a:ext>
                </a:extLst>
              </p:cNvPr>
              <p:cNvSpPr txBox="1"/>
              <p:nvPr/>
            </p:nvSpPr>
            <p:spPr>
              <a:xfrm>
                <a:off x="2114342" y="2967434"/>
                <a:ext cx="4343397" cy="1026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−1+1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2+3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0−1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>
                  <a:spcBef>
                    <a:spcPct val="50000"/>
                  </a:spcBef>
                </a:pPr>
                <a:endParaRPr lang="en-US" sz="1200" b="1" dirty="0"/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3×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BFFEE-9FDA-FBD7-B415-7E06F545A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342" y="2967434"/>
                <a:ext cx="4343397" cy="10266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FEA2D2-CB87-4ECD-89E0-0C5A6178D3AB}"/>
                  </a:ext>
                </a:extLst>
              </p14:cNvPr>
              <p14:cNvContentPartPr/>
              <p14:nvPr/>
            </p14:nvContentPartPr>
            <p14:xfrm>
              <a:off x="2701657" y="1615925"/>
              <a:ext cx="130680" cy="31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FEA2D2-CB87-4ECD-89E0-0C5A6178D3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3017" y="1607285"/>
                <a:ext cx="1483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727D440-92FD-474C-8C05-17438AA50869}"/>
                  </a:ext>
                </a:extLst>
              </p14:cNvPr>
              <p14:cNvContentPartPr/>
              <p14:nvPr/>
            </p14:nvContentPartPr>
            <p14:xfrm>
              <a:off x="3073897" y="1622405"/>
              <a:ext cx="110160" cy="2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727D440-92FD-474C-8C05-17438AA508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4897" y="1613405"/>
                <a:ext cx="1278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59DA1FC-3A3C-4AE2-AB34-60248D9B065F}"/>
                  </a:ext>
                </a:extLst>
              </p14:cNvPr>
              <p14:cNvContentPartPr/>
              <p14:nvPr/>
            </p14:nvContentPartPr>
            <p14:xfrm>
              <a:off x="2834137" y="1578485"/>
              <a:ext cx="3600" cy="8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59DA1FC-3A3C-4AE2-AB34-60248D9B06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25497" y="1569845"/>
                <a:ext cx="212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22FCE1-228C-4BB8-A939-9575A2B93E8D}"/>
                  </a:ext>
                </a:extLst>
              </p14:cNvPr>
              <p14:cNvContentPartPr/>
              <p14:nvPr/>
            </p14:nvContentPartPr>
            <p14:xfrm>
              <a:off x="3164977" y="1574525"/>
              <a:ext cx="12240" cy="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22FCE1-228C-4BB8-A939-9575A2B93E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5977" y="1565525"/>
                <a:ext cx="298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3605ACF-4DD4-4635-A083-933231F49EB3}"/>
                  </a:ext>
                </a:extLst>
              </p14:cNvPr>
              <p14:cNvContentPartPr/>
              <p14:nvPr/>
            </p14:nvContentPartPr>
            <p14:xfrm>
              <a:off x="4257937" y="326045"/>
              <a:ext cx="69480" cy="73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3605ACF-4DD4-4635-A083-933231F49E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8937" y="317405"/>
                <a:ext cx="871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EF676BD-09A5-42ED-99F1-660665988C02}"/>
                  </a:ext>
                </a:extLst>
              </p14:cNvPr>
              <p14:cNvContentPartPr/>
              <p14:nvPr/>
            </p14:nvContentPartPr>
            <p14:xfrm>
              <a:off x="4981897" y="152885"/>
              <a:ext cx="198360" cy="409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EF676BD-09A5-42ED-99F1-660665988C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3241" y="144245"/>
                <a:ext cx="216032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63C44E8-ECEC-427C-A348-340B78079282}"/>
                  </a:ext>
                </a:extLst>
              </p14:cNvPr>
              <p14:cNvContentPartPr/>
              <p14:nvPr/>
            </p14:nvContentPartPr>
            <p14:xfrm>
              <a:off x="5220577" y="183485"/>
              <a:ext cx="63360" cy="63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63C44E8-ECEC-427C-A348-340B780792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11577" y="174845"/>
                <a:ext cx="810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B5450E-7C8B-49FD-BD0F-DC5BE85624FB}"/>
                  </a:ext>
                </a:extLst>
              </p14:cNvPr>
              <p14:cNvContentPartPr/>
              <p14:nvPr/>
            </p14:nvContentPartPr>
            <p14:xfrm>
              <a:off x="5319937" y="238205"/>
              <a:ext cx="9000" cy="38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B5450E-7C8B-49FD-BD0F-DC5BE85624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11297" y="229205"/>
                <a:ext cx="266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184E0E7-7AB5-4DCC-BC38-34A392EF23F7}"/>
                  </a:ext>
                </a:extLst>
              </p14:cNvPr>
              <p14:cNvContentPartPr/>
              <p14:nvPr/>
            </p14:nvContentPartPr>
            <p14:xfrm>
              <a:off x="5665897" y="156485"/>
              <a:ext cx="93600" cy="167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184E0E7-7AB5-4DCC-BC38-34A392EF23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57257" y="147485"/>
                <a:ext cx="1112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D783769-BDE4-42D5-B58E-598AD81C316C}"/>
                  </a:ext>
                </a:extLst>
              </p14:cNvPr>
              <p14:cNvContentPartPr/>
              <p14:nvPr/>
            </p14:nvContentPartPr>
            <p14:xfrm>
              <a:off x="5466457" y="188525"/>
              <a:ext cx="140400" cy="113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D783769-BDE4-42D5-B58E-598AD81C31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57480" y="179554"/>
                <a:ext cx="157995" cy="130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DCA20B8-F5E7-427E-925B-D6AEE339797E}"/>
                  </a:ext>
                </a:extLst>
              </p14:cNvPr>
              <p14:cNvContentPartPr/>
              <p14:nvPr/>
            </p14:nvContentPartPr>
            <p14:xfrm>
              <a:off x="5382217" y="232805"/>
              <a:ext cx="47880" cy="44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DCA20B8-F5E7-427E-925B-D6AEE33979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73217" y="224165"/>
                <a:ext cx="655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A8F7D83-9559-4ADD-96A6-8BCF10C987DF}"/>
                  </a:ext>
                </a:extLst>
              </p14:cNvPr>
              <p14:cNvContentPartPr/>
              <p14:nvPr/>
            </p14:nvContentPartPr>
            <p14:xfrm>
              <a:off x="5660857" y="440165"/>
              <a:ext cx="45720" cy="90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A8F7D83-9559-4ADD-96A6-8BCF10C987D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52217" y="431165"/>
                <a:ext cx="633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E507710-E784-406A-BFFD-8F1A426A708F}"/>
                  </a:ext>
                </a:extLst>
              </p14:cNvPr>
              <p14:cNvContentPartPr/>
              <p14:nvPr/>
            </p14:nvContentPartPr>
            <p14:xfrm>
              <a:off x="5748337" y="521165"/>
              <a:ext cx="73440" cy="64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E507710-E784-406A-BFFD-8F1A426A70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39697" y="512165"/>
                <a:ext cx="9108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47DEFCA-8672-4AE1-858D-A3106D65A2F4}"/>
                  </a:ext>
                </a:extLst>
              </p14:cNvPr>
              <p14:cNvContentPartPr/>
              <p14:nvPr/>
            </p14:nvContentPartPr>
            <p14:xfrm>
              <a:off x="5864977" y="203285"/>
              <a:ext cx="110880" cy="405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47DEFCA-8672-4AE1-858D-A3106D65A2F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56337" y="194645"/>
                <a:ext cx="1285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FFBA7DF-4B54-461C-B3D1-6141B38970DC}"/>
                  </a:ext>
                </a:extLst>
              </p14:cNvPr>
              <p14:cNvContentPartPr/>
              <p14:nvPr/>
            </p14:nvContentPartPr>
            <p14:xfrm>
              <a:off x="5477977" y="501725"/>
              <a:ext cx="58680" cy="50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FFBA7DF-4B54-461C-B3D1-6141B38970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68977" y="492725"/>
                <a:ext cx="76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EB4BDF1-84FA-4A25-9CBD-96EA6197C23F}"/>
                  </a:ext>
                </a:extLst>
              </p14:cNvPr>
              <p14:cNvContentPartPr/>
              <p14:nvPr/>
            </p14:nvContentPartPr>
            <p14:xfrm>
              <a:off x="5249737" y="439805"/>
              <a:ext cx="161640" cy="106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EB4BDF1-84FA-4A25-9CBD-96EA6197C23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41097" y="431165"/>
                <a:ext cx="1792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1AFE849-AC3D-4147-BD55-83AB3E9DF83C}"/>
                  </a:ext>
                </a:extLst>
              </p14:cNvPr>
              <p14:cNvContentPartPr/>
              <p14:nvPr/>
            </p14:nvContentPartPr>
            <p14:xfrm>
              <a:off x="408817" y="601445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1AFE849-AC3D-4147-BD55-83AB3E9DF83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0177" y="5928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01F347D-2F42-46D4-9D4B-20E63CDB3C15}"/>
                  </a:ext>
                </a:extLst>
              </p14:cNvPr>
              <p14:cNvContentPartPr/>
              <p14:nvPr/>
            </p14:nvContentPartPr>
            <p14:xfrm>
              <a:off x="3799297" y="90965"/>
              <a:ext cx="342720" cy="416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01F347D-2F42-46D4-9D4B-20E63CDB3C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90657" y="81973"/>
                <a:ext cx="360360" cy="433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6B47835-13B3-4168-8B62-DAAEABE3BEB3}"/>
                  </a:ext>
                </a:extLst>
              </p14:cNvPr>
              <p14:cNvContentPartPr/>
              <p14:nvPr/>
            </p14:nvContentPartPr>
            <p14:xfrm>
              <a:off x="3903697" y="543125"/>
              <a:ext cx="257400" cy="41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6B47835-13B3-4168-8B62-DAAEABE3BEB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94697" y="534125"/>
                <a:ext cx="2750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959F195-C595-41D2-B386-BEB509FCF795}"/>
                  </a:ext>
                </a:extLst>
              </p14:cNvPr>
              <p14:cNvContentPartPr/>
              <p14:nvPr/>
            </p14:nvContentPartPr>
            <p14:xfrm>
              <a:off x="4403377" y="101765"/>
              <a:ext cx="443160" cy="419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959F195-C595-41D2-B386-BEB509FCF7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94384" y="93125"/>
                <a:ext cx="460786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849FC4D-D0A1-451C-98B7-880B6D109BB5}"/>
                  </a:ext>
                </a:extLst>
              </p14:cNvPr>
              <p14:cNvContentPartPr/>
              <p14:nvPr/>
            </p14:nvContentPartPr>
            <p14:xfrm>
              <a:off x="2791297" y="1743725"/>
              <a:ext cx="86760" cy="132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849FC4D-D0A1-451C-98B7-880B6D109BB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82657" y="1734725"/>
                <a:ext cx="104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87BAA89-8468-4526-B133-F49F66CD9A16}"/>
                  </a:ext>
                </a:extLst>
              </p14:cNvPr>
              <p14:cNvContentPartPr/>
              <p14:nvPr/>
            </p14:nvContentPartPr>
            <p14:xfrm>
              <a:off x="2456497" y="1895645"/>
              <a:ext cx="56880" cy="7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87BAA89-8468-4526-B133-F49F66CD9A1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47497" y="1886550"/>
                <a:ext cx="74520" cy="25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2AD17B2-D50A-4F6A-A23F-BEDBDAE72B29}"/>
                  </a:ext>
                </a:extLst>
              </p14:cNvPr>
              <p14:cNvContentPartPr/>
              <p14:nvPr/>
            </p14:nvContentPartPr>
            <p14:xfrm>
              <a:off x="2350657" y="1872245"/>
              <a:ext cx="54000" cy="24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2AD17B2-D50A-4F6A-A23F-BEDBDAE72B2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42017" y="1863374"/>
                <a:ext cx="71640" cy="422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4C58D73-0474-4782-BB08-D1891D38B9EB}"/>
                  </a:ext>
                </a:extLst>
              </p14:cNvPr>
              <p14:cNvContentPartPr/>
              <p14:nvPr/>
            </p14:nvContentPartPr>
            <p14:xfrm>
              <a:off x="2719657" y="3387125"/>
              <a:ext cx="414720" cy="41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4C58D73-0474-4782-BB08-D1891D38B9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10657" y="3378485"/>
                <a:ext cx="4323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A0284EB-1D2B-4A93-A47A-CA75B1B4402F}"/>
                  </a:ext>
                </a:extLst>
              </p14:cNvPr>
              <p14:cNvContentPartPr/>
              <p14:nvPr/>
            </p14:nvContentPartPr>
            <p14:xfrm>
              <a:off x="3122497" y="3576485"/>
              <a:ext cx="46080" cy="47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A0284EB-1D2B-4A93-A47A-CA75B1B4402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13857" y="3567485"/>
                <a:ext cx="637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67C1BD5-E32B-477C-AF4B-72106CE3A360}"/>
                  </a:ext>
                </a:extLst>
              </p14:cNvPr>
              <p14:cNvContentPartPr/>
              <p14:nvPr/>
            </p14:nvContentPartPr>
            <p14:xfrm>
              <a:off x="2866897" y="3475685"/>
              <a:ext cx="198000" cy="143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67C1BD5-E32B-477C-AF4B-72106CE3A3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58257" y="3466707"/>
                <a:ext cx="215640" cy="161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4E2B7A7-4F9D-49C1-950F-11D90E461D99}"/>
                  </a:ext>
                </a:extLst>
              </p14:cNvPr>
              <p14:cNvContentPartPr/>
              <p14:nvPr/>
            </p14:nvContentPartPr>
            <p14:xfrm>
              <a:off x="4287817" y="3141965"/>
              <a:ext cx="720" cy="3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4E2B7A7-4F9D-49C1-950F-11D90E461D9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78817" y="3133325"/>
                <a:ext cx="183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5DF63F3-422F-4EE0-A84E-836846E8560D}"/>
                  </a:ext>
                </a:extLst>
              </p14:cNvPr>
              <p14:cNvContentPartPr/>
              <p14:nvPr/>
            </p14:nvContentPartPr>
            <p14:xfrm>
              <a:off x="4612897" y="3147005"/>
              <a:ext cx="10440" cy="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5DF63F3-422F-4EE0-A84E-836846E856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04257" y="3138005"/>
                <a:ext cx="28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6768139-1851-4B60-8E3F-DD9008F19838}"/>
                  </a:ext>
                </a:extLst>
              </p14:cNvPr>
              <p14:cNvContentPartPr/>
              <p14:nvPr/>
            </p14:nvContentPartPr>
            <p14:xfrm>
              <a:off x="4619737" y="3012365"/>
              <a:ext cx="1800" cy="2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6768139-1851-4B60-8E3F-DD9008F1983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611097" y="3003365"/>
                <a:ext cx="194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D07CEEC-6858-4E7C-B581-6D46A2CC0170}"/>
                  </a:ext>
                </a:extLst>
              </p14:cNvPr>
              <p14:cNvContentPartPr/>
              <p14:nvPr/>
            </p14:nvContentPartPr>
            <p14:xfrm>
              <a:off x="5523697" y="3143405"/>
              <a:ext cx="25560" cy="13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D07CEEC-6858-4E7C-B581-6D46A2CC017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15057" y="3134765"/>
                <a:ext cx="432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0CAD66B-24A7-4144-908E-54DFE3391FDF}"/>
                  </a:ext>
                </a:extLst>
              </p14:cNvPr>
              <p14:cNvContentPartPr/>
              <p14:nvPr/>
            </p14:nvContentPartPr>
            <p14:xfrm>
              <a:off x="3852217" y="3097325"/>
              <a:ext cx="8640" cy="3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0CAD66B-24A7-4144-908E-54DFE3391FD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43217" y="3088325"/>
                <a:ext cx="26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BAD9BB0-8B24-44B8-BDC4-D1ED1E91FDA6}"/>
                  </a:ext>
                </a:extLst>
              </p14:cNvPr>
              <p14:cNvContentPartPr/>
              <p14:nvPr/>
            </p14:nvContentPartPr>
            <p14:xfrm>
              <a:off x="4852297" y="3156005"/>
              <a:ext cx="266400" cy="23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BAD9BB0-8B24-44B8-BDC4-D1ED1E91FDA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843297" y="3147365"/>
                <a:ext cx="284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8EB6A2C-6768-4698-8569-0FB82D2D7F83}"/>
                  </a:ext>
                </a:extLst>
              </p14:cNvPr>
              <p14:cNvContentPartPr/>
              <p14:nvPr/>
            </p14:nvContentPartPr>
            <p14:xfrm>
              <a:off x="5796577" y="3166445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8EB6A2C-6768-4698-8569-0FB82D2D7F8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787937" y="31578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529EB63-6B2D-44A9-A769-5B92AC7F9C2E}"/>
                  </a:ext>
                </a:extLst>
              </p14:cNvPr>
              <p14:cNvContentPartPr/>
              <p14:nvPr/>
            </p14:nvContentPartPr>
            <p14:xfrm>
              <a:off x="2670337" y="2865125"/>
              <a:ext cx="925200" cy="324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529EB63-6B2D-44A9-A769-5B92AC7F9C2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661337" y="2856125"/>
                <a:ext cx="94284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6A90AFE-6308-48BC-AFF0-394666A63701}"/>
                  </a:ext>
                </a:extLst>
              </p14:cNvPr>
              <p14:cNvContentPartPr/>
              <p14:nvPr/>
            </p14:nvContentPartPr>
            <p14:xfrm>
              <a:off x="2847457" y="3298565"/>
              <a:ext cx="3600" cy="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6A90AFE-6308-48BC-AFF0-394666A6370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838817" y="3289565"/>
                <a:ext cx="212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6BDF8A1-268E-4377-BB99-94603DD1415E}"/>
                  </a:ext>
                </a:extLst>
              </p14:cNvPr>
              <p14:cNvContentPartPr/>
              <p14:nvPr/>
            </p14:nvContentPartPr>
            <p14:xfrm>
              <a:off x="3547657" y="3307925"/>
              <a:ext cx="1080" cy="2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6BDF8A1-268E-4377-BB99-94603DD1415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38657" y="3298925"/>
                <a:ext cx="187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12973A0-EA91-42F0-BB84-BAA8AEE75201}"/>
                  </a:ext>
                </a:extLst>
              </p14:cNvPr>
              <p14:cNvContentPartPr/>
              <p14:nvPr/>
            </p14:nvContentPartPr>
            <p14:xfrm>
              <a:off x="5584177" y="3359765"/>
              <a:ext cx="1800" cy="1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12973A0-EA91-42F0-BB84-BAA8AEE7520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75177" y="3350765"/>
                <a:ext cx="194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707D7A6-0A1B-4451-BFA6-C93ED7403C0A}"/>
                  </a:ext>
                </a:extLst>
              </p14:cNvPr>
              <p14:cNvContentPartPr/>
              <p14:nvPr/>
            </p14:nvContentPartPr>
            <p14:xfrm>
              <a:off x="3100897" y="3329165"/>
              <a:ext cx="5040" cy="1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707D7A6-0A1B-4451-BFA6-C93ED7403C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2257" y="3320165"/>
                <a:ext cx="226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C38C8C2-ED77-4FB5-8060-555043488D33}"/>
                  </a:ext>
                </a:extLst>
              </p14:cNvPr>
              <p14:cNvContentPartPr/>
              <p14:nvPr/>
            </p14:nvContentPartPr>
            <p14:xfrm>
              <a:off x="3922417" y="3317645"/>
              <a:ext cx="720" cy="2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C38C8C2-ED77-4FB5-8060-555043488D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3777" y="3309005"/>
                <a:ext cx="183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F253E2F-1E7D-477E-81B1-4FF14015BB91}"/>
                  </a:ext>
                </a:extLst>
              </p14:cNvPr>
              <p14:cNvContentPartPr/>
              <p14:nvPr/>
            </p14:nvContentPartPr>
            <p14:xfrm>
              <a:off x="3462697" y="3374165"/>
              <a:ext cx="712080" cy="573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F253E2F-1E7D-477E-81B1-4FF14015BB9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53702" y="3365165"/>
                <a:ext cx="729711" cy="59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4908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3C1F-BF4D-465E-B9C6-BCAE2C3A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Matrix Addition and Scalar Multiplication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3E8327-5AD6-339E-91CA-B6BB16AC0A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6F762E-C4B8-4606-862E-C0D710D5BBB3}"/>
                  </a:ext>
                </a:extLst>
              </p:cNvPr>
              <p:cNvSpPr txBox="1"/>
              <p:nvPr/>
            </p:nvSpPr>
            <p:spPr>
              <a:xfrm>
                <a:off x="628650" y="1879975"/>
                <a:ext cx="7886700" cy="88928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Commutativity: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</a:t>
                </a:r>
                <a:endParaRPr lang="en-US" sz="1200" dirty="0">
                  <a:latin typeface="Helvetica Light" panose="020B0403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Associativity: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</m:oMath>
                </a14:m>
                <a:endParaRPr lang="en-US" sz="1200" b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Identity: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</a:t>
                </a:r>
                <a:endParaRPr lang="en-US" sz="1200" b="1" dirty="0">
                  <a:solidFill>
                    <a:srgbClr val="006600"/>
                  </a:solidFill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86F762E-C4B8-4606-862E-C0D710D5B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79975"/>
                <a:ext cx="7886700" cy="889282"/>
              </a:xfrm>
              <a:prstGeom prst="rect">
                <a:avLst/>
              </a:prstGeom>
              <a:blipFill>
                <a:blip r:embed="rId2"/>
                <a:stretch>
                  <a:fillRect b="-40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D0F726D-4198-7506-C38B-4A84BBE3971A}"/>
                  </a:ext>
                </a:extLst>
              </p:cNvPr>
              <p:cNvSpPr txBox="1"/>
              <p:nvPr/>
            </p:nvSpPr>
            <p:spPr>
              <a:xfrm>
                <a:off x="628650" y="3177896"/>
                <a:ext cx="7886700" cy="88928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Distributivity: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Distributivity: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i="1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</a:t>
                </a:r>
                <a:endParaRPr lang="en-US" sz="1200" dirty="0">
                  <a:solidFill>
                    <a:srgbClr val="006600"/>
                  </a:solidFill>
                  <a:latin typeface="Franklin Gothic Book" panose="020B05030201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Associativity: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𝑘𝑙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1200" b="1" dirty="0">
                  <a:solidFill>
                    <a:srgbClr val="006600"/>
                  </a:solidFill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D0F726D-4198-7506-C38B-4A84BBE39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77896"/>
                <a:ext cx="7886700" cy="889282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C162540-C97F-2BEC-A794-6B3FB2F3CC86}"/>
                  </a:ext>
                </a:extLst>
              </p:cNvPr>
              <p:cNvSpPr txBox="1"/>
              <p:nvPr/>
            </p:nvSpPr>
            <p:spPr>
              <a:xfrm>
                <a:off x="602736" y="4397923"/>
                <a:ext cx="7886700" cy="41941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Remark: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06600"/>
                  </a:solidFill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C162540-C97F-2BEC-A794-6B3FB2F3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36" y="4397923"/>
                <a:ext cx="7886700" cy="419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064E917-6B19-170A-FA19-A6C62391F695}"/>
              </a:ext>
            </a:extLst>
          </p:cNvPr>
          <p:cNvSpPr txBox="1"/>
          <p:nvPr/>
        </p:nvSpPr>
        <p:spPr>
          <a:xfrm>
            <a:off x="575665" y="156568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en-US" sz="1200" b="1" dirty="0">
                <a:latin typeface="Helvetica Light" panose="020B0403020202020204" pitchFamily="34" charset="0"/>
              </a:rPr>
              <a:t>Matrix Addition: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FC56D-B136-5A62-EF2D-411DE8CB7813}"/>
              </a:ext>
            </a:extLst>
          </p:cNvPr>
          <p:cNvSpPr txBox="1"/>
          <p:nvPr/>
        </p:nvSpPr>
        <p:spPr>
          <a:xfrm>
            <a:off x="575665" y="290799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en-US" sz="1200" b="1" dirty="0">
                <a:latin typeface="Helvetica Light" panose="020B0403020202020204" pitchFamily="34" charset="0"/>
              </a:rPr>
              <a:t>Scalar Multiplication: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1E5758-0D6E-4B97-B7E2-35B1D6E9957F}"/>
                  </a:ext>
                </a:extLst>
              </p14:cNvPr>
              <p14:cNvContentPartPr/>
              <p14:nvPr/>
            </p14:nvContentPartPr>
            <p14:xfrm>
              <a:off x="2663137" y="2452205"/>
              <a:ext cx="6120" cy="1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1E5758-0D6E-4B97-B7E2-35B1D6E995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4497" y="2443205"/>
                <a:ext cx="2376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FBD4D0-6339-4DFD-B3D6-60AF57BD9644}"/>
                  </a:ext>
                </a:extLst>
              </p14:cNvPr>
              <p14:cNvContentPartPr/>
              <p14:nvPr/>
            </p14:nvContentPartPr>
            <p14:xfrm>
              <a:off x="3531817" y="247236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FBD4D0-6339-4DFD-B3D6-60AF57BD96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3177" y="246336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5FAAC3-9057-4282-9652-34F54D9A21D8}"/>
                  </a:ext>
                </a:extLst>
              </p14:cNvPr>
              <p14:cNvContentPartPr/>
              <p14:nvPr/>
            </p14:nvContentPartPr>
            <p14:xfrm>
              <a:off x="1831177" y="2721125"/>
              <a:ext cx="115200" cy="15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5FAAC3-9057-4282-9652-34F54D9A21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22537" y="2712485"/>
                <a:ext cx="1328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B5B13B-67AE-435C-9D30-121A2C9AB718}"/>
                  </a:ext>
                </a:extLst>
              </p14:cNvPr>
              <p14:cNvContentPartPr/>
              <p14:nvPr/>
            </p14:nvContentPartPr>
            <p14:xfrm>
              <a:off x="1858537" y="3197765"/>
              <a:ext cx="550440" cy="316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B5B13B-67AE-435C-9D30-121A2C9AB7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9897" y="3189125"/>
                <a:ext cx="5680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F01C6D5-8E64-49FB-B842-229D2C9378E9}"/>
                  </a:ext>
                </a:extLst>
              </p14:cNvPr>
              <p14:cNvContentPartPr/>
              <p14:nvPr/>
            </p14:nvContentPartPr>
            <p14:xfrm>
              <a:off x="3091897" y="2967365"/>
              <a:ext cx="144360" cy="128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F01C6D5-8E64-49FB-B842-229D2C9378E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83257" y="2958365"/>
                <a:ext cx="162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8818A44-7716-4B14-AF94-BA1E018FBA6C}"/>
                  </a:ext>
                </a:extLst>
              </p14:cNvPr>
              <p14:cNvContentPartPr/>
              <p14:nvPr/>
            </p14:nvContentPartPr>
            <p14:xfrm>
              <a:off x="2757097" y="2932445"/>
              <a:ext cx="263160" cy="124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8818A44-7716-4B14-AF94-BA1E018FBA6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48109" y="2923445"/>
                <a:ext cx="280776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4566425-0637-48DB-8446-7377EC1D2C8B}"/>
                  </a:ext>
                </a:extLst>
              </p14:cNvPr>
              <p14:cNvContentPartPr/>
              <p14:nvPr/>
            </p14:nvContentPartPr>
            <p14:xfrm>
              <a:off x="2609497" y="2960885"/>
              <a:ext cx="88200" cy="81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4566425-0637-48DB-8446-7377EC1D2C8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822" y="2951885"/>
                <a:ext cx="105912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187BA4A-FC2E-493A-BC17-42D36D584B91}"/>
                  </a:ext>
                </a:extLst>
              </p14:cNvPr>
              <p14:cNvContentPartPr/>
              <p14:nvPr/>
            </p14:nvContentPartPr>
            <p14:xfrm>
              <a:off x="3365137" y="3053765"/>
              <a:ext cx="54360" cy="6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187BA4A-FC2E-493A-BC17-42D36D584B9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56137" y="3044765"/>
                <a:ext cx="7200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3F7ABB5-CE2B-4595-A385-047E66A8BB6D}"/>
                  </a:ext>
                </a:extLst>
              </p14:cNvPr>
              <p14:cNvContentPartPr/>
              <p14:nvPr/>
            </p14:nvContentPartPr>
            <p14:xfrm>
              <a:off x="3370537" y="3021725"/>
              <a:ext cx="54360" cy="2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3F7ABB5-CE2B-4595-A385-047E66A8BB6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61537" y="3012725"/>
                <a:ext cx="72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45F69F8-B090-45EA-9320-0BE4D9141527}"/>
                  </a:ext>
                </a:extLst>
              </p14:cNvPr>
              <p14:cNvContentPartPr/>
              <p14:nvPr/>
            </p14:nvContentPartPr>
            <p14:xfrm>
              <a:off x="3529657" y="2960525"/>
              <a:ext cx="83520" cy="91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45F69F8-B090-45EA-9320-0BE4D91415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21017" y="2951885"/>
                <a:ext cx="1011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F334E20-7635-4FDE-A848-83166D46607D}"/>
                  </a:ext>
                </a:extLst>
              </p14:cNvPr>
              <p14:cNvContentPartPr/>
              <p14:nvPr/>
            </p14:nvContentPartPr>
            <p14:xfrm>
              <a:off x="5202217" y="3148085"/>
              <a:ext cx="44640" cy="38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F334E20-7635-4FDE-A848-83166D46607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93577" y="3139085"/>
                <a:ext cx="622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FC879FB-138B-4EC1-B99B-F4C6285F630E}"/>
                  </a:ext>
                </a:extLst>
              </p14:cNvPr>
              <p14:cNvContentPartPr/>
              <p14:nvPr/>
            </p14:nvContentPartPr>
            <p14:xfrm>
              <a:off x="5285017" y="2912645"/>
              <a:ext cx="61560" cy="2617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FC879FB-138B-4EC1-B99B-F4C6285F63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76377" y="2904005"/>
                <a:ext cx="79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16C232E-CAF7-4351-9C88-6683C6A9A448}"/>
                  </a:ext>
                </a:extLst>
              </p14:cNvPr>
              <p14:cNvContentPartPr/>
              <p14:nvPr/>
            </p14:nvContentPartPr>
            <p14:xfrm>
              <a:off x="4940497" y="2958365"/>
              <a:ext cx="216000" cy="214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16C232E-CAF7-4351-9C88-6683C6A9A4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31857" y="2949350"/>
                <a:ext cx="233640" cy="232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50E50F5-D293-472F-99EE-D36E620F35CB}"/>
                  </a:ext>
                </a:extLst>
              </p14:cNvPr>
              <p14:cNvContentPartPr/>
              <p14:nvPr/>
            </p14:nvContentPartPr>
            <p14:xfrm>
              <a:off x="4595617" y="2945405"/>
              <a:ext cx="303120" cy="219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50E50F5-D293-472F-99EE-D36E620F35C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86977" y="2936420"/>
                <a:ext cx="320760" cy="23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69E38A3-DD0C-4E7F-A904-C51503731A4B}"/>
                  </a:ext>
                </a:extLst>
              </p14:cNvPr>
              <p14:cNvContentPartPr/>
              <p14:nvPr/>
            </p14:nvContentPartPr>
            <p14:xfrm>
              <a:off x="4160377" y="3032525"/>
              <a:ext cx="303480" cy="162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69E38A3-DD0C-4E7F-A904-C51503731A4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51377" y="3023885"/>
                <a:ext cx="3211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36C28D0-AEF1-4D95-A5A6-ABB85A81C147}"/>
                  </a:ext>
                </a:extLst>
              </p14:cNvPr>
              <p14:cNvContentPartPr/>
              <p14:nvPr/>
            </p14:nvContentPartPr>
            <p14:xfrm>
              <a:off x="3955177" y="2965925"/>
              <a:ext cx="164880" cy="154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36C28D0-AEF1-4D95-A5A6-ABB85A81C14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946537" y="2957285"/>
                <a:ext cx="1825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CB97196-F6C9-49C5-9D65-9483E403FC7F}"/>
                  </a:ext>
                </a:extLst>
              </p14:cNvPr>
              <p14:cNvContentPartPr/>
              <p14:nvPr/>
            </p14:nvContentPartPr>
            <p14:xfrm>
              <a:off x="3673657" y="2927405"/>
              <a:ext cx="241920" cy="1573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CB97196-F6C9-49C5-9D65-9483E403FC7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64657" y="2918405"/>
                <a:ext cx="2595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70DB001-72A7-444F-B7E7-44BB9229D923}"/>
                  </a:ext>
                </a:extLst>
              </p14:cNvPr>
              <p14:cNvContentPartPr/>
              <p14:nvPr/>
            </p14:nvContentPartPr>
            <p14:xfrm>
              <a:off x="5520097" y="3100565"/>
              <a:ext cx="68040" cy="11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70DB001-72A7-444F-B7E7-44BB9229D92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11457" y="3091565"/>
                <a:ext cx="8568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0F1C0E9-C1DE-458E-A741-6DAF789113F3}"/>
                  </a:ext>
                </a:extLst>
              </p14:cNvPr>
              <p14:cNvContentPartPr/>
              <p14:nvPr/>
            </p14:nvContentPartPr>
            <p14:xfrm>
              <a:off x="5510017" y="3062045"/>
              <a:ext cx="75240" cy="13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0F1C0E9-C1DE-458E-A741-6DAF789113F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01017" y="3053405"/>
                <a:ext cx="928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B9688DA-F13C-4253-BE30-4986901D9A32}"/>
                  </a:ext>
                </a:extLst>
              </p14:cNvPr>
              <p14:cNvContentPartPr/>
              <p14:nvPr/>
            </p14:nvContentPartPr>
            <p14:xfrm>
              <a:off x="6233257" y="3058085"/>
              <a:ext cx="1800" cy="4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B9688DA-F13C-4253-BE30-4986901D9A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4257" y="3049445"/>
                <a:ext cx="19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E80BE16-B2B6-4CEF-ABFD-DF0E9BD02C26}"/>
                  </a:ext>
                </a:extLst>
              </p14:cNvPr>
              <p14:cNvContentPartPr/>
              <p14:nvPr/>
            </p14:nvContentPartPr>
            <p14:xfrm>
              <a:off x="6326857" y="3066725"/>
              <a:ext cx="720" cy="3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E80BE16-B2B6-4CEF-ABFD-DF0E9BD02C2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18217" y="3057725"/>
                <a:ext cx="1836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F65F97D-9991-4A73-98E7-A21A7CE5EDDC}"/>
                  </a:ext>
                </a:extLst>
              </p14:cNvPr>
              <p14:cNvContentPartPr/>
              <p14:nvPr/>
            </p14:nvContentPartPr>
            <p14:xfrm>
              <a:off x="6575977" y="3030005"/>
              <a:ext cx="61560" cy="102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F65F97D-9991-4A73-98E7-A21A7CE5EDD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66977" y="3021005"/>
                <a:ext cx="792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C4AA535-7C85-4F88-8D68-6849099BDE8A}"/>
                  </a:ext>
                </a:extLst>
              </p14:cNvPr>
              <p14:cNvContentPartPr/>
              <p14:nvPr/>
            </p14:nvContentPartPr>
            <p14:xfrm>
              <a:off x="7025257" y="3127565"/>
              <a:ext cx="55440" cy="43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C4AA535-7C85-4F88-8D68-6849099BDE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16617" y="3118925"/>
                <a:ext cx="730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F4A3020-392E-4242-975B-7291A61C4A1B}"/>
                  </a:ext>
                </a:extLst>
              </p14:cNvPr>
              <p14:cNvContentPartPr/>
              <p14:nvPr/>
            </p14:nvContentPartPr>
            <p14:xfrm>
              <a:off x="6690457" y="3002285"/>
              <a:ext cx="253080" cy="240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F4A3020-392E-4242-975B-7291A61C4A1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81457" y="2993285"/>
                <a:ext cx="2707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3280A11-1532-4218-9678-679284FB60E5}"/>
                  </a:ext>
                </a:extLst>
              </p14:cNvPr>
              <p14:cNvContentPartPr/>
              <p14:nvPr/>
            </p14:nvContentPartPr>
            <p14:xfrm>
              <a:off x="6403897" y="3118925"/>
              <a:ext cx="84240" cy="572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3280A11-1532-4218-9678-679284FB60E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94897" y="3109981"/>
                <a:ext cx="101880" cy="74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8D9FE33-07C1-498C-98BD-E2A6FA65121E}"/>
                  </a:ext>
                </a:extLst>
              </p14:cNvPr>
              <p14:cNvContentPartPr/>
              <p14:nvPr/>
            </p14:nvContentPartPr>
            <p14:xfrm>
              <a:off x="6219937" y="3113165"/>
              <a:ext cx="92160" cy="986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8D9FE33-07C1-498C-98BD-E2A6FA65121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10972" y="3104525"/>
                <a:ext cx="109731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B62585E-EA81-429C-95FE-2551F754AC9F}"/>
                  </a:ext>
                </a:extLst>
              </p14:cNvPr>
              <p14:cNvContentPartPr/>
              <p14:nvPr/>
            </p14:nvContentPartPr>
            <p14:xfrm>
              <a:off x="5749057" y="2828045"/>
              <a:ext cx="424440" cy="331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B62585E-EA81-429C-95FE-2551F754AC9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40065" y="2819045"/>
                <a:ext cx="442065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D3FA120-0F65-4C8E-B969-02842826A830}"/>
                  </a:ext>
                </a:extLst>
              </p14:cNvPr>
              <p14:cNvContentPartPr/>
              <p14:nvPr/>
            </p14:nvContentPartPr>
            <p14:xfrm>
              <a:off x="7197697" y="3020285"/>
              <a:ext cx="79200" cy="209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D3FA120-0F65-4C8E-B969-02842826A83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89057" y="3011285"/>
                <a:ext cx="96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E5424AA-B11E-4A44-8D18-A3B16DCDBF36}"/>
                  </a:ext>
                </a:extLst>
              </p14:cNvPr>
              <p14:cNvContentPartPr/>
              <p14:nvPr/>
            </p14:nvContentPartPr>
            <p14:xfrm>
              <a:off x="7500817" y="3045125"/>
              <a:ext cx="45360" cy="1497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E5424AA-B11E-4A44-8D18-A3B16DCDBF3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92177" y="3036125"/>
                <a:ext cx="63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F5224AE-A245-443D-9292-8DB639057C1F}"/>
                  </a:ext>
                </a:extLst>
              </p14:cNvPr>
              <p14:cNvContentPartPr/>
              <p14:nvPr/>
            </p14:nvContentPartPr>
            <p14:xfrm>
              <a:off x="7585417" y="3088325"/>
              <a:ext cx="78480" cy="968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F5224AE-A245-443D-9292-8DB639057C1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76417" y="3079685"/>
                <a:ext cx="961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BCFB3E2-DDBD-434C-9390-6C1FD3633B4E}"/>
                  </a:ext>
                </a:extLst>
              </p14:cNvPr>
              <p14:cNvContentPartPr/>
              <p14:nvPr/>
            </p14:nvContentPartPr>
            <p14:xfrm>
              <a:off x="7987537" y="3086165"/>
              <a:ext cx="66600" cy="102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BCFB3E2-DDBD-434C-9390-6C1FD3633B4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78897" y="3077165"/>
                <a:ext cx="842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3957671-6343-4A4D-AB48-91E3F2F3A503}"/>
                  </a:ext>
                </a:extLst>
              </p14:cNvPr>
              <p14:cNvContentPartPr/>
              <p14:nvPr/>
            </p14:nvContentPartPr>
            <p14:xfrm>
              <a:off x="8097697" y="3051245"/>
              <a:ext cx="297720" cy="286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3957671-6343-4A4D-AB48-91E3F2F3A5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88708" y="3042605"/>
                <a:ext cx="315339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447D419-26B5-46A5-B8CC-3CA6F6B862A9}"/>
                  </a:ext>
                </a:extLst>
              </p14:cNvPr>
              <p14:cNvContentPartPr/>
              <p14:nvPr/>
            </p14:nvContentPartPr>
            <p14:xfrm>
              <a:off x="7834537" y="3166445"/>
              <a:ext cx="68040" cy="68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447D419-26B5-46A5-B8CC-3CA6F6B862A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25537" y="3157805"/>
                <a:ext cx="8568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082DB78-1817-4BDE-BFE8-476BC30CC1F2}"/>
                  </a:ext>
                </a:extLst>
              </p14:cNvPr>
              <p14:cNvContentPartPr/>
              <p14:nvPr/>
            </p14:nvContentPartPr>
            <p14:xfrm>
              <a:off x="7704577" y="3130085"/>
              <a:ext cx="73800" cy="1296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082DB78-1817-4BDE-BFE8-476BC30CC1F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95937" y="3121445"/>
                <a:ext cx="914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0B9F7BE-26E5-41FD-BA80-7E89B6FEE92D}"/>
                  </a:ext>
                </a:extLst>
              </p14:cNvPr>
              <p14:cNvContentPartPr/>
              <p14:nvPr/>
            </p14:nvContentPartPr>
            <p14:xfrm>
              <a:off x="7356817" y="3045125"/>
              <a:ext cx="96120" cy="1011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0B9F7BE-26E5-41FD-BA80-7E89B6FEE92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48177" y="3036125"/>
                <a:ext cx="1137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5C93485-E205-48F9-A1D0-80325CD56E2C}"/>
                  </a:ext>
                </a:extLst>
              </p14:cNvPr>
              <p14:cNvContentPartPr/>
              <p14:nvPr/>
            </p14:nvContentPartPr>
            <p14:xfrm>
              <a:off x="4338937" y="3421685"/>
              <a:ext cx="36720" cy="19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5C93485-E205-48F9-A1D0-80325CD56E2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30297" y="3413045"/>
                <a:ext cx="543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1911D10-C248-49BC-9803-A6C0622B6095}"/>
                  </a:ext>
                </a:extLst>
              </p14:cNvPr>
              <p14:cNvContentPartPr/>
              <p14:nvPr/>
            </p14:nvContentPartPr>
            <p14:xfrm>
              <a:off x="4337497" y="3394685"/>
              <a:ext cx="42840" cy="43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1911D10-C248-49BC-9803-A6C0622B609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28497" y="3385685"/>
                <a:ext cx="604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E019DB6-8F20-4459-BA63-B1C9C37CD6A5}"/>
                  </a:ext>
                </a:extLst>
              </p14:cNvPr>
              <p14:cNvContentPartPr/>
              <p14:nvPr/>
            </p14:nvContentPartPr>
            <p14:xfrm>
              <a:off x="4503457" y="3316925"/>
              <a:ext cx="93960" cy="255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E019DB6-8F20-4459-BA63-B1C9C37CD6A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94457" y="3307925"/>
                <a:ext cx="1116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711BDA1-CF23-46EB-9D1E-A3D4E4428AFE}"/>
                  </a:ext>
                </a:extLst>
              </p14:cNvPr>
              <p14:cNvContentPartPr/>
              <p14:nvPr/>
            </p14:nvContentPartPr>
            <p14:xfrm>
              <a:off x="4666537" y="3348245"/>
              <a:ext cx="111240" cy="113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711BDA1-CF23-46EB-9D1E-A3D4E4428AF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57566" y="3339245"/>
                <a:ext cx="128823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2B4052C-E732-4B93-9182-1157C30DB194}"/>
                  </a:ext>
                </a:extLst>
              </p14:cNvPr>
              <p14:cNvContentPartPr/>
              <p14:nvPr/>
            </p14:nvContentPartPr>
            <p14:xfrm>
              <a:off x="4864177" y="3355805"/>
              <a:ext cx="73080" cy="889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2B4052C-E732-4B93-9182-1157C30DB19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55537" y="3347165"/>
                <a:ext cx="907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482EC1D-C291-455E-AAD9-755561C8C963}"/>
                  </a:ext>
                </a:extLst>
              </p14:cNvPr>
              <p14:cNvContentPartPr/>
              <p14:nvPr/>
            </p14:nvContentPartPr>
            <p14:xfrm>
              <a:off x="5005297" y="3395405"/>
              <a:ext cx="720" cy="28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482EC1D-C291-455E-AAD9-755561C8C96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96657" y="3386765"/>
                <a:ext cx="183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5FC46D0-3B03-41E5-9BDA-412424C8EA98}"/>
                  </a:ext>
                </a:extLst>
              </p14:cNvPr>
              <p14:cNvContentPartPr/>
              <p14:nvPr/>
            </p14:nvContentPartPr>
            <p14:xfrm>
              <a:off x="5061817" y="3405125"/>
              <a:ext cx="6480" cy="21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5FC46D0-3B03-41E5-9BDA-412424C8EA9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53177" y="3396125"/>
                <a:ext cx="24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C2AB98D-FAFA-411E-9DFD-6BFCC862D5EB}"/>
                  </a:ext>
                </a:extLst>
              </p14:cNvPr>
              <p14:cNvContentPartPr/>
              <p14:nvPr/>
            </p14:nvContentPartPr>
            <p14:xfrm>
              <a:off x="5501377" y="3386405"/>
              <a:ext cx="77040" cy="85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C2AB98D-FAFA-411E-9DFD-6BFCC862D5E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492737" y="3377405"/>
                <a:ext cx="946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72C383B-13F2-47E2-A01C-9E3B406F9C86}"/>
                  </a:ext>
                </a:extLst>
              </p14:cNvPr>
              <p14:cNvContentPartPr/>
              <p14:nvPr/>
            </p14:nvContentPartPr>
            <p14:xfrm>
              <a:off x="5627377" y="3464885"/>
              <a:ext cx="2880" cy="32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72C383B-13F2-47E2-A01C-9E3B406F9C8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618377" y="3455885"/>
                <a:ext cx="205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CDC2134-5C72-4B45-936F-BB42C639FE5C}"/>
                  </a:ext>
                </a:extLst>
              </p14:cNvPr>
              <p14:cNvContentPartPr/>
              <p14:nvPr/>
            </p14:nvContentPartPr>
            <p14:xfrm>
              <a:off x="5650417" y="3392525"/>
              <a:ext cx="3600" cy="39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CDC2134-5C72-4B45-936F-BB42C639FE5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41417" y="3383885"/>
                <a:ext cx="212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768660E-E6F9-48CD-8188-FD9B9D6D6011}"/>
                  </a:ext>
                </a:extLst>
              </p14:cNvPr>
              <p14:cNvContentPartPr/>
              <p14:nvPr/>
            </p14:nvContentPartPr>
            <p14:xfrm>
              <a:off x="5663377" y="3491885"/>
              <a:ext cx="65880" cy="990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768660E-E6F9-48CD-8188-FD9B9D6D601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654377" y="3482885"/>
                <a:ext cx="835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9D64D48-2BC5-4CC3-903A-73DA85D205E2}"/>
                  </a:ext>
                </a:extLst>
              </p14:cNvPr>
              <p14:cNvContentPartPr/>
              <p14:nvPr/>
            </p14:nvContentPartPr>
            <p14:xfrm>
              <a:off x="5743297" y="3417005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9D64D48-2BC5-4CC3-903A-73DA85D205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4297" y="340800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6C09515-E502-44BF-AF85-CAAAB79A716B}"/>
                  </a:ext>
                </a:extLst>
              </p14:cNvPr>
              <p14:cNvContentPartPr/>
              <p14:nvPr/>
            </p14:nvContentPartPr>
            <p14:xfrm>
              <a:off x="5780377" y="3336365"/>
              <a:ext cx="118080" cy="2955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6C09515-E502-44BF-AF85-CAAAB79A716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771737" y="3327365"/>
                <a:ext cx="1357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08A0BFC-0DDD-4F74-AFC4-231E7D5B2784}"/>
                  </a:ext>
                </a:extLst>
              </p14:cNvPr>
              <p14:cNvContentPartPr/>
              <p14:nvPr/>
            </p14:nvContentPartPr>
            <p14:xfrm>
              <a:off x="5342977" y="3376325"/>
              <a:ext cx="92880" cy="96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08A0BFC-0DDD-4F74-AFC4-231E7D5B278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334337" y="3367325"/>
                <a:ext cx="1105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3A74626-A1A5-42DD-9E35-6E8099BA88EA}"/>
                  </a:ext>
                </a:extLst>
              </p14:cNvPr>
              <p14:cNvContentPartPr/>
              <p14:nvPr/>
            </p14:nvContentPartPr>
            <p14:xfrm>
              <a:off x="5163697" y="3449405"/>
              <a:ext cx="75240" cy="615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3A74626-A1A5-42DD-9E35-6E8099BA88E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154697" y="3440765"/>
                <a:ext cx="92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D3017D12-6961-404F-9626-5EB2AEF3962F}"/>
                  </a:ext>
                </a:extLst>
              </p14:cNvPr>
              <p14:cNvContentPartPr/>
              <p14:nvPr/>
            </p14:nvContentPartPr>
            <p14:xfrm>
              <a:off x="4212217" y="1346285"/>
              <a:ext cx="118080" cy="105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D3017D12-6961-404F-9626-5EB2AEF3962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203577" y="1337285"/>
                <a:ext cx="1357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43E170B-2C6D-43B3-A940-09C28A72AF2F}"/>
                  </a:ext>
                </a:extLst>
              </p14:cNvPr>
              <p14:cNvContentPartPr/>
              <p14:nvPr/>
            </p14:nvContentPartPr>
            <p14:xfrm>
              <a:off x="4416697" y="1457525"/>
              <a:ext cx="54360" cy="111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43E170B-2C6D-43B3-A940-09C28A72AF2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407697" y="1448885"/>
                <a:ext cx="720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2EBB439-6BEC-4359-98B1-1238406207BC}"/>
                  </a:ext>
                </a:extLst>
              </p14:cNvPr>
              <p14:cNvContentPartPr/>
              <p14:nvPr/>
            </p14:nvContentPartPr>
            <p14:xfrm>
              <a:off x="4395097" y="1415405"/>
              <a:ext cx="84600" cy="9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2EBB439-6BEC-4359-98B1-1238406207B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386097" y="1406765"/>
                <a:ext cx="1022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9E1F732-3EC9-4365-94D7-56700538097E}"/>
                  </a:ext>
                </a:extLst>
              </p14:cNvPr>
              <p14:cNvContentPartPr/>
              <p14:nvPr/>
            </p14:nvContentPartPr>
            <p14:xfrm>
              <a:off x="4023217" y="1396325"/>
              <a:ext cx="82800" cy="792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9E1F732-3EC9-4365-94D7-56700538097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014577" y="1387325"/>
                <a:ext cx="1004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30B6ADC-FA61-4AB0-81F4-8DF7C1DAD1B6}"/>
                  </a:ext>
                </a:extLst>
              </p14:cNvPr>
              <p14:cNvContentPartPr/>
              <p14:nvPr/>
            </p14:nvContentPartPr>
            <p14:xfrm>
              <a:off x="3832777" y="1330085"/>
              <a:ext cx="107640" cy="1119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30B6ADC-FA61-4AB0-81F4-8DF7C1DAD1B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824137" y="1321445"/>
                <a:ext cx="1252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900B8026-2206-42DD-8CB6-77FAC685D3B8}"/>
                  </a:ext>
                </a:extLst>
              </p14:cNvPr>
              <p14:cNvContentPartPr/>
              <p14:nvPr/>
            </p14:nvContentPartPr>
            <p14:xfrm>
              <a:off x="4600657" y="1323965"/>
              <a:ext cx="82080" cy="1778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900B8026-2206-42DD-8CB6-77FAC685D3B8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591657" y="1314965"/>
                <a:ext cx="997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9B0D911-0D76-484D-96BA-E626829C2002}"/>
                  </a:ext>
                </a:extLst>
              </p14:cNvPr>
              <p14:cNvContentPartPr/>
              <p14:nvPr/>
            </p14:nvContentPartPr>
            <p14:xfrm>
              <a:off x="4736017" y="1374005"/>
              <a:ext cx="63720" cy="784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9B0D911-0D76-484D-96BA-E626829C200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727017" y="1365365"/>
                <a:ext cx="81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0077AF3A-B41C-415B-81B5-89066572966E}"/>
                  </a:ext>
                </a:extLst>
              </p14:cNvPr>
              <p14:cNvContentPartPr/>
              <p14:nvPr/>
            </p14:nvContentPartPr>
            <p14:xfrm>
              <a:off x="5351257" y="1376885"/>
              <a:ext cx="52200" cy="1069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0077AF3A-B41C-415B-81B5-89066572966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342617" y="1367885"/>
                <a:ext cx="698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4A8AEC6-44A0-4ED3-9872-80CDC0447894}"/>
                  </a:ext>
                </a:extLst>
              </p14:cNvPr>
              <p14:cNvContentPartPr/>
              <p14:nvPr/>
            </p14:nvContentPartPr>
            <p14:xfrm>
              <a:off x="5597497" y="1604765"/>
              <a:ext cx="91800" cy="522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4A8AEC6-44A0-4ED3-9872-80CDC044789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588497" y="1595765"/>
                <a:ext cx="1094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C3024C8-D4C9-425E-9219-AE61D15D064A}"/>
                  </a:ext>
                </a:extLst>
              </p14:cNvPr>
              <p14:cNvContentPartPr/>
              <p14:nvPr/>
            </p14:nvContentPartPr>
            <p14:xfrm>
              <a:off x="5815297" y="1657325"/>
              <a:ext cx="51120" cy="518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C3024C8-D4C9-425E-9219-AE61D15D064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806657" y="1648325"/>
                <a:ext cx="687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22392EC-EA4B-453F-92FC-1B37423AA31F}"/>
                  </a:ext>
                </a:extLst>
              </p14:cNvPr>
              <p14:cNvContentPartPr/>
              <p14:nvPr/>
            </p14:nvContentPartPr>
            <p14:xfrm>
              <a:off x="5922937" y="1504325"/>
              <a:ext cx="54720" cy="57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22392EC-EA4B-453F-92FC-1B37423AA31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14297" y="1495325"/>
                <a:ext cx="723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BC16ACC-90A2-44C7-B767-FCE25CB94071}"/>
                  </a:ext>
                </a:extLst>
              </p14:cNvPr>
              <p14:cNvContentPartPr/>
              <p14:nvPr/>
            </p14:nvContentPartPr>
            <p14:xfrm>
              <a:off x="5918617" y="1474445"/>
              <a:ext cx="71640" cy="5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BC16ACC-90A2-44C7-B767-FCE25CB9407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909617" y="1465805"/>
                <a:ext cx="892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B98BDE7C-F717-40B2-A226-6CCB40CC5C78}"/>
                  </a:ext>
                </a:extLst>
              </p14:cNvPr>
              <p14:cNvContentPartPr/>
              <p14:nvPr/>
            </p14:nvContentPartPr>
            <p14:xfrm>
              <a:off x="5724217" y="1632125"/>
              <a:ext cx="42120" cy="550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B98BDE7C-F717-40B2-A226-6CCB40CC5C7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715503" y="1623125"/>
                <a:ext cx="59912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46FFAC47-10AD-4AA3-9238-7B78C1EAB97F}"/>
                  </a:ext>
                </a:extLst>
              </p14:cNvPr>
              <p14:cNvContentPartPr/>
              <p14:nvPr/>
            </p14:nvContentPartPr>
            <p14:xfrm>
              <a:off x="4944817" y="1585325"/>
              <a:ext cx="294120" cy="74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46FFAC47-10AD-4AA3-9238-7B78C1EAB97F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935817" y="1576325"/>
                <a:ext cx="3117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84B0174-6E5F-4431-9D86-5976F158FEC9}"/>
                  </a:ext>
                </a:extLst>
              </p14:cNvPr>
              <p14:cNvContentPartPr/>
              <p14:nvPr/>
            </p14:nvContentPartPr>
            <p14:xfrm>
              <a:off x="5448817" y="1351325"/>
              <a:ext cx="204840" cy="2109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84B0174-6E5F-4431-9D86-5976F158FEC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440177" y="1342340"/>
                <a:ext cx="222480" cy="228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A27E6A7-BD76-4482-8716-4FA367900B19}"/>
                  </a:ext>
                </a:extLst>
              </p14:cNvPr>
              <p14:cNvContentPartPr/>
              <p14:nvPr/>
            </p14:nvContentPartPr>
            <p14:xfrm>
              <a:off x="5119777" y="1341245"/>
              <a:ext cx="186480" cy="1864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A27E6A7-BD76-4482-8716-4FA367900B1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111120" y="1332245"/>
                <a:ext cx="204154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E010354-C6E0-4972-8309-A21D7239C147}"/>
                  </a:ext>
                </a:extLst>
              </p14:cNvPr>
              <p14:cNvContentPartPr/>
              <p14:nvPr/>
            </p14:nvContentPartPr>
            <p14:xfrm>
              <a:off x="4835737" y="1330085"/>
              <a:ext cx="230760" cy="2095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E010354-C6E0-4972-8309-A21D7239C14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826737" y="1321085"/>
                <a:ext cx="248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EC77856-7165-4B53-A124-A4A3017257E7}"/>
                  </a:ext>
                </a:extLst>
              </p14:cNvPr>
              <p14:cNvContentPartPr/>
              <p14:nvPr/>
            </p14:nvContentPartPr>
            <p14:xfrm>
              <a:off x="6083857" y="1341965"/>
              <a:ext cx="69840" cy="2383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EC77856-7165-4B53-A124-A4A3017257E7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074857" y="1333325"/>
                <a:ext cx="874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0EE12E6F-172D-4A5A-B3BC-EC640E02F4F9}"/>
                  </a:ext>
                </a:extLst>
              </p14:cNvPr>
              <p14:cNvContentPartPr/>
              <p14:nvPr/>
            </p14:nvContentPartPr>
            <p14:xfrm>
              <a:off x="6199417" y="1413245"/>
              <a:ext cx="67320" cy="939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0EE12E6F-172D-4A5A-B3BC-EC640E02F4F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6190777" y="1404605"/>
                <a:ext cx="849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08EEAE7-359E-4D5C-A55C-DFB739EE51EF}"/>
                  </a:ext>
                </a:extLst>
              </p14:cNvPr>
              <p14:cNvContentPartPr/>
              <p14:nvPr/>
            </p14:nvContentPartPr>
            <p14:xfrm>
              <a:off x="6317497" y="1518365"/>
              <a:ext cx="24120" cy="388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08EEAE7-359E-4D5C-A55C-DFB739EE51EF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308497" y="1509725"/>
                <a:ext cx="417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C2960FC9-58C8-40C6-A86C-F955D92DDC0F}"/>
                  </a:ext>
                </a:extLst>
              </p14:cNvPr>
              <p14:cNvContentPartPr/>
              <p14:nvPr/>
            </p14:nvContentPartPr>
            <p14:xfrm>
              <a:off x="6354217" y="1469405"/>
              <a:ext cx="3960" cy="10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C2960FC9-58C8-40C6-A86C-F955D92DDC0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345217" y="1460405"/>
                <a:ext cx="216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9566C46-F9A2-4DF2-9006-46EFE8875FC0}"/>
                  </a:ext>
                </a:extLst>
              </p14:cNvPr>
              <p14:cNvContentPartPr/>
              <p14:nvPr/>
            </p14:nvContentPartPr>
            <p14:xfrm>
              <a:off x="6375457" y="1537805"/>
              <a:ext cx="43560" cy="70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9566C46-F9A2-4DF2-9006-46EFE8875FC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6366457" y="1528805"/>
                <a:ext cx="612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A29EF80-D12E-44FB-8447-8F32BAEE3A80}"/>
                  </a:ext>
                </a:extLst>
              </p14:cNvPr>
              <p14:cNvContentPartPr/>
              <p14:nvPr/>
            </p14:nvContentPartPr>
            <p14:xfrm>
              <a:off x="6442417" y="1476605"/>
              <a:ext cx="3600" cy="14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A29EF80-D12E-44FB-8447-8F32BAEE3A8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433777" y="1467965"/>
                <a:ext cx="212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4CEA614-A86E-4450-892A-85D151FD9755}"/>
                  </a:ext>
                </a:extLst>
              </p14:cNvPr>
              <p14:cNvContentPartPr/>
              <p14:nvPr/>
            </p14:nvContentPartPr>
            <p14:xfrm>
              <a:off x="6522337" y="1494605"/>
              <a:ext cx="66960" cy="752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4CEA614-A86E-4450-892A-85D151FD975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513697" y="1485605"/>
                <a:ext cx="846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3660752-236B-4382-B2A2-C9BCE02A6456}"/>
                  </a:ext>
                </a:extLst>
              </p14:cNvPr>
              <p14:cNvContentPartPr/>
              <p14:nvPr/>
            </p14:nvContentPartPr>
            <p14:xfrm>
              <a:off x="6668857" y="1428365"/>
              <a:ext cx="57240" cy="1076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3660752-236B-4382-B2A2-C9BCE02A645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659857" y="1419365"/>
                <a:ext cx="748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0D1283C6-E89E-4094-94C4-E457AC4AEDC7}"/>
                  </a:ext>
                </a:extLst>
              </p14:cNvPr>
              <p14:cNvContentPartPr/>
              <p14:nvPr/>
            </p14:nvContentPartPr>
            <p14:xfrm>
              <a:off x="6773617" y="1375805"/>
              <a:ext cx="241200" cy="2700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0D1283C6-E89E-4094-94C4-E457AC4AEDC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764977" y="1366817"/>
                <a:ext cx="258840" cy="28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D2B9252-310D-40A4-B3B3-3EC17F4ED277}"/>
                  </a:ext>
                </a:extLst>
              </p14:cNvPr>
              <p14:cNvContentPartPr/>
              <p14:nvPr/>
            </p14:nvContentPartPr>
            <p14:xfrm>
              <a:off x="4981897" y="3454805"/>
              <a:ext cx="91080" cy="961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D2B9252-310D-40A4-B3B3-3EC17F4ED277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973257" y="3445805"/>
                <a:ext cx="1087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3C1BD63-9291-4936-8B67-239A8447B1EE}"/>
                  </a:ext>
                </a:extLst>
              </p14:cNvPr>
              <p14:cNvContentPartPr/>
              <p14:nvPr/>
            </p14:nvContentPartPr>
            <p14:xfrm>
              <a:off x="6091057" y="3529325"/>
              <a:ext cx="79920" cy="108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3C1BD63-9291-4936-8B67-239A8447B1E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082057" y="3520325"/>
                <a:ext cx="97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B316A68B-DBB1-40B7-B7DD-B4B39F3A715E}"/>
                  </a:ext>
                </a:extLst>
              </p14:cNvPr>
              <p14:cNvContentPartPr/>
              <p14:nvPr/>
            </p14:nvContentPartPr>
            <p14:xfrm>
              <a:off x="6093937" y="3499085"/>
              <a:ext cx="88200" cy="61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B316A68B-DBB1-40B7-B7DD-B4B39F3A715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84937" y="3490085"/>
                <a:ext cx="1058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CD2AECC-447A-473B-8408-0E8C4387576C}"/>
                  </a:ext>
                </a:extLst>
              </p14:cNvPr>
              <p14:cNvContentPartPr/>
              <p14:nvPr/>
            </p14:nvContentPartPr>
            <p14:xfrm>
              <a:off x="6106950" y="3839510"/>
              <a:ext cx="73440" cy="93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CD2AECC-447A-473B-8408-0E8C4387576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098310" y="3830870"/>
                <a:ext cx="910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6A8FB75-D50B-479B-B63E-AA34569A4A47}"/>
                  </a:ext>
                </a:extLst>
              </p14:cNvPr>
              <p14:cNvContentPartPr/>
              <p14:nvPr/>
            </p14:nvContentPartPr>
            <p14:xfrm>
              <a:off x="6125310" y="3804590"/>
              <a:ext cx="69480" cy="54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6A8FB75-D50B-479B-B63E-AA34569A4A4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116670" y="3795590"/>
                <a:ext cx="871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E421B39B-A5D4-45A0-B133-735886C5A094}"/>
                  </a:ext>
                </a:extLst>
              </p14:cNvPr>
              <p14:cNvContentPartPr/>
              <p14:nvPr/>
            </p14:nvContentPartPr>
            <p14:xfrm>
              <a:off x="7295670" y="3805670"/>
              <a:ext cx="8640" cy="12060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E421B39B-A5D4-45A0-B133-735886C5A09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286670" y="3797030"/>
                <a:ext cx="262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2BF6CF1A-C409-41CC-B0D5-1ABD3AB0D991}"/>
                  </a:ext>
                </a:extLst>
              </p14:cNvPr>
              <p14:cNvContentPartPr/>
              <p14:nvPr/>
            </p14:nvContentPartPr>
            <p14:xfrm>
              <a:off x="7563150" y="3832670"/>
              <a:ext cx="56520" cy="838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2BF6CF1A-C409-41CC-B0D5-1ABD3AB0D99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554150" y="3824030"/>
                <a:ext cx="741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2053D563-FD1D-458E-A8F9-5B5136E5328F}"/>
                  </a:ext>
                </a:extLst>
              </p14:cNvPr>
              <p14:cNvContentPartPr/>
              <p14:nvPr/>
            </p14:nvContentPartPr>
            <p14:xfrm>
              <a:off x="6695550" y="4124270"/>
              <a:ext cx="134280" cy="1364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2053D563-FD1D-458E-A8F9-5B5136E5328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686910" y="4115270"/>
                <a:ext cx="151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9354C904-F2DE-430E-ADA5-AB26BE9FB4FE}"/>
                  </a:ext>
                </a:extLst>
              </p14:cNvPr>
              <p14:cNvContentPartPr/>
              <p14:nvPr/>
            </p14:nvContentPartPr>
            <p14:xfrm>
              <a:off x="7485390" y="4078190"/>
              <a:ext cx="337320" cy="8928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9354C904-F2DE-430E-ADA5-AB26BE9FB4F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476750" y="4069550"/>
                <a:ext cx="3549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7F925778-89D5-435F-8A19-54BAD0470112}"/>
                  </a:ext>
                </a:extLst>
              </p14:cNvPr>
              <p14:cNvContentPartPr/>
              <p14:nvPr/>
            </p14:nvContentPartPr>
            <p14:xfrm>
              <a:off x="7560630" y="4226870"/>
              <a:ext cx="109440" cy="882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7F925778-89D5-435F-8A19-54BAD047011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551990" y="4217870"/>
                <a:ext cx="1270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A8B06EA5-32D8-49BB-9E64-4F714C78488C}"/>
                  </a:ext>
                </a:extLst>
              </p14:cNvPr>
              <p14:cNvContentPartPr/>
              <p14:nvPr/>
            </p14:nvContentPartPr>
            <p14:xfrm>
              <a:off x="6317190" y="3733310"/>
              <a:ext cx="700560" cy="30960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A8B06EA5-32D8-49BB-9E64-4F714C78488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308546" y="3724670"/>
                <a:ext cx="718209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CBF46EA-2AEB-4672-98D6-8FB682A7897E}"/>
                  </a:ext>
                </a:extLst>
              </p14:cNvPr>
              <p14:cNvContentPartPr/>
              <p14:nvPr/>
            </p14:nvContentPartPr>
            <p14:xfrm>
              <a:off x="7677630" y="3808190"/>
              <a:ext cx="208800" cy="241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CBF46EA-2AEB-4672-98D6-8FB682A7897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68630" y="3799550"/>
                <a:ext cx="226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289B3345-EFC5-45D6-A122-090B3F7F454E}"/>
                  </a:ext>
                </a:extLst>
              </p14:cNvPr>
              <p14:cNvContentPartPr/>
              <p14:nvPr/>
            </p14:nvContentPartPr>
            <p14:xfrm>
              <a:off x="7342470" y="3782990"/>
              <a:ext cx="169920" cy="2048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289B3345-EFC5-45D6-A122-090B3F7F454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333830" y="3774350"/>
                <a:ext cx="187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53D5558C-6425-4BC9-96C0-2218076BAE4C}"/>
                  </a:ext>
                </a:extLst>
              </p14:cNvPr>
              <p14:cNvContentPartPr/>
              <p14:nvPr/>
            </p14:nvContentPartPr>
            <p14:xfrm>
              <a:off x="7074990" y="3870830"/>
              <a:ext cx="78480" cy="842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53D5558C-6425-4BC9-96C0-2218076BAE4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066350" y="3862190"/>
                <a:ext cx="961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4C6D30A8-A99B-41D9-8DC3-4894849D363B}"/>
                  </a:ext>
                </a:extLst>
              </p14:cNvPr>
              <p14:cNvContentPartPr/>
              <p14:nvPr/>
            </p14:nvContentPartPr>
            <p14:xfrm>
              <a:off x="6334110" y="3330830"/>
              <a:ext cx="396720" cy="2851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4C6D30A8-A99B-41D9-8DC3-4894849D363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25462" y="3321819"/>
                <a:ext cx="414376" cy="302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0B3DEA6C-623A-4A9B-8111-10F3B219FFBF}"/>
                  </a:ext>
                </a:extLst>
              </p14:cNvPr>
              <p14:cNvContentPartPr/>
              <p14:nvPr/>
            </p14:nvContentPartPr>
            <p14:xfrm>
              <a:off x="7107030" y="3356750"/>
              <a:ext cx="553320" cy="3121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0B3DEA6C-623A-4A9B-8111-10F3B219FFB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098390" y="3348110"/>
                <a:ext cx="5709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EAF63F00-3DCD-49F8-A64F-558274529192}"/>
                  </a:ext>
                </a:extLst>
              </p14:cNvPr>
              <p14:cNvContentPartPr/>
              <p14:nvPr/>
            </p14:nvContentPartPr>
            <p14:xfrm>
              <a:off x="7713630" y="3491750"/>
              <a:ext cx="235080" cy="25560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EAF63F00-3DCD-49F8-A64F-55827452919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704630" y="3482750"/>
                <a:ext cx="2527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F2AADF3-7BBC-4683-954E-CB0C1374A2E3}"/>
                  </a:ext>
                </a:extLst>
              </p14:cNvPr>
              <p14:cNvContentPartPr/>
              <p14:nvPr/>
            </p14:nvContentPartPr>
            <p14:xfrm>
              <a:off x="6770790" y="3436310"/>
              <a:ext cx="270720" cy="2293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F2AADF3-7BBC-4683-954E-CB0C1374A2E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62150" y="3427656"/>
                <a:ext cx="288360" cy="246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1B19D64E-9CA7-4EB9-AAC7-208C3E0C98A8}"/>
                  </a:ext>
                </a:extLst>
              </p14:cNvPr>
              <p14:cNvContentPartPr/>
              <p14:nvPr/>
            </p14:nvContentPartPr>
            <p14:xfrm>
              <a:off x="1996470" y="3743030"/>
              <a:ext cx="6120" cy="180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1B19D64E-9CA7-4EB9-AAC7-208C3E0C98A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87470" y="3734390"/>
                <a:ext cx="237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FD37547-4B6A-4166-8DFF-74D861521B46}"/>
                  </a:ext>
                </a:extLst>
              </p14:cNvPr>
              <p14:cNvContentPartPr/>
              <p14:nvPr/>
            </p14:nvContentPartPr>
            <p14:xfrm>
              <a:off x="2434590" y="3732590"/>
              <a:ext cx="360" cy="3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FD37547-4B6A-4166-8DFF-74D861521B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5950" y="3723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04663698-185F-40F5-8FBB-B9096C9E46FF}"/>
                  </a:ext>
                </a:extLst>
              </p14:cNvPr>
              <p14:cNvContentPartPr/>
              <p14:nvPr/>
            </p14:nvContentPartPr>
            <p14:xfrm>
              <a:off x="3501630" y="3715670"/>
              <a:ext cx="18000" cy="1173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04663698-185F-40F5-8FBB-B9096C9E46F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492630" y="3707030"/>
                <a:ext cx="356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F709AD05-259F-4223-B877-0D068CF0B1FF}"/>
                  </a:ext>
                </a:extLst>
              </p14:cNvPr>
              <p14:cNvContentPartPr/>
              <p14:nvPr/>
            </p14:nvContentPartPr>
            <p14:xfrm>
              <a:off x="3557790" y="3755990"/>
              <a:ext cx="77400" cy="795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F709AD05-259F-4223-B877-0D068CF0B1F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48790" y="3746990"/>
                <a:ext cx="950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F7AFEB73-A045-41F8-B609-25DFF42C68B3}"/>
                  </a:ext>
                </a:extLst>
              </p14:cNvPr>
              <p14:cNvContentPartPr/>
              <p14:nvPr/>
            </p14:nvContentPartPr>
            <p14:xfrm>
              <a:off x="3838230" y="3787310"/>
              <a:ext cx="66600" cy="8748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F7AFEB73-A045-41F8-B609-25DFF42C68B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829230" y="3778310"/>
                <a:ext cx="842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E4384586-3153-4EAF-BF41-BC30E8743106}"/>
                  </a:ext>
                </a:extLst>
              </p14:cNvPr>
              <p14:cNvContentPartPr/>
              <p14:nvPr/>
            </p14:nvContentPartPr>
            <p14:xfrm>
              <a:off x="3967110" y="3745910"/>
              <a:ext cx="29880" cy="1584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E4384586-3153-4EAF-BF41-BC30E874310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958470" y="3736910"/>
                <a:ext cx="475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04EFA3B5-F89B-45B3-ABFD-5E9E94F4506C}"/>
                  </a:ext>
                </a:extLst>
              </p14:cNvPr>
              <p14:cNvContentPartPr/>
              <p14:nvPr/>
            </p14:nvContentPartPr>
            <p14:xfrm>
              <a:off x="4098870" y="3799910"/>
              <a:ext cx="90000" cy="10656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04EFA3B5-F89B-45B3-ABFD-5E9E94F4506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089906" y="3790910"/>
                <a:ext cx="10757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85CCEFDF-1F42-4169-A3A0-E20DCD580AB3}"/>
                  </a:ext>
                </a:extLst>
              </p14:cNvPr>
              <p14:cNvContentPartPr/>
              <p14:nvPr/>
            </p14:nvContentPartPr>
            <p14:xfrm>
              <a:off x="3682350" y="3791630"/>
              <a:ext cx="65880" cy="658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85CCEFDF-1F42-4169-A3A0-E20DCD580AB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673350" y="3782990"/>
                <a:ext cx="83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6C6E1EBC-F92E-43F6-9CE3-719A3C059832}"/>
                  </a:ext>
                </a:extLst>
              </p14:cNvPr>
              <p14:cNvContentPartPr/>
              <p14:nvPr/>
            </p14:nvContentPartPr>
            <p14:xfrm>
              <a:off x="4345110" y="3909710"/>
              <a:ext cx="82080" cy="1008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6C6E1EBC-F92E-43F6-9CE3-719A3C05983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336110" y="3901070"/>
                <a:ext cx="99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C4B57246-D475-481A-9A19-D29856058E02}"/>
                  </a:ext>
                </a:extLst>
              </p14:cNvPr>
              <p14:cNvContentPartPr/>
              <p14:nvPr/>
            </p14:nvContentPartPr>
            <p14:xfrm>
              <a:off x="4354830" y="3871550"/>
              <a:ext cx="72000" cy="504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C4B57246-D475-481A-9A19-D29856058E0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345830" y="3862550"/>
                <a:ext cx="896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8A3ED7C4-9CA3-4A69-AB55-396E7780AEB5}"/>
                  </a:ext>
                </a:extLst>
              </p14:cNvPr>
              <p14:cNvContentPartPr/>
              <p14:nvPr/>
            </p14:nvContentPartPr>
            <p14:xfrm>
              <a:off x="4949550" y="3943910"/>
              <a:ext cx="53640" cy="1620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8A3ED7C4-9CA3-4A69-AB55-396E7780AEB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940550" y="3935270"/>
                <a:ext cx="71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0073A513-0174-4B1D-AC27-42152C950962}"/>
                  </a:ext>
                </a:extLst>
              </p14:cNvPr>
              <p14:cNvContentPartPr/>
              <p14:nvPr/>
            </p14:nvContentPartPr>
            <p14:xfrm>
              <a:off x="4912830" y="3906110"/>
              <a:ext cx="100800" cy="1404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0073A513-0174-4B1D-AC27-42152C95096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904190" y="3897470"/>
                <a:ext cx="1184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1ED4F4A0-5FF2-4D02-A64A-C34F0774BBC2}"/>
                  </a:ext>
                </a:extLst>
              </p14:cNvPr>
              <p14:cNvContentPartPr/>
              <p14:nvPr/>
            </p14:nvContentPartPr>
            <p14:xfrm>
              <a:off x="4708350" y="3851030"/>
              <a:ext cx="83520" cy="8064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1ED4F4A0-5FF2-4D02-A64A-C34F0774BBC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699710" y="3842390"/>
                <a:ext cx="1011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8FD3B8B4-96CD-4B70-948C-094D8EBF1388}"/>
                  </a:ext>
                </a:extLst>
              </p14:cNvPr>
              <p14:cNvContentPartPr/>
              <p14:nvPr/>
            </p14:nvContentPartPr>
            <p14:xfrm>
              <a:off x="4533390" y="3815750"/>
              <a:ext cx="120240" cy="1054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8FD3B8B4-96CD-4B70-948C-094D8EBF138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524750" y="3806750"/>
                <a:ext cx="1378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688F1BDC-877B-48F1-975E-DD8113AEA155}"/>
                  </a:ext>
                </a:extLst>
              </p14:cNvPr>
              <p14:cNvContentPartPr/>
              <p14:nvPr/>
            </p14:nvContentPartPr>
            <p14:xfrm>
              <a:off x="5146110" y="3890990"/>
              <a:ext cx="71640" cy="957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688F1BDC-877B-48F1-975E-DD8113AEA15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137110" y="3881990"/>
                <a:ext cx="8928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FE79DF0-194F-4EB8-A981-CBFDB8CF1B3F}"/>
                  </a:ext>
                </a:extLst>
              </p14:cNvPr>
              <p14:cNvContentPartPr/>
              <p14:nvPr/>
            </p14:nvContentPartPr>
            <p14:xfrm>
              <a:off x="5410710" y="3966230"/>
              <a:ext cx="86040" cy="532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FE79DF0-194F-4EB8-A981-CBFDB8CF1B3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401710" y="3957590"/>
                <a:ext cx="1036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C8D6C1B3-DD0D-4EF5-B8D3-48D5382952C8}"/>
                  </a:ext>
                </a:extLst>
              </p14:cNvPr>
              <p14:cNvContentPartPr/>
              <p14:nvPr/>
            </p14:nvContentPartPr>
            <p14:xfrm>
              <a:off x="5690790" y="3952910"/>
              <a:ext cx="109440" cy="9864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C8D6C1B3-DD0D-4EF5-B8D3-48D5382952C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681790" y="3944270"/>
                <a:ext cx="127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914D5778-00FE-4C52-BCFB-0ECC9D27E92A}"/>
                  </a:ext>
                </a:extLst>
              </p14:cNvPr>
              <p14:cNvContentPartPr/>
              <p14:nvPr/>
            </p14:nvContentPartPr>
            <p14:xfrm>
              <a:off x="5268510" y="3917990"/>
              <a:ext cx="81720" cy="846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914D5778-00FE-4C52-BCFB-0ECC9D27E92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259510" y="3908990"/>
                <a:ext cx="9936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99D97200-F37D-4C8C-9FD6-E8603C44F5E9}"/>
                  </a:ext>
                </a:extLst>
              </p14:cNvPr>
              <p14:cNvContentPartPr/>
              <p14:nvPr/>
            </p14:nvContentPartPr>
            <p14:xfrm>
              <a:off x="5562630" y="3946790"/>
              <a:ext cx="68760" cy="8712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99D97200-F37D-4C8C-9FD6-E8603C44F5E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553630" y="3938150"/>
                <a:ext cx="864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9FFA03A8-27B4-4B71-83BD-8AD7D8D345A3}"/>
                  </a:ext>
                </a:extLst>
              </p14:cNvPr>
              <p14:cNvContentPartPr/>
              <p14:nvPr/>
            </p14:nvContentPartPr>
            <p14:xfrm>
              <a:off x="2595870" y="3872270"/>
              <a:ext cx="102240" cy="1634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9FFA03A8-27B4-4B71-83BD-8AD7D8D345A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586870" y="3863270"/>
                <a:ext cx="1198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1BBE4705-292C-462F-93A9-DB2642306D03}"/>
                  </a:ext>
                </a:extLst>
              </p14:cNvPr>
              <p14:cNvContentPartPr/>
              <p14:nvPr/>
            </p14:nvContentPartPr>
            <p14:xfrm>
              <a:off x="1823310" y="3802790"/>
              <a:ext cx="388800" cy="24912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1BBE4705-292C-462F-93A9-DB2642306D0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814310" y="3794137"/>
                <a:ext cx="406440" cy="266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A71DF7C1-56EB-4FD4-94F9-8FAF5C77D0FC}"/>
                  </a:ext>
                </a:extLst>
              </p14:cNvPr>
              <p14:cNvContentPartPr/>
              <p14:nvPr/>
            </p14:nvContentPartPr>
            <p14:xfrm>
              <a:off x="3482550" y="4203110"/>
              <a:ext cx="68760" cy="9360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A71DF7C1-56EB-4FD4-94F9-8FAF5C77D0F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473910" y="4194110"/>
                <a:ext cx="864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254B372E-C683-4580-887B-DF015116CCC5}"/>
                  </a:ext>
                </a:extLst>
              </p14:cNvPr>
              <p14:cNvContentPartPr/>
              <p14:nvPr/>
            </p14:nvContentPartPr>
            <p14:xfrm>
              <a:off x="4088430" y="4266110"/>
              <a:ext cx="74160" cy="1332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254B372E-C683-4580-887B-DF015116CCC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79790" y="4257110"/>
                <a:ext cx="91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4CADA773-F03E-493A-A1FD-69161A090705}"/>
                  </a:ext>
                </a:extLst>
              </p14:cNvPr>
              <p14:cNvContentPartPr/>
              <p14:nvPr/>
            </p14:nvContentPartPr>
            <p14:xfrm>
              <a:off x="4088430" y="4234070"/>
              <a:ext cx="82080" cy="61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4CADA773-F03E-493A-A1FD-69161A09070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79790" y="4225430"/>
                <a:ext cx="997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5810949-660E-4737-BA75-67B13A0375A2}"/>
                  </a:ext>
                </a:extLst>
              </p14:cNvPr>
              <p14:cNvContentPartPr/>
              <p14:nvPr/>
            </p14:nvContentPartPr>
            <p14:xfrm>
              <a:off x="3791430" y="4227950"/>
              <a:ext cx="83160" cy="81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5810949-660E-4737-BA75-67B13A0375A2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782430" y="4218950"/>
                <a:ext cx="1008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3E9E5F16-3391-406B-9A3D-1B0BAD94E6C8}"/>
                  </a:ext>
                </a:extLst>
              </p14:cNvPr>
              <p14:cNvContentPartPr/>
              <p14:nvPr/>
            </p14:nvContentPartPr>
            <p14:xfrm>
              <a:off x="3618270" y="4227230"/>
              <a:ext cx="74520" cy="770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3E9E5F16-3391-406B-9A3D-1B0BAD94E6C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609270" y="4218549"/>
                <a:ext cx="92160" cy="947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DC6D0994-4EB0-4675-9E49-0C7746DCF2E4}"/>
                  </a:ext>
                </a:extLst>
              </p14:cNvPr>
              <p14:cNvContentPartPr/>
              <p14:nvPr/>
            </p14:nvContentPartPr>
            <p14:xfrm>
              <a:off x="3192390" y="4170350"/>
              <a:ext cx="226080" cy="11700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DC6D0994-4EB0-4675-9E49-0C7746DCF2E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183736" y="4161350"/>
                <a:ext cx="243748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B9435A75-3A75-46F4-93AB-5B318DA638D4}"/>
                  </a:ext>
                </a:extLst>
              </p14:cNvPr>
              <p14:cNvContentPartPr/>
              <p14:nvPr/>
            </p14:nvContentPartPr>
            <p14:xfrm>
              <a:off x="4359870" y="4187630"/>
              <a:ext cx="44280" cy="12492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B9435A75-3A75-46F4-93AB-5B318DA638D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350870" y="4178630"/>
                <a:ext cx="619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80657CFD-776D-42D0-92E6-6F7227EE2408}"/>
                  </a:ext>
                </a:extLst>
              </p14:cNvPr>
              <p14:cNvContentPartPr/>
              <p14:nvPr/>
            </p14:nvContentPartPr>
            <p14:xfrm>
              <a:off x="4702230" y="4251350"/>
              <a:ext cx="131040" cy="62280"/>
            </p14:xfrm>
          </p:contentPart>
        </mc:Choice>
        <mc:Fallback xmlns=""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80657CFD-776D-42D0-92E6-6F7227EE240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693230" y="4242710"/>
                <a:ext cx="14868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DF8BCE1E-86F5-4B3D-A42B-C56DEC9183D2}"/>
                  </a:ext>
                </a:extLst>
              </p14:cNvPr>
              <p14:cNvContentPartPr/>
              <p14:nvPr/>
            </p14:nvContentPartPr>
            <p14:xfrm>
              <a:off x="4493430" y="4235510"/>
              <a:ext cx="90720" cy="925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DF8BCE1E-86F5-4B3D-A42B-C56DEC9183D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484430" y="4226870"/>
                <a:ext cx="1083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327D85FB-75F5-48B5-8AAB-52F61254950C}"/>
                  </a:ext>
                </a:extLst>
              </p14:cNvPr>
              <p14:cNvContentPartPr/>
              <p14:nvPr/>
            </p14:nvContentPartPr>
            <p14:xfrm>
              <a:off x="4934070" y="4193030"/>
              <a:ext cx="109800" cy="11268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327D85FB-75F5-48B5-8AAB-52F61254950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925430" y="4184030"/>
                <a:ext cx="1274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2163CDA7-F566-43C6-A874-B349700DB6FC}"/>
                  </a:ext>
                </a:extLst>
              </p14:cNvPr>
              <p14:cNvContentPartPr/>
              <p14:nvPr/>
            </p14:nvContentPartPr>
            <p14:xfrm>
              <a:off x="5314230" y="4240550"/>
              <a:ext cx="74160" cy="9036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2163CDA7-F566-43C6-A874-B349700DB6F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305230" y="4231550"/>
                <a:ext cx="918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6EF4418D-CD30-453E-B94F-AD3992A702C2}"/>
                  </a:ext>
                </a:extLst>
              </p14:cNvPr>
              <p14:cNvContentPartPr/>
              <p14:nvPr/>
            </p14:nvContentPartPr>
            <p14:xfrm>
              <a:off x="5498190" y="4245950"/>
              <a:ext cx="90720" cy="10260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6EF4418D-CD30-453E-B94F-AD3992A702C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489190" y="4236950"/>
                <a:ext cx="1083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95F44F83-7DB8-434C-A50B-F7AFD37C6494}"/>
                  </a:ext>
                </a:extLst>
              </p14:cNvPr>
              <p14:cNvContentPartPr/>
              <p14:nvPr/>
            </p14:nvContentPartPr>
            <p14:xfrm>
              <a:off x="5121990" y="4236950"/>
              <a:ext cx="96840" cy="8532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95F44F83-7DB8-434C-A50B-F7AFD37C6494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113350" y="4228310"/>
                <a:ext cx="1144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440A3597-AFD6-4E46-9678-1B1532505B4F}"/>
                  </a:ext>
                </a:extLst>
              </p14:cNvPr>
              <p14:cNvContentPartPr/>
              <p14:nvPr/>
            </p14:nvContentPartPr>
            <p14:xfrm>
              <a:off x="1755990" y="4712150"/>
              <a:ext cx="115200" cy="309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440A3597-AFD6-4E46-9678-1B1532505B4F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747350" y="4703150"/>
                <a:ext cx="132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18D1AF79-E28F-4F74-BBC8-92BEAF807355}"/>
                  </a:ext>
                </a:extLst>
              </p14:cNvPr>
              <p14:cNvContentPartPr/>
              <p14:nvPr/>
            </p14:nvContentPartPr>
            <p14:xfrm>
              <a:off x="2832390" y="4509110"/>
              <a:ext cx="360" cy="3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18D1AF79-E28F-4F74-BBC8-92BEAF8073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23750" y="45001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92BB4C94-8F0E-4BD9-8618-391354319DE0}"/>
                  </a:ext>
                </a:extLst>
              </p14:cNvPr>
              <p14:cNvContentPartPr/>
              <p14:nvPr/>
            </p14:nvContentPartPr>
            <p14:xfrm>
              <a:off x="2666430" y="4940390"/>
              <a:ext cx="85320" cy="5220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92BB4C94-8F0E-4BD9-8618-391354319DE0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657430" y="4931750"/>
                <a:ext cx="1029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1F9339EC-401C-4B5C-8703-41103C02FE60}"/>
                  </a:ext>
                </a:extLst>
              </p14:cNvPr>
              <p14:cNvContentPartPr/>
              <p14:nvPr/>
            </p14:nvContentPartPr>
            <p14:xfrm>
              <a:off x="2340270" y="4862270"/>
              <a:ext cx="221760" cy="1987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1F9339EC-401C-4B5C-8703-41103C02FE60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2331270" y="4853630"/>
                <a:ext cx="2394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4A90D810-82E4-4A5E-A869-1FCCB89AFF33}"/>
                  </a:ext>
                </a:extLst>
              </p14:cNvPr>
              <p14:cNvContentPartPr/>
              <p14:nvPr/>
            </p14:nvContentPartPr>
            <p14:xfrm>
              <a:off x="2124630" y="4835630"/>
              <a:ext cx="169560" cy="16308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4A90D810-82E4-4A5E-A869-1FCCB89AFF33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116008" y="4826630"/>
                <a:ext cx="187163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8004EEC6-55F2-4508-B907-4BA8892AF7F3}"/>
                  </a:ext>
                </a:extLst>
              </p14:cNvPr>
              <p14:cNvContentPartPr/>
              <p14:nvPr/>
            </p14:nvContentPartPr>
            <p14:xfrm>
              <a:off x="3311190" y="4923470"/>
              <a:ext cx="69120" cy="135360"/>
            </p14:xfrm>
          </p:contentPart>
        </mc:Choice>
        <mc:Fallback xmlns=""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8004EEC6-55F2-4508-B907-4BA8892AF7F3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302550" y="4914470"/>
                <a:ext cx="867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3BA35502-4EB0-4E79-9935-2A8013A12DA8}"/>
                  </a:ext>
                </a:extLst>
              </p14:cNvPr>
              <p14:cNvContentPartPr/>
              <p14:nvPr/>
            </p14:nvContentPartPr>
            <p14:xfrm>
              <a:off x="3440430" y="4923210"/>
              <a:ext cx="220320" cy="2260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3BA35502-4EB0-4E79-9935-2A8013A12DA8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431430" y="4914570"/>
                <a:ext cx="2379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DE7DC201-1CEF-4CBC-8F96-38E2B7865AA2}"/>
                  </a:ext>
                </a:extLst>
              </p14:cNvPr>
              <p14:cNvContentPartPr/>
              <p14:nvPr/>
            </p14:nvContentPartPr>
            <p14:xfrm>
              <a:off x="2453310" y="4268270"/>
              <a:ext cx="288720" cy="48528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DE7DC201-1CEF-4CBC-8F96-38E2B7865AA2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444310" y="4259624"/>
                <a:ext cx="306360" cy="502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F4916E8D-DBC0-4C6D-964C-7A618C9C0501}"/>
                  </a:ext>
                </a:extLst>
              </p14:cNvPr>
              <p14:cNvContentPartPr/>
              <p14:nvPr/>
            </p14:nvContentPartPr>
            <p14:xfrm>
              <a:off x="2822670" y="4780750"/>
              <a:ext cx="407520" cy="29500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F4916E8D-DBC0-4C6D-964C-7A618C9C0501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814022" y="4772095"/>
                <a:ext cx="425176" cy="312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9A910214-3197-4F9E-9995-E28977679FBA}"/>
                  </a:ext>
                </a:extLst>
              </p14:cNvPr>
              <p14:cNvContentPartPr/>
              <p14:nvPr/>
            </p14:nvContentPartPr>
            <p14:xfrm>
              <a:off x="3878190" y="5006830"/>
              <a:ext cx="91440" cy="1152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9A910214-3197-4F9E-9995-E28977679FB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869550" y="4998190"/>
                <a:ext cx="1090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81BB06FA-C7BB-4F1A-BE56-5B6BB27DFA2E}"/>
                  </a:ext>
                </a:extLst>
              </p14:cNvPr>
              <p14:cNvContentPartPr/>
              <p14:nvPr/>
            </p14:nvContentPartPr>
            <p14:xfrm>
              <a:off x="3883950" y="4964710"/>
              <a:ext cx="107640" cy="360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81BB06FA-C7BB-4F1A-BE56-5B6BB27DFA2E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874950" y="4956070"/>
                <a:ext cx="1252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2D48D917-B19C-4441-87F9-74D22DB6C376}"/>
                  </a:ext>
                </a:extLst>
              </p14:cNvPr>
              <p14:cNvContentPartPr/>
              <p14:nvPr/>
            </p14:nvContentPartPr>
            <p14:xfrm>
              <a:off x="4902030" y="4885870"/>
              <a:ext cx="91440" cy="22068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2D48D917-B19C-4441-87F9-74D22DB6C37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4893030" y="4876870"/>
                <a:ext cx="1090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3E684937-790C-4042-B398-ED8E2D0CA771}"/>
                  </a:ext>
                </a:extLst>
              </p14:cNvPr>
              <p14:cNvContentPartPr/>
              <p14:nvPr/>
            </p14:nvContentPartPr>
            <p14:xfrm>
              <a:off x="5090310" y="4985590"/>
              <a:ext cx="93600" cy="936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3E684937-790C-4042-B398-ED8E2D0CA771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5081670" y="4976590"/>
                <a:ext cx="1112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EB767CD4-BD0D-49F7-A824-E157D41E959A}"/>
                  </a:ext>
                </a:extLst>
              </p14:cNvPr>
              <p14:cNvContentPartPr/>
              <p14:nvPr/>
            </p14:nvContentPartPr>
            <p14:xfrm>
              <a:off x="5262750" y="4900270"/>
              <a:ext cx="91440" cy="12636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EB767CD4-BD0D-49F7-A824-E157D41E959A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5254110" y="4891270"/>
                <a:ext cx="109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CF01EFEA-D20B-47EA-9CE2-599E06E252C8}"/>
                  </a:ext>
                </a:extLst>
              </p14:cNvPr>
              <p14:cNvContentPartPr/>
              <p14:nvPr/>
            </p14:nvContentPartPr>
            <p14:xfrm>
              <a:off x="4500630" y="4854910"/>
              <a:ext cx="360" cy="36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CF01EFEA-D20B-47EA-9CE2-599E06E252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91630" y="4845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880ACC09-6B9F-431B-A798-239EAE746BBC}"/>
                  </a:ext>
                </a:extLst>
              </p14:cNvPr>
              <p14:cNvContentPartPr/>
              <p14:nvPr/>
            </p14:nvContentPartPr>
            <p14:xfrm>
              <a:off x="5215230" y="4897390"/>
              <a:ext cx="360" cy="360"/>
            </p14:xfrm>
          </p:contentPart>
        </mc:Choice>
        <mc:Fallback xmlns=""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880ACC09-6B9F-431B-A798-239EAE746B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06230" y="48887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4B0AF6E1-69BA-4D5F-A1EA-F04BE2450F9F}"/>
                  </a:ext>
                </a:extLst>
              </p14:cNvPr>
              <p14:cNvContentPartPr/>
              <p14:nvPr/>
            </p14:nvContentPartPr>
            <p14:xfrm>
              <a:off x="4402350" y="4843030"/>
              <a:ext cx="17640" cy="72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4B0AF6E1-69BA-4D5F-A1EA-F04BE2450F9F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393710" y="4834030"/>
                <a:ext cx="352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9CE08B80-5D98-4E6A-9204-6A294FED5043}"/>
                  </a:ext>
                </a:extLst>
              </p14:cNvPr>
              <p14:cNvContentPartPr/>
              <p14:nvPr/>
            </p14:nvContentPartPr>
            <p14:xfrm>
              <a:off x="5402430" y="4880830"/>
              <a:ext cx="222480" cy="223560"/>
            </p14:xfrm>
          </p:contentPart>
        </mc:Choice>
        <mc:Fallback xmlns=""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9CE08B80-5D98-4E6A-9204-6A294FED504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393790" y="4871830"/>
                <a:ext cx="2401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4AB08DD9-AD44-47CF-B4A2-BE8F2ED4D164}"/>
                  </a:ext>
                </a:extLst>
              </p14:cNvPr>
              <p14:cNvContentPartPr/>
              <p14:nvPr/>
            </p14:nvContentPartPr>
            <p14:xfrm>
              <a:off x="4720230" y="4977310"/>
              <a:ext cx="99000" cy="6768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4AB08DD9-AD44-47CF-B4A2-BE8F2ED4D164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711590" y="4968310"/>
                <a:ext cx="1166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C6FEF34B-4094-46AE-AF0A-8158164D34E5}"/>
                  </a:ext>
                </a:extLst>
              </p14:cNvPr>
              <p14:cNvContentPartPr/>
              <p14:nvPr/>
            </p14:nvContentPartPr>
            <p14:xfrm>
              <a:off x="4126230" y="4879030"/>
              <a:ext cx="499320" cy="21600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C6FEF34B-4094-46AE-AF0A-8158164D34E5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117590" y="4870390"/>
                <a:ext cx="516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EF28BD0A-5A51-4FF4-A5C8-D34170EAA1FF}"/>
                  </a:ext>
                </a:extLst>
              </p14:cNvPr>
              <p14:cNvContentPartPr/>
              <p14:nvPr/>
            </p14:nvContentPartPr>
            <p14:xfrm>
              <a:off x="5727150" y="4970110"/>
              <a:ext cx="103320" cy="4680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EF28BD0A-5A51-4FF4-A5C8-D34170EAA1FF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718150" y="4961536"/>
                <a:ext cx="120960" cy="6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E773B3FF-4C46-4A7E-9633-8841518E432F}"/>
                  </a:ext>
                </a:extLst>
              </p14:cNvPr>
              <p14:cNvContentPartPr/>
              <p14:nvPr/>
            </p14:nvContentPartPr>
            <p14:xfrm>
              <a:off x="5961510" y="4868950"/>
              <a:ext cx="95760" cy="19692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E773B3FF-4C46-4A7E-9633-8841518E432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952870" y="4860310"/>
                <a:ext cx="1134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0085723F-D4B1-46F8-BDA0-DFA3189ECEDF}"/>
                  </a:ext>
                </a:extLst>
              </p14:cNvPr>
              <p14:cNvContentPartPr/>
              <p14:nvPr/>
            </p14:nvContentPartPr>
            <p14:xfrm>
              <a:off x="6108750" y="4928710"/>
              <a:ext cx="102960" cy="9252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0085723F-D4B1-46F8-BDA0-DFA3189ECEDF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6099750" y="4920070"/>
                <a:ext cx="1206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B406BC4D-DF6F-4C64-A818-B42188B807F2}"/>
                  </a:ext>
                </a:extLst>
              </p14:cNvPr>
              <p14:cNvContentPartPr/>
              <p14:nvPr/>
            </p14:nvContentPartPr>
            <p14:xfrm>
              <a:off x="6295590" y="4967230"/>
              <a:ext cx="1800" cy="360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B406BC4D-DF6F-4C64-A818-B42188B807F2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6286590" y="4958590"/>
                <a:ext cx="194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FF4D95CA-DE6B-4F61-9526-7C971106F553}"/>
                  </a:ext>
                </a:extLst>
              </p14:cNvPr>
              <p14:cNvContentPartPr/>
              <p14:nvPr/>
            </p14:nvContentPartPr>
            <p14:xfrm>
              <a:off x="6382350" y="4977310"/>
              <a:ext cx="7560" cy="324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FF4D95CA-DE6B-4F61-9526-7C971106F553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373350" y="4968670"/>
                <a:ext cx="252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2AE1F3DD-2580-4D92-BE91-2F3BA167ADAC}"/>
                  </a:ext>
                </a:extLst>
              </p14:cNvPr>
              <p14:cNvContentPartPr/>
              <p14:nvPr/>
            </p14:nvContentPartPr>
            <p14:xfrm>
              <a:off x="6266430" y="5020510"/>
              <a:ext cx="104040" cy="89640"/>
            </p14:xfrm>
          </p:contentPart>
        </mc:Choice>
        <mc:Fallback xmlns=""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2AE1F3DD-2580-4D92-BE91-2F3BA167ADAC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257790" y="5011546"/>
                <a:ext cx="121680" cy="107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EFB78618-A66D-4851-A41E-7A8ACA8D6017}"/>
                  </a:ext>
                </a:extLst>
              </p14:cNvPr>
              <p14:cNvContentPartPr/>
              <p14:nvPr/>
            </p14:nvContentPartPr>
            <p14:xfrm>
              <a:off x="6514110" y="5009350"/>
              <a:ext cx="90360" cy="540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EFB78618-A66D-4851-A41E-7A8ACA8D6017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505470" y="5000350"/>
                <a:ext cx="10800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0C6C6962-4501-4808-8D48-AE2C612BC7EA}"/>
                  </a:ext>
                </a:extLst>
              </p14:cNvPr>
              <p14:cNvContentPartPr/>
              <p14:nvPr/>
            </p14:nvContentPartPr>
            <p14:xfrm>
              <a:off x="6698430" y="4887670"/>
              <a:ext cx="86400" cy="13212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0C6C6962-4501-4808-8D48-AE2C612BC7EA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689430" y="4878670"/>
                <a:ext cx="1040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6DF39E84-B413-4062-8F97-E3846C97BB69}"/>
                  </a:ext>
                </a:extLst>
              </p14:cNvPr>
              <p14:cNvContentPartPr/>
              <p14:nvPr/>
            </p14:nvContentPartPr>
            <p14:xfrm>
              <a:off x="6855390" y="4960390"/>
              <a:ext cx="3240" cy="324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6DF39E84-B413-4062-8F97-E3846C97BB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46390" y="4951390"/>
                <a:ext cx="208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499AAD43-C3CE-49ED-B635-976A4B44AFCE}"/>
                  </a:ext>
                </a:extLst>
              </p14:cNvPr>
              <p14:cNvContentPartPr/>
              <p14:nvPr/>
            </p14:nvContentPartPr>
            <p14:xfrm>
              <a:off x="6924870" y="4952470"/>
              <a:ext cx="6480" cy="432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499AAD43-C3CE-49ED-B635-976A4B44AFC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15870" y="4943830"/>
                <a:ext cx="241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B2B98E46-F8ED-46C6-BE5F-1C9456AF0C4E}"/>
                  </a:ext>
                </a:extLst>
              </p14:cNvPr>
              <p14:cNvContentPartPr/>
              <p14:nvPr/>
            </p14:nvContentPartPr>
            <p14:xfrm>
              <a:off x="6983190" y="4849150"/>
              <a:ext cx="101160" cy="28044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B2B98E46-F8ED-46C6-BE5F-1C9456AF0C4E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974550" y="4840510"/>
                <a:ext cx="1188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15C65FF2-C3AD-4DDD-AEF0-042F1875E992}"/>
                  </a:ext>
                </a:extLst>
              </p14:cNvPr>
              <p14:cNvContentPartPr/>
              <p14:nvPr/>
            </p14:nvContentPartPr>
            <p14:xfrm>
              <a:off x="6838830" y="5016910"/>
              <a:ext cx="88200" cy="9288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15C65FF2-C3AD-4DDD-AEF0-042F1875E992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830155" y="5007910"/>
                <a:ext cx="105912" cy="1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0254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DB18D3-BE89-4593-8950-6EE8273A98D0}"/>
              </a:ext>
            </a:extLst>
          </p:cNvPr>
          <p:cNvSpPr/>
          <p:nvPr/>
        </p:nvSpPr>
        <p:spPr>
          <a:xfrm>
            <a:off x="628651" y="1179094"/>
            <a:ext cx="7742464" cy="392532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A3C1F-BF4D-465E-B9C6-BCAE2C3A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Transpose of A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6AF5DF8-7CE0-485E-A04B-37B97C217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655379" cy="36829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spcBef>
                    <a:spcPct val="50000"/>
                  </a:spcBef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 the matrix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 called the transpose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We write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en-US" sz="1200" dirty="0"/>
                  <a:t>.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(In R, use: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t(A)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)</a:t>
                </a:r>
              </a:p>
              <a:p>
                <a:pPr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  <a:p>
                <a:pPr marL="0" indent="0">
                  <a:spcBef>
                    <a:spcPct val="50000"/>
                  </a:spcBef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  <a:p>
                <a:pPr marL="0" indent="0">
                  <a:spcBef>
                    <a:spcPct val="50000"/>
                  </a:spcBef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r>
                  <a:rPr lang="en-US" altLang="en-US" sz="1200" b="1" dirty="0">
                    <a:solidFill>
                      <a:srgbClr val="0000FF"/>
                    </a:solidFill>
                  </a:rPr>
                  <a:t>Properties: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  <a:p>
                <a:pPr marL="0" indent="0">
                  <a:spcBef>
                    <a:spcPct val="50000"/>
                  </a:spcBef>
                  <a:buNone/>
                </a:pPr>
                <a:endParaRPr lang="en-US" altLang="en-US" sz="12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6AF5DF8-7CE0-485E-A04B-37B97C217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655379" cy="368293"/>
              </a:xfrm>
              <a:blipFill>
                <a:blip r:embed="rId2"/>
                <a:stretch>
                  <a:fillRect b="-30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D2A522-F3C4-448E-A372-0C18B06B308E}"/>
                  </a:ext>
                </a:extLst>
              </p:cNvPr>
              <p:cNvSpPr txBox="1"/>
              <p:nvPr/>
            </p:nvSpPr>
            <p:spPr>
              <a:xfrm>
                <a:off x="2679573" y="2617306"/>
                <a:ext cx="3364706" cy="99835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n>
                              <a:noFill/>
                            </a:ln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>
                                <a:ln>
                                  <a:noFill/>
                                </a:ln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1" i="1">
                                    <a:ln>
                                      <a:noFill/>
                                    </a:ln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1">
                                    <a:ln>
                                      <a:noFill/>
                                    </a:ln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sz="1200" b="1" i="1">
                                    <a:ln>
                                      <a:noFill/>
                                    </a:ln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200" b="1" i="1">
                            <a:ln>
                              <a:noFill/>
                            </a:ln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200" b="1" i="1">
                        <a:ln>
                          <a:noFill/>
                        </a:ln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1200" b="1" i="1" dirty="0">
                  <a:ln>
                    <a:noFill/>
                  </a:ln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sz="1200" b="1" i="1" dirty="0">
                  <a:solidFill>
                    <a:srgbClr val="006600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dirty="0">
                    <a:latin typeface="Helvetica Light" panose="020B0403020202020204" pitchFamily="34" charset="0"/>
                  </a:rPr>
                  <a:t>, whenever</a:t>
                </a:r>
                <a:r>
                  <a:rPr lang="en-US" altLang="en-US" sz="1200" dirty="0">
                    <a:latin typeface="Helvetica Light" panose="020B04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:r>
                  <a:rPr lang="en-US" sz="1200" dirty="0">
                    <a:latin typeface="Helvetica Light" panose="020B0403020202020204" pitchFamily="34" charset="0"/>
                  </a:rPr>
                  <a:t>symmetric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D2A522-F3C4-448E-A372-0C18B06B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573" y="2617306"/>
                <a:ext cx="3364706" cy="998350"/>
              </a:xfrm>
              <a:prstGeom prst="rect">
                <a:avLst/>
              </a:prstGeom>
              <a:blipFill>
                <a:blip r:embed="rId3"/>
                <a:stretch>
                  <a:fillRect b="-30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A7F245-06DA-8FE9-03B7-3E4E35C82103}"/>
                  </a:ext>
                </a:extLst>
              </p:cNvPr>
              <p:cNvSpPr txBox="1"/>
              <p:nvPr/>
            </p:nvSpPr>
            <p:spPr>
              <a:xfrm>
                <a:off x="628651" y="1689674"/>
                <a:ext cx="7742464" cy="765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Helvetica Light" panose="020B0403020202020204" pitchFamily="34" charset="0"/>
                  </a:rPr>
                  <a:t>Example: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1200" dirty="0">
                    <a:solidFill>
                      <a:srgbClr val="115740"/>
                    </a:solidFill>
                  </a:rPr>
                  <a:t>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A7F245-06DA-8FE9-03B7-3E4E35C82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1" y="1689674"/>
                <a:ext cx="7742464" cy="765402"/>
              </a:xfrm>
              <a:prstGeom prst="rect">
                <a:avLst/>
              </a:prstGeom>
              <a:blipFill>
                <a:blip r:embed="rId4"/>
                <a:stretch>
                  <a:fillRect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CBD7-78C0-78EF-4DE3-C474083ABEF4}"/>
                  </a:ext>
                </a:extLst>
              </p:cNvPr>
              <p:cNvSpPr txBox="1"/>
              <p:nvPr/>
            </p:nvSpPr>
            <p:spPr>
              <a:xfrm>
                <a:off x="595204" y="3796073"/>
                <a:ext cx="6848134" cy="1119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b="1" dirty="0">
                    <a:latin typeface="Helvetica Light" panose="020B0403020202020204" pitchFamily="34" charset="0"/>
                  </a:rPr>
                  <a:t>Example: </a:t>
                </a:r>
                <a:r>
                  <a:rPr lang="en-US" sz="1200" dirty="0">
                    <a:latin typeface="Helvetica Light" panose="020B0403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/>
                  <a:t> </a:t>
                </a:r>
                <a:r>
                  <a:rPr lang="en-US" sz="1200" dirty="0">
                    <a:latin typeface="Helvetica Light" panose="020B0403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latin typeface="Helvetica Light" panose="020B0403020202020204" pitchFamily="34" charset="0"/>
                  </a:rPr>
                  <a:t>,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sz="1200" dirty="0"/>
              </a:p>
              <a:p>
                <a:endParaRPr lang="en-US" sz="1200" b="1" dirty="0">
                  <a:latin typeface="Helvetica Light" panose="020B0403020202020204" pitchFamily="34" charset="0"/>
                </a:endParaRPr>
              </a:p>
              <a:p>
                <a:r>
                  <a:rPr lang="en-US" sz="1200" b="1" dirty="0">
                    <a:latin typeface="Helvetica Light" panose="020B0403020202020204" pitchFamily="34" charset="0"/>
                  </a:rPr>
                  <a:t>Solution:</a:t>
                </a:r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CBD7-78C0-78EF-4DE3-C474083AB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04" y="3796073"/>
                <a:ext cx="6848134" cy="1119024"/>
              </a:xfrm>
              <a:prstGeom prst="rect">
                <a:avLst/>
              </a:prstGeom>
              <a:blipFill>
                <a:blip r:embed="rId5"/>
                <a:stretch>
                  <a:fillRect l="-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C0FBFD0-DAB0-4EEF-9BFC-9E9F1C60F7AB}"/>
                  </a:ext>
                </a:extLst>
              </p14:cNvPr>
              <p14:cNvContentPartPr/>
              <p14:nvPr/>
            </p14:nvContentPartPr>
            <p14:xfrm>
              <a:off x="2145510" y="375950"/>
              <a:ext cx="948240" cy="216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C0FBFD0-DAB0-4EEF-9BFC-9E9F1C60F7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6510" y="366950"/>
                <a:ext cx="9658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4A87248-A976-4557-8B61-EE05C38D82DA}"/>
                  </a:ext>
                </a:extLst>
              </p14:cNvPr>
              <p14:cNvContentPartPr/>
              <p14:nvPr/>
            </p14:nvContentPartPr>
            <p14:xfrm>
              <a:off x="3233790" y="458030"/>
              <a:ext cx="57600" cy="55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4A87248-A976-4557-8B61-EE05C38D82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25150" y="449390"/>
                <a:ext cx="752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7DE88A2-538C-407E-92C8-D4223DE88854}"/>
                  </a:ext>
                </a:extLst>
              </p14:cNvPr>
              <p14:cNvContentPartPr/>
              <p14:nvPr/>
            </p14:nvContentPartPr>
            <p14:xfrm>
              <a:off x="4209390" y="584030"/>
              <a:ext cx="21600" cy="33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7DE88A2-538C-407E-92C8-D4223DE888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0750" y="575390"/>
                <a:ext cx="392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A87E7AF-B45A-48DB-A034-5DAB27B87AF6}"/>
                  </a:ext>
                </a:extLst>
              </p14:cNvPr>
              <p14:cNvContentPartPr/>
              <p14:nvPr/>
            </p14:nvContentPartPr>
            <p14:xfrm>
              <a:off x="4248990" y="504110"/>
              <a:ext cx="5040" cy="3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A87E7AF-B45A-48DB-A034-5DAB27B87A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0350" y="495470"/>
                <a:ext cx="226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E76E859-5FE9-4E63-AD53-D25E65FBF34A}"/>
                  </a:ext>
                </a:extLst>
              </p14:cNvPr>
              <p14:cNvContentPartPr/>
              <p14:nvPr/>
            </p14:nvContentPartPr>
            <p14:xfrm>
              <a:off x="4487670" y="598070"/>
              <a:ext cx="90720" cy="76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E76E859-5FE9-4E63-AD53-D25E65FBF3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79030" y="589430"/>
                <a:ext cx="108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FE6798E-178E-4F3D-9894-85AC24F25A27}"/>
                  </a:ext>
                </a:extLst>
              </p14:cNvPr>
              <p14:cNvContentPartPr/>
              <p14:nvPr/>
            </p14:nvContentPartPr>
            <p14:xfrm>
              <a:off x="5282550" y="571790"/>
              <a:ext cx="633960" cy="181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FE6798E-178E-4F3D-9894-85AC24F25A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73550" y="563150"/>
                <a:ext cx="6516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319C629-1C4E-4ED7-AE8A-5F398D5A122B}"/>
                  </a:ext>
                </a:extLst>
              </p14:cNvPr>
              <p14:cNvContentPartPr/>
              <p14:nvPr/>
            </p14:nvContentPartPr>
            <p14:xfrm>
              <a:off x="4703310" y="560990"/>
              <a:ext cx="411840" cy="2113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319C629-1C4E-4ED7-AE8A-5F398D5A12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94310" y="551990"/>
                <a:ext cx="4294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F0E661D-6281-4655-B874-930806AED618}"/>
                  </a:ext>
                </a:extLst>
              </p14:cNvPr>
              <p14:cNvContentPartPr/>
              <p14:nvPr/>
            </p14:nvContentPartPr>
            <p14:xfrm>
              <a:off x="4308390" y="526790"/>
              <a:ext cx="115200" cy="120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F0E661D-6281-4655-B874-930806AED61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99750" y="517790"/>
                <a:ext cx="1328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E5707EA-21A4-48F7-89C8-610F422F2FC8}"/>
                  </a:ext>
                </a:extLst>
              </p14:cNvPr>
              <p14:cNvContentPartPr/>
              <p14:nvPr/>
            </p14:nvContentPartPr>
            <p14:xfrm>
              <a:off x="3829950" y="497630"/>
              <a:ext cx="326160" cy="104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E5707EA-21A4-48F7-89C8-610F422F2F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21300" y="488990"/>
                <a:ext cx="343819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B26CDF1-08E8-41AA-A59E-BC35EAB52600}"/>
                  </a:ext>
                </a:extLst>
              </p14:cNvPr>
              <p14:cNvContentPartPr/>
              <p14:nvPr/>
            </p14:nvContentPartPr>
            <p14:xfrm>
              <a:off x="3522870" y="473870"/>
              <a:ext cx="168120" cy="100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B26CDF1-08E8-41AA-A59E-BC35EAB526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14211" y="465230"/>
                <a:ext cx="185798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095DD4F-FF7C-4AA9-810C-9CA81A37E273}"/>
                  </a:ext>
                </a:extLst>
              </p14:cNvPr>
              <p14:cNvContentPartPr/>
              <p14:nvPr/>
            </p14:nvContentPartPr>
            <p14:xfrm>
              <a:off x="3351150" y="432470"/>
              <a:ext cx="59400" cy="1360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095DD4F-FF7C-4AA9-810C-9CA81A37E27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42150" y="423470"/>
                <a:ext cx="770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21D7527-D3E8-4A28-915E-F0297331D292}"/>
                  </a:ext>
                </a:extLst>
              </p14:cNvPr>
              <p14:cNvContentPartPr/>
              <p14:nvPr/>
            </p14:nvContentPartPr>
            <p14:xfrm>
              <a:off x="1221750" y="401870"/>
              <a:ext cx="831600" cy="1148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21D7527-D3E8-4A28-915E-F0297331D2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12754" y="393227"/>
                <a:ext cx="849232" cy="1166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B36EEBB-47FF-4F05-B274-0F0D6D691D5F}"/>
                  </a:ext>
                </a:extLst>
              </p14:cNvPr>
              <p14:cNvContentPartPr/>
              <p14:nvPr/>
            </p14:nvContentPartPr>
            <p14:xfrm>
              <a:off x="5073030" y="352190"/>
              <a:ext cx="392400" cy="162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B36EEBB-47FF-4F05-B274-0F0D6D691D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64390" y="343550"/>
                <a:ext cx="410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8B502BE-4D3B-47AA-8F6F-42C046A740B9}"/>
                  </a:ext>
                </a:extLst>
              </p14:cNvPr>
              <p14:cNvContentPartPr/>
              <p14:nvPr/>
            </p14:nvContentPartPr>
            <p14:xfrm>
              <a:off x="6223230" y="1725590"/>
              <a:ext cx="75960" cy="48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8B502BE-4D3B-47AA-8F6F-42C046A740B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14590" y="1716590"/>
                <a:ext cx="936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90AD14B-CDCA-4A75-BCFB-C42543842CF7}"/>
                  </a:ext>
                </a:extLst>
              </p14:cNvPr>
              <p14:cNvContentPartPr/>
              <p14:nvPr/>
            </p14:nvContentPartPr>
            <p14:xfrm>
              <a:off x="6065550" y="1665470"/>
              <a:ext cx="97560" cy="108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90AD14B-CDCA-4A75-BCFB-C42543842CF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56910" y="1656470"/>
                <a:ext cx="115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355A89C-6193-42A1-AEA6-2CC6E233D637}"/>
                  </a:ext>
                </a:extLst>
              </p14:cNvPr>
              <p14:cNvContentPartPr/>
              <p14:nvPr/>
            </p14:nvContentPartPr>
            <p14:xfrm>
              <a:off x="6633270" y="1785710"/>
              <a:ext cx="119880" cy="162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355A89C-6193-42A1-AEA6-2CC6E233D63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24270" y="1777070"/>
                <a:ext cx="1375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9CCB88D-E24C-468B-A14F-F4BAD1AF0536}"/>
                  </a:ext>
                </a:extLst>
              </p14:cNvPr>
              <p14:cNvContentPartPr/>
              <p14:nvPr/>
            </p14:nvContentPartPr>
            <p14:xfrm>
              <a:off x="6377310" y="1647830"/>
              <a:ext cx="207000" cy="230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9CCB88D-E24C-468B-A14F-F4BAD1AF05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68310" y="1639190"/>
                <a:ext cx="2246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7D5A90E-22CB-4E58-930E-57D7985B1096}"/>
                  </a:ext>
                </a:extLst>
              </p14:cNvPr>
              <p14:cNvContentPartPr/>
              <p14:nvPr/>
            </p14:nvContentPartPr>
            <p14:xfrm>
              <a:off x="6032790" y="2152550"/>
              <a:ext cx="83160" cy="143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7D5A90E-22CB-4E58-930E-57D7985B109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24150" y="2143910"/>
                <a:ext cx="100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B938BFD-632A-4B45-A37D-B08C60DB9004}"/>
                  </a:ext>
                </a:extLst>
              </p14:cNvPr>
              <p14:cNvContentPartPr/>
              <p14:nvPr/>
            </p14:nvContentPartPr>
            <p14:xfrm>
              <a:off x="6491070" y="2141030"/>
              <a:ext cx="72360" cy="666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B938BFD-632A-4B45-A37D-B08C60DB900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82070" y="2132030"/>
                <a:ext cx="90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717517C-7F39-42BC-A393-E2940E6A5333}"/>
                  </a:ext>
                </a:extLst>
              </p14:cNvPr>
              <p14:cNvContentPartPr/>
              <p14:nvPr/>
            </p14:nvContentPartPr>
            <p14:xfrm>
              <a:off x="6363990" y="2234990"/>
              <a:ext cx="130320" cy="122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717517C-7F39-42BC-A393-E2940E6A53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55350" y="2226350"/>
                <a:ext cx="1479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499CDA4-2C79-47B2-A1AF-A1F09EF747CC}"/>
                  </a:ext>
                </a:extLst>
              </p14:cNvPr>
              <p14:cNvContentPartPr/>
              <p14:nvPr/>
            </p14:nvContentPartPr>
            <p14:xfrm>
              <a:off x="6213870" y="2267390"/>
              <a:ext cx="59760" cy="42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499CDA4-2C79-47B2-A1AF-A1F09EF747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04870" y="2258750"/>
                <a:ext cx="77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B8ECD76-4BAD-4838-9F1B-5B74F91611C8}"/>
                  </a:ext>
                </a:extLst>
              </p14:cNvPr>
              <p14:cNvContentPartPr/>
              <p14:nvPr/>
            </p14:nvContentPartPr>
            <p14:xfrm>
              <a:off x="6661710" y="2358830"/>
              <a:ext cx="59400" cy="11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B8ECD76-4BAD-4838-9F1B-5B74F91611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52710" y="2349830"/>
                <a:ext cx="770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E4183E0-50CD-4C2C-8390-3AC082A71A89}"/>
                  </a:ext>
                </a:extLst>
              </p14:cNvPr>
              <p14:cNvContentPartPr/>
              <p14:nvPr/>
            </p14:nvContentPartPr>
            <p14:xfrm>
              <a:off x="6666750" y="2309150"/>
              <a:ext cx="61200" cy="1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E4183E0-50CD-4C2C-8390-3AC082A71A8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58110" y="2300510"/>
                <a:ext cx="78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1A7D5FB-999C-4785-92FC-19A142E4AA50}"/>
                  </a:ext>
                </a:extLst>
              </p14:cNvPr>
              <p14:cNvContentPartPr/>
              <p14:nvPr/>
            </p14:nvContentPartPr>
            <p14:xfrm>
              <a:off x="7303230" y="2454590"/>
              <a:ext cx="51840" cy="27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1A7D5FB-999C-4785-92FC-19A142E4AA5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94230" y="2445950"/>
                <a:ext cx="69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3CF78AC-F23F-4F84-A0EF-512D7E710AA0}"/>
                  </a:ext>
                </a:extLst>
              </p14:cNvPr>
              <p14:cNvContentPartPr/>
              <p14:nvPr/>
            </p14:nvContentPartPr>
            <p14:xfrm>
              <a:off x="7299990" y="2416070"/>
              <a:ext cx="37440" cy="7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3CF78AC-F23F-4F84-A0EF-512D7E710A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91350" y="2407070"/>
                <a:ext cx="55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0D68C99-A940-434B-83E2-9A71BA028631}"/>
                  </a:ext>
                </a:extLst>
              </p14:cNvPr>
              <p14:cNvContentPartPr/>
              <p14:nvPr/>
            </p14:nvContentPartPr>
            <p14:xfrm>
              <a:off x="6804630" y="2195750"/>
              <a:ext cx="435600" cy="3744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0D68C99-A940-434B-83E2-9A71BA0286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95630" y="2186750"/>
                <a:ext cx="4532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C7F84B2-07D6-4402-91C3-C75769C9B951}"/>
                  </a:ext>
                </a:extLst>
              </p14:cNvPr>
              <p14:cNvContentPartPr/>
              <p14:nvPr/>
            </p14:nvContentPartPr>
            <p14:xfrm>
              <a:off x="6376950" y="2436230"/>
              <a:ext cx="174600" cy="42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C7F84B2-07D6-4402-91C3-C75769C9B95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67969" y="2427230"/>
                <a:ext cx="192204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CF0CC6B-F300-4549-B34A-0133044C45EF}"/>
                  </a:ext>
                </a:extLst>
              </p14:cNvPr>
              <p14:cNvContentPartPr/>
              <p14:nvPr/>
            </p14:nvContentPartPr>
            <p14:xfrm>
              <a:off x="7439670" y="2284670"/>
              <a:ext cx="506880" cy="369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CF0CC6B-F300-4549-B34A-0133044C45E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30670" y="2275661"/>
                <a:ext cx="524520" cy="387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174B1A6-C4CE-4A13-BD7B-D9A97C4E2C0A}"/>
                  </a:ext>
                </a:extLst>
              </p14:cNvPr>
              <p14:cNvContentPartPr/>
              <p14:nvPr/>
            </p14:nvContentPartPr>
            <p14:xfrm>
              <a:off x="6815070" y="1706870"/>
              <a:ext cx="564840" cy="462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174B1A6-C4CE-4A13-BD7B-D9A97C4E2C0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06430" y="1697877"/>
                <a:ext cx="582480" cy="480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9E08357-9CCA-4A9C-8C42-9EBA6FB4797E}"/>
                  </a:ext>
                </a:extLst>
              </p14:cNvPr>
              <p14:cNvContentPartPr/>
              <p14:nvPr/>
            </p14:nvContentPartPr>
            <p14:xfrm>
              <a:off x="8035110" y="2652950"/>
              <a:ext cx="64440" cy="66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9E08357-9CCA-4A9C-8C42-9EBA6FB4797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26470" y="2644310"/>
                <a:ext cx="820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E5716CF-AEA0-42B3-A514-23512B662137}"/>
                  </a:ext>
                </a:extLst>
              </p14:cNvPr>
              <p14:cNvContentPartPr/>
              <p14:nvPr/>
            </p14:nvContentPartPr>
            <p14:xfrm>
              <a:off x="8162550" y="2685350"/>
              <a:ext cx="235800" cy="83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E5716CF-AEA0-42B3-A514-23512B66213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53923" y="2676350"/>
                <a:ext cx="253413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9BDF88C-9D3E-49E5-B78B-CEBCE5F8A7E1}"/>
                  </a:ext>
                </a:extLst>
              </p14:cNvPr>
              <p14:cNvContentPartPr/>
              <p14:nvPr/>
            </p14:nvContentPartPr>
            <p14:xfrm>
              <a:off x="5120550" y="2453870"/>
              <a:ext cx="3240" cy="72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9BDF88C-9D3E-49E5-B78B-CEBCE5F8A7E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11910" y="2444870"/>
                <a:ext cx="208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4B33928-0E09-48EE-B0DC-E7AAD5CF0255}"/>
                  </a:ext>
                </a:extLst>
              </p14:cNvPr>
              <p14:cNvContentPartPr/>
              <p14:nvPr/>
            </p14:nvContentPartPr>
            <p14:xfrm>
              <a:off x="4260150" y="2831510"/>
              <a:ext cx="58320" cy="334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4B33928-0E09-48EE-B0DC-E7AAD5CF025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51510" y="2822510"/>
                <a:ext cx="759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E4A3DCE-6314-4441-8AFB-C8DE0FB40674}"/>
                  </a:ext>
                </a:extLst>
              </p14:cNvPr>
              <p14:cNvContentPartPr/>
              <p14:nvPr/>
            </p14:nvContentPartPr>
            <p14:xfrm>
              <a:off x="4127670" y="2772470"/>
              <a:ext cx="83160" cy="111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E4A3DCE-6314-4441-8AFB-C8DE0FB4067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18670" y="2763830"/>
                <a:ext cx="1008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1906E1C-BCA2-47B1-824E-B14F5C98D22A}"/>
                  </a:ext>
                </a:extLst>
              </p14:cNvPr>
              <p14:cNvContentPartPr/>
              <p14:nvPr/>
            </p14:nvContentPartPr>
            <p14:xfrm>
              <a:off x="5391990" y="2794070"/>
              <a:ext cx="168840" cy="138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1906E1C-BCA2-47B1-824E-B14F5C98D22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82990" y="2785070"/>
                <a:ext cx="1864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AFFEB5FA-C933-4EF5-A34B-21E9C52AECC1}"/>
                  </a:ext>
                </a:extLst>
              </p14:cNvPr>
              <p14:cNvContentPartPr/>
              <p14:nvPr/>
            </p14:nvContentPartPr>
            <p14:xfrm>
              <a:off x="4375710" y="2762030"/>
              <a:ext cx="876600" cy="262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AFFEB5FA-C933-4EF5-A34B-21E9C52AECC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366710" y="2753042"/>
                <a:ext cx="894240" cy="28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EDAD6C0-54E2-423C-8F16-396BE09DA03C}"/>
                  </a:ext>
                </a:extLst>
              </p14:cNvPr>
              <p14:cNvContentPartPr/>
              <p14:nvPr/>
            </p14:nvContentPartPr>
            <p14:xfrm>
              <a:off x="5650470" y="2923310"/>
              <a:ext cx="63000" cy="61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EDAD6C0-54E2-423C-8F16-396BE09DA03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641470" y="2914670"/>
                <a:ext cx="806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5B2C7A1-D627-4FFA-8CF9-64E35604FCC8}"/>
                  </a:ext>
                </a:extLst>
              </p14:cNvPr>
              <p14:cNvContentPartPr/>
              <p14:nvPr/>
            </p14:nvContentPartPr>
            <p14:xfrm>
              <a:off x="5684310" y="2891270"/>
              <a:ext cx="55800" cy="46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5B2C7A1-D627-4FFA-8CF9-64E35604FCC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75670" y="2882630"/>
                <a:ext cx="734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FA51B17-8B75-4B7A-B78A-2D2C7882C58F}"/>
                  </a:ext>
                </a:extLst>
              </p14:cNvPr>
              <p14:cNvContentPartPr/>
              <p14:nvPr/>
            </p14:nvContentPartPr>
            <p14:xfrm>
              <a:off x="6353550" y="3034910"/>
              <a:ext cx="46080" cy="720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FA51B17-8B75-4B7A-B78A-2D2C7882C58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44550" y="3026270"/>
                <a:ext cx="637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9E0267A-4C29-486B-8360-3180343C32F1}"/>
                  </a:ext>
                </a:extLst>
              </p14:cNvPr>
              <p14:cNvContentPartPr/>
              <p14:nvPr/>
            </p14:nvContentPartPr>
            <p14:xfrm>
              <a:off x="6448950" y="3066590"/>
              <a:ext cx="198720" cy="96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9E0267A-4C29-486B-8360-3180343C32F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39950" y="3057590"/>
                <a:ext cx="2163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CBFC70E-FCAF-4E2A-9681-2DBD3CF5384D}"/>
                  </a:ext>
                </a:extLst>
              </p14:cNvPr>
              <p14:cNvContentPartPr/>
              <p14:nvPr/>
            </p14:nvContentPartPr>
            <p14:xfrm>
              <a:off x="6702390" y="2985590"/>
              <a:ext cx="182880" cy="460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CBFC70E-FCAF-4E2A-9681-2DBD3CF5384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93390" y="2976590"/>
                <a:ext cx="2005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EF0FE2D9-15C3-49F3-95AD-84407277A12C}"/>
                  </a:ext>
                </a:extLst>
              </p14:cNvPr>
              <p14:cNvContentPartPr/>
              <p14:nvPr/>
            </p14:nvContentPartPr>
            <p14:xfrm>
              <a:off x="5832270" y="2809190"/>
              <a:ext cx="451440" cy="278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EF0FE2D9-15C3-49F3-95AD-84407277A12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23630" y="2800202"/>
                <a:ext cx="469080" cy="296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C9FCC4C-F2EE-40D8-99F7-FB07A5AE09AF}"/>
                  </a:ext>
                </a:extLst>
              </p14:cNvPr>
              <p14:cNvContentPartPr/>
              <p14:nvPr/>
            </p14:nvContentPartPr>
            <p14:xfrm>
              <a:off x="6939270" y="2843030"/>
              <a:ext cx="506520" cy="2721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C9FCC4C-F2EE-40D8-99F7-FB07A5AE09A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30270" y="2834030"/>
                <a:ext cx="5241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1991DCA7-6948-4005-9310-189A893CD1C7}"/>
                  </a:ext>
                </a:extLst>
              </p14:cNvPr>
              <p14:cNvContentPartPr/>
              <p14:nvPr/>
            </p14:nvContentPartPr>
            <p14:xfrm>
              <a:off x="7551630" y="2961110"/>
              <a:ext cx="190440" cy="2070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1991DCA7-6948-4005-9310-189A893CD1C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542647" y="2952470"/>
                <a:ext cx="208047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48BEE265-11A0-4322-8DF0-EE3B1B926359}"/>
                  </a:ext>
                </a:extLst>
              </p14:cNvPr>
              <p14:cNvContentPartPr/>
              <p14:nvPr/>
            </p14:nvContentPartPr>
            <p14:xfrm>
              <a:off x="7809750" y="2998190"/>
              <a:ext cx="217080" cy="2401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48BEE265-11A0-4322-8DF0-EE3B1B92635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00750" y="2989190"/>
                <a:ext cx="2347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BDFDEF0-674F-411F-A63B-EAB7471BDAA3}"/>
                  </a:ext>
                </a:extLst>
              </p14:cNvPr>
              <p14:cNvContentPartPr/>
              <p14:nvPr/>
            </p14:nvContentPartPr>
            <p14:xfrm>
              <a:off x="8097030" y="3208070"/>
              <a:ext cx="112680" cy="738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BDFDEF0-674F-411F-A63B-EAB7471BDAA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88390" y="3199070"/>
                <a:ext cx="1303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696A4D4-1A79-4F67-B0E2-172CBA86E01E}"/>
                  </a:ext>
                </a:extLst>
              </p14:cNvPr>
              <p14:cNvContentPartPr/>
              <p14:nvPr/>
            </p14:nvContentPartPr>
            <p14:xfrm>
              <a:off x="8382150" y="3267470"/>
              <a:ext cx="85320" cy="770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696A4D4-1A79-4F67-B0E2-172CBA86E01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73150" y="3258830"/>
                <a:ext cx="1029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1E3AC07-05CA-4EF1-9B08-FE0545327481}"/>
                  </a:ext>
                </a:extLst>
              </p14:cNvPr>
              <p14:cNvContentPartPr/>
              <p14:nvPr/>
            </p14:nvContentPartPr>
            <p14:xfrm>
              <a:off x="8739270" y="3115550"/>
              <a:ext cx="104040" cy="1170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1E3AC07-05CA-4EF1-9B08-FE054532748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30270" y="3106910"/>
                <a:ext cx="1216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F8DB9C2-8D25-45C3-B4F3-C1FB12D53F62}"/>
                  </a:ext>
                </a:extLst>
              </p14:cNvPr>
              <p14:cNvContentPartPr/>
              <p14:nvPr/>
            </p14:nvContentPartPr>
            <p14:xfrm>
              <a:off x="8556390" y="3132470"/>
              <a:ext cx="91080" cy="5832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F8DB9C2-8D25-45C3-B4F3-C1FB12D53F6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47425" y="3123830"/>
                <a:ext cx="108651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2EF1913-1E6D-47C3-AC5D-5DE35D98FE52}"/>
                  </a:ext>
                </a:extLst>
              </p14:cNvPr>
              <p14:cNvContentPartPr/>
              <p14:nvPr/>
            </p14:nvContentPartPr>
            <p14:xfrm>
              <a:off x="8266230" y="3245150"/>
              <a:ext cx="48960" cy="601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2EF1913-1E6D-47C3-AC5D-5DE35D98FE5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257230" y="3236096"/>
                <a:ext cx="66600" cy="77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54DA76CE-F81E-4721-AAC5-00BCCD407A41}"/>
                  </a:ext>
                </a:extLst>
              </p14:cNvPr>
              <p14:cNvContentPartPr/>
              <p14:nvPr/>
            </p14:nvContentPartPr>
            <p14:xfrm>
              <a:off x="2945070" y="3318950"/>
              <a:ext cx="2265840" cy="3531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54DA76CE-F81E-4721-AAC5-00BCCD407A4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36070" y="3309950"/>
                <a:ext cx="22834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01F1B68A-D524-49BE-8316-1E94EAFA069F}"/>
                  </a:ext>
                </a:extLst>
              </p14:cNvPr>
              <p14:cNvContentPartPr/>
              <p14:nvPr/>
            </p14:nvContentPartPr>
            <p14:xfrm>
              <a:off x="5926230" y="3891710"/>
              <a:ext cx="1800" cy="6120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01F1B68A-D524-49BE-8316-1E94EAFA069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17230" y="3883070"/>
                <a:ext cx="194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67DAB3CC-148E-426A-8F47-EFE802BC3B98}"/>
                  </a:ext>
                </a:extLst>
              </p14:cNvPr>
              <p14:cNvContentPartPr/>
              <p14:nvPr/>
            </p14:nvContentPartPr>
            <p14:xfrm>
              <a:off x="5933430" y="3843830"/>
              <a:ext cx="432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67DAB3CC-148E-426A-8F47-EFE802BC3B9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24430" y="3835190"/>
                <a:ext cx="21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79149D70-9DA0-45E3-AA4D-5493B17A7A74}"/>
                  </a:ext>
                </a:extLst>
              </p14:cNvPr>
              <p14:cNvContentPartPr/>
              <p14:nvPr/>
            </p14:nvContentPartPr>
            <p14:xfrm>
              <a:off x="5694030" y="3744470"/>
              <a:ext cx="179280" cy="1638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79149D70-9DA0-45E3-AA4D-5493B17A7A7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685030" y="3735811"/>
                <a:ext cx="196920" cy="181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F7F2D207-3924-4113-8AD5-89929F872377}"/>
                  </a:ext>
                </a:extLst>
              </p14:cNvPr>
              <p14:cNvContentPartPr/>
              <p14:nvPr/>
            </p14:nvContentPartPr>
            <p14:xfrm>
              <a:off x="8101710" y="4686230"/>
              <a:ext cx="53280" cy="1195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F7F2D207-3924-4113-8AD5-89929F87237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92710" y="4677230"/>
                <a:ext cx="70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6C2801F2-BA9D-4BE2-9511-69A7971CA1B6}"/>
                  </a:ext>
                </a:extLst>
              </p14:cNvPr>
              <p14:cNvContentPartPr/>
              <p14:nvPr/>
            </p14:nvContentPartPr>
            <p14:xfrm>
              <a:off x="8325990" y="4806110"/>
              <a:ext cx="109800" cy="1296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6C2801F2-BA9D-4BE2-9511-69A7971CA1B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317350" y="4797470"/>
                <a:ext cx="1274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81ABE990-73C1-45B5-89D6-6C873C3CEB00}"/>
                  </a:ext>
                </a:extLst>
              </p14:cNvPr>
              <p14:cNvContentPartPr/>
              <p14:nvPr/>
            </p14:nvContentPartPr>
            <p14:xfrm>
              <a:off x="8212950" y="4788470"/>
              <a:ext cx="63720" cy="6408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81ABE990-73C1-45B5-89D6-6C873C3CEB0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03950" y="4779830"/>
                <a:ext cx="81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A49F4B9-BC48-4232-918C-A0246B6682EB}"/>
                  </a:ext>
                </a:extLst>
              </p14:cNvPr>
              <p14:cNvContentPartPr/>
              <p14:nvPr/>
            </p14:nvContentPartPr>
            <p14:xfrm>
              <a:off x="6015510" y="3443510"/>
              <a:ext cx="1999080" cy="13438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A49F4B9-BC48-4232-918C-A0246B6682E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006870" y="3434510"/>
                <a:ext cx="2016720" cy="13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B01A63E3-3A15-4AD4-B08A-5AC7AA3E7DED}"/>
                  </a:ext>
                </a:extLst>
              </p14:cNvPr>
              <p14:cNvContentPartPr/>
              <p14:nvPr/>
            </p14:nvContentPartPr>
            <p14:xfrm>
              <a:off x="1271070" y="2369990"/>
              <a:ext cx="77400" cy="7560"/>
            </p14:xfrm>
          </p:contentPart>
        </mc:Choice>
        <mc:Fallback xmlns=""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B01A63E3-3A15-4AD4-B08A-5AC7AA3E7DE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62430" y="2361350"/>
                <a:ext cx="95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3C1BACA6-5775-4789-822C-221451CD7A4E}"/>
                  </a:ext>
                </a:extLst>
              </p14:cNvPr>
              <p14:cNvContentPartPr/>
              <p14:nvPr/>
            </p14:nvContentPartPr>
            <p14:xfrm>
              <a:off x="1244070" y="2310950"/>
              <a:ext cx="105840" cy="13320"/>
            </p14:xfrm>
          </p:contentPart>
        </mc:Choice>
        <mc:Fallback xmlns=""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3C1BACA6-5775-4789-822C-221451CD7A4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235430" y="2302310"/>
                <a:ext cx="1234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F0477D6A-1693-48B2-8CEF-D05D37D75BE8}"/>
                  </a:ext>
                </a:extLst>
              </p14:cNvPr>
              <p14:cNvContentPartPr/>
              <p14:nvPr/>
            </p14:nvContentPartPr>
            <p14:xfrm>
              <a:off x="1039590" y="2246510"/>
              <a:ext cx="111960" cy="10296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F0477D6A-1693-48B2-8CEF-D05D37D75BE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30590" y="2237510"/>
                <a:ext cx="1296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2EBA0B5B-B98A-4B7C-B211-0849BEFD3D2A}"/>
                  </a:ext>
                </a:extLst>
              </p14:cNvPr>
              <p14:cNvContentPartPr/>
              <p14:nvPr/>
            </p14:nvContentPartPr>
            <p14:xfrm>
              <a:off x="522270" y="3048590"/>
              <a:ext cx="69480" cy="21960"/>
            </p14:xfrm>
          </p:contentPart>
        </mc:Choice>
        <mc:Fallback xmlns=""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2EBA0B5B-B98A-4B7C-B211-0849BEFD3D2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3630" y="3039590"/>
                <a:ext cx="87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BED01C69-4768-4831-ABC2-916C2ABBB461}"/>
                  </a:ext>
                </a:extLst>
              </p14:cNvPr>
              <p14:cNvContentPartPr/>
              <p14:nvPr/>
            </p14:nvContentPartPr>
            <p14:xfrm>
              <a:off x="536670" y="3016910"/>
              <a:ext cx="51840" cy="108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BED01C69-4768-4831-ABC2-916C2ABBB46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7670" y="3007910"/>
                <a:ext cx="694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70B3A71F-4BDE-4C68-B381-ED9E24446486}"/>
                  </a:ext>
                </a:extLst>
              </p14:cNvPr>
              <p14:cNvContentPartPr/>
              <p14:nvPr/>
            </p14:nvContentPartPr>
            <p14:xfrm>
              <a:off x="248310" y="2886950"/>
              <a:ext cx="219600" cy="18288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70B3A71F-4BDE-4C68-B381-ED9E2444648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9670" y="2878310"/>
                <a:ext cx="2372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D58AF925-CDCE-44EB-BA51-A25514DA97D4}"/>
                  </a:ext>
                </a:extLst>
              </p14:cNvPr>
              <p14:cNvContentPartPr/>
              <p14:nvPr/>
            </p14:nvContentPartPr>
            <p14:xfrm>
              <a:off x="720630" y="2915750"/>
              <a:ext cx="94680" cy="246240"/>
            </p14:xfrm>
          </p:contentPart>
        </mc:Choice>
        <mc:Fallback xmlns=""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D58AF925-CDCE-44EB-BA51-A25514DA97D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11630" y="2906750"/>
                <a:ext cx="1123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01F12700-6FAD-4E34-8A31-124AABFAFE1C}"/>
                  </a:ext>
                </a:extLst>
              </p14:cNvPr>
              <p14:cNvContentPartPr/>
              <p14:nvPr/>
            </p14:nvContentPartPr>
            <p14:xfrm>
              <a:off x="1547910" y="3214190"/>
              <a:ext cx="47520" cy="619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01F12700-6FAD-4E34-8A31-124AABFAFE1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38910" y="3205550"/>
                <a:ext cx="651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8C253886-C2F5-475E-9FD8-24AA5765371C}"/>
                  </a:ext>
                </a:extLst>
              </p14:cNvPr>
              <p14:cNvContentPartPr/>
              <p14:nvPr/>
            </p14:nvContentPartPr>
            <p14:xfrm>
              <a:off x="1326870" y="3172070"/>
              <a:ext cx="167040" cy="925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8C253886-C2F5-475E-9FD8-24AA5765371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318230" y="3163070"/>
                <a:ext cx="18468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D36431F0-1896-4569-8D53-B5BFCBB70F80}"/>
                  </a:ext>
                </a:extLst>
              </p14:cNvPr>
              <p14:cNvContentPartPr/>
              <p14:nvPr/>
            </p14:nvContentPartPr>
            <p14:xfrm>
              <a:off x="1119510" y="2912150"/>
              <a:ext cx="155520" cy="25488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D36431F0-1896-4569-8D53-B5BFCBB70F8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10531" y="2903150"/>
                <a:ext cx="173119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654497A7-28C8-43F0-A8F3-97D88B30251F}"/>
                  </a:ext>
                </a:extLst>
              </p14:cNvPr>
              <p14:cNvContentPartPr/>
              <p14:nvPr/>
            </p14:nvContentPartPr>
            <p14:xfrm>
              <a:off x="883710" y="2959310"/>
              <a:ext cx="169920" cy="20880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654497A7-28C8-43F0-A8F3-97D88B30251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75070" y="2950310"/>
                <a:ext cx="1875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EF0B4430-2EE5-435D-96FE-8650F98AD6E8}"/>
                  </a:ext>
                </a:extLst>
              </p14:cNvPr>
              <p14:cNvContentPartPr/>
              <p14:nvPr/>
            </p14:nvContentPartPr>
            <p14:xfrm>
              <a:off x="1440270" y="1963190"/>
              <a:ext cx="2191680" cy="65952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EF0B4430-2EE5-435D-96FE-8650F98AD6E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431270" y="1954190"/>
                <a:ext cx="220932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DF65DE15-421C-419B-A4D2-BA8A31E47711}"/>
                  </a:ext>
                </a:extLst>
              </p14:cNvPr>
              <p14:cNvContentPartPr/>
              <p14:nvPr/>
            </p14:nvContentPartPr>
            <p14:xfrm>
              <a:off x="1696230" y="3108710"/>
              <a:ext cx="61920" cy="1080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DF65DE15-421C-419B-A4D2-BA8A31E4771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87230" y="3100070"/>
                <a:ext cx="79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0C09B9AC-9A44-4BD0-8D20-EA9ABF339F6B}"/>
                  </a:ext>
                </a:extLst>
              </p14:cNvPr>
              <p14:cNvContentPartPr/>
              <p14:nvPr/>
            </p14:nvContentPartPr>
            <p14:xfrm>
              <a:off x="1703430" y="3068030"/>
              <a:ext cx="79200" cy="648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0C09B9AC-9A44-4BD0-8D20-EA9ABF339F6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94430" y="3059030"/>
                <a:ext cx="9684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1B543903-91C0-47A2-A5B1-79071D65F769}"/>
                  </a:ext>
                </a:extLst>
              </p14:cNvPr>
              <p14:cNvContentPartPr/>
              <p14:nvPr/>
            </p14:nvContentPartPr>
            <p14:xfrm>
              <a:off x="2408670" y="3206630"/>
              <a:ext cx="58320" cy="6624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1B543903-91C0-47A2-A5B1-79071D65F76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400030" y="3197990"/>
                <a:ext cx="759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AEFEEA7E-DD93-4D44-8B19-8BB9BBA633B3}"/>
                  </a:ext>
                </a:extLst>
              </p14:cNvPr>
              <p14:cNvContentPartPr/>
              <p14:nvPr/>
            </p14:nvContentPartPr>
            <p14:xfrm>
              <a:off x="1744830" y="3443870"/>
              <a:ext cx="59400" cy="1116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AEFEEA7E-DD93-4D44-8B19-8BB9BBA633B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36190" y="3434870"/>
                <a:ext cx="770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BBB7E5BA-5799-4E05-94FB-FA7D791F3135}"/>
                  </a:ext>
                </a:extLst>
              </p14:cNvPr>
              <p14:cNvContentPartPr/>
              <p14:nvPr/>
            </p14:nvContentPartPr>
            <p14:xfrm>
              <a:off x="1750950" y="3395270"/>
              <a:ext cx="80280" cy="144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BBB7E5BA-5799-4E05-94FB-FA7D791F313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742310" y="3386270"/>
                <a:ext cx="97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EACF2644-85FC-4EC1-BB39-C88B7AAE9BAF}"/>
                  </a:ext>
                </a:extLst>
              </p14:cNvPr>
              <p14:cNvContentPartPr/>
              <p14:nvPr/>
            </p14:nvContentPartPr>
            <p14:xfrm>
              <a:off x="1970550" y="3388790"/>
              <a:ext cx="114840" cy="10584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EACF2644-85FC-4EC1-BB39-C88B7AAE9BA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961578" y="3379790"/>
                <a:ext cx="132425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B416B7D0-A09E-43E2-8C76-977FEEF7DA80}"/>
                  </a:ext>
                </a:extLst>
              </p14:cNvPr>
              <p14:cNvContentPartPr/>
              <p14:nvPr/>
            </p14:nvContentPartPr>
            <p14:xfrm>
              <a:off x="2520990" y="3255590"/>
              <a:ext cx="151200" cy="98280"/>
            </p14:xfrm>
          </p:contentPart>
        </mc:Choice>
        <mc:Fallback xmlns=""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B416B7D0-A09E-43E2-8C76-977FEEF7DA8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512329" y="3246918"/>
                <a:ext cx="168882" cy="115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ACC36FBB-5660-4A9C-B707-9C515938ADB5}"/>
                  </a:ext>
                </a:extLst>
              </p14:cNvPr>
              <p14:cNvContentPartPr/>
              <p14:nvPr/>
            </p14:nvContentPartPr>
            <p14:xfrm>
              <a:off x="2145150" y="2979470"/>
              <a:ext cx="200520" cy="26820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ACC36FBB-5660-4A9C-B707-9C515938ADB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136510" y="2970830"/>
                <a:ext cx="2181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418B35C6-485F-4B1C-A120-4C0622E2C8AE}"/>
                  </a:ext>
                </a:extLst>
              </p14:cNvPr>
              <p14:cNvContentPartPr/>
              <p14:nvPr/>
            </p14:nvContentPartPr>
            <p14:xfrm>
              <a:off x="1850310" y="2926910"/>
              <a:ext cx="227880" cy="27180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418B35C6-485F-4B1C-A120-4C0622E2C8A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841310" y="2918270"/>
                <a:ext cx="245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B3523943-30F3-459E-9984-DFEB166A189C}"/>
                  </a:ext>
                </a:extLst>
              </p14:cNvPr>
              <p14:cNvContentPartPr/>
              <p14:nvPr/>
            </p14:nvContentPartPr>
            <p14:xfrm>
              <a:off x="2519910" y="4221470"/>
              <a:ext cx="103320" cy="5976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B3523943-30F3-459E-9984-DFEB166A189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510910" y="4212470"/>
                <a:ext cx="1209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462" name="Ink 461">
                <a:extLst>
                  <a:ext uri="{FF2B5EF4-FFF2-40B4-BE49-F238E27FC236}">
                    <a16:creationId xmlns:a16="http://schemas.microsoft.com/office/drawing/2014/main" id="{4452CFCA-BF6B-40FE-81E3-896E71EC2058}"/>
                  </a:ext>
                </a:extLst>
              </p14:cNvPr>
              <p14:cNvContentPartPr/>
              <p14:nvPr/>
            </p14:nvContentPartPr>
            <p14:xfrm>
              <a:off x="3687390" y="4216790"/>
              <a:ext cx="64080" cy="53280"/>
            </p14:xfrm>
          </p:contentPart>
        </mc:Choice>
        <mc:Fallback xmlns="">
          <p:pic>
            <p:nvPicPr>
              <p:cNvPr id="462" name="Ink 461">
                <a:extLst>
                  <a:ext uri="{FF2B5EF4-FFF2-40B4-BE49-F238E27FC236}">
                    <a16:creationId xmlns:a16="http://schemas.microsoft.com/office/drawing/2014/main" id="{4452CFCA-BF6B-40FE-81E3-896E71EC205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678750" y="4208150"/>
                <a:ext cx="817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708E1E7E-34B9-4CC5-8891-E30766588858}"/>
                  </a:ext>
                </a:extLst>
              </p14:cNvPr>
              <p14:cNvContentPartPr/>
              <p14:nvPr/>
            </p14:nvContentPartPr>
            <p14:xfrm>
              <a:off x="3486150" y="4328390"/>
              <a:ext cx="288360" cy="237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708E1E7E-34B9-4CC5-8891-E3076658885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477150" y="4319390"/>
                <a:ext cx="306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818DDC79-4558-47F6-A803-1C164DD0425A}"/>
                  </a:ext>
                </a:extLst>
              </p14:cNvPr>
              <p14:cNvContentPartPr/>
              <p14:nvPr/>
            </p14:nvContentPartPr>
            <p14:xfrm>
              <a:off x="2289150" y="4324790"/>
              <a:ext cx="286560" cy="2772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818DDC79-4558-47F6-A803-1C164DD0425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280150" y="4316150"/>
                <a:ext cx="3042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A8E7486D-D33A-40AC-895F-CA69B7C37E48}"/>
                  </a:ext>
                </a:extLst>
              </p14:cNvPr>
              <p14:cNvContentPartPr/>
              <p14:nvPr/>
            </p14:nvContentPartPr>
            <p14:xfrm>
              <a:off x="3437550" y="4191950"/>
              <a:ext cx="176400" cy="7920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A8E7486D-D33A-40AC-895F-CA69B7C37E4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428568" y="4183349"/>
                <a:ext cx="194004" cy="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A233FEB0-DB16-4B90-A870-DA4D3866DCA0}"/>
                  </a:ext>
                </a:extLst>
              </p14:cNvPr>
              <p14:cNvContentPartPr/>
              <p14:nvPr/>
            </p14:nvContentPartPr>
            <p14:xfrm>
              <a:off x="2394270" y="4199150"/>
              <a:ext cx="55080" cy="7884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A233FEB0-DB16-4B90-A870-DA4D3866DCA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85270" y="4190150"/>
                <a:ext cx="727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3E4346FC-A093-4239-B32D-EFC5ACB37AF7}"/>
                  </a:ext>
                </a:extLst>
              </p14:cNvPr>
              <p14:cNvContentPartPr/>
              <p14:nvPr/>
            </p14:nvContentPartPr>
            <p14:xfrm>
              <a:off x="3073230" y="3998270"/>
              <a:ext cx="360" cy="36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3E4346FC-A093-4239-B32D-EFC5ACB37AF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64230" y="3989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6B33C3E2-F8B7-4C2F-BAEE-61B76585E381}"/>
                  </a:ext>
                </a:extLst>
              </p14:cNvPr>
              <p14:cNvContentPartPr/>
              <p14:nvPr/>
            </p14:nvContentPartPr>
            <p14:xfrm>
              <a:off x="3417030" y="3977750"/>
              <a:ext cx="8640" cy="144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6B33C3E2-F8B7-4C2F-BAEE-61B76585E38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408390" y="3968750"/>
                <a:ext cx="262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52A3E921-2C03-4A84-87D6-0D992C51F1F4}"/>
                  </a:ext>
                </a:extLst>
              </p14:cNvPr>
              <p14:cNvContentPartPr/>
              <p14:nvPr/>
            </p14:nvContentPartPr>
            <p14:xfrm>
              <a:off x="2859390" y="3943190"/>
              <a:ext cx="128880" cy="155160"/>
            </p14:xfrm>
          </p:contentPart>
        </mc:Choice>
        <mc:Fallback xmlns=""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52A3E921-2C03-4A84-87D6-0D992C51F1F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850750" y="3934190"/>
                <a:ext cx="1465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DCC4F28F-F3CF-4AF1-AC38-637DDEB91A3D}"/>
                  </a:ext>
                </a:extLst>
              </p14:cNvPr>
              <p14:cNvContentPartPr/>
              <p14:nvPr/>
            </p14:nvContentPartPr>
            <p14:xfrm>
              <a:off x="4191750" y="4794950"/>
              <a:ext cx="4320" cy="1800"/>
            </p14:xfrm>
          </p:contentPart>
        </mc:Choice>
        <mc:Fallback xmlns=""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DCC4F28F-F3CF-4AF1-AC38-637DDEB91A3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182750" y="4786310"/>
                <a:ext cx="21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925C5AFF-538C-433C-9A7E-97E4E0E26C38}"/>
                  </a:ext>
                </a:extLst>
              </p14:cNvPr>
              <p14:cNvContentPartPr/>
              <p14:nvPr/>
            </p14:nvContentPartPr>
            <p14:xfrm>
              <a:off x="3386070" y="4164950"/>
              <a:ext cx="360" cy="36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925C5AFF-538C-433C-9A7E-97E4E0E26C3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77430" y="4155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4684F39B-2619-46F8-B939-46DCF13C5469}"/>
                  </a:ext>
                </a:extLst>
              </p14:cNvPr>
              <p14:cNvContentPartPr/>
              <p14:nvPr/>
            </p14:nvContentPartPr>
            <p14:xfrm>
              <a:off x="2744550" y="3752030"/>
              <a:ext cx="223560" cy="1627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4684F39B-2619-46F8-B939-46DCF13C5469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735910" y="3743390"/>
                <a:ext cx="2412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F872C9D4-0ADB-4225-A8C8-0D07D7B5F771}"/>
                  </a:ext>
                </a:extLst>
              </p14:cNvPr>
              <p14:cNvContentPartPr/>
              <p14:nvPr/>
            </p14:nvContentPartPr>
            <p14:xfrm>
              <a:off x="3332430" y="4519190"/>
              <a:ext cx="191880" cy="15048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F872C9D4-0ADB-4225-A8C8-0D07D7B5F77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323430" y="4510550"/>
                <a:ext cx="2095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34A49C11-4EEB-49A8-9624-6008E9AE4A0A}"/>
                  </a:ext>
                </a:extLst>
              </p14:cNvPr>
              <p14:cNvContentPartPr/>
              <p14:nvPr/>
            </p14:nvContentPartPr>
            <p14:xfrm>
              <a:off x="4990950" y="4642310"/>
              <a:ext cx="16200" cy="576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34A49C11-4EEB-49A8-9624-6008E9AE4A0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982310" y="4633310"/>
                <a:ext cx="338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57F33F69-692A-47A1-A974-CE1D81BDF882}"/>
                  </a:ext>
                </a:extLst>
              </p14:cNvPr>
              <p14:cNvContentPartPr/>
              <p14:nvPr/>
            </p14:nvContentPartPr>
            <p14:xfrm>
              <a:off x="3643830" y="4504790"/>
              <a:ext cx="187920" cy="17208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57F33F69-692A-47A1-A974-CE1D81BDF882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635190" y="4495790"/>
                <a:ext cx="205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C449F156-1FC5-4D7D-B891-4150CE89B3BA}"/>
                  </a:ext>
                </a:extLst>
              </p14:cNvPr>
              <p14:cNvContentPartPr/>
              <p14:nvPr/>
            </p14:nvContentPartPr>
            <p14:xfrm>
              <a:off x="4158990" y="4638710"/>
              <a:ext cx="12240" cy="864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C449F156-1FC5-4D7D-B891-4150CE89B3BA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150088" y="4629710"/>
                <a:ext cx="30415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413427AD-874F-48BE-93AD-8652BC794B41}"/>
                  </a:ext>
                </a:extLst>
              </p14:cNvPr>
              <p14:cNvContentPartPr/>
              <p14:nvPr/>
            </p14:nvContentPartPr>
            <p14:xfrm>
              <a:off x="3992670" y="4730870"/>
              <a:ext cx="360" cy="36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413427AD-874F-48BE-93AD-8652BC794B4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983670" y="47222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5BC3CC0B-A675-40A2-B1DF-23CFCB971C4B}"/>
                  </a:ext>
                </a:extLst>
              </p14:cNvPr>
              <p14:cNvContentPartPr/>
              <p14:nvPr/>
            </p14:nvContentPartPr>
            <p14:xfrm>
              <a:off x="4189590" y="4841390"/>
              <a:ext cx="720" cy="180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5BC3CC0B-A675-40A2-B1DF-23CFCB971C4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180950" y="4832750"/>
                <a:ext cx="183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EF1F8772-373F-40D4-ACB8-117E7AC5570B}"/>
                  </a:ext>
                </a:extLst>
              </p14:cNvPr>
              <p14:cNvContentPartPr/>
              <p14:nvPr/>
            </p14:nvContentPartPr>
            <p14:xfrm>
              <a:off x="3415230" y="4722950"/>
              <a:ext cx="130320" cy="10656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EF1F8772-373F-40D4-ACB8-117E7AC5570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406230" y="4714310"/>
                <a:ext cx="14796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506" name="Ink 505">
                <a:extLst>
                  <a:ext uri="{FF2B5EF4-FFF2-40B4-BE49-F238E27FC236}">
                    <a16:creationId xmlns:a16="http://schemas.microsoft.com/office/drawing/2014/main" id="{D5408211-9AF6-4C8C-8B06-88E78CC77DF6}"/>
                  </a:ext>
                </a:extLst>
              </p14:cNvPr>
              <p14:cNvContentPartPr/>
              <p14:nvPr/>
            </p14:nvContentPartPr>
            <p14:xfrm>
              <a:off x="5335470" y="4631510"/>
              <a:ext cx="16200" cy="22680"/>
            </p14:xfrm>
          </p:contentPart>
        </mc:Choice>
        <mc:Fallback xmlns="">
          <p:pic>
            <p:nvPicPr>
              <p:cNvPr id="506" name="Ink 505">
                <a:extLst>
                  <a:ext uri="{FF2B5EF4-FFF2-40B4-BE49-F238E27FC236}">
                    <a16:creationId xmlns:a16="http://schemas.microsoft.com/office/drawing/2014/main" id="{D5408211-9AF6-4C8C-8B06-88E78CC77DF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326830" y="4622870"/>
                <a:ext cx="338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5B54C813-E0A5-4420-AD61-D4572B88EDD5}"/>
                  </a:ext>
                </a:extLst>
              </p14:cNvPr>
              <p14:cNvContentPartPr/>
              <p14:nvPr/>
            </p14:nvContentPartPr>
            <p14:xfrm>
              <a:off x="4349430" y="4509470"/>
              <a:ext cx="255240" cy="16992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5B54C813-E0A5-4420-AD61-D4572B88EDD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340790" y="4500830"/>
                <a:ext cx="2728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AC085F52-16C6-4551-A995-710A630730DD}"/>
                  </a:ext>
                </a:extLst>
              </p14:cNvPr>
              <p14:cNvContentPartPr/>
              <p14:nvPr/>
            </p14:nvContentPartPr>
            <p14:xfrm>
              <a:off x="5039190" y="4851470"/>
              <a:ext cx="2160" cy="288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AC085F52-16C6-4551-A995-710A630730D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030550" y="4842470"/>
                <a:ext cx="198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509" name="Ink 508">
                <a:extLst>
                  <a:ext uri="{FF2B5EF4-FFF2-40B4-BE49-F238E27FC236}">
                    <a16:creationId xmlns:a16="http://schemas.microsoft.com/office/drawing/2014/main" id="{4A058FEE-DEB7-47A1-B230-13AC2D112327}"/>
                  </a:ext>
                </a:extLst>
              </p14:cNvPr>
              <p14:cNvContentPartPr/>
              <p14:nvPr/>
            </p14:nvContentPartPr>
            <p14:xfrm>
              <a:off x="3730590" y="4816910"/>
              <a:ext cx="6480" cy="1440"/>
            </p14:xfrm>
          </p:contentPart>
        </mc:Choice>
        <mc:Fallback xmlns="">
          <p:pic>
            <p:nvPicPr>
              <p:cNvPr id="509" name="Ink 508">
                <a:extLst>
                  <a:ext uri="{FF2B5EF4-FFF2-40B4-BE49-F238E27FC236}">
                    <a16:creationId xmlns:a16="http://schemas.microsoft.com/office/drawing/2014/main" id="{4A058FEE-DEB7-47A1-B230-13AC2D11232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721590" y="4808270"/>
                <a:ext cx="241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7384AE37-B19E-4987-9599-1C5EA8719933}"/>
                  </a:ext>
                </a:extLst>
              </p14:cNvPr>
              <p14:cNvContentPartPr/>
              <p14:nvPr/>
            </p14:nvContentPartPr>
            <p14:xfrm>
              <a:off x="4530510" y="4799990"/>
              <a:ext cx="2520" cy="5400"/>
            </p14:xfrm>
          </p:contentPart>
        </mc:Choice>
        <mc:Fallback xmlns=""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7384AE37-B19E-4987-9599-1C5EA871993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521510" y="4790990"/>
                <a:ext cx="201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F7C33699-E2FF-4153-974E-E58A0DF711B0}"/>
                  </a:ext>
                </a:extLst>
              </p14:cNvPr>
              <p14:cNvContentPartPr/>
              <p14:nvPr/>
            </p14:nvContentPartPr>
            <p14:xfrm>
              <a:off x="5363910" y="4879190"/>
              <a:ext cx="360" cy="180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F7C33699-E2FF-4153-974E-E58A0DF711B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355270" y="487019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36512052-AF88-47F8-8789-A98324DF7894}"/>
                  </a:ext>
                </a:extLst>
              </p14:cNvPr>
              <p14:cNvContentPartPr/>
              <p14:nvPr/>
            </p14:nvContentPartPr>
            <p14:xfrm>
              <a:off x="4013190" y="4679390"/>
              <a:ext cx="14040" cy="1116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36512052-AF88-47F8-8789-A98324DF789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004323" y="4670390"/>
                <a:ext cx="32144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4661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873E9-AF86-4459-8068-0A473CAF9923}"/>
              </a:ext>
            </a:extLst>
          </p:cNvPr>
          <p:cNvSpPr/>
          <p:nvPr/>
        </p:nvSpPr>
        <p:spPr>
          <a:xfrm>
            <a:off x="628649" y="1135155"/>
            <a:ext cx="7985580" cy="1477416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A7E5B1-7077-488E-B9DB-2EB97105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6" name="Rectangle 3">
                <a:extLst>
                  <a:ext uri="{FF2B5EF4-FFF2-40B4-BE49-F238E27FC236}">
                    <a16:creationId xmlns:a16="http://schemas.microsoft.com/office/drawing/2014/main" id="{B30443F0-3E40-4F20-B907-5D5A3EE6924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49" y="1179095"/>
                <a:ext cx="8025493" cy="18319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00FF"/>
                    </a:solidFill>
                  </a:rPr>
                  <a:t>Matrix Multiplication: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For any two matrices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and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en-US" sz="1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the product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is the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matrix with the entry defined as </a:t>
                </a:r>
                <a:endParaRPr lang="en-US" altLang="en-US" sz="1200" b="1" dirty="0"/>
              </a:p>
              <a:p>
                <a:pPr marL="0" indent="0">
                  <a:buNone/>
                </a:pPr>
                <a:endParaRPr lang="en-US" altLang="en-US" sz="1200" b="1" dirty="0"/>
              </a:p>
              <a:p>
                <a:pPr marL="0" indent="0">
                  <a:buNone/>
                </a:pPr>
                <a:endParaRPr lang="en-US" altLang="en-US" sz="1200" b="1" dirty="0"/>
              </a:p>
              <a:p>
                <a:pPr marL="0" indent="0">
                  <a:buNone/>
                </a:pPr>
                <a:r>
                  <a:rPr lang="en-US" altLang="en-US" sz="1200" b="1" dirty="0"/>
                  <a:t>In R use: </a:t>
                </a:r>
                <a:r>
                  <a:rPr kumimoji="0" lang="en-US" altLang="en-US" sz="1200" b="0" i="0" u="none" strike="noStrike" cap="none" normalizeH="0" baseline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Courier New" panose="02070309020205020404" pitchFamily="49" charset="0"/>
                  </a:rPr>
                  <a:t>A %*% B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altLang="en-US" sz="1200" b="1" dirty="0"/>
              </a:p>
              <a:p>
                <a:pPr marL="0" indent="0">
                  <a:buNone/>
                </a:pPr>
                <a:r>
                  <a:rPr lang="en-US" sz="1200" b="1" dirty="0">
                    <a:solidFill>
                      <a:srgbClr val="0000FF"/>
                    </a:solidFill>
                  </a:rPr>
                  <a:t>Properties of Matrix Multiplication:</a:t>
                </a:r>
                <a:endParaRPr lang="en-US" altLang="en-US" sz="1200" b="1" dirty="0"/>
              </a:p>
            </p:txBody>
          </p:sp>
        </mc:Choice>
        <mc:Fallback xmlns="">
          <p:sp>
            <p:nvSpPr>
              <p:cNvPr id="8196" name="Rectangle 3">
                <a:extLst>
                  <a:ext uri="{FF2B5EF4-FFF2-40B4-BE49-F238E27FC236}">
                    <a16:creationId xmlns:a16="http://schemas.microsoft.com/office/drawing/2014/main" id="{B30443F0-3E40-4F20-B907-5D5A3EE69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025493" cy="1831996"/>
              </a:xfrm>
              <a:blipFill>
                <a:blip r:embed="rId2"/>
                <a:stretch>
                  <a:fillRect t="-332" b="-1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B080B-EA76-4D3D-B8D2-3A10E483CADA}"/>
                  </a:ext>
                </a:extLst>
              </p:cNvPr>
              <p:cNvSpPr txBox="1"/>
              <p:nvPr/>
            </p:nvSpPr>
            <p:spPr>
              <a:xfrm>
                <a:off x="1783697" y="1602883"/>
                <a:ext cx="5527619" cy="596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𝑛𝑗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𝑐𝑜𝑙𝑢𝑚𝑛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B080B-EA76-4D3D-B8D2-3A10E483C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697" y="1602883"/>
                <a:ext cx="5527619" cy="596445"/>
              </a:xfrm>
              <a:prstGeom prst="rect">
                <a:avLst/>
              </a:prstGeom>
              <a:blipFill>
                <a:blip r:embed="rId3"/>
                <a:stretch>
                  <a:fillRect l="-993" t="-95918" b="-1479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3D5393-0F2E-4CCC-831F-AB1F332D826C}"/>
                  </a:ext>
                </a:extLst>
              </p:cNvPr>
              <p:cNvSpPr txBox="1"/>
              <p:nvPr/>
            </p:nvSpPr>
            <p:spPr>
              <a:xfrm>
                <a:off x="2538186" y="3109279"/>
                <a:ext cx="4018643" cy="172528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𝑩𝑪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(Associative property)</a:t>
                </a:r>
                <a:endParaRPr lang="en-US" sz="1200" b="1" i="1" dirty="0">
                  <a:solidFill>
                    <a:srgbClr val="006600"/>
                  </a:solidFill>
                  <a:latin typeface="Helvetica Light" panose="020B0403020202020204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</m:oMath>
                </a14:m>
                <a:r>
                  <a:rPr lang="en-US" sz="1200" b="1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 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(Distributive property)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𝑨𝑪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𝑩𝑪</m:t>
                    </m:r>
                  </m:oMath>
                </a14:m>
                <a:r>
                  <a:rPr lang="en-US" sz="1200" b="1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  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(Distributive property)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(for any scalar</a:t>
                </a:r>
                <a:r>
                  <a:rPr lang="en-US" sz="1200" b="1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𝑨𝑩</m:t>
                            </m:r>
                          </m:e>
                        </m:d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200" b="1" i="1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/>
                  </a:rPr>
                  <a:t>Often</a:t>
                </a:r>
                <a:r>
                  <a:rPr lang="en-US" sz="1200" b="1" i="1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𝑨𝑩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𝑩𝑨</m:t>
                    </m:r>
                  </m:oMath>
                </a14:m>
                <a:r>
                  <a:rPr lang="en-US" sz="1200" b="1" i="1" dirty="0">
                    <a:solidFill>
                      <a:srgbClr val="006600"/>
                    </a:solidFill>
                    <a:latin typeface="Franklin Gothic Book" panose="020B0503020102020204" pitchFamily="34" charset="0"/>
                  </a:rPr>
                  <a:t>  </a:t>
                </a:r>
                <a:r>
                  <a:rPr lang="en-US" sz="1200" b="1" dirty="0">
                    <a:solidFill>
                      <a:srgbClr val="006600"/>
                    </a:solidFill>
                    <a:latin typeface="Helvetica Light" panose="020B0403020202020204"/>
                  </a:rPr>
                  <a:t>(Not Communicative Law)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3D5393-0F2E-4CCC-831F-AB1F332D8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186" y="3109279"/>
                <a:ext cx="4018643" cy="1725280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488F8B7-2948-4FFD-947C-3B95C128C5D5}"/>
                  </a:ext>
                </a:extLst>
              </p14:cNvPr>
              <p14:cNvContentPartPr/>
              <p14:nvPr/>
            </p14:nvContentPartPr>
            <p14:xfrm>
              <a:off x="1912230" y="1783550"/>
              <a:ext cx="256680" cy="308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488F8B7-2948-4FFD-947C-3B95C128C5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3590" y="1774910"/>
                <a:ext cx="2743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206" name="Ink 8205">
                <a:extLst>
                  <a:ext uri="{FF2B5EF4-FFF2-40B4-BE49-F238E27FC236}">
                    <a16:creationId xmlns:a16="http://schemas.microsoft.com/office/drawing/2014/main" id="{6DA0E055-D5A9-4DE8-B912-F1917D24CE55}"/>
                  </a:ext>
                </a:extLst>
              </p14:cNvPr>
              <p14:cNvContentPartPr/>
              <p14:nvPr/>
            </p14:nvContentPartPr>
            <p14:xfrm>
              <a:off x="6402870" y="792470"/>
              <a:ext cx="36720" cy="31680"/>
            </p14:xfrm>
          </p:contentPart>
        </mc:Choice>
        <mc:Fallback xmlns="">
          <p:pic>
            <p:nvPicPr>
              <p:cNvPr id="8206" name="Ink 8205">
                <a:extLst>
                  <a:ext uri="{FF2B5EF4-FFF2-40B4-BE49-F238E27FC236}">
                    <a16:creationId xmlns:a16="http://schemas.microsoft.com/office/drawing/2014/main" id="{6DA0E055-D5A9-4DE8-B912-F1917D24CE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93870" y="783830"/>
                <a:ext cx="543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207" name="Ink 8206">
                <a:extLst>
                  <a:ext uri="{FF2B5EF4-FFF2-40B4-BE49-F238E27FC236}">
                    <a16:creationId xmlns:a16="http://schemas.microsoft.com/office/drawing/2014/main" id="{FD7F70BF-2C1D-4399-AB5A-76A05E7A3F2D}"/>
                  </a:ext>
                </a:extLst>
              </p14:cNvPr>
              <p14:cNvContentPartPr/>
              <p14:nvPr/>
            </p14:nvContentPartPr>
            <p14:xfrm>
              <a:off x="6543630" y="635510"/>
              <a:ext cx="46800" cy="246600"/>
            </p14:xfrm>
          </p:contentPart>
        </mc:Choice>
        <mc:Fallback xmlns="">
          <p:pic>
            <p:nvPicPr>
              <p:cNvPr id="8207" name="Ink 8206">
                <a:extLst>
                  <a:ext uri="{FF2B5EF4-FFF2-40B4-BE49-F238E27FC236}">
                    <a16:creationId xmlns:a16="http://schemas.microsoft.com/office/drawing/2014/main" id="{FD7F70BF-2C1D-4399-AB5A-76A05E7A3F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4990" y="626870"/>
                <a:ext cx="64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214" name="Ink 8213">
                <a:extLst>
                  <a:ext uri="{FF2B5EF4-FFF2-40B4-BE49-F238E27FC236}">
                    <a16:creationId xmlns:a16="http://schemas.microsoft.com/office/drawing/2014/main" id="{317BB0E1-9B35-4F6F-84CD-6F8FDDA75503}"/>
                  </a:ext>
                </a:extLst>
              </p14:cNvPr>
              <p14:cNvContentPartPr/>
              <p14:nvPr/>
            </p14:nvContentPartPr>
            <p14:xfrm>
              <a:off x="7115670" y="771950"/>
              <a:ext cx="36360" cy="69840"/>
            </p14:xfrm>
          </p:contentPart>
        </mc:Choice>
        <mc:Fallback xmlns="">
          <p:pic>
            <p:nvPicPr>
              <p:cNvPr id="8214" name="Ink 8213">
                <a:extLst>
                  <a:ext uri="{FF2B5EF4-FFF2-40B4-BE49-F238E27FC236}">
                    <a16:creationId xmlns:a16="http://schemas.microsoft.com/office/drawing/2014/main" id="{317BB0E1-9B35-4F6F-84CD-6F8FDDA7550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06670" y="762950"/>
                <a:ext cx="54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215" name="Ink 8214">
                <a:extLst>
                  <a:ext uri="{FF2B5EF4-FFF2-40B4-BE49-F238E27FC236}">
                    <a16:creationId xmlns:a16="http://schemas.microsoft.com/office/drawing/2014/main" id="{4ACF1987-0756-42E0-A523-BA3BB1A9CB70}"/>
                  </a:ext>
                </a:extLst>
              </p14:cNvPr>
              <p14:cNvContentPartPr/>
              <p14:nvPr/>
            </p14:nvContentPartPr>
            <p14:xfrm>
              <a:off x="7207830" y="814790"/>
              <a:ext cx="104040" cy="50760"/>
            </p14:xfrm>
          </p:contentPart>
        </mc:Choice>
        <mc:Fallback xmlns="">
          <p:pic>
            <p:nvPicPr>
              <p:cNvPr id="8215" name="Ink 8214">
                <a:extLst>
                  <a:ext uri="{FF2B5EF4-FFF2-40B4-BE49-F238E27FC236}">
                    <a16:creationId xmlns:a16="http://schemas.microsoft.com/office/drawing/2014/main" id="{4ACF1987-0756-42E0-A523-BA3BB1A9CB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98830" y="805790"/>
                <a:ext cx="1216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216" name="Ink 8215">
                <a:extLst>
                  <a:ext uri="{FF2B5EF4-FFF2-40B4-BE49-F238E27FC236}">
                    <a16:creationId xmlns:a16="http://schemas.microsoft.com/office/drawing/2014/main" id="{3D106A2B-6AB6-493F-B9EA-51C385896365}"/>
                  </a:ext>
                </a:extLst>
              </p14:cNvPr>
              <p14:cNvContentPartPr/>
              <p14:nvPr/>
            </p14:nvContentPartPr>
            <p14:xfrm>
              <a:off x="7383870" y="828110"/>
              <a:ext cx="58680" cy="69120"/>
            </p14:xfrm>
          </p:contentPart>
        </mc:Choice>
        <mc:Fallback xmlns="">
          <p:pic>
            <p:nvPicPr>
              <p:cNvPr id="8216" name="Ink 8215">
                <a:extLst>
                  <a:ext uri="{FF2B5EF4-FFF2-40B4-BE49-F238E27FC236}">
                    <a16:creationId xmlns:a16="http://schemas.microsoft.com/office/drawing/2014/main" id="{3D106A2B-6AB6-493F-B9EA-51C38589636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75230" y="819470"/>
                <a:ext cx="763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217" name="Ink 8216">
                <a:extLst>
                  <a:ext uri="{FF2B5EF4-FFF2-40B4-BE49-F238E27FC236}">
                    <a16:creationId xmlns:a16="http://schemas.microsoft.com/office/drawing/2014/main" id="{92A86436-7127-4ED4-8C51-48A9FEEB40F2}"/>
                  </a:ext>
                </a:extLst>
              </p14:cNvPr>
              <p14:cNvContentPartPr/>
              <p14:nvPr/>
            </p14:nvContentPartPr>
            <p14:xfrm>
              <a:off x="7541910" y="833510"/>
              <a:ext cx="59400" cy="108720"/>
            </p14:xfrm>
          </p:contentPart>
        </mc:Choice>
        <mc:Fallback xmlns="">
          <p:pic>
            <p:nvPicPr>
              <p:cNvPr id="8217" name="Ink 8216">
                <a:extLst>
                  <a:ext uri="{FF2B5EF4-FFF2-40B4-BE49-F238E27FC236}">
                    <a16:creationId xmlns:a16="http://schemas.microsoft.com/office/drawing/2014/main" id="{92A86436-7127-4ED4-8C51-48A9FEEB40F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33270" y="824510"/>
                <a:ext cx="770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218" name="Ink 8217">
                <a:extLst>
                  <a:ext uri="{FF2B5EF4-FFF2-40B4-BE49-F238E27FC236}">
                    <a16:creationId xmlns:a16="http://schemas.microsoft.com/office/drawing/2014/main" id="{B93F2DB8-8585-424D-96ED-BF042A81E8C5}"/>
                  </a:ext>
                </a:extLst>
              </p14:cNvPr>
              <p14:cNvContentPartPr/>
              <p14:nvPr/>
            </p14:nvContentPartPr>
            <p14:xfrm>
              <a:off x="7607790" y="775550"/>
              <a:ext cx="1800" cy="3960"/>
            </p14:xfrm>
          </p:contentPart>
        </mc:Choice>
        <mc:Fallback xmlns="">
          <p:pic>
            <p:nvPicPr>
              <p:cNvPr id="8218" name="Ink 8217">
                <a:extLst>
                  <a:ext uri="{FF2B5EF4-FFF2-40B4-BE49-F238E27FC236}">
                    <a16:creationId xmlns:a16="http://schemas.microsoft.com/office/drawing/2014/main" id="{B93F2DB8-8585-424D-96ED-BF042A81E8C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99150" y="766910"/>
                <a:ext cx="194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19" name="Ink 8218">
                <a:extLst>
                  <a:ext uri="{FF2B5EF4-FFF2-40B4-BE49-F238E27FC236}">
                    <a16:creationId xmlns:a16="http://schemas.microsoft.com/office/drawing/2014/main" id="{077AC569-84B9-4226-A405-799F50A771A1}"/>
                  </a:ext>
                </a:extLst>
              </p14:cNvPr>
              <p14:cNvContentPartPr/>
              <p14:nvPr/>
            </p14:nvContentPartPr>
            <p14:xfrm>
              <a:off x="7730910" y="829190"/>
              <a:ext cx="49680" cy="50760"/>
            </p14:xfrm>
          </p:contentPart>
        </mc:Choice>
        <mc:Fallback xmlns="">
          <p:pic>
            <p:nvPicPr>
              <p:cNvPr id="8219" name="Ink 8218">
                <a:extLst>
                  <a:ext uri="{FF2B5EF4-FFF2-40B4-BE49-F238E27FC236}">
                    <a16:creationId xmlns:a16="http://schemas.microsoft.com/office/drawing/2014/main" id="{077AC569-84B9-4226-A405-799F50A771A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22270" y="820550"/>
                <a:ext cx="673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24" name="Ink 8223">
                <a:extLst>
                  <a:ext uri="{FF2B5EF4-FFF2-40B4-BE49-F238E27FC236}">
                    <a16:creationId xmlns:a16="http://schemas.microsoft.com/office/drawing/2014/main" id="{21A3E007-2F0E-4037-832B-AA458EB819DA}"/>
                  </a:ext>
                </a:extLst>
              </p14:cNvPr>
              <p14:cNvContentPartPr/>
              <p14:nvPr/>
            </p14:nvContentPartPr>
            <p14:xfrm>
              <a:off x="8300790" y="727670"/>
              <a:ext cx="74880" cy="271800"/>
            </p14:xfrm>
          </p:contentPart>
        </mc:Choice>
        <mc:Fallback xmlns="">
          <p:pic>
            <p:nvPicPr>
              <p:cNvPr id="8224" name="Ink 8223">
                <a:extLst>
                  <a:ext uri="{FF2B5EF4-FFF2-40B4-BE49-F238E27FC236}">
                    <a16:creationId xmlns:a16="http://schemas.microsoft.com/office/drawing/2014/main" id="{21A3E007-2F0E-4037-832B-AA458EB819D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91790" y="719030"/>
                <a:ext cx="9252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27" name="Ink 8226">
                <a:extLst>
                  <a:ext uri="{FF2B5EF4-FFF2-40B4-BE49-F238E27FC236}">
                    <a16:creationId xmlns:a16="http://schemas.microsoft.com/office/drawing/2014/main" id="{D0E4DD0E-E133-447C-9C58-465ECE7A4C65}"/>
                  </a:ext>
                </a:extLst>
              </p14:cNvPr>
              <p14:cNvContentPartPr/>
              <p14:nvPr/>
            </p14:nvContentPartPr>
            <p14:xfrm>
              <a:off x="8431470" y="661790"/>
              <a:ext cx="104760" cy="419400"/>
            </p14:xfrm>
          </p:contentPart>
        </mc:Choice>
        <mc:Fallback xmlns="">
          <p:pic>
            <p:nvPicPr>
              <p:cNvPr id="8227" name="Ink 8226">
                <a:extLst>
                  <a:ext uri="{FF2B5EF4-FFF2-40B4-BE49-F238E27FC236}">
                    <a16:creationId xmlns:a16="http://schemas.microsoft.com/office/drawing/2014/main" id="{D0E4DD0E-E133-447C-9C58-465ECE7A4C6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422470" y="652798"/>
                <a:ext cx="122400" cy="437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228" name="Ink 8227">
                <a:extLst>
                  <a:ext uri="{FF2B5EF4-FFF2-40B4-BE49-F238E27FC236}">
                    <a16:creationId xmlns:a16="http://schemas.microsoft.com/office/drawing/2014/main" id="{5A8B684C-C0C4-401E-A83B-7F1037525FC8}"/>
                  </a:ext>
                </a:extLst>
              </p14:cNvPr>
              <p14:cNvContentPartPr/>
              <p14:nvPr/>
            </p14:nvContentPartPr>
            <p14:xfrm>
              <a:off x="8132670" y="823790"/>
              <a:ext cx="113760" cy="124920"/>
            </p14:xfrm>
          </p:contentPart>
        </mc:Choice>
        <mc:Fallback xmlns="">
          <p:pic>
            <p:nvPicPr>
              <p:cNvPr id="8228" name="Ink 8227">
                <a:extLst>
                  <a:ext uri="{FF2B5EF4-FFF2-40B4-BE49-F238E27FC236}">
                    <a16:creationId xmlns:a16="http://schemas.microsoft.com/office/drawing/2014/main" id="{5A8B684C-C0C4-401E-A83B-7F1037525FC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23698" y="814816"/>
                <a:ext cx="131344" cy="142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29" name="Ink 8228">
                <a:extLst>
                  <a:ext uri="{FF2B5EF4-FFF2-40B4-BE49-F238E27FC236}">
                    <a16:creationId xmlns:a16="http://schemas.microsoft.com/office/drawing/2014/main" id="{E49C9B22-5216-48C0-B9B1-7A1138AB17B8}"/>
                  </a:ext>
                </a:extLst>
              </p14:cNvPr>
              <p14:cNvContentPartPr/>
              <p14:nvPr/>
            </p14:nvContentPartPr>
            <p14:xfrm>
              <a:off x="7838190" y="760790"/>
              <a:ext cx="91080" cy="163800"/>
            </p14:xfrm>
          </p:contentPart>
        </mc:Choice>
        <mc:Fallback xmlns="">
          <p:pic>
            <p:nvPicPr>
              <p:cNvPr id="8229" name="Ink 8228">
                <a:extLst>
                  <a:ext uri="{FF2B5EF4-FFF2-40B4-BE49-F238E27FC236}">
                    <a16:creationId xmlns:a16="http://schemas.microsoft.com/office/drawing/2014/main" id="{E49C9B22-5216-48C0-B9B1-7A1138AB17B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29225" y="751790"/>
                <a:ext cx="108651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230" name="Ink 8229">
                <a:extLst>
                  <a:ext uri="{FF2B5EF4-FFF2-40B4-BE49-F238E27FC236}">
                    <a16:creationId xmlns:a16="http://schemas.microsoft.com/office/drawing/2014/main" id="{52AB8F5C-C0E6-4B3D-895E-ECABF20EAB21}"/>
                  </a:ext>
                </a:extLst>
              </p14:cNvPr>
              <p14:cNvContentPartPr/>
              <p14:nvPr/>
            </p14:nvContentPartPr>
            <p14:xfrm>
              <a:off x="6901830" y="700310"/>
              <a:ext cx="153000" cy="143640"/>
            </p14:xfrm>
          </p:contentPart>
        </mc:Choice>
        <mc:Fallback xmlns="">
          <p:pic>
            <p:nvPicPr>
              <p:cNvPr id="8230" name="Ink 8229">
                <a:extLst>
                  <a:ext uri="{FF2B5EF4-FFF2-40B4-BE49-F238E27FC236}">
                    <a16:creationId xmlns:a16="http://schemas.microsoft.com/office/drawing/2014/main" id="{52AB8F5C-C0E6-4B3D-895E-ECABF20EAB2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892830" y="691310"/>
                <a:ext cx="1706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231" name="Ink 8230">
                <a:extLst>
                  <a:ext uri="{FF2B5EF4-FFF2-40B4-BE49-F238E27FC236}">
                    <a16:creationId xmlns:a16="http://schemas.microsoft.com/office/drawing/2014/main" id="{855C62DF-29EF-4E59-B7BB-47FFA2F5B4E2}"/>
                  </a:ext>
                </a:extLst>
              </p14:cNvPr>
              <p14:cNvContentPartPr/>
              <p14:nvPr/>
            </p14:nvContentPartPr>
            <p14:xfrm>
              <a:off x="6750990" y="724790"/>
              <a:ext cx="75240" cy="73440"/>
            </p14:xfrm>
          </p:contentPart>
        </mc:Choice>
        <mc:Fallback xmlns="">
          <p:pic>
            <p:nvPicPr>
              <p:cNvPr id="8231" name="Ink 8230">
                <a:extLst>
                  <a:ext uri="{FF2B5EF4-FFF2-40B4-BE49-F238E27FC236}">
                    <a16:creationId xmlns:a16="http://schemas.microsoft.com/office/drawing/2014/main" id="{855C62DF-29EF-4E59-B7BB-47FFA2F5B4E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42350" y="715790"/>
                <a:ext cx="928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232" name="Ink 8231">
                <a:extLst>
                  <a:ext uri="{FF2B5EF4-FFF2-40B4-BE49-F238E27FC236}">
                    <a16:creationId xmlns:a16="http://schemas.microsoft.com/office/drawing/2014/main" id="{4DAA8802-02D5-4333-8072-5677D1601A10}"/>
                  </a:ext>
                </a:extLst>
              </p14:cNvPr>
              <p14:cNvContentPartPr/>
              <p14:nvPr/>
            </p14:nvContentPartPr>
            <p14:xfrm>
              <a:off x="985950" y="124670"/>
              <a:ext cx="6840" cy="8640"/>
            </p14:xfrm>
          </p:contentPart>
        </mc:Choice>
        <mc:Fallback xmlns="">
          <p:pic>
            <p:nvPicPr>
              <p:cNvPr id="8232" name="Ink 8231">
                <a:extLst>
                  <a:ext uri="{FF2B5EF4-FFF2-40B4-BE49-F238E27FC236}">
                    <a16:creationId xmlns:a16="http://schemas.microsoft.com/office/drawing/2014/main" id="{4DAA8802-02D5-4333-8072-5677D1601A1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77310" y="115670"/>
                <a:ext cx="244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233" name="Ink 8232">
                <a:extLst>
                  <a:ext uri="{FF2B5EF4-FFF2-40B4-BE49-F238E27FC236}">
                    <a16:creationId xmlns:a16="http://schemas.microsoft.com/office/drawing/2014/main" id="{BB0F677C-9E2F-4770-A7A9-8A4B1EB9F644}"/>
                  </a:ext>
                </a:extLst>
              </p14:cNvPr>
              <p14:cNvContentPartPr/>
              <p14:nvPr/>
            </p14:nvContentPartPr>
            <p14:xfrm>
              <a:off x="1060830" y="74990"/>
              <a:ext cx="90000" cy="303480"/>
            </p14:xfrm>
          </p:contentPart>
        </mc:Choice>
        <mc:Fallback xmlns="">
          <p:pic>
            <p:nvPicPr>
              <p:cNvPr id="8233" name="Ink 8232">
                <a:extLst>
                  <a:ext uri="{FF2B5EF4-FFF2-40B4-BE49-F238E27FC236}">
                    <a16:creationId xmlns:a16="http://schemas.microsoft.com/office/drawing/2014/main" id="{BB0F677C-9E2F-4770-A7A9-8A4B1EB9F64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52190" y="66350"/>
                <a:ext cx="1076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244" name="Ink 8243">
                <a:extLst>
                  <a:ext uri="{FF2B5EF4-FFF2-40B4-BE49-F238E27FC236}">
                    <a16:creationId xmlns:a16="http://schemas.microsoft.com/office/drawing/2014/main" id="{73631D90-5718-4DBC-A0AF-787B02945204}"/>
                  </a:ext>
                </a:extLst>
              </p14:cNvPr>
              <p14:cNvContentPartPr/>
              <p14:nvPr/>
            </p14:nvContentPartPr>
            <p14:xfrm>
              <a:off x="1550070" y="86510"/>
              <a:ext cx="325080" cy="299880"/>
            </p14:xfrm>
          </p:contentPart>
        </mc:Choice>
        <mc:Fallback xmlns="">
          <p:pic>
            <p:nvPicPr>
              <p:cNvPr id="8244" name="Ink 8243">
                <a:extLst>
                  <a:ext uri="{FF2B5EF4-FFF2-40B4-BE49-F238E27FC236}">
                    <a16:creationId xmlns:a16="http://schemas.microsoft.com/office/drawing/2014/main" id="{73631D90-5718-4DBC-A0AF-787B0294520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41070" y="77870"/>
                <a:ext cx="34272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245" name="Ink 8244">
                <a:extLst>
                  <a:ext uri="{FF2B5EF4-FFF2-40B4-BE49-F238E27FC236}">
                    <a16:creationId xmlns:a16="http://schemas.microsoft.com/office/drawing/2014/main" id="{25257693-A90B-4951-8007-1E0E1B192525}"/>
                  </a:ext>
                </a:extLst>
              </p14:cNvPr>
              <p14:cNvContentPartPr/>
              <p14:nvPr/>
            </p14:nvContentPartPr>
            <p14:xfrm>
              <a:off x="1233990" y="81830"/>
              <a:ext cx="176400" cy="284040"/>
            </p14:xfrm>
          </p:contentPart>
        </mc:Choice>
        <mc:Fallback xmlns="">
          <p:pic>
            <p:nvPicPr>
              <p:cNvPr id="8245" name="Ink 8244">
                <a:extLst>
                  <a:ext uri="{FF2B5EF4-FFF2-40B4-BE49-F238E27FC236}">
                    <a16:creationId xmlns:a16="http://schemas.microsoft.com/office/drawing/2014/main" id="{25257693-A90B-4951-8007-1E0E1B19252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25368" y="72830"/>
                <a:ext cx="194004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248" name="Ink 8247">
                <a:extLst>
                  <a:ext uri="{FF2B5EF4-FFF2-40B4-BE49-F238E27FC236}">
                    <a16:creationId xmlns:a16="http://schemas.microsoft.com/office/drawing/2014/main" id="{913BDE71-0F69-49A4-A7F3-ECE177F63D4E}"/>
                  </a:ext>
                </a:extLst>
              </p14:cNvPr>
              <p14:cNvContentPartPr/>
              <p14:nvPr/>
            </p14:nvContentPartPr>
            <p14:xfrm>
              <a:off x="976590" y="477830"/>
              <a:ext cx="82800" cy="65880"/>
            </p14:xfrm>
          </p:contentPart>
        </mc:Choice>
        <mc:Fallback xmlns="">
          <p:pic>
            <p:nvPicPr>
              <p:cNvPr id="8248" name="Ink 8247">
                <a:extLst>
                  <a:ext uri="{FF2B5EF4-FFF2-40B4-BE49-F238E27FC236}">
                    <a16:creationId xmlns:a16="http://schemas.microsoft.com/office/drawing/2014/main" id="{913BDE71-0F69-49A4-A7F3-ECE177F63D4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67590" y="468830"/>
                <a:ext cx="100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250" name="Ink 8249">
                <a:extLst>
                  <a:ext uri="{FF2B5EF4-FFF2-40B4-BE49-F238E27FC236}">
                    <a16:creationId xmlns:a16="http://schemas.microsoft.com/office/drawing/2014/main" id="{CF61D49A-0C1D-499D-9D6D-6277D5BE6343}"/>
                  </a:ext>
                </a:extLst>
              </p14:cNvPr>
              <p14:cNvContentPartPr/>
              <p14:nvPr/>
            </p14:nvContentPartPr>
            <p14:xfrm>
              <a:off x="1346310" y="436790"/>
              <a:ext cx="69480" cy="147600"/>
            </p14:xfrm>
          </p:contentPart>
        </mc:Choice>
        <mc:Fallback xmlns="">
          <p:pic>
            <p:nvPicPr>
              <p:cNvPr id="8250" name="Ink 8249">
                <a:extLst>
                  <a:ext uri="{FF2B5EF4-FFF2-40B4-BE49-F238E27FC236}">
                    <a16:creationId xmlns:a16="http://schemas.microsoft.com/office/drawing/2014/main" id="{CF61D49A-0C1D-499D-9D6D-6277D5BE634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337310" y="428150"/>
                <a:ext cx="871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8252" name="Ink 8251">
                <a:extLst>
                  <a:ext uri="{FF2B5EF4-FFF2-40B4-BE49-F238E27FC236}">
                    <a16:creationId xmlns:a16="http://schemas.microsoft.com/office/drawing/2014/main" id="{4F00EBFB-CC2E-4D56-94EF-930BDF582019}"/>
                  </a:ext>
                </a:extLst>
              </p14:cNvPr>
              <p14:cNvContentPartPr/>
              <p14:nvPr/>
            </p14:nvContentPartPr>
            <p14:xfrm>
              <a:off x="1565550" y="517070"/>
              <a:ext cx="47160" cy="36000"/>
            </p14:xfrm>
          </p:contentPart>
        </mc:Choice>
        <mc:Fallback xmlns="">
          <p:pic>
            <p:nvPicPr>
              <p:cNvPr id="8252" name="Ink 8251">
                <a:extLst>
                  <a:ext uri="{FF2B5EF4-FFF2-40B4-BE49-F238E27FC236}">
                    <a16:creationId xmlns:a16="http://schemas.microsoft.com/office/drawing/2014/main" id="{4F00EBFB-CC2E-4D56-94EF-930BDF58201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56550" y="508070"/>
                <a:ext cx="64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259" name="Ink 8258">
                <a:extLst>
                  <a:ext uri="{FF2B5EF4-FFF2-40B4-BE49-F238E27FC236}">
                    <a16:creationId xmlns:a16="http://schemas.microsoft.com/office/drawing/2014/main" id="{F5217C20-88E3-4B1A-9F05-13CC8F33B237}"/>
                  </a:ext>
                </a:extLst>
              </p14:cNvPr>
              <p14:cNvContentPartPr/>
              <p14:nvPr/>
            </p14:nvContentPartPr>
            <p14:xfrm>
              <a:off x="2467350" y="460190"/>
              <a:ext cx="177120" cy="180000"/>
            </p14:xfrm>
          </p:contentPart>
        </mc:Choice>
        <mc:Fallback xmlns="">
          <p:pic>
            <p:nvPicPr>
              <p:cNvPr id="8259" name="Ink 8258">
                <a:extLst>
                  <a:ext uri="{FF2B5EF4-FFF2-40B4-BE49-F238E27FC236}">
                    <a16:creationId xmlns:a16="http://schemas.microsoft.com/office/drawing/2014/main" id="{F5217C20-88E3-4B1A-9F05-13CC8F33B23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58692" y="451190"/>
                <a:ext cx="194796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260" name="Ink 8259">
                <a:extLst>
                  <a:ext uri="{FF2B5EF4-FFF2-40B4-BE49-F238E27FC236}">
                    <a16:creationId xmlns:a16="http://schemas.microsoft.com/office/drawing/2014/main" id="{81F8E40D-0D20-48A0-A8F4-F048FC85A4A4}"/>
                  </a:ext>
                </a:extLst>
              </p14:cNvPr>
              <p14:cNvContentPartPr/>
              <p14:nvPr/>
            </p14:nvContentPartPr>
            <p14:xfrm>
              <a:off x="2194470" y="476030"/>
              <a:ext cx="113760" cy="96480"/>
            </p14:xfrm>
          </p:contentPart>
        </mc:Choice>
        <mc:Fallback xmlns="">
          <p:pic>
            <p:nvPicPr>
              <p:cNvPr id="8260" name="Ink 8259">
                <a:extLst>
                  <a:ext uri="{FF2B5EF4-FFF2-40B4-BE49-F238E27FC236}">
                    <a16:creationId xmlns:a16="http://schemas.microsoft.com/office/drawing/2014/main" id="{81F8E40D-0D20-48A0-A8F4-F048FC85A4A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185830" y="467358"/>
                <a:ext cx="131400" cy="114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261" name="Ink 8260">
                <a:extLst>
                  <a:ext uri="{FF2B5EF4-FFF2-40B4-BE49-F238E27FC236}">
                    <a16:creationId xmlns:a16="http://schemas.microsoft.com/office/drawing/2014/main" id="{6DD8A1AC-224C-4A0A-B67E-9030D8865B45}"/>
                  </a:ext>
                </a:extLst>
              </p14:cNvPr>
              <p14:cNvContentPartPr/>
              <p14:nvPr/>
            </p14:nvContentPartPr>
            <p14:xfrm>
              <a:off x="1167030" y="466670"/>
              <a:ext cx="84960" cy="101520"/>
            </p14:xfrm>
          </p:contentPart>
        </mc:Choice>
        <mc:Fallback xmlns="">
          <p:pic>
            <p:nvPicPr>
              <p:cNvPr id="8261" name="Ink 8260">
                <a:extLst>
                  <a:ext uri="{FF2B5EF4-FFF2-40B4-BE49-F238E27FC236}">
                    <a16:creationId xmlns:a16="http://schemas.microsoft.com/office/drawing/2014/main" id="{6DD8A1AC-224C-4A0A-B67E-9030D8865B4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57992" y="457670"/>
                <a:ext cx="102675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8264" name="Ink 8263">
                <a:extLst>
                  <a:ext uri="{FF2B5EF4-FFF2-40B4-BE49-F238E27FC236}">
                    <a16:creationId xmlns:a16="http://schemas.microsoft.com/office/drawing/2014/main" id="{F96159F3-187B-4EB2-BE03-AF45E96B4ABA}"/>
                  </a:ext>
                </a:extLst>
              </p14:cNvPr>
              <p14:cNvContentPartPr/>
              <p14:nvPr/>
            </p14:nvContentPartPr>
            <p14:xfrm>
              <a:off x="1796670" y="421310"/>
              <a:ext cx="223560" cy="197280"/>
            </p14:xfrm>
          </p:contentPart>
        </mc:Choice>
        <mc:Fallback xmlns="">
          <p:pic>
            <p:nvPicPr>
              <p:cNvPr id="8264" name="Ink 8263">
                <a:extLst>
                  <a:ext uri="{FF2B5EF4-FFF2-40B4-BE49-F238E27FC236}">
                    <a16:creationId xmlns:a16="http://schemas.microsoft.com/office/drawing/2014/main" id="{F96159F3-187B-4EB2-BE03-AF45E96B4AB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88030" y="412670"/>
                <a:ext cx="2412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265" name="Ink 8264">
                <a:extLst>
                  <a:ext uri="{FF2B5EF4-FFF2-40B4-BE49-F238E27FC236}">
                    <a16:creationId xmlns:a16="http://schemas.microsoft.com/office/drawing/2014/main" id="{2D831F04-9B23-450E-AF45-E5663FF099C6}"/>
                  </a:ext>
                </a:extLst>
              </p14:cNvPr>
              <p14:cNvContentPartPr/>
              <p14:nvPr/>
            </p14:nvContentPartPr>
            <p14:xfrm>
              <a:off x="699750" y="398630"/>
              <a:ext cx="211320" cy="182880"/>
            </p14:xfrm>
          </p:contentPart>
        </mc:Choice>
        <mc:Fallback xmlns="">
          <p:pic>
            <p:nvPicPr>
              <p:cNvPr id="8265" name="Ink 8264">
                <a:extLst>
                  <a:ext uri="{FF2B5EF4-FFF2-40B4-BE49-F238E27FC236}">
                    <a16:creationId xmlns:a16="http://schemas.microsoft.com/office/drawing/2014/main" id="{2D831F04-9B23-450E-AF45-E5663FF099C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90750" y="389990"/>
                <a:ext cx="2289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266" name="Ink 8265">
                <a:extLst>
                  <a:ext uri="{FF2B5EF4-FFF2-40B4-BE49-F238E27FC236}">
                    <a16:creationId xmlns:a16="http://schemas.microsoft.com/office/drawing/2014/main" id="{A75FECD5-17E3-43B0-A9E5-7A75A0E5A0C8}"/>
                  </a:ext>
                </a:extLst>
              </p14:cNvPr>
              <p14:cNvContentPartPr/>
              <p14:nvPr/>
            </p14:nvContentPartPr>
            <p14:xfrm>
              <a:off x="2788830" y="560270"/>
              <a:ext cx="85680" cy="18720"/>
            </p14:xfrm>
          </p:contentPart>
        </mc:Choice>
        <mc:Fallback xmlns="">
          <p:pic>
            <p:nvPicPr>
              <p:cNvPr id="8266" name="Ink 8265">
                <a:extLst>
                  <a:ext uri="{FF2B5EF4-FFF2-40B4-BE49-F238E27FC236}">
                    <a16:creationId xmlns:a16="http://schemas.microsoft.com/office/drawing/2014/main" id="{A75FECD5-17E3-43B0-A9E5-7A75A0E5A0C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80190" y="551270"/>
                <a:ext cx="1033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267" name="Ink 8266">
                <a:extLst>
                  <a:ext uri="{FF2B5EF4-FFF2-40B4-BE49-F238E27FC236}">
                    <a16:creationId xmlns:a16="http://schemas.microsoft.com/office/drawing/2014/main" id="{AA768A32-8905-4355-931D-3DF4C58AFDFB}"/>
                  </a:ext>
                </a:extLst>
              </p14:cNvPr>
              <p14:cNvContentPartPr/>
              <p14:nvPr/>
            </p14:nvContentPartPr>
            <p14:xfrm>
              <a:off x="2815110" y="523190"/>
              <a:ext cx="75600" cy="7200"/>
            </p14:xfrm>
          </p:contentPart>
        </mc:Choice>
        <mc:Fallback xmlns="">
          <p:pic>
            <p:nvPicPr>
              <p:cNvPr id="8267" name="Ink 8266">
                <a:extLst>
                  <a:ext uri="{FF2B5EF4-FFF2-40B4-BE49-F238E27FC236}">
                    <a16:creationId xmlns:a16="http://schemas.microsoft.com/office/drawing/2014/main" id="{AA768A32-8905-4355-931D-3DF4C58AFDF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806470" y="514190"/>
                <a:ext cx="932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8268" name="Ink 8267">
                <a:extLst>
                  <a:ext uri="{FF2B5EF4-FFF2-40B4-BE49-F238E27FC236}">
                    <a16:creationId xmlns:a16="http://schemas.microsoft.com/office/drawing/2014/main" id="{2C408179-B716-4D0D-9214-5DFCB3F3BDF4}"/>
                  </a:ext>
                </a:extLst>
              </p14:cNvPr>
              <p14:cNvContentPartPr/>
              <p14:nvPr/>
            </p14:nvContentPartPr>
            <p14:xfrm>
              <a:off x="3115710" y="267590"/>
              <a:ext cx="10440" cy="85680"/>
            </p14:xfrm>
          </p:contentPart>
        </mc:Choice>
        <mc:Fallback xmlns="">
          <p:pic>
            <p:nvPicPr>
              <p:cNvPr id="8268" name="Ink 8267">
                <a:extLst>
                  <a:ext uri="{FF2B5EF4-FFF2-40B4-BE49-F238E27FC236}">
                    <a16:creationId xmlns:a16="http://schemas.microsoft.com/office/drawing/2014/main" id="{2C408179-B716-4D0D-9214-5DFCB3F3BDF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107070" y="258590"/>
                <a:ext cx="280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8284" name="Ink 8283">
                <a:extLst>
                  <a:ext uri="{FF2B5EF4-FFF2-40B4-BE49-F238E27FC236}">
                    <a16:creationId xmlns:a16="http://schemas.microsoft.com/office/drawing/2014/main" id="{3CB58B87-FAC7-401D-AB7A-918790CEFC71}"/>
                  </a:ext>
                </a:extLst>
              </p14:cNvPr>
              <p14:cNvContentPartPr/>
              <p14:nvPr/>
            </p14:nvContentPartPr>
            <p14:xfrm>
              <a:off x="4402350" y="311870"/>
              <a:ext cx="56520" cy="86040"/>
            </p14:xfrm>
          </p:contentPart>
        </mc:Choice>
        <mc:Fallback xmlns="">
          <p:pic>
            <p:nvPicPr>
              <p:cNvPr id="8284" name="Ink 8283">
                <a:extLst>
                  <a:ext uri="{FF2B5EF4-FFF2-40B4-BE49-F238E27FC236}">
                    <a16:creationId xmlns:a16="http://schemas.microsoft.com/office/drawing/2014/main" id="{3CB58B87-FAC7-401D-AB7A-918790CEFC7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393710" y="303230"/>
                <a:ext cx="741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8287" name="Ink 8286">
                <a:extLst>
                  <a:ext uri="{FF2B5EF4-FFF2-40B4-BE49-F238E27FC236}">
                    <a16:creationId xmlns:a16="http://schemas.microsoft.com/office/drawing/2014/main" id="{99D91344-5384-4A1E-A13A-7342E92DB664}"/>
                  </a:ext>
                </a:extLst>
              </p14:cNvPr>
              <p14:cNvContentPartPr/>
              <p14:nvPr/>
            </p14:nvContentPartPr>
            <p14:xfrm>
              <a:off x="4275990" y="317270"/>
              <a:ext cx="68040" cy="67680"/>
            </p14:xfrm>
          </p:contentPart>
        </mc:Choice>
        <mc:Fallback xmlns="">
          <p:pic>
            <p:nvPicPr>
              <p:cNvPr id="8287" name="Ink 8286">
                <a:extLst>
                  <a:ext uri="{FF2B5EF4-FFF2-40B4-BE49-F238E27FC236}">
                    <a16:creationId xmlns:a16="http://schemas.microsoft.com/office/drawing/2014/main" id="{99D91344-5384-4A1E-A13A-7342E92DB66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266990" y="308318"/>
                <a:ext cx="85680" cy="85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8288" name="Ink 8287">
                <a:extLst>
                  <a:ext uri="{FF2B5EF4-FFF2-40B4-BE49-F238E27FC236}">
                    <a16:creationId xmlns:a16="http://schemas.microsoft.com/office/drawing/2014/main" id="{DFF706D9-2F0F-48E2-B0A3-7BCACB15C428}"/>
                  </a:ext>
                </a:extLst>
              </p14:cNvPr>
              <p14:cNvContentPartPr/>
              <p14:nvPr/>
            </p14:nvContentPartPr>
            <p14:xfrm>
              <a:off x="3862350" y="288470"/>
              <a:ext cx="347400" cy="92160"/>
            </p14:xfrm>
          </p:contentPart>
        </mc:Choice>
        <mc:Fallback xmlns="">
          <p:pic>
            <p:nvPicPr>
              <p:cNvPr id="8288" name="Ink 8287">
                <a:extLst>
                  <a:ext uri="{FF2B5EF4-FFF2-40B4-BE49-F238E27FC236}">
                    <a16:creationId xmlns:a16="http://schemas.microsoft.com/office/drawing/2014/main" id="{DFF706D9-2F0F-48E2-B0A3-7BCACB15C42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53710" y="279830"/>
                <a:ext cx="365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8289" name="Ink 8288">
                <a:extLst>
                  <a:ext uri="{FF2B5EF4-FFF2-40B4-BE49-F238E27FC236}">
                    <a16:creationId xmlns:a16="http://schemas.microsoft.com/office/drawing/2014/main" id="{2BC30F97-5EEE-4FD2-99C6-71763DC5335D}"/>
                  </a:ext>
                </a:extLst>
              </p14:cNvPr>
              <p14:cNvContentPartPr/>
              <p14:nvPr/>
            </p14:nvContentPartPr>
            <p14:xfrm>
              <a:off x="3611790" y="291350"/>
              <a:ext cx="174960" cy="89640"/>
            </p14:xfrm>
          </p:contentPart>
        </mc:Choice>
        <mc:Fallback xmlns="">
          <p:pic>
            <p:nvPicPr>
              <p:cNvPr id="8289" name="Ink 8288">
                <a:extLst>
                  <a:ext uri="{FF2B5EF4-FFF2-40B4-BE49-F238E27FC236}">
                    <a16:creationId xmlns:a16="http://schemas.microsoft.com/office/drawing/2014/main" id="{2BC30F97-5EEE-4FD2-99C6-71763DC5335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02790" y="282386"/>
                <a:ext cx="192600" cy="107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8290" name="Ink 8289">
                <a:extLst>
                  <a:ext uri="{FF2B5EF4-FFF2-40B4-BE49-F238E27FC236}">
                    <a16:creationId xmlns:a16="http://schemas.microsoft.com/office/drawing/2014/main" id="{407594E6-1C75-4CA7-8E24-EC87B94C9E26}"/>
                  </a:ext>
                </a:extLst>
              </p14:cNvPr>
              <p14:cNvContentPartPr/>
              <p14:nvPr/>
            </p14:nvContentPartPr>
            <p14:xfrm>
              <a:off x="3419550" y="334190"/>
              <a:ext cx="81000" cy="73440"/>
            </p14:xfrm>
          </p:contentPart>
        </mc:Choice>
        <mc:Fallback xmlns="">
          <p:pic>
            <p:nvPicPr>
              <p:cNvPr id="8290" name="Ink 8289">
                <a:extLst>
                  <a:ext uri="{FF2B5EF4-FFF2-40B4-BE49-F238E27FC236}">
                    <a16:creationId xmlns:a16="http://schemas.microsoft.com/office/drawing/2014/main" id="{407594E6-1C75-4CA7-8E24-EC87B94C9E2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410910" y="325190"/>
                <a:ext cx="986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8291" name="Ink 8290">
                <a:extLst>
                  <a:ext uri="{FF2B5EF4-FFF2-40B4-BE49-F238E27FC236}">
                    <a16:creationId xmlns:a16="http://schemas.microsoft.com/office/drawing/2014/main" id="{2BACCA7E-2BD4-4A2E-939F-9FD703B63994}"/>
                  </a:ext>
                </a:extLst>
              </p14:cNvPr>
              <p14:cNvContentPartPr/>
              <p14:nvPr/>
            </p14:nvContentPartPr>
            <p14:xfrm>
              <a:off x="3173310" y="275510"/>
              <a:ext cx="173880" cy="92520"/>
            </p14:xfrm>
          </p:contentPart>
        </mc:Choice>
        <mc:Fallback xmlns="">
          <p:pic>
            <p:nvPicPr>
              <p:cNvPr id="8291" name="Ink 8290">
                <a:extLst>
                  <a:ext uri="{FF2B5EF4-FFF2-40B4-BE49-F238E27FC236}">
                    <a16:creationId xmlns:a16="http://schemas.microsoft.com/office/drawing/2014/main" id="{2BACCA7E-2BD4-4A2E-939F-9FD703B6399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164329" y="266870"/>
                <a:ext cx="191484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8295" name="Ink 8294">
                <a:extLst>
                  <a:ext uri="{FF2B5EF4-FFF2-40B4-BE49-F238E27FC236}">
                    <a16:creationId xmlns:a16="http://schemas.microsoft.com/office/drawing/2014/main" id="{5B27490D-6498-4E0E-8436-CCAE05705E33}"/>
                  </a:ext>
                </a:extLst>
              </p14:cNvPr>
              <p14:cNvContentPartPr/>
              <p14:nvPr/>
            </p14:nvContentPartPr>
            <p14:xfrm>
              <a:off x="4545270" y="184430"/>
              <a:ext cx="509760" cy="263520"/>
            </p14:xfrm>
          </p:contentPart>
        </mc:Choice>
        <mc:Fallback xmlns="">
          <p:pic>
            <p:nvPicPr>
              <p:cNvPr id="8295" name="Ink 8294">
                <a:extLst>
                  <a:ext uri="{FF2B5EF4-FFF2-40B4-BE49-F238E27FC236}">
                    <a16:creationId xmlns:a16="http://schemas.microsoft.com/office/drawing/2014/main" id="{5B27490D-6498-4E0E-8436-CCAE05705E3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536276" y="175790"/>
                <a:ext cx="527388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8298" name="Ink 8297">
                <a:extLst>
                  <a:ext uri="{FF2B5EF4-FFF2-40B4-BE49-F238E27FC236}">
                    <a16:creationId xmlns:a16="http://schemas.microsoft.com/office/drawing/2014/main" id="{D2180FF7-8F74-4C65-A042-FEDA94C20AC0}"/>
                  </a:ext>
                </a:extLst>
              </p14:cNvPr>
              <p14:cNvContentPartPr/>
              <p14:nvPr/>
            </p14:nvContentPartPr>
            <p14:xfrm>
              <a:off x="911430" y="216110"/>
              <a:ext cx="66960" cy="6480"/>
            </p14:xfrm>
          </p:contentPart>
        </mc:Choice>
        <mc:Fallback xmlns="">
          <p:pic>
            <p:nvPicPr>
              <p:cNvPr id="8298" name="Ink 8297">
                <a:extLst>
                  <a:ext uri="{FF2B5EF4-FFF2-40B4-BE49-F238E27FC236}">
                    <a16:creationId xmlns:a16="http://schemas.microsoft.com/office/drawing/2014/main" id="{D2180FF7-8F74-4C65-A042-FEDA94C20AC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02790" y="207110"/>
                <a:ext cx="8460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299" name="Ink 8298">
                <a:extLst>
                  <a:ext uri="{FF2B5EF4-FFF2-40B4-BE49-F238E27FC236}">
                    <a16:creationId xmlns:a16="http://schemas.microsoft.com/office/drawing/2014/main" id="{358370E4-7038-49CF-9434-C53D38CE252D}"/>
                  </a:ext>
                </a:extLst>
              </p14:cNvPr>
              <p14:cNvContentPartPr/>
              <p14:nvPr/>
            </p14:nvContentPartPr>
            <p14:xfrm>
              <a:off x="906030" y="183350"/>
              <a:ext cx="59760" cy="2880"/>
            </p14:xfrm>
          </p:contentPart>
        </mc:Choice>
        <mc:Fallback xmlns="">
          <p:pic>
            <p:nvPicPr>
              <p:cNvPr id="8299" name="Ink 8298">
                <a:extLst>
                  <a:ext uri="{FF2B5EF4-FFF2-40B4-BE49-F238E27FC236}">
                    <a16:creationId xmlns:a16="http://schemas.microsoft.com/office/drawing/2014/main" id="{358370E4-7038-49CF-9434-C53D38CE252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97030" y="174710"/>
                <a:ext cx="774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07" name="Ink 8306">
                <a:extLst>
                  <a:ext uri="{FF2B5EF4-FFF2-40B4-BE49-F238E27FC236}">
                    <a16:creationId xmlns:a16="http://schemas.microsoft.com/office/drawing/2014/main" id="{A9BB76AE-309B-4B9C-8A96-DB3140A29DF0}"/>
                  </a:ext>
                </a:extLst>
              </p14:cNvPr>
              <p14:cNvContentPartPr/>
              <p14:nvPr/>
            </p14:nvContentPartPr>
            <p14:xfrm>
              <a:off x="2077110" y="118190"/>
              <a:ext cx="200520" cy="150120"/>
            </p14:xfrm>
          </p:contentPart>
        </mc:Choice>
        <mc:Fallback xmlns="">
          <p:pic>
            <p:nvPicPr>
              <p:cNvPr id="8307" name="Ink 8306">
                <a:extLst>
                  <a:ext uri="{FF2B5EF4-FFF2-40B4-BE49-F238E27FC236}">
                    <a16:creationId xmlns:a16="http://schemas.microsoft.com/office/drawing/2014/main" id="{A9BB76AE-309B-4B9C-8A96-DB3140A29DF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068110" y="109550"/>
                <a:ext cx="2181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308" name="Ink 8307">
                <a:extLst>
                  <a:ext uri="{FF2B5EF4-FFF2-40B4-BE49-F238E27FC236}">
                    <a16:creationId xmlns:a16="http://schemas.microsoft.com/office/drawing/2014/main" id="{7227915D-988F-4C74-81A3-709AAAA13FF3}"/>
                  </a:ext>
                </a:extLst>
              </p14:cNvPr>
              <p14:cNvContentPartPr/>
              <p14:nvPr/>
            </p14:nvContentPartPr>
            <p14:xfrm>
              <a:off x="1944630" y="176510"/>
              <a:ext cx="74520" cy="45360"/>
            </p14:xfrm>
          </p:contentPart>
        </mc:Choice>
        <mc:Fallback xmlns="">
          <p:pic>
            <p:nvPicPr>
              <p:cNvPr id="8308" name="Ink 8307">
                <a:extLst>
                  <a:ext uri="{FF2B5EF4-FFF2-40B4-BE49-F238E27FC236}">
                    <a16:creationId xmlns:a16="http://schemas.microsoft.com/office/drawing/2014/main" id="{7227915D-988F-4C74-81A3-709AAAA13FF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935630" y="167581"/>
                <a:ext cx="92160" cy="6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309" name="Ink 8308">
                <a:extLst>
                  <a:ext uri="{FF2B5EF4-FFF2-40B4-BE49-F238E27FC236}">
                    <a16:creationId xmlns:a16="http://schemas.microsoft.com/office/drawing/2014/main" id="{EDA78822-2F87-44D7-8F6D-9EC67159212C}"/>
                  </a:ext>
                </a:extLst>
              </p14:cNvPr>
              <p14:cNvContentPartPr/>
              <p14:nvPr/>
            </p14:nvContentPartPr>
            <p14:xfrm>
              <a:off x="677430" y="113870"/>
              <a:ext cx="149040" cy="141840"/>
            </p14:xfrm>
          </p:contentPart>
        </mc:Choice>
        <mc:Fallback xmlns="">
          <p:pic>
            <p:nvPicPr>
              <p:cNvPr id="8309" name="Ink 8308">
                <a:extLst>
                  <a:ext uri="{FF2B5EF4-FFF2-40B4-BE49-F238E27FC236}">
                    <a16:creationId xmlns:a16="http://schemas.microsoft.com/office/drawing/2014/main" id="{EDA78822-2F87-44D7-8F6D-9EC67159212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68790" y="104893"/>
                <a:ext cx="166680" cy="159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312" name="Ink 8311">
                <a:extLst>
                  <a:ext uri="{FF2B5EF4-FFF2-40B4-BE49-F238E27FC236}">
                    <a16:creationId xmlns:a16="http://schemas.microsoft.com/office/drawing/2014/main" id="{251C9C0A-7EAE-4F47-A708-2BAC0B6FBAA6}"/>
                  </a:ext>
                </a:extLst>
              </p14:cNvPr>
              <p14:cNvContentPartPr/>
              <p14:nvPr/>
            </p14:nvContentPartPr>
            <p14:xfrm>
              <a:off x="312390" y="453350"/>
              <a:ext cx="27360" cy="30960"/>
            </p14:xfrm>
          </p:contentPart>
        </mc:Choice>
        <mc:Fallback xmlns="">
          <p:pic>
            <p:nvPicPr>
              <p:cNvPr id="8312" name="Ink 8311">
                <a:extLst>
                  <a:ext uri="{FF2B5EF4-FFF2-40B4-BE49-F238E27FC236}">
                    <a16:creationId xmlns:a16="http://schemas.microsoft.com/office/drawing/2014/main" id="{251C9C0A-7EAE-4F47-A708-2BAC0B6FBAA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03390" y="444710"/>
                <a:ext cx="45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315" name="Ink 8314">
                <a:extLst>
                  <a:ext uri="{FF2B5EF4-FFF2-40B4-BE49-F238E27FC236}">
                    <a16:creationId xmlns:a16="http://schemas.microsoft.com/office/drawing/2014/main" id="{C47818E8-91E0-4076-83C2-4F4EDCF5009D}"/>
                  </a:ext>
                </a:extLst>
              </p14:cNvPr>
              <p14:cNvContentPartPr/>
              <p14:nvPr/>
            </p14:nvContentPartPr>
            <p14:xfrm>
              <a:off x="391230" y="434630"/>
              <a:ext cx="239760" cy="146880"/>
            </p14:xfrm>
          </p:contentPart>
        </mc:Choice>
        <mc:Fallback xmlns="">
          <p:pic>
            <p:nvPicPr>
              <p:cNvPr id="8315" name="Ink 8314">
                <a:extLst>
                  <a:ext uri="{FF2B5EF4-FFF2-40B4-BE49-F238E27FC236}">
                    <a16:creationId xmlns:a16="http://schemas.microsoft.com/office/drawing/2014/main" id="{C47818E8-91E0-4076-83C2-4F4EDCF5009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82577" y="425630"/>
                <a:ext cx="257427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316" name="Ink 8315">
                <a:extLst>
                  <a:ext uri="{FF2B5EF4-FFF2-40B4-BE49-F238E27FC236}">
                    <a16:creationId xmlns:a16="http://schemas.microsoft.com/office/drawing/2014/main" id="{B8679E6C-41A3-4422-8B0B-C25ABBAA2941}"/>
                  </a:ext>
                </a:extLst>
              </p14:cNvPr>
              <p14:cNvContentPartPr/>
              <p14:nvPr/>
            </p14:nvContentPartPr>
            <p14:xfrm>
              <a:off x="135270" y="403670"/>
              <a:ext cx="123120" cy="145800"/>
            </p14:xfrm>
          </p:contentPart>
        </mc:Choice>
        <mc:Fallback xmlns="">
          <p:pic>
            <p:nvPicPr>
              <p:cNvPr id="8316" name="Ink 8315">
                <a:extLst>
                  <a:ext uri="{FF2B5EF4-FFF2-40B4-BE49-F238E27FC236}">
                    <a16:creationId xmlns:a16="http://schemas.microsoft.com/office/drawing/2014/main" id="{B8679E6C-41A3-4422-8B0B-C25ABBAA294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6605" y="395009"/>
                <a:ext cx="140812" cy="163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320" name="Ink 8319">
                <a:extLst>
                  <a:ext uri="{FF2B5EF4-FFF2-40B4-BE49-F238E27FC236}">
                    <a16:creationId xmlns:a16="http://schemas.microsoft.com/office/drawing/2014/main" id="{7942E14E-A068-4EFE-8339-8361CC1B810F}"/>
                  </a:ext>
                </a:extLst>
              </p14:cNvPr>
              <p14:cNvContentPartPr/>
              <p14:nvPr/>
            </p14:nvContentPartPr>
            <p14:xfrm>
              <a:off x="4105710" y="1322030"/>
              <a:ext cx="1444680" cy="289440"/>
            </p14:xfrm>
          </p:contentPart>
        </mc:Choice>
        <mc:Fallback xmlns="">
          <p:pic>
            <p:nvPicPr>
              <p:cNvPr id="8320" name="Ink 8319">
                <a:extLst>
                  <a:ext uri="{FF2B5EF4-FFF2-40B4-BE49-F238E27FC236}">
                    <a16:creationId xmlns:a16="http://schemas.microsoft.com/office/drawing/2014/main" id="{7942E14E-A068-4EFE-8339-8361CC1B810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097070" y="1313030"/>
                <a:ext cx="14623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322" name="Ink 8321">
                <a:extLst>
                  <a:ext uri="{FF2B5EF4-FFF2-40B4-BE49-F238E27FC236}">
                    <a16:creationId xmlns:a16="http://schemas.microsoft.com/office/drawing/2014/main" id="{89717287-55F3-43DE-BADE-498AAB576B7B}"/>
                  </a:ext>
                </a:extLst>
              </p14:cNvPr>
              <p14:cNvContentPartPr/>
              <p14:nvPr/>
            </p14:nvContentPartPr>
            <p14:xfrm>
              <a:off x="4818870" y="551990"/>
              <a:ext cx="1489320" cy="438840"/>
            </p14:xfrm>
          </p:contentPart>
        </mc:Choice>
        <mc:Fallback xmlns="">
          <p:pic>
            <p:nvPicPr>
              <p:cNvPr id="8322" name="Ink 8321">
                <a:extLst>
                  <a:ext uri="{FF2B5EF4-FFF2-40B4-BE49-F238E27FC236}">
                    <a16:creationId xmlns:a16="http://schemas.microsoft.com/office/drawing/2014/main" id="{89717287-55F3-43DE-BADE-498AAB576B7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810230" y="542990"/>
                <a:ext cx="15069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326" name="Ink 8325">
                <a:extLst>
                  <a:ext uri="{FF2B5EF4-FFF2-40B4-BE49-F238E27FC236}">
                    <a16:creationId xmlns:a16="http://schemas.microsoft.com/office/drawing/2014/main" id="{DBDB6C0C-7223-4AEB-9D7A-093D3D7BA972}"/>
                  </a:ext>
                </a:extLst>
              </p14:cNvPr>
              <p14:cNvContentPartPr/>
              <p14:nvPr/>
            </p14:nvContentPartPr>
            <p14:xfrm>
              <a:off x="4209390" y="555950"/>
              <a:ext cx="493560" cy="274320"/>
            </p14:xfrm>
          </p:contentPart>
        </mc:Choice>
        <mc:Fallback xmlns="">
          <p:pic>
            <p:nvPicPr>
              <p:cNvPr id="8326" name="Ink 8325">
                <a:extLst>
                  <a:ext uri="{FF2B5EF4-FFF2-40B4-BE49-F238E27FC236}">
                    <a16:creationId xmlns:a16="http://schemas.microsoft.com/office/drawing/2014/main" id="{DBDB6C0C-7223-4AEB-9D7A-093D3D7BA97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200750" y="546950"/>
                <a:ext cx="5112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8332" name="Ink 8331">
                <a:extLst>
                  <a:ext uri="{FF2B5EF4-FFF2-40B4-BE49-F238E27FC236}">
                    <a16:creationId xmlns:a16="http://schemas.microsoft.com/office/drawing/2014/main" id="{9279E54E-B19D-421E-B582-D8AC19155C3D}"/>
                  </a:ext>
                </a:extLst>
              </p14:cNvPr>
              <p14:cNvContentPartPr/>
              <p14:nvPr/>
            </p14:nvContentPartPr>
            <p14:xfrm>
              <a:off x="2965950" y="3092510"/>
              <a:ext cx="368640" cy="156600"/>
            </p14:xfrm>
          </p:contentPart>
        </mc:Choice>
        <mc:Fallback xmlns="">
          <p:pic>
            <p:nvPicPr>
              <p:cNvPr id="8332" name="Ink 8331">
                <a:extLst>
                  <a:ext uri="{FF2B5EF4-FFF2-40B4-BE49-F238E27FC236}">
                    <a16:creationId xmlns:a16="http://schemas.microsoft.com/office/drawing/2014/main" id="{9279E54E-B19D-421E-B582-D8AC19155C3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956950" y="3083510"/>
                <a:ext cx="3862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8343" name="Ink 8342">
                <a:extLst>
                  <a:ext uri="{FF2B5EF4-FFF2-40B4-BE49-F238E27FC236}">
                    <a16:creationId xmlns:a16="http://schemas.microsoft.com/office/drawing/2014/main" id="{74ADE00F-1DDE-4714-B0E4-EC895D1BEF0E}"/>
                  </a:ext>
                </a:extLst>
              </p14:cNvPr>
              <p14:cNvContentPartPr/>
              <p14:nvPr/>
            </p14:nvContentPartPr>
            <p14:xfrm>
              <a:off x="1085670" y="2879750"/>
              <a:ext cx="699840" cy="237240"/>
            </p14:xfrm>
          </p:contentPart>
        </mc:Choice>
        <mc:Fallback xmlns="">
          <p:pic>
            <p:nvPicPr>
              <p:cNvPr id="8343" name="Ink 8342">
                <a:extLst>
                  <a:ext uri="{FF2B5EF4-FFF2-40B4-BE49-F238E27FC236}">
                    <a16:creationId xmlns:a16="http://schemas.microsoft.com/office/drawing/2014/main" id="{74ADE00F-1DDE-4714-B0E4-EC895D1BEF0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77030" y="2870764"/>
                <a:ext cx="717480" cy="254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344" name="Ink 8343">
                <a:extLst>
                  <a:ext uri="{FF2B5EF4-FFF2-40B4-BE49-F238E27FC236}">
                    <a16:creationId xmlns:a16="http://schemas.microsoft.com/office/drawing/2014/main" id="{ECC16868-1B4C-47A5-B4FC-383D1CF3A45D}"/>
                  </a:ext>
                </a:extLst>
              </p14:cNvPr>
              <p14:cNvContentPartPr/>
              <p14:nvPr/>
            </p14:nvContentPartPr>
            <p14:xfrm>
              <a:off x="3421350" y="3951470"/>
              <a:ext cx="93600" cy="38520"/>
            </p14:xfrm>
          </p:contentPart>
        </mc:Choice>
        <mc:Fallback xmlns="">
          <p:pic>
            <p:nvPicPr>
              <p:cNvPr id="8344" name="Ink 8343">
                <a:extLst>
                  <a:ext uri="{FF2B5EF4-FFF2-40B4-BE49-F238E27FC236}">
                    <a16:creationId xmlns:a16="http://schemas.microsoft.com/office/drawing/2014/main" id="{ECC16868-1B4C-47A5-B4FC-383D1CF3A45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412350" y="3942830"/>
                <a:ext cx="111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359" name="Ink 8358">
                <a:extLst>
                  <a:ext uri="{FF2B5EF4-FFF2-40B4-BE49-F238E27FC236}">
                    <a16:creationId xmlns:a16="http://schemas.microsoft.com/office/drawing/2014/main" id="{9CBA2915-090C-4F4F-90E9-1A038DB219EE}"/>
                  </a:ext>
                </a:extLst>
              </p14:cNvPr>
              <p14:cNvContentPartPr/>
              <p14:nvPr/>
            </p14:nvContentPartPr>
            <p14:xfrm>
              <a:off x="2856510" y="4003670"/>
              <a:ext cx="401760" cy="230760"/>
            </p14:xfrm>
          </p:contentPart>
        </mc:Choice>
        <mc:Fallback xmlns="">
          <p:pic>
            <p:nvPicPr>
              <p:cNvPr id="8359" name="Ink 8358">
                <a:extLst>
                  <a:ext uri="{FF2B5EF4-FFF2-40B4-BE49-F238E27FC236}">
                    <a16:creationId xmlns:a16="http://schemas.microsoft.com/office/drawing/2014/main" id="{9CBA2915-090C-4F4F-90E9-1A038DB219E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47518" y="3995030"/>
                <a:ext cx="419384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360" name="Ink 8359">
                <a:extLst>
                  <a:ext uri="{FF2B5EF4-FFF2-40B4-BE49-F238E27FC236}">
                    <a16:creationId xmlns:a16="http://schemas.microsoft.com/office/drawing/2014/main" id="{AD3EEB0B-BCE9-4BA3-B7D7-D7694831FF68}"/>
                  </a:ext>
                </a:extLst>
              </p14:cNvPr>
              <p14:cNvContentPartPr/>
              <p14:nvPr/>
            </p14:nvContentPartPr>
            <p14:xfrm>
              <a:off x="2973150" y="4298510"/>
              <a:ext cx="252000" cy="250200"/>
            </p14:xfrm>
          </p:contentPart>
        </mc:Choice>
        <mc:Fallback xmlns="">
          <p:pic>
            <p:nvPicPr>
              <p:cNvPr id="8360" name="Ink 8359">
                <a:extLst>
                  <a:ext uri="{FF2B5EF4-FFF2-40B4-BE49-F238E27FC236}">
                    <a16:creationId xmlns:a16="http://schemas.microsoft.com/office/drawing/2014/main" id="{AD3EEB0B-BCE9-4BA3-B7D7-D7694831FF6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964150" y="4289510"/>
                <a:ext cx="2696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361" name="Ink 8360">
                <a:extLst>
                  <a:ext uri="{FF2B5EF4-FFF2-40B4-BE49-F238E27FC236}">
                    <a16:creationId xmlns:a16="http://schemas.microsoft.com/office/drawing/2014/main" id="{B0413A38-8548-4CE2-9DAB-AC1A6E0BC98A}"/>
                  </a:ext>
                </a:extLst>
              </p14:cNvPr>
              <p14:cNvContentPartPr/>
              <p14:nvPr/>
            </p14:nvContentPartPr>
            <p14:xfrm>
              <a:off x="3338910" y="4781990"/>
              <a:ext cx="586080" cy="47520"/>
            </p14:xfrm>
          </p:contentPart>
        </mc:Choice>
        <mc:Fallback xmlns="">
          <p:pic>
            <p:nvPicPr>
              <p:cNvPr id="8361" name="Ink 8360">
                <a:extLst>
                  <a:ext uri="{FF2B5EF4-FFF2-40B4-BE49-F238E27FC236}">
                    <a16:creationId xmlns:a16="http://schemas.microsoft.com/office/drawing/2014/main" id="{B0413A38-8548-4CE2-9DAB-AC1A6E0BC98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329910" y="4773350"/>
                <a:ext cx="603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369" name="Ink 8368">
                <a:extLst>
                  <a:ext uri="{FF2B5EF4-FFF2-40B4-BE49-F238E27FC236}">
                    <a16:creationId xmlns:a16="http://schemas.microsoft.com/office/drawing/2014/main" id="{992D02D5-6429-4A18-A634-9A491477662E}"/>
                  </a:ext>
                </a:extLst>
              </p14:cNvPr>
              <p14:cNvContentPartPr/>
              <p14:nvPr/>
            </p14:nvContentPartPr>
            <p14:xfrm>
              <a:off x="1135350" y="3312110"/>
              <a:ext cx="89640" cy="50040"/>
            </p14:xfrm>
          </p:contentPart>
        </mc:Choice>
        <mc:Fallback xmlns="">
          <p:pic>
            <p:nvPicPr>
              <p:cNvPr id="8369" name="Ink 8368">
                <a:extLst>
                  <a:ext uri="{FF2B5EF4-FFF2-40B4-BE49-F238E27FC236}">
                    <a16:creationId xmlns:a16="http://schemas.microsoft.com/office/drawing/2014/main" id="{992D02D5-6429-4A18-A634-9A491477662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26710" y="3303110"/>
                <a:ext cx="1072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376" name="Ink 8375">
                <a:extLst>
                  <a:ext uri="{FF2B5EF4-FFF2-40B4-BE49-F238E27FC236}">
                    <a16:creationId xmlns:a16="http://schemas.microsoft.com/office/drawing/2014/main" id="{5A0F74C2-18C5-4FB1-BD22-3ADEB9D93D02}"/>
                  </a:ext>
                </a:extLst>
              </p14:cNvPr>
              <p14:cNvContentPartPr/>
              <p14:nvPr/>
            </p14:nvContentPartPr>
            <p14:xfrm>
              <a:off x="1600830" y="3361430"/>
              <a:ext cx="72000" cy="14040"/>
            </p14:xfrm>
          </p:contentPart>
        </mc:Choice>
        <mc:Fallback xmlns="">
          <p:pic>
            <p:nvPicPr>
              <p:cNvPr id="8376" name="Ink 8375">
                <a:extLst>
                  <a:ext uri="{FF2B5EF4-FFF2-40B4-BE49-F238E27FC236}">
                    <a16:creationId xmlns:a16="http://schemas.microsoft.com/office/drawing/2014/main" id="{5A0F74C2-18C5-4FB1-BD22-3ADEB9D93D02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591830" y="3352790"/>
                <a:ext cx="896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377" name="Ink 8376">
                <a:extLst>
                  <a:ext uri="{FF2B5EF4-FFF2-40B4-BE49-F238E27FC236}">
                    <a16:creationId xmlns:a16="http://schemas.microsoft.com/office/drawing/2014/main" id="{9D1F684F-AA34-4936-B7CE-6A4CF1D662DD}"/>
                  </a:ext>
                </a:extLst>
              </p14:cNvPr>
              <p14:cNvContentPartPr/>
              <p14:nvPr/>
            </p14:nvContentPartPr>
            <p14:xfrm>
              <a:off x="1609830" y="3326870"/>
              <a:ext cx="63360" cy="9360"/>
            </p14:xfrm>
          </p:contentPart>
        </mc:Choice>
        <mc:Fallback xmlns="">
          <p:pic>
            <p:nvPicPr>
              <p:cNvPr id="8377" name="Ink 8376">
                <a:extLst>
                  <a:ext uri="{FF2B5EF4-FFF2-40B4-BE49-F238E27FC236}">
                    <a16:creationId xmlns:a16="http://schemas.microsoft.com/office/drawing/2014/main" id="{9D1F684F-AA34-4936-B7CE-6A4CF1D662D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601190" y="3318230"/>
                <a:ext cx="81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382" name="Ink 8381">
                <a:extLst>
                  <a:ext uri="{FF2B5EF4-FFF2-40B4-BE49-F238E27FC236}">
                    <a16:creationId xmlns:a16="http://schemas.microsoft.com/office/drawing/2014/main" id="{6BBBE01A-4F8F-44E6-B581-18CEC18D72CF}"/>
                  </a:ext>
                </a:extLst>
              </p14:cNvPr>
              <p14:cNvContentPartPr/>
              <p14:nvPr/>
            </p14:nvContentPartPr>
            <p14:xfrm>
              <a:off x="694710" y="3395990"/>
              <a:ext cx="210240" cy="47880"/>
            </p14:xfrm>
          </p:contentPart>
        </mc:Choice>
        <mc:Fallback xmlns="">
          <p:pic>
            <p:nvPicPr>
              <p:cNvPr id="8382" name="Ink 8381">
                <a:extLst>
                  <a:ext uri="{FF2B5EF4-FFF2-40B4-BE49-F238E27FC236}">
                    <a16:creationId xmlns:a16="http://schemas.microsoft.com/office/drawing/2014/main" id="{6BBBE01A-4F8F-44E6-B581-18CEC18D72C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85710" y="3387350"/>
                <a:ext cx="2278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383" name="Ink 8382">
                <a:extLst>
                  <a:ext uri="{FF2B5EF4-FFF2-40B4-BE49-F238E27FC236}">
                    <a16:creationId xmlns:a16="http://schemas.microsoft.com/office/drawing/2014/main" id="{D87AE80C-2EF3-4FDE-93C8-7725A3E2FD31}"/>
                  </a:ext>
                </a:extLst>
              </p14:cNvPr>
              <p14:cNvContentPartPr/>
              <p14:nvPr/>
            </p14:nvContentPartPr>
            <p14:xfrm>
              <a:off x="604350" y="3186830"/>
              <a:ext cx="409680" cy="164520"/>
            </p14:xfrm>
          </p:contentPart>
        </mc:Choice>
        <mc:Fallback xmlns="">
          <p:pic>
            <p:nvPicPr>
              <p:cNvPr id="8383" name="Ink 8382">
                <a:extLst>
                  <a:ext uri="{FF2B5EF4-FFF2-40B4-BE49-F238E27FC236}">
                    <a16:creationId xmlns:a16="http://schemas.microsoft.com/office/drawing/2014/main" id="{D87AE80C-2EF3-4FDE-93C8-7725A3E2FD3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5710" y="3178190"/>
                <a:ext cx="4273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384" name="Ink 8383">
                <a:extLst>
                  <a:ext uri="{FF2B5EF4-FFF2-40B4-BE49-F238E27FC236}">
                    <a16:creationId xmlns:a16="http://schemas.microsoft.com/office/drawing/2014/main" id="{C8E4F905-D0EF-40D7-BBF5-B94BAD75A9AA}"/>
                  </a:ext>
                </a:extLst>
              </p14:cNvPr>
              <p14:cNvContentPartPr/>
              <p14:nvPr/>
            </p14:nvContentPartPr>
            <p14:xfrm>
              <a:off x="1365390" y="3221030"/>
              <a:ext cx="160200" cy="129600"/>
            </p14:xfrm>
          </p:contentPart>
        </mc:Choice>
        <mc:Fallback xmlns="">
          <p:pic>
            <p:nvPicPr>
              <p:cNvPr id="8384" name="Ink 8383">
                <a:extLst>
                  <a:ext uri="{FF2B5EF4-FFF2-40B4-BE49-F238E27FC236}">
                    <a16:creationId xmlns:a16="http://schemas.microsoft.com/office/drawing/2014/main" id="{C8E4F905-D0EF-40D7-BBF5-B94BAD75A9AA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356731" y="3212390"/>
                <a:ext cx="1778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390" name="Ink 8389">
                <a:extLst>
                  <a:ext uri="{FF2B5EF4-FFF2-40B4-BE49-F238E27FC236}">
                    <a16:creationId xmlns:a16="http://schemas.microsoft.com/office/drawing/2014/main" id="{49F4B2D2-AF69-45A6-BFDD-5DEED14DE0F8}"/>
                  </a:ext>
                </a:extLst>
              </p14:cNvPr>
              <p14:cNvContentPartPr/>
              <p14:nvPr/>
            </p14:nvContentPartPr>
            <p14:xfrm>
              <a:off x="1100070" y="3690470"/>
              <a:ext cx="55080" cy="7560"/>
            </p14:xfrm>
          </p:contentPart>
        </mc:Choice>
        <mc:Fallback xmlns="">
          <p:pic>
            <p:nvPicPr>
              <p:cNvPr id="8390" name="Ink 8389">
                <a:extLst>
                  <a:ext uri="{FF2B5EF4-FFF2-40B4-BE49-F238E27FC236}">
                    <a16:creationId xmlns:a16="http://schemas.microsoft.com/office/drawing/2014/main" id="{49F4B2D2-AF69-45A6-BFDD-5DEED14DE0F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91070" y="3681830"/>
                <a:ext cx="727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8391" name="Ink 8390">
                <a:extLst>
                  <a:ext uri="{FF2B5EF4-FFF2-40B4-BE49-F238E27FC236}">
                    <a16:creationId xmlns:a16="http://schemas.microsoft.com/office/drawing/2014/main" id="{6931F338-A69B-4345-A9E0-0B39982D9FAE}"/>
                  </a:ext>
                </a:extLst>
              </p14:cNvPr>
              <p14:cNvContentPartPr/>
              <p14:nvPr/>
            </p14:nvContentPartPr>
            <p14:xfrm>
              <a:off x="1095390" y="3643670"/>
              <a:ext cx="69480" cy="11520"/>
            </p14:xfrm>
          </p:contentPart>
        </mc:Choice>
        <mc:Fallback xmlns="">
          <p:pic>
            <p:nvPicPr>
              <p:cNvPr id="8391" name="Ink 8390">
                <a:extLst>
                  <a:ext uri="{FF2B5EF4-FFF2-40B4-BE49-F238E27FC236}">
                    <a16:creationId xmlns:a16="http://schemas.microsoft.com/office/drawing/2014/main" id="{6931F338-A69B-4345-A9E0-0B39982D9FA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86390" y="3635030"/>
                <a:ext cx="871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8399" name="Ink 8398">
                <a:extLst>
                  <a:ext uri="{FF2B5EF4-FFF2-40B4-BE49-F238E27FC236}">
                    <a16:creationId xmlns:a16="http://schemas.microsoft.com/office/drawing/2014/main" id="{404281E5-F77C-463E-9165-D44D243CECD0}"/>
                  </a:ext>
                </a:extLst>
              </p14:cNvPr>
              <p14:cNvContentPartPr/>
              <p14:nvPr/>
            </p14:nvContentPartPr>
            <p14:xfrm>
              <a:off x="755910" y="3526310"/>
              <a:ext cx="235800" cy="213120"/>
            </p14:xfrm>
          </p:contentPart>
        </mc:Choice>
        <mc:Fallback xmlns="">
          <p:pic>
            <p:nvPicPr>
              <p:cNvPr id="8399" name="Ink 8398">
                <a:extLst>
                  <a:ext uri="{FF2B5EF4-FFF2-40B4-BE49-F238E27FC236}">
                    <a16:creationId xmlns:a16="http://schemas.microsoft.com/office/drawing/2014/main" id="{404281E5-F77C-463E-9165-D44D243CECD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47270" y="3517310"/>
                <a:ext cx="253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400" name="Ink 8399">
                <a:extLst>
                  <a:ext uri="{FF2B5EF4-FFF2-40B4-BE49-F238E27FC236}">
                    <a16:creationId xmlns:a16="http://schemas.microsoft.com/office/drawing/2014/main" id="{6FC17AAE-7927-44A8-A6A0-929AFFD43909}"/>
                  </a:ext>
                </a:extLst>
              </p14:cNvPr>
              <p14:cNvContentPartPr/>
              <p14:nvPr/>
            </p14:nvContentPartPr>
            <p14:xfrm>
              <a:off x="1233990" y="3543590"/>
              <a:ext cx="218160" cy="210960"/>
            </p14:xfrm>
          </p:contentPart>
        </mc:Choice>
        <mc:Fallback xmlns="">
          <p:pic>
            <p:nvPicPr>
              <p:cNvPr id="8400" name="Ink 8399">
                <a:extLst>
                  <a:ext uri="{FF2B5EF4-FFF2-40B4-BE49-F238E27FC236}">
                    <a16:creationId xmlns:a16="http://schemas.microsoft.com/office/drawing/2014/main" id="{6FC17AAE-7927-44A8-A6A0-929AFFD4390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224990" y="3534950"/>
                <a:ext cx="2358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401" name="Ink 8400">
                <a:extLst>
                  <a:ext uri="{FF2B5EF4-FFF2-40B4-BE49-F238E27FC236}">
                    <a16:creationId xmlns:a16="http://schemas.microsoft.com/office/drawing/2014/main" id="{E728F23D-B50D-467F-BF78-F2C75A212E90}"/>
                  </a:ext>
                </a:extLst>
              </p14:cNvPr>
              <p14:cNvContentPartPr/>
              <p14:nvPr/>
            </p14:nvContentPartPr>
            <p14:xfrm>
              <a:off x="1509390" y="3619910"/>
              <a:ext cx="133560" cy="97920"/>
            </p14:xfrm>
          </p:contentPart>
        </mc:Choice>
        <mc:Fallback xmlns="">
          <p:pic>
            <p:nvPicPr>
              <p:cNvPr id="8401" name="Ink 8400">
                <a:extLst>
                  <a:ext uri="{FF2B5EF4-FFF2-40B4-BE49-F238E27FC236}">
                    <a16:creationId xmlns:a16="http://schemas.microsoft.com/office/drawing/2014/main" id="{E728F23D-B50D-467F-BF78-F2C75A212E90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500390" y="3610910"/>
                <a:ext cx="1512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402" name="Ink 8401">
                <a:extLst>
                  <a:ext uri="{FF2B5EF4-FFF2-40B4-BE49-F238E27FC236}">
                    <a16:creationId xmlns:a16="http://schemas.microsoft.com/office/drawing/2014/main" id="{5C7339E7-A6C4-4C6E-863E-A23CA02ADEE5}"/>
                  </a:ext>
                </a:extLst>
              </p14:cNvPr>
              <p14:cNvContentPartPr/>
              <p14:nvPr/>
            </p14:nvContentPartPr>
            <p14:xfrm>
              <a:off x="614790" y="3561590"/>
              <a:ext cx="86760" cy="97200"/>
            </p14:xfrm>
          </p:contentPart>
        </mc:Choice>
        <mc:Fallback xmlns="">
          <p:pic>
            <p:nvPicPr>
              <p:cNvPr id="8402" name="Ink 8401">
                <a:extLst>
                  <a:ext uri="{FF2B5EF4-FFF2-40B4-BE49-F238E27FC236}">
                    <a16:creationId xmlns:a16="http://schemas.microsoft.com/office/drawing/2014/main" id="{5C7339E7-A6C4-4C6E-863E-A23CA02ADEE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06150" y="3552950"/>
                <a:ext cx="1044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405" name="Ink 8404">
                <a:extLst>
                  <a:ext uri="{FF2B5EF4-FFF2-40B4-BE49-F238E27FC236}">
                    <a16:creationId xmlns:a16="http://schemas.microsoft.com/office/drawing/2014/main" id="{FA053A7D-7CFC-49A6-BFE5-15F783DDED1A}"/>
                  </a:ext>
                </a:extLst>
              </p14:cNvPr>
              <p14:cNvContentPartPr/>
              <p14:nvPr/>
            </p14:nvContentPartPr>
            <p14:xfrm>
              <a:off x="2971710" y="3384470"/>
              <a:ext cx="313200" cy="167400"/>
            </p14:xfrm>
          </p:contentPart>
        </mc:Choice>
        <mc:Fallback xmlns="">
          <p:pic>
            <p:nvPicPr>
              <p:cNvPr id="8405" name="Ink 8404">
                <a:extLst>
                  <a:ext uri="{FF2B5EF4-FFF2-40B4-BE49-F238E27FC236}">
                    <a16:creationId xmlns:a16="http://schemas.microsoft.com/office/drawing/2014/main" id="{FA053A7D-7CFC-49A6-BFE5-15F783DDED1A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62710" y="3375470"/>
                <a:ext cx="3308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406" name="Ink 8405">
                <a:extLst>
                  <a:ext uri="{FF2B5EF4-FFF2-40B4-BE49-F238E27FC236}">
                    <a16:creationId xmlns:a16="http://schemas.microsoft.com/office/drawing/2014/main" id="{FD60F0BE-357C-41FF-A6D3-DEBADEBA1EC1}"/>
                  </a:ext>
                </a:extLst>
              </p14:cNvPr>
              <p14:cNvContentPartPr/>
              <p14:nvPr/>
            </p14:nvContentPartPr>
            <p14:xfrm>
              <a:off x="4239270" y="3681470"/>
              <a:ext cx="360" cy="360"/>
            </p14:xfrm>
          </p:contentPart>
        </mc:Choice>
        <mc:Fallback xmlns="">
          <p:pic>
            <p:nvPicPr>
              <p:cNvPr id="8406" name="Ink 8405">
                <a:extLst>
                  <a:ext uri="{FF2B5EF4-FFF2-40B4-BE49-F238E27FC236}">
                    <a16:creationId xmlns:a16="http://schemas.microsoft.com/office/drawing/2014/main" id="{FD60F0BE-357C-41FF-A6D3-DEBADEBA1EC1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230630" y="36728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407" name="Ink 8406">
                <a:extLst>
                  <a:ext uri="{FF2B5EF4-FFF2-40B4-BE49-F238E27FC236}">
                    <a16:creationId xmlns:a16="http://schemas.microsoft.com/office/drawing/2014/main" id="{3F3F47D0-A978-4C6A-8222-90CF89727762}"/>
                  </a:ext>
                </a:extLst>
              </p14:cNvPr>
              <p14:cNvContentPartPr/>
              <p14:nvPr/>
            </p14:nvContentPartPr>
            <p14:xfrm>
              <a:off x="3717990" y="3488150"/>
              <a:ext cx="223920" cy="160920"/>
            </p14:xfrm>
          </p:contentPart>
        </mc:Choice>
        <mc:Fallback xmlns="">
          <p:pic>
            <p:nvPicPr>
              <p:cNvPr id="8407" name="Ink 8406">
                <a:extLst>
                  <a:ext uri="{FF2B5EF4-FFF2-40B4-BE49-F238E27FC236}">
                    <a16:creationId xmlns:a16="http://schemas.microsoft.com/office/drawing/2014/main" id="{3F3F47D0-A978-4C6A-8222-90CF89727762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709350" y="3479510"/>
                <a:ext cx="2415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409" name="Ink 8408">
                <a:extLst>
                  <a:ext uri="{FF2B5EF4-FFF2-40B4-BE49-F238E27FC236}">
                    <a16:creationId xmlns:a16="http://schemas.microsoft.com/office/drawing/2014/main" id="{DC72CBA1-BEF1-4AFE-8C46-3E87A63808B9}"/>
                  </a:ext>
                </a:extLst>
              </p14:cNvPr>
              <p14:cNvContentPartPr/>
              <p14:nvPr/>
            </p14:nvContentPartPr>
            <p14:xfrm>
              <a:off x="3546630" y="3889190"/>
              <a:ext cx="1440" cy="5400"/>
            </p14:xfrm>
          </p:contentPart>
        </mc:Choice>
        <mc:Fallback xmlns="">
          <p:pic>
            <p:nvPicPr>
              <p:cNvPr id="8409" name="Ink 8408">
                <a:extLst>
                  <a:ext uri="{FF2B5EF4-FFF2-40B4-BE49-F238E27FC236}">
                    <a16:creationId xmlns:a16="http://schemas.microsoft.com/office/drawing/2014/main" id="{DC72CBA1-BEF1-4AFE-8C46-3E87A63808B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537630" y="3880190"/>
                <a:ext cx="190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410" name="Ink 8409">
                <a:extLst>
                  <a:ext uri="{FF2B5EF4-FFF2-40B4-BE49-F238E27FC236}">
                    <a16:creationId xmlns:a16="http://schemas.microsoft.com/office/drawing/2014/main" id="{D1EB2777-876C-4B94-AA36-618E566E3055}"/>
                  </a:ext>
                </a:extLst>
              </p14:cNvPr>
              <p14:cNvContentPartPr/>
              <p14:nvPr/>
            </p14:nvContentPartPr>
            <p14:xfrm>
              <a:off x="3716550" y="3773630"/>
              <a:ext cx="241920" cy="180360"/>
            </p14:xfrm>
          </p:contentPart>
        </mc:Choice>
        <mc:Fallback xmlns="">
          <p:pic>
            <p:nvPicPr>
              <p:cNvPr id="8410" name="Ink 8409">
                <a:extLst>
                  <a:ext uri="{FF2B5EF4-FFF2-40B4-BE49-F238E27FC236}">
                    <a16:creationId xmlns:a16="http://schemas.microsoft.com/office/drawing/2014/main" id="{D1EB2777-876C-4B94-AA36-618E566E3055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707550" y="3764630"/>
                <a:ext cx="2595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413" name="Ink 8412">
                <a:extLst>
                  <a:ext uri="{FF2B5EF4-FFF2-40B4-BE49-F238E27FC236}">
                    <a16:creationId xmlns:a16="http://schemas.microsoft.com/office/drawing/2014/main" id="{BBA01019-C075-4A2A-B098-3FC3C42F4EA5}"/>
                  </a:ext>
                </a:extLst>
              </p14:cNvPr>
              <p14:cNvContentPartPr/>
              <p14:nvPr/>
            </p14:nvContentPartPr>
            <p14:xfrm>
              <a:off x="3077190" y="3883070"/>
              <a:ext cx="42120" cy="21960"/>
            </p14:xfrm>
          </p:contentPart>
        </mc:Choice>
        <mc:Fallback xmlns="">
          <p:pic>
            <p:nvPicPr>
              <p:cNvPr id="8413" name="Ink 8412">
                <a:extLst>
                  <a:ext uri="{FF2B5EF4-FFF2-40B4-BE49-F238E27FC236}">
                    <a16:creationId xmlns:a16="http://schemas.microsoft.com/office/drawing/2014/main" id="{BBA01019-C075-4A2A-B098-3FC3C42F4EA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068550" y="3874070"/>
                <a:ext cx="59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414" name="Ink 8413">
                <a:extLst>
                  <a:ext uri="{FF2B5EF4-FFF2-40B4-BE49-F238E27FC236}">
                    <a16:creationId xmlns:a16="http://schemas.microsoft.com/office/drawing/2014/main" id="{ADF4BF32-4A15-45BA-A714-A1ADA4CFB340}"/>
                  </a:ext>
                </a:extLst>
              </p14:cNvPr>
              <p14:cNvContentPartPr/>
              <p14:nvPr/>
            </p14:nvContentPartPr>
            <p14:xfrm>
              <a:off x="3127230" y="3728630"/>
              <a:ext cx="386280" cy="106920"/>
            </p14:xfrm>
          </p:contentPart>
        </mc:Choice>
        <mc:Fallback xmlns="">
          <p:pic>
            <p:nvPicPr>
              <p:cNvPr id="8414" name="Ink 8413">
                <a:extLst>
                  <a:ext uri="{FF2B5EF4-FFF2-40B4-BE49-F238E27FC236}">
                    <a16:creationId xmlns:a16="http://schemas.microsoft.com/office/drawing/2014/main" id="{ADF4BF32-4A15-45BA-A714-A1ADA4CFB34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118230" y="3719630"/>
                <a:ext cx="403920" cy="1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7810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0F11-0386-4C6D-81B8-D0CB248D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0741F-5C0B-4FB7-9313-6E3FD9805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20C34-2EF1-4677-996F-BFAB7D64EF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83472"/>
                <a:ext cx="7886700" cy="3445728"/>
              </a:xfrm>
            </p:spPr>
            <p:txBody>
              <a:bodyPr>
                <a:normAutofit/>
              </a:bodyPr>
              <a:lstStyle/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sz="1200" dirty="0"/>
                  <a:t>a.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1200" i="1" dirty="0"/>
                  <a:t>			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sz="1200" dirty="0"/>
                  <a:t>b.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en-US" sz="1200" i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sz="1200" dirty="0"/>
                  <a:t>c.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en-US" sz="1200" i="1" dirty="0"/>
              </a:p>
              <a:p>
                <a:pPr marL="0" indent="0" eaLnBrk="1" hangingPunct="1">
                  <a:buNone/>
                </a:pPr>
                <a:endParaRPr lang="en-US" sz="1200" dirty="0"/>
              </a:p>
              <a:p>
                <a:pPr marL="0" indent="0" eaLnBrk="1" hangingPunct="1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20C34-2EF1-4677-996F-BFAB7D64EF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83472"/>
                <a:ext cx="7886700" cy="34457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6190F7D-51B1-4643-AD77-BA57CB5DF1BB}"/>
                  </a:ext>
                </a:extLst>
              </p14:cNvPr>
              <p14:cNvContentPartPr/>
              <p14:nvPr/>
            </p14:nvContentPartPr>
            <p14:xfrm>
              <a:off x="1334569" y="4576418"/>
              <a:ext cx="720" cy="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6190F7D-51B1-4643-AD77-BA57CB5DF1B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325929" y="4567418"/>
                <a:ext cx="18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6A392AF-CFC1-49B3-878E-D50534DB377B}"/>
                  </a:ext>
                </a:extLst>
              </p14:cNvPr>
              <p14:cNvContentPartPr/>
              <p14:nvPr/>
            </p14:nvContentPartPr>
            <p14:xfrm>
              <a:off x="880470" y="1608230"/>
              <a:ext cx="1025640" cy="735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6A392AF-CFC1-49B3-878E-D50534DB377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71470" y="1599230"/>
                <a:ext cx="104328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3A639B5-4C02-4170-8B25-611D5ABBEBA4}"/>
                  </a:ext>
                </a:extLst>
              </p14:cNvPr>
              <p14:cNvContentPartPr/>
              <p14:nvPr/>
            </p14:nvContentPartPr>
            <p14:xfrm>
              <a:off x="2407230" y="1837190"/>
              <a:ext cx="65880" cy="90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3A639B5-4C02-4170-8B25-611D5ABBEBA4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398590" y="1828190"/>
                <a:ext cx="835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DA475DC7-C96C-4C71-9BDB-800B28616579}"/>
                  </a:ext>
                </a:extLst>
              </p14:cNvPr>
              <p14:cNvContentPartPr/>
              <p14:nvPr/>
            </p14:nvContentPartPr>
            <p14:xfrm>
              <a:off x="2714670" y="1858070"/>
              <a:ext cx="78120" cy="680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DA475DC7-C96C-4C71-9BDB-800B2861657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705670" y="1849430"/>
                <a:ext cx="957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C8A871E6-55BF-4345-A1C0-ECB149F7751E}"/>
                  </a:ext>
                </a:extLst>
              </p14:cNvPr>
              <p14:cNvContentPartPr/>
              <p14:nvPr/>
            </p14:nvContentPartPr>
            <p14:xfrm>
              <a:off x="3911310" y="1994150"/>
              <a:ext cx="64440" cy="208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C8A871E6-55BF-4345-A1C0-ECB149F7751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902310" y="1985150"/>
                <a:ext cx="820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EC9A1DD3-DE44-4604-9C22-55A7DDCD5B28}"/>
                  </a:ext>
                </a:extLst>
              </p14:cNvPr>
              <p14:cNvContentPartPr/>
              <p14:nvPr/>
            </p14:nvContentPartPr>
            <p14:xfrm>
              <a:off x="3895110" y="1948790"/>
              <a:ext cx="69840" cy="140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EC9A1DD3-DE44-4604-9C22-55A7DDCD5B2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886110" y="1939790"/>
                <a:ext cx="874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1D6DF30-C835-4DBE-B9A6-8DB04BBE7BE7}"/>
                  </a:ext>
                </a:extLst>
              </p14:cNvPr>
              <p14:cNvContentPartPr/>
              <p14:nvPr/>
            </p14:nvContentPartPr>
            <p14:xfrm>
              <a:off x="3586230" y="1804070"/>
              <a:ext cx="161280" cy="2527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1D6DF30-C835-4DBE-B9A6-8DB04BBE7BE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577230" y="1795430"/>
                <a:ext cx="1789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B312CDE-B0AC-45E5-BE7A-C5CD59289E48}"/>
                  </a:ext>
                </a:extLst>
              </p14:cNvPr>
              <p14:cNvContentPartPr/>
              <p14:nvPr/>
            </p14:nvContentPartPr>
            <p14:xfrm>
              <a:off x="3181230" y="1882910"/>
              <a:ext cx="309960" cy="1126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B312CDE-B0AC-45E5-BE7A-C5CD59289E4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172580" y="1874270"/>
                <a:ext cx="327621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8D475F3-277A-4838-B4FA-0763254430AE}"/>
                  </a:ext>
                </a:extLst>
              </p14:cNvPr>
              <p14:cNvContentPartPr/>
              <p14:nvPr/>
            </p14:nvContentPartPr>
            <p14:xfrm>
              <a:off x="2996550" y="1877870"/>
              <a:ext cx="94320" cy="759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8D475F3-277A-4838-B4FA-0763254430A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987910" y="1869230"/>
                <a:ext cx="111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8AD45A83-B6D7-4E34-B31D-254035A325F0}"/>
                  </a:ext>
                </a:extLst>
              </p14:cNvPr>
              <p14:cNvContentPartPr/>
              <p14:nvPr/>
            </p14:nvContentPartPr>
            <p14:xfrm>
              <a:off x="2858310" y="1872470"/>
              <a:ext cx="49680" cy="774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8AD45A83-B6D7-4E34-B31D-254035A325F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849670" y="1863830"/>
                <a:ext cx="673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2123794-F6FC-461D-B447-4A605B1746E8}"/>
                  </a:ext>
                </a:extLst>
              </p14:cNvPr>
              <p14:cNvContentPartPr/>
              <p14:nvPr/>
            </p14:nvContentPartPr>
            <p14:xfrm>
              <a:off x="2551590" y="1907750"/>
              <a:ext cx="85320" cy="648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2123794-F6FC-461D-B447-4A605B1746E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542590" y="1899110"/>
                <a:ext cx="1029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9C4FA9B-486C-4598-B1D4-A6316F861854}"/>
                  </a:ext>
                </a:extLst>
              </p14:cNvPr>
              <p14:cNvContentPartPr/>
              <p14:nvPr/>
            </p14:nvContentPartPr>
            <p14:xfrm>
              <a:off x="2291670" y="1855550"/>
              <a:ext cx="54360" cy="694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9C4FA9B-486C-4598-B1D4-A6316F86185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282729" y="1846865"/>
                <a:ext cx="71884" cy="87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32AAAFE-D64B-46E1-8E29-8B8B4EC87793}"/>
                  </a:ext>
                </a:extLst>
              </p14:cNvPr>
              <p14:cNvContentPartPr/>
              <p14:nvPr/>
            </p14:nvContentPartPr>
            <p14:xfrm>
              <a:off x="2048670" y="1790030"/>
              <a:ext cx="169560" cy="186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32AAAFE-D64B-46E1-8E29-8B8B4EC8779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040030" y="1781030"/>
                <a:ext cx="1872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F6F1BCC-8E85-4C1E-971D-6BBCA40D703B}"/>
                  </a:ext>
                </a:extLst>
              </p14:cNvPr>
              <p14:cNvContentPartPr/>
              <p14:nvPr/>
            </p14:nvContentPartPr>
            <p14:xfrm>
              <a:off x="4749390" y="2076230"/>
              <a:ext cx="11880" cy="80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F6F1BCC-8E85-4C1E-971D-6BBCA40D703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740390" y="2067590"/>
                <a:ext cx="295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7440BACF-9CAB-4F81-9D59-C81927B2B7E4}"/>
                  </a:ext>
                </a:extLst>
              </p14:cNvPr>
              <p14:cNvContentPartPr/>
              <p14:nvPr/>
            </p14:nvContentPartPr>
            <p14:xfrm>
              <a:off x="5114430" y="1946630"/>
              <a:ext cx="59040" cy="1000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7440BACF-9CAB-4F81-9D59-C81927B2B7E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105790" y="1937630"/>
                <a:ext cx="76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BE7CCD6-CB09-41F5-B70D-E6A5A839472D}"/>
                  </a:ext>
                </a:extLst>
              </p14:cNvPr>
              <p14:cNvContentPartPr/>
              <p14:nvPr/>
            </p14:nvContentPartPr>
            <p14:xfrm>
              <a:off x="5251950" y="1968230"/>
              <a:ext cx="85320" cy="104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BE7CCD6-CB09-41F5-B70D-E6A5A839472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243310" y="1959230"/>
                <a:ext cx="1029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FF57C05-2496-4A3D-9266-EE130A803B83}"/>
                  </a:ext>
                </a:extLst>
              </p14:cNvPr>
              <p14:cNvContentPartPr/>
              <p14:nvPr/>
            </p14:nvContentPartPr>
            <p14:xfrm>
              <a:off x="4921110" y="2008910"/>
              <a:ext cx="83160" cy="630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FF57C05-2496-4A3D-9266-EE130A803B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912110" y="2000270"/>
                <a:ext cx="100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9DCECCB-46E8-44D4-B559-7C8633B1787D}"/>
                  </a:ext>
                </a:extLst>
              </p14:cNvPr>
              <p14:cNvContentPartPr/>
              <p14:nvPr/>
            </p14:nvContentPartPr>
            <p14:xfrm>
              <a:off x="4552830" y="2029790"/>
              <a:ext cx="123480" cy="1062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9DCECCB-46E8-44D4-B559-7C8633B1787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543856" y="2020790"/>
                <a:ext cx="141069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FE6BAA5-67F1-4356-9EE6-E2AC2EE4FFD9}"/>
                  </a:ext>
                </a:extLst>
              </p14:cNvPr>
              <p14:cNvContentPartPr/>
              <p14:nvPr/>
            </p14:nvContentPartPr>
            <p14:xfrm>
              <a:off x="4071870" y="1867790"/>
              <a:ext cx="180360" cy="1785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FE6BAA5-67F1-4356-9EE6-E2AC2EE4FFD9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063230" y="1858808"/>
                <a:ext cx="198000" cy="196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074C63B-4472-49B4-8B03-577574D7AA36}"/>
                  </a:ext>
                </a:extLst>
              </p14:cNvPr>
              <p14:cNvContentPartPr/>
              <p14:nvPr/>
            </p14:nvContentPartPr>
            <p14:xfrm>
              <a:off x="4328190" y="1881470"/>
              <a:ext cx="154800" cy="1681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074C63B-4472-49B4-8B03-577574D7AA3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319190" y="1872470"/>
                <a:ext cx="1724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E1C07A1-2DFD-4628-BDC5-4BCD98610E42}"/>
                  </a:ext>
                </a:extLst>
              </p14:cNvPr>
              <p14:cNvContentPartPr/>
              <p14:nvPr/>
            </p14:nvContentPartPr>
            <p14:xfrm>
              <a:off x="1616310" y="2759510"/>
              <a:ext cx="360" cy="3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E1C07A1-2DFD-4628-BDC5-4BCD98610E4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607670" y="27508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282917BF-3F95-4FB7-9F7F-15D3C83B27D4}"/>
                  </a:ext>
                </a:extLst>
              </p14:cNvPr>
              <p14:cNvContentPartPr/>
              <p14:nvPr/>
            </p14:nvContentPartPr>
            <p14:xfrm>
              <a:off x="1975230" y="3101510"/>
              <a:ext cx="108000" cy="745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282917BF-3F95-4FB7-9F7F-15D3C83B27D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966230" y="3092553"/>
                <a:ext cx="125640" cy="9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5C2DC494-E36E-44DE-BA49-768F46A5B9A4}"/>
                  </a:ext>
                </a:extLst>
              </p14:cNvPr>
              <p14:cNvContentPartPr/>
              <p14:nvPr/>
            </p14:nvContentPartPr>
            <p14:xfrm>
              <a:off x="1876950" y="2534510"/>
              <a:ext cx="289800" cy="4788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5C2DC494-E36E-44DE-BA49-768F46A5B9A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868299" y="2525863"/>
                <a:ext cx="307462" cy="496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5A51AA76-D380-4E33-8D77-454D431D297C}"/>
                  </a:ext>
                </a:extLst>
              </p14:cNvPr>
              <p14:cNvContentPartPr/>
              <p14:nvPr/>
            </p14:nvContentPartPr>
            <p14:xfrm>
              <a:off x="2373390" y="3114470"/>
              <a:ext cx="56520" cy="493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5A51AA76-D380-4E33-8D77-454D431D297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364390" y="3105470"/>
                <a:ext cx="741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4A206F33-C584-4CF4-BCD7-745D262288F4}"/>
                  </a:ext>
                </a:extLst>
              </p14:cNvPr>
              <p14:cNvContentPartPr/>
              <p14:nvPr/>
            </p14:nvContentPartPr>
            <p14:xfrm>
              <a:off x="2481030" y="3132110"/>
              <a:ext cx="55440" cy="698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4A206F33-C584-4CF4-BCD7-745D262288F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472390" y="3123110"/>
                <a:ext cx="730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04BBDCF1-BC8B-4F9E-ABB7-F545D59F74C2}"/>
                  </a:ext>
                </a:extLst>
              </p14:cNvPr>
              <p14:cNvContentPartPr/>
              <p14:nvPr/>
            </p14:nvContentPartPr>
            <p14:xfrm>
              <a:off x="792630" y="2613710"/>
              <a:ext cx="753120" cy="8326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04BBDCF1-BC8B-4F9E-ABB7-F545D59F74C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83630" y="2604710"/>
                <a:ext cx="77076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07DB6508-0FB7-4C06-B4F2-62C1D29CB3A5}"/>
                  </a:ext>
                </a:extLst>
              </p14:cNvPr>
              <p14:cNvContentPartPr/>
              <p14:nvPr/>
            </p14:nvContentPartPr>
            <p14:xfrm>
              <a:off x="2330910" y="2543510"/>
              <a:ext cx="351720" cy="5241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07DB6508-0FB7-4C06-B4F2-62C1D29CB3A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321910" y="2534870"/>
                <a:ext cx="3693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6289EC2-B73E-458C-BA33-D439B64CBB74}"/>
                  </a:ext>
                </a:extLst>
              </p14:cNvPr>
              <p14:cNvContentPartPr/>
              <p14:nvPr/>
            </p14:nvContentPartPr>
            <p14:xfrm>
              <a:off x="773910" y="3773990"/>
              <a:ext cx="360" cy="3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6289EC2-B73E-458C-BA33-D439B64CBB74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64910" y="3765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0B504162-69EA-4746-8EA9-76DCC3B2F22D}"/>
                  </a:ext>
                </a:extLst>
              </p14:cNvPr>
              <p14:cNvContentPartPr/>
              <p14:nvPr/>
            </p14:nvContentPartPr>
            <p14:xfrm>
              <a:off x="786150" y="3867590"/>
              <a:ext cx="87120" cy="72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0B504162-69EA-4746-8EA9-76DCC3B2F22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77150" y="3858950"/>
                <a:ext cx="1047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CF13D249-8755-45C2-B349-A929540A508E}"/>
                  </a:ext>
                </a:extLst>
              </p14:cNvPr>
              <p14:cNvContentPartPr/>
              <p14:nvPr/>
            </p14:nvContentPartPr>
            <p14:xfrm>
              <a:off x="725670" y="3996110"/>
              <a:ext cx="104040" cy="126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CF13D249-8755-45C2-B349-A929540A508E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16670" y="3987110"/>
                <a:ext cx="121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5B46A54A-6FD5-49A9-8E97-0BD7A88A6821}"/>
                  </a:ext>
                </a:extLst>
              </p14:cNvPr>
              <p14:cNvContentPartPr/>
              <p14:nvPr/>
            </p14:nvContentPartPr>
            <p14:xfrm>
              <a:off x="692910" y="4064510"/>
              <a:ext cx="86760" cy="140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5B46A54A-6FD5-49A9-8E97-0BD7A88A6821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684270" y="4055870"/>
                <a:ext cx="104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263E0AA7-37E9-4B4F-8D4A-94BCA8E387B2}"/>
                  </a:ext>
                </a:extLst>
              </p14:cNvPr>
              <p14:cNvContentPartPr/>
              <p14:nvPr/>
            </p14:nvContentPartPr>
            <p14:xfrm>
              <a:off x="733230" y="3721070"/>
              <a:ext cx="109080" cy="1332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263E0AA7-37E9-4B4F-8D4A-94BCA8E387B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24230" y="3712070"/>
                <a:ext cx="126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D6A119B-AC36-49B6-A9C4-72F235A33E57}"/>
                  </a:ext>
                </a:extLst>
              </p14:cNvPr>
              <p14:cNvContentPartPr/>
              <p14:nvPr/>
            </p14:nvContentPartPr>
            <p14:xfrm>
              <a:off x="2881350" y="4259630"/>
              <a:ext cx="65160" cy="8712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D6A119B-AC36-49B6-A9C4-72F235A33E5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872350" y="4250630"/>
                <a:ext cx="828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1024775-56E2-463B-B13A-66F6C8B16D8D}"/>
                  </a:ext>
                </a:extLst>
              </p14:cNvPr>
              <p14:cNvContentPartPr/>
              <p14:nvPr/>
            </p14:nvContentPartPr>
            <p14:xfrm>
              <a:off x="3141630" y="3654470"/>
              <a:ext cx="111960" cy="60624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1024775-56E2-463B-B13A-66F6C8B16D8D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3132990" y="3645470"/>
                <a:ext cx="12960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F2056C08-1678-49B1-B856-4712FC7081BB}"/>
                  </a:ext>
                </a:extLst>
              </p14:cNvPr>
              <p14:cNvContentPartPr/>
              <p14:nvPr/>
            </p14:nvContentPartPr>
            <p14:xfrm>
              <a:off x="3378150" y="3400670"/>
              <a:ext cx="104760" cy="29880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F2056C08-1678-49B1-B856-4712FC7081B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3369150" y="3391670"/>
                <a:ext cx="1224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32AD9EF5-3C9B-4E79-A91A-8CD16A3437D6}"/>
                  </a:ext>
                </a:extLst>
              </p14:cNvPr>
              <p14:cNvContentPartPr/>
              <p14:nvPr/>
            </p14:nvContentPartPr>
            <p14:xfrm>
              <a:off x="3499830" y="3144350"/>
              <a:ext cx="52200" cy="396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32AD9EF5-3C9B-4E79-A91A-8CD16A3437D6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491190" y="3135710"/>
                <a:ext cx="69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7963DCD1-0942-426F-BF08-2BED64786579}"/>
                  </a:ext>
                </a:extLst>
              </p14:cNvPr>
              <p14:cNvContentPartPr/>
              <p14:nvPr/>
            </p14:nvContentPartPr>
            <p14:xfrm>
              <a:off x="3488670" y="3112310"/>
              <a:ext cx="69480" cy="252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7963DCD1-0942-426F-BF08-2BED6478657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3480030" y="3103310"/>
                <a:ext cx="871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D2BAA654-4E4F-4646-B5AE-C85BE56AD8C7}"/>
                  </a:ext>
                </a:extLst>
              </p14:cNvPr>
              <p14:cNvContentPartPr/>
              <p14:nvPr/>
            </p14:nvContentPartPr>
            <p14:xfrm>
              <a:off x="3249630" y="3051830"/>
              <a:ext cx="70200" cy="590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D2BAA654-4E4F-4646-B5AE-C85BE56AD8C7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3240990" y="3043190"/>
                <a:ext cx="878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8CA9088C-90E5-487A-9C5B-3C98CB32BDD8}"/>
                  </a:ext>
                </a:extLst>
              </p14:cNvPr>
              <p14:cNvContentPartPr/>
              <p14:nvPr/>
            </p14:nvContentPartPr>
            <p14:xfrm>
              <a:off x="3345750" y="3140030"/>
              <a:ext cx="55800" cy="7848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8CA9088C-90E5-487A-9C5B-3C98CB32BDD8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336750" y="3131350"/>
                <a:ext cx="73440" cy="96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FDC581A5-438A-4744-A7FA-802FD71EAB27}"/>
                  </a:ext>
                </a:extLst>
              </p14:cNvPr>
              <p14:cNvContentPartPr/>
              <p14:nvPr/>
            </p14:nvContentPartPr>
            <p14:xfrm>
              <a:off x="3954870" y="3087830"/>
              <a:ext cx="69840" cy="846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FDC581A5-438A-4744-A7FA-802FD71EAB27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3946230" y="3079190"/>
                <a:ext cx="874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CBA79F49-4AE1-43D6-B939-6252F659DBDB}"/>
                  </a:ext>
                </a:extLst>
              </p14:cNvPr>
              <p14:cNvContentPartPr/>
              <p14:nvPr/>
            </p14:nvContentPartPr>
            <p14:xfrm>
              <a:off x="4304430" y="3047870"/>
              <a:ext cx="39960" cy="13716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CBA79F49-4AE1-43D6-B939-6252F659DBDB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295430" y="3038870"/>
                <a:ext cx="576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4951CEB1-21A4-4CDB-81F6-4A97D07FFD1F}"/>
                  </a:ext>
                </a:extLst>
              </p14:cNvPr>
              <p14:cNvContentPartPr/>
              <p14:nvPr/>
            </p14:nvContentPartPr>
            <p14:xfrm>
              <a:off x="4450950" y="3150830"/>
              <a:ext cx="29520" cy="2232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4951CEB1-21A4-4CDB-81F6-4A97D07FFD1F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441950" y="3141830"/>
                <a:ext cx="471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BF540FE1-1DA0-4351-8277-77B42D0F0A8D}"/>
                  </a:ext>
                </a:extLst>
              </p14:cNvPr>
              <p14:cNvContentPartPr/>
              <p14:nvPr/>
            </p14:nvContentPartPr>
            <p14:xfrm>
              <a:off x="4578750" y="3057230"/>
              <a:ext cx="55800" cy="14688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BF540FE1-1DA0-4351-8277-77B42D0F0A8D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569750" y="3048230"/>
                <a:ext cx="734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79" name="Ink 378">
                <a:extLst>
                  <a:ext uri="{FF2B5EF4-FFF2-40B4-BE49-F238E27FC236}">
                    <a16:creationId xmlns:a16="http://schemas.microsoft.com/office/drawing/2014/main" id="{CB35DA57-5391-4951-A3D2-1B6370EFD131}"/>
                  </a:ext>
                </a:extLst>
              </p14:cNvPr>
              <p14:cNvContentPartPr/>
              <p14:nvPr/>
            </p14:nvContentPartPr>
            <p14:xfrm>
              <a:off x="4784310" y="3087830"/>
              <a:ext cx="18000" cy="101520"/>
            </p14:xfrm>
          </p:contentPart>
        </mc:Choice>
        <mc:Fallback xmlns="">
          <p:pic>
            <p:nvPicPr>
              <p:cNvPr id="379" name="Ink 378">
                <a:extLst>
                  <a:ext uri="{FF2B5EF4-FFF2-40B4-BE49-F238E27FC236}">
                    <a16:creationId xmlns:a16="http://schemas.microsoft.com/office/drawing/2014/main" id="{CB35DA57-5391-4951-A3D2-1B6370EFD13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775670" y="3079190"/>
                <a:ext cx="356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1AD341B9-A383-4C14-9BEC-8EB37A93A8D4}"/>
                  </a:ext>
                </a:extLst>
              </p14:cNvPr>
              <p14:cNvContentPartPr/>
              <p14:nvPr/>
            </p14:nvContentPartPr>
            <p14:xfrm>
              <a:off x="5248710" y="3113390"/>
              <a:ext cx="88560" cy="8928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1AD341B9-A383-4C14-9BEC-8EB37A93A8D4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239710" y="3104750"/>
                <a:ext cx="1062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C130AC2A-A9A8-4ECB-95C4-EE38F3FF3360}"/>
                  </a:ext>
                </a:extLst>
              </p14:cNvPr>
              <p14:cNvContentPartPr/>
              <p14:nvPr/>
            </p14:nvContentPartPr>
            <p14:xfrm>
              <a:off x="5406030" y="3096110"/>
              <a:ext cx="46440" cy="14004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C130AC2A-A9A8-4ECB-95C4-EE38F3FF3360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397390" y="3087470"/>
                <a:ext cx="640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36852A50-18FC-4793-A209-25E70453575B}"/>
                  </a:ext>
                </a:extLst>
              </p14:cNvPr>
              <p14:cNvContentPartPr/>
              <p14:nvPr/>
            </p14:nvContentPartPr>
            <p14:xfrm>
              <a:off x="5541750" y="3177110"/>
              <a:ext cx="86760" cy="6516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36852A50-18FC-4793-A209-25E70453575B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5532750" y="3168159"/>
                <a:ext cx="104400" cy="82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E5892506-65DB-424B-A7BA-5CB49A9D22BB}"/>
                  </a:ext>
                </a:extLst>
              </p14:cNvPr>
              <p14:cNvContentPartPr/>
              <p14:nvPr/>
            </p14:nvContentPartPr>
            <p14:xfrm>
              <a:off x="4975830" y="3088910"/>
              <a:ext cx="104040" cy="8964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E5892506-65DB-424B-A7BA-5CB49A9D22B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967190" y="3080270"/>
                <a:ext cx="1216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C2E19368-3E44-44F3-9B99-E90792210ECF}"/>
                  </a:ext>
                </a:extLst>
              </p14:cNvPr>
              <p14:cNvContentPartPr/>
              <p14:nvPr/>
            </p14:nvContentPartPr>
            <p14:xfrm>
              <a:off x="4148550" y="3098630"/>
              <a:ext cx="78840" cy="5940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C2E19368-3E44-44F3-9B99-E90792210EC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139550" y="3089630"/>
                <a:ext cx="964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FD4CDED2-B7F9-4B35-A235-2EDA03914E7E}"/>
                  </a:ext>
                </a:extLst>
              </p14:cNvPr>
              <p14:cNvContentPartPr/>
              <p14:nvPr/>
            </p14:nvContentPartPr>
            <p14:xfrm>
              <a:off x="3700710" y="3033830"/>
              <a:ext cx="92160" cy="14220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FD4CDED2-B7F9-4B35-A235-2EDA03914E7E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691710" y="3025190"/>
                <a:ext cx="1098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E30703FC-881A-413E-81E1-A4CDE646646C}"/>
                  </a:ext>
                </a:extLst>
              </p14:cNvPr>
              <p14:cNvContentPartPr/>
              <p14:nvPr/>
            </p14:nvContentPartPr>
            <p14:xfrm>
              <a:off x="5890230" y="3103310"/>
              <a:ext cx="32760" cy="1033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E30703FC-881A-413E-81E1-A4CDE646646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881230" y="3094670"/>
                <a:ext cx="504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A7159FEB-B317-4781-9027-9D525C41430B}"/>
                  </a:ext>
                </a:extLst>
              </p14:cNvPr>
              <p14:cNvContentPartPr/>
              <p14:nvPr/>
            </p14:nvContentPartPr>
            <p14:xfrm>
              <a:off x="6492150" y="3145430"/>
              <a:ext cx="72360" cy="8640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A7159FEB-B317-4781-9027-9D525C41430B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6483150" y="3136790"/>
                <a:ext cx="900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68D9BE03-5496-46BB-BBA6-C0A37021E612}"/>
                  </a:ext>
                </a:extLst>
              </p14:cNvPr>
              <p14:cNvContentPartPr/>
              <p14:nvPr/>
            </p14:nvContentPartPr>
            <p14:xfrm>
              <a:off x="7137270" y="3221750"/>
              <a:ext cx="40320" cy="4716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68D9BE03-5496-46BB-BBA6-C0A37021E612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7128270" y="3213110"/>
                <a:ext cx="579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76390BC0-AB77-4C3E-B05B-37932A0F0F37}"/>
                  </a:ext>
                </a:extLst>
              </p14:cNvPr>
              <p14:cNvContentPartPr/>
              <p14:nvPr/>
            </p14:nvContentPartPr>
            <p14:xfrm>
              <a:off x="7303230" y="3248750"/>
              <a:ext cx="73080" cy="4500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76390BC0-AB77-4C3E-B05B-37932A0F0F37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7294230" y="3239750"/>
                <a:ext cx="907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4A81C8A6-D814-4095-BE05-97B9E74E7FE3}"/>
                  </a:ext>
                </a:extLst>
              </p14:cNvPr>
              <p14:cNvContentPartPr/>
              <p14:nvPr/>
            </p14:nvContentPartPr>
            <p14:xfrm>
              <a:off x="6970950" y="3194390"/>
              <a:ext cx="74880" cy="7020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4A81C8A6-D814-4095-BE05-97B9E74E7FE3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962310" y="3185750"/>
                <a:ext cx="92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F309ED5E-2814-4132-819F-F6A8A2F0B161}"/>
                  </a:ext>
                </a:extLst>
              </p14:cNvPr>
              <p14:cNvContentPartPr/>
              <p14:nvPr/>
            </p14:nvContentPartPr>
            <p14:xfrm>
              <a:off x="6774390" y="3154070"/>
              <a:ext cx="91080" cy="9432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F309ED5E-2814-4132-819F-F6A8A2F0B161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765425" y="3145070"/>
                <a:ext cx="108651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2D00C47A-61C0-44E1-A46E-61222B7FB266}"/>
                  </a:ext>
                </a:extLst>
              </p14:cNvPr>
              <p14:cNvContentPartPr/>
              <p14:nvPr/>
            </p14:nvContentPartPr>
            <p14:xfrm>
              <a:off x="6618870" y="3177110"/>
              <a:ext cx="67320" cy="619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2D00C47A-61C0-44E1-A46E-61222B7FB266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610230" y="3168110"/>
                <a:ext cx="849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310A36E2-C157-4845-A428-42E72E53A329}"/>
                  </a:ext>
                </a:extLst>
              </p14:cNvPr>
              <p14:cNvContentPartPr/>
              <p14:nvPr/>
            </p14:nvContentPartPr>
            <p14:xfrm>
              <a:off x="6120630" y="3138230"/>
              <a:ext cx="196920" cy="11988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310A36E2-C157-4845-A428-42E72E53A329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111990" y="3129230"/>
                <a:ext cx="2145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411" name="Ink 410">
                <a:extLst>
                  <a:ext uri="{FF2B5EF4-FFF2-40B4-BE49-F238E27FC236}">
                    <a16:creationId xmlns:a16="http://schemas.microsoft.com/office/drawing/2014/main" id="{AB1D9071-FDFF-40EF-BAD0-076798AE4C91}"/>
                  </a:ext>
                </a:extLst>
              </p14:cNvPr>
              <p14:cNvContentPartPr/>
              <p14:nvPr/>
            </p14:nvContentPartPr>
            <p14:xfrm>
              <a:off x="5980230" y="3150110"/>
              <a:ext cx="67680" cy="82800"/>
            </p14:xfrm>
          </p:contentPart>
        </mc:Choice>
        <mc:Fallback xmlns="">
          <p:pic>
            <p:nvPicPr>
              <p:cNvPr id="411" name="Ink 410">
                <a:extLst>
                  <a:ext uri="{FF2B5EF4-FFF2-40B4-BE49-F238E27FC236}">
                    <a16:creationId xmlns:a16="http://schemas.microsoft.com/office/drawing/2014/main" id="{AB1D9071-FDFF-40EF-BAD0-076798AE4C91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971278" y="3141110"/>
                <a:ext cx="85227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412" name="Ink 411">
                <a:extLst>
                  <a:ext uri="{FF2B5EF4-FFF2-40B4-BE49-F238E27FC236}">
                    <a16:creationId xmlns:a16="http://schemas.microsoft.com/office/drawing/2014/main" id="{09F012FE-C6F1-4E78-A480-65D6E3BE230C}"/>
                  </a:ext>
                </a:extLst>
              </p14:cNvPr>
              <p14:cNvContentPartPr/>
              <p14:nvPr/>
            </p14:nvContentPartPr>
            <p14:xfrm>
              <a:off x="3352950" y="3730430"/>
              <a:ext cx="15840" cy="88560"/>
            </p14:xfrm>
          </p:contentPart>
        </mc:Choice>
        <mc:Fallback xmlns="">
          <p:pic>
            <p:nvPicPr>
              <p:cNvPr id="412" name="Ink 411">
                <a:extLst>
                  <a:ext uri="{FF2B5EF4-FFF2-40B4-BE49-F238E27FC236}">
                    <a16:creationId xmlns:a16="http://schemas.microsoft.com/office/drawing/2014/main" id="{09F012FE-C6F1-4E78-A480-65D6E3BE230C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3343950" y="3721430"/>
                <a:ext cx="334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9D4F948E-9691-48B2-98F9-8203EDC0BC7A}"/>
                  </a:ext>
                </a:extLst>
              </p14:cNvPr>
              <p14:cNvContentPartPr/>
              <p14:nvPr/>
            </p14:nvContentPartPr>
            <p14:xfrm>
              <a:off x="3415590" y="3735110"/>
              <a:ext cx="94320" cy="8604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9D4F948E-9691-48B2-98F9-8203EDC0BC7A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3406590" y="3726470"/>
                <a:ext cx="111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B21724B8-2B32-4BA8-8BC2-F2696025A035}"/>
                  </a:ext>
                </a:extLst>
              </p14:cNvPr>
              <p14:cNvContentPartPr/>
              <p14:nvPr/>
            </p14:nvContentPartPr>
            <p14:xfrm>
              <a:off x="3850110" y="3474470"/>
              <a:ext cx="257760" cy="244440"/>
            </p14:xfrm>
          </p:contentPart>
        </mc:Choice>
        <mc:Fallback xmlns=""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B21724B8-2B32-4BA8-8BC2-F2696025A035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3841470" y="3465830"/>
                <a:ext cx="2754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FB1DAD05-8325-4589-8661-2938F14AE8FD}"/>
                  </a:ext>
                </a:extLst>
              </p14:cNvPr>
              <p14:cNvContentPartPr/>
              <p14:nvPr/>
            </p14:nvContentPartPr>
            <p14:xfrm>
              <a:off x="4167630" y="3404630"/>
              <a:ext cx="100440" cy="6480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FB1DAD05-8325-4589-8661-2938F14AE8FD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4158630" y="3395990"/>
                <a:ext cx="118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86918CDC-8E4A-4612-B7D1-7E17D3EA3035}"/>
                  </a:ext>
                </a:extLst>
              </p14:cNvPr>
              <p14:cNvContentPartPr/>
              <p14:nvPr/>
            </p14:nvContentPartPr>
            <p14:xfrm>
              <a:off x="4336830" y="3462950"/>
              <a:ext cx="6840" cy="5472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86918CDC-8E4A-4612-B7D1-7E17D3EA3035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4328190" y="3453950"/>
                <a:ext cx="24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DA0FF92A-3244-42E5-8B93-52D01FFE1C9F}"/>
                  </a:ext>
                </a:extLst>
              </p14:cNvPr>
              <p14:cNvContentPartPr/>
              <p14:nvPr/>
            </p14:nvContentPartPr>
            <p14:xfrm>
              <a:off x="4391190" y="3469430"/>
              <a:ext cx="67320" cy="65520"/>
            </p14:xfrm>
          </p:contentPart>
        </mc:Choice>
        <mc:Fallback xmlns=""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DA0FF92A-3244-42E5-8B93-52D01FFE1C9F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382550" y="3460790"/>
                <a:ext cx="8496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0F98EC3F-9EB3-4376-B3E9-54687A5684F0}"/>
                  </a:ext>
                </a:extLst>
              </p14:cNvPr>
              <p14:cNvContentPartPr/>
              <p14:nvPr/>
            </p14:nvContentPartPr>
            <p14:xfrm>
              <a:off x="4539510" y="3497150"/>
              <a:ext cx="61920" cy="33120"/>
            </p14:xfrm>
          </p:contentPart>
        </mc:Choice>
        <mc:Fallback xmlns=""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0F98EC3F-9EB3-4376-B3E9-54687A5684F0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530870" y="3488415"/>
                <a:ext cx="79560" cy="50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13A5691F-C176-4ACD-A50D-33430571044A}"/>
                  </a:ext>
                </a:extLst>
              </p14:cNvPr>
              <p14:cNvContentPartPr/>
              <p14:nvPr/>
            </p14:nvContentPartPr>
            <p14:xfrm>
              <a:off x="4719510" y="3422630"/>
              <a:ext cx="21240" cy="1180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13A5691F-C176-4ACD-A50D-33430571044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710510" y="3413630"/>
                <a:ext cx="388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2092698C-9260-4C95-9659-55408E4E9293}"/>
                  </a:ext>
                </a:extLst>
              </p14:cNvPr>
              <p14:cNvContentPartPr/>
              <p14:nvPr/>
            </p14:nvContentPartPr>
            <p14:xfrm>
              <a:off x="5236110" y="3489230"/>
              <a:ext cx="52920" cy="5148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2092698C-9260-4C95-9659-55408E4E9293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5227110" y="3480230"/>
                <a:ext cx="7056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A72E5222-948A-466B-819E-9EB2E2481274}"/>
                  </a:ext>
                </a:extLst>
              </p14:cNvPr>
              <p14:cNvContentPartPr/>
              <p14:nvPr/>
            </p14:nvContentPartPr>
            <p14:xfrm>
              <a:off x="5395950" y="3465830"/>
              <a:ext cx="41040" cy="12096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A72E5222-948A-466B-819E-9EB2E2481274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5386950" y="3456830"/>
                <a:ext cx="586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7C42406D-D84C-45DE-85C5-326B4DC21356}"/>
                  </a:ext>
                </a:extLst>
              </p14:cNvPr>
              <p14:cNvContentPartPr/>
              <p14:nvPr/>
            </p14:nvContentPartPr>
            <p14:xfrm>
              <a:off x="5524110" y="3565910"/>
              <a:ext cx="20160" cy="169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7C42406D-D84C-45DE-85C5-326B4DC21356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5515110" y="3556910"/>
                <a:ext cx="378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C6B17383-7914-4519-8ADC-D6A271414040}"/>
                  </a:ext>
                </a:extLst>
              </p14:cNvPr>
              <p14:cNvContentPartPr/>
              <p14:nvPr/>
            </p14:nvContentPartPr>
            <p14:xfrm>
              <a:off x="5677830" y="3439550"/>
              <a:ext cx="35640" cy="14580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C6B17383-7914-4519-8ADC-D6A271414040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668830" y="3430910"/>
                <a:ext cx="53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282379CD-6FA4-462F-BB1F-04B0CDC0BEC3}"/>
                  </a:ext>
                </a:extLst>
              </p14:cNvPr>
              <p14:cNvContentPartPr/>
              <p14:nvPr/>
            </p14:nvContentPartPr>
            <p14:xfrm>
              <a:off x="6003990" y="3557630"/>
              <a:ext cx="60120" cy="684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282379CD-6FA4-462F-BB1F-04B0CDC0BEC3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5994990" y="3548630"/>
                <a:ext cx="7776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08FD6C66-1783-4499-9444-3763C4887BE0}"/>
                  </a:ext>
                </a:extLst>
              </p14:cNvPr>
              <p14:cNvContentPartPr/>
              <p14:nvPr/>
            </p14:nvContentPartPr>
            <p14:xfrm>
              <a:off x="6434550" y="3521270"/>
              <a:ext cx="17640" cy="8820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08FD6C66-1783-4499-9444-3763C4887BE0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6425910" y="3512270"/>
                <a:ext cx="352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CB12305B-60A5-4649-9D14-93CE2C509059}"/>
                  </a:ext>
                </a:extLst>
              </p14:cNvPr>
              <p14:cNvContentPartPr/>
              <p14:nvPr/>
            </p14:nvContentPartPr>
            <p14:xfrm>
              <a:off x="6532110" y="3495350"/>
              <a:ext cx="41760" cy="151560"/>
            </p14:xfrm>
          </p:contentPart>
        </mc:Choice>
        <mc:Fallback xmlns=""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CB12305B-60A5-4649-9D14-93CE2C509059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6523470" y="3486350"/>
                <a:ext cx="594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C9241FC7-0C35-4DBE-8357-B38D3233A8D3}"/>
                  </a:ext>
                </a:extLst>
              </p14:cNvPr>
              <p14:cNvContentPartPr/>
              <p14:nvPr/>
            </p14:nvContentPartPr>
            <p14:xfrm>
              <a:off x="6707070" y="3636830"/>
              <a:ext cx="49680" cy="1584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C9241FC7-0C35-4DBE-8357-B38D3233A8D3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6698070" y="3628190"/>
                <a:ext cx="673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E1792983-3C34-4183-A281-FEE18749FE1B}"/>
                  </a:ext>
                </a:extLst>
              </p14:cNvPr>
              <p14:cNvContentPartPr/>
              <p14:nvPr/>
            </p14:nvContentPartPr>
            <p14:xfrm>
              <a:off x="6656670" y="3594710"/>
              <a:ext cx="100440" cy="1728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E1792983-3C34-4183-A281-FEE18749FE1B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6647670" y="3585710"/>
                <a:ext cx="1180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BB214A4B-0B71-4303-A6B5-6A0FF89D9ED3}"/>
                  </a:ext>
                </a:extLst>
              </p14:cNvPr>
              <p14:cNvContentPartPr/>
              <p14:nvPr/>
            </p14:nvContentPartPr>
            <p14:xfrm>
              <a:off x="6138630" y="3523430"/>
              <a:ext cx="33840" cy="8892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BB214A4B-0B71-4303-A6B5-6A0FF89D9ED3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6129630" y="3514790"/>
                <a:ext cx="51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FE15F9A1-68E8-4843-892E-943A1E082AE1}"/>
                  </a:ext>
                </a:extLst>
              </p14:cNvPr>
              <p14:cNvContentPartPr/>
              <p14:nvPr/>
            </p14:nvContentPartPr>
            <p14:xfrm>
              <a:off x="5033430" y="3462230"/>
              <a:ext cx="76680" cy="10224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FE15F9A1-68E8-4843-892E-943A1E082AE1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5024430" y="3453590"/>
                <a:ext cx="9432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444" name="Ink 443">
                <a:extLst>
                  <a:ext uri="{FF2B5EF4-FFF2-40B4-BE49-F238E27FC236}">
                    <a16:creationId xmlns:a16="http://schemas.microsoft.com/office/drawing/2014/main" id="{A01EFBBD-7ABA-4541-BDE3-AD684CC47A5B}"/>
                  </a:ext>
                </a:extLst>
              </p14:cNvPr>
              <p14:cNvContentPartPr/>
              <p14:nvPr/>
            </p14:nvContentPartPr>
            <p14:xfrm>
              <a:off x="5803470" y="3523070"/>
              <a:ext cx="61560" cy="52560"/>
            </p14:xfrm>
          </p:contentPart>
        </mc:Choice>
        <mc:Fallback xmlns="">
          <p:pic>
            <p:nvPicPr>
              <p:cNvPr id="444" name="Ink 443">
                <a:extLst>
                  <a:ext uri="{FF2B5EF4-FFF2-40B4-BE49-F238E27FC236}">
                    <a16:creationId xmlns:a16="http://schemas.microsoft.com/office/drawing/2014/main" id="{A01EFBBD-7ABA-4541-BDE3-AD684CC47A5B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5794830" y="3514070"/>
                <a:ext cx="792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445" name="Ink 444">
                <a:extLst>
                  <a:ext uri="{FF2B5EF4-FFF2-40B4-BE49-F238E27FC236}">
                    <a16:creationId xmlns:a16="http://schemas.microsoft.com/office/drawing/2014/main" id="{DE3B505E-93EB-4566-AEF8-A3DFC3804765}"/>
                  </a:ext>
                </a:extLst>
              </p14:cNvPr>
              <p14:cNvContentPartPr/>
              <p14:nvPr/>
            </p14:nvContentPartPr>
            <p14:xfrm>
              <a:off x="4828230" y="3452150"/>
              <a:ext cx="53280" cy="88920"/>
            </p14:xfrm>
          </p:contentPart>
        </mc:Choice>
        <mc:Fallback xmlns="">
          <p:pic>
            <p:nvPicPr>
              <p:cNvPr id="445" name="Ink 444">
                <a:extLst>
                  <a:ext uri="{FF2B5EF4-FFF2-40B4-BE49-F238E27FC236}">
                    <a16:creationId xmlns:a16="http://schemas.microsoft.com/office/drawing/2014/main" id="{DE3B505E-93EB-4566-AEF8-A3DFC3804765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4819290" y="3443150"/>
                <a:ext cx="70802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7E74E10C-6C04-4C8B-B539-CE5B82230555}"/>
                  </a:ext>
                </a:extLst>
              </p14:cNvPr>
              <p14:cNvContentPartPr/>
              <p14:nvPr/>
            </p14:nvContentPartPr>
            <p14:xfrm>
              <a:off x="3823830" y="3755270"/>
              <a:ext cx="177120" cy="66600"/>
            </p14:xfrm>
          </p:contentPart>
        </mc:Choice>
        <mc:Fallback xmlns=""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7E74E10C-6C04-4C8B-B539-CE5B82230555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814848" y="3746630"/>
                <a:ext cx="194724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CB940CC3-61BD-4D2E-9774-C80CFFFFEE38}"/>
                  </a:ext>
                </a:extLst>
              </p14:cNvPr>
              <p14:cNvContentPartPr/>
              <p14:nvPr/>
            </p14:nvContentPartPr>
            <p14:xfrm>
              <a:off x="6955830" y="3592910"/>
              <a:ext cx="181080" cy="98640"/>
            </p14:xfrm>
          </p:contentPart>
        </mc:Choice>
        <mc:Fallback xmlns=""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CB940CC3-61BD-4D2E-9774-C80CFFFFEE38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6946830" y="3584270"/>
                <a:ext cx="1987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886230C8-BCC5-44E2-9056-A1469C8658E4}"/>
                  </a:ext>
                </a:extLst>
              </p14:cNvPr>
              <p14:cNvContentPartPr/>
              <p14:nvPr/>
            </p14:nvContentPartPr>
            <p14:xfrm>
              <a:off x="5469030" y="3982430"/>
              <a:ext cx="63720" cy="864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886230C8-BCC5-44E2-9056-A1469C8658E4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5460390" y="3973430"/>
                <a:ext cx="81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6B85FC50-4A94-4A94-B123-801A2894F075}"/>
                  </a:ext>
                </a:extLst>
              </p14:cNvPr>
              <p14:cNvContentPartPr/>
              <p14:nvPr/>
            </p14:nvContentPartPr>
            <p14:xfrm>
              <a:off x="5604390" y="3946430"/>
              <a:ext cx="111600" cy="10008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6B85FC50-4A94-4A94-B123-801A2894F075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5595750" y="3937790"/>
                <a:ext cx="129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054781B8-E6DB-473C-B38C-0BE9506BECF0}"/>
                  </a:ext>
                </a:extLst>
              </p14:cNvPr>
              <p14:cNvContentPartPr/>
              <p14:nvPr/>
            </p14:nvContentPartPr>
            <p14:xfrm>
              <a:off x="5890590" y="3978470"/>
              <a:ext cx="70560" cy="9720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054781B8-E6DB-473C-B38C-0BE9506BECF0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5881950" y="3969830"/>
                <a:ext cx="882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955B2368-B922-40D4-B35E-74A91F185CE7}"/>
                  </a:ext>
                </a:extLst>
              </p14:cNvPr>
              <p14:cNvContentPartPr/>
              <p14:nvPr/>
            </p14:nvContentPartPr>
            <p14:xfrm>
              <a:off x="6041070" y="4029950"/>
              <a:ext cx="99720" cy="8856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955B2368-B922-40D4-B35E-74A91F185CE7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6032430" y="4021310"/>
                <a:ext cx="1173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8F505FE3-7ADC-43B4-BB9E-6B4D676FBE9C}"/>
                  </a:ext>
                </a:extLst>
              </p14:cNvPr>
              <p14:cNvContentPartPr/>
              <p14:nvPr/>
            </p14:nvContentPartPr>
            <p14:xfrm>
              <a:off x="5759190" y="3978470"/>
              <a:ext cx="71280" cy="9684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8F505FE3-7ADC-43B4-BB9E-6B4D676FBE9C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750235" y="3969470"/>
                <a:ext cx="88831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6B1A759F-6AA6-4ADA-98CD-8E9848B03806}"/>
                  </a:ext>
                </a:extLst>
              </p14:cNvPr>
              <p14:cNvContentPartPr/>
              <p14:nvPr/>
            </p14:nvContentPartPr>
            <p14:xfrm>
              <a:off x="6260310" y="3997190"/>
              <a:ext cx="72360" cy="11808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6B1A759F-6AA6-4ADA-98CD-8E9848B03806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6251670" y="3988190"/>
                <a:ext cx="900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019D2128-8A4C-4723-9BB5-E82A3F95843A}"/>
                  </a:ext>
                </a:extLst>
              </p14:cNvPr>
              <p14:cNvContentPartPr/>
              <p14:nvPr/>
            </p14:nvContentPartPr>
            <p14:xfrm>
              <a:off x="6387750" y="4033910"/>
              <a:ext cx="205200" cy="12132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019D2128-8A4C-4723-9BB5-E82A3F95843A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6379110" y="4025270"/>
                <a:ext cx="222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70CE0BB4-9D92-46B7-85D6-84BE95AE5E69}"/>
                  </a:ext>
                </a:extLst>
              </p14:cNvPr>
              <p14:cNvContentPartPr/>
              <p14:nvPr/>
            </p14:nvContentPartPr>
            <p14:xfrm>
              <a:off x="6866910" y="4032110"/>
              <a:ext cx="16200" cy="9648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70CE0BB4-9D92-46B7-85D6-84BE95AE5E69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6857910" y="4023470"/>
                <a:ext cx="338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23A1EED2-05D5-4FC3-B6FB-53CE013A7CEF}"/>
                  </a:ext>
                </a:extLst>
              </p14:cNvPr>
              <p14:cNvContentPartPr/>
              <p14:nvPr/>
            </p14:nvContentPartPr>
            <p14:xfrm>
              <a:off x="7304310" y="4080710"/>
              <a:ext cx="146160" cy="158400"/>
            </p14:xfrm>
          </p:contentPart>
        </mc:Choice>
        <mc:Fallback xmlns=""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23A1EED2-05D5-4FC3-B6FB-53CE013A7CEF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7295310" y="4072070"/>
                <a:ext cx="1638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8020AC07-0238-4BF4-8202-249630772E7A}"/>
                  </a:ext>
                </a:extLst>
              </p14:cNvPr>
              <p14:cNvContentPartPr/>
              <p14:nvPr/>
            </p14:nvContentPartPr>
            <p14:xfrm>
              <a:off x="7134750" y="4047950"/>
              <a:ext cx="127440" cy="133560"/>
            </p14:xfrm>
          </p:contentPart>
        </mc:Choice>
        <mc:Fallback xmlns=""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8020AC07-0238-4BF4-8202-249630772E7A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7126110" y="4039310"/>
                <a:ext cx="1450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2878FE9B-4F4E-4F8A-9136-2885F3B3F923}"/>
                  </a:ext>
                </a:extLst>
              </p14:cNvPr>
              <p14:cNvContentPartPr/>
              <p14:nvPr/>
            </p14:nvContentPartPr>
            <p14:xfrm>
              <a:off x="6988230" y="4097270"/>
              <a:ext cx="69480" cy="87480"/>
            </p14:xfrm>
          </p:contentPart>
        </mc:Choice>
        <mc:Fallback xmlns=""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2878FE9B-4F4E-4F8A-9136-2885F3B3F923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6979590" y="4088307"/>
                <a:ext cx="87120" cy="105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AAE87EF4-C262-4896-B0CF-D5913F4E76F6}"/>
                  </a:ext>
                </a:extLst>
              </p14:cNvPr>
              <p14:cNvContentPartPr/>
              <p14:nvPr/>
            </p14:nvContentPartPr>
            <p14:xfrm>
              <a:off x="6668910" y="4078910"/>
              <a:ext cx="87840" cy="8748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AAE87EF4-C262-4896-B0CF-D5913F4E76F6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6659910" y="4069910"/>
                <a:ext cx="105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46D1B9CF-27B1-40DE-9B0C-A8DFF3602877}"/>
                  </a:ext>
                </a:extLst>
              </p14:cNvPr>
              <p14:cNvContentPartPr/>
              <p14:nvPr/>
            </p14:nvContentPartPr>
            <p14:xfrm>
              <a:off x="940230" y="3527390"/>
              <a:ext cx="1884600" cy="944640"/>
            </p14:xfrm>
          </p:contentPart>
        </mc:Choice>
        <mc:Fallback xmlns=""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46D1B9CF-27B1-40DE-9B0C-A8DFF360287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931230" y="3518390"/>
                <a:ext cx="1902240" cy="9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523" name="Ink 522">
                <a:extLst>
                  <a:ext uri="{FF2B5EF4-FFF2-40B4-BE49-F238E27FC236}">
                    <a16:creationId xmlns:a16="http://schemas.microsoft.com/office/drawing/2014/main" id="{DF99B45A-8D62-4DE1-822C-0B5F2E367737}"/>
                  </a:ext>
                </a:extLst>
              </p14:cNvPr>
              <p14:cNvContentPartPr/>
              <p14:nvPr/>
            </p14:nvContentPartPr>
            <p14:xfrm>
              <a:off x="5432670" y="4737350"/>
              <a:ext cx="79560" cy="95760"/>
            </p14:xfrm>
          </p:contentPart>
        </mc:Choice>
        <mc:Fallback xmlns="">
          <p:pic>
            <p:nvPicPr>
              <p:cNvPr id="523" name="Ink 522">
                <a:extLst>
                  <a:ext uri="{FF2B5EF4-FFF2-40B4-BE49-F238E27FC236}">
                    <a16:creationId xmlns:a16="http://schemas.microsoft.com/office/drawing/2014/main" id="{DF99B45A-8D62-4DE1-822C-0B5F2E367737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423670" y="4728350"/>
                <a:ext cx="972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E64AA73C-FC88-48B5-A0AF-C240AC1394D6}"/>
                  </a:ext>
                </a:extLst>
              </p14:cNvPr>
              <p14:cNvContentPartPr/>
              <p14:nvPr/>
            </p14:nvContentPartPr>
            <p14:xfrm>
              <a:off x="5784030" y="4807550"/>
              <a:ext cx="39960" cy="3924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E64AA73C-FC88-48B5-A0AF-C240AC1394D6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775030" y="4798550"/>
                <a:ext cx="576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529" name="Ink 528">
                <a:extLst>
                  <a:ext uri="{FF2B5EF4-FFF2-40B4-BE49-F238E27FC236}">
                    <a16:creationId xmlns:a16="http://schemas.microsoft.com/office/drawing/2014/main" id="{CD6A48CA-85AA-4DC5-A382-F3E909A5F677}"/>
                  </a:ext>
                </a:extLst>
              </p14:cNvPr>
              <p14:cNvContentPartPr/>
              <p14:nvPr/>
            </p14:nvContentPartPr>
            <p14:xfrm>
              <a:off x="6011190" y="4793510"/>
              <a:ext cx="77040" cy="110520"/>
            </p14:xfrm>
          </p:contentPart>
        </mc:Choice>
        <mc:Fallback xmlns="">
          <p:pic>
            <p:nvPicPr>
              <p:cNvPr id="529" name="Ink 528">
                <a:extLst>
                  <a:ext uri="{FF2B5EF4-FFF2-40B4-BE49-F238E27FC236}">
                    <a16:creationId xmlns:a16="http://schemas.microsoft.com/office/drawing/2014/main" id="{CD6A48CA-85AA-4DC5-A382-F3E909A5F677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6002190" y="4784510"/>
                <a:ext cx="946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864B2E20-7890-4C40-A5BD-39A2D07545BA}"/>
                  </a:ext>
                </a:extLst>
              </p14:cNvPr>
              <p14:cNvContentPartPr/>
              <p14:nvPr/>
            </p14:nvContentPartPr>
            <p14:xfrm>
              <a:off x="5896710" y="4789910"/>
              <a:ext cx="64800" cy="8748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864B2E20-7890-4C40-A5BD-39A2D07545BA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888070" y="4781234"/>
                <a:ext cx="82440" cy="105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4B40812B-2248-40D8-9FF1-E2F529522BB9}"/>
                  </a:ext>
                </a:extLst>
              </p14:cNvPr>
              <p14:cNvContentPartPr/>
              <p14:nvPr/>
            </p14:nvContentPartPr>
            <p14:xfrm>
              <a:off x="5588910" y="4788830"/>
              <a:ext cx="96120" cy="8100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4B40812B-2248-40D8-9FF1-E2F529522BB9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579910" y="4780190"/>
                <a:ext cx="1137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548" name="Ink 547">
                <a:extLst>
                  <a:ext uri="{FF2B5EF4-FFF2-40B4-BE49-F238E27FC236}">
                    <a16:creationId xmlns:a16="http://schemas.microsoft.com/office/drawing/2014/main" id="{ED81811E-DD73-4929-AC94-3DAD9C0BE4A0}"/>
                  </a:ext>
                </a:extLst>
              </p14:cNvPr>
              <p14:cNvContentPartPr/>
              <p14:nvPr/>
            </p14:nvContentPartPr>
            <p14:xfrm>
              <a:off x="7172190" y="4898630"/>
              <a:ext cx="104400" cy="79920"/>
            </p14:xfrm>
          </p:contentPart>
        </mc:Choice>
        <mc:Fallback xmlns="">
          <p:pic>
            <p:nvPicPr>
              <p:cNvPr id="548" name="Ink 547">
                <a:extLst>
                  <a:ext uri="{FF2B5EF4-FFF2-40B4-BE49-F238E27FC236}">
                    <a16:creationId xmlns:a16="http://schemas.microsoft.com/office/drawing/2014/main" id="{ED81811E-DD73-4929-AC94-3DAD9C0BE4A0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7163190" y="4889630"/>
                <a:ext cx="1220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1564A3A5-0A4C-49AB-A7A6-2E4D202C896D}"/>
                  </a:ext>
                </a:extLst>
              </p14:cNvPr>
              <p14:cNvContentPartPr/>
              <p14:nvPr/>
            </p14:nvContentPartPr>
            <p14:xfrm>
              <a:off x="6421590" y="4503350"/>
              <a:ext cx="679680" cy="501120"/>
            </p14:xfrm>
          </p:contentPart>
        </mc:Choice>
        <mc:Fallback xmlns=""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1564A3A5-0A4C-49AB-A7A6-2E4D202C896D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6412945" y="4494710"/>
                <a:ext cx="697329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552" name="Ink 551">
                <a:extLst>
                  <a:ext uri="{FF2B5EF4-FFF2-40B4-BE49-F238E27FC236}">
                    <a16:creationId xmlns:a16="http://schemas.microsoft.com/office/drawing/2014/main" id="{2BAF38DF-8051-47CF-A2FD-723EACBD3B6D}"/>
                  </a:ext>
                </a:extLst>
              </p14:cNvPr>
              <p14:cNvContentPartPr/>
              <p14:nvPr/>
            </p14:nvContentPartPr>
            <p14:xfrm>
              <a:off x="6188310" y="4847510"/>
              <a:ext cx="88200" cy="63360"/>
            </p14:xfrm>
          </p:contentPart>
        </mc:Choice>
        <mc:Fallback xmlns="">
          <p:pic>
            <p:nvPicPr>
              <p:cNvPr id="552" name="Ink 551">
                <a:extLst>
                  <a:ext uri="{FF2B5EF4-FFF2-40B4-BE49-F238E27FC236}">
                    <a16:creationId xmlns:a16="http://schemas.microsoft.com/office/drawing/2014/main" id="{2BAF38DF-8051-47CF-A2FD-723EACBD3B6D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6179310" y="4838870"/>
                <a:ext cx="1058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58A23ACF-4EAD-4058-9323-F743A8D2AF48}"/>
                  </a:ext>
                </a:extLst>
              </p14:cNvPr>
              <p14:cNvContentPartPr/>
              <p14:nvPr/>
            </p14:nvContentPartPr>
            <p14:xfrm>
              <a:off x="4392990" y="3685430"/>
              <a:ext cx="982800" cy="115092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58A23ACF-4EAD-4058-9323-F743A8D2AF4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4383993" y="3676430"/>
                <a:ext cx="1000434" cy="11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201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0F11-0386-4C6D-81B8-D0CB248D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20C34-2EF1-4677-996F-BFAB7D64EF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82300"/>
                <a:ext cx="7886700" cy="3445728"/>
              </a:xfrm>
            </p:spPr>
            <p:txBody>
              <a:bodyPr>
                <a:normAutofit/>
              </a:bodyPr>
              <a:lstStyle/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sz="1200" dirty="0"/>
                  <a:t>a.</a:t>
                </a:r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i="1" dirty="0"/>
                  <a:t>			</a:t>
                </a: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sz="1200" dirty="0"/>
                  <a:t>b.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en-US" sz="1200" i="1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200" dirty="0"/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sz="1200" dirty="0"/>
                  <a:t>c.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en-US" sz="1200" i="1" dirty="0"/>
              </a:p>
              <a:p>
                <a:pPr marL="0" indent="0" eaLnBrk="1" hangingPunct="1">
                  <a:buNone/>
                </a:pPr>
                <a:endParaRPr lang="en-US" sz="1200" dirty="0"/>
              </a:p>
              <a:p>
                <a:pPr marL="0" indent="0" eaLnBrk="1" hangingPunct="1"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20C34-2EF1-4677-996F-BFAB7D64EF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82300"/>
                <a:ext cx="7886700" cy="34457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B2765C-66EF-4D8B-A48B-204820CF7144}"/>
                  </a:ext>
                </a:extLst>
              </p14:cNvPr>
              <p14:cNvContentPartPr/>
              <p14:nvPr/>
            </p14:nvContentPartPr>
            <p14:xfrm>
              <a:off x="1844689" y="3747338"/>
              <a:ext cx="2880" cy="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B2765C-66EF-4D8B-A48B-204820CF71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6049" y="3738338"/>
                <a:ext cx="20520" cy="2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E5B1-7077-488E-B9DB-2EB97105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8B98E-7155-4234-ADF6-050ED3B1A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Cost Vector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B30443F0-3E40-4F20-B907-5D5A3EE692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2"/>
                </a:solidFill>
              </a:rPr>
              <a:t>Given the price and the quantities, calculate the total cost.</a:t>
            </a:r>
          </a:p>
          <a:p>
            <a:pPr>
              <a:lnSpc>
                <a:spcPct val="100000"/>
              </a:lnSpc>
            </a:pPr>
            <a:endParaRPr lang="en-US" altLang="en-US" sz="1200" dirty="0">
              <a:solidFill>
                <a:schemeClr val="tx2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en-US" sz="1200" i="1" dirty="0">
                <a:solidFill>
                  <a:schemeClr val="tx1"/>
                </a:solidFill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12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1200" b="1" dirty="0">
                <a:solidFill>
                  <a:schemeClr val="tx1"/>
                </a:solidFill>
              </a:rPr>
              <a:t>Solution: </a:t>
            </a:r>
            <a:r>
              <a:rPr lang="en-US" altLang="en-US" sz="1200" dirty="0">
                <a:solidFill>
                  <a:schemeClr val="tx2"/>
                </a:solidFill>
              </a:rPr>
              <a:t>The cost vector is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1200" b="1" dirty="0"/>
          </a:p>
          <a:p>
            <a:pPr marL="0" indent="0">
              <a:buNone/>
            </a:pPr>
            <a:endParaRPr lang="en-US" alt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0F0002-E55B-408D-A4FE-954CDAB153B1}"/>
                  </a:ext>
                </a:extLst>
              </p:cNvPr>
              <p:cNvSpPr txBox="1"/>
              <p:nvPr/>
            </p:nvSpPr>
            <p:spPr>
              <a:xfrm>
                <a:off x="3077029" y="2027150"/>
                <a:ext cx="2797629" cy="5897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=[2 3 4]</m:t>
                    </m:r>
                  </m:oMath>
                </a14:m>
                <a:r>
                  <a:rPr lang="en-US" altLang="en-US" sz="1200" i="1" dirty="0"/>
                  <a:t> ,   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units</m:t>
                          </m:r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A</m:t>
                          </m:r>
                        </m:e>
                      </m:mr>
                      <m:mr>
                        <m:e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units</m:t>
                          </m:r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smtClean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B</m:t>
                          </m:r>
                        </m:e>
                      </m:mr>
                      <m:mr>
                        <m:e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units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m:t>C</m:t>
                          </m:r>
                        </m:e>
                      </m:mr>
                    </m:m>
                  </m:oMath>
                </a14:m>
                <a:endParaRPr lang="en-US" sz="1200" dirty="0">
                  <a:latin typeface="Helvetica Light" panose="020B0403020202020204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0F0002-E55B-408D-A4FE-954CDAB1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029" y="2027150"/>
                <a:ext cx="2797629" cy="589713"/>
              </a:xfrm>
              <a:prstGeom prst="rect">
                <a:avLst/>
              </a:prstGeom>
              <a:blipFill>
                <a:blip r:embed="rId2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F45E15-31AA-4F58-8820-B9FC87ABD4C7}"/>
                  </a:ext>
                </a:extLst>
              </p:cNvPr>
              <p:cNvSpPr txBox="1"/>
              <p:nvPr/>
            </p:nvSpPr>
            <p:spPr>
              <a:xfrm>
                <a:off x="2090057" y="3606661"/>
                <a:ext cx="4572000" cy="5783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𝑷𝑸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2 3 4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eqAr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2×7+3×5+4×11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=[73]</m:t>
                      </m:r>
                    </m:oMath>
                  </m:oMathPara>
                </a14:m>
                <a:endParaRPr lang="en-US" alt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F45E15-31AA-4F58-8820-B9FC87ABD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7" y="3606661"/>
                <a:ext cx="4572000" cy="578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4BAA42C-18BE-4A94-B2F1-3FC3482CAF9C}"/>
                  </a:ext>
                </a:extLst>
              </p14:cNvPr>
              <p14:cNvContentPartPr/>
              <p14:nvPr/>
            </p14:nvContentPartPr>
            <p14:xfrm>
              <a:off x="4940689" y="2719898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4BAA42C-18BE-4A94-B2F1-3FC3482CAF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1689" y="271125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D221A47-0CEB-4913-855E-698F169860BA}"/>
                  </a:ext>
                </a:extLst>
              </p14:cNvPr>
              <p14:cNvContentPartPr/>
              <p14:nvPr/>
            </p14:nvContentPartPr>
            <p14:xfrm>
              <a:off x="2958889" y="3991418"/>
              <a:ext cx="2160" cy="1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D221A47-0CEB-4913-855E-698F169860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50249" y="3982778"/>
                <a:ext cx="198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C8AD537-FEB4-4344-9B42-822552AA1DB3}"/>
                  </a:ext>
                </a:extLst>
              </p14:cNvPr>
              <p14:cNvContentPartPr/>
              <p14:nvPr/>
            </p14:nvContentPartPr>
            <p14:xfrm>
              <a:off x="3688969" y="3734738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C8AD537-FEB4-4344-9B42-822552AA1D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80329" y="372573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D117B0-D79F-4554-A208-BF2580582831}"/>
                  </a:ext>
                </a:extLst>
              </p14:cNvPr>
              <p14:cNvContentPartPr/>
              <p14:nvPr/>
            </p14:nvContentPartPr>
            <p14:xfrm>
              <a:off x="4977270" y="2659430"/>
              <a:ext cx="17640" cy="78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D117B0-D79F-4554-A208-BF25805828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8630" y="2650790"/>
                <a:ext cx="3528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586D4D2-C2D0-4481-A43F-F0D349CA31FA}"/>
                  </a:ext>
                </a:extLst>
              </p14:cNvPr>
              <p14:cNvContentPartPr/>
              <p14:nvPr/>
            </p14:nvContentPartPr>
            <p14:xfrm>
              <a:off x="3935070" y="4312550"/>
              <a:ext cx="19080" cy="83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586D4D2-C2D0-4481-A43F-F0D349CA31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26430" y="4303910"/>
                <a:ext cx="367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194" name="Ink 8193">
                <a:extLst>
                  <a:ext uri="{FF2B5EF4-FFF2-40B4-BE49-F238E27FC236}">
                    <a16:creationId xmlns:a16="http://schemas.microsoft.com/office/drawing/2014/main" id="{3E2DF1F4-DFA2-4B90-B9A8-AC71DB08A7B0}"/>
                  </a:ext>
                </a:extLst>
              </p14:cNvPr>
              <p14:cNvContentPartPr/>
              <p14:nvPr/>
            </p14:nvContentPartPr>
            <p14:xfrm>
              <a:off x="5549670" y="3974870"/>
              <a:ext cx="301320" cy="253800"/>
            </p14:xfrm>
          </p:contentPart>
        </mc:Choice>
        <mc:Fallback xmlns="">
          <p:pic>
            <p:nvPicPr>
              <p:cNvPr id="8194" name="Ink 8193">
                <a:extLst>
                  <a:ext uri="{FF2B5EF4-FFF2-40B4-BE49-F238E27FC236}">
                    <a16:creationId xmlns:a16="http://schemas.microsoft.com/office/drawing/2014/main" id="{3E2DF1F4-DFA2-4B90-B9A8-AC71DB08A7B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40670" y="3966230"/>
                <a:ext cx="3189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195" name="Ink 8194">
                <a:extLst>
                  <a:ext uri="{FF2B5EF4-FFF2-40B4-BE49-F238E27FC236}">
                    <a16:creationId xmlns:a16="http://schemas.microsoft.com/office/drawing/2014/main" id="{A48961FB-DEF6-4B3D-BD0B-DE81CA922738}"/>
                  </a:ext>
                </a:extLst>
              </p14:cNvPr>
              <p14:cNvContentPartPr/>
              <p14:nvPr/>
            </p14:nvContentPartPr>
            <p14:xfrm>
              <a:off x="4342230" y="3551510"/>
              <a:ext cx="1049400" cy="103680"/>
            </p14:xfrm>
          </p:contentPart>
        </mc:Choice>
        <mc:Fallback xmlns="">
          <p:pic>
            <p:nvPicPr>
              <p:cNvPr id="8195" name="Ink 8194">
                <a:extLst>
                  <a:ext uri="{FF2B5EF4-FFF2-40B4-BE49-F238E27FC236}">
                    <a16:creationId xmlns:a16="http://schemas.microsoft.com/office/drawing/2014/main" id="{A48961FB-DEF6-4B3D-BD0B-DE81CA92273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33590" y="3542870"/>
                <a:ext cx="106704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97" name="Ink 8196">
                <a:extLst>
                  <a:ext uri="{FF2B5EF4-FFF2-40B4-BE49-F238E27FC236}">
                    <a16:creationId xmlns:a16="http://schemas.microsoft.com/office/drawing/2014/main" id="{8092574E-2743-4E53-BDCD-85E3A2C91FE4}"/>
                  </a:ext>
                </a:extLst>
              </p14:cNvPr>
              <p14:cNvContentPartPr/>
              <p14:nvPr/>
            </p14:nvContentPartPr>
            <p14:xfrm>
              <a:off x="4570830" y="3290150"/>
              <a:ext cx="115200" cy="93960"/>
            </p14:xfrm>
          </p:contentPart>
        </mc:Choice>
        <mc:Fallback xmlns="">
          <p:pic>
            <p:nvPicPr>
              <p:cNvPr id="8197" name="Ink 8196">
                <a:extLst>
                  <a:ext uri="{FF2B5EF4-FFF2-40B4-BE49-F238E27FC236}">
                    <a16:creationId xmlns:a16="http://schemas.microsoft.com/office/drawing/2014/main" id="{8092574E-2743-4E53-BDCD-85E3A2C91F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62190" y="3281150"/>
                <a:ext cx="1328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02" name="Ink 8201">
                <a:extLst>
                  <a:ext uri="{FF2B5EF4-FFF2-40B4-BE49-F238E27FC236}">
                    <a16:creationId xmlns:a16="http://schemas.microsoft.com/office/drawing/2014/main" id="{1DD24DAD-B04E-4B49-A1E2-C7B39BA7E6A7}"/>
                  </a:ext>
                </a:extLst>
              </p14:cNvPr>
              <p14:cNvContentPartPr/>
              <p14:nvPr/>
            </p14:nvContentPartPr>
            <p14:xfrm>
              <a:off x="4938750" y="3409310"/>
              <a:ext cx="76680" cy="42840"/>
            </p14:xfrm>
          </p:contentPart>
        </mc:Choice>
        <mc:Fallback xmlns="">
          <p:pic>
            <p:nvPicPr>
              <p:cNvPr id="8202" name="Ink 8201">
                <a:extLst>
                  <a:ext uri="{FF2B5EF4-FFF2-40B4-BE49-F238E27FC236}">
                    <a16:creationId xmlns:a16="http://schemas.microsoft.com/office/drawing/2014/main" id="{1DD24DAD-B04E-4B49-A1E2-C7B39BA7E6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30110" y="3400670"/>
                <a:ext cx="943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03" name="Ink 8202">
                <a:extLst>
                  <a:ext uri="{FF2B5EF4-FFF2-40B4-BE49-F238E27FC236}">
                    <a16:creationId xmlns:a16="http://schemas.microsoft.com/office/drawing/2014/main" id="{D81C35D4-2F51-4A5F-9052-8A7F9E531FA2}"/>
                  </a:ext>
                </a:extLst>
              </p14:cNvPr>
              <p14:cNvContentPartPr/>
              <p14:nvPr/>
            </p14:nvContentPartPr>
            <p14:xfrm>
              <a:off x="4745430" y="3373310"/>
              <a:ext cx="40320" cy="68400"/>
            </p14:xfrm>
          </p:contentPart>
        </mc:Choice>
        <mc:Fallback xmlns="">
          <p:pic>
            <p:nvPicPr>
              <p:cNvPr id="8203" name="Ink 8202">
                <a:extLst>
                  <a:ext uri="{FF2B5EF4-FFF2-40B4-BE49-F238E27FC236}">
                    <a16:creationId xmlns:a16="http://schemas.microsoft.com/office/drawing/2014/main" id="{D81C35D4-2F51-4A5F-9052-8A7F9E531F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36430" y="3364670"/>
                <a:ext cx="579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207" name="Ink 8206">
                <a:extLst>
                  <a:ext uri="{FF2B5EF4-FFF2-40B4-BE49-F238E27FC236}">
                    <a16:creationId xmlns:a16="http://schemas.microsoft.com/office/drawing/2014/main" id="{E17D4267-417E-4E49-84BC-29F7BB7413B3}"/>
                  </a:ext>
                </a:extLst>
              </p14:cNvPr>
              <p14:cNvContentPartPr/>
              <p14:nvPr/>
            </p14:nvContentPartPr>
            <p14:xfrm>
              <a:off x="3722670" y="3485990"/>
              <a:ext cx="5040" cy="54000"/>
            </p14:xfrm>
          </p:contentPart>
        </mc:Choice>
        <mc:Fallback xmlns="">
          <p:pic>
            <p:nvPicPr>
              <p:cNvPr id="8207" name="Ink 8206">
                <a:extLst>
                  <a:ext uri="{FF2B5EF4-FFF2-40B4-BE49-F238E27FC236}">
                    <a16:creationId xmlns:a16="http://schemas.microsoft.com/office/drawing/2014/main" id="{E17D4267-417E-4E49-84BC-29F7BB7413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14030" y="3477350"/>
                <a:ext cx="22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12" name="Ink 8211">
                <a:extLst>
                  <a:ext uri="{FF2B5EF4-FFF2-40B4-BE49-F238E27FC236}">
                    <a16:creationId xmlns:a16="http://schemas.microsoft.com/office/drawing/2014/main" id="{FDE7D179-C532-4289-8D6E-3FBCF5CFBD9E}"/>
                  </a:ext>
                </a:extLst>
              </p14:cNvPr>
              <p14:cNvContentPartPr/>
              <p14:nvPr/>
            </p14:nvContentPartPr>
            <p14:xfrm>
              <a:off x="3093750" y="3623510"/>
              <a:ext cx="782280" cy="784800"/>
            </p14:xfrm>
          </p:contentPart>
        </mc:Choice>
        <mc:Fallback xmlns="">
          <p:pic>
            <p:nvPicPr>
              <p:cNvPr id="8212" name="Ink 8211">
                <a:extLst>
                  <a:ext uri="{FF2B5EF4-FFF2-40B4-BE49-F238E27FC236}">
                    <a16:creationId xmlns:a16="http://schemas.microsoft.com/office/drawing/2014/main" id="{FDE7D179-C532-4289-8D6E-3FBCF5CFBD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85110" y="3614866"/>
                <a:ext cx="799920" cy="802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20" name="Ink 8219">
                <a:extLst>
                  <a:ext uri="{FF2B5EF4-FFF2-40B4-BE49-F238E27FC236}">
                    <a16:creationId xmlns:a16="http://schemas.microsoft.com/office/drawing/2014/main" id="{98C02C8D-B678-462E-BC7B-14DBA7740EFE}"/>
                  </a:ext>
                </a:extLst>
              </p14:cNvPr>
              <p14:cNvContentPartPr/>
              <p14:nvPr/>
            </p14:nvContentPartPr>
            <p14:xfrm>
              <a:off x="3385350" y="1877870"/>
              <a:ext cx="1513440" cy="843120"/>
            </p14:xfrm>
          </p:contentPart>
        </mc:Choice>
        <mc:Fallback xmlns="">
          <p:pic>
            <p:nvPicPr>
              <p:cNvPr id="8220" name="Ink 8219">
                <a:extLst>
                  <a:ext uri="{FF2B5EF4-FFF2-40B4-BE49-F238E27FC236}">
                    <a16:creationId xmlns:a16="http://schemas.microsoft.com/office/drawing/2014/main" id="{98C02C8D-B678-462E-BC7B-14DBA7740E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76350" y="1869230"/>
                <a:ext cx="1531080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21" name="Ink 8220">
                <a:extLst>
                  <a:ext uri="{FF2B5EF4-FFF2-40B4-BE49-F238E27FC236}">
                    <a16:creationId xmlns:a16="http://schemas.microsoft.com/office/drawing/2014/main" id="{6D57B43F-0205-479B-A89B-7074F031251B}"/>
                  </a:ext>
                </a:extLst>
              </p14:cNvPr>
              <p14:cNvContentPartPr/>
              <p14:nvPr/>
            </p14:nvContentPartPr>
            <p14:xfrm>
              <a:off x="2535390" y="3722510"/>
              <a:ext cx="465120" cy="367560"/>
            </p14:xfrm>
          </p:contentPart>
        </mc:Choice>
        <mc:Fallback xmlns="">
          <p:pic>
            <p:nvPicPr>
              <p:cNvPr id="8221" name="Ink 8220">
                <a:extLst>
                  <a:ext uri="{FF2B5EF4-FFF2-40B4-BE49-F238E27FC236}">
                    <a16:creationId xmlns:a16="http://schemas.microsoft.com/office/drawing/2014/main" id="{6D57B43F-0205-479B-A89B-7074F031251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26750" y="3713510"/>
                <a:ext cx="482760" cy="3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253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43989B-6AFF-4998-990F-B52A72BE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70C0F-8349-4E06-B168-F4AFE150F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Equation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53AFFD-6B51-4C7A-B519-6040D3E5E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83473"/>
            <a:ext cx="7886700" cy="123955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Write the system of equations in matrix form by using matrix multiplication.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12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A7DCF497-E7AB-40CD-A32D-1D91EFB21B34}"/>
                  </a:ext>
                </a:extLst>
              </p:cNvPr>
              <p:cNvSpPr txBox="1"/>
              <p:nvPr/>
            </p:nvSpPr>
            <p:spPr bwMode="auto">
              <a:xfrm>
                <a:off x="3623355" y="1986192"/>
                <a:ext cx="1495425" cy="57467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A7DCF497-E7AB-40CD-A32D-1D91EFB21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3355" y="1986192"/>
                <a:ext cx="1495425" cy="574674"/>
              </a:xfrm>
              <a:prstGeom prst="rect">
                <a:avLst/>
              </a:prstGeom>
              <a:blipFill>
                <a:blip r:embed="rId2"/>
                <a:stretch>
                  <a:fillRect l="-45122" t="-155319" b="-21489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CE87EA0-F9CC-4DFF-9476-023D91C139AE}"/>
                  </a:ext>
                </a:extLst>
              </p14:cNvPr>
              <p14:cNvContentPartPr/>
              <p14:nvPr/>
            </p14:nvContentPartPr>
            <p14:xfrm>
              <a:off x="7638030" y="2391590"/>
              <a:ext cx="88560" cy="109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CE87EA0-F9CC-4DFF-9476-023D91C139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9390" y="2382590"/>
                <a:ext cx="1062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0425972-1727-462E-8E6E-BA30200A42E4}"/>
                  </a:ext>
                </a:extLst>
              </p14:cNvPr>
              <p14:cNvContentPartPr/>
              <p14:nvPr/>
            </p14:nvContentPartPr>
            <p14:xfrm>
              <a:off x="7806150" y="2431190"/>
              <a:ext cx="182880" cy="122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0425972-1727-462E-8E6E-BA30200A42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7150" y="2422190"/>
                <a:ext cx="2005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083168C-F710-4E20-8BED-7B23C3B32FF6}"/>
                  </a:ext>
                </a:extLst>
              </p14:cNvPr>
              <p14:cNvContentPartPr/>
              <p14:nvPr/>
            </p14:nvContentPartPr>
            <p14:xfrm>
              <a:off x="7584750" y="2835830"/>
              <a:ext cx="120240" cy="1407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083168C-F710-4E20-8BED-7B23C3B32F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6110" y="2826830"/>
                <a:ext cx="1378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825C59F-98E1-4068-AC95-948621521FB2}"/>
                  </a:ext>
                </a:extLst>
              </p14:cNvPr>
              <p14:cNvContentPartPr/>
              <p14:nvPr/>
            </p14:nvContentPartPr>
            <p14:xfrm>
              <a:off x="7760070" y="2947790"/>
              <a:ext cx="51840" cy="56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825C59F-98E1-4068-AC95-948621521F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51070" y="2938790"/>
                <a:ext cx="694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C871E3C-E280-4260-ABBA-36B4F456308A}"/>
                  </a:ext>
                </a:extLst>
              </p14:cNvPr>
              <p14:cNvContentPartPr/>
              <p14:nvPr/>
            </p14:nvContentPartPr>
            <p14:xfrm>
              <a:off x="7894350" y="2920430"/>
              <a:ext cx="49320" cy="73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C871E3C-E280-4260-ABBA-36B4F45630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85710" y="2911790"/>
                <a:ext cx="66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16EC080-4281-4C06-B8C3-D0D07A5D2F89}"/>
                  </a:ext>
                </a:extLst>
              </p14:cNvPr>
              <p14:cNvContentPartPr/>
              <p14:nvPr/>
            </p14:nvContentPartPr>
            <p14:xfrm>
              <a:off x="8172270" y="3008270"/>
              <a:ext cx="51120" cy="41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16EC080-4281-4C06-B8C3-D0D07A5D2F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63270" y="2999270"/>
                <a:ext cx="687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A640E4D-6553-4050-B1FF-A885C37025FB}"/>
                  </a:ext>
                </a:extLst>
              </p14:cNvPr>
              <p14:cNvContentPartPr/>
              <p14:nvPr/>
            </p14:nvContentPartPr>
            <p14:xfrm>
              <a:off x="8277030" y="2950310"/>
              <a:ext cx="219240" cy="163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A640E4D-6553-4050-B1FF-A885C37025F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68030" y="2941670"/>
                <a:ext cx="2368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D6E371A-9DE7-4C34-AC4B-EA23CAA6E844}"/>
                  </a:ext>
                </a:extLst>
              </p14:cNvPr>
              <p14:cNvContentPartPr/>
              <p14:nvPr/>
            </p14:nvContentPartPr>
            <p14:xfrm>
              <a:off x="7985430" y="2884790"/>
              <a:ext cx="133920" cy="140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D6E371A-9DE7-4C34-AC4B-EA23CAA6E8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76430" y="2876150"/>
                <a:ext cx="1515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FC652F0-BB9D-4BBB-AC0E-61A2D37A9574}"/>
                  </a:ext>
                </a:extLst>
              </p14:cNvPr>
              <p14:cNvContentPartPr/>
              <p14:nvPr/>
            </p14:nvContentPartPr>
            <p14:xfrm>
              <a:off x="3719790" y="2270630"/>
              <a:ext cx="3764880" cy="23184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FC652F0-BB9D-4BBB-AC0E-61A2D37A957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10790" y="2261989"/>
                <a:ext cx="3782520" cy="2336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FB924BC-9993-40F0-AFC3-88B6A0C2984F}"/>
                  </a:ext>
                </a:extLst>
              </p14:cNvPr>
              <p14:cNvContentPartPr/>
              <p14:nvPr/>
            </p14:nvContentPartPr>
            <p14:xfrm>
              <a:off x="481230" y="2139230"/>
              <a:ext cx="2324880" cy="9720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FB924BC-9993-40F0-AFC3-88B6A0C2984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2590" y="2130230"/>
                <a:ext cx="2342520" cy="9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2198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43989B-6AFF-4998-990F-B52A72BE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53AFFD-6B51-4C7A-B519-6040D3E5E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3444"/>
            <a:ext cx="7886700" cy="3049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Let</a:t>
            </a:r>
            <a:endParaRPr lang="en-US" alt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12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en-US" sz="1200" dirty="0">
                <a:solidFill>
                  <a:schemeClr val="tx1"/>
                </a:solidFill>
              </a:rPr>
              <a:t>then the single matrix equation is</a:t>
            </a:r>
          </a:p>
          <a:p>
            <a:pPr marL="0" indent="0"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C25D4976-5D90-4C47-A3E7-B73FE95E16F4}"/>
                  </a:ext>
                </a:extLst>
              </p:cNvPr>
              <p:cNvSpPr txBox="1"/>
              <p:nvPr/>
            </p:nvSpPr>
            <p:spPr bwMode="auto">
              <a:xfrm>
                <a:off x="2644887" y="1383835"/>
                <a:ext cx="3278188" cy="49578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1200" b="1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1200" b="1" i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C25D4976-5D90-4C47-A3E7-B73FE95E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4887" y="1383835"/>
                <a:ext cx="3278188" cy="4957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DC8D33A7-8494-45D7-A15F-8AB711110812}"/>
                  </a:ext>
                </a:extLst>
              </p:cNvPr>
              <p:cNvSpPr txBox="1"/>
              <p:nvPr/>
            </p:nvSpPr>
            <p:spPr bwMode="auto">
              <a:xfrm>
                <a:off x="3140754" y="2644927"/>
                <a:ext cx="2102532" cy="9098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algn="ctr"/>
                <a:b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2" name="Object 4">
                <a:extLst>
                  <a:ext uri="{FF2B5EF4-FFF2-40B4-BE49-F238E27FC236}">
                    <a16:creationId xmlns:a16="http://schemas.microsoft.com/office/drawing/2014/main" id="{DC8D33A7-8494-45D7-A15F-8AB711110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40754" y="2644927"/>
                <a:ext cx="2102532" cy="909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19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BBC81-361F-F442-900E-4F83F9BDE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Reduction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2" name="Ink 731">
                <a:extLst>
                  <a:ext uri="{FF2B5EF4-FFF2-40B4-BE49-F238E27FC236}">
                    <a16:creationId xmlns:a16="http://schemas.microsoft.com/office/drawing/2014/main" id="{3DFE731F-F507-49F7-9DA7-13F91A5DAF69}"/>
                  </a:ext>
                </a:extLst>
              </p14:cNvPr>
              <p14:cNvContentPartPr/>
              <p14:nvPr/>
            </p14:nvContentPartPr>
            <p14:xfrm>
              <a:off x="377910" y="149220"/>
              <a:ext cx="8617680" cy="5021410"/>
            </p14:xfrm>
          </p:contentPart>
        </mc:Choice>
        <mc:Fallback xmlns="">
          <p:pic>
            <p:nvPicPr>
              <p:cNvPr id="732" name="Ink 731">
                <a:extLst>
                  <a:ext uri="{FF2B5EF4-FFF2-40B4-BE49-F238E27FC236}">
                    <a16:creationId xmlns:a16="http://schemas.microsoft.com/office/drawing/2014/main" id="{3DFE731F-F507-49F7-9DA7-13F91A5DAF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910" y="140580"/>
                <a:ext cx="8635320" cy="50390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91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760D9-B8F3-4A2C-A675-148D0B21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Vectors</a:t>
            </a:r>
            <a:endParaRPr lang="en-US" dirty="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F0DAA585-B257-4894-AE5F-88817A1C9A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020455"/>
            <a:ext cx="7886700" cy="368205"/>
          </a:xfrm>
          <a:solidFill>
            <a:srgbClr val="E5F5FF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1200" b="1" dirty="0">
                <a:solidFill>
                  <a:srgbClr val="C00000"/>
                </a:solidFill>
              </a:rPr>
              <a:t>Definition:</a:t>
            </a:r>
            <a:r>
              <a:rPr lang="en-US" altLang="en-US" sz="1200" dirty="0">
                <a:solidFill>
                  <a:srgbClr val="C00000"/>
                </a:solidFill>
              </a:rPr>
              <a:t> </a:t>
            </a:r>
            <a:r>
              <a:rPr lang="en-US" altLang="en-US" sz="1200" dirty="0">
                <a:solidFill>
                  <a:schemeClr val="tx1"/>
                </a:solidFill>
              </a:rPr>
              <a:t>A vector, in simple terms, is like a list of numbers arranged either in a single column or a single row. </a:t>
            </a:r>
            <a:endParaRPr lang="en-US" altLang="en-US" sz="105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3F6A5B-2253-7946-C4B3-78D2CFBC4C9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452712"/>
                <a:ext cx="7886700" cy="6825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altLang="en-US" sz="1200" b="1" dirty="0">
                    <a:solidFill>
                      <a:schemeClr val="tx1"/>
                    </a:solidFill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en-US" sz="12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1200" b="1" dirty="0"/>
                  <a:t> </a:t>
                </a:r>
                <a:r>
                  <a:rPr lang="en-US" altLang="en-US" sz="1200" dirty="0"/>
                  <a:t>number of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products 1</a:t>
                </a:r>
                <a:r>
                  <a:rPr lang="en-US" altLang="en-US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US" sz="1200" dirty="0"/>
                  <a:t> number of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products 2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A3F6A5B-2253-7946-C4B3-78D2CFBC4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52712"/>
                <a:ext cx="7886700" cy="6825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E4EF5AB-CA1C-3CB8-6BA3-07C1B2FE439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2067033"/>
                <a:ext cx="7886700" cy="2391770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/>
                  <a:t>Vector addition and scalar multiplication are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component-wise</a:t>
                </a:r>
                <a:r>
                  <a:rPr lang="en-US" altLang="en-US" sz="1200" dirty="0"/>
                  <a:t>. For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/>
                  <a:t>we define: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1200" b="1" dirty="0">
                    <a:solidFill>
                      <a:srgbClr val="C00000"/>
                    </a:solidFill>
                  </a:rPr>
                  <a:t>Vector addition: </a:t>
                </a:r>
                <a14:m>
                  <m:oMath xmlns:m="http://schemas.openxmlformats.org/officeDocument/2006/math">
                    <m:r>
                      <a:rPr lang="en-US" sz="11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1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1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1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1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1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11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b="1" dirty="0">
                  <a:solidFill>
                    <a:srgbClr val="0066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en-US" sz="1100" b="1" dirty="0">
                    <a:solidFill>
                      <a:srgbClr val="C00000"/>
                    </a:solidFill>
                  </a:rPr>
                  <a:t>Scalar Multiplication: </a:t>
                </a:r>
                <a14:m>
                  <m:oMath xmlns:m="http://schemas.openxmlformats.org/officeDocument/2006/math">
                    <m:r>
                      <a:rPr lang="en-US" sz="11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1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1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11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1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11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342900" lvl="1" indent="0">
                  <a:lnSpc>
                    <a:spcPct val="150000"/>
                  </a:lnSpc>
                  <a:buNone/>
                </a:pPr>
                <a:r>
                  <a:rPr lang="en-US" altLang="en-US" sz="1100" dirty="0"/>
                  <a:t>(this is extended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100" dirty="0"/>
                  <a:t> dimensions)</a:t>
                </a:r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342900" lvl="1" indent="0">
                  <a:lnSpc>
                    <a:spcPct val="150000"/>
                  </a:lnSpc>
                  <a:buNone/>
                </a:pPr>
                <a:endParaRPr lang="en-US" sz="11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4E4EF5AB-CA1C-3CB8-6BA3-07C1B2FE4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67033"/>
                <a:ext cx="7886700" cy="2391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636A4-0F59-4778-B878-00F00998D435}"/>
                  </a:ext>
                </a:extLst>
              </p:cNvPr>
              <p:cNvSpPr txBox="1"/>
              <p:nvPr/>
            </p:nvSpPr>
            <p:spPr>
              <a:xfrm>
                <a:off x="628650" y="4539282"/>
                <a:ext cx="7886700" cy="579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1200" dirty="0">
                    <a:solidFill>
                      <a:srgbClr val="0000FF"/>
                    </a:solidFill>
                    <a:latin typeface="Helvetica Light" panose="020B0403020202020204" pitchFamily="34" charset="0"/>
                  </a:rPr>
                  <a:t>Remark: 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200" dirty="0"/>
                  <a:t> </a:t>
                </a:r>
                <a:r>
                  <a:rPr lang="en-US" sz="1100" dirty="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</a:rPr>
                  <a:t>is also written as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(1,2,3)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9636A4-0F59-4778-B878-00F00998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39282"/>
                <a:ext cx="7886700" cy="579518"/>
              </a:xfrm>
              <a:prstGeom prst="rect">
                <a:avLst/>
              </a:prstGeom>
              <a:blipFill>
                <a:blip r:embed="rId4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50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5271-3CB1-4DA4-AF7F-8A659ABFC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Solving Systems by Reducing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02D8A-2B61-45C8-BFD8-0361AA591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Elementary Row Operations</a:t>
            </a:r>
          </a:p>
          <a:p>
            <a:endParaRPr lang="en-US" dirty="0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AD3FBED-E563-42AE-9D63-5BA0C01795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indent="-400050">
              <a:buFontTx/>
              <a:buAutoNum type="arabicPeriod"/>
            </a:pPr>
            <a:r>
              <a:rPr lang="en-US" altLang="en-US" sz="1200" dirty="0">
                <a:solidFill>
                  <a:schemeClr val="tx1"/>
                </a:solidFill>
              </a:rPr>
              <a:t>Interchanging two rows of a matrix</a:t>
            </a:r>
          </a:p>
          <a:p>
            <a:pPr marL="400050" indent="-400050">
              <a:buFontTx/>
              <a:buAutoNum type="arabicPeriod"/>
            </a:pPr>
            <a:r>
              <a:rPr lang="en-US" altLang="en-US" sz="1200" dirty="0">
                <a:solidFill>
                  <a:schemeClr val="tx1"/>
                </a:solidFill>
              </a:rPr>
              <a:t>Multiplying a row of a matrix by a nonzero number</a:t>
            </a:r>
          </a:p>
          <a:p>
            <a:pPr marL="400050" indent="-400050">
              <a:buFontTx/>
              <a:buAutoNum type="arabicPeriod"/>
            </a:pPr>
            <a:r>
              <a:rPr lang="en-US" altLang="en-US" sz="1200" dirty="0">
                <a:solidFill>
                  <a:schemeClr val="tx1"/>
                </a:solidFill>
              </a:rPr>
              <a:t>Adding a multiple of one row of a matrix to a different row of that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5D86A0A-614B-4BB3-82DA-6B9107B995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0151870"/>
                  </p:ext>
                </p:extLst>
              </p:nvPr>
            </p:nvGraphicFramePr>
            <p:xfrm>
              <a:off x="1848757" y="2735563"/>
              <a:ext cx="5446485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2585">
                      <a:extLst>
                        <a:ext uri="{9D8B030D-6E8A-4147-A177-3AD203B41FA5}">
                          <a16:colId xmlns:a16="http://schemas.microsoft.com/office/drawing/2014/main" val="1595639077"/>
                        </a:ext>
                      </a:extLst>
                    </a:gridCol>
                    <a:gridCol w="4473900">
                      <a:extLst>
                        <a:ext uri="{9D8B030D-6E8A-4147-A177-3AD203B41FA5}">
                          <a16:colId xmlns:a16="http://schemas.microsoft.com/office/drawing/2014/main" val="1652579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solidFill>
                                <a:srgbClr val="0000FF"/>
                              </a:solidFill>
                              <a:latin typeface="Helvetica Light" panose="020B0403020202020204"/>
                            </a:rPr>
                            <a:t>Notation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solidFill>
                                <a:srgbClr val="0000FF"/>
                              </a:solidFill>
                              <a:latin typeface="Helvetica Light" panose="020B0403020202020204"/>
                            </a:rPr>
                            <a:t>Corresponding Row Operation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223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200" b="1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↔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Interchange rows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and</a:t>
                          </a:r>
                          <a:r>
                            <a:rPr lang="en-US" sz="12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.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26125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Multiply row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by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 a nonzero constant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200" dirty="0"/>
                            <a:t>.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1826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200" b="1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Add</a:t>
                          </a:r>
                          <a:r>
                            <a:rPr lang="en-US" sz="1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times row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to row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(but</a:t>
                          </a:r>
                          <a:r>
                            <a:rPr lang="en-US" sz="1200" baseline="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 leave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latin typeface="Helvetica Light" panose="020B0403020202020204"/>
                            </a:rPr>
                            <a:t>unchanged). 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0122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5D86A0A-614B-4BB3-82DA-6B9107B995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0151870"/>
                  </p:ext>
                </p:extLst>
              </p:nvPr>
            </p:nvGraphicFramePr>
            <p:xfrm>
              <a:off x="1848757" y="2735563"/>
              <a:ext cx="5446485" cy="14833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2585">
                      <a:extLst>
                        <a:ext uri="{9D8B030D-6E8A-4147-A177-3AD203B41FA5}">
                          <a16:colId xmlns:a16="http://schemas.microsoft.com/office/drawing/2014/main" val="1595639077"/>
                        </a:ext>
                      </a:extLst>
                    </a:gridCol>
                    <a:gridCol w="4473900">
                      <a:extLst>
                        <a:ext uri="{9D8B030D-6E8A-4147-A177-3AD203B41FA5}">
                          <a16:colId xmlns:a16="http://schemas.microsoft.com/office/drawing/2014/main" val="16525792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solidFill>
                                <a:srgbClr val="0000FF"/>
                              </a:solidFill>
                              <a:latin typeface="Helvetica Light" panose="020B0403020202020204"/>
                            </a:rPr>
                            <a:t>Notation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5F5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b="1" dirty="0">
                              <a:solidFill>
                                <a:srgbClr val="0000FF"/>
                              </a:solidFill>
                              <a:latin typeface="Helvetica Light" panose="020B0403020202020204"/>
                            </a:rPr>
                            <a:t>Corresponding Row Operation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E5F5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2235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25" t="-100000" r="-46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1935" t="-100000" r="-27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26125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625" t="-203279" r="-46000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21935" t="-203279" r="-272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351826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25" t="-303279" r="-46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935" t="-303279" r="-272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01229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0C26758-C3B8-AB92-3E0D-08F5A53DE25D}"/>
                  </a:ext>
                </a:extLst>
              </p14:cNvPr>
              <p14:cNvContentPartPr/>
              <p14:nvPr/>
            </p14:nvContentPartPr>
            <p14:xfrm>
              <a:off x="5560440" y="665533"/>
              <a:ext cx="45720" cy="41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0C26758-C3B8-AB92-3E0D-08F5A53DE2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1440" y="656533"/>
                <a:ext cx="63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E219339-36B0-1BFB-82EC-B49F1C15F920}"/>
                  </a:ext>
                </a:extLst>
              </p14:cNvPr>
              <p14:cNvContentPartPr/>
              <p14:nvPr/>
            </p14:nvContentPartPr>
            <p14:xfrm>
              <a:off x="5520480" y="1118413"/>
              <a:ext cx="42120" cy="39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E219339-36B0-1BFB-82EC-B49F1C15F9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1840" y="1109773"/>
                <a:ext cx="597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6AB0F4A-B4CF-A9B6-5A70-9F9541EE2961}"/>
                  </a:ext>
                </a:extLst>
              </p14:cNvPr>
              <p14:cNvContentPartPr/>
              <p14:nvPr/>
            </p14:nvContentPartPr>
            <p14:xfrm>
              <a:off x="5534880" y="1509733"/>
              <a:ext cx="51480" cy="51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6AB0F4A-B4CF-A9B6-5A70-9F9541EE29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25880" y="1501093"/>
                <a:ext cx="691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24" name="Group 33823">
            <a:extLst>
              <a:ext uri="{FF2B5EF4-FFF2-40B4-BE49-F238E27FC236}">
                <a16:creationId xmlns:a16="http://schemas.microsoft.com/office/drawing/2014/main" id="{70A2C389-B139-27FD-197B-CDC49864057D}"/>
              </a:ext>
            </a:extLst>
          </p:cNvPr>
          <p:cNvGrpSpPr/>
          <p:nvPr/>
        </p:nvGrpSpPr>
        <p:grpSpPr>
          <a:xfrm>
            <a:off x="5735040" y="603613"/>
            <a:ext cx="3094920" cy="1924920"/>
            <a:chOff x="5735040" y="603613"/>
            <a:chExt cx="3094920" cy="19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09DE4D-AC81-9189-9845-04330954C989}"/>
                    </a:ext>
                  </a:extLst>
                </p14:cNvPr>
                <p14:cNvContentPartPr/>
                <p14:nvPr/>
              </p14:nvContentPartPr>
              <p14:xfrm>
                <a:off x="5737200" y="603613"/>
                <a:ext cx="97200" cy="126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09DE4D-AC81-9189-9845-04330954C9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28560" y="594973"/>
                  <a:ext cx="1148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C5A4B6-51CF-0FB7-DD78-B16262969898}"/>
                    </a:ext>
                  </a:extLst>
                </p14:cNvPr>
                <p14:cNvContentPartPr/>
                <p14:nvPr/>
              </p14:nvContentPartPr>
              <p14:xfrm>
                <a:off x="5905320" y="637093"/>
                <a:ext cx="129600" cy="133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C5A4B6-51CF-0FB7-DD78-B162629698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96680" y="628093"/>
                  <a:ext cx="147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30DB5F-27D8-551E-87FD-1929BA0F0CF0}"/>
                    </a:ext>
                  </a:extLst>
                </p14:cNvPr>
                <p14:cNvContentPartPr/>
                <p14:nvPr/>
              </p14:nvContentPartPr>
              <p14:xfrm>
                <a:off x="6112320" y="690013"/>
                <a:ext cx="75240" cy="111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30DB5F-27D8-551E-87FD-1929BA0F0C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03680" y="681013"/>
                  <a:ext cx="92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BA656E-240F-9F21-FBF6-A2FA8A146B53}"/>
                    </a:ext>
                  </a:extLst>
                </p14:cNvPr>
                <p14:cNvContentPartPr/>
                <p14:nvPr/>
              </p14:nvContentPartPr>
              <p14:xfrm>
                <a:off x="6273600" y="724573"/>
                <a:ext cx="70200" cy="161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BA656E-240F-9F21-FBF6-A2FA8A146B5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64600" y="715933"/>
                  <a:ext cx="87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AA29913-DD90-1ABC-EEB1-269C8BB06F50}"/>
                    </a:ext>
                  </a:extLst>
                </p14:cNvPr>
                <p14:cNvContentPartPr/>
                <p14:nvPr/>
              </p14:nvContentPartPr>
              <p14:xfrm>
                <a:off x="6448560" y="756973"/>
                <a:ext cx="90360" cy="166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AA29913-DD90-1ABC-EEB1-269C8BB06F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39920" y="748333"/>
                  <a:ext cx="108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BB76E1A-4E18-8B49-8815-9AFEF287E739}"/>
                    </a:ext>
                  </a:extLst>
                </p14:cNvPr>
                <p14:cNvContentPartPr/>
                <p14:nvPr/>
              </p14:nvContentPartPr>
              <p14:xfrm>
                <a:off x="6543600" y="831853"/>
                <a:ext cx="203400" cy="207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BB76E1A-4E18-8B49-8815-9AFEF287E7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34960" y="823213"/>
                  <a:ext cx="221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18CECA-E5F2-BE9C-6811-A6094023FA91}"/>
                    </a:ext>
                  </a:extLst>
                </p14:cNvPr>
                <p14:cNvContentPartPr/>
                <p14:nvPr/>
              </p14:nvContentPartPr>
              <p14:xfrm>
                <a:off x="6632880" y="743653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18CECA-E5F2-BE9C-6811-A6094023FA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24240" y="7346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7BE136-E37C-5F16-5053-92CA733DDECA}"/>
                    </a:ext>
                  </a:extLst>
                </p14:cNvPr>
                <p14:cNvContentPartPr/>
                <p14:nvPr/>
              </p14:nvContentPartPr>
              <p14:xfrm>
                <a:off x="6973440" y="777853"/>
                <a:ext cx="19800" cy="133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7BE136-E37C-5F16-5053-92CA733DDE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64800" y="769213"/>
                  <a:ext cx="37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194594D-E6DB-9E55-F075-8E35FD22C22B}"/>
                    </a:ext>
                  </a:extLst>
                </p14:cNvPr>
                <p14:cNvContentPartPr/>
                <p14:nvPr/>
              </p14:nvContentPartPr>
              <p14:xfrm>
                <a:off x="6997200" y="764533"/>
                <a:ext cx="100440" cy="177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194594D-E6DB-9E55-F075-8E35FD22C2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88200" y="755893"/>
                  <a:ext cx="118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DF5AD6-D52A-D9BE-F549-5EC0AC678A95}"/>
                    </a:ext>
                  </a:extLst>
                </p14:cNvPr>
                <p14:cNvContentPartPr/>
                <p14:nvPr/>
              </p14:nvContentPartPr>
              <p14:xfrm>
                <a:off x="7175400" y="875773"/>
                <a:ext cx="37440" cy="115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DF5AD6-D52A-D9BE-F549-5EC0AC678A9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166400" y="867133"/>
                  <a:ext cx="55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DF11C9-A8FE-E41C-E2B3-AE6612F2DF02}"/>
                    </a:ext>
                  </a:extLst>
                </p14:cNvPr>
                <p14:cNvContentPartPr/>
                <p14:nvPr/>
              </p14:nvContentPartPr>
              <p14:xfrm>
                <a:off x="7465560" y="929773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DF11C9-A8FE-E41C-E2B3-AE6612F2DF0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6560" y="9211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1C759F-BDF5-3B30-C4D4-4DF7460BF626}"/>
                    </a:ext>
                  </a:extLst>
                </p14:cNvPr>
                <p14:cNvContentPartPr/>
                <p14:nvPr/>
              </p14:nvContentPartPr>
              <p14:xfrm>
                <a:off x="7438200" y="817093"/>
                <a:ext cx="129240" cy="20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1C759F-BDF5-3B30-C4D4-4DF7460BF6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29560" y="808093"/>
                  <a:ext cx="146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3E1862-4A78-50F5-428D-BC522F8CC5DB}"/>
                    </a:ext>
                  </a:extLst>
                </p14:cNvPr>
                <p14:cNvContentPartPr/>
                <p14:nvPr/>
              </p14:nvContentPartPr>
              <p14:xfrm>
                <a:off x="7723320" y="855253"/>
                <a:ext cx="120960" cy="165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3E1862-4A78-50F5-428D-BC522F8CC5D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14680" y="846613"/>
                  <a:ext cx="1386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C1B3C56-BFD0-6878-212A-21625D756311}"/>
                    </a:ext>
                  </a:extLst>
                </p14:cNvPr>
                <p14:cNvContentPartPr/>
                <p14:nvPr/>
              </p14:nvContentPartPr>
              <p14:xfrm>
                <a:off x="7854360" y="910693"/>
                <a:ext cx="72720" cy="220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C1B3C56-BFD0-6878-212A-21625D7563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45720" y="901693"/>
                  <a:ext cx="903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F93CD5-DEFD-85D9-F1F1-D62738C10A9C}"/>
                    </a:ext>
                  </a:extLst>
                </p14:cNvPr>
                <p14:cNvContentPartPr/>
                <p14:nvPr/>
              </p14:nvContentPartPr>
              <p14:xfrm>
                <a:off x="5808840" y="1000693"/>
                <a:ext cx="129240" cy="149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F93CD5-DEFD-85D9-F1F1-D62738C10A9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99840" y="991693"/>
                  <a:ext cx="146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6B9E43-0714-7E92-3BA9-D7E26EF39C96}"/>
                    </a:ext>
                  </a:extLst>
                </p14:cNvPr>
                <p14:cNvContentPartPr/>
                <p14:nvPr/>
              </p14:nvContentPartPr>
              <p14:xfrm>
                <a:off x="6014760" y="1033813"/>
                <a:ext cx="99720" cy="130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6B9E43-0714-7E92-3BA9-D7E26EF39C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06120" y="1024813"/>
                  <a:ext cx="117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6FE2A9-D821-0C6D-692F-70062868114A}"/>
                    </a:ext>
                  </a:extLst>
                </p14:cNvPr>
                <p14:cNvContentPartPr/>
                <p14:nvPr/>
              </p14:nvContentPartPr>
              <p14:xfrm>
                <a:off x="6146160" y="1111573"/>
                <a:ext cx="75960" cy="88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6FE2A9-D821-0C6D-692F-7006286811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37520" y="1102933"/>
                  <a:ext cx="936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0C17EE-F6D9-2714-0F0E-7BFBFAC86DDB}"/>
                    </a:ext>
                  </a:extLst>
                </p14:cNvPr>
                <p14:cNvContentPartPr/>
                <p14:nvPr/>
              </p14:nvContentPartPr>
              <p14:xfrm>
                <a:off x="6282600" y="1023733"/>
                <a:ext cx="21240" cy="166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0C17EE-F6D9-2714-0F0E-7BFBFAC86D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73600" y="1014733"/>
                  <a:ext cx="38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A92218-73D3-B82F-F31F-0415C7BF950D}"/>
                    </a:ext>
                  </a:extLst>
                </p14:cNvPr>
                <p14:cNvContentPartPr/>
                <p14:nvPr/>
              </p14:nvContentPartPr>
              <p14:xfrm>
                <a:off x="6350640" y="1113373"/>
                <a:ext cx="45720" cy="111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A92218-73D3-B82F-F31F-0415C7BF95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42000" y="1104373"/>
                  <a:ext cx="63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14B755-FC19-2C79-EC60-8EB9E2511245}"/>
                    </a:ext>
                  </a:extLst>
                </p14:cNvPr>
                <p14:cNvContentPartPr/>
                <p14:nvPr/>
              </p14:nvContentPartPr>
              <p14:xfrm>
                <a:off x="6461880" y="1199413"/>
                <a:ext cx="134280" cy="221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14B755-FC19-2C79-EC60-8EB9E25112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3240" y="1190773"/>
                  <a:ext cx="1519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F48CED6-D76B-8710-1B5A-EC1E674645A5}"/>
                    </a:ext>
                  </a:extLst>
                </p14:cNvPr>
                <p14:cNvContentPartPr/>
                <p14:nvPr/>
              </p14:nvContentPartPr>
              <p14:xfrm>
                <a:off x="6724320" y="1118773"/>
                <a:ext cx="39240" cy="150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F48CED6-D76B-8710-1B5A-EC1E674645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5680" y="1109773"/>
                  <a:ext cx="56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D8CBB8-BC17-756A-9FC7-DCE493F56825}"/>
                    </a:ext>
                  </a:extLst>
                </p14:cNvPr>
                <p14:cNvContentPartPr/>
                <p14:nvPr/>
              </p14:nvContentPartPr>
              <p14:xfrm>
                <a:off x="6765000" y="1124893"/>
                <a:ext cx="142560" cy="261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D8CBB8-BC17-756A-9FC7-DCE493F568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56360" y="1116253"/>
                  <a:ext cx="160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0D212A-309C-3232-9E34-B766B284B54D}"/>
                    </a:ext>
                  </a:extLst>
                </p14:cNvPr>
                <p14:cNvContentPartPr/>
                <p14:nvPr/>
              </p14:nvContentPartPr>
              <p14:xfrm>
                <a:off x="6934920" y="1240813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0D212A-309C-3232-9E34-B766B284B5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26280" y="12321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D82815D-E1C4-4A6E-638D-61E40B5B6E8D}"/>
                    </a:ext>
                  </a:extLst>
                </p14:cNvPr>
                <p14:cNvContentPartPr/>
                <p14:nvPr/>
              </p14:nvContentPartPr>
              <p14:xfrm>
                <a:off x="7127880" y="1159453"/>
                <a:ext cx="95040" cy="198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D82815D-E1C4-4A6E-638D-61E40B5B6E8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119240" y="1150453"/>
                  <a:ext cx="112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6777054-5C3A-3FFB-725F-64CD0BD8105A}"/>
                    </a:ext>
                  </a:extLst>
                </p14:cNvPr>
                <p14:cNvContentPartPr/>
                <p14:nvPr/>
              </p14:nvContentPartPr>
              <p14:xfrm>
                <a:off x="7227960" y="1306333"/>
                <a:ext cx="32760" cy="26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6777054-5C3A-3FFB-725F-64CD0BD8105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219320" y="1297333"/>
                  <a:ext cx="50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411D1B-EC11-3944-F2FA-BE11F4FFBF20}"/>
                    </a:ext>
                  </a:extLst>
                </p14:cNvPr>
                <p14:cNvContentPartPr/>
                <p14:nvPr/>
              </p14:nvContentPartPr>
              <p14:xfrm>
                <a:off x="7275480" y="1294453"/>
                <a:ext cx="122040" cy="214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411D1B-EC11-3944-F2FA-BE11F4FFBF2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266840" y="1285813"/>
                  <a:ext cx="1396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B4D1358-CC3C-62B5-E2B1-BB0B6BFF2574}"/>
                    </a:ext>
                  </a:extLst>
                </p14:cNvPr>
                <p14:cNvContentPartPr/>
                <p14:nvPr/>
              </p14:nvContentPartPr>
              <p14:xfrm>
                <a:off x="7514880" y="1246933"/>
                <a:ext cx="330120" cy="232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B4D1358-CC3C-62B5-E2B1-BB0B6BFF257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05880" y="1237933"/>
                  <a:ext cx="347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14DA720-9CCD-246C-7328-9F976231D506}"/>
                    </a:ext>
                  </a:extLst>
                </p14:cNvPr>
                <p14:cNvContentPartPr/>
                <p14:nvPr/>
              </p14:nvContentPartPr>
              <p14:xfrm>
                <a:off x="7857960" y="1462573"/>
                <a:ext cx="109080" cy="21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14DA720-9CCD-246C-7328-9F976231D50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48960" y="1453933"/>
                  <a:ext cx="126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769F162-00E0-230A-FCDE-0B00AF08EA5D}"/>
                    </a:ext>
                  </a:extLst>
                </p14:cNvPr>
                <p14:cNvContentPartPr/>
                <p14:nvPr/>
              </p14:nvContentPartPr>
              <p14:xfrm>
                <a:off x="7874520" y="1390933"/>
                <a:ext cx="95760" cy="40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769F162-00E0-230A-FCDE-0B00AF08EA5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65880" y="1381933"/>
                  <a:ext cx="113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FA9A4A-9E1D-F76A-9A15-6DAF79881573}"/>
                    </a:ext>
                  </a:extLst>
                </p14:cNvPr>
                <p14:cNvContentPartPr/>
                <p14:nvPr/>
              </p14:nvContentPartPr>
              <p14:xfrm>
                <a:off x="8113200" y="1378693"/>
                <a:ext cx="123480" cy="156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FA9A4A-9E1D-F76A-9A15-6DAF7988157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04560" y="1369693"/>
                  <a:ext cx="141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F0A6CC-76BF-8A5D-9B4E-BDB281D04170}"/>
                    </a:ext>
                  </a:extLst>
                </p14:cNvPr>
                <p14:cNvContentPartPr/>
                <p14:nvPr/>
              </p14:nvContentPartPr>
              <p14:xfrm>
                <a:off x="8311920" y="1422253"/>
                <a:ext cx="27720" cy="131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F0A6CC-76BF-8A5D-9B4E-BDB281D0417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302920" y="1413253"/>
                  <a:ext cx="45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1934866-BC01-BD42-0E49-1A2952A65A3D}"/>
                    </a:ext>
                  </a:extLst>
                </p14:cNvPr>
                <p14:cNvContentPartPr/>
                <p14:nvPr/>
              </p14:nvContentPartPr>
              <p14:xfrm>
                <a:off x="8351880" y="1415053"/>
                <a:ext cx="73800" cy="167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1934866-BC01-BD42-0E49-1A2952A65A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42880" y="1406053"/>
                  <a:ext cx="914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4199C5-023B-31F9-6F83-F4855CD4B275}"/>
                    </a:ext>
                  </a:extLst>
                </p14:cNvPr>
                <p14:cNvContentPartPr/>
                <p14:nvPr/>
              </p14:nvContentPartPr>
              <p14:xfrm>
                <a:off x="8473200" y="1476973"/>
                <a:ext cx="48960" cy="205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4199C5-023B-31F9-6F83-F4855CD4B27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64200" y="1468333"/>
                  <a:ext cx="666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EE772F0-8678-667A-445A-4B9A9D038A15}"/>
                    </a:ext>
                  </a:extLst>
                </p14:cNvPr>
                <p14:cNvContentPartPr/>
                <p14:nvPr/>
              </p14:nvContentPartPr>
              <p14:xfrm>
                <a:off x="5735040" y="1418653"/>
                <a:ext cx="110160" cy="156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EE772F0-8678-667A-445A-4B9A9D038A1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26400" y="1410013"/>
                  <a:ext cx="127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8CB19E6-5253-C86A-F597-E098D77F9382}"/>
                    </a:ext>
                  </a:extLst>
                </p14:cNvPr>
                <p14:cNvContentPartPr/>
                <p14:nvPr/>
              </p14:nvContentPartPr>
              <p14:xfrm>
                <a:off x="5760960" y="1505773"/>
                <a:ext cx="94320" cy="15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8CB19E6-5253-C86A-F597-E098D77F938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51960" y="1497133"/>
                  <a:ext cx="111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8A15E7E-AC9C-1D74-385D-708B112E861A}"/>
                    </a:ext>
                  </a:extLst>
                </p14:cNvPr>
                <p14:cNvContentPartPr/>
                <p14:nvPr/>
              </p14:nvContentPartPr>
              <p14:xfrm>
                <a:off x="5861760" y="1427653"/>
                <a:ext cx="64800" cy="158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8A15E7E-AC9C-1D74-385D-708B112E861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53120" y="1418653"/>
                  <a:ext cx="82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D2617D4-4CFE-68D0-9A7E-DE89E1F5B62D}"/>
                    </a:ext>
                  </a:extLst>
                </p14:cNvPr>
                <p14:cNvContentPartPr/>
                <p14:nvPr/>
              </p14:nvContentPartPr>
              <p14:xfrm>
                <a:off x="5989560" y="1453573"/>
                <a:ext cx="238320" cy="311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D2617D4-4CFE-68D0-9A7E-DE89E1F5B62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80920" y="1444573"/>
                  <a:ext cx="255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217785-7021-CB5A-EB4E-F9253E0BDB7A}"/>
                    </a:ext>
                  </a:extLst>
                </p14:cNvPr>
                <p14:cNvContentPartPr/>
                <p14:nvPr/>
              </p14:nvContentPartPr>
              <p14:xfrm>
                <a:off x="6154800" y="1508653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217785-7021-CB5A-EB4E-F9253E0BDB7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46160" y="15000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E513BF-3648-F26D-F73F-417D12F6A908}"/>
                    </a:ext>
                  </a:extLst>
                </p14:cNvPr>
                <p14:cNvContentPartPr/>
                <p14:nvPr/>
              </p14:nvContentPartPr>
              <p14:xfrm>
                <a:off x="6412920" y="1578493"/>
                <a:ext cx="168120" cy="123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E513BF-3648-F26D-F73F-417D12F6A9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03920" y="1569493"/>
                  <a:ext cx="185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A240A7-489F-F659-AA99-020A6C6CBFEF}"/>
                    </a:ext>
                  </a:extLst>
                </p14:cNvPr>
                <p14:cNvContentPartPr/>
                <p14:nvPr/>
              </p14:nvContentPartPr>
              <p14:xfrm>
                <a:off x="6642240" y="1646893"/>
                <a:ext cx="54720" cy="74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A240A7-489F-F659-AA99-020A6C6CBFE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33600" y="1637893"/>
                  <a:ext cx="72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B116DE5-13CB-CB78-925C-879734A3FD34}"/>
                    </a:ext>
                  </a:extLst>
                </p14:cNvPr>
                <p14:cNvContentPartPr/>
                <p14:nvPr/>
              </p14:nvContentPartPr>
              <p14:xfrm>
                <a:off x="6753840" y="1544293"/>
                <a:ext cx="32760" cy="152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B116DE5-13CB-CB78-925C-879734A3FD3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44840" y="1535653"/>
                  <a:ext cx="50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10C55AC-5044-2103-9223-EC709FD2E67E}"/>
                    </a:ext>
                  </a:extLst>
                </p14:cNvPr>
                <p14:cNvContentPartPr/>
                <p14:nvPr/>
              </p14:nvContentPartPr>
              <p14:xfrm>
                <a:off x="6833040" y="1558333"/>
                <a:ext cx="86760" cy="156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10C55AC-5044-2103-9223-EC709FD2E6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24040" y="1549333"/>
                  <a:ext cx="104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91E534-9F64-276C-1233-C19D1576C236}"/>
                    </a:ext>
                  </a:extLst>
                </p14:cNvPr>
                <p14:cNvContentPartPr/>
                <p14:nvPr/>
              </p14:nvContentPartPr>
              <p14:xfrm>
                <a:off x="6949320" y="1644373"/>
                <a:ext cx="18360" cy="129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91E534-9F64-276C-1233-C19D1576C2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40680" y="1635733"/>
                  <a:ext cx="36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4A6D87-AE5B-E87A-EDF7-4C89BE5B7C56}"/>
                    </a:ext>
                  </a:extLst>
                </p14:cNvPr>
                <p14:cNvContentPartPr/>
                <p14:nvPr/>
              </p14:nvContentPartPr>
              <p14:xfrm>
                <a:off x="7014480" y="1640773"/>
                <a:ext cx="138960" cy="166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4A6D87-AE5B-E87A-EDF7-4C89BE5B7C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05480" y="1631773"/>
                  <a:ext cx="156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442E311-6AA7-CBAF-63B7-4ABBBB1D5CC4}"/>
                    </a:ext>
                  </a:extLst>
                </p14:cNvPr>
                <p14:cNvContentPartPr/>
                <p14:nvPr/>
              </p14:nvContentPartPr>
              <p14:xfrm>
                <a:off x="7205280" y="1750573"/>
                <a:ext cx="83520" cy="91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442E311-6AA7-CBAF-63B7-4ABBBB1D5CC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96280" y="1741933"/>
                  <a:ext cx="101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3792" name="Ink 33791">
                  <a:extLst>
                    <a:ext uri="{FF2B5EF4-FFF2-40B4-BE49-F238E27FC236}">
                      <a16:creationId xmlns:a16="http://schemas.microsoft.com/office/drawing/2014/main" id="{F8FF9091-C8BD-35D9-93B7-ACD806C2D4EB}"/>
                    </a:ext>
                  </a:extLst>
                </p14:cNvPr>
                <p14:cNvContentPartPr/>
                <p14:nvPr/>
              </p14:nvContentPartPr>
              <p14:xfrm>
                <a:off x="7395360" y="1734373"/>
                <a:ext cx="68040" cy="64440"/>
              </p14:xfrm>
            </p:contentPart>
          </mc:Choice>
          <mc:Fallback>
            <p:pic>
              <p:nvPicPr>
                <p:cNvPr id="33792" name="Ink 33791">
                  <a:extLst>
                    <a:ext uri="{FF2B5EF4-FFF2-40B4-BE49-F238E27FC236}">
                      <a16:creationId xmlns:a16="http://schemas.microsoft.com/office/drawing/2014/main" id="{F8FF9091-C8BD-35D9-93B7-ACD806C2D4E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86720" y="1725373"/>
                  <a:ext cx="85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3793" name="Ink 33792">
                  <a:extLst>
                    <a:ext uri="{FF2B5EF4-FFF2-40B4-BE49-F238E27FC236}">
                      <a16:creationId xmlns:a16="http://schemas.microsoft.com/office/drawing/2014/main" id="{13B8F62C-95F4-FB75-2016-FAF978EFD9D4}"/>
                    </a:ext>
                  </a:extLst>
                </p14:cNvPr>
                <p14:cNvContentPartPr/>
                <p14:nvPr/>
              </p14:nvContentPartPr>
              <p14:xfrm>
                <a:off x="7530360" y="1660213"/>
                <a:ext cx="103680" cy="216720"/>
              </p14:xfrm>
            </p:contentPart>
          </mc:Choice>
          <mc:Fallback>
            <p:pic>
              <p:nvPicPr>
                <p:cNvPr id="33793" name="Ink 33792">
                  <a:extLst>
                    <a:ext uri="{FF2B5EF4-FFF2-40B4-BE49-F238E27FC236}">
                      <a16:creationId xmlns:a16="http://schemas.microsoft.com/office/drawing/2014/main" id="{13B8F62C-95F4-FB75-2016-FAF978EFD9D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21360" y="1651213"/>
                  <a:ext cx="121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33794" name="Ink 33793">
                  <a:extLst>
                    <a:ext uri="{FF2B5EF4-FFF2-40B4-BE49-F238E27FC236}">
                      <a16:creationId xmlns:a16="http://schemas.microsoft.com/office/drawing/2014/main" id="{B8DD0B6F-9358-B171-C68C-7A7A05A52A60}"/>
                    </a:ext>
                  </a:extLst>
                </p14:cNvPr>
                <p14:cNvContentPartPr/>
                <p14:nvPr/>
              </p14:nvContentPartPr>
              <p14:xfrm>
                <a:off x="7568520" y="1838053"/>
                <a:ext cx="79920" cy="39600"/>
              </p14:xfrm>
            </p:contentPart>
          </mc:Choice>
          <mc:Fallback>
            <p:pic>
              <p:nvPicPr>
                <p:cNvPr id="33794" name="Ink 33793">
                  <a:extLst>
                    <a:ext uri="{FF2B5EF4-FFF2-40B4-BE49-F238E27FC236}">
                      <a16:creationId xmlns:a16="http://schemas.microsoft.com/office/drawing/2014/main" id="{B8DD0B6F-9358-B171-C68C-7A7A05A52A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59880" y="1829413"/>
                  <a:ext cx="97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33796" name="Ink 33795">
                  <a:extLst>
                    <a:ext uri="{FF2B5EF4-FFF2-40B4-BE49-F238E27FC236}">
                      <a16:creationId xmlns:a16="http://schemas.microsoft.com/office/drawing/2014/main" id="{1D982DF5-ED44-D832-AE2B-8A86A97C6089}"/>
                    </a:ext>
                  </a:extLst>
                </p14:cNvPr>
                <p14:cNvContentPartPr/>
                <p14:nvPr/>
              </p14:nvContentPartPr>
              <p14:xfrm>
                <a:off x="7823040" y="1740133"/>
                <a:ext cx="15480" cy="127080"/>
              </p14:xfrm>
            </p:contentPart>
          </mc:Choice>
          <mc:Fallback>
            <p:pic>
              <p:nvPicPr>
                <p:cNvPr id="33796" name="Ink 33795">
                  <a:extLst>
                    <a:ext uri="{FF2B5EF4-FFF2-40B4-BE49-F238E27FC236}">
                      <a16:creationId xmlns:a16="http://schemas.microsoft.com/office/drawing/2014/main" id="{1D982DF5-ED44-D832-AE2B-8A86A97C60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14040" y="1731493"/>
                  <a:ext cx="33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33797" name="Ink 33796">
                  <a:extLst>
                    <a:ext uri="{FF2B5EF4-FFF2-40B4-BE49-F238E27FC236}">
                      <a16:creationId xmlns:a16="http://schemas.microsoft.com/office/drawing/2014/main" id="{72508942-658B-AA18-B294-F56C99B30CF2}"/>
                    </a:ext>
                  </a:extLst>
                </p14:cNvPr>
                <p14:cNvContentPartPr/>
                <p14:nvPr/>
              </p14:nvContentPartPr>
              <p14:xfrm>
                <a:off x="7869840" y="1725013"/>
                <a:ext cx="146880" cy="229320"/>
              </p14:xfrm>
            </p:contentPart>
          </mc:Choice>
          <mc:Fallback>
            <p:pic>
              <p:nvPicPr>
                <p:cNvPr id="33797" name="Ink 33796">
                  <a:extLst>
                    <a:ext uri="{FF2B5EF4-FFF2-40B4-BE49-F238E27FC236}">
                      <a16:creationId xmlns:a16="http://schemas.microsoft.com/office/drawing/2014/main" id="{72508942-658B-AA18-B294-F56C99B30CF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860840" y="1716373"/>
                  <a:ext cx="164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33798" name="Ink 33797">
                  <a:extLst>
                    <a:ext uri="{FF2B5EF4-FFF2-40B4-BE49-F238E27FC236}">
                      <a16:creationId xmlns:a16="http://schemas.microsoft.com/office/drawing/2014/main" id="{F4C905B1-0EC5-A781-379C-9608C42510D3}"/>
                    </a:ext>
                  </a:extLst>
                </p14:cNvPr>
                <p14:cNvContentPartPr/>
                <p14:nvPr/>
              </p14:nvContentPartPr>
              <p14:xfrm>
                <a:off x="8036160" y="1818973"/>
                <a:ext cx="360" cy="360"/>
              </p14:xfrm>
            </p:contentPart>
          </mc:Choice>
          <mc:Fallback>
            <p:pic>
              <p:nvPicPr>
                <p:cNvPr id="33798" name="Ink 33797">
                  <a:extLst>
                    <a:ext uri="{FF2B5EF4-FFF2-40B4-BE49-F238E27FC236}">
                      <a16:creationId xmlns:a16="http://schemas.microsoft.com/office/drawing/2014/main" id="{F4C905B1-0EC5-A781-379C-9608C42510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27160" y="18099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3802" name="Ink 33801">
                  <a:extLst>
                    <a:ext uri="{FF2B5EF4-FFF2-40B4-BE49-F238E27FC236}">
                      <a16:creationId xmlns:a16="http://schemas.microsoft.com/office/drawing/2014/main" id="{0DF3EE06-73A1-4471-E858-32A64459E461}"/>
                    </a:ext>
                  </a:extLst>
                </p14:cNvPr>
                <p14:cNvContentPartPr/>
                <p14:nvPr/>
              </p14:nvContentPartPr>
              <p14:xfrm>
                <a:off x="8242080" y="1770373"/>
                <a:ext cx="45360" cy="228240"/>
              </p14:xfrm>
            </p:contentPart>
          </mc:Choice>
          <mc:Fallback>
            <p:pic>
              <p:nvPicPr>
                <p:cNvPr id="33802" name="Ink 33801">
                  <a:extLst>
                    <a:ext uri="{FF2B5EF4-FFF2-40B4-BE49-F238E27FC236}">
                      <a16:creationId xmlns:a16="http://schemas.microsoft.com/office/drawing/2014/main" id="{0DF3EE06-73A1-4471-E858-32A64459E46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33440" y="1761733"/>
                  <a:ext cx="63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3803" name="Ink 33802">
                  <a:extLst>
                    <a:ext uri="{FF2B5EF4-FFF2-40B4-BE49-F238E27FC236}">
                      <a16:creationId xmlns:a16="http://schemas.microsoft.com/office/drawing/2014/main" id="{B2806683-8795-63FC-DC57-C0B86C114A69}"/>
                    </a:ext>
                  </a:extLst>
                </p14:cNvPr>
                <p14:cNvContentPartPr/>
                <p14:nvPr/>
              </p14:nvContentPartPr>
              <p14:xfrm>
                <a:off x="8270160" y="1911853"/>
                <a:ext cx="89280" cy="21600"/>
              </p14:xfrm>
            </p:contentPart>
          </mc:Choice>
          <mc:Fallback>
            <p:pic>
              <p:nvPicPr>
                <p:cNvPr id="33803" name="Ink 33802">
                  <a:extLst>
                    <a:ext uri="{FF2B5EF4-FFF2-40B4-BE49-F238E27FC236}">
                      <a16:creationId xmlns:a16="http://schemas.microsoft.com/office/drawing/2014/main" id="{B2806683-8795-63FC-DC57-C0B86C114A6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261160" y="1903213"/>
                  <a:ext cx="1069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3804" name="Ink 33803">
                  <a:extLst>
                    <a:ext uri="{FF2B5EF4-FFF2-40B4-BE49-F238E27FC236}">
                      <a16:creationId xmlns:a16="http://schemas.microsoft.com/office/drawing/2014/main" id="{B97C3BA2-09C2-FE6D-4F0A-FFDB737D6530}"/>
                    </a:ext>
                  </a:extLst>
                </p14:cNvPr>
                <p14:cNvContentPartPr/>
                <p14:nvPr/>
              </p14:nvContentPartPr>
              <p14:xfrm>
                <a:off x="8377080" y="1937773"/>
                <a:ext cx="80280" cy="77400"/>
              </p14:xfrm>
            </p:contentPart>
          </mc:Choice>
          <mc:Fallback>
            <p:pic>
              <p:nvPicPr>
                <p:cNvPr id="33804" name="Ink 33803">
                  <a:extLst>
                    <a:ext uri="{FF2B5EF4-FFF2-40B4-BE49-F238E27FC236}">
                      <a16:creationId xmlns:a16="http://schemas.microsoft.com/office/drawing/2014/main" id="{B97C3BA2-09C2-FE6D-4F0A-FFDB737D653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68440" y="1929133"/>
                  <a:ext cx="97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3805" name="Ink 33804">
                  <a:extLst>
                    <a:ext uri="{FF2B5EF4-FFF2-40B4-BE49-F238E27FC236}">
                      <a16:creationId xmlns:a16="http://schemas.microsoft.com/office/drawing/2014/main" id="{F963F885-D1F9-3407-2071-6D09FD6D98F5}"/>
                    </a:ext>
                  </a:extLst>
                </p14:cNvPr>
                <p14:cNvContentPartPr/>
                <p14:nvPr/>
              </p14:nvContentPartPr>
              <p14:xfrm>
                <a:off x="8622960" y="1844173"/>
                <a:ext cx="27720" cy="163080"/>
              </p14:xfrm>
            </p:contentPart>
          </mc:Choice>
          <mc:Fallback>
            <p:pic>
              <p:nvPicPr>
                <p:cNvPr id="33805" name="Ink 33804">
                  <a:extLst>
                    <a:ext uri="{FF2B5EF4-FFF2-40B4-BE49-F238E27FC236}">
                      <a16:creationId xmlns:a16="http://schemas.microsoft.com/office/drawing/2014/main" id="{F963F885-D1F9-3407-2071-6D09FD6D98F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14320" y="1835173"/>
                  <a:ext cx="45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3806" name="Ink 33805">
                  <a:extLst>
                    <a:ext uri="{FF2B5EF4-FFF2-40B4-BE49-F238E27FC236}">
                      <a16:creationId xmlns:a16="http://schemas.microsoft.com/office/drawing/2014/main" id="{E8AD9902-4CED-B1D1-A45F-EE024FF422D2}"/>
                    </a:ext>
                  </a:extLst>
                </p14:cNvPr>
                <p14:cNvContentPartPr/>
                <p14:nvPr/>
              </p14:nvContentPartPr>
              <p14:xfrm>
                <a:off x="8673360" y="1855693"/>
                <a:ext cx="77400" cy="191520"/>
              </p14:xfrm>
            </p:contentPart>
          </mc:Choice>
          <mc:Fallback>
            <p:pic>
              <p:nvPicPr>
                <p:cNvPr id="33806" name="Ink 33805">
                  <a:extLst>
                    <a:ext uri="{FF2B5EF4-FFF2-40B4-BE49-F238E27FC236}">
                      <a16:creationId xmlns:a16="http://schemas.microsoft.com/office/drawing/2014/main" id="{E8AD9902-4CED-B1D1-A45F-EE024FF422D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64720" y="1847053"/>
                  <a:ext cx="95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3807" name="Ink 33806">
                  <a:extLst>
                    <a:ext uri="{FF2B5EF4-FFF2-40B4-BE49-F238E27FC236}">
                      <a16:creationId xmlns:a16="http://schemas.microsoft.com/office/drawing/2014/main" id="{C8C2DB41-7953-9D63-7B9B-CA64D06475D3}"/>
                    </a:ext>
                  </a:extLst>
                </p14:cNvPr>
                <p14:cNvContentPartPr/>
                <p14:nvPr/>
              </p14:nvContentPartPr>
              <p14:xfrm>
                <a:off x="8764080" y="2021653"/>
                <a:ext cx="65880" cy="188280"/>
              </p14:xfrm>
            </p:contentPart>
          </mc:Choice>
          <mc:Fallback>
            <p:pic>
              <p:nvPicPr>
                <p:cNvPr id="33807" name="Ink 33806">
                  <a:extLst>
                    <a:ext uri="{FF2B5EF4-FFF2-40B4-BE49-F238E27FC236}">
                      <a16:creationId xmlns:a16="http://schemas.microsoft.com/office/drawing/2014/main" id="{C8C2DB41-7953-9D63-7B9B-CA64D06475D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55080" y="2013013"/>
                  <a:ext cx="83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3808" name="Ink 33807">
                  <a:extLst>
                    <a:ext uri="{FF2B5EF4-FFF2-40B4-BE49-F238E27FC236}">
                      <a16:creationId xmlns:a16="http://schemas.microsoft.com/office/drawing/2014/main" id="{5AF05811-7A88-D07E-F718-25E9EEC0E7A3}"/>
                    </a:ext>
                  </a:extLst>
                </p14:cNvPr>
                <p14:cNvContentPartPr/>
                <p14:nvPr/>
              </p14:nvContentPartPr>
              <p14:xfrm>
                <a:off x="8825640" y="1929853"/>
                <a:ext cx="360" cy="360"/>
              </p14:xfrm>
            </p:contentPart>
          </mc:Choice>
          <mc:Fallback>
            <p:pic>
              <p:nvPicPr>
                <p:cNvPr id="33808" name="Ink 33807">
                  <a:extLst>
                    <a:ext uri="{FF2B5EF4-FFF2-40B4-BE49-F238E27FC236}">
                      <a16:creationId xmlns:a16="http://schemas.microsoft.com/office/drawing/2014/main" id="{5AF05811-7A88-D07E-F718-25E9EEC0E7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17000" y="19212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3809" name="Ink 33808">
                  <a:extLst>
                    <a:ext uri="{FF2B5EF4-FFF2-40B4-BE49-F238E27FC236}">
                      <a16:creationId xmlns:a16="http://schemas.microsoft.com/office/drawing/2014/main" id="{97357450-34A8-0FA4-80CD-A83476651041}"/>
                    </a:ext>
                  </a:extLst>
                </p14:cNvPr>
                <p14:cNvContentPartPr/>
                <p14:nvPr/>
              </p14:nvContentPartPr>
              <p14:xfrm>
                <a:off x="6034200" y="1820773"/>
                <a:ext cx="1688760" cy="228600"/>
              </p14:xfrm>
            </p:contentPart>
          </mc:Choice>
          <mc:Fallback>
            <p:pic>
              <p:nvPicPr>
                <p:cNvPr id="33809" name="Ink 33808">
                  <a:extLst>
                    <a:ext uri="{FF2B5EF4-FFF2-40B4-BE49-F238E27FC236}">
                      <a16:creationId xmlns:a16="http://schemas.microsoft.com/office/drawing/2014/main" id="{97357450-34A8-0FA4-80CD-A834766510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25560" y="1811773"/>
                  <a:ext cx="1706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3811" name="Ink 33810">
                  <a:extLst>
                    <a:ext uri="{FF2B5EF4-FFF2-40B4-BE49-F238E27FC236}">
                      <a16:creationId xmlns:a16="http://schemas.microsoft.com/office/drawing/2014/main" id="{CEC70FCC-4FB4-E0A5-8BDA-8B325128D368}"/>
                    </a:ext>
                  </a:extLst>
                </p14:cNvPr>
                <p14:cNvContentPartPr/>
                <p14:nvPr/>
              </p14:nvContentPartPr>
              <p14:xfrm>
                <a:off x="6179280" y="2013013"/>
                <a:ext cx="14760" cy="129600"/>
              </p14:xfrm>
            </p:contentPart>
          </mc:Choice>
          <mc:Fallback>
            <p:pic>
              <p:nvPicPr>
                <p:cNvPr id="33811" name="Ink 33810">
                  <a:extLst>
                    <a:ext uri="{FF2B5EF4-FFF2-40B4-BE49-F238E27FC236}">
                      <a16:creationId xmlns:a16="http://schemas.microsoft.com/office/drawing/2014/main" id="{CEC70FCC-4FB4-E0A5-8BDA-8B325128D3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70640" y="2004373"/>
                  <a:ext cx="32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3812" name="Ink 33811">
                  <a:extLst>
                    <a:ext uri="{FF2B5EF4-FFF2-40B4-BE49-F238E27FC236}">
                      <a16:creationId xmlns:a16="http://schemas.microsoft.com/office/drawing/2014/main" id="{C142ADB0-81A7-1AA1-A5B9-1A3B9F897370}"/>
                    </a:ext>
                  </a:extLst>
                </p14:cNvPr>
                <p14:cNvContentPartPr/>
                <p14:nvPr/>
              </p14:nvContentPartPr>
              <p14:xfrm>
                <a:off x="6191520" y="1970173"/>
                <a:ext cx="109800" cy="190440"/>
              </p14:xfrm>
            </p:contentPart>
          </mc:Choice>
          <mc:Fallback>
            <p:pic>
              <p:nvPicPr>
                <p:cNvPr id="33812" name="Ink 33811">
                  <a:extLst>
                    <a:ext uri="{FF2B5EF4-FFF2-40B4-BE49-F238E27FC236}">
                      <a16:creationId xmlns:a16="http://schemas.microsoft.com/office/drawing/2014/main" id="{C142ADB0-81A7-1AA1-A5B9-1A3B9F89737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82520" y="1961173"/>
                  <a:ext cx="127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3813" name="Ink 33812">
                  <a:extLst>
                    <a:ext uri="{FF2B5EF4-FFF2-40B4-BE49-F238E27FC236}">
                      <a16:creationId xmlns:a16="http://schemas.microsoft.com/office/drawing/2014/main" id="{BE986924-9D55-CAD7-F5D3-B76294DA5B90}"/>
                    </a:ext>
                  </a:extLst>
                </p14:cNvPr>
                <p14:cNvContentPartPr/>
                <p14:nvPr/>
              </p14:nvContentPartPr>
              <p14:xfrm>
                <a:off x="6387000" y="2059453"/>
                <a:ext cx="9720" cy="154080"/>
              </p14:xfrm>
            </p:contentPart>
          </mc:Choice>
          <mc:Fallback>
            <p:pic>
              <p:nvPicPr>
                <p:cNvPr id="33813" name="Ink 33812">
                  <a:extLst>
                    <a:ext uri="{FF2B5EF4-FFF2-40B4-BE49-F238E27FC236}">
                      <a16:creationId xmlns:a16="http://schemas.microsoft.com/office/drawing/2014/main" id="{BE986924-9D55-CAD7-F5D3-B76294DA5B9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78000" y="2050813"/>
                  <a:ext cx="27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3814" name="Ink 33813">
                  <a:extLst>
                    <a:ext uri="{FF2B5EF4-FFF2-40B4-BE49-F238E27FC236}">
                      <a16:creationId xmlns:a16="http://schemas.microsoft.com/office/drawing/2014/main" id="{6EA93DAB-AE0B-8BA4-11C6-75C5F221BD49}"/>
                    </a:ext>
                  </a:extLst>
                </p14:cNvPr>
                <p14:cNvContentPartPr/>
                <p14:nvPr/>
              </p14:nvContentPartPr>
              <p14:xfrm>
                <a:off x="5973000" y="1976653"/>
                <a:ext cx="28440" cy="157320"/>
              </p14:xfrm>
            </p:contentPart>
          </mc:Choice>
          <mc:Fallback>
            <p:pic>
              <p:nvPicPr>
                <p:cNvPr id="33814" name="Ink 33813">
                  <a:extLst>
                    <a:ext uri="{FF2B5EF4-FFF2-40B4-BE49-F238E27FC236}">
                      <a16:creationId xmlns:a16="http://schemas.microsoft.com/office/drawing/2014/main" id="{6EA93DAB-AE0B-8BA4-11C6-75C5F221BD4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64000" y="1968013"/>
                  <a:ext cx="46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3815" name="Ink 33814">
                  <a:extLst>
                    <a:ext uri="{FF2B5EF4-FFF2-40B4-BE49-F238E27FC236}">
                      <a16:creationId xmlns:a16="http://schemas.microsoft.com/office/drawing/2014/main" id="{3B2D437E-C37E-8464-995B-D00EA0105AC2}"/>
                    </a:ext>
                  </a:extLst>
                </p14:cNvPr>
                <p14:cNvContentPartPr/>
                <p14:nvPr/>
              </p14:nvContentPartPr>
              <p14:xfrm>
                <a:off x="6056880" y="2026693"/>
                <a:ext cx="51480" cy="105480"/>
              </p14:xfrm>
            </p:contentPart>
          </mc:Choice>
          <mc:Fallback>
            <p:pic>
              <p:nvPicPr>
                <p:cNvPr id="33815" name="Ink 33814">
                  <a:extLst>
                    <a:ext uri="{FF2B5EF4-FFF2-40B4-BE49-F238E27FC236}">
                      <a16:creationId xmlns:a16="http://schemas.microsoft.com/office/drawing/2014/main" id="{3B2D437E-C37E-8464-995B-D00EA0105AC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48240" y="2017693"/>
                  <a:ext cx="69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3816" name="Ink 33815">
                  <a:extLst>
                    <a:ext uri="{FF2B5EF4-FFF2-40B4-BE49-F238E27FC236}">
                      <a16:creationId xmlns:a16="http://schemas.microsoft.com/office/drawing/2014/main" id="{CFEBBE14-2257-1FA5-CCD3-7283EF70A26B}"/>
                    </a:ext>
                  </a:extLst>
                </p14:cNvPr>
                <p14:cNvContentPartPr/>
                <p14:nvPr/>
              </p14:nvContentPartPr>
              <p14:xfrm>
                <a:off x="6087480" y="2098693"/>
                <a:ext cx="43200" cy="55440"/>
              </p14:xfrm>
            </p:contentPart>
          </mc:Choice>
          <mc:Fallback>
            <p:pic>
              <p:nvPicPr>
                <p:cNvPr id="33816" name="Ink 33815">
                  <a:extLst>
                    <a:ext uri="{FF2B5EF4-FFF2-40B4-BE49-F238E27FC236}">
                      <a16:creationId xmlns:a16="http://schemas.microsoft.com/office/drawing/2014/main" id="{CFEBBE14-2257-1FA5-CCD3-7283EF70A26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078480" y="2089693"/>
                  <a:ext cx="60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3817" name="Ink 33816">
                  <a:extLst>
                    <a:ext uri="{FF2B5EF4-FFF2-40B4-BE49-F238E27FC236}">
                      <a16:creationId xmlns:a16="http://schemas.microsoft.com/office/drawing/2014/main" id="{CF0E7BD7-3D07-BA5A-6B7E-6A3051A6CAF1}"/>
                    </a:ext>
                  </a:extLst>
                </p14:cNvPr>
                <p14:cNvContentPartPr/>
                <p14:nvPr/>
              </p14:nvContentPartPr>
              <p14:xfrm>
                <a:off x="6683280" y="2172493"/>
                <a:ext cx="167400" cy="36000"/>
              </p14:xfrm>
            </p:contentPart>
          </mc:Choice>
          <mc:Fallback>
            <p:pic>
              <p:nvPicPr>
                <p:cNvPr id="33817" name="Ink 33816">
                  <a:extLst>
                    <a:ext uri="{FF2B5EF4-FFF2-40B4-BE49-F238E27FC236}">
                      <a16:creationId xmlns:a16="http://schemas.microsoft.com/office/drawing/2014/main" id="{CF0E7BD7-3D07-BA5A-6B7E-6A3051A6CAF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74640" y="2163853"/>
                  <a:ext cx="185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3818" name="Ink 33817">
                  <a:extLst>
                    <a:ext uri="{FF2B5EF4-FFF2-40B4-BE49-F238E27FC236}">
                      <a16:creationId xmlns:a16="http://schemas.microsoft.com/office/drawing/2014/main" id="{6A502013-7180-1228-ED8E-9DFCC2A94278}"/>
                    </a:ext>
                  </a:extLst>
                </p14:cNvPr>
                <p14:cNvContentPartPr/>
                <p14:nvPr/>
              </p14:nvContentPartPr>
              <p14:xfrm>
                <a:off x="6783360" y="2164213"/>
                <a:ext cx="28440" cy="106200"/>
              </p14:xfrm>
            </p:contentPart>
          </mc:Choice>
          <mc:Fallback>
            <p:pic>
              <p:nvPicPr>
                <p:cNvPr id="33818" name="Ink 33817">
                  <a:extLst>
                    <a:ext uri="{FF2B5EF4-FFF2-40B4-BE49-F238E27FC236}">
                      <a16:creationId xmlns:a16="http://schemas.microsoft.com/office/drawing/2014/main" id="{6A502013-7180-1228-ED8E-9DFCC2A9427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74360" y="2155573"/>
                  <a:ext cx="46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3819" name="Ink 33818">
                  <a:extLst>
                    <a:ext uri="{FF2B5EF4-FFF2-40B4-BE49-F238E27FC236}">
                      <a16:creationId xmlns:a16="http://schemas.microsoft.com/office/drawing/2014/main" id="{76A58C71-D2BE-AD88-D382-D0601CA52E10}"/>
                    </a:ext>
                  </a:extLst>
                </p14:cNvPr>
                <p14:cNvContentPartPr/>
                <p14:nvPr/>
              </p14:nvContentPartPr>
              <p14:xfrm>
                <a:off x="6980640" y="2137573"/>
                <a:ext cx="141120" cy="162360"/>
              </p14:xfrm>
            </p:contentPart>
          </mc:Choice>
          <mc:Fallback>
            <p:pic>
              <p:nvPicPr>
                <p:cNvPr id="33819" name="Ink 33818">
                  <a:extLst>
                    <a:ext uri="{FF2B5EF4-FFF2-40B4-BE49-F238E27FC236}">
                      <a16:creationId xmlns:a16="http://schemas.microsoft.com/office/drawing/2014/main" id="{76A58C71-D2BE-AD88-D382-D0601CA52E1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71640" y="2128573"/>
                  <a:ext cx="158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3820" name="Ink 33819">
                  <a:extLst>
                    <a:ext uri="{FF2B5EF4-FFF2-40B4-BE49-F238E27FC236}">
                      <a16:creationId xmlns:a16="http://schemas.microsoft.com/office/drawing/2014/main" id="{D18D131D-8A88-4275-C448-7626D279544F}"/>
                    </a:ext>
                  </a:extLst>
                </p14:cNvPr>
                <p14:cNvContentPartPr/>
                <p14:nvPr/>
              </p14:nvContentPartPr>
              <p14:xfrm>
                <a:off x="7164960" y="2209933"/>
                <a:ext cx="110880" cy="318600"/>
              </p14:xfrm>
            </p:contentPart>
          </mc:Choice>
          <mc:Fallback>
            <p:pic>
              <p:nvPicPr>
                <p:cNvPr id="33820" name="Ink 33819">
                  <a:extLst>
                    <a:ext uri="{FF2B5EF4-FFF2-40B4-BE49-F238E27FC236}">
                      <a16:creationId xmlns:a16="http://schemas.microsoft.com/office/drawing/2014/main" id="{D18D131D-8A88-4275-C448-7626D279544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55960" y="2200933"/>
                  <a:ext cx="128520" cy="33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3821" name="Ink 33820">
                <a:extLst>
                  <a:ext uri="{FF2B5EF4-FFF2-40B4-BE49-F238E27FC236}">
                    <a16:creationId xmlns:a16="http://schemas.microsoft.com/office/drawing/2014/main" id="{AD3BE662-1244-453C-0EC9-393A5E2D38D5}"/>
                  </a:ext>
                </a:extLst>
              </p14:cNvPr>
              <p14:cNvContentPartPr/>
              <p14:nvPr/>
            </p14:nvContentPartPr>
            <p14:xfrm>
              <a:off x="5242560" y="689653"/>
              <a:ext cx="159120" cy="962640"/>
            </p14:xfrm>
          </p:contentPart>
        </mc:Choice>
        <mc:Fallback>
          <p:pic>
            <p:nvPicPr>
              <p:cNvPr id="33821" name="Ink 33820">
                <a:extLst>
                  <a:ext uri="{FF2B5EF4-FFF2-40B4-BE49-F238E27FC236}">
                    <a16:creationId xmlns:a16="http://schemas.microsoft.com/office/drawing/2014/main" id="{AD3BE662-1244-453C-0EC9-393A5E2D38D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5233920" y="681013"/>
                <a:ext cx="176760" cy="98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6A46BD-9082-4EDA-9346-A9FD992C21C3}"/>
              </a:ext>
            </a:extLst>
          </p:cNvPr>
          <p:cNvSpPr/>
          <p:nvPr/>
        </p:nvSpPr>
        <p:spPr>
          <a:xfrm>
            <a:off x="628648" y="1135155"/>
            <a:ext cx="8235951" cy="1364931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EB471-D0AD-4051-BE57-91B52B8C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 Reduced Matrix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202174A0-E340-4BE7-930F-AFBC236835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179095"/>
            <a:ext cx="8279493" cy="3453628"/>
          </a:xfrm>
        </p:spPr>
        <p:txBody>
          <a:bodyPr>
            <a:normAutofit/>
          </a:bodyPr>
          <a:lstStyle/>
          <a:p>
            <a:pPr marL="400050" indent="-400050">
              <a:buNone/>
            </a:pPr>
            <a:r>
              <a:rPr lang="en-US" altLang="en-US" sz="1200" b="1" dirty="0">
                <a:solidFill>
                  <a:srgbClr val="0000FF"/>
                </a:solidFill>
              </a:rPr>
              <a:t>A matrix is said to be a reduced matrix if all the following are true:</a:t>
            </a:r>
          </a:p>
          <a:p>
            <a:pPr marL="400050" indent="-400050"/>
            <a:r>
              <a:rPr lang="en-US" altLang="en-US" sz="1200" dirty="0">
                <a:solidFill>
                  <a:schemeClr val="tx2"/>
                </a:solidFill>
              </a:rPr>
              <a:t>All zero-rows at the bottom.</a:t>
            </a:r>
          </a:p>
          <a:p>
            <a:pPr marL="400050" indent="-400050"/>
            <a:r>
              <a:rPr lang="en-US" altLang="en-US" sz="1200" dirty="0">
                <a:solidFill>
                  <a:schemeClr val="tx2"/>
                </a:solidFill>
              </a:rPr>
              <a:t>For each nonzero-row, leading entry is 1 and all other entries in the column of the leading entry are 0. </a:t>
            </a:r>
          </a:p>
          <a:p>
            <a:pPr marL="400050" indent="-400050"/>
            <a:r>
              <a:rPr lang="en-US" altLang="en-US" sz="1200" dirty="0">
                <a:solidFill>
                  <a:schemeClr val="tx2"/>
                </a:solidFill>
              </a:rPr>
              <a:t>Leading entry in each row is to the right of the leading entry in any row above it.</a:t>
            </a:r>
          </a:p>
          <a:p>
            <a:pPr marL="400050" indent="-400050"/>
            <a:endParaRPr lang="en-US" altLang="en-US" sz="1200" dirty="0">
              <a:solidFill>
                <a:schemeClr val="tx1"/>
              </a:solidFill>
            </a:endParaRPr>
          </a:p>
          <a:p>
            <a:pPr marL="400050" indent="-400050"/>
            <a:endParaRPr lang="en-US" alt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en-US" sz="1200" b="1" dirty="0">
                <a:solidFill>
                  <a:srgbClr val="0000FF"/>
                </a:solidFill>
              </a:rPr>
              <a:t>Remark: </a:t>
            </a:r>
          </a:p>
          <a:p>
            <a:pPr marL="400050" indent="-400050"/>
            <a:r>
              <a:rPr lang="en-US" altLang="en-US" sz="1200" dirty="0">
                <a:solidFill>
                  <a:schemeClr val="tx2"/>
                </a:solidFill>
              </a:rPr>
              <a:t>A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r>
              <a:rPr lang="en-US" altLang="en-US" sz="1200" b="1" dirty="0">
                <a:solidFill>
                  <a:srgbClr val="0000FF"/>
                </a:solidFill>
              </a:rPr>
              <a:t>leading entry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r>
              <a:rPr lang="en-US" altLang="en-US" sz="1200" dirty="0">
                <a:solidFill>
                  <a:schemeClr val="tx2"/>
                </a:solidFill>
              </a:rPr>
              <a:t>is the first nonzero entry in a nonzero-row</a:t>
            </a:r>
          </a:p>
          <a:p>
            <a:pPr marL="400050" indent="-400050"/>
            <a:r>
              <a:rPr lang="en-US" altLang="en-US" sz="1200" dirty="0">
                <a:solidFill>
                  <a:schemeClr val="tx2"/>
                </a:solidFill>
              </a:rPr>
              <a:t>Each matrix is </a:t>
            </a:r>
            <a:r>
              <a:rPr lang="en-US" altLang="en-US" sz="1200" b="1" dirty="0">
                <a:solidFill>
                  <a:srgbClr val="006600"/>
                </a:solidFill>
              </a:rPr>
              <a:t>equivalent</a:t>
            </a:r>
            <a:r>
              <a:rPr lang="en-US" altLang="en-US" sz="1200" dirty="0">
                <a:solidFill>
                  <a:schemeClr val="tx1"/>
                </a:solidFill>
              </a:rPr>
              <a:t> to </a:t>
            </a:r>
            <a:r>
              <a:rPr lang="en-US" altLang="en-US" sz="1200" b="1" dirty="0">
                <a:solidFill>
                  <a:srgbClr val="006600"/>
                </a:solidFill>
              </a:rPr>
              <a:t>a unique reduced matrix</a:t>
            </a:r>
            <a:r>
              <a:rPr lang="en-US" altLang="en-US" sz="1200" dirty="0">
                <a:solidFill>
                  <a:schemeClr val="tx1"/>
                </a:solidFill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849" name="Ink 34848">
                <a:extLst>
                  <a:ext uri="{FF2B5EF4-FFF2-40B4-BE49-F238E27FC236}">
                    <a16:creationId xmlns:a16="http://schemas.microsoft.com/office/drawing/2014/main" id="{B7C5D9BE-C86B-4950-A3B0-5AB27C450527}"/>
                  </a:ext>
                </a:extLst>
              </p14:cNvPr>
              <p14:cNvContentPartPr/>
              <p14:nvPr/>
            </p14:nvContentPartPr>
            <p14:xfrm>
              <a:off x="7148790" y="1409510"/>
              <a:ext cx="432360" cy="201600"/>
            </p14:xfrm>
          </p:contentPart>
        </mc:Choice>
        <mc:Fallback xmlns="">
          <p:pic>
            <p:nvPicPr>
              <p:cNvPr id="34849" name="Ink 34848">
                <a:extLst>
                  <a:ext uri="{FF2B5EF4-FFF2-40B4-BE49-F238E27FC236}">
                    <a16:creationId xmlns:a16="http://schemas.microsoft.com/office/drawing/2014/main" id="{B7C5D9BE-C86B-4950-A3B0-5AB27C4505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0157" y="1400870"/>
                <a:ext cx="449985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855" name="Ink 34854">
                <a:extLst>
                  <a:ext uri="{FF2B5EF4-FFF2-40B4-BE49-F238E27FC236}">
                    <a16:creationId xmlns:a16="http://schemas.microsoft.com/office/drawing/2014/main" id="{DDE6C4B5-D578-43FB-92E4-604FE8C027E8}"/>
                  </a:ext>
                </a:extLst>
              </p14:cNvPr>
              <p14:cNvContentPartPr/>
              <p14:nvPr/>
            </p14:nvContentPartPr>
            <p14:xfrm>
              <a:off x="5651550" y="342110"/>
              <a:ext cx="1387440" cy="1208160"/>
            </p14:xfrm>
          </p:contentPart>
        </mc:Choice>
        <mc:Fallback xmlns="">
          <p:pic>
            <p:nvPicPr>
              <p:cNvPr id="34855" name="Ink 34854">
                <a:extLst>
                  <a:ext uri="{FF2B5EF4-FFF2-40B4-BE49-F238E27FC236}">
                    <a16:creationId xmlns:a16="http://schemas.microsoft.com/office/drawing/2014/main" id="{DDE6C4B5-D578-43FB-92E4-604FE8C027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2550" y="333470"/>
                <a:ext cx="1405080" cy="12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870" name="Ink 34869">
                <a:extLst>
                  <a:ext uri="{FF2B5EF4-FFF2-40B4-BE49-F238E27FC236}">
                    <a16:creationId xmlns:a16="http://schemas.microsoft.com/office/drawing/2014/main" id="{385283C9-CC75-44A2-B773-65F60AA8E0FB}"/>
                  </a:ext>
                </a:extLst>
              </p14:cNvPr>
              <p14:cNvContentPartPr/>
              <p14:nvPr/>
            </p14:nvContentPartPr>
            <p14:xfrm>
              <a:off x="7375230" y="322670"/>
              <a:ext cx="72360" cy="301320"/>
            </p14:xfrm>
          </p:contentPart>
        </mc:Choice>
        <mc:Fallback xmlns="">
          <p:pic>
            <p:nvPicPr>
              <p:cNvPr id="34870" name="Ink 34869">
                <a:extLst>
                  <a:ext uri="{FF2B5EF4-FFF2-40B4-BE49-F238E27FC236}">
                    <a16:creationId xmlns:a16="http://schemas.microsoft.com/office/drawing/2014/main" id="{385283C9-CC75-44A2-B773-65F60AA8E0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6590" y="313670"/>
                <a:ext cx="9000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874" name="Ink 34873">
                <a:extLst>
                  <a:ext uri="{FF2B5EF4-FFF2-40B4-BE49-F238E27FC236}">
                    <a16:creationId xmlns:a16="http://schemas.microsoft.com/office/drawing/2014/main" id="{9403A91D-7033-4B73-8625-91FEE55FB672}"/>
                  </a:ext>
                </a:extLst>
              </p14:cNvPr>
              <p14:cNvContentPartPr/>
              <p14:nvPr/>
            </p14:nvContentPartPr>
            <p14:xfrm>
              <a:off x="7511670" y="174710"/>
              <a:ext cx="845640" cy="635760"/>
            </p14:xfrm>
          </p:contentPart>
        </mc:Choice>
        <mc:Fallback xmlns="">
          <p:pic>
            <p:nvPicPr>
              <p:cNvPr id="34874" name="Ink 34873">
                <a:extLst>
                  <a:ext uri="{FF2B5EF4-FFF2-40B4-BE49-F238E27FC236}">
                    <a16:creationId xmlns:a16="http://schemas.microsoft.com/office/drawing/2014/main" id="{9403A91D-7033-4B73-8625-91FEE55FB6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03030" y="166070"/>
                <a:ext cx="86328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877" name="Ink 34876">
                <a:extLst>
                  <a:ext uri="{FF2B5EF4-FFF2-40B4-BE49-F238E27FC236}">
                    <a16:creationId xmlns:a16="http://schemas.microsoft.com/office/drawing/2014/main" id="{01638C29-394C-48E8-B7FC-077031D90835}"/>
                  </a:ext>
                </a:extLst>
              </p14:cNvPr>
              <p14:cNvContentPartPr/>
              <p14:nvPr/>
            </p14:nvContentPartPr>
            <p14:xfrm>
              <a:off x="2228310" y="3545030"/>
              <a:ext cx="459720" cy="32400"/>
            </p14:xfrm>
          </p:contentPart>
        </mc:Choice>
        <mc:Fallback xmlns="">
          <p:pic>
            <p:nvPicPr>
              <p:cNvPr id="34877" name="Ink 34876">
                <a:extLst>
                  <a:ext uri="{FF2B5EF4-FFF2-40B4-BE49-F238E27FC236}">
                    <a16:creationId xmlns:a16="http://schemas.microsoft.com/office/drawing/2014/main" id="{01638C29-394C-48E8-B7FC-077031D908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19310" y="3536030"/>
                <a:ext cx="4773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878" name="Ink 34877">
                <a:extLst>
                  <a:ext uri="{FF2B5EF4-FFF2-40B4-BE49-F238E27FC236}">
                    <a16:creationId xmlns:a16="http://schemas.microsoft.com/office/drawing/2014/main" id="{22BD09DC-AB12-438A-8E72-DBE0F989B37C}"/>
                  </a:ext>
                </a:extLst>
              </p14:cNvPr>
              <p14:cNvContentPartPr/>
              <p14:nvPr/>
            </p14:nvContentPartPr>
            <p14:xfrm>
              <a:off x="1008630" y="1805510"/>
              <a:ext cx="110520" cy="82080"/>
            </p14:xfrm>
          </p:contentPart>
        </mc:Choice>
        <mc:Fallback xmlns="">
          <p:pic>
            <p:nvPicPr>
              <p:cNvPr id="34878" name="Ink 34877">
                <a:extLst>
                  <a:ext uri="{FF2B5EF4-FFF2-40B4-BE49-F238E27FC236}">
                    <a16:creationId xmlns:a16="http://schemas.microsoft.com/office/drawing/2014/main" id="{22BD09DC-AB12-438A-8E72-DBE0F989B3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9630" y="1796510"/>
                <a:ext cx="128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879" name="Ink 34878">
                <a:extLst>
                  <a:ext uri="{FF2B5EF4-FFF2-40B4-BE49-F238E27FC236}">
                    <a16:creationId xmlns:a16="http://schemas.microsoft.com/office/drawing/2014/main" id="{6F62C4DA-AD7E-40CA-9DF7-AC130108295B}"/>
                  </a:ext>
                </a:extLst>
              </p14:cNvPr>
              <p14:cNvContentPartPr/>
              <p14:nvPr/>
            </p14:nvContentPartPr>
            <p14:xfrm>
              <a:off x="996390" y="2057510"/>
              <a:ext cx="94320" cy="61200"/>
            </p14:xfrm>
          </p:contentPart>
        </mc:Choice>
        <mc:Fallback xmlns="">
          <p:pic>
            <p:nvPicPr>
              <p:cNvPr id="34879" name="Ink 34878">
                <a:extLst>
                  <a:ext uri="{FF2B5EF4-FFF2-40B4-BE49-F238E27FC236}">
                    <a16:creationId xmlns:a16="http://schemas.microsoft.com/office/drawing/2014/main" id="{6F62C4DA-AD7E-40CA-9DF7-AC13010829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7390" y="2048510"/>
                <a:ext cx="111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F2E784-3CFE-6C23-4CB5-4F3DF965A85E}"/>
                  </a:ext>
                </a:extLst>
              </p14:cNvPr>
              <p14:cNvContentPartPr/>
              <p14:nvPr/>
            </p14:nvContentPartPr>
            <p14:xfrm>
              <a:off x="1048200" y="1388053"/>
              <a:ext cx="1873800" cy="337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F2E784-3CFE-6C23-4CB5-4F3DF965A85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9560" y="1379413"/>
                <a:ext cx="1891440" cy="35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9FDAA24-C6F0-F365-03E0-D8E4078F4199}"/>
              </a:ext>
            </a:extLst>
          </p:cNvPr>
          <p:cNvGrpSpPr/>
          <p:nvPr/>
        </p:nvGrpSpPr>
        <p:grpSpPr>
          <a:xfrm>
            <a:off x="5928720" y="1090333"/>
            <a:ext cx="491400" cy="157320"/>
            <a:chOff x="5928720" y="1090333"/>
            <a:chExt cx="49140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8833265-EA32-11E4-95B2-BDD0F3A76743}"/>
                    </a:ext>
                  </a:extLst>
                </p14:cNvPr>
                <p14:cNvContentPartPr/>
                <p14:nvPr/>
              </p14:nvContentPartPr>
              <p14:xfrm>
                <a:off x="5928720" y="1159813"/>
                <a:ext cx="478080" cy="87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8833265-EA32-11E4-95B2-BDD0F3A767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0080" y="1150813"/>
                  <a:ext cx="495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5C6A300-6BEB-83BA-E9D8-CEA74B90B37A}"/>
                    </a:ext>
                  </a:extLst>
                </p14:cNvPr>
                <p14:cNvContentPartPr/>
                <p14:nvPr/>
              </p14:nvContentPartPr>
              <p14:xfrm>
                <a:off x="5936640" y="1090333"/>
                <a:ext cx="483480" cy="14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5C6A300-6BEB-83BA-E9D8-CEA74B90B3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28000" y="1081333"/>
                  <a:ext cx="5011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45829E-5C3C-D9FD-CC3A-9274CFE716C3}"/>
              </a:ext>
            </a:extLst>
          </p:cNvPr>
          <p:cNvGrpSpPr/>
          <p:nvPr/>
        </p:nvGrpSpPr>
        <p:grpSpPr>
          <a:xfrm>
            <a:off x="6794520" y="2484253"/>
            <a:ext cx="812160" cy="680040"/>
            <a:chOff x="6794520" y="2484253"/>
            <a:chExt cx="812160" cy="68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65F59B-D4FC-5BB9-2ACE-9EBCCFDDC65E}"/>
                    </a:ext>
                  </a:extLst>
                </p14:cNvPr>
                <p14:cNvContentPartPr/>
                <p14:nvPr/>
              </p14:nvContentPartPr>
              <p14:xfrm>
                <a:off x="6794520" y="2532853"/>
                <a:ext cx="101520" cy="504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65F59B-D4FC-5BB9-2ACE-9EBCCFDDC65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85880" y="2524213"/>
                  <a:ext cx="11916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21E5E8-BB24-68DC-DE13-72DA32347FAF}"/>
                    </a:ext>
                  </a:extLst>
                </p14:cNvPr>
                <p14:cNvContentPartPr/>
                <p14:nvPr/>
              </p14:nvContentPartPr>
              <p14:xfrm>
                <a:off x="7517760" y="2635093"/>
                <a:ext cx="88920" cy="416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21E5E8-BB24-68DC-DE13-72DA32347FA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09120" y="2626453"/>
                  <a:ext cx="1065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43C092-9D7E-4861-472A-4C07E10C70FF}"/>
                    </a:ext>
                  </a:extLst>
                </p14:cNvPr>
                <p14:cNvContentPartPr/>
                <p14:nvPr/>
              </p14:nvContentPartPr>
              <p14:xfrm>
                <a:off x="7409760" y="3000853"/>
                <a:ext cx="36720" cy="46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43C092-9D7E-4861-472A-4C07E10C70F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00760" y="2992213"/>
                  <a:ext cx="54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38A99D-A82E-C301-BC8C-63F5F990C313}"/>
                    </a:ext>
                  </a:extLst>
                </p14:cNvPr>
                <p14:cNvContentPartPr/>
                <p14:nvPr/>
              </p14:nvContentPartPr>
              <p14:xfrm>
                <a:off x="7257120" y="2978173"/>
                <a:ext cx="40320" cy="45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38A99D-A82E-C301-BC8C-63F5F990C3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48480" y="2969173"/>
                  <a:ext cx="57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F25CEC-A844-03DE-AB03-E7725E4B73F6}"/>
                    </a:ext>
                  </a:extLst>
                </p14:cNvPr>
                <p14:cNvContentPartPr/>
                <p14:nvPr/>
              </p14:nvContentPartPr>
              <p14:xfrm>
                <a:off x="7071720" y="2985733"/>
                <a:ext cx="33120" cy="45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F25CEC-A844-03DE-AB03-E7725E4B73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63080" y="2977093"/>
                  <a:ext cx="50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C014A6-1333-1920-047C-3B2952FF1C89}"/>
                    </a:ext>
                  </a:extLst>
                </p14:cNvPr>
                <p14:cNvContentPartPr/>
                <p14:nvPr/>
              </p14:nvContentPartPr>
              <p14:xfrm>
                <a:off x="6915120" y="2901853"/>
                <a:ext cx="677880" cy="262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C014A6-1333-1920-047C-3B2952FF1C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06480" y="2893213"/>
                  <a:ext cx="6955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15FF10-5291-0C1C-996C-FD1DFDD6EA75}"/>
                    </a:ext>
                  </a:extLst>
                </p14:cNvPr>
                <p14:cNvContentPartPr/>
                <p14:nvPr/>
              </p14:nvContentPartPr>
              <p14:xfrm>
                <a:off x="7059840" y="2583973"/>
                <a:ext cx="6480" cy="111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15FF10-5291-0C1C-996C-FD1DFDD6EA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50840" y="2575333"/>
                  <a:ext cx="24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3E2730-2820-5A07-FFB4-6A37FEA320BC}"/>
                    </a:ext>
                  </a:extLst>
                </p14:cNvPr>
                <p14:cNvContentPartPr/>
                <p14:nvPr/>
              </p14:nvContentPartPr>
              <p14:xfrm>
                <a:off x="7058760" y="2849293"/>
                <a:ext cx="42480" cy="49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3E2730-2820-5A07-FFB4-6A37FEA320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50120" y="2840653"/>
                  <a:ext cx="60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0D4649-B55C-1DCA-C710-F856D3D60870}"/>
                    </a:ext>
                  </a:extLst>
                </p14:cNvPr>
                <p14:cNvContentPartPr/>
                <p14:nvPr/>
              </p14:nvContentPartPr>
              <p14:xfrm>
                <a:off x="7254600" y="2640853"/>
                <a:ext cx="52920" cy="5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0D4649-B55C-1DCA-C710-F856D3D6087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45960" y="2632213"/>
                  <a:ext cx="70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EFC0FF-A66D-0548-DD06-C0DE1D6CA5AF}"/>
                    </a:ext>
                  </a:extLst>
                </p14:cNvPr>
                <p14:cNvContentPartPr/>
                <p14:nvPr/>
              </p14:nvContentPartPr>
              <p14:xfrm>
                <a:off x="7289160" y="2822293"/>
                <a:ext cx="5400" cy="99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EFC0FF-A66D-0548-DD06-C0DE1D6CA5A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0160" y="2813293"/>
                  <a:ext cx="23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1E9368-5861-59BA-8AA1-8B76BEED45D3}"/>
                    </a:ext>
                  </a:extLst>
                </p14:cNvPr>
                <p14:cNvContentPartPr/>
                <p14:nvPr/>
              </p14:nvContentPartPr>
              <p14:xfrm>
                <a:off x="7459800" y="2676493"/>
                <a:ext cx="75600" cy="118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1E9368-5861-59BA-8AA1-8B76BEED45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51160" y="2667853"/>
                  <a:ext cx="93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681DCDB-14A2-554D-3724-B50426FCF555}"/>
                    </a:ext>
                  </a:extLst>
                </p14:cNvPr>
                <p14:cNvContentPartPr/>
                <p14:nvPr/>
              </p14:nvContentPartPr>
              <p14:xfrm>
                <a:off x="7461960" y="2893933"/>
                <a:ext cx="56880" cy="93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681DCDB-14A2-554D-3724-B50426FCF5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53320" y="2884933"/>
                  <a:ext cx="74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5AFDB2-E9D1-01EB-1BEF-4F47EA84C2B9}"/>
                    </a:ext>
                  </a:extLst>
                </p14:cNvPr>
                <p14:cNvContentPartPr/>
                <p14:nvPr/>
              </p14:nvContentPartPr>
              <p14:xfrm>
                <a:off x="6960840" y="2526013"/>
                <a:ext cx="193320" cy="245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5AFDB2-E9D1-01EB-1BEF-4F47EA84C2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51840" y="2517013"/>
                  <a:ext cx="2109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49D10A8-6393-86A5-D22A-9738DFD83563}"/>
                    </a:ext>
                  </a:extLst>
                </p14:cNvPr>
                <p14:cNvContentPartPr/>
                <p14:nvPr/>
              </p14:nvContentPartPr>
              <p14:xfrm>
                <a:off x="7200960" y="2787733"/>
                <a:ext cx="168120" cy="176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49D10A8-6393-86A5-D22A-9738DFD835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91960" y="2778733"/>
                  <a:ext cx="185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FD42F8-424D-CDBC-8786-0B9CC55D489D}"/>
                    </a:ext>
                  </a:extLst>
                </p14:cNvPr>
                <p14:cNvContentPartPr/>
                <p14:nvPr/>
              </p14:nvContentPartPr>
              <p14:xfrm>
                <a:off x="7093320" y="2484253"/>
                <a:ext cx="284760" cy="302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FD42F8-424D-CDBC-8786-0B9CC55D48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84680" y="2475253"/>
                  <a:ext cx="30240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F7D175-3B78-E539-1C9D-23C53E2FE372}"/>
              </a:ext>
            </a:extLst>
          </p:cNvPr>
          <p:cNvGrpSpPr/>
          <p:nvPr/>
        </p:nvGrpSpPr>
        <p:grpSpPr>
          <a:xfrm>
            <a:off x="6841680" y="2230093"/>
            <a:ext cx="768240" cy="942480"/>
            <a:chOff x="6841680" y="2230093"/>
            <a:chExt cx="768240" cy="94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3EA91D-CA2F-EF67-7CBE-914133B7E8F3}"/>
                    </a:ext>
                  </a:extLst>
                </p14:cNvPr>
                <p14:cNvContentPartPr/>
                <p14:nvPr/>
              </p14:nvContentPartPr>
              <p14:xfrm>
                <a:off x="7559880" y="3021373"/>
                <a:ext cx="16560" cy="128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3EA91D-CA2F-EF67-7CBE-914133B7E8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51240" y="3012733"/>
                  <a:ext cx="34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1847927-6EB3-E77D-2937-B264537FA7A2}"/>
                    </a:ext>
                  </a:extLst>
                </p14:cNvPr>
                <p14:cNvContentPartPr/>
                <p14:nvPr/>
              </p14:nvContentPartPr>
              <p14:xfrm>
                <a:off x="6977040" y="2930653"/>
                <a:ext cx="592560" cy="241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1847927-6EB3-E77D-2937-B264537FA7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68400" y="2922013"/>
                  <a:ext cx="610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1D7FE97-DE97-EDD3-4FB3-A2334AEDDC56}"/>
                    </a:ext>
                  </a:extLst>
                </p14:cNvPr>
                <p14:cNvContentPartPr/>
                <p14:nvPr/>
              </p14:nvContentPartPr>
              <p14:xfrm>
                <a:off x="6913680" y="2442493"/>
                <a:ext cx="526680" cy="561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1D7FE97-DE97-EDD3-4FB3-A2334AEDDC5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04680" y="2433853"/>
                  <a:ext cx="5443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B075E9A-4CDA-BE99-AB8F-0514C913989D}"/>
                    </a:ext>
                  </a:extLst>
                </p14:cNvPr>
                <p14:cNvContentPartPr/>
                <p14:nvPr/>
              </p14:nvContentPartPr>
              <p14:xfrm>
                <a:off x="7164960" y="2241253"/>
                <a:ext cx="6480" cy="118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B075E9A-4CDA-BE99-AB8F-0514C91398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156320" y="2232613"/>
                  <a:ext cx="24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DC92EB1-0F60-1773-9CB9-958E28C8BBC8}"/>
                    </a:ext>
                  </a:extLst>
                </p14:cNvPr>
                <p14:cNvContentPartPr/>
                <p14:nvPr/>
              </p14:nvContentPartPr>
              <p14:xfrm>
                <a:off x="7092600" y="2230093"/>
                <a:ext cx="120240" cy="14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DC92EB1-0F60-1773-9CB9-958E28C8BB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83600" y="2221453"/>
                  <a:ext cx="137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74197C5-20DE-8B58-6452-ECD431351664}"/>
                    </a:ext>
                  </a:extLst>
                </p14:cNvPr>
                <p14:cNvContentPartPr/>
                <p14:nvPr/>
              </p14:nvContentPartPr>
              <p14:xfrm>
                <a:off x="7108080" y="2401093"/>
                <a:ext cx="116640" cy="1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74197C5-20DE-8B58-6452-ECD4313516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99080" y="2392453"/>
                  <a:ext cx="1342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5EB8090-C04D-CD68-B443-77222CD5A185}"/>
                    </a:ext>
                  </a:extLst>
                </p14:cNvPr>
                <p14:cNvContentPartPr/>
                <p14:nvPr/>
              </p14:nvContentPartPr>
              <p14:xfrm>
                <a:off x="7584360" y="3042973"/>
                <a:ext cx="4680" cy="27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5EB8090-C04D-CD68-B443-77222CD5A18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75720" y="3033973"/>
                  <a:ext cx="223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F24A07F-1D30-0758-4B01-F5C9F11E8562}"/>
                    </a:ext>
                  </a:extLst>
                </p14:cNvPr>
                <p14:cNvContentPartPr/>
                <p14:nvPr/>
              </p14:nvContentPartPr>
              <p14:xfrm>
                <a:off x="7595160" y="3032173"/>
                <a:ext cx="1800" cy="1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F24A07F-1D30-0758-4B01-F5C9F11E85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86160" y="3023533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C861EA4-E105-2ED2-FE8A-140C7F0356D1}"/>
                    </a:ext>
                  </a:extLst>
                </p14:cNvPr>
                <p14:cNvContentPartPr/>
                <p14:nvPr/>
              </p14:nvContentPartPr>
              <p14:xfrm>
                <a:off x="7587600" y="3018493"/>
                <a:ext cx="5400" cy="131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C861EA4-E105-2ED2-FE8A-140C7F0356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78960" y="3009853"/>
                  <a:ext cx="23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426B78-CDFD-501C-398E-56DCEA5DEF87}"/>
                    </a:ext>
                  </a:extLst>
                </p14:cNvPr>
                <p14:cNvContentPartPr/>
                <p14:nvPr/>
              </p14:nvContentPartPr>
              <p14:xfrm>
                <a:off x="6992160" y="2930653"/>
                <a:ext cx="617760" cy="237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426B78-CDFD-501C-398E-56DCEA5DEF8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83520" y="2921653"/>
                  <a:ext cx="635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877A39D-A47D-CA8B-8775-FCC65175B87D}"/>
                    </a:ext>
                  </a:extLst>
                </p14:cNvPr>
                <p14:cNvContentPartPr/>
                <p14:nvPr/>
              </p14:nvContentPartPr>
              <p14:xfrm>
                <a:off x="6841680" y="2431693"/>
                <a:ext cx="561600" cy="464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877A39D-A47D-CA8B-8775-FCC65175B8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32680" y="2422693"/>
                  <a:ext cx="5792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ED0D3CA-AC6A-3646-05BD-7D28899B9CF3}"/>
                    </a:ext>
                  </a:extLst>
                </p14:cNvPr>
                <p14:cNvContentPartPr/>
                <p14:nvPr/>
              </p14:nvContentPartPr>
              <p14:xfrm>
                <a:off x="6939240" y="2423053"/>
                <a:ext cx="426960" cy="127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ED0D3CA-AC6A-3646-05BD-7D28899B9C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0240" y="2414053"/>
                  <a:ext cx="444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835168-F05E-6A89-BC65-440F4381CC28}"/>
                    </a:ext>
                  </a:extLst>
                </p14:cNvPr>
                <p14:cNvContentPartPr/>
                <p14:nvPr/>
              </p14:nvContentPartPr>
              <p14:xfrm>
                <a:off x="6935280" y="2864053"/>
                <a:ext cx="510120" cy="139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835168-F05E-6A89-BC65-440F4381CC2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26640" y="2855413"/>
                  <a:ext cx="527760" cy="1573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F7C9-5CF8-440F-A119-D1BDE336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501A4-9E7B-4BF9-9D4C-C57FB31117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Reduced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0C0B-D79F-429A-AA94-BA91CFBE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200" dirty="0">
                <a:solidFill>
                  <a:schemeClr val="tx2"/>
                </a:solidFill>
              </a:rPr>
              <a:t>For each of the following matrices, determine whether it is reduced or not reduced.</a:t>
            </a:r>
          </a:p>
          <a:p>
            <a:endParaRPr lang="en-US" altLang="en-US" sz="1200" i="1" dirty="0">
              <a:solidFill>
                <a:schemeClr val="tx2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1200" dirty="0"/>
          </a:p>
          <a:p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2" name="Object 2">
                <a:extLst>
                  <a:ext uri="{FF2B5EF4-FFF2-40B4-BE49-F238E27FC236}">
                    <a16:creationId xmlns:a16="http://schemas.microsoft.com/office/drawing/2014/main" id="{1B4C7A4A-37CE-437E-9A36-E1F30F7EC3B3}"/>
                  </a:ext>
                </a:extLst>
              </p:cNvPr>
              <p:cNvSpPr txBox="1"/>
              <p:nvPr/>
            </p:nvSpPr>
            <p:spPr bwMode="auto">
              <a:xfrm>
                <a:off x="686707" y="2087544"/>
                <a:ext cx="1381579" cy="21481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20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.</m:t>
                      </m:r>
                      <m:r>
                        <a:rPr lang="en-US" sz="12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228600" indent="-228600">
                  <a:buAutoNum type="alphaLcPeriod"/>
                </a:pPr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b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c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b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5362" name="Object 2">
                <a:extLst>
                  <a:ext uri="{FF2B5EF4-FFF2-40B4-BE49-F238E27FC236}">
                    <a16:creationId xmlns:a16="http://schemas.microsoft.com/office/drawing/2014/main" id="{1B4C7A4A-37CE-437E-9A36-E1F30F7EC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6707" y="2087544"/>
                <a:ext cx="1381579" cy="2148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B047C07D-F427-4693-8CF4-671FD1911C94}"/>
                  </a:ext>
                </a:extLst>
              </p:cNvPr>
              <p:cNvSpPr txBox="1"/>
              <p:nvPr/>
            </p:nvSpPr>
            <p:spPr bwMode="auto">
              <a:xfrm>
                <a:off x="4478589" y="2087544"/>
                <a:ext cx="1381579" cy="21481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d</m:t>
                      </m:r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 sz="120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en-US" sz="1200" i="0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endParaRPr lang="en-US" sz="1200" i="0" dirty="0">
                  <a:solidFill>
                    <a:schemeClr val="tx2"/>
                  </a:solidFill>
                  <a:latin typeface="Helvetica Light" panose="020B040302020202020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20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f</m:t>
                      </m:r>
                      <m:r>
                        <m:rPr>
                          <m:nor/>
                        </m:rPr>
                        <a:rPr lang="en-US" sz="120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b="0" i="0" smtClean="0">
                          <a:solidFill>
                            <a:schemeClr val="tx2"/>
                          </a:solidFill>
                          <a:latin typeface="Helvetica Light" panose="020B0403020202020204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br>
                  <a:rPr lang="en-US" sz="1200" b="1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</a:br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B047C07D-F427-4693-8CF4-671FD1911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8589" y="2087544"/>
                <a:ext cx="1381579" cy="2148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400" name="Ink 15399">
                <a:extLst>
                  <a:ext uri="{FF2B5EF4-FFF2-40B4-BE49-F238E27FC236}">
                    <a16:creationId xmlns:a16="http://schemas.microsoft.com/office/drawing/2014/main" id="{99B2FD4E-912B-4D2E-BD44-47975B005B9D}"/>
                  </a:ext>
                </a:extLst>
              </p14:cNvPr>
              <p14:cNvContentPartPr/>
              <p14:nvPr/>
            </p14:nvContentPartPr>
            <p14:xfrm>
              <a:off x="4663710" y="2158670"/>
              <a:ext cx="87480" cy="45720"/>
            </p14:xfrm>
          </p:contentPart>
        </mc:Choice>
        <mc:Fallback xmlns="">
          <p:pic>
            <p:nvPicPr>
              <p:cNvPr id="15400" name="Ink 15399">
                <a:extLst>
                  <a:ext uri="{FF2B5EF4-FFF2-40B4-BE49-F238E27FC236}">
                    <a16:creationId xmlns:a16="http://schemas.microsoft.com/office/drawing/2014/main" id="{99B2FD4E-912B-4D2E-BD44-47975B005B9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54710" y="2150030"/>
                <a:ext cx="1051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401" name="Ink 15400">
                <a:extLst>
                  <a:ext uri="{FF2B5EF4-FFF2-40B4-BE49-F238E27FC236}">
                    <a16:creationId xmlns:a16="http://schemas.microsoft.com/office/drawing/2014/main" id="{9B900068-0EEB-4616-9DFD-A799F0AB460E}"/>
                  </a:ext>
                </a:extLst>
              </p14:cNvPr>
              <p14:cNvContentPartPr/>
              <p14:nvPr/>
            </p14:nvContentPartPr>
            <p14:xfrm>
              <a:off x="5681430" y="2202230"/>
              <a:ext cx="208800" cy="156600"/>
            </p14:xfrm>
          </p:contentPart>
        </mc:Choice>
        <mc:Fallback xmlns="">
          <p:pic>
            <p:nvPicPr>
              <p:cNvPr id="15401" name="Ink 15400">
                <a:extLst>
                  <a:ext uri="{FF2B5EF4-FFF2-40B4-BE49-F238E27FC236}">
                    <a16:creationId xmlns:a16="http://schemas.microsoft.com/office/drawing/2014/main" id="{9B900068-0EEB-4616-9DFD-A799F0AB46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72430" y="2193230"/>
                <a:ext cx="2264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421" name="Ink 15420">
                <a:extLst>
                  <a:ext uri="{FF2B5EF4-FFF2-40B4-BE49-F238E27FC236}">
                    <a16:creationId xmlns:a16="http://schemas.microsoft.com/office/drawing/2014/main" id="{EC2836F4-6EE0-40FD-98DD-CB4A9CD01B1B}"/>
                  </a:ext>
                </a:extLst>
              </p14:cNvPr>
              <p14:cNvContentPartPr/>
              <p14:nvPr/>
            </p14:nvContentPartPr>
            <p14:xfrm>
              <a:off x="4886910" y="2897030"/>
              <a:ext cx="360" cy="360"/>
            </p14:xfrm>
          </p:contentPart>
        </mc:Choice>
        <mc:Fallback xmlns="">
          <p:pic>
            <p:nvPicPr>
              <p:cNvPr id="15421" name="Ink 15420">
                <a:extLst>
                  <a:ext uri="{FF2B5EF4-FFF2-40B4-BE49-F238E27FC236}">
                    <a16:creationId xmlns:a16="http://schemas.microsoft.com/office/drawing/2014/main" id="{EC2836F4-6EE0-40FD-98DD-CB4A9CD01B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98270" y="2817470"/>
                <a:ext cx="7376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450" name="Ink 15449">
                <a:extLst>
                  <a:ext uri="{FF2B5EF4-FFF2-40B4-BE49-F238E27FC236}">
                    <a16:creationId xmlns:a16="http://schemas.microsoft.com/office/drawing/2014/main" id="{CF10E5C0-5B9C-495C-A6B6-98EFE5C38861}"/>
                  </a:ext>
                </a:extLst>
              </p14:cNvPr>
              <p14:cNvContentPartPr/>
              <p14:nvPr/>
            </p14:nvContentPartPr>
            <p14:xfrm>
              <a:off x="5102910" y="3584270"/>
              <a:ext cx="9000" cy="7200"/>
            </p14:xfrm>
          </p:contentPart>
        </mc:Choice>
        <mc:Fallback xmlns="">
          <p:pic>
            <p:nvPicPr>
              <p:cNvPr id="15450" name="Ink 15449">
                <a:extLst>
                  <a:ext uri="{FF2B5EF4-FFF2-40B4-BE49-F238E27FC236}">
                    <a16:creationId xmlns:a16="http://schemas.microsoft.com/office/drawing/2014/main" id="{CF10E5C0-5B9C-495C-A6B6-98EFE5C388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16550" y="3575270"/>
                <a:ext cx="1040400" cy="69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EA49B577-7F09-517B-5325-08C7B1794BB3}"/>
              </a:ext>
            </a:extLst>
          </p:cNvPr>
          <p:cNvGrpSpPr/>
          <p:nvPr/>
        </p:nvGrpSpPr>
        <p:grpSpPr>
          <a:xfrm>
            <a:off x="902040" y="2275093"/>
            <a:ext cx="761760" cy="981720"/>
            <a:chOff x="902040" y="2275093"/>
            <a:chExt cx="761760" cy="9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B787048-1B0A-94EB-A508-C8C9D991375C}"/>
                    </a:ext>
                  </a:extLst>
                </p14:cNvPr>
                <p14:cNvContentPartPr/>
                <p14:nvPr/>
              </p14:nvContentPartPr>
              <p14:xfrm>
                <a:off x="1067640" y="2275093"/>
                <a:ext cx="20160" cy="9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B787048-1B0A-94EB-A508-C8C9D991375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8640" y="2266453"/>
                  <a:ext cx="37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B46F625-BDD0-3B68-187E-620F7567A3B6}"/>
                    </a:ext>
                  </a:extLst>
                </p14:cNvPr>
                <p14:cNvContentPartPr/>
                <p14:nvPr/>
              </p14:nvContentPartPr>
              <p14:xfrm>
                <a:off x="1197600" y="2302093"/>
                <a:ext cx="183600" cy="165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B46F625-BDD0-3B68-187E-620F7567A3B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8600" y="2293453"/>
                  <a:ext cx="20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D123A0C-07C3-371C-1CE1-974A322E308A}"/>
                    </a:ext>
                  </a:extLst>
                </p14:cNvPr>
                <p14:cNvContentPartPr/>
                <p14:nvPr/>
              </p14:nvContentPartPr>
              <p14:xfrm>
                <a:off x="1257720" y="2512693"/>
                <a:ext cx="11880" cy="8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D123A0C-07C3-371C-1CE1-974A322E308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48720" y="2503693"/>
                  <a:ext cx="295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D694BFE-64A0-067B-C201-463BA096549C}"/>
                    </a:ext>
                  </a:extLst>
                </p14:cNvPr>
                <p14:cNvContentPartPr/>
                <p14:nvPr/>
              </p14:nvContentPartPr>
              <p14:xfrm>
                <a:off x="1544280" y="2333773"/>
                <a:ext cx="70920" cy="118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D694BFE-64A0-067B-C201-463BA09654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35280" y="2325133"/>
                  <a:ext cx="88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08B81C1-5929-EA51-ADE8-486D010CC0C9}"/>
                    </a:ext>
                  </a:extLst>
                </p14:cNvPr>
                <p14:cNvContentPartPr/>
                <p14:nvPr/>
              </p14:nvContentPartPr>
              <p14:xfrm>
                <a:off x="1556520" y="2381653"/>
                <a:ext cx="107280" cy="105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08B81C1-5929-EA51-ADE8-486D010CC0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47520" y="2372653"/>
                  <a:ext cx="1249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8D91A3-C614-92DA-06D8-FF141D24D700}"/>
                    </a:ext>
                  </a:extLst>
                </p14:cNvPr>
                <p14:cNvContentPartPr/>
                <p14:nvPr/>
              </p14:nvContentPartPr>
              <p14:xfrm>
                <a:off x="1413960" y="2837413"/>
                <a:ext cx="29520" cy="348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8D91A3-C614-92DA-06D8-FF141D24D7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05320" y="2828413"/>
                  <a:ext cx="47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8E4ADC4-4EFC-A1C8-4185-0C972388EA51}"/>
                    </a:ext>
                  </a:extLst>
                </p14:cNvPr>
                <p14:cNvContentPartPr/>
                <p14:nvPr/>
              </p14:nvContentPartPr>
              <p14:xfrm>
                <a:off x="902040" y="2737333"/>
                <a:ext cx="507960" cy="519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8E4ADC4-4EFC-A1C8-4185-0C972388EA5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3040" y="2728333"/>
                  <a:ext cx="5256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2AA6B24-367A-3964-23D9-CF33026E0FFA}"/>
                    </a:ext>
                  </a:extLst>
                </p14:cNvPr>
                <p14:cNvContentPartPr/>
                <p14:nvPr/>
              </p14:nvContentPartPr>
              <p14:xfrm>
                <a:off x="1190400" y="2612413"/>
                <a:ext cx="13320" cy="77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2AA6B24-367A-3964-23D9-CF33026E0F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81400" y="2603773"/>
                  <a:ext cx="30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B9A9F0-FA1A-0894-16AA-B2653C81288D}"/>
                    </a:ext>
                  </a:extLst>
                </p14:cNvPr>
                <p14:cNvContentPartPr/>
                <p14:nvPr/>
              </p14:nvContentPartPr>
              <p14:xfrm>
                <a:off x="1140720" y="2575333"/>
                <a:ext cx="107280" cy="136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B9A9F0-FA1A-0894-16AA-B2653C8128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1720" y="2566333"/>
                  <a:ext cx="124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CFC236B-472F-ECC9-2B57-23B594D71DB5}"/>
                    </a:ext>
                  </a:extLst>
                </p14:cNvPr>
                <p14:cNvContentPartPr/>
                <p14:nvPr/>
              </p14:nvContentPartPr>
              <p14:xfrm>
                <a:off x="1226760" y="2998693"/>
                <a:ext cx="175680" cy="159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CFC236B-472F-ECC9-2B57-23B594D71DB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17760" y="2990053"/>
                  <a:ext cx="193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CA04B4-07FD-B558-5397-CD47A4E5A13D}"/>
                    </a:ext>
                  </a:extLst>
                </p14:cNvPr>
                <p14:cNvContentPartPr/>
                <p14:nvPr/>
              </p14:nvContentPartPr>
              <p14:xfrm>
                <a:off x="1114080" y="2896453"/>
                <a:ext cx="146520" cy="131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CA04B4-07FD-B558-5397-CD47A4E5A1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05080" y="2887453"/>
                  <a:ext cx="164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175BDC-21CD-9B1D-5F3B-D3BC05B093B3}"/>
                    </a:ext>
                  </a:extLst>
                </p14:cNvPr>
                <p14:cNvContentPartPr/>
                <p14:nvPr/>
              </p14:nvContentPartPr>
              <p14:xfrm>
                <a:off x="969000" y="2795653"/>
                <a:ext cx="181440" cy="185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175BDC-21CD-9B1D-5F3B-D3BC05B093B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0360" y="2786653"/>
                  <a:ext cx="19908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E3D0DD-EBD6-1EF6-0E2E-CE6BA259AE09}"/>
              </a:ext>
            </a:extLst>
          </p:cNvPr>
          <p:cNvGrpSpPr/>
          <p:nvPr/>
        </p:nvGrpSpPr>
        <p:grpSpPr>
          <a:xfrm>
            <a:off x="817800" y="3600613"/>
            <a:ext cx="992880" cy="706680"/>
            <a:chOff x="817800" y="3600613"/>
            <a:chExt cx="992880" cy="7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40C315F-DB2C-9E3E-699B-9CBC26001FE4}"/>
                    </a:ext>
                  </a:extLst>
                </p14:cNvPr>
                <p14:cNvContentPartPr/>
                <p14:nvPr/>
              </p14:nvContentPartPr>
              <p14:xfrm>
                <a:off x="945960" y="3600613"/>
                <a:ext cx="564120" cy="47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40C315F-DB2C-9E3E-699B-9CBC26001FE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7320" y="3591973"/>
                  <a:ext cx="5817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E60BA22-AFDE-8E55-BA04-BE7C4DD10FB5}"/>
                    </a:ext>
                  </a:extLst>
                </p14:cNvPr>
                <p14:cNvContentPartPr/>
                <p14:nvPr/>
              </p14:nvContentPartPr>
              <p14:xfrm>
                <a:off x="1120560" y="4176613"/>
                <a:ext cx="9360" cy="108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E60BA22-AFDE-8E55-BA04-BE7C4DD10F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1920" y="4167973"/>
                  <a:ext cx="27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15F081-2D33-C908-C223-9CA592189605}"/>
                    </a:ext>
                  </a:extLst>
                </p14:cNvPr>
                <p14:cNvContentPartPr/>
                <p14:nvPr/>
              </p14:nvContentPartPr>
              <p14:xfrm>
                <a:off x="1047840" y="4155373"/>
                <a:ext cx="97560" cy="6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15F081-2D33-C908-C223-9CA5921896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9200" y="4146373"/>
                  <a:ext cx="1152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D485C6-6602-6E44-A65B-B1279DC4DF9B}"/>
                    </a:ext>
                  </a:extLst>
                </p14:cNvPr>
                <p14:cNvContentPartPr/>
                <p14:nvPr/>
              </p14:nvContentPartPr>
              <p14:xfrm>
                <a:off x="1033800" y="4280653"/>
                <a:ext cx="131040" cy="11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D485C6-6602-6E44-A65B-B1279DC4DF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5160" y="4271653"/>
                  <a:ext cx="148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BDF979-B10E-7994-787E-EEE77976B638}"/>
                    </a:ext>
                  </a:extLst>
                </p14:cNvPr>
                <p14:cNvContentPartPr/>
                <p14:nvPr/>
              </p14:nvContentPartPr>
              <p14:xfrm>
                <a:off x="817800" y="4120093"/>
                <a:ext cx="146520" cy="187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BDF979-B10E-7994-787E-EEE77976B63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8800" y="4111453"/>
                  <a:ext cx="164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DFA475-F193-9F61-BD0C-C9C56B0F8B55}"/>
                    </a:ext>
                  </a:extLst>
                </p14:cNvPr>
                <p14:cNvContentPartPr/>
                <p14:nvPr/>
              </p14:nvContentPartPr>
              <p14:xfrm>
                <a:off x="1679640" y="3864133"/>
                <a:ext cx="82080" cy="141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DFA475-F193-9F61-BD0C-C9C56B0F8B5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70640" y="3855133"/>
                  <a:ext cx="99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F87B58-D685-3EBD-4DF2-E37E3ED427D1}"/>
                    </a:ext>
                  </a:extLst>
                </p14:cNvPr>
                <p14:cNvContentPartPr/>
                <p14:nvPr/>
              </p14:nvContentPartPr>
              <p14:xfrm>
                <a:off x="1698720" y="3921373"/>
                <a:ext cx="111960" cy="102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F87B58-D685-3EBD-4DF2-E37E3ED427D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90080" y="3912733"/>
                  <a:ext cx="12960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412A4FC-70DA-6270-7F2E-47F361A6F0D8}"/>
              </a:ext>
            </a:extLst>
          </p:cNvPr>
          <p:cNvGrpSpPr/>
          <p:nvPr/>
        </p:nvGrpSpPr>
        <p:grpSpPr>
          <a:xfrm>
            <a:off x="4737480" y="2008333"/>
            <a:ext cx="711720" cy="548280"/>
            <a:chOff x="4737480" y="2008333"/>
            <a:chExt cx="71172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4311FDF-A1F3-6E4A-D371-AB6410A98FCA}"/>
                    </a:ext>
                  </a:extLst>
                </p14:cNvPr>
                <p14:cNvContentPartPr/>
                <p14:nvPr/>
              </p14:nvContentPartPr>
              <p14:xfrm>
                <a:off x="5222400" y="2459053"/>
                <a:ext cx="10080" cy="10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4311FDF-A1F3-6E4A-D371-AB6410A98F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13760" y="2450053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7214026-DE23-9EC4-636F-A5FEF07B4416}"/>
                    </a:ext>
                  </a:extLst>
                </p14:cNvPr>
                <p14:cNvContentPartPr/>
                <p14:nvPr/>
              </p14:nvContentPartPr>
              <p14:xfrm>
                <a:off x="4737480" y="2008333"/>
                <a:ext cx="711720" cy="548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7214026-DE23-9EC4-636F-A5FEF07B44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28480" y="1999333"/>
                  <a:ext cx="729360" cy="56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16347E-7993-CD6C-137A-B65F733A2B4A}"/>
              </a:ext>
            </a:extLst>
          </p:cNvPr>
          <p:cNvGrpSpPr/>
          <p:nvPr/>
        </p:nvGrpSpPr>
        <p:grpSpPr>
          <a:xfrm>
            <a:off x="4647480" y="2971333"/>
            <a:ext cx="1233000" cy="266760"/>
            <a:chOff x="4647480" y="2971333"/>
            <a:chExt cx="1233000" cy="26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A63AF3F-915F-E051-E99C-8473BDE9F958}"/>
                    </a:ext>
                  </a:extLst>
                </p14:cNvPr>
                <p14:cNvContentPartPr/>
                <p14:nvPr/>
              </p14:nvContentPartPr>
              <p14:xfrm>
                <a:off x="5410680" y="3041173"/>
                <a:ext cx="17640" cy="97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A63AF3F-915F-E051-E99C-8473BDE9F95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01680" y="3032173"/>
                  <a:ext cx="35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A28CC67-D4A4-02C0-3E70-B08E2825B6E6}"/>
                    </a:ext>
                  </a:extLst>
                </p14:cNvPr>
                <p14:cNvContentPartPr/>
                <p14:nvPr/>
              </p14:nvContentPartPr>
              <p14:xfrm>
                <a:off x="4647480" y="2971333"/>
                <a:ext cx="769680" cy="205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A28CC67-D4A4-02C0-3E70-B08E2825B6E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38480" y="2962333"/>
                  <a:ext cx="787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364021-6B1B-F311-ADF8-C2DD978822F3}"/>
                    </a:ext>
                  </a:extLst>
                </p14:cNvPr>
                <p14:cNvContentPartPr/>
                <p14:nvPr/>
              </p14:nvContentPartPr>
              <p14:xfrm>
                <a:off x="5713800" y="3037933"/>
                <a:ext cx="153720" cy="136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364021-6B1B-F311-ADF8-C2DD978822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04800" y="3028933"/>
                  <a:ext cx="171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13BECC7-72BC-0E6A-503B-8897D136F9F4}"/>
                    </a:ext>
                  </a:extLst>
                </p14:cNvPr>
                <p14:cNvContentPartPr/>
                <p14:nvPr/>
              </p14:nvContentPartPr>
              <p14:xfrm>
                <a:off x="5786520" y="3100933"/>
                <a:ext cx="93960" cy="137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13BECC7-72BC-0E6A-503B-8897D136F9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77520" y="3092293"/>
                  <a:ext cx="1116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EA5FD0-51B5-6281-3A06-0B5DA9D7D68F}"/>
              </a:ext>
            </a:extLst>
          </p:cNvPr>
          <p:cNvGrpSpPr/>
          <p:nvPr/>
        </p:nvGrpSpPr>
        <p:grpSpPr>
          <a:xfrm>
            <a:off x="4675920" y="3432133"/>
            <a:ext cx="1145880" cy="816840"/>
            <a:chOff x="4675920" y="3432133"/>
            <a:chExt cx="1145880" cy="81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0136D8B-DC32-096E-9C60-C95696014240}"/>
                    </a:ext>
                  </a:extLst>
                </p14:cNvPr>
                <p14:cNvContentPartPr/>
                <p14:nvPr/>
              </p14:nvContentPartPr>
              <p14:xfrm>
                <a:off x="5060040" y="3552373"/>
                <a:ext cx="64800" cy="126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0136D8B-DC32-096E-9C60-C956960142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51400" y="3543373"/>
                  <a:ext cx="82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5AC733-021D-40D0-E74F-DEA7CD4B9D56}"/>
                    </a:ext>
                  </a:extLst>
                </p14:cNvPr>
                <p14:cNvContentPartPr/>
                <p14:nvPr/>
              </p14:nvContentPartPr>
              <p14:xfrm>
                <a:off x="5285760" y="3549133"/>
                <a:ext cx="56880" cy="114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5AC733-021D-40D0-E74F-DEA7CD4B9D5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77120" y="3540493"/>
                  <a:ext cx="74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11F7260-31FF-C6EC-343F-CAF4B0FAE625}"/>
                    </a:ext>
                  </a:extLst>
                </p14:cNvPr>
                <p14:cNvContentPartPr/>
                <p14:nvPr/>
              </p14:nvContentPartPr>
              <p14:xfrm>
                <a:off x="4675920" y="4116493"/>
                <a:ext cx="1145880" cy="21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11F7260-31FF-C6EC-343F-CAF4B0FAE6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67280" y="4107853"/>
                  <a:ext cx="1163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53F43C7-3820-3588-5EE1-67761070911B}"/>
                    </a:ext>
                  </a:extLst>
                </p14:cNvPr>
                <p14:cNvContentPartPr/>
                <p14:nvPr/>
              </p14:nvContentPartPr>
              <p14:xfrm>
                <a:off x="5415360" y="3705013"/>
                <a:ext cx="36360" cy="333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53F43C7-3820-3588-5EE1-6776107091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06720" y="3696373"/>
                  <a:ext cx="540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24478CE-A4AC-14A8-06A2-92443B6E3217}"/>
                    </a:ext>
                  </a:extLst>
                </p14:cNvPr>
                <p14:cNvContentPartPr/>
                <p14:nvPr/>
              </p14:nvContentPartPr>
              <p14:xfrm>
                <a:off x="4970760" y="3658573"/>
                <a:ext cx="444960" cy="370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24478CE-A4AC-14A8-06A2-92443B6E321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62120" y="3649573"/>
                  <a:ext cx="4626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B0E6BE9-79E9-4070-76A3-043626E7F926}"/>
                    </a:ext>
                  </a:extLst>
                </p14:cNvPr>
                <p14:cNvContentPartPr/>
                <p14:nvPr/>
              </p14:nvContentPartPr>
              <p14:xfrm>
                <a:off x="5470800" y="3468133"/>
                <a:ext cx="4680" cy="93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B0E6BE9-79E9-4070-76A3-043626E7F92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61800" y="3459133"/>
                  <a:ext cx="22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69F98E9-F6EE-F020-5CA4-46A04F165FE5}"/>
                    </a:ext>
                  </a:extLst>
                </p14:cNvPr>
                <p14:cNvContentPartPr/>
                <p14:nvPr/>
              </p14:nvContentPartPr>
              <p14:xfrm>
                <a:off x="5408880" y="3432133"/>
                <a:ext cx="90360" cy="22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69F98E9-F6EE-F020-5CA4-46A04F165FE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00240" y="3423493"/>
                  <a:ext cx="108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808090-9875-7352-174F-C26CDDFB8AB7}"/>
                    </a:ext>
                  </a:extLst>
                </p14:cNvPr>
                <p14:cNvContentPartPr/>
                <p14:nvPr/>
              </p14:nvContentPartPr>
              <p14:xfrm>
                <a:off x="5409240" y="3586213"/>
                <a:ext cx="102600" cy="3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808090-9875-7352-174F-C26CDDFB8A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00600" y="3577213"/>
                  <a:ext cx="1202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743D344-2403-7048-ABB7-DD461E8465B0}"/>
                    </a:ext>
                  </a:extLst>
                </p14:cNvPr>
                <p14:cNvContentPartPr/>
                <p14:nvPr/>
              </p14:nvContentPartPr>
              <p14:xfrm>
                <a:off x="4958880" y="3656413"/>
                <a:ext cx="192240" cy="202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743D344-2403-7048-ABB7-DD461E8465B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950240" y="3647773"/>
                  <a:ext cx="209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1A2352-3452-6188-BBF0-69125CC6AF35}"/>
                    </a:ext>
                  </a:extLst>
                </p14:cNvPr>
                <p14:cNvContentPartPr/>
                <p14:nvPr/>
              </p14:nvContentPartPr>
              <p14:xfrm>
                <a:off x="5197560" y="3878893"/>
                <a:ext cx="183240" cy="175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1A2352-3452-6188-BBF0-69125CC6AF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88560" y="3869893"/>
                  <a:ext cx="200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2B79A5-134C-A01B-CD31-8AF3915F4AB1}"/>
                    </a:ext>
                  </a:extLst>
                </p14:cNvPr>
                <p14:cNvContentPartPr/>
                <p14:nvPr/>
              </p14:nvContentPartPr>
              <p14:xfrm>
                <a:off x="5598960" y="4091293"/>
                <a:ext cx="11880" cy="135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2B79A5-134C-A01B-CD31-8AF3915F4A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90320" y="4082653"/>
                  <a:ext cx="29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B8AF4FD-9B02-990A-C615-30A182A414EF}"/>
                    </a:ext>
                  </a:extLst>
                </p14:cNvPr>
                <p14:cNvContentPartPr/>
                <p14:nvPr/>
              </p14:nvContentPartPr>
              <p14:xfrm>
                <a:off x="4712640" y="4021093"/>
                <a:ext cx="1076400" cy="227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B8AF4FD-9B02-990A-C615-30A182A414E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04000" y="4012093"/>
                  <a:ext cx="109404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E6D4676-A212-B3EF-B476-CDF9D32D5836}"/>
                  </a:ext>
                </a:extLst>
              </p14:cNvPr>
              <p14:cNvContentPartPr/>
              <p14:nvPr/>
            </p14:nvContentPartPr>
            <p14:xfrm>
              <a:off x="5937720" y="3879253"/>
              <a:ext cx="213120" cy="1371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E6D4676-A212-B3EF-B476-CDF9D32D583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29080" y="3870253"/>
                <a:ext cx="230760" cy="15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0C0B-D79F-429A-AA94-BA91CFBE0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79095"/>
            <a:ext cx="8250465" cy="3752134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en-US" sz="1400" dirty="0">
                <a:solidFill>
                  <a:schemeClr val="tx2"/>
                </a:solidFill>
              </a:rPr>
              <a:t>a. </a:t>
            </a:r>
            <a:r>
              <a:rPr lang="en-US" altLang="en-US" sz="1200" dirty="0">
                <a:solidFill>
                  <a:schemeClr val="tx2"/>
                </a:solidFill>
              </a:rPr>
              <a:t>Not reduced because the leading entry in the second row is not 1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en-US" sz="1200" dirty="0">
                <a:solidFill>
                  <a:schemeClr val="tx2"/>
                </a:solidFill>
              </a:rPr>
              <a:t>b. Reduced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en-US" sz="1200" dirty="0">
                <a:solidFill>
                  <a:schemeClr val="tx2"/>
                </a:solidFill>
              </a:rPr>
              <a:t>c. Not reduced as the leading entry in the second row is not to the right of the leading entry in the first row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en-US" sz="1200" dirty="0">
                <a:solidFill>
                  <a:schemeClr val="tx2"/>
                </a:solidFill>
              </a:rPr>
              <a:t>d. Reduced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en-US" sz="1200" dirty="0">
                <a:solidFill>
                  <a:schemeClr val="tx2"/>
                </a:solidFill>
              </a:rPr>
              <a:t>e. Not reduced because the second row, which is a zero-row, is not at the bottom of the matrix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en-US" sz="1200" dirty="0">
                <a:solidFill>
                  <a:schemeClr val="tx2"/>
                </a:solidFill>
              </a:rPr>
              <a:t>f. Reduced</a:t>
            </a:r>
          </a:p>
          <a:p>
            <a:endParaRPr lang="en-US" altLang="en-US" dirty="0">
              <a:solidFill>
                <a:schemeClr val="tx2"/>
              </a:solidFill>
            </a:endParaRPr>
          </a:p>
          <a:p>
            <a:endParaRPr lang="en-US" altLang="en-US" dirty="0">
              <a:solidFill>
                <a:schemeClr val="tx2"/>
              </a:solidFill>
            </a:endParaRPr>
          </a:p>
          <a:p>
            <a:endParaRPr lang="en-US" altLang="en-US" dirty="0">
              <a:solidFill>
                <a:schemeClr val="tx2"/>
              </a:solidFill>
            </a:endParaRPr>
          </a:p>
          <a:p>
            <a:endParaRPr lang="en-US" altLang="en-US" dirty="0">
              <a:solidFill>
                <a:schemeClr val="tx2"/>
              </a:solidFill>
            </a:endParaRPr>
          </a:p>
          <a:p>
            <a:endParaRPr lang="en-US" altLang="en-US" sz="1400" dirty="0">
              <a:solidFill>
                <a:schemeClr val="tx2"/>
              </a:solidFill>
            </a:endParaRPr>
          </a:p>
          <a:p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3F7C9-5CF8-440F-A119-D1BDE336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226982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FA12-7182-4A0B-B745-0D355F47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a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97987-02E8-457E-85E3-1652C4BBA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Strategy for Reducing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8B30B5-B169-4864-87D8-B3AEA42B7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200" dirty="0">
                    <a:solidFill>
                      <a:schemeClr val="tx2"/>
                    </a:solidFill>
                  </a:rPr>
                  <a:t>Get the leading entry to be a 1 in the first row, the leading entry a 1 in the second row, and so on, until we arrive at a zero-row, if there are any.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dirty="0">
                    <a:solidFill>
                      <a:schemeClr val="tx2"/>
                    </a:solidFill>
                  </a:rPr>
                  <a:t>Work from left to right, because the leading entry in each row must be to the left of all other leading entries in the rows below it.</a:t>
                </a:r>
              </a:p>
              <a:p>
                <a:pPr>
                  <a:lnSpc>
                    <a:spcPct val="100000"/>
                  </a:lnSpc>
                </a:pPr>
                <a:endParaRPr lang="en-US" sz="1200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b="1" dirty="0">
                    <a:solidFill>
                      <a:schemeClr val="tx2"/>
                    </a:solidFill>
                  </a:rPr>
                  <a:t>Example:</a:t>
                </a:r>
                <a:r>
                  <a:rPr lang="en-US" sz="1200" dirty="0">
                    <a:solidFill>
                      <a:schemeClr val="tx2"/>
                    </a:solidFill>
                  </a:rPr>
                  <a:t> Reduce the matrix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8B30B5-B169-4864-87D8-B3AEA42B7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00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28F8EB2-AEC5-3C69-C6B1-71D1D29F4ACF}"/>
                  </a:ext>
                </a:extLst>
              </p14:cNvPr>
              <p14:cNvContentPartPr/>
              <p14:nvPr/>
            </p14:nvContentPartPr>
            <p14:xfrm>
              <a:off x="5539200" y="1276813"/>
              <a:ext cx="240480" cy="1321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28F8EB2-AEC5-3C69-C6B1-71D1D29F4A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0200" y="1268173"/>
                <a:ext cx="2581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0C6A791-7F61-7231-337A-4DDA3D34DD6A}"/>
                  </a:ext>
                </a:extLst>
              </p14:cNvPr>
              <p14:cNvContentPartPr/>
              <p14:nvPr/>
            </p14:nvContentPartPr>
            <p14:xfrm>
              <a:off x="5251920" y="1466893"/>
              <a:ext cx="3960" cy="896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0C6A791-7F61-7231-337A-4DDA3D34DD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2920" y="1458253"/>
                <a:ext cx="216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8A21BAB-9CC4-62E6-2117-FED1A5A708C8}"/>
                  </a:ext>
                </a:extLst>
              </p14:cNvPr>
              <p14:cNvContentPartPr/>
              <p14:nvPr/>
            </p14:nvContentPartPr>
            <p14:xfrm>
              <a:off x="5262720" y="1461133"/>
              <a:ext cx="55800" cy="957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8A21BAB-9CC4-62E6-2117-FED1A5A708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54080" y="1452133"/>
                <a:ext cx="734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666506A-ECC4-843B-F4C9-4F9B69B48F29}"/>
                  </a:ext>
                </a:extLst>
              </p14:cNvPr>
              <p14:cNvContentPartPr/>
              <p14:nvPr/>
            </p14:nvContentPartPr>
            <p14:xfrm>
              <a:off x="5335080" y="1541053"/>
              <a:ext cx="77040" cy="471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666506A-ECC4-843B-F4C9-4F9B69B48F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26440" y="1532413"/>
                <a:ext cx="946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1C5BD93-8035-457F-4C43-409743A7CB12}"/>
                  </a:ext>
                </a:extLst>
              </p14:cNvPr>
              <p14:cNvContentPartPr/>
              <p14:nvPr/>
            </p14:nvContentPartPr>
            <p14:xfrm>
              <a:off x="5445600" y="1471933"/>
              <a:ext cx="82800" cy="136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1C5BD93-8035-457F-4C43-409743A7CB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36600" y="1463293"/>
                <a:ext cx="1004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4473513-7FBD-F615-9E46-F731FC99F603}"/>
                  </a:ext>
                </a:extLst>
              </p14:cNvPr>
              <p14:cNvContentPartPr/>
              <p14:nvPr/>
            </p14:nvContentPartPr>
            <p14:xfrm>
              <a:off x="5547840" y="1557613"/>
              <a:ext cx="80280" cy="705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4473513-7FBD-F615-9E46-F731FC99F6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39200" y="1548973"/>
                <a:ext cx="979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CFA4F45-8ADD-296A-9245-31F2C960E569}"/>
                  </a:ext>
                </a:extLst>
              </p14:cNvPr>
              <p14:cNvContentPartPr/>
              <p14:nvPr/>
            </p14:nvContentPartPr>
            <p14:xfrm>
              <a:off x="5694360" y="1566613"/>
              <a:ext cx="68400" cy="698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CFA4F45-8ADD-296A-9245-31F2C960E5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85720" y="1557613"/>
                <a:ext cx="860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C7F4B17-05B4-5F7C-2A67-F25CFEEA01C0}"/>
                  </a:ext>
                </a:extLst>
              </p14:cNvPr>
              <p14:cNvContentPartPr/>
              <p14:nvPr/>
            </p14:nvContentPartPr>
            <p14:xfrm>
              <a:off x="5786880" y="1526653"/>
              <a:ext cx="182520" cy="1245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C7F4B17-05B4-5F7C-2A67-F25CFEEA01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77880" y="1517653"/>
                <a:ext cx="200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0513A16-1512-F1FA-B3D1-4203CD094698}"/>
                  </a:ext>
                </a:extLst>
              </p14:cNvPr>
              <p14:cNvContentPartPr/>
              <p14:nvPr/>
            </p14:nvContentPartPr>
            <p14:xfrm>
              <a:off x="6072360" y="1516573"/>
              <a:ext cx="161280" cy="1137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0513A16-1512-F1FA-B3D1-4203CD09469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63720" y="1507573"/>
                <a:ext cx="1789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2099A1A-7C13-35AE-7491-723702B60E24}"/>
                  </a:ext>
                </a:extLst>
              </p14:cNvPr>
              <p14:cNvContentPartPr/>
              <p14:nvPr/>
            </p14:nvContentPartPr>
            <p14:xfrm>
              <a:off x="6263520" y="1555453"/>
              <a:ext cx="43920" cy="720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2099A1A-7C13-35AE-7491-723702B60E2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54520" y="1546813"/>
                <a:ext cx="615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F6ABAB0-310E-1EA0-A217-21E3BA9046D7}"/>
                  </a:ext>
                </a:extLst>
              </p14:cNvPr>
              <p14:cNvContentPartPr/>
              <p14:nvPr/>
            </p14:nvContentPartPr>
            <p14:xfrm>
              <a:off x="6370440" y="1478413"/>
              <a:ext cx="25920" cy="1720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F6ABAB0-310E-1EA0-A217-21E3BA9046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61440" y="1469413"/>
                <a:ext cx="43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DB6A15A-C6BF-49E7-F07B-863700BF5FA4}"/>
                  </a:ext>
                </a:extLst>
              </p14:cNvPr>
              <p14:cNvContentPartPr/>
              <p14:nvPr/>
            </p14:nvContentPartPr>
            <p14:xfrm>
              <a:off x="6362160" y="1574173"/>
              <a:ext cx="135720" cy="69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DB6A15A-C6BF-49E7-F07B-863700BF5FA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53160" y="1565173"/>
                <a:ext cx="1533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EF9E37E-4D50-84BA-86E8-97FD51889E5E}"/>
                  </a:ext>
                </a:extLst>
              </p14:cNvPr>
              <p14:cNvContentPartPr/>
              <p14:nvPr/>
            </p14:nvContentPartPr>
            <p14:xfrm>
              <a:off x="6542880" y="1572733"/>
              <a:ext cx="31680" cy="1180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EF9E37E-4D50-84BA-86E8-97FD51889E5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33880" y="1564093"/>
                <a:ext cx="493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89DFAFF-4718-FA11-07A2-DE528C3FF75D}"/>
                  </a:ext>
                </a:extLst>
              </p14:cNvPr>
              <p14:cNvContentPartPr/>
              <p14:nvPr/>
            </p14:nvContentPartPr>
            <p14:xfrm>
              <a:off x="6601920" y="1607293"/>
              <a:ext cx="81360" cy="871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89DFAFF-4718-FA11-07A2-DE528C3FF7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93280" y="1598293"/>
                <a:ext cx="990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89794A3-74B1-3623-381B-8DE0D1A8A2BC}"/>
                  </a:ext>
                </a:extLst>
              </p14:cNvPr>
              <p14:cNvContentPartPr/>
              <p14:nvPr/>
            </p14:nvContentPartPr>
            <p14:xfrm>
              <a:off x="5472240" y="743653"/>
              <a:ext cx="176040" cy="2005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89794A3-74B1-3623-381B-8DE0D1A8A2B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63600" y="735013"/>
                <a:ext cx="1936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DBE1037-1460-95C9-14CA-1A3D439BD7EA}"/>
                  </a:ext>
                </a:extLst>
              </p14:cNvPr>
              <p14:cNvContentPartPr/>
              <p14:nvPr/>
            </p14:nvContentPartPr>
            <p14:xfrm>
              <a:off x="6050760" y="798733"/>
              <a:ext cx="203760" cy="2070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DBE1037-1460-95C9-14CA-1A3D439BD7E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42120" y="790093"/>
                <a:ext cx="221400" cy="22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EA474FD-F890-EDB2-899C-2D2D21352F48}"/>
              </a:ext>
            </a:extLst>
          </p:cNvPr>
          <p:cNvGrpSpPr/>
          <p:nvPr/>
        </p:nvGrpSpPr>
        <p:grpSpPr>
          <a:xfrm>
            <a:off x="2946120" y="55693"/>
            <a:ext cx="3760560" cy="1216440"/>
            <a:chOff x="2946120" y="55693"/>
            <a:chExt cx="3760560" cy="12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5E04F9-D895-7640-A42A-27F346A4F5C9}"/>
                    </a:ext>
                  </a:extLst>
                </p14:cNvPr>
                <p14:cNvContentPartPr/>
                <p14:nvPr/>
              </p14:nvContentPartPr>
              <p14:xfrm>
                <a:off x="3395400" y="55693"/>
                <a:ext cx="792720" cy="594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5E04F9-D895-7640-A42A-27F346A4F5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86400" y="47053"/>
                  <a:ext cx="8103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3F4A731-E6E9-3A67-C76E-BF2BF6E35EE8}"/>
                    </a:ext>
                  </a:extLst>
                </p14:cNvPr>
                <p14:cNvContentPartPr/>
                <p14:nvPr/>
              </p14:nvContentPartPr>
              <p14:xfrm>
                <a:off x="5431200" y="76213"/>
                <a:ext cx="1132200" cy="707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3F4A731-E6E9-3A67-C76E-BF2BF6E35EE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22560" y="67213"/>
                  <a:ext cx="114984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69473F7-2722-2D7F-185F-657F9BB7CF22}"/>
                    </a:ext>
                  </a:extLst>
                </p14:cNvPr>
                <p14:cNvContentPartPr/>
                <p14:nvPr/>
              </p14:nvContentPartPr>
              <p14:xfrm>
                <a:off x="6379800" y="256933"/>
                <a:ext cx="7200" cy="90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69473F7-2722-2D7F-185F-657F9BB7CF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70800" y="247933"/>
                  <a:ext cx="248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1E34ED-7475-85B3-0636-7D34B6D411E1}"/>
                    </a:ext>
                  </a:extLst>
                </p14:cNvPr>
                <p14:cNvContentPartPr/>
                <p14:nvPr/>
              </p14:nvContentPartPr>
              <p14:xfrm>
                <a:off x="6300240" y="584533"/>
                <a:ext cx="80640" cy="111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1E34ED-7475-85B3-0636-7D34B6D411E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291240" y="575893"/>
                  <a:ext cx="98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DCDA196-5A4E-07EF-9CA7-E461E848B882}"/>
                    </a:ext>
                  </a:extLst>
                </p14:cNvPr>
                <p14:cNvContentPartPr/>
                <p14:nvPr/>
              </p14:nvContentPartPr>
              <p14:xfrm>
                <a:off x="5407800" y="792613"/>
                <a:ext cx="97200" cy="316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DCDA196-5A4E-07EF-9CA7-E461E848B88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9160" y="783973"/>
                  <a:ext cx="1148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A589DE0-A64F-091C-179F-27CEB9E29F9F}"/>
                    </a:ext>
                  </a:extLst>
                </p14:cNvPr>
                <p14:cNvContentPartPr/>
                <p14:nvPr/>
              </p14:nvContentPartPr>
              <p14:xfrm>
                <a:off x="5578440" y="805213"/>
                <a:ext cx="10800" cy="92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A589DE0-A64F-091C-179F-27CEB9E29F9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69800" y="796213"/>
                  <a:ext cx="28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F81E5DD-9A2F-D45F-1F58-6E9F6A5C9E1B}"/>
                    </a:ext>
                  </a:extLst>
                </p14:cNvPr>
                <p14:cNvContentPartPr/>
                <p14:nvPr/>
              </p14:nvContentPartPr>
              <p14:xfrm>
                <a:off x="5571240" y="1065853"/>
                <a:ext cx="49320" cy="43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F81E5DD-9A2F-D45F-1F58-6E9F6A5C9E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62600" y="1057213"/>
                  <a:ext cx="66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2C1FC09-9A7B-AA3F-599E-8DE90FB199A3}"/>
                    </a:ext>
                  </a:extLst>
                </p14:cNvPr>
                <p14:cNvContentPartPr/>
                <p14:nvPr/>
              </p14:nvContentPartPr>
              <p14:xfrm>
                <a:off x="5837280" y="878293"/>
                <a:ext cx="61200" cy="45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2C1FC09-9A7B-AA3F-599E-8DE90FB199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828280" y="869653"/>
                  <a:ext cx="78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3256C9F-B7CC-7194-8A81-CD1DB9D00A68}"/>
                    </a:ext>
                  </a:extLst>
                </p14:cNvPr>
                <p14:cNvContentPartPr/>
                <p14:nvPr/>
              </p14:nvContentPartPr>
              <p14:xfrm>
                <a:off x="5852400" y="1063693"/>
                <a:ext cx="7200" cy="67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3256C9F-B7CC-7194-8A81-CD1DB9D00A6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43760" y="1055053"/>
                  <a:ext cx="24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5747428-14CF-D445-BCBB-06F39F7D9BE9}"/>
                    </a:ext>
                  </a:extLst>
                </p14:cNvPr>
                <p14:cNvContentPartPr/>
                <p14:nvPr/>
              </p14:nvContentPartPr>
              <p14:xfrm>
                <a:off x="5996040" y="812773"/>
                <a:ext cx="19440" cy="313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5747428-14CF-D445-BCBB-06F39F7D9BE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987400" y="803773"/>
                  <a:ext cx="370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B80D46C-B867-729E-CA07-BA3F1619A459}"/>
                    </a:ext>
                  </a:extLst>
                </p14:cNvPr>
                <p14:cNvContentPartPr/>
                <p14:nvPr/>
              </p14:nvContentPartPr>
              <p14:xfrm>
                <a:off x="6149760" y="842293"/>
                <a:ext cx="7560" cy="104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B80D46C-B867-729E-CA07-BA3F1619A45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140760" y="833653"/>
                  <a:ext cx="25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05985D0-3C46-F720-29B1-169980292339}"/>
                    </a:ext>
                  </a:extLst>
                </p14:cNvPr>
                <p14:cNvContentPartPr/>
                <p14:nvPr/>
              </p14:nvContentPartPr>
              <p14:xfrm>
                <a:off x="6131040" y="1044973"/>
                <a:ext cx="96120" cy="119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05985D0-3C46-F720-29B1-16998029233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22040" y="1036333"/>
                  <a:ext cx="113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6A9F792-BBB8-8B1D-5005-F66831E5D157}"/>
                    </a:ext>
                  </a:extLst>
                </p14:cNvPr>
                <p14:cNvContentPartPr/>
                <p14:nvPr/>
              </p14:nvContentPartPr>
              <p14:xfrm>
                <a:off x="6317160" y="834013"/>
                <a:ext cx="103320" cy="388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6A9F792-BBB8-8B1D-5005-F66831E5D15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08520" y="825373"/>
                  <a:ext cx="1209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FA4BDD-27A4-5401-DB08-73EC442EBB1E}"/>
                    </a:ext>
                  </a:extLst>
                </p14:cNvPr>
                <p14:cNvContentPartPr/>
                <p14:nvPr/>
              </p14:nvContentPartPr>
              <p14:xfrm>
                <a:off x="5521920" y="1181053"/>
                <a:ext cx="350280" cy="66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FA4BDD-27A4-5401-DB08-73EC442EBB1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13280" y="1172413"/>
                  <a:ext cx="367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81D636-57D9-21C3-F02F-14BAD03686A3}"/>
                    </a:ext>
                  </a:extLst>
                </p14:cNvPr>
                <p14:cNvContentPartPr/>
                <p14:nvPr/>
              </p14:nvContentPartPr>
              <p14:xfrm>
                <a:off x="5379360" y="226693"/>
                <a:ext cx="78120" cy="436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81D636-57D9-21C3-F02F-14BAD03686A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370360" y="218053"/>
                  <a:ext cx="9576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96EC8E2-B680-150D-5B16-F9FE72374A39}"/>
                    </a:ext>
                  </a:extLst>
                </p14:cNvPr>
                <p14:cNvContentPartPr/>
                <p14:nvPr/>
              </p14:nvContentPartPr>
              <p14:xfrm>
                <a:off x="5621640" y="233893"/>
                <a:ext cx="65160" cy="67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96EC8E2-B680-150D-5B16-F9FE72374A3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12640" y="225253"/>
                  <a:ext cx="82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16D289-4487-0B0B-2F4E-C01523F8F34C}"/>
                    </a:ext>
                  </a:extLst>
                </p14:cNvPr>
                <p14:cNvContentPartPr/>
                <p14:nvPr/>
              </p14:nvContentPartPr>
              <p14:xfrm>
                <a:off x="5686800" y="245413"/>
                <a:ext cx="56520" cy="67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16D289-4487-0B0B-2F4E-C01523F8F34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77800" y="236773"/>
                  <a:ext cx="74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56E623-079F-A7DA-8908-BBFD1C662F55}"/>
                    </a:ext>
                  </a:extLst>
                </p14:cNvPr>
                <p14:cNvContentPartPr/>
                <p14:nvPr/>
              </p14:nvContentPartPr>
              <p14:xfrm>
                <a:off x="6021240" y="314173"/>
                <a:ext cx="83880" cy="7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56E623-079F-A7DA-8908-BBFD1C662F5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12240" y="305173"/>
                  <a:ext cx="101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A0F4E9-D463-2580-B5EC-7DBD591367AA}"/>
                    </a:ext>
                  </a:extLst>
                </p14:cNvPr>
                <p14:cNvContentPartPr/>
                <p14:nvPr/>
              </p14:nvContentPartPr>
              <p14:xfrm>
                <a:off x="6025920" y="264493"/>
                <a:ext cx="81360" cy="10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A0F4E9-D463-2580-B5EC-7DBD591367A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017280" y="255493"/>
                  <a:ext cx="990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ADC22E6-3E9D-AE77-1C3F-A5483A36DCCC}"/>
                    </a:ext>
                  </a:extLst>
                </p14:cNvPr>
                <p14:cNvContentPartPr/>
                <p14:nvPr/>
              </p14:nvContentPartPr>
              <p14:xfrm>
                <a:off x="5854920" y="545293"/>
                <a:ext cx="74520" cy="144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ADC22E6-3E9D-AE77-1C3F-A5483A36DCC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46280" y="536293"/>
                  <a:ext cx="92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76A236-27AB-2B7C-31B5-1E451345F2B5}"/>
                    </a:ext>
                  </a:extLst>
                </p14:cNvPr>
                <p14:cNvContentPartPr/>
                <p14:nvPr/>
              </p14:nvContentPartPr>
              <p14:xfrm>
                <a:off x="6041760" y="606493"/>
                <a:ext cx="86760" cy="67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76A236-27AB-2B7C-31B5-1E451345F2B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33120" y="597493"/>
                  <a:ext cx="1044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4A5CFB8-71A4-4B44-D82C-AFEBD01E63C5}"/>
                    </a:ext>
                  </a:extLst>
                </p14:cNvPr>
                <p14:cNvContentPartPr/>
                <p14:nvPr/>
              </p14:nvContentPartPr>
              <p14:xfrm>
                <a:off x="5772120" y="274933"/>
                <a:ext cx="95760" cy="16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4A5CFB8-71A4-4B44-D82C-AFEBD01E63C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63120" y="265933"/>
                  <a:ext cx="1134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F60070-7CC9-4880-6B33-DDAF294EFB6A}"/>
                    </a:ext>
                  </a:extLst>
                </p14:cNvPr>
                <p14:cNvContentPartPr/>
                <p14:nvPr/>
              </p14:nvContentPartPr>
              <p14:xfrm>
                <a:off x="5817480" y="245413"/>
                <a:ext cx="21960" cy="766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F60070-7CC9-4880-6B33-DDAF294EFB6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08480" y="236773"/>
                  <a:ext cx="39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E00EB5-0228-4A61-4256-E9A0888827CA}"/>
                    </a:ext>
                  </a:extLst>
                </p14:cNvPr>
                <p14:cNvContentPartPr/>
                <p14:nvPr/>
              </p14:nvContentPartPr>
              <p14:xfrm>
                <a:off x="5906760" y="285733"/>
                <a:ext cx="47520" cy="61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E00EB5-0228-4A61-4256-E9A0888827C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897760" y="277093"/>
                  <a:ext cx="65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687C760-1DEA-3570-BC96-E2B71C425DE7}"/>
                    </a:ext>
                  </a:extLst>
                </p14:cNvPr>
                <p14:cNvContentPartPr/>
                <p14:nvPr/>
              </p14:nvContentPartPr>
              <p14:xfrm>
                <a:off x="5542800" y="213373"/>
                <a:ext cx="52920" cy="106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687C760-1DEA-3570-BC96-E2B71C425DE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533800" y="204733"/>
                  <a:ext cx="70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DC321C8-615E-451A-9BF6-ECE45225C766}"/>
                    </a:ext>
                  </a:extLst>
                </p14:cNvPr>
                <p14:cNvContentPartPr/>
                <p14:nvPr/>
              </p14:nvContentPartPr>
              <p14:xfrm>
                <a:off x="5518680" y="559333"/>
                <a:ext cx="51120" cy="74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DC321C8-615E-451A-9BF6-ECE45225C76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509680" y="550333"/>
                  <a:ext cx="68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2E57878-44F1-DAA3-C004-52DE075312BB}"/>
                    </a:ext>
                  </a:extLst>
                </p14:cNvPr>
                <p14:cNvContentPartPr/>
                <p14:nvPr/>
              </p14:nvContentPartPr>
              <p14:xfrm>
                <a:off x="5672040" y="597853"/>
                <a:ext cx="71280" cy="5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2E57878-44F1-DAA3-C004-52DE075312B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63400" y="589213"/>
                  <a:ext cx="88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1E89A0-4C85-9915-C635-5DDB51CF76AA}"/>
                    </a:ext>
                  </a:extLst>
                </p14:cNvPr>
                <p14:cNvContentPartPr/>
                <p14:nvPr/>
              </p14:nvContentPartPr>
              <p14:xfrm>
                <a:off x="5705520" y="565093"/>
                <a:ext cx="14760" cy="67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1E89A0-4C85-9915-C635-5DDB51CF76A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696520" y="556093"/>
                  <a:ext cx="32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9A5B3DD-AAB9-B609-D8CE-516CFCBAF40A}"/>
                    </a:ext>
                  </a:extLst>
                </p14:cNvPr>
                <p14:cNvContentPartPr/>
                <p14:nvPr/>
              </p14:nvContentPartPr>
              <p14:xfrm>
                <a:off x="5772480" y="537733"/>
                <a:ext cx="61560" cy="1116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9A5B3DD-AAB9-B609-D8CE-516CFCBAF40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63840" y="528733"/>
                  <a:ext cx="79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D08328D-E4A7-D984-99EA-59C214C38F4C}"/>
                    </a:ext>
                  </a:extLst>
                </p14:cNvPr>
                <p14:cNvContentPartPr/>
                <p14:nvPr/>
              </p14:nvContentPartPr>
              <p14:xfrm>
                <a:off x="5887680" y="1234693"/>
                <a:ext cx="360" cy="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D08328D-E4A7-D984-99EA-59C214C38F4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79040" y="12256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496769-96E6-17ED-2AEE-AC50D22FA543}"/>
                    </a:ext>
                  </a:extLst>
                </p14:cNvPr>
                <p14:cNvContentPartPr/>
                <p14:nvPr/>
              </p14:nvContentPartPr>
              <p14:xfrm>
                <a:off x="5505360" y="691813"/>
                <a:ext cx="478080" cy="538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496769-96E6-17ED-2AEE-AC50D22FA54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96720" y="682813"/>
                  <a:ext cx="4957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DB4795E-9161-C452-BB8C-05D99299CE85}"/>
                    </a:ext>
                  </a:extLst>
                </p14:cNvPr>
                <p14:cNvContentPartPr/>
                <p14:nvPr/>
              </p14:nvContentPartPr>
              <p14:xfrm>
                <a:off x="5997840" y="605053"/>
                <a:ext cx="47880" cy="55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DB4795E-9161-C452-BB8C-05D99299CE8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88840" y="596413"/>
                  <a:ext cx="65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DCA0885-D27D-93A7-8032-1075EFA1ED17}"/>
                    </a:ext>
                  </a:extLst>
                </p14:cNvPr>
                <p14:cNvContentPartPr/>
                <p14:nvPr/>
              </p14:nvContentPartPr>
              <p14:xfrm>
                <a:off x="5432280" y="101773"/>
                <a:ext cx="652320" cy="631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DCA0885-D27D-93A7-8032-1075EFA1ED1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23640" y="93133"/>
                  <a:ext cx="66996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DA1821E-3713-82D1-F546-8E28FB2D401E}"/>
                    </a:ext>
                  </a:extLst>
                </p14:cNvPr>
                <p14:cNvContentPartPr/>
                <p14:nvPr/>
              </p14:nvContentPartPr>
              <p14:xfrm>
                <a:off x="5841600" y="139933"/>
                <a:ext cx="427680" cy="289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DA1821E-3713-82D1-F546-8E28FB2D401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32600" y="131293"/>
                  <a:ext cx="445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C26397C-7D49-486F-E92E-DB66059BAEFC}"/>
                    </a:ext>
                  </a:extLst>
                </p14:cNvPr>
                <p14:cNvContentPartPr/>
                <p14:nvPr/>
              </p14:nvContentPartPr>
              <p14:xfrm>
                <a:off x="5498880" y="575893"/>
                <a:ext cx="436320" cy="147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C26397C-7D49-486F-E92E-DB66059BAEF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90240" y="566893"/>
                  <a:ext cx="453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DFE42BF-6C41-95F6-EFF0-3CE346B80F2D}"/>
                    </a:ext>
                  </a:extLst>
                </p14:cNvPr>
                <p14:cNvContentPartPr/>
                <p14:nvPr/>
              </p14:nvContentPartPr>
              <p14:xfrm>
                <a:off x="5728560" y="341893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DFE42BF-6C41-95F6-EFF0-3CE346B80F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19560" y="3328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3CD2C47-32CC-C8A6-D028-8B9F685B4284}"/>
                    </a:ext>
                  </a:extLst>
                </p14:cNvPr>
                <p14:cNvContentPartPr/>
                <p14:nvPr/>
              </p14:nvContentPartPr>
              <p14:xfrm>
                <a:off x="5616960" y="422173"/>
                <a:ext cx="5040" cy="10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3CD2C47-32CC-C8A6-D028-8B9F685B42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07960" y="413533"/>
                  <a:ext cx="22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4E709DB-C207-15C8-A778-6A31FE09012D}"/>
                    </a:ext>
                  </a:extLst>
                </p14:cNvPr>
                <p14:cNvContentPartPr/>
                <p14:nvPr/>
              </p14:nvContentPartPr>
              <p14:xfrm>
                <a:off x="5847360" y="270613"/>
                <a:ext cx="199800" cy="184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4E709DB-C207-15C8-A778-6A31FE09012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38360" y="261973"/>
                  <a:ext cx="217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51A0895-DC02-BB87-D8AF-BB44921D067A}"/>
                    </a:ext>
                  </a:extLst>
                </p14:cNvPr>
                <p14:cNvContentPartPr/>
                <p14:nvPr/>
              </p14:nvContentPartPr>
              <p14:xfrm>
                <a:off x="5714520" y="370333"/>
                <a:ext cx="36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51A0895-DC02-BB87-D8AF-BB44921D067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05520" y="3613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41CFBE4-9914-3952-0C5D-89BECE91060A}"/>
                    </a:ext>
                  </a:extLst>
                </p14:cNvPr>
                <p14:cNvContentPartPr/>
                <p14:nvPr/>
              </p14:nvContentPartPr>
              <p14:xfrm>
                <a:off x="3994440" y="314173"/>
                <a:ext cx="360" cy="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41CFBE4-9914-3952-0C5D-89BECE91060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985800" y="3055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C223CC4-739D-F26B-00F6-A2D56CCF02A0}"/>
                    </a:ext>
                  </a:extLst>
                </p14:cNvPr>
                <p14:cNvContentPartPr/>
                <p14:nvPr/>
              </p14:nvContentPartPr>
              <p14:xfrm>
                <a:off x="6639360" y="288253"/>
                <a:ext cx="67320" cy="83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C223CC4-739D-F26B-00F6-A2D56CCF02A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30720" y="279613"/>
                  <a:ext cx="84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835C87A-CC1C-7014-20B5-A601434BAF78}"/>
                    </a:ext>
                  </a:extLst>
                </p14:cNvPr>
                <p14:cNvContentPartPr/>
                <p14:nvPr/>
              </p14:nvContentPartPr>
              <p14:xfrm>
                <a:off x="6603360" y="295093"/>
                <a:ext cx="98280" cy="57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835C87A-CC1C-7014-20B5-A601434BAF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94720" y="286093"/>
                  <a:ext cx="1159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AA7720-A189-417F-738B-9E92C0E56921}"/>
                    </a:ext>
                  </a:extLst>
                </p14:cNvPr>
                <p14:cNvContentPartPr/>
                <p14:nvPr/>
              </p14:nvContentPartPr>
              <p14:xfrm>
                <a:off x="3210000" y="143533"/>
                <a:ext cx="61920" cy="400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AA7720-A189-417F-738B-9E92C0E5692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01360" y="134533"/>
                  <a:ext cx="795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F4B9F00-F8A7-FB4C-1B05-6D1F8D473613}"/>
                    </a:ext>
                  </a:extLst>
                </p14:cNvPr>
                <p14:cNvContentPartPr/>
                <p14:nvPr/>
              </p14:nvContentPartPr>
              <p14:xfrm>
                <a:off x="3401880" y="148213"/>
                <a:ext cx="84240" cy="77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F4B9F00-F8A7-FB4C-1B05-6D1F8D47361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93240" y="139213"/>
                  <a:ext cx="101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2A5594A-5557-9961-4932-82BE733E188D}"/>
                    </a:ext>
                  </a:extLst>
                </p14:cNvPr>
                <p14:cNvContentPartPr/>
                <p14:nvPr/>
              </p14:nvContentPartPr>
              <p14:xfrm>
                <a:off x="3529680" y="166573"/>
                <a:ext cx="68400" cy="66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2A5594A-5557-9961-4932-82BE733E18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20680" y="157573"/>
                  <a:ext cx="86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4D6FC88-5E8A-5610-B135-984DE575A5F0}"/>
                    </a:ext>
                  </a:extLst>
                </p14:cNvPr>
                <p14:cNvContentPartPr/>
                <p14:nvPr/>
              </p14:nvContentPartPr>
              <p14:xfrm>
                <a:off x="3600600" y="172693"/>
                <a:ext cx="168480" cy="59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4D6FC88-5E8A-5610-B135-984DE575A5F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91960" y="164053"/>
                  <a:ext cx="1861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CD7679-52C0-FF31-D9CF-6047E0CB7D6A}"/>
                    </a:ext>
                  </a:extLst>
                </p14:cNvPr>
                <p14:cNvContentPartPr/>
                <p14:nvPr/>
              </p14:nvContentPartPr>
              <p14:xfrm>
                <a:off x="3739560" y="181693"/>
                <a:ext cx="163080" cy="110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CD7679-52C0-FF31-D9CF-6047E0CB7D6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30560" y="172693"/>
                  <a:ext cx="180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2938DC-F78B-F383-540A-C3C7D7FFA7EA}"/>
                    </a:ext>
                  </a:extLst>
                </p14:cNvPr>
                <p14:cNvContentPartPr/>
                <p14:nvPr/>
              </p14:nvContentPartPr>
              <p14:xfrm>
                <a:off x="3951600" y="222373"/>
                <a:ext cx="76680" cy="60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2938DC-F78B-F383-540A-C3C7D7FFA7E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42600" y="213733"/>
                  <a:ext cx="94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52DEA22-B5A5-2CAD-E9D3-F39BCCC8C668}"/>
                    </a:ext>
                  </a:extLst>
                </p14:cNvPr>
                <p14:cNvContentPartPr/>
                <p14:nvPr/>
              </p14:nvContentPartPr>
              <p14:xfrm>
                <a:off x="4089840" y="202933"/>
                <a:ext cx="77400" cy="132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2DEA22-B5A5-2CAD-E9D3-F39BCCC8C6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80840" y="193933"/>
                  <a:ext cx="95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F1DB5D-3500-D5C0-3CAA-C56686189AAB}"/>
                    </a:ext>
                  </a:extLst>
                </p14:cNvPr>
                <p14:cNvContentPartPr/>
                <p14:nvPr/>
              </p14:nvContentPartPr>
              <p14:xfrm>
                <a:off x="3510960" y="381493"/>
                <a:ext cx="47160" cy="77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F1DB5D-3500-D5C0-3CAA-C56686189AA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02320" y="372493"/>
                  <a:ext cx="64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F830E-9ED3-C094-8B1C-64BEF62E4630}"/>
                    </a:ext>
                  </a:extLst>
                </p14:cNvPr>
                <p14:cNvContentPartPr/>
                <p14:nvPr/>
              </p14:nvContentPartPr>
              <p14:xfrm>
                <a:off x="3581880" y="401653"/>
                <a:ext cx="187920" cy="72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F830E-9ED3-C094-8B1C-64BEF62E463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73240" y="393013"/>
                  <a:ext cx="205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C251A25-E832-FF61-18E6-B085BAD97821}"/>
                    </a:ext>
                  </a:extLst>
                </p14:cNvPr>
                <p14:cNvContentPartPr/>
                <p14:nvPr/>
              </p14:nvContentPartPr>
              <p14:xfrm>
                <a:off x="3726960" y="430093"/>
                <a:ext cx="166320" cy="133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C251A25-E832-FF61-18E6-B085BAD978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18320" y="421453"/>
                  <a:ext cx="183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7C0A6D-4C2A-1D0D-8869-6C575BBC23A9}"/>
                    </a:ext>
                  </a:extLst>
                </p14:cNvPr>
                <p14:cNvContentPartPr/>
                <p14:nvPr/>
              </p14:nvContentPartPr>
              <p14:xfrm>
                <a:off x="4001640" y="465733"/>
                <a:ext cx="69840" cy="60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7C0A6D-4C2A-1D0D-8869-6C575BBC23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92640" y="456733"/>
                  <a:ext cx="874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48F00E6-9D0A-DE79-C9CA-BAE7130B812F}"/>
                    </a:ext>
                  </a:extLst>
                </p14:cNvPr>
                <p14:cNvContentPartPr/>
                <p14:nvPr/>
              </p14:nvContentPartPr>
              <p14:xfrm>
                <a:off x="4129080" y="452773"/>
                <a:ext cx="86040" cy="125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48F00E6-9D0A-DE79-C9CA-BAE7130B812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20080" y="443773"/>
                  <a:ext cx="1036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AD4A1BF-600F-9CE7-0F9F-5888AEE2E75E}"/>
                    </a:ext>
                  </a:extLst>
                </p14:cNvPr>
                <p14:cNvContentPartPr/>
                <p14:nvPr/>
              </p14:nvContentPartPr>
              <p14:xfrm>
                <a:off x="3351480" y="646813"/>
                <a:ext cx="104760" cy="330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AD4A1BF-600F-9CE7-0F9F-5888AEE2E75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42480" y="638173"/>
                  <a:ext cx="1224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577503-3E13-F910-277F-FABCE0C7EAFD}"/>
                    </a:ext>
                  </a:extLst>
                </p14:cNvPr>
                <p14:cNvContentPartPr/>
                <p14:nvPr/>
              </p14:nvContentPartPr>
              <p14:xfrm>
                <a:off x="3553080" y="676333"/>
                <a:ext cx="99720" cy="82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577503-3E13-F910-277F-FABCE0C7EA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44080" y="667333"/>
                  <a:ext cx="1173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F89A8F-DA72-B807-2B8A-F98B86ADB98A}"/>
                    </a:ext>
                  </a:extLst>
                </p14:cNvPr>
                <p14:cNvContentPartPr/>
                <p14:nvPr/>
              </p14:nvContentPartPr>
              <p14:xfrm>
                <a:off x="3777720" y="691093"/>
                <a:ext cx="17640" cy="87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F89A8F-DA72-B807-2B8A-F98B86ADB98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69080" y="682093"/>
                  <a:ext cx="35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6AAB0E3-4734-E330-87F7-0A7D3821FC89}"/>
                    </a:ext>
                  </a:extLst>
                </p14:cNvPr>
                <p14:cNvContentPartPr/>
                <p14:nvPr/>
              </p14:nvContentPartPr>
              <p14:xfrm>
                <a:off x="3580080" y="859573"/>
                <a:ext cx="10800" cy="83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6AAB0E3-4734-E330-87F7-0A7D3821FC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71440" y="850933"/>
                  <a:ext cx="28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992D4C-D50E-316A-E32B-9A4151439687}"/>
                    </a:ext>
                  </a:extLst>
                </p14:cNvPr>
                <p14:cNvContentPartPr/>
                <p14:nvPr/>
              </p14:nvContentPartPr>
              <p14:xfrm>
                <a:off x="3771960" y="862093"/>
                <a:ext cx="7560" cy="94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992D4C-D50E-316A-E32B-9A415143968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62960" y="853453"/>
                  <a:ext cx="25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1BAEF9-4E7A-6FB4-6305-99472FFA33B2}"/>
                    </a:ext>
                  </a:extLst>
                </p14:cNvPr>
                <p14:cNvContentPartPr/>
                <p14:nvPr/>
              </p14:nvContentPartPr>
              <p14:xfrm>
                <a:off x="3912360" y="691093"/>
                <a:ext cx="13680" cy="249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1BAEF9-4E7A-6FB4-6305-99472FFA33B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03720" y="682093"/>
                  <a:ext cx="31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6E1880-660C-B09C-81E6-2E16672D54F3}"/>
                    </a:ext>
                  </a:extLst>
                </p14:cNvPr>
                <p14:cNvContentPartPr/>
                <p14:nvPr/>
              </p14:nvContentPartPr>
              <p14:xfrm>
                <a:off x="4022880" y="683533"/>
                <a:ext cx="77400" cy="124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6E1880-660C-B09C-81E6-2E16672D54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14240" y="674533"/>
                  <a:ext cx="95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B47181A-CE41-5AB1-E2EE-DAF815341B9F}"/>
                    </a:ext>
                  </a:extLst>
                </p14:cNvPr>
                <p14:cNvContentPartPr/>
                <p14:nvPr/>
              </p14:nvContentPartPr>
              <p14:xfrm>
                <a:off x="4066080" y="879373"/>
                <a:ext cx="59040" cy="110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B47181A-CE41-5AB1-E2EE-DAF815341B9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057080" y="870373"/>
                  <a:ext cx="76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7CAFAA-A97D-3FFB-A0B4-14A53FC976E6}"/>
                    </a:ext>
                  </a:extLst>
                </p14:cNvPr>
                <p14:cNvContentPartPr/>
                <p14:nvPr/>
              </p14:nvContentPartPr>
              <p14:xfrm>
                <a:off x="4163280" y="692173"/>
                <a:ext cx="119520" cy="349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7CAFAA-A97D-3FFB-A0B4-14A53FC976E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54280" y="683173"/>
                  <a:ext cx="1371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EAA862-7A32-782C-76FA-3428035E2B53}"/>
                    </a:ext>
                  </a:extLst>
                </p14:cNvPr>
                <p14:cNvContentPartPr/>
                <p14:nvPr/>
              </p14:nvContentPartPr>
              <p14:xfrm>
                <a:off x="4400520" y="391213"/>
                <a:ext cx="190440" cy="89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EAA862-7A32-782C-76FA-3428035E2B5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391880" y="382573"/>
                  <a:ext cx="208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71AE4B-3829-A870-BDAF-703234F7C441}"/>
                    </a:ext>
                  </a:extLst>
                </p14:cNvPr>
                <p14:cNvContentPartPr/>
                <p14:nvPr/>
              </p14:nvContentPartPr>
              <p14:xfrm>
                <a:off x="4713720" y="436933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71AE4B-3829-A870-BDAF-703234F7C44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04720" y="4279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D342A8-D686-CE29-D5DF-0AEC6B3AFFFC}"/>
                    </a:ext>
                  </a:extLst>
                </p14:cNvPr>
                <p14:cNvContentPartPr/>
                <p14:nvPr/>
              </p14:nvContentPartPr>
              <p14:xfrm>
                <a:off x="4818480" y="453133"/>
                <a:ext cx="75240" cy="6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D342A8-D686-CE29-D5DF-0AEC6B3AFFF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809480" y="444493"/>
                  <a:ext cx="92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4810274-40A2-CA98-F6D8-9A33F849C4B6}"/>
                    </a:ext>
                  </a:extLst>
                </p14:cNvPr>
                <p14:cNvContentPartPr/>
                <p14:nvPr/>
              </p14:nvContentPartPr>
              <p14:xfrm>
                <a:off x="5041320" y="425773"/>
                <a:ext cx="178200" cy="78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4810274-40A2-CA98-F6D8-9A33F849C4B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032680" y="417133"/>
                  <a:ext cx="195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5777A7-9F79-2BD3-FA55-979219746DF0}"/>
                    </a:ext>
                  </a:extLst>
                </p14:cNvPr>
                <p14:cNvContentPartPr/>
                <p14:nvPr/>
              </p14:nvContentPartPr>
              <p14:xfrm>
                <a:off x="4487280" y="862813"/>
                <a:ext cx="171720" cy="72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5777A7-9F79-2BD3-FA55-979219746DF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478280" y="854173"/>
                  <a:ext cx="189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60D08C4-74BC-FCF3-D602-C742E18486D6}"/>
                    </a:ext>
                  </a:extLst>
                </p14:cNvPr>
                <p14:cNvContentPartPr/>
                <p14:nvPr/>
              </p14:nvContentPartPr>
              <p14:xfrm>
                <a:off x="4751520" y="915013"/>
                <a:ext cx="116280" cy="2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60D08C4-74BC-FCF3-D602-C742E18486D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42880" y="906013"/>
                  <a:ext cx="133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FDE5CC-E3FA-206F-63CC-01611875D6E4}"/>
                    </a:ext>
                  </a:extLst>
                </p14:cNvPr>
                <p14:cNvContentPartPr/>
                <p14:nvPr/>
              </p14:nvContentPartPr>
              <p14:xfrm>
                <a:off x="4926480" y="917533"/>
                <a:ext cx="21960" cy="2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FDE5CC-E3FA-206F-63CC-01611875D6E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917480" y="908533"/>
                  <a:ext cx="396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F733AF-7B83-5CA4-D0ED-99F3D73FA053}"/>
                    </a:ext>
                  </a:extLst>
                </p14:cNvPr>
                <p14:cNvContentPartPr/>
                <p14:nvPr/>
              </p14:nvContentPartPr>
              <p14:xfrm>
                <a:off x="5059320" y="879373"/>
                <a:ext cx="144000" cy="72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F733AF-7B83-5CA4-D0ED-99F3D73FA05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50680" y="870373"/>
                  <a:ext cx="161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4664FB8-65E8-6040-895C-5480F75CBEAC}"/>
                    </a:ext>
                  </a:extLst>
                </p14:cNvPr>
                <p14:cNvContentPartPr/>
                <p14:nvPr/>
              </p14:nvContentPartPr>
              <p14:xfrm>
                <a:off x="3290640" y="399133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4664FB8-65E8-6040-895C-5480F75CBEA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82000" y="3904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80CDE23-C5B8-C5B7-D5C8-AEC8CBE35BBB}"/>
                    </a:ext>
                  </a:extLst>
                </p14:cNvPr>
                <p14:cNvContentPartPr/>
                <p14:nvPr/>
              </p14:nvContentPartPr>
              <p14:xfrm>
                <a:off x="3024240" y="365653"/>
                <a:ext cx="28080" cy="68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80CDE23-C5B8-C5B7-D5C8-AEC8CBE35BB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15240" y="357013"/>
                  <a:ext cx="45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B684CC4-2218-5321-7E5D-FE57F0B29208}"/>
                    </a:ext>
                  </a:extLst>
                </p14:cNvPr>
                <p14:cNvContentPartPr/>
                <p14:nvPr/>
              </p14:nvContentPartPr>
              <p14:xfrm>
                <a:off x="3035400" y="368173"/>
                <a:ext cx="62280" cy="48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B684CC4-2218-5321-7E5D-FE57F0B2920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26400" y="359533"/>
                  <a:ext cx="79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7B2E4E2-018D-8A53-7D6A-B9103748F778}"/>
                    </a:ext>
                  </a:extLst>
                </p14:cNvPr>
                <p14:cNvContentPartPr/>
                <p14:nvPr/>
              </p14:nvContentPartPr>
              <p14:xfrm>
                <a:off x="3006240" y="390853"/>
                <a:ext cx="127080" cy="118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7B2E4E2-018D-8A53-7D6A-B9103748F77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997600" y="381853"/>
                  <a:ext cx="144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F2FE85-EEA5-9D3F-CF45-241B5C27F0A5}"/>
                    </a:ext>
                  </a:extLst>
                </p14:cNvPr>
                <p14:cNvContentPartPr/>
                <p14:nvPr/>
              </p14:nvContentPartPr>
              <p14:xfrm>
                <a:off x="3035400" y="159373"/>
                <a:ext cx="25200" cy="910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F2FE85-EEA5-9D3F-CF45-241B5C27F0A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26760" y="150373"/>
                  <a:ext cx="42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49D8AAF-C8E9-BD0D-EA59-B626B7344036}"/>
                    </a:ext>
                  </a:extLst>
                </p14:cNvPr>
                <p14:cNvContentPartPr/>
                <p14:nvPr/>
              </p14:nvContentPartPr>
              <p14:xfrm>
                <a:off x="2946120" y="116533"/>
                <a:ext cx="187560" cy="184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49D8AAF-C8E9-BD0D-EA59-B626B73440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37480" y="107893"/>
                  <a:ext cx="205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E47F9AA-7EA2-ADB7-1126-EF87D8F70400}"/>
                    </a:ext>
                  </a:extLst>
                </p14:cNvPr>
                <p14:cNvContentPartPr/>
                <p14:nvPr/>
              </p14:nvContentPartPr>
              <p14:xfrm>
                <a:off x="3448320" y="280333"/>
                <a:ext cx="690120" cy="46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E47F9AA-7EA2-ADB7-1126-EF87D8F7040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39320" y="271693"/>
                  <a:ext cx="7077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9225539-216E-C101-D0A1-C29F5DE7BAC2}"/>
                    </a:ext>
                  </a:extLst>
                </p14:cNvPr>
                <p14:cNvContentPartPr/>
                <p14:nvPr/>
              </p14:nvContentPartPr>
              <p14:xfrm>
                <a:off x="3453720" y="591733"/>
                <a:ext cx="771840" cy="2088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9225539-216E-C101-D0A1-C29F5DE7BAC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444720" y="582733"/>
                  <a:ext cx="789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B1EC93A-7EC5-8C50-156A-CA93C6E048C4}"/>
                    </a:ext>
                  </a:extLst>
                </p14:cNvPr>
                <p14:cNvContentPartPr/>
                <p14:nvPr/>
              </p14:nvContentPartPr>
              <p14:xfrm>
                <a:off x="3432840" y="772813"/>
                <a:ext cx="842760" cy="223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B1EC93A-7EC5-8C50-156A-CA93C6E048C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423840" y="764173"/>
                  <a:ext cx="8604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11A996B-21EC-8394-6C1B-F0B59679CEE3}"/>
                    </a:ext>
                  </a:extLst>
                </p14:cNvPr>
                <p14:cNvContentPartPr/>
                <p14:nvPr/>
              </p14:nvContentPartPr>
              <p14:xfrm>
                <a:off x="3513120" y="1008613"/>
                <a:ext cx="327960" cy="46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11A996B-21EC-8394-6C1B-F0B59679CEE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04120" y="999613"/>
                  <a:ext cx="345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C73FB1B-0141-0F51-8092-3ED6558EFAA6}"/>
                    </a:ext>
                  </a:extLst>
                </p14:cNvPr>
                <p14:cNvContentPartPr/>
                <p14:nvPr/>
              </p14:nvContentPartPr>
              <p14:xfrm>
                <a:off x="3602760" y="1085653"/>
                <a:ext cx="90360" cy="1040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C73FB1B-0141-0F51-8092-3ED6558EFAA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593760" y="1076653"/>
                  <a:ext cx="108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3597D6F-E533-052F-7C8B-ABDACD84C26B}"/>
                    </a:ext>
                  </a:extLst>
                </p14:cNvPr>
                <p14:cNvContentPartPr/>
                <p14:nvPr/>
              </p14:nvContentPartPr>
              <p14:xfrm>
                <a:off x="3612120" y="1146853"/>
                <a:ext cx="80280" cy="6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3597D6F-E533-052F-7C8B-ABDACD84C26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603120" y="1137853"/>
                  <a:ext cx="97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E85E89A-39A0-ABF3-9B2D-40A62EDB01B8}"/>
                    </a:ext>
                  </a:extLst>
                </p14:cNvPr>
                <p14:cNvContentPartPr/>
                <p14:nvPr/>
              </p14:nvContentPartPr>
              <p14:xfrm>
                <a:off x="5425080" y="715933"/>
                <a:ext cx="561960" cy="556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E85E89A-39A0-ABF3-9B2D-40A62EDB01B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16080" y="706933"/>
                  <a:ext cx="579600" cy="57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1056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DB70F1-E0F7-9041-4FF3-C33100647105}"/>
                  </a:ext>
                </a:extLst>
              </p:cNvPr>
              <p:cNvSpPr txBox="1"/>
              <p:nvPr/>
            </p:nvSpPr>
            <p:spPr>
              <a:xfrm>
                <a:off x="229403" y="192334"/>
                <a:ext cx="1580147" cy="580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DB70F1-E0F7-9041-4FF3-C33100647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03" y="192334"/>
                <a:ext cx="1580147" cy="580736"/>
              </a:xfrm>
              <a:prstGeom prst="rect">
                <a:avLst/>
              </a:prstGeom>
              <a:blipFill>
                <a:blip r:embed="rId2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32A87B-91EA-DF1C-4FCE-38056E79443C}"/>
                  </a:ext>
                </a:extLst>
              </p14:cNvPr>
              <p14:cNvContentPartPr/>
              <p14:nvPr/>
            </p14:nvContentPartPr>
            <p14:xfrm>
              <a:off x="275640" y="85597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32A87B-91EA-DF1C-4FCE-38056E7944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000" y="8469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AB4AED2-F852-F8E4-D31E-58E8BF12605A}"/>
                  </a:ext>
                </a:extLst>
              </p14:cNvPr>
              <p14:cNvContentPartPr/>
              <p14:nvPr/>
            </p14:nvContentPartPr>
            <p14:xfrm>
              <a:off x="165480" y="864253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AB4AED2-F852-F8E4-D31E-58E8BF1260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840" y="8552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17E98C80-2F8F-9804-C0D6-B5D179E8D220}"/>
              </a:ext>
            </a:extLst>
          </p:cNvPr>
          <p:cNvGrpSpPr/>
          <p:nvPr/>
        </p:nvGrpSpPr>
        <p:grpSpPr>
          <a:xfrm>
            <a:off x="229200" y="298333"/>
            <a:ext cx="118800" cy="342720"/>
            <a:chOff x="229200" y="298333"/>
            <a:chExt cx="11880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834B6DD-AC5A-6225-F95F-9B619D7FA3DC}"/>
                    </a:ext>
                  </a:extLst>
                </p14:cNvPr>
                <p14:cNvContentPartPr/>
                <p14:nvPr/>
              </p14:nvContentPartPr>
              <p14:xfrm>
                <a:off x="311640" y="298333"/>
                <a:ext cx="1080" cy="3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834B6DD-AC5A-6225-F95F-9B619D7FA3D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3000" y="289333"/>
                  <a:ext cx="18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767F36-9053-9819-35A9-02CBB8FF3BF0}"/>
                    </a:ext>
                  </a:extLst>
                </p14:cNvPr>
                <p14:cNvContentPartPr/>
                <p14:nvPr/>
              </p14:nvContentPartPr>
              <p14:xfrm>
                <a:off x="347640" y="305533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767F36-9053-9819-35A9-02CBB8FF3B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8640" y="2965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156054-BA72-8AF7-C57F-9B65878FF8E8}"/>
                    </a:ext>
                  </a:extLst>
                </p14:cNvPr>
                <p14:cNvContentPartPr/>
                <p14:nvPr/>
              </p14:nvContentPartPr>
              <p14:xfrm>
                <a:off x="307320" y="303373"/>
                <a:ext cx="40320" cy="160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156054-BA72-8AF7-C57F-9B65878FF8E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320" y="294373"/>
                  <a:ext cx="57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14F96E-CE1A-ED22-7C59-8EC8179F575D}"/>
                    </a:ext>
                  </a:extLst>
                </p14:cNvPr>
                <p14:cNvContentPartPr/>
                <p14:nvPr/>
              </p14:nvContentPartPr>
              <p14:xfrm>
                <a:off x="229200" y="306613"/>
                <a:ext cx="96840" cy="33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14F96E-CE1A-ED22-7C59-8EC8179F57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0560" y="297973"/>
                  <a:ext cx="114480" cy="35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CFBB94-462F-A2DC-C9BC-6F057EFAC09E}"/>
              </a:ext>
            </a:extLst>
          </p:cNvPr>
          <p:cNvGrpSpPr/>
          <p:nvPr/>
        </p:nvGrpSpPr>
        <p:grpSpPr>
          <a:xfrm>
            <a:off x="1815000" y="229933"/>
            <a:ext cx="770400" cy="555480"/>
            <a:chOff x="1815000" y="229933"/>
            <a:chExt cx="770400" cy="55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201791-C97F-314C-0283-9DA122BEA096}"/>
                    </a:ext>
                  </a:extLst>
                </p14:cNvPr>
                <p14:cNvContentPartPr/>
                <p14:nvPr/>
              </p14:nvContentPartPr>
              <p14:xfrm>
                <a:off x="1815000" y="491653"/>
                <a:ext cx="403920" cy="75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201791-C97F-314C-0283-9DA122BEA0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06000" y="482653"/>
                  <a:ext cx="421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126A4A-C9BD-55BB-706C-A681064846AA}"/>
                    </a:ext>
                  </a:extLst>
                </p14:cNvPr>
                <p14:cNvContentPartPr/>
                <p14:nvPr/>
              </p14:nvContentPartPr>
              <p14:xfrm>
                <a:off x="1817880" y="229933"/>
                <a:ext cx="76680" cy="1216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126A4A-C9BD-55BB-706C-A681064846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9240" y="221293"/>
                  <a:ext cx="94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B26BCA-41F6-8CD9-1081-C56942A2DFA1}"/>
                    </a:ext>
                  </a:extLst>
                </p14:cNvPr>
                <p14:cNvContentPartPr/>
                <p14:nvPr/>
              </p14:nvContentPartPr>
              <p14:xfrm>
                <a:off x="1937760" y="351613"/>
                <a:ext cx="11880" cy="56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B26BCA-41F6-8CD9-1081-C56942A2DFA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8760" y="342613"/>
                  <a:ext cx="29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94BD6B-C433-EB28-2AB4-A867BD1F6339}"/>
                    </a:ext>
                  </a:extLst>
                </p14:cNvPr>
                <p14:cNvContentPartPr/>
                <p14:nvPr/>
              </p14:nvContentPartPr>
              <p14:xfrm>
                <a:off x="1992120" y="306973"/>
                <a:ext cx="126360" cy="64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94BD6B-C433-EB28-2AB4-A867BD1F633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83120" y="298333"/>
                  <a:ext cx="144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D04A6C-2944-CE49-EB78-30156803588A}"/>
                    </a:ext>
                  </a:extLst>
                </p14:cNvPr>
                <p14:cNvContentPartPr/>
                <p14:nvPr/>
              </p14:nvContentPartPr>
              <p14:xfrm>
                <a:off x="2128920" y="300853"/>
                <a:ext cx="47520" cy="94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D04A6C-2944-CE49-EB78-30156803588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9920" y="291853"/>
                  <a:ext cx="65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455A650-2D4E-6AA5-2F3B-8617DBD04B5D}"/>
                    </a:ext>
                  </a:extLst>
                </p14:cNvPr>
                <p14:cNvContentPartPr/>
                <p14:nvPr/>
              </p14:nvContentPartPr>
              <p14:xfrm>
                <a:off x="2234400" y="264493"/>
                <a:ext cx="74160" cy="110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455A650-2D4E-6AA5-2F3B-8617DBD04B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5760" y="255493"/>
                  <a:ext cx="91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498D4C7-3191-0A7D-5BC2-E7F0E496A727}"/>
                    </a:ext>
                  </a:extLst>
                </p14:cNvPr>
                <p14:cNvContentPartPr/>
                <p14:nvPr/>
              </p14:nvContentPartPr>
              <p14:xfrm>
                <a:off x="2350680" y="378613"/>
                <a:ext cx="63720" cy="76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498D4C7-3191-0A7D-5BC2-E7F0E496A7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1680" y="369973"/>
                  <a:ext cx="81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FCE96A9-9507-281C-3D53-2992DB8F2D0E}"/>
                    </a:ext>
                  </a:extLst>
                </p14:cNvPr>
                <p14:cNvContentPartPr/>
                <p14:nvPr/>
              </p14:nvContentPartPr>
              <p14:xfrm>
                <a:off x="2456880" y="244693"/>
                <a:ext cx="128520" cy="540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FCE96A9-9507-281C-3D53-2992DB8F2D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48240" y="236053"/>
                  <a:ext cx="146160" cy="55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CC1CE4D-B979-B42D-2A38-06992B87CCA7}"/>
              </a:ext>
            </a:extLst>
          </p:cNvPr>
          <p:cNvGrpSpPr/>
          <p:nvPr/>
        </p:nvGrpSpPr>
        <p:grpSpPr>
          <a:xfrm>
            <a:off x="3060600" y="247213"/>
            <a:ext cx="254160" cy="119520"/>
            <a:chOff x="3060600" y="247213"/>
            <a:chExt cx="254160" cy="11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D65DA8-102C-6CE5-5D7A-C56046C551DF}"/>
                    </a:ext>
                  </a:extLst>
                </p14:cNvPr>
                <p14:cNvContentPartPr/>
                <p14:nvPr/>
              </p14:nvContentPartPr>
              <p14:xfrm>
                <a:off x="3060600" y="314533"/>
                <a:ext cx="103320" cy="9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D65DA8-102C-6CE5-5D7A-C56046C551D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51960" y="305533"/>
                  <a:ext cx="120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54066A1-C011-7758-D431-2DEEC256FE67}"/>
                    </a:ext>
                  </a:extLst>
                </p14:cNvPr>
                <p14:cNvContentPartPr/>
                <p14:nvPr/>
              </p14:nvContentPartPr>
              <p14:xfrm>
                <a:off x="3249960" y="247213"/>
                <a:ext cx="64800" cy="119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54066A1-C011-7758-D431-2DEEC256FE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41320" y="238573"/>
                  <a:ext cx="8244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48379A8-2902-A700-99C3-CA1FC5B8EB09}"/>
                  </a:ext>
                </a:extLst>
              </p14:cNvPr>
              <p14:cNvContentPartPr/>
              <p14:nvPr/>
            </p14:nvContentPartPr>
            <p14:xfrm>
              <a:off x="3176520" y="508933"/>
              <a:ext cx="57960" cy="306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48379A8-2902-A700-99C3-CA1FC5B8EB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67880" y="499933"/>
                <a:ext cx="756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51" name="Ink 450">
                <a:extLst>
                  <a:ext uri="{FF2B5EF4-FFF2-40B4-BE49-F238E27FC236}">
                    <a16:creationId xmlns:a16="http://schemas.microsoft.com/office/drawing/2014/main" id="{5F07657A-12EC-EF39-7A73-CC668B055DB1}"/>
                  </a:ext>
                </a:extLst>
              </p14:cNvPr>
              <p14:cNvContentPartPr/>
              <p14:nvPr/>
            </p14:nvContentPartPr>
            <p14:xfrm>
              <a:off x="2648400" y="624853"/>
              <a:ext cx="51120" cy="118800"/>
            </p14:xfrm>
          </p:contentPart>
        </mc:Choice>
        <mc:Fallback>
          <p:pic>
            <p:nvPicPr>
              <p:cNvPr id="451" name="Ink 450">
                <a:extLst>
                  <a:ext uri="{FF2B5EF4-FFF2-40B4-BE49-F238E27FC236}">
                    <a16:creationId xmlns:a16="http://schemas.microsoft.com/office/drawing/2014/main" id="{5F07657A-12EC-EF39-7A73-CC668B055D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39760" y="615853"/>
                <a:ext cx="68760" cy="13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7" name="Group 466">
            <a:extLst>
              <a:ext uri="{FF2B5EF4-FFF2-40B4-BE49-F238E27FC236}">
                <a16:creationId xmlns:a16="http://schemas.microsoft.com/office/drawing/2014/main" id="{4DE1042D-F3AA-C733-115C-982401BECCF0}"/>
              </a:ext>
            </a:extLst>
          </p:cNvPr>
          <p:cNvGrpSpPr/>
          <p:nvPr/>
        </p:nvGrpSpPr>
        <p:grpSpPr>
          <a:xfrm>
            <a:off x="2938200" y="688573"/>
            <a:ext cx="377640" cy="110520"/>
            <a:chOff x="2938200" y="688573"/>
            <a:chExt cx="377640" cy="1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6C1B0DB3-7CEE-C62D-B690-9CD2010A5F3B}"/>
                    </a:ext>
                  </a:extLst>
                </p14:cNvPr>
                <p14:cNvContentPartPr/>
                <p14:nvPr/>
              </p14:nvContentPartPr>
              <p14:xfrm>
                <a:off x="2938200" y="730693"/>
                <a:ext cx="74880" cy="111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6C1B0DB3-7CEE-C62D-B690-9CD2010A5F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29200" y="722053"/>
                  <a:ext cx="925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842D0C84-FDD1-DC2F-DEEA-454088AD98E8}"/>
                    </a:ext>
                  </a:extLst>
                </p14:cNvPr>
                <p14:cNvContentPartPr/>
                <p14:nvPr/>
              </p14:nvContentPartPr>
              <p14:xfrm>
                <a:off x="3143760" y="688573"/>
                <a:ext cx="13680" cy="9072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842D0C84-FDD1-DC2F-DEEA-454088AD98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35120" y="679573"/>
                  <a:ext cx="313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75CBD2E-0204-C65C-CA4C-BEF54FAA0E1D}"/>
                    </a:ext>
                  </a:extLst>
                </p14:cNvPr>
                <p14:cNvContentPartPr/>
                <p14:nvPr/>
              </p14:nvContentPartPr>
              <p14:xfrm>
                <a:off x="3238080" y="719533"/>
                <a:ext cx="77760" cy="79560"/>
              </p14:xfrm>
            </p:contentPart>
          </mc:Choice>
          <mc:Fallback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75CBD2E-0204-C65C-CA4C-BEF54FAA0E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29080" y="710533"/>
                  <a:ext cx="9540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20C3D4C-FD1B-9EF8-311B-CF6602D729EA}"/>
              </a:ext>
            </a:extLst>
          </p:cNvPr>
          <p:cNvGrpSpPr/>
          <p:nvPr/>
        </p:nvGrpSpPr>
        <p:grpSpPr>
          <a:xfrm>
            <a:off x="3573600" y="264493"/>
            <a:ext cx="797760" cy="686160"/>
            <a:chOff x="3573600" y="264493"/>
            <a:chExt cx="797760" cy="68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54DAB0-F43D-5754-B11B-855B6B152D0D}"/>
                    </a:ext>
                  </a:extLst>
                </p14:cNvPr>
                <p14:cNvContentPartPr/>
                <p14:nvPr/>
              </p14:nvContentPartPr>
              <p14:xfrm>
                <a:off x="3573600" y="313813"/>
                <a:ext cx="109800" cy="147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54DAB0-F43D-5754-B11B-855B6B152D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64600" y="304813"/>
                  <a:ext cx="127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674C41E-73F1-5CC6-49D1-9B0CA4BA0E40}"/>
                    </a:ext>
                  </a:extLst>
                </p14:cNvPr>
                <p14:cNvContentPartPr/>
                <p14:nvPr/>
              </p14:nvContentPartPr>
              <p14:xfrm>
                <a:off x="3767280" y="264493"/>
                <a:ext cx="96120" cy="117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674C41E-73F1-5CC6-49D1-9B0CA4BA0E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58280" y="255493"/>
                  <a:ext cx="113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DB65B3-28F1-2365-0719-60E316091EC1}"/>
                    </a:ext>
                  </a:extLst>
                </p14:cNvPr>
                <p14:cNvContentPartPr/>
                <p14:nvPr/>
              </p14:nvContentPartPr>
              <p14:xfrm>
                <a:off x="4093440" y="370693"/>
                <a:ext cx="67320" cy="50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DB65B3-28F1-2365-0719-60E316091E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84440" y="362053"/>
                  <a:ext cx="84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1075FC40-80CD-2687-96BE-AD06B00F5D05}"/>
                    </a:ext>
                  </a:extLst>
                </p14:cNvPr>
                <p14:cNvContentPartPr/>
                <p14:nvPr/>
              </p14:nvContentPartPr>
              <p14:xfrm>
                <a:off x="3701760" y="480133"/>
                <a:ext cx="14760" cy="9576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1075FC40-80CD-2687-96BE-AD06B00F5D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93120" y="471133"/>
                  <a:ext cx="32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784290C3-6C8C-CC8D-99C2-D5C64F8E311E}"/>
                    </a:ext>
                  </a:extLst>
                </p14:cNvPr>
                <p14:cNvContentPartPr/>
                <p14:nvPr/>
              </p14:nvContentPartPr>
              <p14:xfrm>
                <a:off x="4019640" y="521533"/>
                <a:ext cx="96480" cy="11124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784290C3-6C8C-CC8D-99C2-D5C64F8E31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11000" y="512893"/>
                  <a:ext cx="114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A751F1D-199B-594C-F3F6-DC0B335E9FE7}"/>
                    </a:ext>
                  </a:extLst>
                </p14:cNvPr>
                <p14:cNvContentPartPr/>
                <p14:nvPr/>
              </p14:nvContentPartPr>
              <p14:xfrm>
                <a:off x="3607440" y="735733"/>
                <a:ext cx="151560" cy="9936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A751F1D-199B-594C-F3F6-DC0B335E9F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98800" y="727093"/>
                  <a:ext cx="169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5D42B37-9966-E065-EE3C-6FC6061EC7C9}"/>
                    </a:ext>
                  </a:extLst>
                </p14:cNvPr>
                <p14:cNvContentPartPr/>
                <p14:nvPr/>
              </p14:nvContentPartPr>
              <p14:xfrm>
                <a:off x="4025040" y="763813"/>
                <a:ext cx="100080" cy="14004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5D42B37-9966-E065-EE3C-6FC6061EC7C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16040" y="754813"/>
                  <a:ext cx="117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C0DBC6D8-3B2F-7241-D2C1-C392BB30367F}"/>
                    </a:ext>
                  </a:extLst>
                </p14:cNvPr>
                <p14:cNvContentPartPr/>
                <p14:nvPr/>
              </p14:nvContentPartPr>
              <p14:xfrm>
                <a:off x="4205040" y="331093"/>
                <a:ext cx="166320" cy="61956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C0DBC6D8-3B2F-7241-D2C1-C392BB3036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96400" y="322093"/>
                  <a:ext cx="183960" cy="63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B46D9F34-E986-9230-A9BA-446749E6DB07}"/>
              </a:ext>
            </a:extLst>
          </p:cNvPr>
          <p:cNvGrpSpPr/>
          <p:nvPr/>
        </p:nvGrpSpPr>
        <p:grpSpPr>
          <a:xfrm>
            <a:off x="2645880" y="193933"/>
            <a:ext cx="212400" cy="331200"/>
            <a:chOff x="2645880" y="193933"/>
            <a:chExt cx="212400" cy="33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6E51391-50CA-5642-2B9A-FF1F0CD5CF6D}"/>
                    </a:ext>
                  </a:extLst>
                </p14:cNvPr>
                <p14:cNvContentPartPr/>
                <p14:nvPr/>
              </p14:nvContentPartPr>
              <p14:xfrm>
                <a:off x="2706360" y="258373"/>
                <a:ext cx="88560" cy="89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6E51391-50CA-5642-2B9A-FF1F0CD5CF6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97720" y="249733"/>
                  <a:ext cx="106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37DA77-C5A9-F9DE-AD06-2024292D5D51}"/>
                    </a:ext>
                  </a:extLst>
                </p14:cNvPr>
                <p14:cNvContentPartPr/>
                <p14:nvPr/>
              </p14:nvContentPartPr>
              <p14:xfrm>
                <a:off x="2733720" y="475093"/>
                <a:ext cx="74160" cy="50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37DA77-C5A9-F9DE-AD06-2024292D5D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24720" y="466093"/>
                  <a:ext cx="91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070646B-D57A-F447-714B-907541CA1EF4}"/>
                    </a:ext>
                  </a:extLst>
                </p14:cNvPr>
                <p14:cNvContentPartPr/>
                <p14:nvPr/>
              </p14:nvContentPartPr>
              <p14:xfrm>
                <a:off x="2645880" y="193933"/>
                <a:ext cx="212400" cy="1983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070646B-D57A-F447-714B-907541CA1E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36880" y="185293"/>
                  <a:ext cx="23004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0B3473FB-65F7-5471-E4E5-478F74EF818A}"/>
                  </a:ext>
                </a:extLst>
              </p14:cNvPr>
              <p14:cNvContentPartPr/>
              <p14:nvPr/>
            </p14:nvContentPartPr>
            <p14:xfrm>
              <a:off x="4593840" y="609373"/>
              <a:ext cx="375840" cy="10332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0B3473FB-65F7-5471-E4E5-478F74EF81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84840" y="600733"/>
                <a:ext cx="39348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2A94808A-1228-8760-CBB8-EE02C97AD06F}"/>
              </a:ext>
            </a:extLst>
          </p:cNvPr>
          <p:cNvGrpSpPr/>
          <p:nvPr/>
        </p:nvGrpSpPr>
        <p:grpSpPr>
          <a:xfrm>
            <a:off x="4573320" y="270613"/>
            <a:ext cx="350640" cy="231840"/>
            <a:chOff x="4573320" y="270613"/>
            <a:chExt cx="35064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3B77B46-9EAE-0188-67CA-203940BD9D0D}"/>
                    </a:ext>
                  </a:extLst>
                </p14:cNvPr>
                <p14:cNvContentPartPr/>
                <p14:nvPr/>
              </p14:nvContentPartPr>
              <p14:xfrm>
                <a:off x="4590240" y="270613"/>
                <a:ext cx="4320" cy="6948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3B77B46-9EAE-0188-67CA-203940BD9D0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81600" y="261973"/>
                  <a:ext cx="219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B758B75D-2F09-A607-CDEE-EE44B01994B8}"/>
                    </a:ext>
                  </a:extLst>
                </p14:cNvPr>
                <p14:cNvContentPartPr/>
                <p14:nvPr/>
              </p14:nvContentPartPr>
              <p14:xfrm>
                <a:off x="4573320" y="369973"/>
                <a:ext cx="102960" cy="720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B758B75D-2F09-A607-CDEE-EE44B01994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64680" y="360973"/>
                  <a:ext cx="120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5D2DD7B-7C6F-C1CE-1A20-3A75F1BC4D12}"/>
                    </a:ext>
                  </a:extLst>
                </p14:cNvPr>
                <p14:cNvContentPartPr/>
                <p14:nvPr/>
              </p14:nvContentPartPr>
              <p14:xfrm>
                <a:off x="4600680" y="408133"/>
                <a:ext cx="64800" cy="7740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5D2DD7B-7C6F-C1CE-1A20-3A75F1BC4D1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92040" y="399133"/>
                  <a:ext cx="82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AA47C64B-E423-E986-B81D-DD68662BFE8F}"/>
                    </a:ext>
                  </a:extLst>
                </p14:cNvPr>
                <p14:cNvContentPartPr/>
                <p14:nvPr/>
              </p14:nvContentPartPr>
              <p14:xfrm>
                <a:off x="4780320" y="320653"/>
                <a:ext cx="97560" cy="11412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AA47C64B-E423-E986-B81D-DD68662BFE8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71320" y="311653"/>
                  <a:ext cx="115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29C15C46-FD17-764F-EFE8-BE0DBE28AD8E}"/>
                    </a:ext>
                  </a:extLst>
                </p14:cNvPr>
                <p14:cNvContentPartPr/>
                <p14:nvPr/>
              </p14:nvContentPartPr>
              <p14:xfrm>
                <a:off x="4917120" y="440893"/>
                <a:ext cx="6840" cy="615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29C15C46-FD17-764F-EFE8-BE0DBE28AD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08120" y="432253"/>
                  <a:ext cx="24480" cy="7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2D83E18D-6A01-6AB0-7A5E-E8A02EB8DEAE}"/>
                  </a:ext>
                </a:extLst>
              </p14:cNvPr>
              <p14:cNvContentPartPr/>
              <p14:nvPr/>
            </p14:nvContentPartPr>
            <p14:xfrm>
              <a:off x="5121960" y="339373"/>
              <a:ext cx="104400" cy="579600"/>
            </p14:xfrm>
          </p:contentPart>
        </mc:Choice>
        <mc:Fallback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2D83E18D-6A01-6AB0-7A5E-E8A02EB8DEA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13320" y="330733"/>
                <a:ext cx="12204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DB8E16F3-F23D-B2A5-CC23-55CDDC0B60BE}"/>
                  </a:ext>
                </a:extLst>
              </p14:cNvPr>
              <p14:cNvContentPartPr/>
              <p14:nvPr/>
            </p14:nvContentPartPr>
            <p14:xfrm>
              <a:off x="5432640" y="352333"/>
              <a:ext cx="9000" cy="124920"/>
            </p14:xfrm>
          </p:contentPart>
        </mc:Choice>
        <mc:Fallback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DB8E16F3-F23D-B2A5-CC23-55CDDC0B60B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24000" y="343333"/>
                <a:ext cx="26640" cy="14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2" name="Group 481">
            <a:extLst>
              <a:ext uri="{FF2B5EF4-FFF2-40B4-BE49-F238E27FC236}">
                <a16:creationId xmlns:a16="http://schemas.microsoft.com/office/drawing/2014/main" id="{F5163637-9BF3-B667-810C-6C365FBC0732}"/>
              </a:ext>
            </a:extLst>
          </p:cNvPr>
          <p:cNvGrpSpPr/>
          <p:nvPr/>
        </p:nvGrpSpPr>
        <p:grpSpPr>
          <a:xfrm>
            <a:off x="5705880" y="367093"/>
            <a:ext cx="304200" cy="110880"/>
            <a:chOff x="5705880" y="367093"/>
            <a:chExt cx="304200" cy="11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CF4AC4B9-6F00-5FE8-7B8C-1CA2AABD0A35}"/>
                    </a:ext>
                  </a:extLst>
                </p14:cNvPr>
                <p14:cNvContentPartPr/>
                <p14:nvPr/>
              </p14:nvContentPartPr>
              <p14:xfrm>
                <a:off x="5705880" y="417853"/>
                <a:ext cx="80280" cy="1332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CF4AC4B9-6F00-5FE8-7B8C-1CA2AABD0A3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96880" y="409213"/>
                  <a:ext cx="97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A738EE92-0B95-78A1-B6AE-74A96E541CFC}"/>
                    </a:ext>
                  </a:extLst>
                </p14:cNvPr>
                <p14:cNvContentPartPr/>
                <p14:nvPr/>
              </p14:nvContentPartPr>
              <p14:xfrm>
                <a:off x="5925120" y="367093"/>
                <a:ext cx="84960" cy="11088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A738EE92-0B95-78A1-B6AE-74A96E541CF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16480" y="358093"/>
                  <a:ext cx="1026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76B8BF54-53EA-30C2-ECAF-D0A7B75690BF}"/>
              </a:ext>
            </a:extLst>
          </p:cNvPr>
          <p:cNvGrpSpPr/>
          <p:nvPr/>
        </p:nvGrpSpPr>
        <p:grpSpPr>
          <a:xfrm>
            <a:off x="6229320" y="381493"/>
            <a:ext cx="193680" cy="104400"/>
            <a:chOff x="6229320" y="381493"/>
            <a:chExt cx="193680" cy="10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B7B0F9F3-8B54-2724-B0D6-06200236628F}"/>
                    </a:ext>
                  </a:extLst>
                </p14:cNvPr>
                <p14:cNvContentPartPr/>
                <p14:nvPr/>
              </p14:nvContentPartPr>
              <p14:xfrm>
                <a:off x="6229320" y="429733"/>
                <a:ext cx="98640" cy="1260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B7B0F9F3-8B54-2724-B0D6-06200236628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20320" y="421093"/>
                  <a:ext cx="116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83F5BD76-FE1E-CAB9-B8E1-5E1E9282A831}"/>
                    </a:ext>
                  </a:extLst>
                </p14:cNvPr>
                <p14:cNvContentPartPr/>
                <p14:nvPr/>
              </p14:nvContentPartPr>
              <p14:xfrm>
                <a:off x="6406440" y="381493"/>
                <a:ext cx="16560" cy="10440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83F5BD76-FE1E-CAB9-B8E1-5E1E9282A83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97440" y="372853"/>
                  <a:ext cx="34200" cy="12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461DA789-3CF8-C4BD-B606-9B85B6883C2B}"/>
                  </a:ext>
                </a:extLst>
              </p14:cNvPr>
              <p14:cNvContentPartPr/>
              <p14:nvPr/>
            </p14:nvContentPartPr>
            <p14:xfrm>
              <a:off x="6715320" y="465013"/>
              <a:ext cx="97560" cy="45720"/>
            </p14:xfrm>
          </p:contentPart>
        </mc:Choice>
        <mc:Fallback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461DA789-3CF8-C4BD-B606-9B85B6883C2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06320" y="456373"/>
                <a:ext cx="115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74A454D6-4369-CE43-4A99-9C971F36EC83}"/>
                  </a:ext>
                </a:extLst>
              </p14:cNvPr>
              <p14:cNvContentPartPr/>
              <p14:nvPr/>
            </p14:nvContentPartPr>
            <p14:xfrm>
              <a:off x="5917560" y="662293"/>
              <a:ext cx="59040" cy="45000"/>
            </p14:xfrm>
          </p:contentPart>
        </mc:Choice>
        <mc:Fallback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74A454D6-4369-CE43-4A99-9C971F36EC8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08920" y="653653"/>
                <a:ext cx="766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D934D1E0-F072-4D77-E0FC-C161923EC196}"/>
                  </a:ext>
                </a:extLst>
              </p14:cNvPr>
              <p14:cNvContentPartPr/>
              <p14:nvPr/>
            </p14:nvContentPartPr>
            <p14:xfrm>
              <a:off x="6372960" y="625933"/>
              <a:ext cx="4680" cy="12384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D934D1E0-F072-4D77-E0FC-C161923EC19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64320" y="617293"/>
                <a:ext cx="223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C235D55C-23DC-28EF-A7A5-2CE15F2B1FFE}"/>
                  </a:ext>
                </a:extLst>
              </p14:cNvPr>
              <p14:cNvContentPartPr/>
              <p14:nvPr/>
            </p14:nvContentPartPr>
            <p14:xfrm>
              <a:off x="6713880" y="665893"/>
              <a:ext cx="136800" cy="10836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C235D55C-23DC-28EF-A7A5-2CE15F2B1FF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05240" y="656893"/>
                <a:ext cx="1544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7" name="Group 496">
            <a:extLst>
              <a:ext uri="{FF2B5EF4-FFF2-40B4-BE49-F238E27FC236}">
                <a16:creationId xmlns:a16="http://schemas.microsoft.com/office/drawing/2014/main" id="{144E8166-A5AD-F099-FBE4-BB97DC5A282F}"/>
              </a:ext>
            </a:extLst>
          </p:cNvPr>
          <p:cNvGrpSpPr/>
          <p:nvPr/>
        </p:nvGrpSpPr>
        <p:grpSpPr>
          <a:xfrm>
            <a:off x="5842320" y="857773"/>
            <a:ext cx="369000" cy="128520"/>
            <a:chOff x="5842320" y="857773"/>
            <a:chExt cx="36900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2C51369E-326C-7777-B01F-BF7C5D088472}"/>
                    </a:ext>
                  </a:extLst>
                </p14:cNvPr>
                <p14:cNvContentPartPr/>
                <p14:nvPr/>
              </p14:nvContentPartPr>
              <p14:xfrm>
                <a:off x="5842320" y="897013"/>
                <a:ext cx="113040" cy="1584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2C51369E-326C-7777-B01F-BF7C5D0884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33320" y="888013"/>
                  <a:ext cx="130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7F3D5E7A-F9DB-0DC0-B6D5-E739495D57D0}"/>
                    </a:ext>
                  </a:extLst>
                </p14:cNvPr>
                <p14:cNvContentPartPr/>
                <p14:nvPr/>
              </p14:nvContentPartPr>
              <p14:xfrm>
                <a:off x="6045000" y="857773"/>
                <a:ext cx="23040" cy="10476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7F3D5E7A-F9DB-0DC0-B6D5-E739495D57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36000" y="849133"/>
                  <a:ext cx="406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9DE67927-FEF7-063F-D774-4C5AEDECC552}"/>
                    </a:ext>
                  </a:extLst>
                </p14:cNvPr>
                <p14:cNvContentPartPr/>
                <p14:nvPr/>
              </p14:nvContentPartPr>
              <p14:xfrm>
                <a:off x="6130680" y="897373"/>
                <a:ext cx="80640" cy="88920"/>
              </p14:xfrm>
            </p:contentPart>
          </mc:Choice>
          <mc:Fallback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9DE67927-FEF7-063F-D774-4C5AEDECC55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22040" y="888373"/>
                  <a:ext cx="98280" cy="10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2090CBCD-A67B-48C9-74AE-ED6AA07429B0}"/>
                  </a:ext>
                </a:extLst>
              </p14:cNvPr>
              <p14:cNvContentPartPr/>
              <p14:nvPr/>
            </p14:nvContentPartPr>
            <p14:xfrm>
              <a:off x="6369360" y="910693"/>
              <a:ext cx="125280" cy="9252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2090CBCD-A67B-48C9-74AE-ED6AA07429B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360360" y="901693"/>
                <a:ext cx="1429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800F65B3-7950-6D3D-8027-CF21D9A83C60}"/>
                  </a:ext>
                </a:extLst>
              </p14:cNvPr>
              <p14:cNvContentPartPr/>
              <p14:nvPr/>
            </p14:nvContentPartPr>
            <p14:xfrm>
              <a:off x="6730080" y="904933"/>
              <a:ext cx="102960" cy="15012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800F65B3-7950-6D3D-8027-CF21D9A83C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21440" y="895933"/>
                <a:ext cx="1206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6B711B4C-BC3C-27C8-61BA-131AE59C43C3}"/>
                  </a:ext>
                </a:extLst>
              </p14:cNvPr>
              <p14:cNvContentPartPr/>
              <p14:nvPr/>
            </p14:nvContentPartPr>
            <p14:xfrm>
              <a:off x="6982440" y="468613"/>
              <a:ext cx="153360" cy="722160"/>
            </p14:xfrm>
          </p:contentPart>
        </mc:Choice>
        <mc:Fallback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6B711B4C-BC3C-27C8-61BA-131AE59C43C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73800" y="459973"/>
                <a:ext cx="171000" cy="73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6" name="Group 495">
            <a:extLst>
              <a:ext uri="{FF2B5EF4-FFF2-40B4-BE49-F238E27FC236}">
                <a16:creationId xmlns:a16="http://schemas.microsoft.com/office/drawing/2014/main" id="{EE10C64C-657C-1196-1567-8D960EF94167}"/>
              </a:ext>
            </a:extLst>
          </p:cNvPr>
          <p:cNvGrpSpPr/>
          <p:nvPr/>
        </p:nvGrpSpPr>
        <p:grpSpPr>
          <a:xfrm>
            <a:off x="5417160" y="625933"/>
            <a:ext cx="241200" cy="377280"/>
            <a:chOff x="5417160" y="625933"/>
            <a:chExt cx="24120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743C2F51-7EBE-B08C-DC3F-A1C9E1B8DD81}"/>
                    </a:ext>
                  </a:extLst>
                </p14:cNvPr>
                <p14:cNvContentPartPr/>
                <p14:nvPr/>
              </p14:nvContentPartPr>
              <p14:xfrm>
                <a:off x="5481600" y="625933"/>
                <a:ext cx="67320" cy="727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743C2F51-7EBE-B08C-DC3F-A1C9E1B8DD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72960" y="616933"/>
                  <a:ext cx="84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4703A421-88EF-E727-9E64-B2034E2E7D7D}"/>
                    </a:ext>
                  </a:extLst>
                </p14:cNvPr>
                <p14:cNvContentPartPr/>
                <p14:nvPr/>
              </p14:nvContentPartPr>
              <p14:xfrm>
                <a:off x="5489520" y="798373"/>
                <a:ext cx="81720" cy="13824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4703A421-88EF-E727-9E64-B2034E2E7D7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80880" y="789733"/>
                  <a:ext cx="993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FA94C92-5124-FFF7-9205-3CF6634A9916}"/>
                    </a:ext>
                  </a:extLst>
                </p14:cNvPr>
                <p14:cNvContentPartPr/>
                <p14:nvPr/>
              </p14:nvContentPartPr>
              <p14:xfrm>
                <a:off x="5417160" y="754813"/>
                <a:ext cx="241200" cy="24840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FA94C92-5124-FFF7-9205-3CF6634A991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08520" y="745813"/>
                  <a:ext cx="25884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E1DF12FA-B61D-77E4-3CD8-D6333F00CFB4}"/>
                  </a:ext>
                </a:extLst>
              </p14:cNvPr>
              <p14:cNvContentPartPr/>
              <p14:nvPr/>
            </p14:nvContentPartPr>
            <p14:xfrm>
              <a:off x="548520" y="995293"/>
              <a:ext cx="22320" cy="1116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E1DF12FA-B61D-77E4-3CD8-D6333F00CFB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9520" y="986293"/>
                <a:ext cx="39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2CDBF32B-C31D-9F02-7682-7FF4FF66EF4E}"/>
                  </a:ext>
                </a:extLst>
              </p14:cNvPr>
              <p14:cNvContentPartPr/>
              <p14:nvPr/>
            </p14:nvContentPartPr>
            <p14:xfrm>
              <a:off x="5411400" y="764893"/>
              <a:ext cx="253440" cy="25236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2CDBF32B-C31D-9F02-7682-7FF4FF66EF4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02400" y="756253"/>
                <a:ext cx="271080" cy="27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2" name="Group 501">
            <a:extLst>
              <a:ext uri="{FF2B5EF4-FFF2-40B4-BE49-F238E27FC236}">
                <a16:creationId xmlns:a16="http://schemas.microsoft.com/office/drawing/2014/main" id="{CF098999-332C-7FB4-FD33-4AE299EDD567}"/>
              </a:ext>
            </a:extLst>
          </p:cNvPr>
          <p:cNvGrpSpPr/>
          <p:nvPr/>
        </p:nvGrpSpPr>
        <p:grpSpPr>
          <a:xfrm>
            <a:off x="5323560" y="211573"/>
            <a:ext cx="1598760" cy="398880"/>
            <a:chOff x="5323560" y="211573"/>
            <a:chExt cx="1598760" cy="39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BE535D3-5290-0EF9-A706-8885EC6CFF46}"/>
                    </a:ext>
                  </a:extLst>
                </p14:cNvPr>
                <p14:cNvContentPartPr/>
                <p14:nvPr/>
              </p14:nvContentPartPr>
              <p14:xfrm>
                <a:off x="6911880" y="396253"/>
                <a:ext cx="10440" cy="14904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BE535D3-5290-0EF9-A706-8885EC6CFF4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03240" y="387253"/>
                  <a:ext cx="28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61E181C-7919-78B5-5EAF-67075D9EDDBA}"/>
                    </a:ext>
                  </a:extLst>
                </p14:cNvPr>
                <p14:cNvContentPartPr/>
                <p14:nvPr/>
              </p14:nvContentPartPr>
              <p14:xfrm>
                <a:off x="5323560" y="211573"/>
                <a:ext cx="1586160" cy="39888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61E181C-7919-78B5-5EAF-67075D9EDDB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14920" y="202933"/>
                  <a:ext cx="160380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587EF46A-BE79-F739-0189-A0B6C1666B09}"/>
                  </a:ext>
                </a:extLst>
              </p14:cNvPr>
              <p14:cNvContentPartPr/>
              <p14:nvPr/>
            </p14:nvContentPartPr>
            <p14:xfrm>
              <a:off x="5418600" y="741853"/>
              <a:ext cx="253800" cy="256320"/>
            </p14:xfrm>
          </p:contentPart>
        </mc:Choice>
        <mc:Fallback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587EF46A-BE79-F739-0189-A0B6C1666B0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409600" y="732853"/>
                <a:ext cx="27144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7" name="Group 506">
            <a:extLst>
              <a:ext uri="{FF2B5EF4-FFF2-40B4-BE49-F238E27FC236}">
                <a16:creationId xmlns:a16="http://schemas.microsoft.com/office/drawing/2014/main" id="{2191E926-7F40-D239-CC27-9FD9FED64D81}"/>
              </a:ext>
            </a:extLst>
          </p:cNvPr>
          <p:cNvGrpSpPr/>
          <p:nvPr/>
        </p:nvGrpSpPr>
        <p:grpSpPr>
          <a:xfrm>
            <a:off x="5312760" y="868933"/>
            <a:ext cx="122760" cy="94320"/>
            <a:chOff x="5312760" y="868933"/>
            <a:chExt cx="12276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7B76315B-0FA1-BFC0-FCE1-3CB4061813AC}"/>
                    </a:ext>
                  </a:extLst>
                </p14:cNvPr>
                <p14:cNvContentPartPr/>
                <p14:nvPr/>
              </p14:nvContentPartPr>
              <p14:xfrm>
                <a:off x="5435160" y="868933"/>
                <a:ext cx="360" cy="3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7B76315B-0FA1-BFC0-FCE1-3CB4061813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26160" y="8599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905F1000-5105-58CC-2089-CC72E74CBBCF}"/>
                    </a:ext>
                  </a:extLst>
                </p14:cNvPr>
                <p14:cNvContentPartPr/>
                <p14:nvPr/>
              </p14:nvContentPartPr>
              <p14:xfrm>
                <a:off x="5343360" y="918253"/>
                <a:ext cx="44640" cy="4500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905F1000-5105-58CC-2089-CC72E74CBBC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34360" y="909253"/>
                  <a:ext cx="62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8914564E-4A94-EB64-13BC-56DF5D9CF0C7}"/>
                    </a:ext>
                  </a:extLst>
                </p14:cNvPr>
                <p14:cNvContentPartPr/>
                <p14:nvPr/>
              </p14:nvContentPartPr>
              <p14:xfrm>
                <a:off x="5312760" y="912853"/>
                <a:ext cx="79560" cy="4572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8914564E-4A94-EB64-13BC-56DF5D9CF0C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04120" y="903853"/>
                  <a:ext cx="9720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360A5967-08BD-42FA-FA69-E7484234C926}"/>
              </a:ext>
            </a:extLst>
          </p:cNvPr>
          <p:cNvGrpSpPr/>
          <p:nvPr/>
        </p:nvGrpSpPr>
        <p:grpSpPr>
          <a:xfrm>
            <a:off x="5084160" y="132373"/>
            <a:ext cx="190440" cy="107280"/>
            <a:chOff x="5084160" y="132373"/>
            <a:chExt cx="19044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B9E8FBC-EAE0-BD57-35F9-F2B09AE44009}"/>
                    </a:ext>
                  </a:extLst>
                </p14:cNvPr>
                <p14:cNvContentPartPr/>
                <p14:nvPr/>
              </p14:nvContentPartPr>
              <p14:xfrm>
                <a:off x="5084160" y="193573"/>
                <a:ext cx="95400" cy="1404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B9E8FBC-EAE0-BD57-35F9-F2B09AE440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75160" y="184933"/>
                  <a:ext cx="113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3E7BD30C-BD31-6FE3-F6E1-24558B0CC1EC}"/>
                    </a:ext>
                  </a:extLst>
                </p14:cNvPr>
                <p14:cNvContentPartPr/>
                <p14:nvPr/>
              </p14:nvContentPartPr>
              <p14:xfrm>
                <a:off x="5221680" y="132373"/>
                <a:ext cx="52920" cy="10728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3E7BD30C-BD31-6FE3-F6E1-24558B0CC1E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12680" y="123373"/>
                  <a:ext cx="7056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5B674B9-DCA2-7C7D-B0A3-584AE682596F}"/>
              </a:ext>
            </a:extLst>
          </p:cNvPr>
          <p:cNvGrpSpPr/>
          <p:nvPr/>
        </p:nvGrpSpPr>
        <p:grpSpPr>
          <a:xfrm>
            <a:off x="168720" y="1300573"/>
            <a:ext cx="941760" cy="454320"/>
            <a:chOff x="168720" y="1300573"/>
            <a:chExt cx="941760" cy="45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F6A850A6-39BE-6FB4-5C62-85A5CE424F70}"/>
                    </a:ext>
                  </a:extLst>
                </p14:cNvPr>
                <p14:cNvContentPartPr/>
                <p14:nvPr/>
              </p14:nvContentPartPr>
              <p14:xfrm>
                <a:off x="619080" y="1644013"/>
                <a:ext cx="413640" cy="11088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F6A850A6-39BE-6FB4-5C62-85A5CE424F7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0440" y="1635013"/>
                  <a:ext cx="4312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7B3B36C-F487-D826-161B-4D4834A94B1D}"/>
                    </a:ext>
                  </a:extLst>
                </p14:cNvPr>
                <p14:cNvContentPartPr/>
                <p14:nvPr/>
              </p14:nvContentPartPr>
              <p14:xfrm>
                <a:off x="168720" y="1394173"/>
                <a:ext cx="100440" cy="86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7B3B36C-F487-D826-161B-4D4834A94B1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59720" y="1385173"/>
                  <a:ext cx="118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644C6068-B2BF-79D4-246D-915AF28BEB7A}"/>
                    </a:ext>
                  </a:extLst>
                </p14:cNvPr>
                <p14:cNvContentPartPr/>
                <p14:nvPr/>
              </p14:nvContentPartPr>
              <p14:xfrm>
                <a:off x="331440" y="1304893"/>
                <a:ext cx="69480" cy="1227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644C6068-B2BF-79D4-246D-915AF28BEB7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2800" y="1295893"/>
                  <a:ext cx="87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0F68259-23A9-2C63-631B-7F0502C65B36}"/>
                    </a:ext>
                  </a:extLst>
                </p14:cNvPr>
                <p14:cNvContentPartPr/>
                <p14:nvPr/>
              </p14:nvContentPartPr>
              <p14:xfrm>
                <a:off x="504960" y="1316773"/>
                <a:ext cx="7560" cy="968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0F68259-23A9-2C63-631B-7F0502C65B3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6320" y="1307773"/>
                  <a:ext cx="25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B24716D-EC5A-C396-3427-68E2E7E8A498}"/>
                    </a:ext>
                  </a:extLst>
                </p14:cNvPr>
                <p14:cNvContentPartPr/>
                <p14:nvPr/>
              </p14:nvContentPartPr>
              <p14:xfrm>
                <a:off x="519360" y="1300573"/>
                <a:ext cx="78840" cy="109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B24716D-EC5A-C396-3427-68E2E7E8A49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0720" y="1291933"/>
                  <a:ext cx="96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C29D772-6BC0-89A2-D6EF-6EAD7CF920F3}"/>
                    </a:ext>
                  </a:extLst>
                </p14:cNvPr>
                <p14:cNvContentPartPr/>
                <p14:nvPr/>
              </p14:nvContentPartPr>
              <p14:xfrm>
                <a:off x="650400" y="1431253"/>
                <a:ext cx="175680" cy="57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C29D772-6BC0-89A2-D6EF-6EAD7CF920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1400" y="1422613"/>
                  <a:ext cx="193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413D92A-A54C-272E-121A-F938097C1794}"/>
                    </a:ext>
                  </a:extLst>
                </p14:cNvPr>
                <p14:cNvContentPartPr/>
                <p14:nvPr/>
              </p14:nvContentPartPr>
              <p14:xfrm>
                <a:off x="781080" y="1412173"/>
                <a:ext cx="11520" cy="824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413D92A-A54C-272E-121A-F938097C179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2080" y="1403173"/>
                  <a:ext cx="29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4C5FF61-6BB4-00F3-9E3C-C472A5663002}"/>
                    </a:ext>
                  </a:extLst>
                </p14:cNvPr>
                <p14:cNvContentPartPr/>
                <p14:nvPr/>
              </p14:nvContentPartPr>
              <p14:xfrm>
                <a:off x="893760" y="1340533"/>
                <a:ext cx="92880" cy="109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4C5FF61-6BB4-00F3-9E3C-C472A56630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5120" y="1331533"/>
                  <a:ext cx="110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D8AEFF6-AB63-EAA2-2E7F-7F0FD4C5F109}"/>
                    </a:ext>
                  </a:extLst>
                </p14:cNvPr>
                <p14:cNvContentPartPr/>
                <p14:nvPr/>
              </p14:nvContentPartPr>
              <p14:xfrm>
                <a:off x="1038120" y="1460413"/>
                <a:ext cx="72360" cy="1029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D8AEFF6-AB63-EAA2-2E7F-7F0FD4C5F10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9480" y="1451413"/>
                  <a:ext cx="9000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5C6E0F1-2A60-04E1-DF7B-2EA7932059E5}"/>
                  </a:ext>
                </a:extLst>
              </p14:cNvPr>
              <p14:cNvContentPartPr/>
              <p14:nvPr/>
            </p14:nvContentPartPr>
            <p14:xfrm>
              <a:off x="1300920" y="1291213"/>
              <a:ext cx="143280" cy="7066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5C6E0F1-2A60-04E1-DF7B-2EA7932059E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91920" y="1282213"/>
                <a:ext cx="16092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9DC24ABF-44D4-5446-06BA-A23B25469F2B}"/>
                  </a:ext>
                </a:extLst>
              </p14:cNvPr>
              <p14:cNvContentPartPr/>
              <p14:nvPr/>
            </p14:nvContentPartPr>
            <p14:xfrm>
              <a:off x="1592520" y="1323253"/>
              <a:ext cx="23400" cy="1029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9DC24ABF-44D4-5446-06BA-A23B25469F2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583880" y="1314613"/>
                <a:ext cx="41040" cy="12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DAEFC8D4-09E3-3AE8-4C5C-DA4A0B6F71CB}"/>
              </a:ext>
            </a:extLst>
          </p:cNvPr>
          <p:cNvGrpSpPr/>
          <p:nvPr/>
        </p:nvGrpSpPr>
        <p:grpSpPr>
          <a:xfrm>
            <a:off x="2011920" y="1334773"/>
            <a:ext cx="288360" cy="89640"/>
            <a:chOff x="2011920" y="1334773"/>
            <a:chExt cx="288360" cy="8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2EC00A5-B371-8111-8442-FC381F8DF7E1}"/>
                    </a:ext>
                  </a:extLst>
                </p14:cNvPr>
                <p14:cNvContentPartPr/>
                <p14:nvPr/>
              </p14:nvContentPartPr>
              <p14:xfrm>
                <a:off x="2011920" y="1390213"/>
                <a:ext cx="82080" cy="36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2EC00A5-B371-8111-8442-FC381F8DF7E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03280" y="1381213"/>
                  <a:ext cx="99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9979ADE-F984-87FE-0D4B-5AA52BAAA3D8}"/>
                    </a:ext>
                  </a:extLst>
                </p14:cNvPr>
                <p14:cNvContentPartPr/>
                <p14:nvPr/>
              </p14:nvContentPartPr>
              <p14:xfrm>
                <a:off x="2194800" y="1334773"/>
                <a:ext cx="105480" cy="896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9979ADE-F984-87FE-0D4B-5AA52BAAA3D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86160" y="1326133"/>
                  <a:ext cx="12312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7B05C74-5F27-6E4E-CE54-DB1BFA2B1D5B}"/>
              </a:ext>
            </a:extLst>
          </p:cNvPr>
          <p:cNvGrpSpPr/>
          <p:nvPr/>
        </p:nvGrpSpPr>
        <p:grpSpPr>
          <a:xfrm>
            <a:off x="2598720" y="1361773"/>
            <a:ext cx="195120" cy="119520"/>
            <a:chOff x="2598720" y="1361773"/>
            <a:chExt cx="195120" cy="11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C88C22C-F904-6659-186C-DCD17C217D2B}"/>
                    </a:ext>
                  </a:extLst>
                </p14:cNvPr>
                <p14:cNvContentPartPr/>
                <p14:nvPr/>
              </p14:nvContentPartPr>
              <p14:xfrm>
                <a:off x="2598720" y="1401733"/>
                <a:ext cx="108720" cy="22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C88C22C-F904-6659-186C-DCD17C217D2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90080" y="1393093"/>
                  <a:ext cx="126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3FFFD13-1714-6554-3118-CFE9910F2D5F}"/>
                    </a:ext>
                  </a:extLst>
                </p14:cNvPr>
                <p14:cNvContentPartPr/>
                <p14:nvPr/>
              </p14:nvContentPartPr>
              <p14:xfrm>
                <a:off x="2785560" y="1361773"/>
                <a:ext cx="8280" cy="1195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3FFFD13-1714-6554-3118-CFE9910F2D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76920" y="1353133"/>
                  <a:ext cx="2592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3362B927-1D9C-2FB5-3FDF-B8D23ABEE627}"/>
                  </a:ext>
                </a:extLst>
              </p14:cNvPr>
              <p14:cNvContentPartPr/>
              <p14:nvPr/>
            </p14:nvContentPartPr>
            <p14:xfrm>
              <a:off x="3260760" y="1485613"/>
              <a:ext cx="39240" cy="550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3362B927-1D9C-2FB5-3FDF-B8D23ABEE62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251760" y="1476973"/>
                <a:ext cx="568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B62D7BA-6D17-831E-3B37-B359F71220EC}"/>
                  </a:ext>
                </a:extLst>
              </p14:cNvPr>
              <p14:cNvContentPartPr/>
              <p14:nvPr/>
            </p14:nvContentPartPr>
            <p14:xfrm>
              <a:off x="1610160" y="1624573"/>
              <a:ext cx="65160" cy="518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B62D7BA-6D17-831E-3B37-B359F71220E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601160" y="1615933"/>
                <a:ext cx="828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AF27DBA-39C3-876D-E34E-781683605D01}"/>
                  </a:ext>
                </a:extLst>
              </p14:cNvPr>
              <p14:cNvContentPartPr/>
              <p14:nvPr/>
            </p14:nvContentPartPr>
            <p14:xfrm>
              <a:off x="2072400" y="1665253"/>
              <a:ext cx="60480" cy="486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AF27DBA-39C3-876D-E34E-781683605D0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063400" y="1656613"/>
                <a:ext cx="78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EA12A88-220E-75EF-D151-EC90EDF07AA6}"/>
                  </a:ext>
                </a:extLst>
              </p14:cNvPr>
              <p14:cNvContentPartPr/>
              <p14:nvPr/>
            </p14:nvContentPartPr>
            <p14:xfrm>
              <a:off x="2587560" y="1646893"/>
              <a:ext cx="9360" cy="11628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EA12A88-220E-75EF-D151-EC90EDF07AA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578560" y="1638253"/>
                <a:ext cx="270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FF31EE9-7D28-9F8F-897B-3BBFA0658C16}"/>
                  </a:ext>
                </a:extLst>
              </p14:cNvPr>
              <p14:cNvContentPartPr/>
              <p14:nvPr/>
            </p14:nvContentPartPr>
            <p14:xfrm>
              <a:off x="3012360" y="1677133"/>
              <a:ext cx="175320" cy="12204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FF31EE9-7D28-9F8F-897B-3BBFA0658C1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003720" y="1668133"/>
                <a:ext cx="19296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CDD9E35-8BBC-2061-B042-E11285BD2321}"/>
                  </a:ext>
                </a:extLst>
              </p14:cNvPr>
              <p14:cNvContentPartPr/>
              <p14:nvPr/>
            </p14:nvContentPartPr>
            <p14:xfrm>
              <a:off x="1615560" y="1894573"/>
              <a:ext cx="70920" cy="4860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CDD9E35-8BBC-2061-B042-E11285BD232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606920" y="1885933"/>
                <a:ext cx="885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000F96E-F076-634B-8924-0C2C82A5233F}"/>
                  </a:ext>
                </a:extLst>
              </p14:cNvPr>
              <p14:cNvContentPartPr/>
              <p14:nvPr/>
            </p14:nvContentPartPr>
            <p14:xfrm>
              <a:off x="2097960" y="1932373"/>
              <a:ext cx="76680" cy="4788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000F96E-F076-634B-8924-0C2C82A5233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89320" y="1923733"/>
                <a:ext cx="943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3FDD278-91E0-21D4-CE95-EB06AA5BC7E4}"/>
                  </a:ext>
                </a:extLst>
              </p14:cNvPr>
              <p14:cNvContentPartPr/>
              <p14:nvPr/>
            </p14:nvContentPartPr>
            <p14:xfrm>
              <a:off x="2513400" y="1922293"/>
              <a:ext cx="95040" cy="1418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3FDD278-91E0-21D4-CE95-EB06AA5BC7E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504400" y="1913293"/>
                <a:ext cx="112680" cy="15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0A3C4E2-F0CD-C010-C630-46BE63E3062F}"/>
              </a:ext>
            </a:extLst>
          </p:cNvPr>
          <p:cNvGrpSpPr/>
          <p:nvPr/>
        </p:nvGrpSpPr>
        <p:grpSpPr>
          <a:xfrm>
            <a:off x="3080760" y="1902493"/>
            <a:ext cx="108720" cy="186120"/>
            <a:chOff x="3080760" y="1902493"/>
            <a:chExt cx="10872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2F1000D-AEA7-9530-A04E-80D6406F26E2}"/>
                    </a:ext>
                  </a:extLst>
                </p14:cNvPr>
                <p14:cNvContentPartPr/>
                <p14:nvPr/>
              </p14:nvContentPartPr>
              <p14:xfrm>
                <a:off x="3080760" y="1902493"/>
                <a:ext cx="11880" cy="1281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2F1000D-AEA7-9530-A04E-80D6406F26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072120" y="1893853"/>
                  <a:ext cx="29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F2AC8A-ECD0-1FCE-9DAC-C5110BA049B7}"/>
                    </a:ext>
                  </a:extLst>
                </p14:cNvPr>
                <p14:cNvContentPartPr/>
                <p14:nvPr/>
              </p14:nvContentPartPr>
              <p14:xfrm>
                <a:off x="3165360" y="1957933"/>
                <a:ext cx="24120" cy="1306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F2AC8A-ECD0-1FCE-9DAC-C5110BA049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56360" y="1948933"/>
                  <a:ext cx="4176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4C9B3B52-6142-DB53-2B5E-4E4ECF704A46}"/>
                  </a:ext>
                </a:extLst>
              </p14:cNvPr>
              <p14:cNvContentPartPr/>
              <p14:nvPr/>
            </p14:nvContentPartPr>
            <p14:xfrm>
              <a:off x="3352200" y="1450693"/>
              <a:ext cx="192600" cy="6426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4C9B3B52-6142-DB53-2B5E-4E4ECF704A4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343200" y="1442053"/>
                <a:ext cx="210240" cy="66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6A49F3-1E67-06F2-8755-FD7FBC55443F}"/>
              </a:ext>
            </a:extLst>
          </p:cNvPr>
          <p:cNvGrpSpPr/>
          <p:nvPr/>
        </p:nvGrpSpPr>
        <p:grpSpPr>
          <a:xfrm>
            <a:off x="2018760" y="1601173"/>
            <a:ext cx="179640" cy="176040"/>
            <a:chOff x="2018760" y="1601173"/>
            <a:chExt cx="179640" cy="17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235FEF-70D8-6456-7E9E-3D1D42E2474E}"/>
                    </a:ext>
                  </a:extLst>
                </p14:cNvPr>
                <p14:cNvContentPartPr/>
                <p14:nvPr/>
              </p14:nvContentPartPr>
              <p14:xfrm>
                <a:off x="2061240" y="1616653"/>
                <a:ext cx="122760" cy="8928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235FEF-70D8-6456-7E9E-3D1D42E2474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052240" y="1608013"/>
                  <a:ext cx="140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C69945B-7B9A-ADCD-0E2C-D63D72F4189B}"/>
                    </a:ext>
                  </a:extLst>
                </p14:cNvPr>
                <p14:cNvContentPartPr/>
                <p14:nvPr/>
              </p14:nvContentPartPr>
              <p14:xfrm>
                <a:off x="2139360" y="1771813"/>
                <a:ext cx="360" cy="3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C69945B-7B9A-ADCD-0E2C-D63D72F418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0360" y="17628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C633C62-9B53-045E-E680-5B333DAC2462}"/>
                    </a:ext>
                  </a:extLst>
                </p14:cNvPr>
                <p14:cNvContentPartPr/>
                <p14:nvPr/>
              </p14:nvContentPartPr>
              <p14:xfrm>
                <a:off x="2018760" y="1601173"/>
                <a:ext cx="179640" cy="176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C633C62-9B53-045E-E680-5B333DAC246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009760" y="1592173"/>
                  <a:ext cx="197280" cy="19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3428228-FF69-2F08-8D5B-B6A9D3F6C250}"/>
                  </a:ext>
                </a:extLst>
              </p14:cNvPr>
              <p14:cNvContentPartPr/>
              <p14:nvPr/>
            </p14:nvContentPartPr>
            <p14:xfrm>
              <a:off x="1409280" y="1496773"/>
              <a:ext cx="2073600" cy="1263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3428228-FF69-2F08-8D5B-B6A9D3F6C25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400280" y="1487773"/>
                <a:ext cx="20912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31658B6-BC6B-6E47-164B-633C19AEDE7F}"/>
                  </a:ext>
                </a:extLst>
              </p14:cNvPr>
              <p14:cNvContentPartPr/>
              <p14:nvPr/>
            </p14:nvContentPartPr>
            <p14:xfrm>
              <a:off x="1468320" y="1264573"/>
              <a:ext cx="244440" cy="21204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31658B6-BC6B-6E47-164B-633C19AEDE7F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459680" y="1255933"/>
                <a:ext cx="2620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310A145-17A2-DC59-C2AE-CE9759D042B5}"/>
                  </a:ext>
                </a:extLst>
              </p14:cNvPr>
              <p14:cNvContentPartPr/>
              <p14:nvPr/>
            </p14:nvContentPartPr>
            <p14:xfrm>
              <a:off x="3776280" y="1719253"/>
              <a:ext cx="427320" cy="12456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310A145-17A2-DC59-C2AE-CE9759D042B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767640" y="1710253"/>
                <a:ext cx="444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E41C6E6A-0DFE-0B95-0282-6594EA2E39BB}"/>
                  </a:ext>
                </a:extLst>
              </p14:cNvPr>
              <p14:cNvContentPartPr/>
              <p14:nvPr/>
            </p14:nvContentPartPr>
            <p14:xfrm>
              <a:off x="3298560" y="1655173"/>
              <a:ext cx="4680" cy="1753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E41C6E6A-0DFE-0B95-0282-6594EA2E39B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289920" y="1646533"/>
                <a:ext cx="2232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69CCE59-C95B-E3F5-FBE8-2B11F860E89D}"/>
              </a:ext>
            </a:extLst>
          </p:cNvPr>
          <p:cNvGrpSpPr/>
          <p:nvPr/>
        </p:nvGrpSpPr>
        <p:grpSpPr>
          <a:xfrm>
            <a:off x="1462560" y="1236493"/>
            <a:ext cx="1870920" cy="945720"/>
            <a:chOff x="1462560" y="1236493"/>
            <a:chExt cx="1870920" cy="94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5F470A3-62FF-FC51-ADBF-5E1BDA0DD5C9}"/>
                    </a:ext>
                  </a:extLst>
                </p14:cNvPr>
                <p14:cNvContentPartPr/>
                <p14:nvPr/>
              </p14:nvContentPartPr>
              <p14:xfrm>
                <a:off x="2173920" y="1636813"/>
                <a:ext cx="19080" cy="1080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5F470A3-62FF-FC51-ADBF-5E1BDA0DD5C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64920" y="1628173"/>
                  <a:ext cx="36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7E982B5-C47E-7782-9B35-07AB0FB7C356}"/>
                    </a:ext>
                  </a:extLst>
                </p14:cNvPr>
                <p14:cNvContentPartPr/>
                <p14:nvPr/>
              </p14:nvContentPartPr>
              <p14:xfrm>
                <a:off x="2016960" y="1599013"/>
                <a:ext cx="178920" cy="1641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7E982B5-C47E-7782-9B35-07AB0FB7C35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007960" y="1590013"/>
                  <a:ext cx="196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7E5A91D-4AE7-7CF3-7B17-59114CD75538}"/>
                    </a:ext>
                  </a:extLst>
                </p14:cNvPr>
                <p14:cNvContentPartPr/>
                <p14:nvPr/>
              </p14:nvContentPartPr>
              <p14:xfrm>
                <a:off x="1462560" y="1258453"/>
                <a:ext cx="227520" cy="2444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7E5A91D-4AE7-7CF3-7B17-59114CD7553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53920" y="1249813"/>
                  <a:ext cx="245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B46DD53-4E53-E1A8-B647-BBB0E70EBD97}"/>
                    </a:ext>
                  </a:extLst>
                </p14:cNvPr>
                <p14:cNvContentPartPr/>
                <p14:nvPr/>
              </p14:nvContentPartPr>
              <p14:xfrm>
                <a:off x="1526280" y="1535653"/>
                <a:ext cx="219600" cy="195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B46DD53-4E53-E1A8-B647-BBB0E70EBD9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517280" y="1526653"/>
                  <a:ext cx="237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2577D8B-5A7B-014D-FFF4-8705E35CC486}"/>
                    </a:ext>
                  </a:extLst>
                </p14:cNvPr>
                <p14:cNvContentPartPr/>
                <p14:nvPr/>
              </p14:nvContentPartPr>
              <p14:xfrm>
                <a:off x="1541400" y="1793413"/>
                <a:ext cx="218880" cy="1648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2577D8B-5A7B-014D-FFF4-8705E35CC48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532760" y="1784413"/>
                  <a:ext cx="236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8BA08E0-CDF0-6610-0D81-C3922B79D328}"/>
                    </a:ext>
                  </a:extLst>
                </p14:cNvPr>
                <p14:cNvContentPartPr/>
                <p14:nvPr/>
              </p14:nvContentPartPr>
              <p14:xfrm>
                <a:off x="1592160" y="1970533"/>
                <a:ext cx="67680" cy="104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8BA08E0-CDF0-6610-0D81-C3922B79D32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83520" y="1961533"/>
                  <a:ext cx="853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51A5E7A-4F37-1317-F517-21F7A3FACCAE}"/>
                    </a:ext>
                  </a:extLst>
                </p14:cNvPr>
                <p14:cNvContentPartPr/>
                <p14:nvPr/>
              </p14:nvContentPartPr>
              <p14:xfrm>
                <a:off x="1573080" y="1652293"/>
                <a:ext cx="360" cy="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51A5E7A-4F37-1317-F517-21F7A3FACC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64080" y="16436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6AEDBAA8-894F-B496-66E4-7CC613212A32}"/>
                    </a:ext>
                  </a:extLst>
                </p14:cNvPr>
                <p14:cNvContentPartPr/>
                <p14:nvPr/>
              </p14:nvContentPartPr>
              <p14:xfrm>
                <a:off x="1583520" y="1691533"/>
                <a:ext cx="360" cy="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6AEDBAA8-894F-B496-66E4-7CC613212A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574880" y="16828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46DB8C7-FA9D-8B7D-0809-B2BA2A2C52DA}"/>
                    </a:ext>
                  </a:extLst>
                </p14:cNvPr>
                <p14:cNvContentPartPr/>
                <p14:nvPr/>
              </p14:nvContentPartPr>
              <p14:xfrm>
                <a:off x="1574880" y="1687573"/>
                <a:ext cx="9000" cy="46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46DB8C7-FA9D-8B7D-0809-B2BA2A2C52D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566240" y="1678573"/>
                  <a:ext cx="26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BA135C3-3218-7C21-B6FD-CEBDFBC7A930}"/>
                    </a:ext>
                  </a:extLst>
                </p14:cNvPr>
                <p14:cNvContentPartPr/>
                <p14:nvPr/>
              </p14:nvContentPartPr>
              <p14:xfrm>
                <a:off x="2665680" y="1640773"/>
                <a:ext cx="5040" cy="1083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BA135C3-3218-7C21-B6FD-CEBDFBC7A93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656680" y="1631773"/>
                  <a:ext cx="22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F36D5C4-A3A1-0767-A586-A286E4CAD446}"/>
                    </a:ext>
                  </a:extLst>
                </p14:cNvPr>
                <p14:cNvContentPartPr/>
                <p14:nvPr/>
              </p14:nvContentPartPr>
              <p14:xfrm>
                <a:off x="2475600" y="1597213"/>
                <a:ext cx="184680" cy="1872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F36D5C4-A3A1-0767-A586-A286E4CAD44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466600" y="1588573"/>
                  <a:ext cx="202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92214EA-C68A-890F-3762-9F6C44961666}"/>
                    </a:ext>
                  </a:extLst>
                </p14:cNvPr>
                <p14:cNvContentPartPr/>
                <p14:nvPr/>
              </p14:nvContentPartPr>
              <p14:xfrm>
                <a:off x="2522400" y="1236493"/>
                <a:ext cx="337320" cy="299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92214EA-C68A-890F-3762-9F6C4496166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513400" y="1227853"/>
                  <a:ext cx="3549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E1E87DE-33C2-3E9A-E3C1-E17E8FC963D5}"/>
                    </a:ext>
                  </a:extLst>
                </p14:cNvPr>
                <p14:cNvContentPartPr/>
                <p14:nvPr/>
              </p14:nvContentPartPr>
              <p14:xfrm>
                <a:off x="2428440" y="1888453"/>
                <a:ext cx="286200" cy="2937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E1E87DE-33C2-3E9A-E3C1-E17E8FC963D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419440" y="1879813"/>
                  <a:ext cx="303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7120C76-E5E8-4012-8E9D-4553B13D91A6}"/>
                    </a:ext>
                  </a:extLst>
                </p14:cNvPr>
                <p14:cNvContentPartPr/>
                <p14:nvPr/>
              </p14:nvContentPartPr>
              <p14:xfrm>
                <a:off x="1498560" y="1500013"/>
                <a:ext cx="1834920" cy="329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7120C76-E5E8-4012-8E9D-4553B13D91A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489920" y="1491373"/>
                  <a:ext cx="185256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21941E91-06EB-4F62-3039-021F973AC638}"/>
                  </a:ext>
                </a:extLst>
              </p14:cNvPr>
              <p14:cNvContentPartPr/>
              <p14:nvPr/>
            </p14:nvContentPartPr>
            <p14:xfrm>
              <a:off x="2550840" y="1185373"/>
              <a:ext cx="315720" cy="34524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21941E91-06EB-4F62-3039-021F973AC63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2542200" y="1176373"/>
                <a:ext cx="33336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4E70C369-F3D1-A372-08E5-C2FAB0974B83}"/>
                  </a:ext>
                </a:extLst>
              </p14:cNvPr>
              <p14:cNvContentPartPr/>
              <p14:nvPr/>
            </p14:nvContentPartPr>
            <p14:xfrm>
              <a:off x="2405040" y="1902493"/>
              <a:ext cx="313200" cy="2800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4E70C369-F3D1-A372-08E5-C2FAB0974B8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396040" y="1893493"/>
                <a:ext cx="33084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9F82B11-2371-FC8B-5F60-0F5BB11E0950}"/>
              </a:ext>
            </a:extLst>
          </p:cNvPr>
          <p:cNvGrpSpPr/>
          <p:nvPr/>
        </p:nvGrpSpPr>
        <p:grpSpPr>
          <a:xfrm>
            <a:off x="3774480" y="1452493"/>
            <a:ext cx="578520" cy="254520"/>
            <a:chOff x="3774480" y="1452493"/>
            <a:chExt cx="57852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49C9EEF-B5D1-BC08-53D2-009A864D0AE5}"/>
                    </a:ext>
                  </a:extLst>
                </p14:cNvPr>
                <p14:cNvContentPartPr/>
                <p14:nvPr/>
              </p14:nvContentPartPr>
              <p14:xfrm>
                <a:off x="3777720" y="1474813"/>
                <a:ext cx="18720" cy="11088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49C9EEF-B5D1-BC08-53D2-009A864D0AE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769080" y="1466173"/>
                  <a:ext cx="36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72BA622-7C6B-CD42-877F-685F588B00F7}"/>
                    </a:ext>
                  </a:extLst>
                </p14:cNvPr>
                <p14:cNvContentPartPr/>
                <p14:nvPr/>
              </p14:nvContentPartPr>
              <p14:xfrm>
                <a:off x="3774480" y="1452493"/>
                <a:ext cx="99000" cy="128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72BA622-7C6B-CD42-877F-685F588B00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765480" y="1443493"/>
                  <a:ext cx="116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D110119-DE91-D0C4-C5AF-23A1E5AF8CE3}"/>
                    </a:ext>
                  </a:extLst>
                </p14:cNvPr>
                <p14:cNvContentPartPr/>
                <p14:nvPr/>
              </p14:nvContentPartPr>
              <p14:xfrm>
                <a:off x="3895080" y="1554373"/>
                <a:ext cx="70200" cy="842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D110119-DE91-D0C4-C5AF-23A1E5AF8CE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886080" y="1545733"/>
                  <a:ext cx="87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14233BA-CABE-273B-6CE5-D6BA08CD4CBD}"/>
                    </a:ext>
                  </a:extLst>
                </p14:cNvPr>
                <p14:cNvContentPartPr/>
                <p14:nvPr/>
              </p14:nvContentPartPr>
              <p14:xfrm>
                <a:off x="4008840" y="1564813"/>
                <a:ext cx="115200" cy="68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14233BA-CABE-273B-6CE5-D6BA08CD4CB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000200" y="1555813"/>
                  <a:ext cx="132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7A9EC5A-9C92-F8E0-18C3-F9F9F562C94F}"/>
                    </a:ext>
                  </a:extLst>
                </p14:cNvPr>
                <p14:cNvContentPartPr/>
                <p14:nvPr/>
              </p14:nvContentPartPr>
              <p14:xfrm>
                <a:off x="4076880" y="1526653"/>
                <a:ext cx="13680" cy="8676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7A9EC5A-9C92-F8E0-18C3-F9F9F562C94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068240" y="1518013"/>
                  <a:ext cx="313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E11856B-20F4-D99A-C594-39E39EF889AF}"/>
                    </a:ext>
                  </a:extLst>
                </p14:cNvPr>
                <p14:cNvContentPartPr/>
                <p14:nvPr/>
              </p14:nvContentPartPr>
              <p14:xfrm>
                <a:off x="4194240" y="1485973"/>
                <a:ext cx="102240" cy="12996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E11856B-20F4-D99A-C594-39E39EF889A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185240" y="1476973"/>
                  <a:ext cx="119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A2CC5E9-1D08-6A0A-5CE9-F9B32439A572}"/>
                    </a:ext>
                  </a:extLst>
                </p14:cNvPr>
                <p14:cNvContentPartPr/>
                <p14:nvPr/>
              </p14:nvContentPartPr>
              <p14:xfrm>
                <a:off x="4349400" y="1634653"/>
                <a:ext cx="3600" cy="72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A2CC5E9-1D08-6A0A-5CE9-F9B32439A57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340400" y="1626013"/>
                  <a:ext cx="2124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D37AD0E-70F7-84C9-F8E7-25AEEAC32FD1}"/>
              </a:ext>
            </a:extLst>
          </p:cNvPr>
          <p:cNvGrpSpPr/>
          <p:nvPr/>
        </p:nvGrpSpPr>
        <p:grpSpPr>
          <a:xfrm>
            <a:off x="2388840" y="1863973"/>
            <a:ext cx="338760" cy="311040"/>
            <a:chOff x="2388840" y="1863973"/>
            <a:chExt cx="33876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9C82634-4A35-E494-0CEB-23E9C92A01EA}"/>
                    </a:ext>
                  </a:extLst>
                </p14:cNvPr>
                <p14:cNvContentPartPr/>
                <p14:nvPr/>
              </p14:nvContentPartPr>
              <p14:xfrm>
                <a:off x="2388840" y="1863973"/>
                <a:ext cx="338760" cy="3110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9C82634-4A35-E494-0CEB-23E9C92A01E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380200" y="1855333"/>
                  <a:ext cx="3564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96CD281-36EC-8288-FFDC-C8630F256EC1}"/>
                    </a:ext>
                  </a:extLst>
                </p14:cNvPr>
                <p14:cNvContentPartPr/>
                <p14:nvPr/>
              </p14:nvContentPartPr>
              <p14:xfrm>
                <a:off x="2427720" y="2088613"/>
                <a:ext cx="360" cy="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96CD281-36EC-8288-FFDC-C8630F256E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19080" y="20796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60C7E9C-CC6D-88ED-AA56-D40F1D431780}"/>
                    </a:ext>
                  </a:extLst>
                </p14:cNvPr>
                <p14:cNvContentPartPr/>
                <p14:nvPr/>
              </p14:nvContentPartPr>
              <p14:xfrm>
                <a:off x="2427720" y="2088613"/>
                <a:ext cx="13680" cy="5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60C7E9C-CC6D-88ED-AA56-D40F1D43178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19080" y="2079613"/>
                  <a:ext cx="31320" cy="2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7B3962B-DB97-7FF3-79E7-6BA7525FCBC9}"/>
                  </a:ext>
                </a:extLst>
              </p14:cNvPr>
              <p14:cNvContentPartPr/>
              <p14:nvPr/>
            </p14:nvContentPartPr>
            <p14:xfrm>
              <a:off x="4477560" y="1448893"/>
              <a:ext cx="123120" cy="69228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7B3962B-DB97-7FF3-79E7-6BA7525FCBC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468560" y="1440253"/>
                <a:ext cx="140760" cy="70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B9FDE0F3-D864-470F-6699-2C4431E139F7}"/>
              </a:ext>
            </a:extLst>
          </p:cNvPr>
          <p:cNvGrpSpPr/>
          <p:nvPr/>
        </p:nvGrpSpPr>
        <p:grpSpPr>
          <a:xfrm>
            <a:off x="87360" y="2473093"/>
            <a:ext cx="1193400" cy="666000"/>
            <a:chOff x="87360" y="2473093"/>
            <a:chExt cx="1193400" cy="66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1EE0A8D-4E60-CE28-A4D6-207AE3C7FF1A}"/>
                    </a:ext>
                  </a:extLst>
                </p14:cNvPr>
                <p14:cNvContentPartPr/>
                <p14:nvPr/>
              </p14:nvContentPartPr>
              <p14:xfrm>
                <a:off x="394440" y="2873413"/>
                <a:ext cx="3240" cy="1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1EE0A8D-4E60-CE28-A4D6-207AE3C7FF1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5440" y="2864413"/>
                  <a:ext cx="2088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1BC3F73-0E73-6CA1-FD44-19F0C27DD544}"/>
                    </a:ext>
                  </a:extLst>
                </p14:cNvPr>
                <p14:cNvContentPartPr/>
                <p14:nvPr/>
              </p14:nvContentPartPr>
              <p14:xfrm>
                <a:off x="397320" y="2874133"/>
                <a:ext cx="360" cy="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1BC3F73-0E73-6CA1-FD44-19F0C27DD54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8320" y="28654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E64E17A-A60B-D6A9-F06B-E24CFABD6594}"/>
                    </a:ext>
                  </a:extLst>
                </p14:cNvPr>
                <p14:cNvContentPartPr/>
                <p14:nvPr/>
              </p14:nvContentPartPr>
              <p14:xfrm>
                <a:off x="375360" y="2845333"/>
                <a:ext cx="362160" cy="900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E64E17A-A60B-D6A9-F06B-E24CFABD65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6720" y="2836333"/>
                  <a:ext cx="379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2D70D7E6-00BD-3D40-46D7-0C4B48A145CF}"/>
                    </a:ext>
                  </a:extLst>
                </p14:cNvPr>
                <p14:cNvContentPartPr/>
                <p14:nvPr/>
              </p14:nvContentPartPr>
              <p14:xfrm>
                <a:off x="87360" y="2631853"/>
                <a:ext cx="109440" cy="147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2D70D7E6-00BD-3D40-46D7-0C4B48A145C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360" y="2623213"/>
                  <a:ext cx="1270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060708B-094E-ABD2-E2C5-FDCD573881AC}"/>
                    </a:ext>
                  </a:extLst>
                </p14:cNvPr>
                <p14:cNvContentPartPr/>
                <p14:nvPr/>
              </p14:nvContentPartPr>
              <p14:xfrm>
                <a:off x="240720" y="2577133"/>
                <a:ext cx="54000" cy="1177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060708B-094E-ABD2-E2C5-FDCD573881A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2080" y="2568493"/>
                  <a:ext cx="71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C9FCBCF-1032-49CF-3038-C058B37E868B}"/>
                    </a:ext>
                  </a:extLst>
                </p14:cNvPr>
                <p14:cNvContentPartPr/>
                <p14:nvPr/>
              </p14:nvContentPartPr>
              <p14:xfrm>
                <a:off x="353040" y="2577853"/>
                <a:ext cx="138960" cy="1141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C9FCBCF-1032-49CF-3038-C058B37E86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44040" y="2568853"/>
                  <a:ext cx="156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04B085A-6D62-5303-1BE7-7E2D1245C39F}"/>
                    </a:ext>
                  </a:extLst>
                </p14:cNvPr>
                <p14:cNvContentPartPr/>
                <p14:nvPr/>
              </p14:nvContentPartPr>
              <p14:xfrm>
                <a:off x="539160" y="2665333"/>
                <a:ext cx="68040" cy="6192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04B085A-6D62-5303-1BE7-7E2D1245C39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30160" y="2656333"/>
                  <a:ext cx="85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3B2F65D-5F88-4C65-5150-5D872BE0DF2B}"/>
                    </a:ext>
                  </a:extLst>
                </p14:cNvPr>
                <p14:cNvContentPartPr/>
                <p14:nvPr/>
              </p14:nvContentPartPr>
              <p14:xfrm>
                <a:off x="624840" y="2660653"/>
                <a:ext cx="96120" cy="936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3B2F65D-5F88-4C65-5150-5D872BE0DF2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6200" y="2652013"/>
                  <a:ext cx="1137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6CB590D-2C0E-E782-91C6-46F7804E9F7C}"/>
                    </a:ext>
                  </a:extLst>
                </p14:cNvPr>
                <p14:cNvContentPartPr/>
                <p14:nvPr/>
              </p14:nvContentPartPr>
              <p14:xfrm>
                <a:off x="797280" y="2590093"/>
                <a:ext cx="93240" cy="1166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6CB590D-2C0E-E782-91C6-46F7804E9F7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88640" y="2581093"/>
                  <a:ext cx="110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4C5BEED-0A6E-A4D2-52AE-701A4642F806}"/>
                    </a:ext>
                  </a:extLst>
                </p14:cNvPr>
                <p14:cNvContentPartPr/>
                <p14:nvPr/>
              </p14:nvContentPartPr>
              <p14:xfrm>
                <a:off x="934080" y="2712133"/>
                <a:ext cx="76320" cy="918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4C5BEED-0A6E-A4D2-52AE-701A4642F80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5440" y="2703493"/>
                  <a:ext cx="93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97AC29F-E3ED-7B14-9FCE-6F2CC06C9073}"/>
                    </a:ext>
                  </a:extLst>
                </p14:cNvPr>
                <p14:cNvContentPartPr/>
                <p14:nvPr/>
              </p14:nvContentPartPr>
              <p14:xfrm>
                <a:off x="1119120" y="2473093"/>
                <a:ext cx="161640" cy="66600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97AC29F-E3ED-7B14-9FCE-6F2CC06C907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10120" y="2464453"/>
                  <a:ext cx="179280" cy="68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50364790-9AFF-2BA2-20A1-AB131EEA3682}"/>
              </a:ext>
            </a:extLst>
          </p:cNvPr>
          <p:cNvGrpSpPr/>
          <p:nvPr/>
        </p:nvGrpSpPr>
        <p:grpSpPr>
          <a:xfrm>
            <a:off x="4643160" y="1499293"/>
            <a:ext cx="1910880" cy="794520"/>
            <a:chOff x="4643160" y="1499293"/>
            <a:chExt cx="1910880" cy="79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5E47A08-8F90-2609-14EC-07E4B48B9BDF}"/>
                    </a:ext>
                  </a:extLst>
                </p14:cNvPr>
                <p14:cNvContentPartPr/>
                <p14:nvPr/>
              </p14:nvContentPartPr>
              <p14:xfrm>
                <a:off x="4707240" y="1501093"/>
                <a:ext cx="14040" cy="105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5E47A08-8F90-2609-14EC-07E4B48B9BD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698240" y="1492453"/>
                  <a:ext cx="3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12E5BA77-B7DB-CA93-BFBC-65646AF3EC46}"/>
                    </a:ext>
                  </a:extLst>
                </p14:cNvPr>
                <p14:cNvContentPartPr/>
                <p14:nvPr/>
              </p14:nvContentPartPr>
              <p14:xfrm>
                <a:off x="5039880" y="1547893"/>
                <a:ext cx="80640" cy="8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12E5BA77-B7DB-CA93-BFBC-65646AF3EC4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30880" y="1538893"/>
                  <a:ext cx="98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3FC9B23-49AE-6871-EF88-28A416301F89}"/>
                    </a:ext>
                  </a:extLst>
                </p14:cNvPr>
                <p14:cNvContentPartPr/>
                <p14:nvPr/>
              </p14:nvContentPartPr>
              <p14:xfrm>
                <a:off x="5238960" y="1499293"/>
                <a:ext cx="126360" cy="1191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3FC9B23-49AE-6871-EF88-28A416301F8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230320" y="1490293"/>
                  <a:ext cx="144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579158FF-D546-A5D5-0A08-B0576151C5C8}"/>
                    </a:ext>
                  </a:extLst>
                </p14:cNvPr>
                <p14:cNvContentPartPr/>
                <p14:nvPr/>
              </p14:nvContentPartPr>
              <p14:xfrm>
                <a:off x="5704080" y="1564453"/>
                <a:ext cx="75600" cy="604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579158FF-D546-A5D5-0A08-B0576151C5C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695080" y="1555813"/>
                  <a:ext cx="93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B9A4253-CB1A-E8D5-EAA2-05C16C52D9DB}"/>
                    </a:ext>
                  </a:extLst>
                </p14:cNvPr>
                <p14:cNvContentPartPr/>
                <p14:nvPr/>
              </p14:nvContentPartPr>
              <p14:xfrm>
                <a:off x="6096840" y="1542853"/>
                <a:ext cx="135360" cy="128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B9A4253-CB1A-E8D5-EAA2-05C16C52D9D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88200" y="1533853"/>
                  <a:ext cx="153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0B1052F-EB84-1BE8-27F1-156F91AC19F9}"/>
                    </a:ext>
                  </a:extLst>
                </p14:cNvPr>
                <p14:cNvContentPartPr/>
                <p14:nvPr/>
              </p14:nvContentPartPr>
              <p14:xfrm>
                <a:off x="4729200" y="1789813"/>
                <a:ext cx="99720" cy="6156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0B1052F-EB84-1BE8-27F1-156F91AC19F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720560" y="1780813"/>
                  <a:ext cx="117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4D93A63-AB5F-CA8E-D5B4-4D3AFDAB4567}"/>
                    </a:ext>
                  </a:extLst>
                </p14:cNvPr>
                <p14:cNvContentPartPr/>
                <p14:nvPr/>
              </p14:nvContentPartPr>
              <p14:xfrm>
                <a:off x="5258760" y="1795933"/>
                <a:ext cx="79560" cy="5004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4D93A63-AB5F-CA8E-D5B4-4D3AFDAB456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250120" y="1787293"/>
                  <a:ext cx="972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7C8F0310-F439-2841-7AD0-F7246954139A}"/>
                    </a:ext>
                  </a:extLst>
                </p14:cNvPr>
                <p14:cNvContentPartPr/>
                <p14:nvPr/>
              </p14:nvContentPartPr>
              <p14:xfrm>
                <a:off x="5731440" y="1811413"/>
                <a:ext cx="19440" cy="10620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7C8F0310-F439-2841-7AD0-F7246954139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22440" y="1802773"/>
                  <a:ext cx="37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98BBD2D-FCA5-1F6D-0F7D-86FB10A5A40D}"/>
                    </a:ext>
                  </a:extLst>
                </p14:cNvPr>
                <p14:cNvContentPartPr/>
                <p14:nvPr/>
              </p14:nvContentPartPr>
              <p14:xfrm>
                <a:off x="6105480" y="1834093"/>
                <a:ext cx="153000" cy="15912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98BBD2D-FCA5-1F6D-0F7D-86FB10A5A40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96480" y="1825093"/>
                  <a:ext cx="170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3100722-6C65-B631-B0B1-EB47DBBD3296}"/>
                    </a:ext>
                  </a:extLst>
                </p14:cNvPr>
                <p14:cNvContentPartPr/>
                <p14:nvPr/>
              </p14:nvContentPartPr>
              <p14:xfrm>
                <a:off x="4769880" y="2046493"/>
                <a:ext cx="84240" cy="63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3100722-6C65-B631-B0B1-EB47DBBD329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761240" y="2037853"/>
                  <a:ext cx="101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454216C-9BF4-B492-B4E9-51F248287C76}"/>
                    </a:ext>
                  </a:extLst>
                </p14:cNvPr>
                <p14:cNvContentPartPr/>
                <p14:nvPr/>
              </p14:nvContentPartPr>
              <p14:xfrm>
                <a:off x="5242200" y="2051893"/>
                <a:ext cx="61200" cy="8640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454216C-9BF4-B492-B4E9-51F248287C7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33200" y="2043253"/>
                  <a:ext cx="78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9112F04-8A65-CB6B-19E9-3182FCF4ED4C}"/>
                    </a:ext>
                  </a:extLst>
                </p14:cNvPr>
                <p14:cNvContentPartPr/>
                <p14:nvPr/>
              </p14:nvContentPartPr>
              <p14:xfrm>
                <a:off x="6131400" y="2054053"/>
                <a:ext cx="25560" cy="13716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9112F04-8A65-CB6B-19E9-3182FCF4ED4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22760" y="2045413"/>
                  <a:ext cx="43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99A3D9A-160C-4B53-0C1A-679220E9C31B}"/>
                    </a:ext>
                  </a:extLst>
                </p14:cNvPr>
                <p14:cNvContentPartPr/>
                <p14:nvPr/>
              </p14:nvContentPartPr>
              <p14:xfrm>
                <a:off x="6234720" y="2107693"/>
                <a:ext cx="10440" cy="1090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99A3D9A-160C-4B53-0C1A-679220E9C31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26080" y="2099053"/>
                  <a:ext cx="280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12FB238-9F13-6640-F939-4CB43657873F}"/>
                    </a:ext>
                  </a:extLst>
                </p14:cNvPr>
                <p14:cNvContentPartPr/>
                <p14:nvPr/>
              </p14:nvContentPartPr>
              <p14:xfrm>
                <a:off x="6351000" y="1515493"/>
                <a:ext cx="203040" cy="7783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12FB238-9F13-6640-F939-4CB43657873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42360" y="1506493"/>
                  <a:ext cx="220680" cy="7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C65F94C-6A2D-D351-50E0-8C58F9316B5B}"/>
                    </a:ext>
                  </a:extLst>
                </p14:cNvPr>
                <p14:cNvContentPartPr/>
                <p14:nvPr/>
              </p14:nvContentPartPr>
              <p14:xfrm>
                <a:off x="5626680" y="1997173"/>
                <a:ext cx="84600" cy="16344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C65F94C-6A2D-D351-50E0-8C58F9316B5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618040" y="1988533"/>
                  <a:ext cx="102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8945ECE-4A77-5EC7-375E-C37FCB6019E2}"/>
                    </a:ext>
                  </a:extLst>
                </p14:cNvPr>
                <p14:cNvContentPartPr/>
                <p14:nvPr/>
              </p14:nvContentPartPr>
              <p14:xfrm>
                <a:off x="5574840" y="1965493"/>
                <a:ext cx="231120" cy="25776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8945ECE-4A77-5EC7-375E-C37FCB6019E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566200" y="1956493"/>
                  <a:ext cx="2487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44E888D-1513-B29C-0DBA-DC6375617C15}"/>
                    </a:ext>
                  </a:extLst>
                </p14:cNvPr>
                <p14:cNvContentPartPr/>
                <p14:nvPr/>
              </p14:nvContentPartPr>
              <p14:xfrm>
                <a:off x="6300600" y="1838053"/>
                <a:ext cx="21240" cy="1512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44E888D-1513-B29C-0DBA-DC6375617C1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91960" y="1829413"/>
                  <a:ext cx="38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54DBBDE-A40B-C7D5-7B7E-6FB936393E6C}"/>
                    </a:ext>
                  </a:extLst>
                </p14:cNvPr>
                <p14:cNvContentPartPr/>
                <p14:nvPr/>
              </p14:nvContentPartPr>
              <p14:xfrm>
                <a:off x="6029880" y="1791613"/>
                <a:ext cx="211320" cy="122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54DBBDE-A40B-C7D5-7B7E-6FB936393E6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20880" y="1782973"/>
                  <a:ext cx="2289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20C9208-9917-6D3F-3BB1-A63ABC21D19D}"/>
                    </a:ext>
                  </a:extLst>
                </p14:cNvPr>
                <p14:cNvContentPartPr/>
                <p14:nvPr/>
              </p14:nvContentPartPr>
              <p14:xfrm>
                <a:off x="4643160" y="1674253"/>
                <a:ext cx="1647360" cy="42732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20C9208-9917-6D3F-3BB1-A63ABC21D19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634520" y="1665253"/>
                  <a:ext cx="166500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A32E27E-598E-A39F-D418-97CBAD423991}"/>
                    </a:ext>
                  </a:extLst>
                </p14:cNvPr>
                <p14:cNvContentPartPr/>
                <p14:nvPr/>
              </p14:nvContentPartPr>
              <p14:xfrm>
                <a:off x="5572320" y="1966213"/>
                <a:ext cx="264600" cy="2577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A32E27E-598E-A39F-D418-97CBAD42399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63680" y="1957573"/>
                  <a:ext cx="2822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CEF53F80-B07D-49BF-87A4-2786F03AD220}"/>
              </a:ext>
            </a:extLst>
          </p:cNvPr>
          <p:cNvGrpSpPr/>
          <p:nvPr/>
        </p:nvGrpSpPr>
        <p:grpSpPr>
          <a:xfrm>
            <a:off x="4241400" y="1807453"/>
            <a:ext cx="167760" cy="120240"/>
            <a:chOff x="4241400" y="1807453"/>
            <a:chExt cx="167760" cy="1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0EC6B4B-EED0-057F-A1CA-A35B7B74BB71}"/>
                    </a:ext>
                  </a:extLst>
                </p14:cNvPr>
                <p14:cNvContentPartPr/>
                <p14:nvPr/>
              </p14:nvContentPartPr>
              <p14:xfrm>
                <a:off x="4241400" y="1857493"/>
                <a:ext cx="67320" cy="64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0EC6B4B-EED0-057F-A1CA-A35B7B74BB7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32760" y="1848853"/>
                  <a:ext cx="84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B7331F7-C66F-B4D3-FDEA-67DB6059ACC1}"/>
                    </a:ext>
                  </a:extLst>
                </p14:cNvPr>
                <p14:cNvContentPartPr/>
                <p14:nvPr/>
              </p14:nvContentPartPr>
              <p14:xfrm>
                <a:off x="4351560" y="1807453"/>
                <a:ext cx="57600" cy="1202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B7331F7-C66F-B4D3-FDEA-67DB6059ACC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42920" y="1798453"/>
                  <a:ext cx="7524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5A71EE8D-3B30-5BDF-0B6D-4C4431686B60}"/>
                  </a:ext>
                </a:extLst>
              </p14:cNvPr>
              <p14:cNvContentPartPr/>
              <p14:nvPr/>
            </p14:nvContentPartPr>
            <p14:xfrm>
              <a:off x="1426200" y="3031813"/>
              <a:ext cx="34200" cy="6192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5A71EE8D-3B30-5BDF-0B6D-4C4431686B6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417560" y="3023173"/>
                <a:ext cx="51840" cy="7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1EB72B4-8449-558A-5A7D-D5EE9F436108}"/>
              </a:ext>
            </a:extLst>
          </p:cNvPr>
          <p:cNvGrpSpPr/>
          <p:nvPr/>
        </p:nvGrpSpPr>
        <p:grpSpPr>
          <a:xfrm>
            <a:off x="1290840" y="2431333"/>
            <a:ext cx="288000" cy="656640"/>
            <a:chOff x="1290840" y="2431333"/>
            <a:chExt cx="28800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9B4388B-D045-3E11-B319-0B26339A68B2}"/>
                    </a:ext>
                  </a:extLst>
                </p14:cNvPr>
                <p14:cNvContentPartPr/>
                <p14:nvPr/>
              </p14:nvContentPartPr>
              <p14:xfrm>
                <a:off x="1470120" y="2505133"/>
                <a:ext cx="7200" cy="1036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9B4388B-D045-3E11-B319-0B26339A68B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61480" y="2496133"/>
                  <a:ext cx="248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22662B8-23ED-6A94-244E-AE997CE00B09}"/>
                    </a:ext>
                  </a:extLst>
                </p14:cNvPr>
                <p14:cNvContentPartPr/>
                <p14:nvPr/>
              </p14:nvContentPartPr>
              <p14:xfrm>
                <a:off x="1441680" y="2789533"/>
                <a:ext cx="67320" cy="669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22662B8-23ED-6A94-244E-AE997CE00B0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432680" y="2780533"/>
                  <a:ext cx="849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0AE5E55-9DB9-622A-DE97-067326DC7257}"/>
                    </a:ext>
                  </a:extLst>
                </p14:cNvPr>
                <p14:cNvContentPartPr/>
                <p14:nvPr/>
              </p14:nvContentPartPr>
              <p14:xfrm>
                <a:off x="1290840" y="2431333"/>
                <a:ext cx="288000" cy="6566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0AE5E55-9DB9-622A-DE97-067326DC725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81840" y="2422333"/>
                  <a:ext cx="305640" cy="67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D65CC311-FF17-28B3-5F2F-682E94C0ABF1}"/>
              </a:ext>
            </a:extLst>
          </p:cNvPr>
          <p:cNvGrpSpPr/>
          <p:nvPr/>
        </p:nvGrpSpPr>
        <p:grpSpPr>
          <a:xfrm>
            <a:off x="1772160" y="2525653"/>
            <a:ext cx="1449360" cy="797040"/>
            <a:chOff x="1772160" y="2525653"/>
            <a:chExt cx="1449360" cy="79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FE2E515-B41D-6BCD-2636-2529E6C98487}"/>
                    </a:ext>
                  </a:extLst>
                </p14:cNvPr>
                <p14:cNvContentPartPr/>
                <p14:nvPr/>
              </p14:nvContentPartPr>
              <p14:xfrm>
                <a:off x="1772160" y="2569213"/>
                <a:ext cx="114840" cy="11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FE2E515-B41D-6BCD-2636-2529E6C9848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63160" y="2560213"/>
                  <a:ext cx="1324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20AD468-5548-3C82-BFD7-633EF6D8FA12}"/>
                    </a:ext>
                  </a:extLst>
                </p14:cNvPr>
                <p14:cNvContentPartPr/>
                <p14:nvPr/>
              </p14:nvContentPartPr>
              <p14:xfrm>
                <a:off x="1979160" y="2525653"/>
                <a:ext cx="151200" cy="842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20AD468-5548-3C82-BFD7-633EF6D8FA1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970160" y="2517013"/>
                  <a:ext cx="168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8414BB4-FEFA-6607-4FA0-E73EC0E36989}"/>
                    </a:ext>
                  </a:extLst>
                </p14:cNvPr>
                <p14:cNvContentPartPr/>
                <p14:nvPr/>
              </p14:nvContentPartPr>
              <p14:xfrm>
                <a:off x="2372280" y="2575693"/>
                <a:ext cx="90000" cy="4752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8414BB4-FEFA-6607-4FA0-E73EC0E3698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363280" y="2567053"/>
                  <a:ext cx="107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55779B1-8022-1EB1-449A-4192784AF81B}"/>
                    </a:ext>
                  </a:extLst>
                </p14:cNvPr>
                <p14:cNvContentPartPr/>
                <p14:nvPr/>
              </p14:nvContentPartPr>
              <p14:xfrm>
                <a:off x="1854240" y="2819053"/>
                <a:ext cx="56520" cy="47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55779B1-8022-1EB1-449A-4192784AF81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845600" y="2810053"/>
                  <a:ext cx="74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962B7C9-EB2F-D54B-3109-5B30DB44C0C0}"/>
                    </a:ext>
                  </a:extLst>
                </p14:cNvPr>
                <p14:cNvContentPartPr/>
                <p14:nvPr/>
              </p14:nvContentPartPr>
              <p14:xfrm>
                <a:off x="2402880" y="2787013"/>
                <a:ext cx="14400" cy="1015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962B7C9-EB2F-D54B-3109-5B30DB44C0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94240" y="2778373"/>
                  <a:ext cx="32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E97526A-4513-576D-C4C6-71033CC094FA}"/>
                    </a:ext>
                  </a:extLst>
                </p14:cNvPr>
                <p14:cNvContentPartPr/>
                <p14:nvPr/>
              </p14:nvContentPartPr>
              <p14:xfrm>
                <a:off x="1797360" y="3046573"/>
                <a:ext cx="88920" cy="5832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E97526A-4513-576D-C4C6-71033CC094F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88720" y="3037933"/>
                  <a:ext cx="106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70C3C41-5EDB-9108-3376-10E28CF89064}"/>
                    </a:ext>
                  </a:extLst>
                </p14:cNvPr>
                <p14:cNvContentPartPr/>
                <p14:nvPr/>
              </p14:nvContentPartPr>
              <p14:xfrm>
                <a:off x="2288040" y="3086893"/>
                <a:ext cx="82440" cy="8460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70C3C41-5EDB-9108-3376-10E28CF8906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2279400" y="3078253"/>
                  <a:ext cx="1000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06417A0-7CEE-2741-8111-3BBA5212FDFF}"/>
                    </a:ext>
                  </a:extLst>
                </p14:cNvPr>
                <p14:cNvContentPartPr/>
                <p14:nvPr/>
              </p14:nvContentPartPr>
              <p14:xfrm>
                <a:off x="2726880" y="2552293"/>
                <a:ext cx="145080" cy="13068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06417A0-7CEE-2741-8111-3BBA5212FDF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717880" y="2543293"/>
                  <a:ext cx="162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8E6927B-4832-460F-3FA7-6122FE4348E9}"/>
                    </a:ext>
                  </a:extLst>
                </p14:cNvPr>
                <p14:cNvContentPartPr/>
                <p14:nvPr/>
              </p14:nvContentPartPr>
              <p14:xfrm>
                <a:off x="2680800" y="2784133"/>
                <a:ext cx="114840" cy="13104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8E6927B-4832-460F-3FA7-6122FE4348E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672160" y="2775493"/>
                  <a:ext cx="132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12C617A-4270-CE49-6EF4-4210F45F72C1}"/>
                    </a:ext>
                  </a:extLst>
                </p14:cNvPr>
                <p14:cNvContentPartPr/>
                <p14:nvPr/>
              </p14:nvContentPartPr>
              <p14:xfrm>
                <a:off x="2658840" y="3139813"/>
                <a:ext cx="75240" cy="126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12C617A-4270-CE49-6EF4-4210F45F72C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650200" y="3131173"/>
                  <a:ext cx="928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7403052-4125-CC15-2FD0-ABCF682BAB9D}"/>
                    </a:ext>
                  </a:extLst>
                </p14:cNvPr>
                <p14:cNvContentPartPr/>
                <p14:nvPr/>
              </p14:nvContentPartPr>
              <p14:xfrm>
                <a:off x="2825880" y="3062053"/>
                <a:ext cx="115200" cy="13140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7403052-4125-CC15-2FD0-ABCF682BAB9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816880" y="3053413"/>
                  <a:ext cx="1328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A7B5E88-1772-0F28-F1F2-9E5265DF92F6}"/>
                    </a:ext>
                  </a:extLst>
                </p14:cNvPr>
                <p14:cNvContentPartPr/>
                <p14:nvPr/>
              </p14:nvContentPartPr>
              <p14:xfrm>
                <a:off x="2878440" y="3053773"/>
                <a:ext cx="96480" cy="1908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A7B5E88-1772-0F28-F1F2-9E5265DF92F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869440" y="3044773"/>
                  <a:ext cx="114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F73F1CA-3ABF-8D7D-89F8-B291C7936A05}"/>
                    </a:ext>
                  </a:extLst>
                </p14:cNvPr>
                <p14:cNvContentPartPr/>
                <p14:nvPr/>
              </p14:nvContentPartPr>
              <p14:xfrm>
                <a:off x="2992920" y="2592253"/>
                <a:ext cx="228600" cy="7038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F73F1CA-3ABF-8D7D-89F8-B291C7936A0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983920" y="2583253"/>
                  <a:ext cx="24624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5473219-A2D8-BA5E-43DF-0246CD2F40BC}"/>
                    </a:ext>
                  </a:extLst>
                </p14:cNvPr>
                <p14:cNvContentPartPr/>
                <p14:nvPr/>
              </p14:nvContentPartPr>
              <p14:xfrm>
                <a:off x="2369040" y="2802493"/>
                <a:ext cx="43200" cy="11664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5473219-A2D8-BA5E-43DF-0246CD2F40B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360040" y="2793853"/>
                  <a:ext cx="60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4A5B795-E1C5-490D-7E51-D7839926C97E}"/>
                    </a:ext>
                  </a:extLst>
                </p14:cNvPr>
                <p14:cNvContentPartPr/>
                <p14:nvPr/>
              </p14:nvContentPartPr>
              <p14:xfrm>
                <a:off x="2310360" y="3084013"/>
                <a:ext cx="63360" cy="644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4A5B795-E1C5-490D-7E51-D7839926C97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301720" y="3075013"/>
                  <a:ext cx="81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BE13CA3-5AC2-4943-F2E0-1AC5FAB94BEC}"/>
                    </a:ext>
                  </a:extLst>
                </p14:cNvPr>
                <p14:cNvContentPartPr/>
                <p14:nvPr/>
              </p14:nvContentPartPr>
              <p14:xfrm>
                <a:off x="2185080" y="2533213"/>
                <a:ext cx="444960" cy="63756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BE13CA3-5AC2-4943-F2E0-1AC5FAB94BE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76440" y="2524573"/>
                  <a:ext cx="46260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D2DC414-BD94-F97B-A566-EA70AF206809}"/>
                    </a:ext>
                  </a:extLst>
                </p14:cNvPr>
                <p14:cNvContentPartPr/>
                <p14:nvPr/>
              </p14:nvContentPartPr>
              <p14:xfrm>
                <a:off x="2628960" y="3017413"/>
                <a:ext cx="406800" cy="30528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D2DC414-BD94-F97B-A566-EA70AF20680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620320" y="3008413"/>
                  <a:ext cx="42444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AAA2862F-D230-63F0-15F3-620F1D2F17E5}"/>
              </a:ext>
            </a:extLst>
          </p:cNvPr>
          <p:cNvGrpSpPr/>
          <p:nvPr/>
        </p:nvGrpSpPr>
        <p:grpSpPr>
          <a:xfrm>
            <a:off x="3397920" y="2583973"/>
            <a:ext cx="866520" cy="629280"/>
            <a:chOff x="3397920" y="2583973"/>
            <a:chExt cx="86652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DA5E4F7-5F8E-76BD-538F-B0C7DF79E865}"/>
                    </a:ext>
                  </a:extLst>
                </p14:cNvPr>
                <p14:cNvContentPartPr/>
                <p14:nvPr/>
              </p14:nvContentPartPr>
              <p14:xfrm>
                <a:off x="3426000" y="2916613"/>
                <a:ext cx="518040" cy="8064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DA5E4F7-5F8E-76BD-538F-B0C7DF79E86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417360" y="2907613"/>
                  <a:ext cx="5356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9729CB5-102E-4294-6368-F2352368146A}"/>
                    </a:ext>
                  </a:extLst>
                </p14:cNvPr>
                <p14:cNvContentPartPr/>
                <p14:nvPr/>
              </p14:nvContentPartPr>
              <p14:xfrm>
                <a:off x="3397920" y="2651653"/>
                <a:ext cx="91800" cy="122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9729CB5-102E-4294-6368-F2352368146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389280" y="2643013"/>
                  <a:ext cx="109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E6B965D1-BBF2-AA4E-448B-A4945063B0C5}"/>
                    </a:ext>
                  </a:extLst>
                </p14:cNvPr>
                <p14:cNvContentPartPr/>
                <p14:nvPr/>
              </p14:nvContentPartPr>
              <p14:xfrm>
                <a:off x="3566040" y="2583973"/>
                <a:ext cx="6120" cy="846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E6B965D1-BBF2-AA4E-448B-A4945063B0C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557400" y="2575333"/>
                  <a:ext cx="23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6409908-B341-D5AC-E63C-DD04945F97D3}"/>
                    </a:ext>
                  </a:extLst>
                </p14:cNvPr>
                <p14:cNvContentPartPr/>
                <p14:nvPr/>
              </p14:nvContentPartPr>
              <p14:xfrm>
                <a:off x="3526080" y="2720053"/>
                <a:ext cx="119160" cy="1443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6409908-B341-D5AC-E63C-DD04945F97D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517440" y="2711413"/>
                  <a:ext cx="136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BA8F581-8389-734C-A225-CA32E677BAD5}"/>
                    </a:ext>
                  </a:extLst>
                </p14:cNvPr>
                <p14:cNvContentPartPr/>
                <p14:nvPr/>
              </p14:nvContentPartPr>
              <p14:xfrm>
                <a:off x="3596280" y="2766133"/>
                <a:ext cx="50760" cy="64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BA8F581-8389-734C-A225-CA32E677BAD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587640" y="2757493"/>
                  <a:ext cx="68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C797E40-034D-2EE7-F813-378D686EED33}"/>
                    </a:ext>
                  </a:extLst>
                </p14:cNvPr>
                <p14:cNvContentPartPr/>
                <p14:nvPr/>
              </p14:nvContentPartPr>
              <p14:xfrm>
                <a:off x="3747120" y="2649493"/>
                <a:ext cx="21960" cy="1152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C797E40-034D-2EE7-F813-378D686EED3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38120" y="2640493"/>
                  <a:ext cx="39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0F9597F-7DC8-136C-A823-02E28505DBFF}"/>
                    </a:ext>
                  </a:extLst>
                </p14:cNvPr>
                <p14:cNvContentPartPr/>
                <p14:nvPr/>
              </p14:nvContentPartPr>
              <p14:xfrm>
                <a:off x="3786000" y="2661373"/>
                <a:ext cx="76680" cy="11412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0F9597F-7DC8-136C-A823-02E28505DBF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777360" y="2652733"/>
                  <a:ext cx="94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48F4E11B-023E-F495-C730-E592FCF673E1}"/>
                    </a:ext>
                  </a:extLst>
                </p14:cNvPr>
                <p14:cNvContentPartPr/>
                <p14:nvPr/>
              </p14:nvContentPartPr>
              <p14:xfrm>
                <a:off x="3911280" y="2760013"/>
                <a:ext cx="77400" cy="10188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48F4E11B-023E-F495-C730-E592FCF673E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902280" y="2751373"/>
                  <a:ext cx="95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1FE920F-B240-F853-1D15-B6E6A39BB656}"/>
                    </a:ext>
                  </a:extLst>
                </p14:cNvPr>
                <p14:cNvContentPartPr/>
                <p14:nvPr/>
              </p14:nvContentPartPr>
              <p14:xfrm>
                <a:off x="4110720" y="2609533"/>
                <a:ext cx="153720" cy="6037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1FE920F-B240-F853-1D15-B6E6A39BB65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102080" y="2600893"/>
                  <a:ext cx="171360" cy="62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34EF172E-8E26-EDFF-BCAE-D87238E0A46F}"/>
              </a:ext>
            </a:extLst>
          </p:cNvPr>
          <p:cNvGrpSpPr/>
          <p:nvPr/>
        </p:nvGrpSpPr>
        <p:grpSpPr>
          <a:xfrm>
            <a:off x="6500400" y="2773333"/>
            <a:ext cx="937800" cy="329760"/>
            <a:chOff x="6500400" y="2773333"/>
            <a:chExt cx="937800" cy="32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23565CD-218E-D519-1847-4F88A5A6145B}"/>
                    </a:ext>
                  </a:extLst>
                </p14:cNvPr>
                <p14:cNvContentPartPr/>
                <p14:nvPr/>
              </p14:nvContentPartPr>
              <p14:xfrm>
                <a:off x="6519480" y="2975653"/>
                <a:ext cx="426240" cy="12744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23565CD-218E-D519-1847-4F88A5A614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510840" y="2966653"/>
                  <a:ext cx="443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B13F3DF7-92F9-78E8-13A9-076B302E00F4}"/>
                    </a:ext>
                  </a:extLst>
                </p14:cNvPr>
                <p14:cNvContentPartPr/>
                <p14:nvPr/>
              </p14:nvContentPartPr>
              <p14:xfrm>
                <a:off x="6500400" y="2862253"/>
                <a:ext cx="76320" cy="61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B13F3DF7-92F9-78E8-13A9-076B302E00F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491760" y="2853613"/>
                  <a:ext cx="93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DB84C68D-3696-411B-5FD6-7C0B386C27CC}"/>
                    </a:ext>
                  </a:extLst>
                </p14:cNvPr>
                <p14:cNvContentPartPr/>
                <p14:nvPr/>
              </p14:nvContentPartPr>
              <p14:xfrm>
                <a:off x="6639360" y="2791333"/>
                <a:ext cx="70200" cy="11160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DB84C68D-3696-411B-5FD6-7C0B386C27C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6630360" y="2782693"/>
                  <a:ext cx="87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46970FE-C022-F36F-A576-FEFA6941840D}"/>
                    </a:ext>
                  </a:extLst>
                </p14:cNvPr>
                <p14:cNvContentPartPr/>
                <p14:nvPr/>
              </p14:nvContentPartPr>
              <p14:xfrm>
                <a:off x="6770400" y="2773333"/>
                <a:ext cx="108000" cy="12708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46970FE-C022-F36F-A576-FEFA6941840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761760" y="2764693"/>
                  <a:ext cx="125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7EC540B-F052-7704-98CA-10EE35E8BBBC}"/>
                    </a:ext>
                  </a:extLst>
                </p14:cNvPr>
                <p14:cNvContentPartPr/>
                <p14:nvPr/>
              </p14:nvContentPartPr>
              <p14:xfrm>
                <a:off x="6959040" y="2854693"/>
                <a:ext cx="74160" cy="10656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7EC540B-F052-7704-98CA-10EE35E8BBB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950400" y="2845693"/>
                  <a:ext cx="91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047FD3C-10D0-3FC6-4FFB-C90877752BD9}"/>
                    </a:ext>
                  </a:extLst>
                </p14:cNvPr>
                <p14:cNvContentPartPr/>
                <p14:nvPr/>
              </p14:nvContentPartPr>
              <p14:xfrm>
                <a:off x="7068120" y="2860453"/>
                <a:ext cx="81000" cy="1026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047FD3C-10D0-3FC6-4FFB-C90877752BD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059480" y="2851453"/>
                  <a:ext cx="98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3610930-BC98-D05E-7F65-4E3135B7FA63}"/>
                    </a:ext>
                  </a:extLst>
                </p14:cNvPr>
                <p14:cNvContentPartPr/>
                <p14:nvPr/>
              </p14:nvContentPartPr>
              <p14:xfrm>
                <a:off x="7246320" y="2818693"/>
                <a:ext cx="123120" cy="1317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3610930-BC98-D05E-7F65-4E3135B7FA6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237320" y="2809693"/>
                  <a:ext cx="140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FF9CFA1B-CBD7-6455-D7B3-1C1A02EC978C}"/>
                    </a:ext>
                  </a:extLst>
                </p14:cNvPr>
                <p14:cNvContentPartPr/>
                <p14:nvPr/>
              </p14:nvContentPartPr>
              <p14:xfrm>
                <a:off x="7431360" y="2989693"/>
                <a:ext cx="6840" cy="6624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FF9CFA1B-CBD7-6455-D7B3-1C1A02EC978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422720" y="2980693"/>
                  <a:ext cx="244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D002BD6-9268-313A-0861-9F19F779E05F}"/>
              </a:ext>
            </a:extLst>
          </p:cNvPr>
          <p:cNvGrpSpPr/>
          <p:nvPr/>
        </p:nvGrpSpPr>
        <p:grpSpPr>
          <a:xfrm>
            <a:off x="185640" y="3437173"/>
            <a:ext cx="457920" cy="627120"/>
            <a:chOff x="185640" y="3437173"/>
            <a:chExt cx="457920" cy="62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3F14153-F633-71A3-0C6F-43F695CC5AD5}"/>
                    </a:ext>
                  </a:extLst>
                </p14:cNvPr>
                <p14:cNvContentPartPr/>
                <p14:nvPr/>
              </p14:nvContentPartPr>
              <p14:xfrm>
                <a:off x="185640" y="3637333"/>
                <a:ext cx="190440" cy="1004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3F14153-F633-71A3-0C6F-43F695CC5AD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6640" y="3628693"/>
                  <a:ext cx="208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782E598-7CBF-4B71-C5AB-309569732069}"/>
                    </a:ext>
                  </a:extLst>
                </p14:cNvPr>
                <p14:cNvContentPartPr/>
                <p14:nvPr/>
              </p14:nvContentPartPr>
              <p14:xfrm>
                <a:off x="472200" y="3437173"/>
                <a:ext cx="171360" cy="62712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782E598-7CBF-4B71-C5AB-30956973206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63560" y="3428533"/>
                  <a:ext cx="189000" cy="64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764DE4FD-5962-1E4A-6D41-45F324BA4B66}"/>
              </a:ext>
            </a:extLst>
          </p:cNvPr>
          <p:cNvGrpSpPr/>
          <p:nvPr/>
        </p:nvGrpSpPr>
        <p:grpSpPr>
          <a:xfrm>
            <a:off x="3788880" y="3122173"/>
            <a:ext cx="254520" cy="132120"/>
            <a:chOff x="3788880" y="3122173"/>
            <a:chExt cx="254520" cy="13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51D398F3-4E26-13B9-E0EE-DE8D3CC53352}"/>
                    </a:ext>
                  </a:extLst>
                </p14:cNvPr>
                <p14:cNvContentPartPr/>
                <p14:nvPr/>
              </p14:nvContentPartPr>
              <p14:xfrm>
                <a:off x="3788880" y="3178333"/>
                <a:ext cx="83520" cy="97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51D398F3-4E26-13B9-E0EE-DE8D3CC5335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780240" y="3169693"/>
                  <a:ext cx="101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5765FA3-58E8-93C1-FE3D-77CD010709B3}"/>
                    </a:ext>
                  </a:extLst>
                </p14:cNvPr>
                <p14:cNvContentPartPr/>
                <p14:nvPr/>
              </p14:nvContentPartPr>
              <p14:xfrm>
                <a:off x="3929280" y="3122173"/>
                <a:ext cx="114120" cy="132120"/>
              </p14:xfrm>
            </p:contentPart>
          </mc:Choice>
          <mc:Fallback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5765FA3-58E8-93C1-FE3D-77CD010709B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920640" y="3113533"/>
                  <a:ext cx="13176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7733BB5A-B17E-DBB9-77EF-E309CD33A47D}"/>
                  </a:ext>
                </a:extLst>
              </p14:cNvPr>
              <p14:cNvContentPartPr/>
              <p14:nvPr/>
            </p14:nvContentPartPr>
            <p14:xfrm>
              <a:off x="782160" y="3446893"/>
              <a:ext cx="9000" cy="100440"/>
            </p14:xfrm>
          </p:contentPart>
        </mc:Choice>
        <mc:Fallback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7733BB5A-B17E-DBB9-77EF-E309CD33A47D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73520" y="3437893"/>
                <a:ext cx="2664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2C3A785-BCF4-D2A8-ED03-E2A444EEF915}"/>
              </a:ext>
            </a:extLst>
          </p:cNvPr>
          <p:cNvGrpSpPr/>
          <p:nvPr/>
        </p:nvGrpSpPr>
        <p:grpSpPr>
          <a:xfrm>
            <a:off x="1142880" y="3463813"/>
            <a:ext cx="329040" cy="104760"/>
            <a:chOff x="1142880" y="3463813"/>
            <a:chExt cx="32904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B4EB182-C6D6-0635-0300-8B6563AA59D4}"/>
                    </a:ext>
                  </a:extLst>
                </p14:cNvPr>
                <p14:cNvContentPartPr/>
                <p14:nvPr/>
              </p14:nvContentPartPr>
              <p14:xfrm>
                <a:off x="1142880" y="3538333"/>
                <a:ext cx="116640" cy="720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B4EB182-C6D6-0635-0300-8B6563AA59D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33880" y="3529333"/>
                  <a:ext cx="134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80557E1-1BDF-AD8F-FD8D-1938534587E4}"/>
                    </a:ext>
                  </a:extLst>
                </p14:cNvPr>
                <p14:cNvContentPartPr/>
                <p14:nvPr/>
              </p14:nvContentPartPr>
              <p14:xfrm>
                <a:off x="1375800" y="3463813"/>
                <a:ext cx="96120" cy="10476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80557E1-1BDF-AD8F-FD8D-1938534587E4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367160" y="3454813"/>
                  <a:ext cx="11376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27F682AA-82D2-850E-24BB-88C43159AA38}"/>
                  </a:ext>
                </a:extLst>
              </p14:cNvPr>
              <p14:cNvContentPartPr/>
              <p14:nvPr/>
            </p14:nvContentPartPr>
            <p14:xfrm>
              <a:off x="1773960" y="3548773"/>
              <a:ext cx="68400" cy="6624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27F682AA-82D2-850E-24BB-88C43159AA3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765320" y="3539773"/>
                <a:ext cx="860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C5444847-D103-29F2-72F7-5E05247193E9}"/>
                  </a:ext>
                </a:extLst>
              </p14:cNvPr>
              <p14:cNvContentPartPr/>
              <p14:nvPr/>
            </p14:nvContentPartPr>
            <p14:xfrm>
              <a:off x="760560" y="3782773"/>
              <a:ext cx="41040" cy="3780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C5444847-D103-29F2-72F7-5E05247193E9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51920" y="3774133"/>
                <a:ext cx="58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0F5805D1-35FA-CA4B-C2BA-706E3B298483}"/>
                  </a:ext>
                </a:extLst>
              </p14:cNvPr>
              <p14:cNvContentPartPr/>
              <p14:nvPr/>
            </p14:nvContentPartPr>
            <p14:xfrm>
              <a:off x="1239720" y="3811213"/>
              <a:ext cx="71640" cy="4572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0F5805D1-35FA-CA4B-C2BA-706E3B29848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231080" y="3802573"/>
                <a:ext cx="89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28009681-2E77-A968-4A3A-20C4F285762E}"/>
                  </a:ext>
                </a:extLst>
              </p14:cNvPr>
              <p14:cNvContentPartPr/>
              <p14:nvPr/>
            </p14:nvContentPartPr>
            <p14:xfrm>
              <a:off x="1786200" y="3781693"/>
              <a:ext cx="13320" cy="10872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28009681-2E77-A968-4A3A-20C4F285762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777200" y="3772693"/>
                <a:ext cx="309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7DAB9326-B2DE-8884-CBC9-7759F256D713}"/>
                  </a:ext>
                </a:extLst>
              </p14:cNvPr>
              <p14:cNvContentPartPr/>
              <p14:nvPr/>
            </p14:nvContentPartPr>
            <p14:xfrm>
              <a:off x="729960" y="3995173"/>
              <a:ext cx="48240" cy="3456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7DAB9326-B2DE-8884-CBC9-7759F256D713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721320" y="3986173"/>
                <a:ext cx="658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B1C6A54E-0B6F-E947-21BC-0EBEAAC356C4}"/>
                  </a:ext>
                </a:extLst>
              </p14:cNvPr>
              <p14:cNvContentPartPr/>
              <p14:nvPr/>
            </p14:nvContentPartPr>
            <p14:xfrm>
              <a:off x="1207320" y="4043773"/>
              <a:ext cx="48960" cy="5904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B1C6A54E-0B6F-E947-21BC-0EBEAAC356C4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198320" y="4034773"/>
                <a:ext cx="66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C3E1FE3E-D01D-4A98-DDFC-9573788B8E41}"/>
                  </a:ext>
                </a:extLst>
              </p14:cNvPr>
              <p14:cNvContentPartPr/>
              <p14:nvPr/>
            </p14:nvContentPartPr>
            <p14:xfrm>
              <a:off x="1725360" y="4020373"/>
              <a:ext cx="62280" cy="4320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C3E1FE3E-D01D-4A98-DDFC-9573788B8E41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716720" y="4011373"/>
                <a:ext cx="7992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9" name="Group 418">
            <a:extLst>
              <a:ext uri="{FF2B5EF4-FFF2-40B4-BE49-F238E27FC236}">
                <a16:creationId xmlns:a16="http://schemas.microsoft.com/office/drawing/2014/main" id="{3BE691BF-8921-467F-8AF5-DD3C55906D2D}"/>
              </a:ext>
            </a:extLst>
          </p:cNvPr>
          <p:cNvGrpSpPr/>
          <p:nvPr/>
        </p:nvGrpSpPr>
        <p:grpSpPr>
          <a:xfrm>
            <a:off x="2180040" y="3554173"/>
            <a:ext cx="1472400" cy="578880"/>
            <a:chOff x="2180040" y="3554173"/>
            <a:chExt cx="1472400" cy="57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E4868AC-A7B7-A425-0ED0-164E84907635}"/>
                    </a:ext>
                  </a:extLst>
                </p14:cNvPr>
                <p14:cNvContentPartPr/>
                <p14:nvPr/>
              </p14:nvContentPartPr>
              <p14:xfrm>
                <a:off x="2201640" y="3575413"/>
                <a:ext cx="60120" cy="540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E4868AC-A7B7-A425-0ED0-164E8490763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193000" y="3566413"/>
                  <a:ext cx="77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643AAA-6693-8D0B-442F-76C6772189FE}"/>
                    </a:ext>
                  </a:extLst>
                </p14:cNvPr>
                <p14:cNvContentPartPr/>
                <p14:nvPr/>
              </p14:nvContentPartPr>
              <p14:xfrm>
                <a:off x="2180040" y="3795733"/>
                <a:ext cx="135720" cy="1184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643AAA-6693-8D0B-442F-76C6772189F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171040" y="3786733"/>
                  <a:ext cx="153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0CB9614-8B09-9D22-ECB9-FC3095196DD6}"/>
                    </a:ext>
                  </a:extLst>
                </p14:cNvPr>
                <p14:cNvContentPartPr/>
                <p14:nvPr/>
              </p14:nvContentPartPr>
              <p14:xfrm>
                <a:off x="2193360" y="4032613"/>
                <a:ext cx="1440" cy="9828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0CB9614-8B09-9D22-ECB9-FC3095196DD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184720" y="4023973"/>
                  <a:ext cx="19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A94F4C4-9BFE-4C7D-5517-F086E2928D44}"/>
                    </a:ext>
                  </a:extLst>
                </p14:cNvPr>
                <p14:cNvContentPartPr/>
                <p14:nvPr/>
              </p14:nvContentPartPr>
              <p14:xfrm>
                <a:off x="2408640" y="3554173"/>
                <a:ext cx="111960" cy="57888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A94F4C4-9BFE-4C7D-5517-F086E2928D4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399640" y="3545533"/>
                  <a:ext cx="1296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862A4F86-FBAF-AF28-5A5D-798BA56CE4E1}"/>
                    </a:ext>
                  </a:extLst>
                </p14:cNvPr>
                <p14:cNvContentPartPr/>
                <p14:nvPr/>
              </p14:nvContentPartPr>
              <p14:xfrm>
                <a:off x="2752440" y="3820933"/>
                <a:ext cx="417600" cy="979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862A4F86-FBAF-AF28-5A5D-798BA56CE4E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743800" y="3812293"/>
                  <a:ext cx="435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1ADFE726-96DE-FBC0-66C3-AFC775D7D47A}"/>
                    </a:ext>
                  </a:extLst>
                </p14:cNvPr>
                <p14:cNvContentPartPr/>
                <p14:nvPr/>
              </p14:nvContentPartPr>
              <p14:xfrm>
                <a:off x="2698800" y="3647053"/>
                <a:ext cx="76680" cy="540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1ADFE726-96DE-FBC0-66C3-AFC775D7D47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689800" y="3638053"/>
                  <a:ext cx="94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BE13F4DE-1115-6A39-05C9-40637983DBCB}"/>
                    </a:ext>
                  </a:extLst>
                </p14:cNvPr>
                <p14:cNvContentPartPr/>
                <p14:nvPr/>
              </p14:nvContentPartPr>
              <p14:xfrm>
                <a:off x="2859720" y="3596293"/>
                <a:ext cx="83520" cy="1018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BE13F4DE-1115-6A39-05C9-40637983DBC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2851080" y="3587293"/>
                  <a:ext cx="101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CD3AD4BB-C149-B99C-33DF-DA7E815EE521}"/>
                    </a:ext>
                  </a:extLst>
                </p14:cNvPr>
                <p14:cNvContentPartPr/>
                <p14:nvPr/>
              </p14:nvContentPartPr>
              <p14:xfrm>
                <a:off x="2993280" y="3598093"/>
                <a:ext cx="98280" cy="1141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CD3AD4BB-C149-B99C-33DF-DA7E815EE521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984280" y="3589093"/>
                  <a:ext cx="115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4B6A68F-3F17-27AE-AAE5-15248D049AC3}"/>
                    </a:ext>
                  </a:extLst>
                </p14:cNvPr>
                <p14:cNvContentPartPr/>
                <p14:nvPr/>
              </p14:nvContentPartPr>
              <p14:xfrm>
                <a:off x="3118560" y="3693853"/>
                <a:ext cx="84240" cy="8244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4B6A68F-3F17-27AE-AAE5-15248D049AC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109920" y="3684853"/>
                  <a:ext cx="101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7DC0BF18-9803-FB78-0914-3378473F217E}"/>
                    </a:ext>
                  </a:extLst>
                </p14:cNvPr>
                <p14:cNvContentPartPr/>
                <p14:nvPr/>
              </p14:nvContentPartPr>
              <p14:xfrm>
                <a:off x="3215760" y="3670813"/>
                <a:ext cx="88560" cy="1368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7DC0BF18-9803-FB78-0914-3378473F217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206760" y="3661813"/>
                  <a:ext cx="106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AD6F08D-96FA-6CBB-68EE-9FEA16FBACDD}"/>
                    </a:ext>
                  </a:extLst>
                </p14:cNvPr>
                <p14:cNvContentPartPr/>
                <p14:nvPr/>
              </p14:nvContentPartPr>
              <p14:xfrm>
                <a:off x="3286680" y="3658933"/>
                <a:ext cx="10080" cy="9540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AD6F08D-96FA-6CBB-68EE-9FEA16FBACD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277680" y="3650293"/>
                  <a:ext cx="27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196E9C9-7A9F-1745-0020-AE95CA663B96}"/>
                    </a:ext>
                  </a:extLst>
                </p14:cNvPr>
                <p14:cNvContentPartPr/>
                <p14:nvPr/>
              </p14:nvContentPartPr>
              <p14:xfrm>
                <a:off x="3412680" y="3629413"/>
                <a:ext cx="98640" cy="12528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196E9C9-7A9F-1745-0020-AE95CA663B9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404040" y="3620773"/>
                  <a:ext cx="116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8C53F7B-D892-4E77-620E-F34A852EF054}"/>
                    </a:ext>
                  </a:extLst>
                </p14:cNvPr>
                <p14:cNvContentPartPr/>
                <p14:nvPr/>
              </p14:nvContentPartPr>
              <p14:xfrm>
                <a:off x="3555240" y="3755773"/>
                <a:ext cx="97200" cy="9612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8C53F7B-D892-4E77-620E-F34A852EF05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546240" y="3746773"/>
                  <a:ext cx="11484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EE89CE4A-7D41-06BE-B374-03B6720C32D7}"/>
              </a:ext>
            </a:extLst>
          </p:cNvPr>
          <p:cNvGrpSpPr/>
          <p:nvPr/>
        </p:nvGrpSpPr>
        <p:grpSpPr>
          <a:xfrm>
            <a:off x="4222320" y="2592973"/>
            <a:ext cx="2037600" cy="817560"/>
            <a:chOff x="4222320" y="2592973"/>
            <a:chExt cx="2037600" cy="81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25E8356-7F93-F5C1-5705-119C605E243E}"/>
                    </a:ext>
                  </a:extLst>
                </p14:cNvPr>
                <p14:cNvContentPartPr/>
                <p14:nvPr/>
              </p14:nvContentPartPr>
              <p14:xfrm>
                <a:off x="4421040" y="2617093"/>
                <a:ext cx="3600" cy="1090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25E8356-7F93-F5C1-5705-119C605E243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412040" y="2608453"/>
                  <a:ext cx="21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1D620FA-4285-82E5-BF62-88D2FF2AF37D}"/>
                    </a:ext>
                  </a:extLst>
                </p14:cNvPr>
                <p14:cNvContentPartPr/>
                <p14:nvPr/>
              </p14:nvContentPartPr>
              <p14:xfrm>
                <a:off x="4832160" y="2703133"/>
                <a:ext cx="92160" cy="252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1D620FA-4285-82E5-BF62-88D2FF2AF37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823160" y="2694133"/>
                  <a:ext cx="109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E1F5EB10-46B8-2E92-8238-3D97A75F0E90}"/>
                    </a:ext>
                  </a:extLst>
                </p14:cNvPr>
                <p14:cNvContentPartPr/>
                <p14:nvPr/>
              </p14:nvContentPartPr>
              <p14:xfrm>
                <a:off x="5036640" y="2645893"/>
                <a:ext cx="100080" cy="99720"/>
              </p14:xfrm>
            </p:contentPart>
          </mc:Choice>
          <mc:Fallback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E1F5EB10-46B8-2E92-8238-3D97A75F0E90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028000" y="2637253"/>
                  <a:ext cx="117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63D55B9F-0D88-05D4-1CC4-D5613DAEF8C4}"/>
                    </a:ext>
                  </a:extLst>
                </p14:cNvPr>
                <p14:cNvContentPartPr/>
                <p14:nvPr/>
              </p14:nvContentPartPr>
              <p14:xfrm>
                <a:off x="4450200" y="2935333"/>
                <a:ext cx="60840" cy="4824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63D55B9F-0D88-05D4-1CC4-D5613DAEF8C4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441560" y="2926693"/>
                  <a:ext cx="78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D9CC547F-0653-56DD-8E11-92E0FEF933C6}"/>
                    </a:ext>
                  </a:extLst>
                </p14:cNvPr>
                <p14:cNvContentPartPr/>
                <p14:nvPr/>
              </p14:nvContentPartPr>
              <p14:xfrm>
                <a:off x="4953120" y="2954773"/>
                <a:ext cx="41400" cy="4248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D9CC547F-0653-56DD-8E11-92E0FEF933C6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944120" y="2946133"/>
                  <a:ext cx="59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E5E1CE64-6A86-3EC3-3045-079505261205}"/>
                    </a:ext>
                  </a:extLst>
                </p14:cNvPr>
                <p14:cNvContentPartPr/>
                <p14:nvPr/>
              </p14:nvContentPartPr>
              <p14:xfrm>
                <a:off x="4482240" y="3188413"/>
                <a:ext cx="68400" cy="4824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E5E1CE64-6A86-3EC3-3045-07950526120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473240" y="3179773"/>
                  <a:ext cx="86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9894CFC3-7988-8743-1605-2C52B4AB9A87}"/>
                    </a:ext>
                  </a:extLst>
                </p14:cNvPr>
                <p14:cNvContentPartPr/>
                <p14:nvPr/>
              </p14:nvContentPartPr>
              <p14:xfrm>
                <a:off x="5012880" y="3208573"/>
                <a:ext cx="81000" cy="4320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9894CFC3-7988-8743-1605-2C52B4AB9A8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5003880" y="3199933"/>
                  <a:ext cx="98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84D3C7B2-32F1-C1F9-5E32-7D5BD7F7E8EB}"/>
                    </a:ext>
                  </a:extLst>
                </p14:cNvPr>
                <p14:cNvContentPartPr/>
                <p14:nvPr/>
              </p14:nvContentPartPr>
              <p14:xfrm>
                <a:off x="5484120" y="2696653"/>
                <a:ext cx="84960" cy="417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84D3C7B2-32F1-C1F9-5E32-7D5BD7F7E8E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5475480" y="2688013"/>
                  <a:ext cx="102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3BFA6501-2A84-B562-3331-3675AE93D654}"/>
                    </a:ext>
                  </a:extLst>
                </p14:cNvPr>
                <p14:cNvContentPartPr/>
                <p14:nvPr/>
              </p14:nvContentPartPr>
              <p14:xfrm>
                <a:off x="5840520" y="2649133"/>
                <a:ext cx="126000" cy="1299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3BFA6501-2A84-B562-3331-3675AE93D65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831520" y="2640493"/>
                  <a:ext cx="143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644A11C-0117-183E-7B1A-26DDD4253C10}"/>
                    </a:ext>
                  </a:extLst>
                </p14:cNvPr>
                <p14:cNvContentPartPr/>
                <p14:nvPr/>
              </p14:nvContentPartPr>
              <p14:xfrm>
                <a:off x="5565120" y="2899333"/>
                <a:ext cx="8640" cy="9180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644A11C-0117-183E-7B1A-26DDD4253C1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556120" y="2890333"/>
                  <a:ext cx="26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591D89A-DE88-DC3A-0FC5-B744E747363E}"/>
                    </a:ext>
                  </a:extLst>
                </p14:cNvPr>
                <p14:cNvContentPartPr/>
                <p14:nvPr/>
              </p14:nvContentPartPr>
              <p14:xfrm>
                <a:off x="5887680" y="2916613"/>
                <a:ext cx="144000" cy="11412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591D89A-DE88-DC3A-0FC5-B744E747363E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5879040" y="2907613"/>
                  <a:ext cx="161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11645AC-DB78-67D3-FDC9-80E074877389}"/>
                    </a:ext>
                  </a:extLst>
                </p14:cNvPr>
                <p14:cNvContentPartPr/>
                <p14:nvPr/>
              </p14:nvContentPartPr>
              <p14:xfrm>
                <a:off x="5574120" y="3193813"/>
                <a:ext cx="77400" cy="6444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11645AC-DB78-67D3-FDC9-80E07487738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565120" y="3185173"/>
                  <a:ext cx="95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6312EE3-6E2D-54C3-DDEE-D51420272096}"/>
                    </a:ext>
                  </a:extLst>
                </p14:cNvPr>
                <p14:cNvContentPartPr/>
                <p14:nvPr/>
              </p14:nvContentPartPr>
              <p14:xfrm>
                <a:off x="5922240" y="3162853"/>
                <a:ext cx="30240" cy="1141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6312EE3-6E2D-54C3-DDEE-D5142027209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913240" y="3154213"/>
                  <a:ext cx="47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5D024C7-9FB0-13EF-0F1B-BC61F934BD0E}"/>
                    </a:ext>
                  </a:extLst>
                </p14:cNvPr>
                <p14:cNvContentPartPr/>
                <p14:nvPr/>
              </p14:nvContentPartPr>
              <p14:xfrm>
                <a:off x="6140760" y="2677933"/>
                <a:ext cx="119160" cy="61812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5D024C7-9FB0-13EF-0F1B-BC61F934BD0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132120" y="2669293"/>
                  <a:ext cx="13680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B1F6234-1734-2BE4-C08C-FA337B8C94F0}"/>
                    </a:ext>
                  </a:extLst>
                </p14:cNvPr>
                <p14:cNvContentPartPr/>
                <p14:nvPr/>
              </p14:nvContentPartPr>
              <p14:xfrm>
                <a:off x="5826840" y="2837773"/>
                <a:ext cx="256320" cy="2552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B1F6234-1734-2BE4-C08C-FA337B8C94F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817840" y="2829133"/>
                  <a:ext cx="273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8C0DE2B-EC3E-D436-DFCB-E70697FD2F2B}"/>
                    </a:ext>
                  </a:extLst>
                </p14:cNvPr>
                <p14:cNvContentPartPr/>
                <p14:nvPr/>
              </p14:nvContentPartPr>
              <p14:xfrm>
                <a:off x="5784360" y="2592973"/>
                <a:ext cx="262440" cy="2682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8C0DE2B-EC3E-D436-DFCB-E70697FD2F2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775360" y="2583973"/>
                  <a:ext cx="2800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4F98A186-2827-1D8F-65C7-D1087696CDE6}"/>
                    </a:ext>
                  </a:extLst>
                </p14:cNvPr>
                <p14:cNvContentPartPr/>
                <p14:nvPr/>
              </p14:nvContentPartPr>
              <p14:xfrm>
                <a:off x="6003960" y="3190933"/>
                <a:ext cx="25920" cy="19260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4F98A186-2827-1D8F-65C7-D1087696CDE6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994960" y="3182293"/>
                  <a:ext cx="43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E33BF00F-2E4D-5FEB-19F6-568C6E09B491}"/>
                    </a:ext>
                  </a:extLst>
                </p14:cNvPr>
                <p14:cNvContentPartPr/>
                <p14:nvPr/>
              </p14:nvContentPartPr>
              <p14:xfrm>
                <a:off x="5100000" y="3060973"/>
                <a:ext cx="815040" cy="79920"/>
              </p14:xfrm>
            </p:contentPart>
          </mc:Choice>
          <mc:Fallback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E33BF00F-2E4D-5FEB-19F6-568C6E09B49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091360" y="3051973"/>
                  <a:ext cx="832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D2660DD6-1048-A7B6-0897-D2BC411FB1B6}"/>
                    </a:ext>
                  </a:extLst>
                </p14:cNvPr>
                <p14:cNvContentPartPr/>
                <p14:nvPr/>
              </p14:nvContentPartPr>
              <p14:xfrm>
                <a:off x="4222320" y="3074293"/>
                <a:ext cx="42120" cy="21096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D2660DD6-1048-A7B6-0897-D2BC411FB1B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13680" y="3065293"/>
                  <a:ext cx="59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4774EE7-3620-6573-2F23-536BE7E76979}"/>
                    </a:ext>
                  </a:extLst>
                </p14:cNvPr>
                <p14:cNvContentPartPr/>
                <p14:nvPr/>
              </p14:nvContentPartPr>
              <p14:xfrm>
                <a:off x="4290720" y="3345373"/>
                <a:ext cx="1740960" cy="6516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4774EE7-3620-6573-2F23-536BE7E7697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281720" y="3336733"/>
                  <a:ext cx="1758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295AF2D-D059-011B-BCE6-B7E14818FAB1}"/>
                    </a:ext>
                  </a:extLst>
                </p14:cNvPr>
                <p14:cNvContentPartPr/>
                <p14:nvPr/>
              </p14:nvContentPartPr>
              <p14:xfrm>
                <a:off x="5833320" y="2861533"/>
                <a:ext cx="268200" cy="24300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295AF2D-D059-011B-BCE6-B7E14818FAB1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5824320" y="2852893"/>
                  <a:ext cx="285840" cy="26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019EDBDB-3B92-17F6-0A52-FD8ABEFEB849}"/>
                  </a:ext>
                </a:extLst>
              </p14:cNvPr>
              <p14:cNvContentPartPr/>
              <p14:nvPr/>
            </p14:nvContentPartPr>
            <p14:xfrm>
              <a:off x="3773040" y="3605653"/>
              <a:ext cx="164520" cy="63144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019EDBDB-3B92-17F6-0A52-FD8ABEFEB849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764040" y="3597013"/>
                <a:ext cx="18216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325F5131-76D1-CC51-9730-7A79022CD47A}"/>
                  </a:ext>
                </a:extLst>
              </p14:cNvPr>
              <p14:cNvContentPartPr/>
              <p14:nvPr/>
            </p14:nvContentPartPr>
            <p14:xfrm>
              <a:off x="4079040" y="3648853"/>
              <a:ext cx="3240" cy="9648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325F5131-76D1-CC51-9730-7A79022CD47A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4070400" y="3640213"/>
                <a:ext cx="2088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8" name="Group 437">
            <a:extLst>
              <a:ext uri="{FF2B5EF4-FFF2-40B4-BE49-F238E27FC236}">
                <a16:creationId xmlns:a16="http://schemas.microsoft.com/office/drawing/2014/main" id="{BF1012E3-376C-D6B3-4671-3D2F7C2F1D04}"/>
              </a:ext>
            </a:extLst>
          </p:cNvPr>
          <p:cNvGrpSpPr/>
          <p:nvPr/>
        </p:nvGrpSpPr>
        <p:grpSpPr>
          <a:xfrm>
            <a:off x="4392240" y="3674053"/>
            <a:ext cx="303120" cy="117360"/>
            <a:chOff x="4392240" y="3674053"/>
            <a:chExt cx="30312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583FD08-9447-021B-8928-2E25B086D082}"/>
                    </a:ext>
                  </a:extLst>
                </p14:cNvPr>
                <p14:cNvContentPartPr/>
                <p14:nvPr/>
              </p14:nvContentPartPr>
              <p14:xfrm>
                <a:off x="4392240" y="3728053"/>
                <a:ext cx="69840" cy="252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583FD08-9447-021B-8928-2E25B086D082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383240" y="3719053"/>
                  <a:ext cx="87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B2D11D77-9AF5-D759-6606-5001EB32E2D6}"/>
                    </a:ext>
                  </a:extLst>
                </p14:cNvPr>
                <p14:cNvContentPartPr/>
                <p14:nvPr/>
              </p14:nvContentPartPr>
              <p14:xfrm>
                <a:off x="4572240" y="3674053"/>
                <a:ext cx="123120" cy="11736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B2D11D77-9AF5-D759-6606-5001EB32E2D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563240" y="3665053"/>
                  <a:ext cx="14076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AE239C4D-83FB-D0F4-EA16-32D7E6DA6864}"/>
                  </a:ext>
                </a:extLst>
              </p14:cNvPr>
              <p14:cNvContentPartPr/>
              <p14:nvPr/>
            </p14:nvContentPartPr>
            <p14:xfrm>
              <a:off x="5019000" y="3718333"/>
              <a:ext cx="78840" cy="54720"/>
            </p14:xfrm>
          </p:contentPart>
        </mc:Choice>
        <mc:Fallback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AE239C4D-83FB-D0F4-EA16-32D7E6DA6864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5010000" y="3709693"/>
                <a:ext cx="964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E8F7810C-CE31-C246-58F8-4BD3F1ACCC9B}"/>
                  </a:ext>
                </a:extLst>
              </p14:cNvPr>
              <p14:cNvContentPartPr/>
              <p14:nvPr/>
            </p14:nvContentPartPr>
            <p14:xfrm>
              <a:off x="5365680" y="3737413"/>
              <a:ext cx="66960" cy="59760"/>
            </p14:xfrm>
          </p:contentPart>
        </mc:Choice>
        <mc:Fallback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E8F7810C-CE31-C246-58F8-4BD3F1ACCC9B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5356680" y="3728413"/>
                <a:ext cx="84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1AB45AEF-78C7-AD41-26E7-F2950E6D48F3}"/>
                  </a:ext>
                </a:extLst>
              </p14:cNvPr>
              <p14:cNvContentPartPr/>
              <p14:nvPr/>
            </p14:nvContentPartPr>
            <p14:xfrm>
              <a:off x="4093440" y="3936133"/>
              <a:ext cx="58320" cy="5508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1AB45AEF-78C7-AD41-26E7-F2950E6D48F3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4084440" y="3927133"/>
                <a:ext cx="759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63436196-908E-B5ED-135A-E9C31782C0D4}"/>
                  </a:ext>
                </a:extLst>
              </p14:cNvPr>
              <p14:cNvContentPartPr/>
              <p14:nvPr/>
            </p14:nvContentPartPr>
            <p14:xfrm>
              <a:off x="4561800" y="3963853"/>
              <a:ext cx="67320" cy="3636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63436196-908E-B5ED-135A-E9C31782C0D4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4553160" y="3954853"/>
                <a:ext cx="84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E109E3DC-414A-E291-534C-78C132DA0A48}"/>
                  </a:ext>
                </a:extLst>
              </p14:cNvPr>
              <p14:cNvContentPartPr/>
              <p14:nvPr/>
            </p14:nvContentPartPr>
            <p14:xfrm>
              <a:off x="5070120" y="3907333"/>
              <a:ext cx="6480" cy="12528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E109E3DC-414A-E291-534C-78C132DA0A48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5061120" y="3898333"/>
                <a:ext cx="2412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9C82E0BA-3D1C-B3A9-F9E5-E19BEA0E8BAC}"/>
                  </a:ext>
                </a:extLst>
              </p14:cNvPr>
              <p14:cNvContentPartPr/>
              <p14:nvPr/>
            </p14:nvContentPartPr>
            <p14:xfrm>
              <a:off x="5362080" y="4007773"/>
              <a:ext cx="62640" cy="66600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9C82E0BA-3D1C-B3A9-F9E5-E19BEA0E8BAC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5353080" y="3998773"/>
                <a:ext cx="8028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72F8B3A4-B7CB-4914-2600-28416977E505}"/>
                  </a:ext>
                </a:extLst>
              </p14:cNvPr>
              <p14:cNvContentPartPr/>
              <p14:nvPr/>
            </p14:nvContentPartPr>
            <p14:xfrm>
              <a:off x="769200" y="4035133"/>
              <a:ext cx="3240" cy="72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72F8B3A4-B7CB-4914-2600-28416977E5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200" y="4026493"/>
                <a:ext cx="208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F034157C-79CC-9191-44C6-24F532618FB4}"/>
                  </a:ext>
                </a:extLst>
              </p14:cNvPr>
              <p14:cNvContentPartPr/>
              <p14:nvPr/>
            </p14:nvContentPartPr>
            <p14:xfrm>
              <a:off x="4098480" y="4178053"/>
              <a:ext cx="44640" cy="5796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F034157C-79CC-9191-44C6-24F532618FB4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4089480" y="4169413"/>
                <a:ext cx="622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18F57318-58C1-0FED-639A-A23DF7705276}"/>
                  </a:ext>
                </a:extLst>
              </p14:cNvPr>
              <p14:cNvContentPartPr/>
              <p14:nvPr/>
            </p14:nvContentPartPr>
            <p14:xfrm>
              <a:off x="4526880" y="4214413"/>
              <a:ext cx="74160" cy="55800"/>
            </p14:xfrm>
          </p:contentPart>
        </mc:Choice>
        <mc:Fallback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18F57318-58C1-0FED-639A-A23DF7705276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4518240" y="4205413"/>
                <a:ext cx="91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324DDDB8-F112-D7ED-90C6-3C203811F369}"/>
                  </a:ext>
                </a:extLst>
              </p14:cNvPr>
              <p14:cNvContentPartPr/>
              <p14:nvPr/>
            </p14:nvContentPartPr>
            <p14:xfrm>
              <a:off x="5006400" y="4226653"/>
              <a:ext cx="54000" cy="53640"/>
            </p14:xfrm>
          </p:contentPart>
        </mc:Choice>
        <mc:Fallback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324DDDB8-F112-D7ED-90C6-3C203811F369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4997400" y="4218013"/>
                <a:ext cx="716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8E8E32D-AC40-659E-1497-E98A8467928B}"/>
              </a:ext>
            </a:extLst>
          </p:cNvPr>
          <p:cNvGrpSpPr/>
          <p:nvPr/>
        </p:nvGrpSpPr>
        <p:grpSpPr>
          <a:xfrm>
            <a:off x="5384040" y="3694213"/>
            <a:ext cx="295200" cy="671400"/>
            <a:chOff x="5384040" y="3694213"/>
            <a:chExt cx="295200" cy="67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B24C2EEA-F850-4BA3-A25F-852246A93F61}"/>
                    </a:ext>
                  </a:extLst>
                </p14:cNvPr>
                <p14:cNvContentPartPr/>
                <p14:nvPr/>
              </p14:nvContentPartPr>
              <p14:xfrm>
                <a:off x="5384040" y="4187053"/>
                <a:ext cx="15840" cy="10980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B24C2EEA-F850-4BA3-A25F-852246A93F6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375400" y="4178413"/>
                  <a:ext cx="33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F51E8E76-7082-CBA2-0FEA-8EA8EA67E375}"/>
                    </a:ext>
                  </a:extLst>
                </p14:cNvPr>
                <p14:cNvContentPartPr/>
                <p14:nvPr/>
              </p14:nvContentPartPr>
              <p14:xfrm>
                <a:off x="5565840" y="3694213"/>
                <a:ext cx="113400" cy="67140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F51E8E76-7082-CBA2-0FEA-8EA8EA67E37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556840" y="3685213"/>
                  <a:ext cx="131040" cy="68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74786FA1-36B6-5348-94B6-FAB6D7AFC926}"/>
              </a:ext>
            </a:extLst>
          </p:cNvPr>
          <p:cNvGrpSpPr/>
          <p:nvPr/>
        </p:nvGrpSpPr>
        <p:grpSpPr>
          <a:xfrm>
            <a:off x="3938640" y="3561733"/>
            <a:ext cx="368280" cy="759600"/>
            <a:chOff x="3938640" y="3561733"/>
            <a:chExt cx="368280" cy="75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6764B98-FDFC-E378-A9E7-16361A373DB9}"/>
                    </a:ext>
                  </a:extLst>
                </p14:cNvPr>
                <p14:cNvContentPartPr/>
                <p14:nvPr/>
              </p14:nvContentPartPr>
              <p14:xfrm>
                <a:off x="4256880" y="3640213"/>
                <a:ext cx="50040" cy="62784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6764B98-FDFC-E378-A9E7-16361A373DB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248240" y="3631213"/>
                  <a:ext cx="6768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47786563-8C23-682F-9F02-A67080B8D856}"/>
                    </a:ext>
                  </a:extLst>
                </p14:cNvPr>
                <p14:cNvContentPartPr/>
                <p14:nvPr/>
              </p14:nvContentPartPr>
              <p14:xfrm>
                <a:off x="3938640" y="3561733"/>
                <a:ext cx="301680" cy="75960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47786563-8C23-682F-9F02-A67080B8D856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3929640" y="3553093"/>
                  <a:ext cx="319320" cy="77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CF9ADDEA-E370-9FFD-D327-0AFD54240B58}"/>
              </a:ext>
            </a:extLst>
          </p:cNvPr>
          <p:cNvGrpSpPr/>
          <p:nvPr/>
        </p:nvGrpSpPr>
        <p:grpSpPr>
          <a:xfrm>
            <a:off x="4890480" y="3655693"/>
            <a:ext cx="693720" cy="814320"/>
            <a:chOff x="4890480" y="3655693"/>
            <a:chExt cx="693720" cy="81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EB7BE745-7F72-7A39-13FE-ED5C50BDC876}"/>
                    </a:ext>
                  </a:extLst>
                </p14:cNvPr>
                <p14:cNvContentPartPr/>
                <p14:nvPr/>
              </p14:nvContentPartPr>
              <p14:xfrm>
                <a:off x="4890480" y="3661093"/>
                <a:ext cx="66600" cy="61416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EB7BE745-7F72-7A39-13FE-ED5C50BDC876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4881840" y="3652093"/>
                  <a:ext cx="8424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87F7EC33-2D7C-4AEC-A15C-D6D5CE4FECDF}"/>
                    </a:ext>
                  </a:extLst>
                </p14:cNvPr>
                <p14:cNvContentPartPr/>
                <p14:nvPr/>
              </p14:nvContentPartPr>
              <p14:xfrm>
                <a:off x="5002800" y="3655693"/>
                <a:ext cx="581400" cy="81432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87F7EC33-2D7C-4AEC-A15C-D6D5CE4FECDF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4994160" y="3647053"/>
                  <a:ext cx="599040" cy="83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1" name="Group 520">
            <a:extLst>
              <a:ext uri="{FF2B5EF4-FFF2-40B4-BE49-F238E27FC236}">
                <a16:creationId xmlns:a16="http://schemas.microsoft.com/office/drawing/2014/main" id="{D89CDFE5-73A8-4B2A-E533-A357CCEBB9A6}"/>
              </a:ext>
            </a:extLst>
          </p:cNvPr>
          <p:cNvGrpSpPr/>
          <p:nvPr/>
        </p:nvGrpSpPr>
        <p:grpSpPr>
          <a:xfrm>
            <a:off x="3980400" y="4492693"/>
            <a:ext cx="1483560" cy="158400"/>
            <a:chOff x="3980400" y="4492693"/>
            <a:chExt cx="1483560" cy="15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7D3F516E-5BE9-3034-555A-E1EB05EC1C53}"/>
                    </a:ext>
                  </a:extLst>
                </p14:cNvPr>
                <p14:cNvContentPartPr/>
                <p14:nvPr/>
              </p14:nvContentPartPr>
              <p14:xfrm>
                <a:off x="5447760" y="4598893"/>
                <a:ext cx="5400" cy="1404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7D3F516E-5BE9-3034-555A-E1EB05EC1C5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439120" y="4590253"/>
                  <a:ext cx="23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30BCCC75-D752-CB22-8F12-CDCAA5C4483F}"/>
                    </a:ext>
                  </a:extLst>
                </p14:cNvPr>
                <p14:cNvContentPartPr/>
                <p14:nvPr/>
              </p14:nvContentPartPr>
              <p14:xfrm>
                <a:off x="4436520" y="4517173"/>
                <a:ext cx="683280" cy="7812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30BCCC75-D752-CB22-8F12-CDCAA5C4483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427520" y="4508173"/>
                  <a:ext cx="700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7985A52B-6270-41F1-4ADE-7AE5E57EFF78}"/>
                    </a:ext>
                  </a:extLst>
                </p14:cNvPr>
                <p14:cNvContentPartPr/>
                <p14:nvPr/>
              </p14:nvContentPartPr>
              <p14:xfrm>
                <a:off x="4193520" y="4492693"/>
                <a:ext cx="360" cy="36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7985A52B-6270-41F1-4ADE-7AE5E57EFF7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84520" y="44840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8E16904-4F0E-51D4-C8CC-304DEDD62DF5}"/>
                    </a:ext>
                  </a:extLst>
                </p14:cNvPr>
                <p14:cNvContentPartPr/>
                <p14:nvPr/>
              </p14:nvContentPartPr>
              <p14:xfrm>
                <a:off x="3980400" y="4518973"/>
                <a:ext cx="1483560" cy="13212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8E16904-4F0E-51D4-C8CC-304DEDD62DF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971760" y="4510333"/>
                  <a:ext cx="150120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CC23AA1A-B751-BC82-771F-C1D8B6BA9FF9}"/>
                  </a:ext>
                </a:extLst>
              </p14:cNvPr>
              <p14:cNvContentPartPr/>
              <p14:nvPr/>
            </p14:nvContentPartPr>
            <p14:xfrm>
              <a:off x="5981280" y="4001293"/>
              <a:ext cx="291240" cy="177480"/>
            </p14:xfrm>
          </p:contentPart>
        </mc:Choice>
        <mc:Fallback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CC23AA1A-B751-BC82-771F-C1D8B6BA9FF9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5972280" y="3992653"/>
                <a:ext cx="308880" cy="1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288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DF1F-C7EC-4151-9FA4-1E67A53D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F5C80-CFD3-46FC-B2D2-70532C331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079921" cy="34536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−12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sz="1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−6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−8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m:rPr>
                        <m:nor/>
                      </m:rPr>
                      <a:rPr lang="en-US" sz="1200" dirty="0">
                        <a:solidFill>
                          <a:srgbClr val="006600"/>
                        </a:solidFill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m:rPr>
                          <m:nor/>
                        </m:rPr>
                        <a:rPr lang="en-US" sz="1200" dirty="0">
                          <a:solidFill>
                            <a:srgbClr val="006600"/>
                          </a:solidFill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F5C80-CFD3-46FC-B2D2-70532C331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079921" cy="345362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95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F7C9-5CF8-440F-A119-D1BDE336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Solving a System by Reduction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0C0B-D79F-429A-AA94-BA91CFBE0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74" y="2372713"/>
            <a:ext cx="7886700" cy="31690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200" b="1" dirty="0">
                <a:solidFill>
                  <a:schemeClr val="tx2"/>
                </a:solidFill>
              </a:rPr>
              <a:t>Example: </a:t>
            </a:r>
            <a:r>
              <a:rPr lang="en-US" altLang="en-US" sz="1200" dirty="0">
                <a:solidFill>
                  <a:schemeClr val="tx2"/>
                </a:solidFill>
              </a:rPr>
              <a:t>By using matrix reduction, solve the system</a:t>
            </a:r>
            <a:r>
              <a:rPr lang="en-US" sz="1200" dirty="0">
                <a:solidFill>
                  <a:srgbClr val="006600"/>
                </a:solidFill>
              </a:rPr>
              <a:t> </a:t>
            </a:r>
            <a:endParaRPr lang="en-US" altLang="en-US" sz="12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endParaRPr lang="en-US" alt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1200" dirty="0"/>
          </a:p>
          <a:p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545F1BFE-36D7-6574-0071-F030A6748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503" y="1213203"/>
                <a:ext cx="7886700" cy="94778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>
                    <a:solidFill>
                      <a:schemeClr val="tx2"/>
                    </a:solidFill>
                  </a:rPr>
                  <a:t>Elimination does the same row operation to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dirty="0">
                    <a:solidFill>
                      <a:schemeClr val="tx2"/>
                    </a:solidFill>
                  </a:rPr>
                  <a:t> and to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200" dirty="0">
                    <a:solidFill>
                      <a:schemeClr val="tx2"/>
                    </a:solidFill>
                  </a:rPr>
                  <a:t>. We can include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200" dirty="0">
                    <a:solidFill>
                      <a:schemeClr val="tx2"/>
                    </a:solidFill>
                  </a:rPr>
                  <a:t> as an extra column and follow it through elimination. The matrix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200" dirty="0">
                    <a:solidFill>
                      <a:schemeClr val="tx2"/>
                    </a:solidFill>
                  </a:rPr>
                  <a:t> is augmented by an extra column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→⋯→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545F1BFE-36D7-6574-0071-F030A6748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03" y="1213203"/>
                <a:ext cx="7886700" cy="947781"/>
              </a:xfrm>
              <a:prstGeom prst="rect">
                <a:avLst/>
              </a:prstGeom>
              <a:blipFill>
                <a:blip r:embed="rId2"/>
                <a:stretch>
                  <a:fillRect b="-394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1C9D71-62F5-9257-4063-94F07CA82D70}"/>
                  </a:ext>
                </a:extLst>
              </p:cNvPr>
              <p:cNvSpPr txBox="1"/>
              <p:nvPr/>
            </p:nvSpPr>
            <p:spPr>
              <a:xfrm>
                <a:off x="3940920" y="2689622"/>
                <a:ext cx="1371600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31C9D71-62F5-9257-4063-94F07CA82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920" y="2689622"/>
                <a:ext cx="1371600" cy="681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76E817-8747-269A-3D68-70DCD21ACAD9}"/>
                  </a:ext>
                </a:extLst>
              </p14:cNvPr>
              <p14:cNvContentPartPr/>
              <p14:nvPr/>
            </p14:nvContentPartPr>
            <p14:xfrm>
              <a:off x="150000" y="890533"/>
              <a:ext cx="7200" cy="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76E817-8747-269A-3D68-70DCD21ACA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000" y="881893"/>
                <a:ext cx="24840" cy="2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A8ABA70D-F935-E4FD-8B3C-38D2617EBAA6}"/>
              </a:ext>
            </a:extLst>
          </p:cNvPr>
          <p:cNvGrpSpPr/>
          <p:nvPr/>
        </p:nvGrpSpPr>
        <p:grpSpPr>
          <a:xfrm>
            <a:off x="1964760" y="115813"/>
            <a:ext cx="1040040" cy="457200"/>
            <a:chOff x="1964760" y="115813"/>
            <a:chExt cx="104004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B45B6E2-8F3E-01EA-2815-10EE77BECBDD}"/>
                    </a:ext>
                  </a:extLst>
                </p14:cNvPr>
                <p14:cNvContentPartPr/>
                <p14:nvPr/>
              </p14:nvContentPartPr>
              <p14:xfrm>
                <a:off x="1964760" y="127693"/>
                <a:ext cx="56880" cy="372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B45B6E2-8F3E-01EA-2815-10EE77BECB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56120" y="118693"/>
                  <a:ext cx="74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45F7D21-A48B-CD3A-8BE2-C5D7CB990953}"/>
                    </a:ext>
                  </a:extLst>
                </p14:cNvPr>
                <p14:cNvContentPartPr/>
                <p14:nvPr/>
              </p14:nvContentPartPr>
              <p14:xfrm>
                <a:off x="2118120" y="115813"/>
                <a:ext cx="84240" cy="85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45F7D21-A48B-CD3A-8BE2-C5D7CB9909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09120" y="106813"/>
                  <a:ext cx="1018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F98C25-8B1A-3E7C-B777-32816DB918C2}"/>
                    </a:ext>
                  </a:extLst>
                </p14:cNvPr>
                <p14:cNvContentPartPr/>
                <p14:nvPr/>
              </p14:nvContentPartPr>
              <p14:xfrm>
                <a:off x="2235120" y="152893"/>
                <a:ext cx="47520" cy="66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F98C25-8B1A-3E7C-B777-32816DB918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6480" y="144253"/>
                  <a:ext cx="65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9E5196-39D7-F66F-0D3D-232F29F601DB}"/>
                    </a:ext>
                  </a:extLst>
                </p14:cNvPr>
                <p14:cNvContentPartPr/>
                <p14:nvPr/>
              </p14:nvContentPartPr>
              <p14:xfrm>
                <a:off x="2288400" y="166933"/>
                <a:ext cx="181440" cy="51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9E5196-39D7-F66F-0D3D-232F29F601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79400" y="157933"/>
                  <a:ext cx="199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760D153-A2F0-CC33-BB27-8AEAF5D32AF6}"/>
                    </a:ext>
                  </a:extLst>
                </p14:cNvPr>
                <p14:cNvContentPartPr/>
                <p14:nvPr/>
              </p14:nvContentPartPr>
              <p14:xfrm>
                <a:off x="2434200" y="170893"/>
                <a:ext cx="192600" cy="120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760D153-A2F0-CC33-BB27-8AEAF5D32A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5200" y="162253"/>
                  <a:ext cx="210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6895E5-4F12-E0DE-4319-355B152D3564}"/>
                    </a:ext>
                  </a:extLst>
                </p14:cNvPr>
                <p14:cNvContentPartPr/>
                <p14:nvPr/>
              </p14:nvContentPartPr>
              <p14:xfrm>
                <a:off x="2700960" y="198253"/>
                <a:ext cx="80640" cy="75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6895E5-4F12-E0DE-4319-355B152D35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91960" y="189613"/>
                  <a:ext cx="98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FAA13C-05B6-CB2F-E893-EDD51857F0C4}"/>
                    </a:ext>
                  </a:extLst>
                </p14:cNvPr>
                <p14:cNvContentPartPr/>
                <p14:nvPr/>
              </p14:nvContentPartPr>
              <p14:xfrm>
                <a:off x="2879880" y="159373"/>
                <a:ext cx="99360" cy="145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FAA13C-05B6-CB2F-E893-EDD51857F0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70880" y="150373"/>
                  <a:ext cx="117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8B6F2B-06D5-D564-DD58-F9DEC89BA83E}"/>
                    </a:ext>
                  </a:extLst>
                </p14:cNvPr>
                <p14:cNvContentPartPr/>
                <p14:nvPr/>
              </p14:nvContentPartPr>
              <p14:xfrm>
                <a:off x="2234760" y="414253"/>
                <a:ext cx="71280" cy="81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8B6F2B-06D5-D564-DD58-F9DEC89BA8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26120" y="405253"/>
                  <a:ext cx="88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21CE235-C005-9F9D-5D53-CD49078739B8}"/>
                    </a:ext>
                  </a:extLst>
                </p14:cNvPr>
                <p14:cNvContentPartPr/>
                <p14:nvPr/>
              </p14:nvContentPartPr>
              <p14:xfrm>
                <a:off x="2328360" y="416413"/>
                <a:ext cx="183240" cy="66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21CE235-C005-9F9D-5D53-CD49078739B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19720" y="407413"/>
                  <a:ext cx="200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23B125-92B4-54D8-91BB-47C89F075EA2}"/>
                    </a:ext>
                  </a:extLst>
                </p14:cNvPr>
                <p14:cNvContentPartPr/>
                <p14:nvPr/>
              </p14:nvContentPartPr>
              <p14:xfrm>
                <a:off x="2450040" y="434053"/>
                <a:ext cx="210240" cy="138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23B125-92B4-54D8-91BB-47C89F075E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41040" y="425053"/>
                  <a:ext cx="2278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02441A2-0BB7-80CB-4EB8-DF9B7D3D72E4}"/>
                    </a:ext>
                  </a:extLst>
                </p14:cNvPr>
                <p14:cNvContentPartPr/>
                <p14:nvPr/>
              </p14:nvContentPartPr>
              <p14:xfrm>
                <a:off x="2756040" y="475093"/>
                <a:ext cx="88920" cy="59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02441A2-0BB7-80CB-4EB8-DF9B7D3D72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47040" y="466093"/>
                  <a:ext cx="106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4E8418-9B6C-6186-1A2C-B5CBE55200C8}"/>
                    </a:ext>
                  </a:extLst>
                </p14:cNvPr>
                <p14:cNvContentPartPr/>
                <p14:nvPr/>
              </p14:nvContentPartPr>
              <p14:xfrm>
                <a:off x="2917680" y="437293"/>
                <a:ext cx="87120" cy="100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4E8418-9B6C-6186-1A2C-B5CBE55200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08680" y="428293"/>
                  <a:ext cx="104760" cy="11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181B72-CD39-BC60-7A30-5667DB1716A8}"/>
                  </a:ext>
                </a:extLst>
              </p14:cNvPr>
              <p14:cNvContentPartPr/>
              <p14:nvPr/>
            </p14:nvContentPartPr>
            <p14:xfrm>
              <a:off x="3395400" y="148933"/>
              <a:ext cx="109440" cy="361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181B72-CD39-BC60-7A30-5667DB1716A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86760" y="139933"/>
                <a:ext cx="12708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D144FCB-1ED4-F3F0-B3B0-4EB23F373D0E}"/>
                  </a:ext>
                </a:extLst>
              </p14:cNvPr>
              <p14:cNvContentPartPr/>
              <p14:nvPr/>
            </p14:nvContentPartPr>
            <p14:xfrm>
              <a:off x="5155080" y="421093"/>
              <a:ext cx="7200" cy="11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D144FCB-1ED4-F3F0-B3B0-4EB23F373D0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46440" y="412093"/>
                <a:ext cx="248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77286F4-EB61-9E8C-8360-B7E033C88814}"/>
                  </a:ext>
                </a:extLst>
              </p14:cNvPr>
              <p14:cNvContentPartPr/>
              <p14:nvPr/>
            </p14:nvContentPartPr>
            <p14:xfrm>
              <a:off x="3892920" y="2086813"/>
              <a:ext cx="328680" cy="554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77286F4-EB61-9E8C-8360-B7E033C8881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83920" y="2077813"/>
                <a:ext cx="346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9FA89DC-8A03-F48F-712C-DB05E2739143}"/>
                  </a:ext>
                </a:extLst>
              </p14:cNvPr>
              <p14:cNvContentPartPr/>
              <p14:nvPr/>
            </p14:nvContentPartPr>
            <p14:xfrm>
              <a:off x="3612840" y="925453"/>
              <a:ext cx="20520" cy="835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9FA89DC-8A03-F48F-712C-DB05E273914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3840" y="916453"/>
                <a:ext cx="38160" cy="10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97194C19-C76D-2BB7-1119-E9ED9FEF82B0}"/>
              </a:ext>
            </a:extLst>
          </p:cNvPr>
          <p:cNvGrpSpPr/>
          <p:nvPr/>
        </p:nvGrpSpPr>
        <p:grpSpPr>
          <a:xfrm>
            <a:off x="3537960" y="141373"/>
            <a:ext cx="1456920" cy="584640"/>
            <a:chOff x="3537960" y="141373"/>
            <a:chExt cx="1456920" cy="5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4D89A5-C3A2-A587-EDE1-69C5DDA46C4C}"/>
                    </a:ext>
                  </a:extLst>
                </p14:cNvPr>
                <p14:cNvContentPartPr/>
                <p14:nvPr/>
              </p14:nvContentPartPr>
              <p14:xfrm>
                <a:off x="3815880" y="174493"/>
                <a:ext cx="6120" cy="87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4D89A5-C3A2-A587-EDE1-69C5DDA46C4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07240" y="165493"/>
                  <a:ext cx="23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4E0278-0654-8B06-1252-77CD9ABDA6B8}"/>
                    </a:ext>
                  </a:extLst>
                </p14:cNvPr>
                <p14:cNvContentPartPr/>
                <p14:nvPr/>
              </p14:nvContentPartPr>
              <p14:xfrm>
                <a:off x="4083000" y="183133"/>
                <a:ext cx="91800" cy="142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4E0278-0654-8B06-1252-77CD9ABDA6B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074000" y="174493"/>
                  <a:ext cx="109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977069C-75EC-E1CA-9131-7C5DF45424FC}"/>
                    </a:ext>
                  </a:extLst>
                </p14:cNvPr>
                <p14:cNvContentPartPr/>
                <p14:nvPr/>
              </p14:nvContentPartPr>
              <p14:xfrm>
                <a:off x="3606000" y="163693"/>
                <a:ext cx="7560" cy="83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977069C-75EC-E1CA-9131-7C5DF45424F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97360" y="155053"/>
                  <a:ext cx="25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651969-DE27-2995-4E95-D1124FA2C043}"/>
                    </a:ext>
                  </a:extLst>
                </p14:cNvPr>
                <p14:cNvContentPartPr/>
                <p14:nvPr/>
              </p14:nvContentPartPr>
              <p14:xfrm>
                <a:off x="3556320" y="141373"/>
                <a:ext cx="73080" cy="900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651969-DE27-2995-4E95-D1124FA2C0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47680" y="132733"/>
                  <a:ext cx="90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33AD33-A8CC-05A9-8494-BA01B5F298E6}"/>
                    </a:ext>
                  </a:extLst>
                </p14:cNvPr>
                <p14:cNvContentPartPr/>
                <p14:nvPr/>
              </p14:nvContentPartPr>
              <p14:xfrm>
                <a:off x="3590520" y="331813"/>
                <a:ext cx="14760" cy="85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33AD33-A8CC-05A9-8494-BA01B5F298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81880" y="322813"/>
                  <a:ext cx="324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30D092C-21AE-7FA7-03FA-2E0BFEE633F7}"/>
                    </a:ext>
                  </a:extLst>
                </p14:cNvPr>
                <p14:cNvContentPartPr/>
                <p14:nvPr/>
              </p14:nvContentPartPr>
              <p14:xfrm>
                <a:off x="3834960" y="359533"/>
                <a:ext cx="6480" cy="90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30D092C-21AE-7FA7-03FA-2E0BFEE633F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5960" y="350533"/>
                  <a:ext cx="24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9BFA597-87ED-0776-9D10-4915AB1CAB81}"/>
                    </a:ext>
                  </a:extLst>
                </p14:cNvPr>
                <p14:cNvContentPartPr/>
                <p14:nvPr/>
              </p14:nvContentPartPr>
              <p14:xfrm>
                <a:off x="4092000" y="405253"/>
                <a:ext cx="87120" cy="114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9BFA597-87ED-0776-9D10-4915AB1CAB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83360" y="396613"/>
                  <a:ext cx="104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4937B13-8542-0E49-3BD6-D021F62A46DA}"/>
                    </a:ext>
                  </a:extLst>
                </p14:cNvPr>
                <p14:cNvContentPartPr/>
                <p14:nvPr/>
              </p14:nvContentPartPr>
              <p14:xfrm>
                <a:off x="3984000" y="182413"/>
                <a:ext cx="26280" cy="326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4937B13-8542-0E49-3BD6-D021F62A46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75000" y="173413"/>
                  <a:ext cx="43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12F440-9302-76B4-8B3A-E18D7766DDFA}"/>
                    </a:ext>
                  </a:extLst>
                </p14:cNvPr>
                <p14:cNvContentPartPr/>
                <p14:nvPr/>
              </p14:nvContentPartPr>
              <p14:xfrm>
                <a:off x="4324560" y="189973"/>
                <a:ext cx="73080" cy="356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12F440-9302-76B4-8B3A-E18D7766DD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15560" y="180973"/>
                  <a:ext cx="907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58EE46-0ECD-BB59-82DE-589297A3431E}"/>
                    </a:ext>
                  </a:extLst>
                </p14:cNvPr>
                <p14:cNvContentPartPr/>
                <p14:nvPr/>
              </p14:nvContentPartPr>
              <p14:xfrm>
                <a:off x="4499520" y="353053"/>
                <a:ext cx="227160" cy="94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58EE46-0ECD-BB59-82DE-589297A343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0880" y="344053"/>
                  <a:ext cx="244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839B29-8C32-55D7-3524-0EF0C39447DE}"/>
                    </a:ext>
                  </a:extLst>
                </p14:cNvPr>
                <p14:cNvContentPartPr/>
                <p14:nvPr/>
              </p14:nvContentPartPr>
              <p14:xfrm>
                <a:off x="4825680" y="404173"/>
                <a:ext cx="71280" cy="2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839B29-8C32-55D7-3524-0EF0C39447D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17040" y="395533"/>
                  <a:ext cx="889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D65C257-A1DB-8C82-E01E-F6D7A55147D7}"/>
                    </a:ext>
                  </a:extLst>
                </p14:cNvPr>
                <p14:cNvContentPartPr/>
                <p14:nvPr/>
              </p14:nvContentPartPr>
              <p14:xfrm>
                <a:off x="4979400" y="414253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D65C257-A1DB-8C82-E01E-F6D7A55147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70760" y="4052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47950C6-BA05-3E20-AECD-A5DC41BBA0A0}"/>
                    </a:ext>
                  </a:extLst>
                </p14:cNvPr>
                <p14:cNvContentPartPr/>
                <p14:nvPr/>
              </p14:nvContentPartPr>
              <p14:xfrm>
                <a:off x="4970040" y="387973"/>
                <a:ext cx="24840" cy="27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47950C6-BA05-3E20-AECD-A5DC41BBA0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1400" y="378973"/>
                  <a:ext cx="42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EEB6AA-3C22-D0B7-8162-E942A0703025}"/>
                    </a:ext>
                  </a:extLst>
                </p14:cNvPr>
                <p14:cNvContentPartPr/>
                <p14:nvPr/>
              </p14:nvContentPartPr>
              <p14:xfrm>
                <a:off x="4904520" y="386533"/>
                <a:ext cx="18360" cy="20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EEB6AA-3C22-D0B7-8162-E942A07030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95520" y="377893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DD2809-40FF-59E9-CA7F-466BD6F3883B}"/>
                    </a:ext>
                  </a:extLst>
                </p14:cNvPr>
                <p14:cNvContentPartPr/>
                <p14:nvPr/>
              </p14:nvContentPartPr>
              <p14:xfrm>
                <a:off x="4818840" y="381133"/>
                <a:ext cx="26640" cy="23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DD2809-40FF-59E9-CA7F-466BD6F388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09840" y="372493"/>
                  <a:ext cx="44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E0308CC-8232-7736-4F58-4F3879C8A64C}"/>
                    </a:ext>
                  </a:extLst>
                </p14:cNvPr>
                <p14:cNvContentPartPr/>
                <p14:nvPr/>
              </p14:nvContentPartPr>
              <p14:xfrm>
                <a:off x="3537960" y="520453"/>
                <a:ext cx="308160" cy="50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E0308CC-8232-7736-4F58-4F3879C8A64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28960" y="511813"/>
                  <a:ext cx="325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E03640-BDB3-4C77-98AE-E47C9C24B724}"/>
                    </a:ext>
                  </a:extLst>
                </p14:cNvPr>
                <p14:cNvContentPartPr/>
                <p14:nvPr/>
              </p14:nvContentPartPr>
              <p14:xfrm>
                <a:off x="3579000" y="578413"/>
                <a:ext cx="92880" cy="100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E03640-BDB3-4C77-98AE-E47C9C24B7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70000" y="569413"/>
                  <a:ext cx="110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E68623-94A4-F112-99EB-87152C666E74}"/>
                    </a:ext>
                  </a:extLst>
                </p14:cNvPr>
                <p14:cNvContentPartPr/>
                <p14:nvPr/>
              </p14:nvContentPartPr>
              <p14:xfrm>
                <a:off x="3579000" y="633133"/>
                <a:ext cx="113760" cy="5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E68623-94A4-F112-99EB-87152C666E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70000" y="624493"/>
                  <a:ext cx="1314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21AE638-7013-F77A-6BF2-7340C75CDE6E}"/>
                    </a:ext>
                  </a:extLst>
                </p14:cNvPr>
                <p14:cNvContentPartPr/>
                <p14:nvPr/>
              </p14:nvContentPartPr>
              <p14:xfrm>
                <a:off x="4059240" y="554293"/>
                <a:ext cx="227160" cy="34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21AE638-7013-F77A-6BF2-7340C75CDE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50600" y="545293"/>
                  <a:ext cx="244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3B37A13-CC4E-F4A0-6CDB-F78C132EE27F}"/>
                    </a:ext>
                  </a:extLst>
                </p14:cNvPr>
                <p14:cNvContentPartPr/>
                <p14:nvPr/>
              </p14:nvContentPartPr>
              <p14:xfrm>
                <a:off x="4093440" y="629173"/>
                <a:ext cx="94680" cy="96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3B37A13-CC4E-F4A0-6CDB-F78C132EE27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84800" y="620533"/>
                  <a:ext cx="112320" cy="11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EAC51DB-F048-84C0-B10D-D3152D935E13}"/>
              </a:ext>
            </a:extLst>
          </p:cNvPr>
          <p:cNvGrpSpPr/>
          <p:nvPr/>
        </p:nvGrpSpPr>
        <p:grpSpPr>
          <a:xfrm>
            <a:off x="5161920" y="8533"/>
            <a:ext cx="1555560" cy="949680"/>
            <a:chOff x="5161920" y="8533"/>
            <a:chExt cx="1555560" cy="94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5F13A1-1450-FA28-830D-00CCDD78FD81}"/>
                    </a:ext>
                  </a:extLst>
                </p14:cNvPr>
                <p14:cNvContentPartPr/>
                <p14:nvPr/>
              </p14:nvContentPartPr>
              <p14:xfrm>
                <a:off x="6340560" y="262333"/>
                <a:ext cx="16560" cy="124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5F13A1-1450-FA28-830D-00CCDD78FD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31920" y="253333"/>
                  <a:ext cx="34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271C1B6-815A-EAD7-06ED-CD40AA18BC27}"/>
                    </a:ext>
                  </a:extLst>
                </p14:cNvPr>
                <p14:cNvContentPartPr/>
                <p14:nvPr/>
              </p14:nvContentPartPr>
              <p14:xfrm>
                <a:off x="6280440" y="535213"/>
                <a:ext cx="106920" cy="110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271C1B6-815A-EAD7-06ED-CD40AA18BC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71800" y="526573"/>
                  <a:ext cx="124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3B3F0BD-EE2F-AB6B-841B-3199F724D057}"/>
                    </a:ext>
                  </a:extLst>
                </p14:cNvPr>
                <p14:cNvContentPartPr/>
                <p14:nvPr/>
              </p14:nvContentPartPr>
              <p14:xfrm>
                <a:off x="6478800" y="249373"/>
                <a:ext cx="99360" cy="426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3B3F0BD-EE2F-AB6B-841B-3199F724D0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69800" y="240373"/>
                  <a:ext cx="117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F88ABB1-6634-7D57-77C1-B54E3FD45E6D}"/>
                    </a:ext>
                  </a:extLst>
                </p14:cNvPr>
                <p14:cNvContentPartPr/>
                <p14:nvPr/>
              </p14:nvContentPartPr>
              <p14:xfrm>
                <a:off x="5948880" y="314173"/>
                <a:ext cx="53640" cy="35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F88ABB1-6634-7D57-77C1-B54E3FD45E6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40240" y="305533"/>
                  <a:ext cx="71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73F2FF-52AF-87B8-1357-2F511A8D0DBC}"/>
                    </a:ext>
                  </a:extLst>
                </p14:cNvPr>
                <p14:cNvContentPartPr/>
                <p14:nvPr/>
              </p14:nvContentPartPr>
              <p14:xfrm>
                <a:off x="5161920" y="378613"/>
                <a:ext cx="227520" cy="90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73F2FF-52AF-87B8-1357-2F511A8D0DB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52920" y="369613"/>
                  <a:ext cx="2451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853367-B96A-FBFB-68F8-85766D0853AA}"/>
                    </a:ext>
                  </a:extLst>
                </p14:cNvPr>
                <p14:cNvContentPartPr/>
                <p14:nvPr/>
              </p14:nvContentPartPr>
              <p14:xfrm>
                <a:off x="5507880" y="178093"/>
                <a:ext cx="133920" cy="4255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853367-B96A-FBFB-68F8-85766D0853A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99240" y="169453"/>
                  <a:ext cx="1515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D3535B-71F1-A687-A704-F49D2CEADD1C}"/>
                    </a:ext>
                  </a:extLst>
                </p14:cNvPr>
                <p14:cNvContentPartPr/>
                <p14:nvPr/>
              </p14:nvContentPartPr>
              <p14:xfrm>
                <a:off x="5760600" y="210853"/>
                <a:ext cx="24480" cy="120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D3535B-71F1-A687-A704-F49D2CEADD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51600" y="201853"/>
                  <a:ext cx="42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7C4E62-70C8-2B6C-7AB8-1A7E49937436}"/>
                    </a:ext>
                  </a:extLst>
                </p14:cNvPr>
                <p14:cNvContentPartPr/>
                <p14:nvPr/>
              </p14:nvContentPartPr>
              <p14:xfrm>
                <a:off x="5751960" y="511093"/>
                <a:ext cx="62280" cy="64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7C4E62-70C8-2B6C-7AB8-1A7E4993743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42960" y="502453"/>
                  <a:ext cx="79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160625D-6FD4-CD08-833A-607A79697AE2}"/>
                    </a:ext>
                  </a:extLst>
                </p14:cNvPr>
                <p14:cNvContentPartPr/>
                <p14:nvPr/>
              </p14:nvContentPartPr>
              <p14:xfrm>
                <a:off x="5992440" y="504973"/>
                <a:ext cx="15840" cy="96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160625D-6FD4-CD08-833A-607A79697AE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83800" y="496333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B5FD8A7-28E0-6FAE-453D-4D842A81D44D}"/>
                    </a:ext>
                  </a:extLst>
                </p14:cNvPr>
                <p14:cNvContentPartPr/>
                <p14:nvPr/>
              </p14:nvContentPartPr>
              <p14:xfrm>
                <a:off x="6161640" y="249733"/>
                <a:ext cx="33120" cy="342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B5FD8A7-28E0-6FAE-453D-4D842A81D4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3000" y="241093"/>
                  <a:ext cx="507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AADD2C7-A9FB-9EC1-5F8B-DF9D27127CA5}"/>
                    </a:ext>
                  </a:extLst>
                </p14:cNvPr>
                <p14:cNvContentPartPr/>
                <p14:nvPr/>
              </p14:nvContentPartPr>
              <p14:xfrm>
                <a:off x="5641440" y="636733"/>
                <a:ext cx="433440" cy="93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AADD2C7-A9FB-9EC1-5F8B-DF9D27127CA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32440" y="627733"/>
                  <a:ext cx="451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0E208B-47C7-6EDE-C38E-EE20BBF12A22}"/>
                    </a:ext>
                  </a:extLst>
                </p14:cNvPr>
                <p14:cNvContentPartPr/>
                <p14:nvPr/>
              </p14:nvContentPartPr>
              <p14:xfrm>
                <a:off x="5714160" y="779293"/>
                <a:ext cx="14040" cy="1710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0E208B-47C7-6EDE-C38E-EE20BBF12A2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05160" y="770293"/>
                  <a:ext cx="31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BBD76BA-BF07-81C3-67FB-036691DD2EA7}"/>
                    </a:ext>
                  </a:extLst>
                </p14:cNvPr>
                <p14:cNvContentPartPr/>
                <p14:nvPr/>
              </p14:nvContentPartPr>
              <p14:xfrm>
                <a:off x="5743680" y="786853"/>
                <a:ext cx="111240" cy="171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BBD76BA-BF07-81C3-67FB-036691DD2E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34680" y="777853"/>
                  <a:ext cx="128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454C00E-DAAB-C69E-B140-61698FC57324}"/>
                    </a:ext>
                  </a:extLst>
                </p14:cNvPr>
                <p14:cNvContentPartPr/>
                <p14:nvPr/>
              </p14:nvContentPartPr>
              <p14:xfrm>
                <a:off x="5365680" y="8533"/>
                <a:ext cx="1351800" cy="873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454C00E-DAAB-C69E-B140-61698FC5732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6680" y="-467"/>
                  <a:ext cx="1369440" cy="89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0062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BEC04-1549-CA03-1034-73567B81AF0E}"/>
                  </a:ext>
                </a:extLst>
              </p:cNvPr>
              <p:cNvSpPr txBox="1"/>
              <p:nvPr/>
            </p:nvSpPr>
            <p:spPr>
              <a:xfrm>
                <a:off x="113274" y="161386"/>
                <a:ext cx="1371600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BEC04-1549-CA03-1034-73567B81A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4" y="161386"/>
                <a:ext cx="1371600" cy="6819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7AE2F3A2-699C-118A-B640-9DB6926C1335}"/>
              </a:ext>
            </a:extLst>
          </p:cNvPr>
          <p:cNvGrpSpPr/>
          <p:nvPr/>
        </p:nvGrpSpPr>
        <p:grpSpPr>
          <a:xfrm>
            <a:off x="3417000" y="251533"/>
            <a:ext cx="1036440" cy="531000"/>
            <a:chOff x="3417000" y="251533"/>
            <a:chExt cx="1036440" cy="53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A9D38DF-9131-907E-E72B-3D02794E998F}"/>
                    </a:ext>
                  </a:extLst>
                </p14:cNvPr>
                <p14:cNvContentPartPr/>
                <p14:nvPr/>
              </p14:nvContentPartPr>
              <p14:xfrm>
                <a:off x="3439680" y="559333"/>
                <a:ext cx="352080" cy="79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A9D38DF-9131-907E-E72B-3D02794E99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30680" y="550693"/>
                  <a:ext cx="3697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DCA075-5E2C-3030-E84C-C2BFBC236769}"/>
                    </a:ext>
                  </a:extLst>
                </p14:cNvPr>
                <p14:cNvContentPartPr/>
                <p14:nvPr/>
              </p14:nvContentPartPr>
              <p14:xfrm>
                <a:off x="3417000" y="270613"/>
                <a:ext cx="16560" cy="120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DCA075-5E2C-3030-E84C-C2BFBC2367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08000" y="261973"/>
                  <a:ext cx="342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C6433B-4FED-2D56-EE7B-5B0141C070DC}"/>
                    </a:ext>
                  </a:extLst>
                </p14:cNvPr>
                <p14:cNvContentPartPr/>
                <p14:nvPr/>
              </p14:nvContentPartPr>
              <p14:xfrm>
                <a:off x="3426360" y="258373"/>
                <a:ext cx="90000" cy="116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C6433B-4FED-2D56-EE7B-5B0141C070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17720" y="249733"/>
                  <a:ext cx="107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66D37B1-D7C8-C41C-684B-45BD428095D5}"/>
                    </a:ext>
                  </a:extLst>
                </p14:cNvPr>
                <p14:cNvContentPartPr/>
                <p14:nvPr/>
              </p14:nvContentPartPr>
              <p14:xfrm>
                <a:off x="3568200" y="365653"/>
                <a:ext cx="11880" cy="93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66D37B1-D7C8-C41C-684B-45BD428095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59200" y="357013"/>
                  <a:ext cx="29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2443523-9D35-BD4A-0ED5-AF542DD18A25}"/>
                    </a:ext>
                  </a:extLst>
                </p14:cNvPr>
                <p14:cNvContentPartPr/>
                <p14:nvPr/>
              </p14:nvContentPartPr>
              <p14:xfrm>
                <a:off x="3662160" y="330013"/>
                <a:ext cx="179280" cy="66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2443523-9D35-BD4A-0ED5-AF542DD18A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3520" y="321373"/>
                  <a:ext cx="196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9CDD98-1A49-AE08-1A4B-F489F4B5BC36}"/>
                    </a:ext>
                  </a:extLst>
                </p14:cNvPr>
                <p14:cNvContentPartPr/>
                <p14:nvPr/>
              </p14:nvContentPartPr>
              <p14:xfrm>
                <a:off x="3848640" y="320653"/>
                <a:ext cx="61200" cy="115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9CDD98-1A49-AE08-1A4B-F489F4B5BC3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40000" y="311653"/>
                  <a:ext cx="78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B87BC2-D334-DFCD-4966-58F35A8C30AF}"/>
                    </a:ext>
                  </a:extLst>
                </p14:cNvPr>
                <p14:cNvContentPartPr/>
                <p14:nvPr/>
              </p14:nvContentPartPr>
              <p14:xfrm>
                <a:off x="3994440" y="259093"/>
                <a:ext cx="99360" cy="133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B87BC2-D334-DFCD-4966-58F35A8C30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85440" y="250093"/>
                  <a:ext cx="117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975640D-6B90-EAC3-34B8-1643B12DF6D0}"/>
                    </a:ext>
                  </a:extLst>
                </p14:cNvPr>
                <p14:cNvContentPartPr/>
                <p14:nvPr/>
              </p14:nvContentPartPr>
              <p14:xfrm>
                <a:off x="4129800" y="387973"/>
                <a:ext cx="92160" cy="96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975640D-6B90-EAC3-34B8-1643B12DF6D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1160" y="378973"/>
                  <a:ext cx="109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A2FD559-D97F-F28A-C717-755BD9CEDA6F}"/>
                    </a:ext>
                  </a:extLst>
                </p14:cNvPr>
                <p14:cNvContentPartPr/>
                <p14:nvPr/>
              </p14:nvContentPartPr>
              <p14:xfrm>
                <a:off x="4323480" y="251533"/>
                <a:ext cx="129960" cy="531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A2FD559-D97F-F28A-C717-755BD9CEDA6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14480" y="242533"/>
                  <a:ext cx="147600" cy="54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88DED7E-C440-AF0D-5825-E57722B19C2B}"/>
              </a:ext>
            </a:extLst>
          </p:cNvPr>
          <p:cNvGrpSpPr/>
          <p:nvPr/>
        </p:nvGrpSpPr>
        <p:grpSpPr>
          <a:xfrm>
            <a:off x="5100000" y="281413"/>
            <a:ext cx="594360" cy="576000"/>
            <a:chOff x="5100000" y="281413"/>
            <a:chExt cx="594360" cy="57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D23ACBA-3101-2D81-B66D-A58856B10FEA}"/>
                    </a:ext>
                  </a:extLst>
                </p14:cNvPr>
                <p14:cNvContentPartPr/>
                <p14:nvPr/>
              </p14:nvContentPartPr>
              <p14:xfrm>
                <a:off x="5269200" y="286093"/>
                <a:ext cx="15840" cy="105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D23ACBA-3101-2D81-B66D-A58856B10F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60560" y="277453"/>
                  <a:ext cx="33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A6C2CA2-BD0A-D5A6-2A20-0194C1182DC0}"/>
                    </a:ext>
                  </a:extLst>
                </p14:cNvPr>
                <p14:cNvContentPartPr/>
                <p14:nvPr/>
              </p14:nvContentPartPr>
              <p14:xfrm>
                <a:off x="5100000" y="303733"/>
                <a:ext cx="37080" cy="433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A6C2CA2-BD0A-D5A6-2A20-0194C1182DC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91360" y="295093"/>
                  <a:ext cx="547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E8DFCD-A995-6BE5-3ECB-A27AE8866EB1}"/>
                    </a:ext>
                  </a:extLst>
                </p14:cNvPr>
                <p14:cNvContentPartPr/>
                <p14:nvPr/>
              </p14:nvContentPartPr>
              <p14:xfrm>
                <a:off x="5265600" y="716653"/>
                <a:ext cx="78840" cy="4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E8DFCD-A995-6BE5-3ECB-A27AE8866EB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56600" y="707653"/>
                  <a:ext cx="96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0EB510-91CD-44A5-8C8A-7001802DA3F9}"/>
                    </a:ext>
                  </a:extLst>
                </p14:cNvPr>
                <p14:cNvContentPartPr/>
                <p14:nvPr/>
              </p14:nvContentPartPr>
              <p14:xfrm>
                <a:off x="5453160" y="695413"/>
                <a:ext cx="9000" cy="111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0EB510-91CD-44A5-8C8A-7001802DA3F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444160" y="686773"/>
                  <a:ext cx="26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5AD3DE9-18EB-C54D-BFB4-8AAC2C2B168F}"/>
                    </a:ext>
                  </a:extLst>
                </p14:cNvPr>
                <p14:cNvContentPartPr/>
                <p14:nvPr/>
              </p14:nvContentPartPr>
              <p14:xfrm>
                <a:off x="5237520" y="470413"/>
                <a:ext cx="54360" cy="102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5AD3DE9-18EB-C54D-BFB4-8AAC2C2B168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28520" y="461413"/>
                  <a:ext cx="72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029220B-5FCB-36E9-7782-2D7ED9355265}"/>
                    </a:ext>
                  </a:extLst>
                </p14:cNvPr>
                <p14:cNvContentPartPr/>
                <p14:nvPr/>
              </p14:nvContentPartPr>
              <p14:xfrm>
                <a:off x="5259120" y="484093"/>
                <a:ext cx="103680" cy="1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029220B-5FCB-36E9-7782-2D7ED935526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50120" y="475453"/>
                  <a:ext cx="1213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DD3151A-6BC9-E525-83CC-86E668FC17F1}"/>
                    </a:ext>
                  </a:extLst>
                </p14:cNvPr>
                <p14:cNvContentPartPr/>
                <p14:nvPr/>
              </p14:nvContentPartPr>
              <p14:xfrm>
                <a:off x="5516160" y="281413"/>
                <a:ext cx="178200" cy="576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DD3151A-6BC9-E525-83CC-86E668FC17F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07160" y="272773"/>
                  <a:ext cx="195840" cy="59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A923848-FB8C-BEBB-4483-0C879A8F14AC}"/>
              </a:ext>
            </a:extLst>
          </p:cNvPr>
          <p:cNvGrpSpPr/>
          <p:nvPr/>
        </p:nvGrpSpPr>
        <p:grpSpPr>
          <a:xfrm>
            <a:off x="4445160" y="285013"/>
            <a:ext cx="492840" cy="501840"/>
            <a:chOff x="4445160" y="285013"/>
            <a:chExt cx="492840" cy="50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C7E4F78-C76C-EB2E-7C94-58C4CD77DAAD}"/>
                    </a:ext>
                  </a:extLst>
                </p14:cNvPr>
                <p14:cNvContentPartPr/>
                <p14:nvPr/>
              </p14:nvContentPartPr>
              <p14:xfrm>
                <a:off x="4582680" y="298693"/>
                <a:ext cx="8280" cy="91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C7E4F78-C76C-EB2E-7C94-58C4CD77DAA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73680" y="290053"/>
                  <a:ext cx="259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A69A938-FBD8-60B1-6820-DC16240EFF65}"/>
                    </a:ext>
                  </a:extLst>
                </p14:cNvPr>
                <p14:cNvContentPartPr/>
                <p14:nvPr/>
              </p14:nvContentPartPr>
              <p14:xfrm>
                <a:off x="4890120" y="285013"/>
                <a:ext cx="17280" cy="90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A69A938-FBD8-60B1-6820-DC16240EFF6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81120" y="276013"/>
                  <a:ext cx="349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24DCF19-2553-CE21-F1E4-99D8D03B6405}"/>
                    </a:ext>
                  </a:extLst>
                </p14:cNvPr>
                <p14:cNvContentPartPr/>
                <p14:nvPr/>
              </p14:nvContentPartPr>
              <p14:xfrm>
                <a:off x="4505640" y="616933"/>
                <a:ext cx="123120" cy="101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24DCF19-2553-CE21-F1E4-99D8D03B640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96640" y="608293"/>
                  <a:ext cx="1407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86D90B6-AD8C-05BB-66BA-ED3FFFAAFC37}"/>
                    </a:ext>
                  </a:extLst>
                </p14:cNvPr>
                <p14:cNvContentPartPr/>
                <p14:nvPr/>
              </p14:nvContentPartPr>
              <p14:xfrm>
                <a:off x="4805880" y="655453"/>
                <a:ext cx="132120" cy="131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86D90B6-AD8C-05BB-66BA-ED3FFFAAFC3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96880" y="646453"/>
                  <a:ext cx="149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D0DE1B8-8B5F-FFAB-E323-17B78E918A76}"/>
                    </a:ext>
                  </a:extLst>
                </p14:cNvPr>
                <p14:cNvContentPartPr/>
                <p14:nvPr/>
              </p14:nvContentPartPr>
              <p14:xfrm>
                <a:off x="4580880" y="447013"/>
                <a:ext cx="99360" cy="80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D0DE1B8-8B5F-FFAB-E323-17B78E918A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72240" y="438013"/>
                  <a:ext cx="117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0571E61-1B10-82BB-6ED9-5D8759C1D70C}"/>
                    </a:ext>
                  </a:extLst>
                </p14:cNvPr>
                <p14:cNvContentPartPr/>
                <p14:nvPr/>
              </p14:nvContentPartPr>
              <p14:xfrm>
                <a:off x="4885440" y="460693"/>
                <a:ext cx="7920" cy="80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0571E61-1B10-82BB-6ED9-5D8759C1D70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76440" y="452053"/>
                  <a:ext cx="255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F204D7A-ACB2-FD7A-8D10-7A66E7276727}"/>
                    </a:ext>
                  </a:extLst>
                </p14:cNvPr>
                <p14:cNvContentPartPr/>
                <p14:nvPr/>
              </p14:nvContentPartPr>
              <p14:xfrm>
                <a:off x="4522560" y="366013"/>
                <a:ext cx="168840" cy="168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F204D7A-ACB2-FD7A-8D10-7A66E727672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513920" y="357013"/>
                  <a:ext cx="186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F6021D-F21B-4D92-0C44-4FA554AA80A5}"/>
                    </a:ext>
                  </a:extLst>
                </p14:cNvPr>
                <p14:cNvContentPartPr/>
                <p14:nvPr/>
              </p14:nvContentPartPr>
              <p14:xfrm>
                <a:off x="4445160" y="578053"/>
                <a:ext cx="201960" cy="200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F6021D-F21B-4D92-0C44-4FA554AA80A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6520" y="569053"/>
                  <a:ext cx="219600" cy="21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5FAE321-C7C9-5DEB-C0D9-6EC9B97FA692}"/>
              </a:ext>
            </a:extLst>
          </p:cNvPr>
          <p:cNvGrpSpPr/>
          <p:nvPr/>
        </p:nvGrpSpPr>
        <p:grpSpPr>
          <a:xfrm>
            <a:off x="5843760" y="265933"/>
            <a:ext cx="907560" cy="380880"/>
            <a:chOff x="5843760" y="265933"/>
            <a:chExt cx="90756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266F331-003B-A582-0EA1-1799D04444E9}"/>
                    </a:ext>
                  </a:extLst>
                </p14:cNvPr>
                <p14:cNvContentPartPr/>
                <p14:nvPr/>
              </p14:nvContentPartPr>
              <p14:xfrm>
                <a:off x="5883360" y="540613"/>
                <a:ext cx="413280" cy="106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266F331-003B-A582-0EA1-1799D04444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874360" y="531973"/>
                  <a:ext cx="430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AAD420-FAF0-E3B3-7FD3-C063599C751D}"/>
                    </a:ext>
                  </a:extLst>
                </p14:cNvPr>
                <p14:cNvContentPartPr/>
                <p14:nvPr/>
              </p14:nvContentPartPr>
              <p14:xfrm>
                <a:off x="5843760" y="323893"/>
                <a:ext cx="88560" cy="8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AAD420-FAF0-E3B3-7FD3-C063599C75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834760" y="314893"/>
                  <a:ext cx="106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7572EB-D69B-0F8B-4638-AC82C5D7AAAF}"/>
                    </a:ext>
                  </a:extLst>
                </p14:cNvPr>
                <p14:cNvContentPartPr/>
                <p14:nvPr/>
              </p14:nvContentPartPr>
              <p14:xfrm>
                <a:off x="5991360" y="278173"/>
                <a:ext cx="101880" cy="94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7572EB-D69B-0F8B-4638-AC82C5D7AAA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982720" y="269173"/>
                  <a:ext cx="1195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87BA1A0-2BBB-8F77-89A7-C4BFEF0AF4B3}"/>
                    </a:ext>
                  </a:extLst>
                </p14:cNvPr>
                <p14:cNvContentPartPr/>
                <p14:nvPr/>
              </p14:nvContentPartPr>
              <p14:xfrm>
                <a:off x="6147960" y="265933"/>
                <a:ext cx="76680" cy="108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87BA1A0-2BBB-8F77-89A7-C4BFEF0AF4B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38960" y="257293"/>
                  <a:ext cx="94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09C7D4-EFA7-244A-D867-6D76A6D2FC5B}"/>
                    </a:ext>
                  </a:extLst>
                </p14:cNvPr>
                <p14:cNvContentPartPr/>
                <p14:nvPr/>
              </p14:nvContentPartPr>
              <p14:xfrm>
                <a:off x="6277200" y="355933"/>
                <a:ext cx="160920" cy="77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09C7D4-EFA7-244A-D867-6D76A6D2FC5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68560" y="346933"/>
                  <a:ext cx="1785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747DB7A-2EA8-312C-0FD8-5E3B6B548E0B}"/>
                    </a:ext>
                  </a:extLst>
                </p14:cNvPr>
                <p14:cNvContentPartPr/>
                <p14:nvPr/>
              </p14:nvContentPartPr>
              <p14:xfrm>
                <a:off x="6402840" y="348013"/>
                <a:ext cx="17640" cy="73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747DB7A-2EA8-312C-0FD8-5E3B6B548E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93840" y="339373"/>
                  <a:ext cx="35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32DE184-3B9F-2456-66A1-4606B5212228}"/>
                    </a:ext>
                  </a:extLst>
                </p14:cNvPr>
                <p14:cNvContentPartPr/>
                <p14:nvPr/>
              </p14:nvContentPartPr>
              <p14:xfrm>
                <a:off x="6503640" y="298693"/>
                <a:ext cx="110160" cy="136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32DE184-3B9F-2456-66A1-4606B521222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95000" y="290053"/>
                  <a:ext cx="127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12B60D-EF32-128A-220D-329AF08DB9C5}"/>
                    </a:ext>
                  </a:extLst>
                </p14:cNvPr>
                <p14:cNvContentPartPr/>
                <p14:nvPr/>
              </p14:nvContentPartPr>
              <p14:xfrm>
                <a:off x="6662400" y="408133"/>
                <a:ext cx="88920" cy="82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12B60D-EF32-128A-220D-329AF08DB9C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53760" y="399133"/>
                  <a:ext cx="1065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13E7E5E-50C2-66BF-6198-1F152DFD04A3}"/>
                  </a:ext>
                </a:extLst>
              </p14:cNvPr>
              <p14:cNvContentPartPr/>
              <p14:nvPr/>
            </p14:nvContentPartPr>
            <p14:xfrm>
              <a:off x="431520" y="89773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13E7E5E-50C2-66BF-6198-1F152DFD04A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22880" y="88873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A35736E5-91FB-F717-9047-038C57EFFB4B}"/>
              </a:ext>
            </a:extLst>
          </p:cNvPr>
          <p:cNvGrpSpPr/>
          <p:nvPr/>
        </p:nvGrpSpPr>
        <p:grpSpPr>
          <a:xfrm>
            <a:off x="4442640" y="192853"/>
            <a:ext cx="969480" cy="577800"/>
            <a:chOff x="4442640" y="192853"/>
            <a:chExt cx="969480" cy="57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03C766E-E255-EC1A-2F4C-3916BCC273D1}"/>
                    </a:ext>
                  </a:extLst>
                </p14:cNvPr>
                <p14:cNvContentPartPr/>
                <p14:nvPr/>
              </p14:nvContentPartPr>
              <p14:xfrm>
                <a:off x="4680240" y="539893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03C766E-E255-EC1A-2F4C-3916BCC273D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71240" y="5308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FA1FE5D-A4D5-C1CB-3A18-92D88F0980FF}"/>
                    </a:ext>
                  </a:extLst>
                </p14:cNvPr>
                <p14:cNvContentPartPr/>
                <p14:nvPr/>
              </p14:nvContentPartPr>
              <p14:xfrm>
                <a:off x="4524720" y="420373"/>
                <a:ext cx="182520" cy="119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FA1FE5D-A4D5-C1CB-3A18-92D88F0980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16080" y="411733"/>
                  <a:ext cx="2001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136E363-0058-FA6F-1494-4F08CECB8C2F}"/>
                    </a:ext>
                  </a:extLst>
                </p14:cNvPr>
                <p14:cNvContentPartPr/>
                <p14:nvPr/>
              </p14:nvContentPartPr>
              <p14:xfrm>
                <a:off x="4510320" y="460333"/>
                <a:ext cx="187200" cy="1119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136E363-0058-FA6F-1494-4F08CECB8C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01320" y="451333"/>
                  <a:ext cx="204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F0A8C0F-6B9F-CE73-0DF3-6D090EB7F59E}"/>
                    </a:ext>
                  </a:extLst>
                </p14:cNvPr>
                <p14:cNvContentPartPr/>
                <p14:nvPr/>
              </p14:nvContentPartPr>
              <p14:xfrm>
                <a:off x="4442640" y="581653"/>
                <a:ext cx="228240" cy="189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F0A8C0F-6B9F-CE73-0DF3-6D090EB7F5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4000" y="573013"/>
                  <a:ext cx="245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2A31904-5D33-6F21-1FFF-703D17E09993}"/>
                    </a:ext>
                  </a:extLst>
                </p14:cNvPr>
                <p14:cNvContentPartPr/>
                <p14:nvPr/>
              </p14:nvContentPartPr>
              <p14:xfrm>
                <a:off x="5384400" y="269533"/>
                <a:ext cx="27720" cy="143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2A31904-5D33-6F21-1FFF-703D17E0999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75760" y="260533"/>
                  <a:ext cx="45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2B1743A-B985-46FF-F49C-6EABBC1EDDFF}"/>
                    </a:ext>
                  </a:extLst>
                </p14:cNvPr>
                <p14:cNvContentPartPr/>
                <p14:nvPr/>
              </p14:nvContentPartPr>
              <p14:xfrm>
                <a:off x="4494480" y="192853"/>
                <a:ext cx="895320" cy="191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2B1743A-B985-46FF-F49C-6EABBC1EDDF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85480" y="183853"/>
                  <a:ext cx="9129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E8FD407-80A7-98DB-01FB-414EC235736A}"/>
                    </a:ext>
                  </a:extLst>
                </p14:cNvPr>
                <p14:cNvContentPartPr/>
                <p14:nvPr/>
              </p14:nvContentPartPr>
              <p14:xfrm>
                <a:off x="4504200" y="373213"/>
                <a:ext cx="868680" cy="439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E8FD407-80A7-98DB-01FB-414EC23573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95200" y="364573"/>
                  <a:ext cx="886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34356A9-266E-66A4-780E-849454996692}"/>
                    </a:ext>
                  </a:extLst>
                </p14:cNvPr>
                <p14:cNvContentPartPr/>
                <p14:nvPr/>
              </p14:nvContentPartPr>
              <p14:xfrm>
                <a:off x="4657560" y="521893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34356A9-266E-66A4-780E-84945499669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48560" y="5128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F441FE6-93B5-F335-6A66-26A32F731447}"/>
                    </a:ext>
                  </a:extLst>
                </p14:cNvPr>
                <p14:cNvContentPartPr/>
                <p14:nvPr/>
              </p14:nvContentPartPr>
              <p14:xfrm>
                <a:off x="4535880" y="384733"/>
                <a:ext cx="170280" cy="154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F441FE6-93B5-F335-6A66-26A32F73144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26880" y="376093"/>
                  <a:ext cx="18792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77890C9-EB98-DC8C-B948-41204D75CBF7}"/>
                  </a:ext>
                </a:extLst>
              </p14:cNvPr>
              <p14:cNvContentPartPr/>
              <p14:nvPr/>
            </p14:nvContentPartPr>
            <p14:xfrm>
              <a:off x="334680" y="92473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77890C9-EB98-DC8C-B948-41204D75CBF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26040" y="9160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6DFF1451-E17E-88C5-FEDD-E9A95E85B39B}"/>
              </a:ext>
            </a:extLst>
          </p:cNvPr>
          <p:cNvGrpSpPr/>
          <p:nvPr/>
        </p:nvGrpSpPr>
        <p:grpSpPr>
          <a:xfrm>
            <a:off x="6920520" y="322453"/>
            <a:ext cx="331560" cy="606240"/>
            <a:chOff x="6920520" y="322453"/>
            <a:chExt cx="331560" cy="60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885EF35-1C16-02D2-B685-7217DA4A598A}"/>
                    </a:ext>
                  </a:extLst>
                </p14:cNvPr>
                <p14:cNvContentPartPr/>
                <p14:nvPr/>
              </p14:nvContentPartPr>
              <p14:xfrm>
                <a:off x="6920520" y="322453"/>
                <a:ext cx="131760" cy="606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885EF35-1C16-02D2-B685-7217DA4A598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911880" y="313813"/>
                  <a:ext cx="14940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F51964A-E322-80E0-7CFE-7B9F6E4D9094}"/>
                    </a:ext>
                  </a:extLst>
                </p14:cNvPr>
                <p14:cNvContentPartPr/>
                <p14:nvPr/>
              </p14:nvContentPartPr>
              <p14:xfrm>
                <a:off x="7226160" y="354493"/>
                <a:ext cx="25920" cy="1216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F51964A-E322-80E0-7CFE-7B9F6E4D909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217520" y="345493"/>
                  <a:ext cx="4356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22F5B62-7DF7-7C03-F13F-DC7DCE3A2A3F}"/>
                  </a:ext>
                </a:extLst>
              </p14:cNvPr>
              <p14:cNvContentPartPr/>
              <p14:nvPr/>
            </p14:nvContentPartPr>
            <p14:xfrm>
              <a:off x="7636200" y="366373"/>
              <a:ext cx="17280" cy="889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22F5B62-7DF7-7C03-F13F-DC7DCE3A2A3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627200" y="357733"/>
                <a:ext cx="349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88BE346-C795-E11A-7178-0122F72B3D2D}"/>
                  </a:ext>
                </a:extLst>
              </p14:cNvPr>
              <p14:cNvContentPartPr/>
              <p14:nvPr/>
            </p14:nvContentPartPr>
            <p14:xfrm>
              <a:off x="397320" y="80521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88BE346-C795-E11A-7178-0122F72B3D2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88320" y="79621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6E23B13-DEB9-0FE9-07AA-0BF47010EBB6}"/>
              </a:ext>
            </a:extLst>
          </p:cNvPr>
          <p:cNvGrpSpPr/>
          <p:nvPr/>
        </p:nvGrpSpPr>
        <p:grpSpPr>
          <a:xfrm>
            <a:off x="4165080" y="97093"/>
            <a:ext cx="195120" cy="101520"/>
            <a:chOff x="4165080" y="97093"/>
            <a:chExt cx="195120" cy="10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6684C10-3ECD-846C-ED9E-203952114481}"/>
                    </a:ext>
                  </a:extLst>
                </p14:cNvPr>
                <p14:cNvContentPartPr/>
                <p14:nvPr/>
              </p14:nvContentPartPr>
              <p14:xfrm>
                <a:off x="4165080" y="137053"/>
                <a:ext cx="68400" cy="32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6684C10-3ECD-846C-ED9E-20395211448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56440" y="128413"/>
                  <a:ext cx="86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24DCA32-D50D-3790-0AA1-0D8D35936DCD}"/>
                    </a:ext>
                  </a:extLst>
                </p14:cNvPr>
                <p14:cNvContentPartPr/>
                <p14:nvPr/>
              </p14:nvContentPartPr>
              <p14:xfrm>
                <a:off x="4278480" y="97093"/>
                <a:ext cx="81720" cy="101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24DCA32-D50D-3790-0AA1-0D8D35936D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69840" y="88453"/>
                  <a:ext cx="9936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7167C76-6553-88F5-353D-4CB8152E3F3D}"/>
                  </a:ext>
                </a:extLst>
              </p14:cNvPr>
              <p14:cNvContentPartPr/>
              <p14:nvPr/>
            </p14:nvContentPartPr>
            <p14:xfrm>
              <a:off x="494160" y="111661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7167C76-6553-88F5-353D-4CB8152E3F3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85160" y="11076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AEB7B95-D701-C930-4B23-FDF2660377AA}"/>
                  </a:ext>
                </a:extLst>
              </p14:cNvPr>
              <p14:cNvContentPartPr/>
              <p14:nvPr/>
            </p14:nvContentPartPr>
            <p14:xfrm>
              <a:off x="7187280" y="620533"/>
              <a:ext cx="71280" cy="604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AEB7B95-D701-C930-4B23-FDF2660377A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178640" y="611893"/>
                <a:ext cx="88920" cy="7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40748B4-D62D-87E2-FC7A-A36546781369}"/>
              </a:ext>
            </a:extLst>
          </p:cNvPr>
          <p:cNvGrpSpPr/>
          <p:nvPr/>
        </p:nvGrpSpPr>
        <p:grpSpPr>
          <a:xfrm>
            <a:off x="7565280" y="558613"/>
            <a:ext cx="152640" cy="115920"/>
            <a:chOff x="7565280" y="558613"/>
            <a:chExt cx="15264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E239F8C-81D5-0610-9D63-C7B6268D6F99}"/>
                    </a:ext>
                  </a:extLst>
                </p14:cNvPr>
                <p14:cNvContentPartPr/>
                <p14:nvPr/>
              </p14:nvContentPartPr>
              <p14:xfrm>
                <a:off x="7565280" y="618733"/>
                <a:ext cx="73800" cy="2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E239F8C-81D5-0610-9D63-C7B6268D6F9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56280" y="610093"/>
                  <a:ext cx="91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7CD9C41-36D9-C7C1-38AF-A0773D20C071}"/>
                    </a:ext>
                  </a:extLst>
                </p14:cNvPr>
                <p14:cNvContentPartPr/>
                <p14:nvPr/>
              </p14:nvContentPartPr>
              <p14:xfrm>
                <a:off x="7696680" y="558613"/>
                <a:ext cx="21240" cy="115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7CD9C41-36D9-C7C1-38AF-A0773D20C0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88040" y="549973"/>
                  <a:ext cx="3888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BC042E6-6BF0-01B3-A52C-2307ED36F586}"/>
                  </a:ext>
                </a:extLst>
              </p14:cNvPr>
              <p14:cNvContentPartPr/>
              <p14:nvPr/>
            </p14:nvContentPartPr>
            <p14:xfrm>
              <a:off x="8119320" y="591373"/>
              <a:ext cx="87480" cy="1267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BC042E6-6BF0-01B3-A52C-2307ED36F58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110680" y="582373"/>
                <a:ext cx="10512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67CC4F4-F31F-BD7C-EEA1-E53B73FBF3D2}"/>
                  </a:ext>
                </a:extLst>
              </p14:cNvPr>
              <p14:cNvContentPartPr/>
              <p14:nvPr/>
            </p14:nvContentPartPr>
            <p14:xfrm>
              <a:off x="7168920" y="787573"/>
              <a:ext cx="153000" cy="1213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67CC4F4-F31F-BD7C-EEA1-E53B73FBF3D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160280" y="778573"/>
                <a:ext cx="1706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520CAE1-91B2-9411-062C-F6482FCEFA52}"/>
                  </a:ext>
                </a:extLst>
              </p14:cNvPr>
              <p14:cNvContentPartPr/>
              <p14:nvPr/>
            </p14:nvContentPartPr>
            <p14:xfrm>
              <a:off x="7630080" y="803413"/>
              <a:ext cx="77760" cy="1076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520CAE1-91B2-9411-062C-F6482FCEFA5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621080" y="794773"/>
                <a:ext cx="95400" cy="12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2E5702D-6E78-7E8B-AB3B-719034165CC0}"/>
              </a:ext>
            </a:extLst>
          </p:cNvPr>
          <p:cNvGrpSpPr/>
          <p:nvPr/>
        </p:nvGrpSpPr>
        <p:grpSpPr>
          <a:xfrm>
            <a:off x="7977840" y="309853"/>
            <a:ext cx="386280" cy="714600"/>
            <a:chOff x="7977840" y="309853"/>
            <a:chExt cx="386280" cy="714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9C09FAE-A05A-CABD-9B00-A3312841F10A}"/>
                    </a:ext>
                  </a:extLst>
                </p14:cNvPr>
                <p14:cNvContentPartPr/>
                <p14:nvPr/>
              </p14:nvContentPartPr>
              <p14:xfrm>
                <a:off x="8120040" y="372493"/>
                <a:ext cx="10800" cy="108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9C09FAE-A05A-CABD-9B00-A3312841F10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111400" y="363493"/>
                  <a:ext cx="284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63E16E1-824A-DA3F-3C90-EE2D14B95491}"/>
                    </a:ext>
                  </a:extLst>
                </p14:cNvPr>
                <p14:cNvContentPartPr/>
                <p14:nvPr/>
              </p14:nvContentPartPr>
              <p14:xfrm>
                <a:off x="7977840" y="393733"/>
                <a:ext cx="18720" cy="527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63E16E1-824A-DA3F-3C90-EE2D14B9549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968840" y="384733"/>
                  <a:ext cx="3636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9391DDC-AFD5-488F-A9A7-DC4FAEDDD74D}"/>
                    </a:ext>
                  </a:extLst>
                </p14:cNvPr>
                <p14:cNvContentPartPr/>
                <p14:nvPr/>
              </p14:nvContentPartPr>
              <p14:xfrm>
                <a:off x="8243160" y="309853"/>
                <a:ext cx="120960" cy="714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9391DDC-AFD5-488F-A9A7-DC4FAEDDD74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234520" y="301213"/>
                  <a:ext cx="13860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755DA67-737B-CBD0-D74F-35A38B6E37F2}"/>
                    </a:ext>
                  </a:extLst>
                </p14:cNvPr>
                <p14:cNvContentPartPr/>
                <p14:nvPr/>
              </p14:nvContentPartPr>
              <p14:xfrm>
                <a:off x="8041920" y="876133"/>
                <a:ext cx="95760" cy="27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755DA67-737B-CBD0-D74F-35A38B6E37F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32920" y="867133"/>
                  <a:ext cx="113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C3EA226-42FF-E3C2-8923-26C710214B0C}"/>
                    </a:ext>
                  </a:extLst>
                </p14:cNvPr>
                <p14:cNvContentPartPr/>
                <p14:nvPr/>
              </p14:nvContentPartPr>
              <p14:xfrm>
                <a:off x="8218680" y="864253"/>
                <a:ext cx="13680" cy="1087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C3EA226-42FF-E3C2-8923-26C710214B0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10040" y="855253"/>
                  <a:ext cx="3132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97399D1-4618-A10E-FB2C-3CECFC67B3B0}"/>
                  </a:ext>
                </a:extLst>
              </p14:cNvPr>
              <p14:cNvContentPartPr/>
              <p14:nvPr/>
            </p14:nvContentPartPr>
            <p14:xfrm>
              <a:off x="7242000" y="459973"/>
              <a:ext cx="360" cy="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97399D1-4618-A10E-FB2C-3CECFC67B3B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33360" y="45097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56BF73C-9699-A6EA-51C8-51B74856654B}"/>
              </a:ext>
            </a:extLst>
          </p:cNvPr>
          <p:cNvGrpSpPr/>
          <p:nvPr/>
        </p:nvGrpSpPr>
        <p:grpSpPr>
          <a:xfrm>
            <a:off x="102120" y="1416493"/>
            <a:ext cx="1099080" cy="743400"/>
            <a:chOff x="102120" y="1416493"/>
            <a:chExt cx="1099080" cy="74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2D9C95F-F75B-8811-599A-0E82770EECA2}"/>
                    </a:ext>
                  </a:extLst>
                </p14:cNvPr>
                <p14:cNvContentPartPr/>
                <p14:nvPr/>
              </p14:nvContentPartPr>
              <p14:xfrm>
                <a:off x="431520" y="1732573"/>
                <a:ext cx="379800" cy="88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2D9C95F-F75B-8811-599A-0E82770EEC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22880" y="1723933"/>
                  <a:ext cx="397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649A9F0-70F4-B1F8-F34B-1EF04D628500}"/>
                    </a:ext>
                  </a:extLst>
                </p14:cNvPr>
                <p14:cNvContentPartPr/>
                <p14:nvPr/>
              </p14:nvContentPartPr>
              <p14:xfrm>
                <a:off x="1000320" y="1457893"/>
                <a:ext cx="200880" cy="702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649A9F0-70F4-B1F8-F34B-1EF04D6285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1680" y="1448893"/>
                  <a:ext cx="218520" cy="71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81B567-C1C7-D95A-C2E4-FA5F8E192961}"/>
                    </a:ext>
                  </a:extLst>
                </p14:cNvPr>
                <p14:cNvContentPartPr/>
                <p14:nvPr/>
              </p14:nvContentPartPr>
              <p14:xfrm>
                <a:off x="102120" y="1482373"/>
                <a:ext cx="97920" cy="10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81B567-C1C7-D95A-C2E4-FA5F8E19296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120" y="1473733"/>
                  <a:ext cx="1155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28A2A3A-84D8-DDDC-5C7D-B8F949C21C10}"/>
                    </a:ext>
                  </a:extLst>
                </p14:cNvPr>
                <p14:cNvContentPartPr/>
                <p14:nvPr/>
              </p14:nvContentPartPr>
              <p14:xfrm>
                <a:off x="243240" y="1440973"/>
                <a:ext cx="127080" cy="86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28A2A3A-84D8-DDDC-5C7D-B8F949C21C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34240" y="1431973"/>
                  <a:ext cx="144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9777D0A-2B53-8F92-DE77-7481EAE88BC4}"/>
                    </a:ext>
                  </a:extLst>
                </p14:cNvPr>
                <p14:cNvContentPartPr/>
                <p14:nvPr/>
              </p14:nvContentPartPr>
              <p14:xfrm>
                <a:off x="402360" y="1416493"/>
                <a:ext cx="104040" cy="131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9777D0A-2B53-8F92-DE77-7481EAE88B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3360" y="1407493"/>
                  <a:ext cx="121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537080-CE44-B5BE-A732-4DE076293856}"/>
                    </a:ext>
                  </a:extLst>
                </p14:cNvPr>
                <p14:cNvContentPartPr/>
                <p14:nvPr/>
              </p14:nvContentPartPr>
              <p14:xfrm>
                <a:off x="545640" y="1546093"/>
                <a:ext cx="109440" cy="58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537080-CE44-B5BE-A732-4DE07629385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7000" y="1537093"/>
                  <a:ext cx="127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4075125-1F80-C970-3AB3-0F3781C1A3FC}"/>
                    </a:ext>
                  </a:extLst>
                </p14:cNvPr>
                <p14:cNvContentPartPr/>
                <p14:nvPr/>
              </p14:nvContentPartPr>
              <p14:xfrm>
                <a:off x="620160" y="1518013"/>
                <a:ext cx="21960" cy="77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4075125-1F80-C970-3AB3-0F3781C1A3F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1520" y="1509013"/>
                  <a:ext cx="39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601BE9B-F397-FB12-444C-16F1F0EEC426}"/>
                    </a:ext>
                  </a:extLst>
                </p14:cNvPr>
                <p14:cNvContentPartPr/>
                <p14:nvPr/>
              </p14:nvContentPartPr>
              <p14:xfrm>
                <a:off x="699720" y="1483813"/>
                <a:ext cx="101880" cy="1166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601BE9B-F397-FB12-444C-16F1F0EEC4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1080" y="1475173"/>
                  <a:ext cx="119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FD39CA6-F4F5-7FB5-792B-4B0075F8DB78}"/>
                    </a:ext>
                  </a:extLst>
                </p14:cNvPr>
                <p14:cNvContentPartPr/>
                <p14:nvPr/>
              </p14:nvContentPartPr>
              <p14:xfrm>
                <a:off x="812040" y="1593253"/>
                <a:ext cx="79560" cy="838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FD39CA6-F4F5-7FB5-792B-4B0075F8DB7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3400" y="1584253"/>
                  <a:ext cx="9720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2D0A38D-96E4-DB1E-178B-06073264DB8B}"/>
                  </a:ext>
                </a:extLst>
              </p14:cNvPr>
              <p14:cNvContentPartPr/>
              <p14:nvPr/>
            </p14:nvContentPartPr>
            <p14:xfrm>
              <a:off x="461760" y="71485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2D0A38D-96E4-DB1E-178B-06073264DB8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52760" y="7058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6D709BD-91D9-F150-D65D-54A872785A82}"/>
              </a:ext>
            </a:extLst>
          </p:cNvPr>
          <p:cNvGrpSpPr/>
          <p:nvPr/>
        </p:nvGrpSpPr>
        <p:grpSpPr>
          <a:xfrm>
            <a:off x="6735120" y="214093"/>
            <a:ext cx="179280" cy="107280"/>
            <a:chOff x="6735120" y="214093"/>
            <a:chExt cx="17928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CFB177F-8AA4-F852-675B-13E6D82DD8CC}"/>
                    </a:ext>
                  </a:extLst>
                </p14:cNvPr>
                <p14:cNvContentPartPr/>
                <p14:nvPr/>
              </p14:nvContentPartPr>
              <p14:xfrm>
                <a:off x="6735120" y="272053"/>
                <a:ext cx="78480" cy="11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CFB177F-8AA4-F852-675B-13E6D82DD8C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26480" y="263413"/>
                  <a:ext cx="961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B47DA9A-8922-3759-8B3A-6D2A583971DF}"/>
                    </a:ext>
                  </a:extLst>
                </p14:cNvPr>
                <p14:cNvContentPartPr/>
                <p14:nvPr/>
              </p14:nvContentPartPr>
              <p14:xfrm>
                <a:off x="6841680" y="214093"/>
                <a:ext cx="72720" cy="1072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B47DA9A-8922-3759-8B3A-6D2A583971D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33040" y="205453"/>
                  <a:ext cx="9036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C87EF36-19A6-FDFF-47DB-33EB2FCE20A3}"/>
                  </a:ext>
                </a:extLst>
              </p14:cNvPr>
              <p14:cNvContentPartPr/>
              <p14:nvPr/>
            </p14:nvContentPartPr>
            <p14:xfrm>
              <a:off x="6723600" y="1104373"/>
              <a:ext cx="3240" cy="82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C87EF36-19A6-FDFF-47DB-33EB2FCE20A3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6714960" y="1095733"/>
                <a:ext cx="2088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AC10941-0792-508A-3447-8EA99B322579}"/>
              </a:ext>
            </a:extLst>
          </p:cNvPr>
          <p:cNvGrpSpPr/>
          <p:nvPr/>
        </p:nvGrpSpPr>
        <p:grpSpPr>
          <a:xfrm>
            <a:off x="1094640" y="1452133"/>
            <a:ext cx="1447920" cy="725040"/>
            <a:chOff x="1094640" y="1452133"/>
            <a:chExt cx="1447920" cy="72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C5EE7EB-3AC0-43A5-F142-314D3F93888D}"/>
                    </a:ext>
                  </a:extLst>
                </p14:cNvPr>
                <p14:cNvContentPartPr/>
                <p14:nvPr/>
              </p14:nvContentPartPr>
              <p14:xfrm>
                <a:off x="2234400" y="1535653"/>
                <a:ext cx="7920" cy="125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C5EE7EB-3AC0-43A5-F142-314D3F93888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25400" y="1526653"/>
                  <a:ext cx="25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04044BE-F6ED-81B5-7032-0637F8B08396}"/>
                    </a:ext>
                  </a:extLst>
                </p14:cNvPr>
                <p14:cNvContentPartPr/>
                <p14:nvPr/>
              </p14:nvContentPartPr>
              <p14:xfrm>
                <a:off x="1989960" y="1546093"/>
                <a:ext cx="45720" cy="464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04044BE-F6ED-81B5-7032-0637F8B0839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81320" y="1537093"/>
                  <a:ext cx="633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0B49DA2-5F50-F9AE-F473-AACFCC0E1A13}"/>
                    </a:ext>
                  </a:extLst>
                </p14:cNvPr>
                <p14:cNvContentPartPr/>
                <p14:nvPr/>
              </p14:nvContentPartPr>
              <p14:xfrm>
                <a:off x="2153760" y="1839133"/>
                <a:ext cx="115200" cy="124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0B49DA2-5F50-F9AE-F473-AACFCC0E1A1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144760" y="1830133"/>
                  <a:ext cx="132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3A05AB-B4AB-6D50-EFCC-D95C46EEE583}"/>
                    </a:ext>
                  </a:extLst>
                </p14:cNvPr>
                <p14:cNvContentPartPr/>
                <p14:nvPr/>
              </p14:nvContentPartPr>
              <p14:xfrm>
                <a:off x="2357160" y="1534213"/>
                <a:ext cx="185400" cy="552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3A05AB-B4AB-6D50-EFCC-D95C46EEE58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348520" y="1525573"/>
                  <a:ext cx="2030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E5A4E2E-6509-B1D6-4611-21AAE7B4DC54}"/>
                    </a:ext>
                  </a:extLst>
                </p14:cNvPr>
                <p14:cNvContentPartPr/>
                <p14:nvPr/>
              </p14:nvContentPartPr>
              <p14:xfrm>
                <a:off x="2005800" y="2105173"/>
                <a:ext cx="99000" cy="18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E5A4E2E-6509-B1D6-4611-21AAE7B4DC5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996800" y="2096533"/>
                  <a:ext cx="116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8A3FBDC-4F51-B970-19E3-DFE187C287A4}"/>
                    </a:ext>
                  </a:extLst>
                </p14:cNvPr>
                <p14:cNvContentPartPr/>
                <p14:nvPr/>
              </p14:nvContentPartPr>
              <p14:xfrm>
                <a:off x="2189760" y="2046493"/>
                <a:ext cx="85320" cy="130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8A3FBDC-4F51-B970-19E3-DFE187C287A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180760" y="2037853"/>
                  <a:ext cx="1029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7AE13FB-24CE-C2C9-0592-21DE4F7EF38E}"/>
                    </a:ext>
                  </a:extLst>
                </p14:cNvPr>
                <p14:cNvContentPartPr/>
                <p14:nvPr/>
              </p14:nvContentPartPr>
              <p14:xfrm>
                <a:off x="1322160" y="1518733"/>
                <a:ext cx="20520" cy="116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7AE13FB-24CE-C2C9-0592-21DE4F7EF38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13160" y="1510093"/>
                  <a:ext cx="38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6C2EB50-49F6-C479-8404-2D3EB1E90CA7}"/>
                    </a:ext>
                  </a:extLst>
                </p14:cNvPr>
                <p14:cNvContentPartPr/>
                <p14:nvPr/>
              </p14:nvContentPartPr>
              <p14:xfrm>
                <a:off x="1737600" y="1520533"/>
                <a:ext cx="15480" cy="121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6C2EB50-49F6-C479-8404-2D3EB1E90CA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728960" y="1511533"/>
                  <a:ext cx="33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9DE888A-0C12-D82D-F94C-372E5A19AAEB}"/>
                    </a:ext>
                  </a:extLst>
                </p14:cNvPr>
                <p14:cNvContentPartPr/>
                <p14:nvPr/>
              </p14:nvContentPartPr>
              <p14:xfrm>
                <a:off x="1279320" y="1799173"/>
                <a:ext cx="93960" cy="622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9DE888A-0C12-D82D-F94C-372E5A19AAE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270680" y="1790533"/>
                  <a:ext cx="111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2225C77-236D-BA8B-D07F-FD0A4C60F8AF}"/>
                    </a:ext>
                  </a:extLst>
                </p14:cNvPr>
                <p14:cNvContentPartPr/>
                <p14:nvPr/>
              </p14:nvContentPartPr>
              <p14:xfrm>
                <a:off x="1593960" y="1838413"/>
                <a:ext cx="96120" cy="90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2225C77-236D-BA8B-D07F-FD0A4C60F8A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584960" y="1829413"/>
                  <a:ext cx="113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6A50D3A-630A-F6DC-C957-21D6C6ECD93B}"/>
                    </a:ext>
                  </a:extLst>
                </p14:cNvPr>
                <p14:cNvContentPartPr/>
                <p14:nvPr/>
              </p14:nvContentPartPr>
              <p14:xfrm>
                <a:off x="1759200" y="1793773"/>
                <a:ext cx="26640" cy="119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6A50D3A-630A-F6DC-C957-21D6C6ECD93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750200" y="1785133"/>
                  <a:ext cx="44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33E0CEE-AFEE-0684-700E-1B3EEC9B9DA3}"/>
                    </a:ext>
                  </a:extLst>
                </p14:cNvPr>
                <p14:cNvContentPartPr/>
                <p14:nvPr/>
              </p14:nvContentPartPr>
              <p14:xfrm>
                <a:off x="1262400" y="2028493"/>
                <a:ext cx="88920" cy="70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33E0CEE-AFEE-0684-700E-1B3EEC9B9DA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53760" y="2019493"/>
                  <a:ext cx="1065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DD3A663-CF4B-D1E4-63DE-94AE06BAB5FC}"/>
                    </a:ext>
                  </a:extLst>
                </p14:cNvPr>
                <p14:cNvContentPartPr/>
                <p14:nvPr/>
              </p14:nvContentPartPr>
              <p14:xfrm>
                <a:off x="1581000" y="2061613"/>
                <a:ext cx="98280" cy="14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DD3A663-CF4B-D1E4-63DE-94AE06BAB5F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72360" y="2052613"/>
                  <a:ext cx="115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613333-8BE4-70A1-0979-5EB2FCE5415A}"/>
                    </a:ext>
                  </a:extLst>
                </p14:cNvPr>
                <p14:cNvContentPartPr/>
                <p14:nvPr/>
              </p14:nvContentPartPr>
              <p14:xfrm>
                <a:off x="1642920" y="2016613"/>
                <a:ext cx="129240" cy="102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613333-8BE4-70A1-0979-5EB2FCE5415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634280" y="2007613"/>
                  <a:ext cx="146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A3763E8-589C-60B1-BF2B-89351DE143DF}"/>
                    </a:ext>
                  </a:extLst>
                </p14:cNvPr>
                <p14:cNvContentPartPr/>
                <p14:nvPr/>
              </p14:nvContentPartPr>
              <p14:xfrm>
                <a:off x="1743720" y="1900693"/>
                <a:ext cx="360" cy="3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A3763E8-589C-60B1-BF2B-89351DE143D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34720" y="18916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A2F6D2D-EC73-7CAC-2AC2-2FDCDE54951F}"/>
                    </a:ext>
                  </a:extLst>
                </p14:cNvPr>
                <p14:cNvContentPartPr/>
                <p14:nvPr/>
              </p14:nvContentPartPr>
              <p14:xfrm>
                <a:off x="1743720" y="1871893"/>
                <a:ext cx="90360" cy="349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A2F6D2D-EC73-7CAC-2AC2-2FDCDE54951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34720" y="1862893"/>
                  <a:ext cx="1080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5A078B4-CC5C-8FA6-2D2F-E24BE1C37F31}"/>
                    </a:ext>
                  </a:extLst>
                </p14:cNvPr>
                <p14:cNvContentPartPr/>
                <p14:nvPr/>
              </p14:nvContentPartPr>
              <p14:xfrm>
                <a:off x="1094640" y="1452133"/>
                <a:ext cx="347040" cy="688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5A078B4-CC5C-8FA6-2D2F-E24BE1C37F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85640" y="1443493"/>
                  <a:ext cx="36468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031D0B3-7DBB-543E-19D0-FDA710D5BABB}"/>
                    </a:ext>
                  </a:extLst>
                </p14:cNvPr>
                <p14:cNvContentPartPr/>
                <p14:nvPr/>
              </p14:nvContentPartPr>
              <p14:xfrm>
                <a:off x="1570200" y="1724293"/>
                <a:ext cx="279000" cy="2145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031D0B3-7DBB-543E-19D0-FDA710D5BAB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561560" y="1715653"/>
                  <a:ext cx="29664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32AACA9-08BB-B3C0-F270-57DE48F3C586}"/>
              </a:ext>
            </a:extLst>
          </p:cNvPr>
          <p:cNvGrpSpPr/>
          <p:nvPr/>
        </p:nvGrpSpPr>
        <p:grpSpPr>
          <a:xfrm>
            <a:off x="2707080" y="1487053"/>
            <a:ext cx="628920" cy="391320"/>
            <a:chOff x="2707080" y="1487053"/>
            <a:chExt cx="628920" cy="3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A8A5F63-9EAA-6117-72C5-5BC6892C7D04}"/>
                    </a:ext>
                  </a:extLst>
                </p14:cNvPr>
                <p14:cNvContentPartPr/>
                <p14:nvPr/>
              </p14:nvContentPartPr>
              <p14:xfrm>
                <a:off x="2753160" y="1794133"/>
                <a:ext cx="456480" cy="84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A8A5F63-9EAA-6117-72C5-5BC6892C7D0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44520" y="1785493"/>
                  <a:ext cx="474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37004D-CF4D-90DE-2D53-9ACFA2004FF4}"/>
                    </a:ext>
                  </a:extLst>
                </p14:cNvPr>
                <p14:cNvContentPartPr/>
                <p14:nvPr/>
              </p14:nvContentPartPr>
              <p14:xfrm>
                <a:off x="2707080" y="1487053"/>
                <a:ext cx="56520" cy="1411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37004D-CF4D-90DE-2D53-9ACFA2004FF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698080" y="1478053"/>
                  <a:ext cx="74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CD291F6-A64A-89EC-FF94-97AD112FEEC2}"/>
                    </a:ext>
                  </a:extLst>
                </p14:cNvPr>
                <p14:cNvContentPartPr/>
                <p14:nvPr/>
              </p14:nvContentPartPr>
              <p14:xfrm>
                <a:off x="2745600" y="1563013"/>
                <a:ext cx="91800" cy="11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CD291F6-A64A-89EC-FF94-97AD112FEEC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36960" y="1554373"/>
                  <a:ext cx="109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FA51A11-19BA-0653-27BB-6B80C9A72245}"/>
                    </a:ext>
                  </a:extLst>
                </p14:cNvPr>
                <p14:cNvContentPartPr/>
                <p14:nvPr/>
              </p14:nvContentPartPr>
              <p14:xfrm>
                <a:off x="2864400" y="1521613"/>
                <a:ext cx="139680" cy="1486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FA51A11-19BA-0653-27BB-6B80C9A7224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855400" y="1512973"/>
                  <a:ext cx="157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73F07E9-6FB2-338D-41E2-CD00E7E272E8}"/>
                    </a:ext>
                  </a:extLst>
                </p14:cNvPr>
                <p14:cNvContentPartPr/>
                <p14:nvPr/>
              </p14:nvContentPartPr>
              <p14:xfrm>
                <a:off x="3060240" y="1547893"/>
                <a:ext cx="122040" cy="1112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73F07E9-6FB2-338D-41E2-CD00E7E272E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51600" y="1538893"/>
                  <a:ext cx="139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156F4F1-25B8-BF04-EEED-91D76C13F04B}"/>
                    </a:ext>
                  </a:extLst>
                </p14:cNvPr>
                <p14:cNvContentPartPr/>
                <p14:nvPr/>
              </p14:nvContentPartPr>
              <p14:xfrm>
                <a:off x="3212880" y="1637533"/>
                <a:ext cx="123120" cy="77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156F4F1-25B8-BF04-EEED-91D76C13F04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03880" y="1628893"/>
                  <a:ext cx="14076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0F06CAAA-ADE4-C330-6432-95A6DC0C3574}"/>
                  </a:ext>
                </a:extLst>
              </p14:cNvPr>
              <p14:cNvContentPartPr/>
              <p14:nvPr/>
            </p14:nvContentPartPr>
            <p14:xfrm>
              <a:off x="4186680" y="1493893"/>
              <a:ext cx="12240" cy="1238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0F06CAAA-ADE4-C330-6432-95A6DC0C357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177680" y="1484893"/>
                <a:ext cx="298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297B7BC-807F-C32E-B0BB-CC6848F8AA2B}"/>
                  </a:ext>
                </a:extLst>
              </p14:cNvPr>
              <p14:cNvContentPartPr/>
              <p14:nvPr/>
            </p14:nvContentPartPr>
            <p14:xfrm>
              <a:off x="4180200" y="1773253"/>
              <a:ext cx="6840" cy="1144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297B7BC-807F-C32E-B0BB-CC6848F8AA2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171200" y="1764613"/>
                <a:ext cx="2448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5854BE8-208E-5EAE-DB54-16E28166A94E}"/>
                  </a:ext>
                </a:extLst>
              </p14:cNvPr>
              <p14:cNvContentPartPr/>
              <p14:nvPr/>
            </p14:nvContentPartPr>
            <p14:xfrm>
              <a:off x="4271280" y="2006533"/>
              <a:ext cx="15480" cy="1256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5854BE8-208E-5EAE-DB54-16E28166A94E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262640" y="1997533"/>
                <a:ext cx="33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4F23E2B-CEA9-BC3A-33D5-088C42406F51}"/>
                  </a:ext>
                </a:extLst>
              </p14:cNvPr>
              <p14:cNvContentPartPr/>
              <p14:nvPr/>
            </p14:nvContentPartPr>
            <p14:xfrm>
              <a:off x="4090200" y="1725013"/>
              <a:ext cx="203040" cy="1774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4F23E2B-CEA9-BC3A-33D5-088C42406F51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081560" y="1716373"/>
                <a:ext cx="2206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74F0241-A785-7DF0-F7A8-274A30179F9C}"/>
                  </a:ext>
                </a:extLst>
              </p14:cNvPr>
              <p14:cNvContentPartPr/>
              <p14:nvPr/>
            </p14:nvContentPartPr>
            <p14:xfrm>
              <a:off x="4293960" y="1595053"/>
              <a:ext cx="80280" cy="1958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74F0241-A785-7DF0-F7A8-274A30179F9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284960" y="1586413"/>
                <a:ext cx="979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BE366900-FBBF-6A5E-36FF-5DEEEFE56818}"/>
                  </a:ext>
                </a:extLst>
              </p14:cNvPr>
              <p14:cNvContentPartPr/>
              <p14:nvPr/>
            </p14:nvContentPartPr>
            <p14:xfrm>
              <a:off x="4324560" y="1912573"/>
              <a:ext cx="66960" cy="1371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BE366900-FBBF-6A5E-36FF-5DEEEFE5681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315560" y="1903933"/>
                <a:ext cx="846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A40B2D9F-88AC-A7BF-9A6C-D3AB3E784ADE}"/>
                  </a:ext>
                </a:extLst>
              </p14:cNvPr>
              <p14:cNvContentPartPr/>
              <p14:nvPr/>
            </p14:nvContentPartPr>
            <p14:xfrm>
              <a:off x="4350120" y="2012293"/>
              <a:ext cx="44280" cy="5040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A40B2D9F-88AC-A7BF-9A6C-D3AB3E784ADE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341120" y="2003653"/>
                <a:ext cx="6192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553682F-F716-059D-C854-B0277183D82C}"/>
              </a:ext>
            </a:extLst>
          </p:cNvPr>
          <p:cNvGrpSpPr/>
          <p:nvPr/>
        </p:nvGrpSpPr>
        <p:grpSpPr>
          <a:xfrm>
            <a:off x="3449400" y="1458253"/>
            <a:ext cx="376560" cy="678600"/>
            <a:chOff x="3449400" y="1458253"/>
            <a:chExt cx="376560" cy="67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DB217A4-E168-CF89-7223-B0513CE60DB7}"/>
                    </a:ext>
                  </a:extLst>
                </p14:cNvPr>
                <p14:cNvContentPartPr/>
                <p14:nvPr/>
              </p14:nvContentPartPr>
              <p14:xfrm>
                <a:off x="3449400" y="1458253"/>
                <a:ext cx="155160" cy="678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DB217A4-E168-CF89-7223-B0513CE60DB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40760" y="1449253"/>
                  <a:ext cx="17280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D5817AA-AFF8-5EB4-8751-4167EDC7C45A}"/>
                    </a:ext>
                  </a:extLst>
                </p14:cNvPr>
                <p14:cNvContentPartPr/>
                <p14:nvPr/>
              </p14:nvContentPartPr>
              <p14:xfrm>
                <a:off x="3725880" y="1494613"/>
                <a:ext cx="7560" cy="1231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D5817AA-AFF8-5EB4-8751-4167EDC7C45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717240" y="1485613"/>
                  <a:ext cx="252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0013CB02-8275-54CA-57F7-CADCD6CC82C5}"/>
                    </a:ext>
                  </a:extLst>
                </p14:cNvPr>
                <p14:cNvContentPartPr/>
                <p14:nvPr/>
              </p14:nvContentPartPr>
              <p14:xfrm>
                <a:off x="3723000" y="1776493"/>
                <a:ext cx="56520" cy="615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0013CB02-8275-54CA-57F7-CADCD6CC82C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14000" y="1767853"/>
                  <a:ext cx="74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8552447-0D6D-8491-F733-DE13A5A25D38}"/>
                    </a:ext>
                  </a:extLst>
                </p14:cNvPr>
                <p14:cNvContentPartPr/>
                <p14:nvPr/>
              </p14:nvContentPartPr>
              <p14:xfrm>
                <a:off x="3764760" y="1995733"/>
                <a:ext cx="61200" cy="71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8552447-0D6D-8491-F733-DE13A5A25D3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756120" y="1986733"/>
                  <a:ext cx="78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0900CE7-5A78-F00A-D3CD-5AB7F83E010A}"/>
                    </a:ext>
                  </a:extLst>
                </p14:cNvPr>
                <p14:cNvContentPartPr/>
                <p14:nvPr/>
              </p14:nvContentPartPr>
              <p14:xfrm>
                <a:off x="3739920" y="1844173"/>
                <a:ext cx="36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0900CE7-5A78-F00A-D3CD-5AB7F83E010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30920" y="18351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1C4C12A-39CF-1C28-06A3-DBCFB96CC0DB}"/>
                    </a:ext>
                  </a:extLst>
                </p14:cNvPr>
                <p14:cNvContentPartPr/>
                <p14:nvPr/>
              </p14:nvContentPartPr>
              <p14:xfrm>
                <a:off x="3674040" y="1481653"/>
                <a:ext cx="360" cy="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1C4C12A-39CF-1C28-06A3-DBCFB96CC0D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65040" y="14726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5ADB1BE-1617-BABE-1597-F95248BE762B}"/>
                  </a:ext>
                </a:extLst>
              </p14:cNvPr>
              <p14:cNvContentPartPr/>
              <p14:nvPr/>
            </p14:nvContentPartPr>
            <p14:xfrm>
              <a:off x="6870480" y="1657333"/>
              <a:ext cx="76320" cy="626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5ADB1BE-1617-BABE-1597-F95248BE762B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861480" y="1648693"/>
                <a:ext cx="939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25CB53D-167D-4F18-3BE9-388CB7538F26}"/>
                  </a:ext>
                </a:extLst>
              </p14:cNvPr>
              <p14:cNvContentPartPr/>
              <p14:nvPr/>
            </p14:nvContentPartPr>
            <p14:xfrm>
              <a:off x="4747560" y="1501093"/>
              <a:ext cx="7920" cy="1018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25CB53D-167D-4F18-3BE9-388CB7538F26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738920" y="1492453"/>
                <a:ext cx="255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D7EE133-CD2B-C77B-62CC-1163D7C31628}"/>
                  </a:ext>
                </a:extLst>
              </p14:cNvPr>
              <p14:cNvContentPartPr/>
              <p14:nvPr/>
            </p14:nvContentPartPr>
            <p14:xfrm>
              <a:off x="4560000" y="1474093"/>
              <a:ext cx="13680" cy="5536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D7EE133-CD2B-C77B-62CC-1163D7C31628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551000" y="1465093"/>
                <a:ext cx="3132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F6EBE38-919B-122D-FBC4-BFC9ABCE2647}"/>
                  </a:ext>
                </a:extLst>
              </p14:cNvPr>
              <p14:cNvContentPartPr/>
              <p14:nvPr/>
            </p14:nvContentPartPr>
            <p14:xfrm>
              <a:off x="4650360" y="1799893"/>
              <a:ext cx="110160" cy="165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F6EBE38-919B-122D-FBC4-BFC9ABCE2647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641720" y="1790893"/>
                <a:ext cx="1278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CCD3F5F-58D3-5AA1-01F4-4C506B4FAAC3}"/>
                  </a:ext>
                </a:extLst>
              </p14:cNvPr>
              <p14:cNvContentPartPr/>
              <p14:nvPr/>
            </p14:nvContentPartPr>
            <p14:xfrm>
              <a:off x="4799040" y="1749853"/>
              <a:ext cx="128160" cy="1364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CCD3F5F-58D3-5AA1-01F4-4C506B4FAAC3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790040" y="1741213"/>
                <a:ext cx="1458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A2B4816-4757-101E-76BE-1604A8ADF057}"/>
                  </a:ext>
                </a:extLst>
              </p14:cNvPr>
              <p14:cNvContentPartPr/>
              <p14:nvPr/>
            </p14:nvContentPartPr>
            <p14:xfrm>
              <a:off x="4657560" y="2028133"/>
              <a:ext cx="119160" cy="212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A2B4816-4757-101E-76BE-1604A8ADF05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648920" y="2019493"/>
                <a:ext cx="136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7C6F9A5-F84A-960C-83DF-50B798262C20}"/>
                  </a:ext>
                </a:extLst>
              </p14:cNvPr>
              <p14:cNvContentPartPr/>
              <p14:nvPr/>
            </p14:nvContentPartPr>
            <p14:xfrm>
              <a:off x="4865640" y="2005093"/>
              <a:ext cx="98280" cy="1458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7C6F9A5-F84A-960C-83DF-50B798262C20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857000" y="1996453"/>
                <a:ext cx="1159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08BD947-F905-9BBF-4898-3404F8DFB4CE}"/>
                  </a:ext>
                </a:extLst>
              </p14:cNvPr>
              <p14:cNvContentPartPr/>
              <p14:nvPr/>
            </p14:nvContentPartPr>
            <p14:xfrm>
              <a:off x="5032680" y="1500733"/>
              <a:ext cx="153360" cy="6789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08BD947-F905-9BBF-4898-3404F8DFB4CE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023680" y="1492093"/>
                <a:ext cx="17100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F28A62A-6B7C-4FD7-B598-550423C256C9}"/>
                  </a:ext>
                </a:extLst>
              </p14:cNvPr>
              <p14:cNvContentPartPr/>
              <p14:nvPr/>
            </p14:nvContentPartPr>
            <p14:xfrm>
              <a:off x="5321400" y="1847413"/>
              <a:ext cx="364320" cy="914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F28A62A-6B7C-4FD7-B598-550423C256C9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312400" y="1838413"/>
                <a:ext cx="3819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DB3DFB5-FDED-8A88-0D91-C3BCC2014563}"/>
                  </a:ext>
                </a:extLst>
              </p14:cNvPr>
              <p14:cNvContentPartPr/>
              <p14:nvPr/>
            </p14:nvContentPartPr>
            <p14:xfrm>
              <a:off x="4699320" y="1881253"/>
              <a:ext cx="360" cy="3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DB3DFB5-FDED-8A88-0D91-C3BCC201456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690320" y="18726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51A3BF9-FCCA-B1A8-ED74-F85A6FD3D27D}"/>
                  </a:ext>
                </a:extLst>
              </p14:cNvPr>
              <p14:cNvContentPartPr/>
              <p14:nvPr/>
            </p14:nvContentPartPr>
            <p14:xfrm>
              <a:off x="6521640" y="1592173"/>
              <a:ext cx="11520" cy="112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51A3BF9-FCCA-B1A8-ED74-F85A6FD3D27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512640" y="1583173"/>
                <a:ext cx="291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6247496-5348-9E3B-93A8-4FF7BA043383}"/>
                  </a:ext>
                </a:extLst>
              </p14:cNvPr>
              <p14:cNvContentPartPr/>
              <p14:nvPr/>
            </p14:nvContentPartPr>
            <p14:xfrm>
              <a:off x="4860240" y="1860373"/>
              <a:ext cx="6480" cy="14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6247496-5348-9E3B-93A8-4FF7BA04338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851240" y="1851733"/>
                <a:ext cx="241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EA2138F-40C6-FAC9-86EC-06141EEE60F9}"/>
                  </a:ext>
                </a:extLst>
              </p14:cNvPr>
              <p14:cNvContentPartPr/>
              <p14:nvPr/>
            </p14:nvContentPartPr>
            <p14:xfrm>
              <a:off x="4772400" y="1510093"/>
              <a:ext cx="360" cy="28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EA2138F-40C6-FAC9-86EC-06141EEE60F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763400" y="1501093"/>
                <a:ext cx="1800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FE8D8D2-5BC1-A4AA-93FB-BD40E7FFE313}"/>
                  </a:ext>
                </a:extLst>
              </p14:cNvPr>
              <p14:cNvContentPartPr/>
              <p14:nvPr/>
            </p14:nvContentPartPr>
            <p14:xfrm>
              <a:off x="6520920" y="1892053"/>
              <a:ext cx="65520" cy="6084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FE8D8D2-5BC1-A4AA-93FB-BD40E7FFE31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512280" y="1883053"/>
                <a:ext cx="831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BBC1D774-D6C4-E8BC-B9A9-3C7DFB8A3191}"/>
                  </a:ext>
                </a:extLst>
              </p14:cNvPr>
              <p14:cNvContentPartPr/>
              <p14:nvPr/>
            </p14:nvContentPartPr>
            <p14:xfrm>
              <a:off x="6892440" y="1875853"/>
              <a:ext cx="11520" cy="1155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BBC1D774-D6C4-E8BC-B9A9-3C7DFB8A319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883800" y="1867213"/>
                <a:ext cx="291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5371976-427F-6C80-4D37-BBE42BDB72DC}"/>
                  </a:ext>
                </a:extLst>
              </p14:cNvPr>
              <p14:cNvContentPartPr/>
              <p14:nvPr/>
            </p14:nvContentPartPr>
            <p14:xfrm>
              <a:off x="6536760" y="2156653"/>
              <a:ext cx="69480" cy="594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5371976-427F-6C80-4D37-BBE42BDB72D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527760" y="2148013"/>
                <a:ext cx="87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3458F3EF-2E6A-4BC6-739A-25B57393F892}"/>
                  </a:ext>
                </a:extLst>
              </p14:cNvPr>
              <p14:cNvContentPartPr/>
              <p14:nvPr/>
            </p14:nvContentPartPr>
            <p14:xfrm>
              <a:off x="6946080" y="2153053"/>
              <a:ext cx="14040" cy="1011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3458F3EF-2E6A-4BC6-739A-25B57393F89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937080" y="2144053"/>
                <a:ext cx="3168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AA5EEE3-99FF-02CE-FED4-18BC170BCF0E}"/>
              </a:ext>
            </a:extLst>
          </p:cNvPr>
          <p:cNvGrpSpPr/>
          <p:nvPr/>
        </p:nvGrpSpPr>
        <p:grpSpPr>
          <a:xfrm>
            <a:off x="7234800" y="1637533"/>
            <a:ext cx="452520" cy="669960"/>
            <a:chOff x="7234800" y="1637533"/>
            <a:chExt cx="452520" cy="66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ADD605B-A1E7-B306-E885-3C13DA4171A9}"/>
                    </a:ext>
                  </a:extLst>
                </p14:cNvPr>
                <p14:cNvContentPartPr/>
                <p14:nvPr/>
              </p14:nvContentPartPr>
              <p14:xfrm>
                <a:off x="7351800" y="1637533"/>
                <a:ext cx="89640" cy="141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ADD605B-A1E7-B306-E885-3C13DA4171A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42800" y="1628533"/>
                  <a:ext cx="107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3B42375-6BEB-D3E3-17F4-430537572775}"/>
                    </a:ext>
                  </a:extLst>
                </p14:cNvPr>
                <p14:cNvContentPartPr/>
                <p14:nvPr/>
              </p14:nvContentPartPr>
              <p14:xfrm>
                <a:off x="7234800" y="1667413"/>
                <a:ext cx="58320" cy="563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3B42375-6BEB-D3E3-17F4-43053757277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26160" y="1658773"/>
                  <a:ext cx="7596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99A6753-39B8-6FBE-933F-0E3440D62259}"/>
                    </a:ext>
                  </a:extLst>
                </p14:cNvPr>
                <p14:cNvContentPartPr/>
                <p14:nvPr/>
              </p14:nvContentPartPr>
              <p14:xfrm>
                <a:off x="7569240" y="1656613"/>
                <a:ext cx="118080" cy="5558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99A6753-39B8-6FBE-933F-0E3440D622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560600" y="1647613"/>
                  <a:ext cx="13572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1D36FD9-8D13-E08A-9F8C-637C0738653F}"/>
                    </a:ext>
                  </a:extLst>
                </p14:cNvPr>
                <p14:cNvContentPartPr/>
                <p14:nvPr/>
              </p14:nvContentPartPr>
              <p14:xfrm>
                <a:off x="7397520" y="1924453"/>
                <a:ext cx="98640" cy="32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1D36FD9-8D13-E08A-9F8C-637C0738653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88520" y="1915813"/>
                  <a:ext cx="116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2B3B85A-99E8-4E6B-9F98-FCBD8B43E690}"/>
                    </a:ext>
                  </a:extLst>
                </p14:cNvPr>
                <p14:cNvContentPartPr/>
                <p14:nvPr/>
              </p14:nvContentPartPr>
              <p14:xfrm>
                <a:off x="7525320" y="1900693"/>
                <a:ext cx="96120" cy="124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2B3B85A-99E8-4E6B-9F98-FCBD8B43E6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516680" y="1891693"/>
                  <a:ext cx="113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4BBB383-D78C-979D-3956-9B5F85CB3175}"/>
                    </a:ext>
                  </a:extLst>
                </p14:cNvPr>
                <p14:cNvContentPartPr/>
                <p14:nvPr/>
              </p14:nvContentPartPr>
              <p14:xfrm>
                <a:off x="7339560" y="2203093"/>
                <a:ext cx="74160" cy="154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4BBB383-D78C-979D-3956-9B5F85CB317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330920" y="2194093"/>
                  <a:ext cx="91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E00B52B-AEB7-8C5B-BCA1-F0A93BA437CA}"/>
                    </a:ext>
                  </a:extLst>
                </p14:cNvPr>
                <p14:cNvContentPartPr/>
                <p14:nvPr/>
              </p14:nvContentPartPr>
              <p14:xfrm>
                <a:off x="7521360" y="2167453"/>
                <a:ext cx="108720" cy="140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E00B52B-AEB7-8C5B-BCA1-F0A93BA437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512360" y="2158813"/>
                  <a:ext cx="12636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9AC21B6-ABCA-B2CC-61DF-171A3BDFC6CC}"/>
                  </a:ext>
                </a:extLst>
              </p14:cNvPr>
              <p14:cNvContentPartPr/>
              <p14:nvPr/>
            </p14:nvContentPartPr>
            <p14:xfrm>
              <a:off x="433320" y="2854693"/>
              <a:ext cx="381960" cy="9072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9AC21B6-ABCA-B2CC-61DF-171A3BDFC6CC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24320" y="2846053"/>
                <a:ext cx="3996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8AF1AFE-8D7C-F614-24D2-ADFBB60BE60B}"/>
                  </a:ext>
                </a:extLst>
              </p14:cNvPr>
              <p14:cNvContentPartPr/>
              <p14:nvPr/>
            </p14:nvContentPartPr>
            <p14:xfrm>
              <a:off x="214080" y="2676853"/>
              <a:ext cx="93600" cy="36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8AF1AFE-8D7C-F614-24D2-ADFBB60BE60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05080" y="2667853"/>
                <a:ext cx="11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DBEECC7-4C67-07CC-9AA0-200B7B97B120}"/>
                  </a:ext>
                </a:extLst>
              </p14:cNvPr>
              <p14:cNvContentPartPr/>
              <p14:nvPr/>
            </p14:nvContentPartPr>
            <p14:xfrm>
              <a:off x="392640" y="2553733"/>
              <a:ext cx="117360" cy="1317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DBEECC7-4C67-07CC-9AA0-200B7B97B12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84000" y="2544733"/>
                <a:ext cx="135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F80E485-3ECC-2687-9D6E-EA02C1327F4D}"/>
                  </a:ext>
                </a:extLst>
              </p14:cNvPr>
              <p14:cNvContentPartPr/>
              <p14:nvPr/>
            </p14:nvContentPartPr>
            <p14:xfrm>
              <a:off x="551400" y="2660653"/>
              <a:ext cx="88200" cy="874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F80E485-3ECC-2687-9D6E-EA02C1327F4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42400" y="2651653"/>
                <a:ext cx="1058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4D07460-0FE6-343F-A3BF-FE81DDC44C08}"/>
                  </a:ext>
                </a:extLst>
              </p14:cNvPr>
              <p14:cNvContentPartPr/>
              <p14:nvPr/>
            </p14:nvContentPartPr>
            <p14:xfrm>
              <a:off x="631320" y="2649493"/>
              <a:ext cx="99000" cy="11196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4D07460-0FE6-343F-A3BF-FE81DDC44C08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22320" y="2640493"/>
                <a:ext cx="1166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1F37D89-7796-48EF-4D5A-B28E86468257}"/>
                  </a:ext>
                </a:extLst>
              </p14:cNvPr>
              <p14:cNvContentPartPr/>
              <p14:nvPr/>
            </p14:nvContentPartPr>
            <p14:xfrm>
              <a:off x="794400" y="2575693"/>
              <a:ext cx="126720" cy="1382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1F37D89-7796-48EF-4D5A-B28E86468257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85400" y="2566693"/>
                <a:ext cx="1443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BCC824B0-05EE-2783-EADE-7393C5FAC812}"/>
                  </a:ext>
                </a:extLst>
              </p14:cNvPr>
              <p14:cNvContentPartPr/>
              <p14:nvPr/>
            </p14:nvContentPartPr>
            <p14:xfrm>
              <a:off x="989880" y="2686573"/>
              <a:ext cx="80640" cy="1101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BCC824B0-05EE-2783-EADE-7393C5FAC81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80880" y="2677573"/>
                <a:ext cx="9828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15D61E9-0F62-4FE6-96D0-F83088CCDC42}"/>
              </a:ext>
            </a:extLst>
          </p:cNvPr>
          <p:cNvGrpSpPr/>
          <p:nvPr/>
        </p:nvGrpSpPr>
        <p:grpSpPr>
          <a:xfrm>
            <a:off x="5349840" y="1539253"/>
            <a:ext cx="1044360" cy="709920"/>
            <a:chOff x="5349840" y="1539253"/>
            <a:chExt cx="1044360" cy="70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E761975-4086-F8B7-668A-54711D1C28B6}"/>
                    </a:ext>
                  </a:extLst>
                </p14:cNvPr>
                <p14:cNvContentPartPr/>
                <p14:nvPr/>
              </p14:nvContentPartPr>
              <p14:xfrm>
                <a:off x="5349840" y="1617733"/>
                <a:ext cx="74880" cy="68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E761975-4086-F8B7-668A-54711D1C28B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341200" y="1608733"/>
                  <a:ext cx="92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C97A4A4-DFA0-9371-FA75-B0BF7C407DF1}"/>
                    </a:ext>
                  </a:extLst>
                </p14:cNvPr>
                <p14:cNvContentPartPr/>
                <p14:nvPr/>
              </p14:nvContentPartPr>
              <p14:xfrm>
                <a:off x="5511840" y="1539613"/>
                <a:ext cx="94320" cy="1123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C97A4A4-DFA0-9371-FA75-B0BF7C407DF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503200" y="1530973"/>
                  <a:ext cx="111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1F9D64B-E854-296A-2DBA-5A0060632EC4}"/>
                    </a:ext>
                  </a:extLst>
                </p14:cNvPr>
                <p14:cNvContentPartPr/>
                <p14:nvPr/>
              </p14:nvContentPartPr>
              <p14:xfrm>
                <a:off x="5622720" y="1644733"/>
                <a:ext cx="74520" cy="810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1F9D64B-E854-296A-2DBA-5A0060632EC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13720" y="1636093"/>
                  <a:ext cx="921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7590EB5-65A4-7A71-75BF-F283D5BE0616}"/>
                    </a:ext>
                  </a:extLst>
                </p14:cNvPr>
                <p14:cNvContentPartPr/>
                <p14:nvPr/>
              </p14:nvContentPartPr>
              <p14:xfrm>
                <a:off x="5741520" y="1645813"/>
                <a:ext cx="89280" cy="921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7590EB5-65A4-7A71-75BF-F283D5BE061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732880" y="1636813"/>
                  <a:ext cx="106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16251D1-574F-21E4-A970-494F5E67E371}"/>
                    </a:ext>
                  </a:extLst>
                </p14:cNvPr>
                <p14:cNvContentPartPr/>
                <p14:nvPr/>
              </p14:nvContentPartPr>
              <p14:xfrm>
                <a:off x="5925120" y="1607653"/>
                <a:ext cx="90000" cy="119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16251D1-574F-21E4-A970-494F5E67E37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16120" y="1598653"/>
                  <a:ext cx="107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869EF7D-E447-9451-7CBA-08A12E24D22C}"/>
                    </a:ext>
                  </a:extLst>
                </p14:cNvPr>
                <p14:cNvContentPartPr/>
                <p14:nvPr/>
              </p14:nvContentPartPr>
              <p14:xfrm>
                <a:off x="6072360" y="1759933"/>
                <a:ext cx="11160" cy="66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869EF7D-E447-9451-7CBA-08A12E24D22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063720" y="1750933"/>
                  <a:ext cx="28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BED4CC3-B013-A260-69BC-7C9702B84E01}"/>
                    </a:ext>
                  </a:extLst>
                </p14:cNvPr>
                <p14:cNvContentPartPr/>
                <p14:nvPr/>
              </p14:nvContentPartPr>
              <p14:xfrm>
                <a:off x="6219960" y="1539253"/>
                <a:ext cx="174240" cy="709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BED4CC3-B013-A260-69BC-7C9702B84E0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211320" y="1530613"/>
                  <a:ext cx="19188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87B3E6A-390F-E274-B451-02AA0C05D60D}"/>
                    </a:ext>
                  </a:extLst>
                </p14:cNvPr>
                <p14:cNvContentPartPr/>
                <p14:nvPr/>
              </p14:nvContentPartPr>
              <p14:xfrm>
                <a:off x="6018360" y="1938493"/>
                <a:ext cx="82800" cy="46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87B3E6A-390F-E274-B451-02AA0C05D60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009720" y="1929493"/>
                  <a:ext cx="100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559BC8F-7E4B-2FCD-1D3D-A80BD24D9883}"/>
                    </a:ext>
                  </a:extLst>
                </p14:cNvPr>
                <p14:cNvContentPartPr/>
                <p14:nvPr/>
              </p14:nvContentPartPr>
              <p14:xfrm>
                <a:off x="6122400" y="1885933"/>
                <a:ext cx="19440" cy="763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559BC8F-7E4B-2FCD-1D3D-A80BD24D988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113760" y="1876933"/>
                  <a:ext cx="37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D36B5B0-D522-2792-72C4-74C2EA64C384}"/>
                    </a:ext>
                  </a:extLst>
                </p14:cNvPr>
                <p14:cNvContentPartPr/>
                <p14:nvPr/>
              </p14:nvContentPartPr>
              <p14:xfrm>
                <a:off x="5964000" y="1898173"/>
                <a:ext cx="261000" cy="1080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D36B5B0-D522-2792-72C4-74C2EA64C38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55000" y="1889173"/>
                  <a:ext cx="27864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246DAF6-B93D-09D0-4E2A-D36387937C9B}"/>
              </a:ext>
            </a:extLst>
          </p:cNvPr>
          <p:cNvGrpSpPr/>
          <p:nvPr/>
        </p:nvGrpSpPr>
        <p:grpSpPr>
          <a:xfrm>
            <a:off x="2335920" y="2652013"/>
            <a:ext cx="345240" cy="500400"/>
            <a:chOff x="2335920" y="2652013"/>
            <a:chExt cx="34524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892C018-9850-B79A-CBCE-E9966DB7504C}"/>
                    </a:ext>
                  </a:extLst>
                </p14:cNvPr>
                <p14:cNvContentPartPr/>
                <p14:nvPr/>
              </p14:nvContentPartPr>
              <p14:xfrm>
                <a:off x="2337360" y="2670013"/>
                <a:ext cx="3960" cy="3992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892C018-9850-B79A-CBCE-E9966DB7504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28360" y="2661013"/>
                  <a:ext cx="216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A2B6D35-0165-0373-1A50-5FED36443AC4}"/>
                    </a:ext>
                  </a:extLst>
                </p14:cNvPr>
                <p14:cNvContentPartPr/>
                <p14:nvPr/>
              </p14:nvContentPartPr>
              <p14:xfrm>
                <a:off x="2427000" y="2652013"/>
                <a:ext cx="111960" cy="1828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A2B6D35-0165-0373-1A50-5FED36443AC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18000" y="2643013"/>
                  <a:ext cx="129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CE1B9BE-4EC5-9A6C-B108-B3D5ED7272E0}"/>
                    </a:ext>
                  </a:extLst>
                </p14:cNvPr>
                <p14:cNvContentPartPr/>
                <p14:nvPr/>
              </p14:nvContentPartPr>
              <p14:xfrm>
                <a:off x="2434200" y="2960173"/>
                <a:ext cx="97200" cy="1368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CE1B9BE-4EC5-9A6C-B108-B3D5ED7272E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425560" y="2951173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428C019-CF5F-FB22-FEA5-9DD0C6790D22}"/>
                    </a:ext>
                  </a:extLst>
                </p14:cNvPr>
                <p14:cNvContentPartPr/>
                <p14:nvPr/>
              </p14:nvContentPartPr>
              <p14:xfrm>
                <a:off x="2575320" y="2919493"/>
                <a:ext cx="105840" cy="1159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428C019-CF5F-FB22-FEA5-9DD0C6790D2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66680" y="2910493"/>
                  <a:ext cx="123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B134E14-75AA-9548-14C8-3C7CF533BF1A}"/>
                    </a:ext>
                  </a:extLst>
                </p14:cNvPr>
                <p14:cNvContentPartPr/>
                <p14:nvPr/>
              </p14:nvContentPartPr>
              <p14:xfrm>
                <a:off x="2335920" y="3025693"/>
                <a:ext cx="12600" cy="12672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B134E14-75AA-9548-14C8-3C7CF533BF1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326920" y="3016693"/>
                  <a:ext cx="3024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74478B5-63AD-9A22-1519-B6EC91A46C6E}"/>
                  </a:ext>
                </a:extLst>
              </p14:cNvPr>
              <p14:cNvContentPartPr/>
              <p14:nvPr/>
            </p14:nvContentPartPr>
            <p14:xfrm>
              <a:off x="2497920" y="3175453"/>
              <a:ext cx="61560" cy="525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74478B5-63AD-9A22-1519-B6EC91A46C6E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2489280" y="3166453"/>
                <a:ext cx="792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39340CAB-1F4D-56F8-19FB-89EBDD657CAA}"/>
                  </a:ext>
                </a:extLst>
              </p14:cNvPr>
              <p14:cNvContentPartPr/>
              <p14:nvPr/>
            </p14:nvContentPartPr>
            <p14:xfrm>
              <a:off x="2734440" y="2658493"/>
              <a:ext cx="159840" cy="60048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39340CAB-1F4D-56F8-19FB-89EBDD657CAA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725440" y="2649853"/>
                <a:ext cx="177480" cy="61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41654BF7-EE3A-74EB-5A3D-72FC54215E54}"/>
              </a:ext>
            </a:extLst>
          </p:cNvPr>
          <p:cNvGrpSpPr/>
          <p:nvPr/>
        </p:nvGrpSpPr>
        <p:grpSpPr>
          <a:xfrm>
            <a:off x="3062400" y="2701333"/>
            <a:ext cx="410760" cy="407880"/>
            <a:chOff x="3062400" y="2701333"/>
            <a:chExt cx="41076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B94F4BE-AF9B-33BB-DA4A-78D87F58B991}"/>
                    </a:ext>
                  </a:extLst>
                </p14:cNvPr>
                <p14:cNvContentPartPr/>
                <p14:nvPr/>
              </p14:nvContentPartPr>
              <p14:xfrm>
                <a:off x="3062400" y="2925253"/>
                <a:ext cx="169920" cy="18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B94F4BE-AF9B-33BB-DA4A-78D87F58B99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53760" y="2916253"/>
                  <a:ext cx="187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6AA65AB-F220-ED27-BA23-92F03684E2EC}"/>
                    </a:ext>
                  </a:extLst>
                </p14:cNvPr>
                <p14:cNvContentPartPr/>
                <p14:nvPr/>
              </p14:nvContentPartPr>
              <p14:xfrm>
                <a:off x="3095520" y="2889973"/>
                <a:ext cx="141840" cy="1656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6AA65AB-F220-ED27-BA23-92F03684E2E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086880" y="2881333"/>
                  <a:ext cx="159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00F8FD4-BEF4-FA08-B313-291B892A85A7}"/>
                    </a:ext>
                  </a:extLst>
                </p14:cNvPr>
                <p14:cNvContentPartPr/>
                <p14:nvPr/>
              </p14:nvContentPartPr>
              <p14:xfrm>
                <a:off x="3208560" y="2857573"/>
                <a:ext cx="93960" cy="1476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00F8FD4-BEF4-FA08-B313-291B892A85A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99920" y="2848573"/>
                  <a:ext cx="111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31908D9-CBB3-3612-8489-125E095113A3}"/>
                    </a:ext>
                  </a:extLst>
                </p14:cNvPr>
                <p14:cNvContentPartPr/>
                <p14:nvPr/>
              </p14:nvContentPartPr>
              <p14:xfrm>
                <a:off x="3387480" y="2701333"/>
                <a:ext cx="85680" cy="40788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31908D9-CBB3-3612-8489-125E095113A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78480" y="2692333"/>
                  <a:ext cx="10332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76E3D6B8-97AF-DA12-3610-D0950C42EA62}"/>
              </a:ext>
            </a:extLst>
          </p:cNvPr>
          <p:cNvGrpSpPr/>
          <p:nvPr/>
        </p:nvGrpSpPr>
        <p:grpSpPr>
          <a:xfrm>
            <a:off x="3617520" y="2700973"/>
            <a:ext cx="546480" cy="147240"/>
            <a:chOff x="3617520" y="2700973"/>
            <a:chExt cx="54648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06F80767-3F95-4410-42A3-D5201DB892C9}"/>
                    </a:ext>
                  </a:extLst>
                </p14:cNvPr>
                <p14:cNvContentPartPr/>
                <p14:nvPr/>
              </p14:nvContentPartPr>
              <p14:xfrm>
                <a:off x="3617520" y="2704213"/>
                <a:ext cx="90720" cy="900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06F80767-3F95-4410-42A3-D5201DB892C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608520" y="2695573"/>
                  <a:ext cx="1083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6BFA27C-3BCE-BB57-5DF8-8047E600517E}"/>
                    </a:ext>
                  </a:extLst>
                </p14:cNvPr>
                <p14:cNvContentPartPr/>
                <p14:nvPr/>
              </p14:nvContentPartPr>
              <p14:xfrm>
                <a:off x="3705720" y="2726533"/>
                <a:ext cx="53640" cy="795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6BFA27C-3BCE-BB57-5DF8-8047E600517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696720" y="2717533"/>
                  <a:ext cx="71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81FA528-58BB-F497-B21C-97C61254791D}"/>
                    </a:ext>
                  </a:extLst>
                </p14:cNvPr>
                <p14:cNvContentPartPr/>
                <p14:nvPr/>
              </p14:nvContentPartPr>
              <p14:xfrm>
                <a:off x="3899400" y="2750653"/>
                <a:ext cx="114840" cy="5400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81FA528-58BB-F497-B21C-97C61254791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890760" y="2742013"/>
                  <a:ext cx="132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690631F-115C-A2E3-B19C-AA6182347C6D}"/>
                    </a:ext>
                  </a:extLst>
                </p14:cNvPr>
                <p14:cNvContentPartPr/>
                <p14:nvPr/>
              </p14:nvContentPartPr>
              <p14:xfrm>
                <a:off x="4075440" y="2700973"/>
                <a:ext cx="88560" cy="147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690631F-115C-A2E3-B19C-AA6182347C6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66440" y="2691973"/>
                  <a:ext cx="10620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C3A45AF3-D385-75C1-9A34-74E4042A64C6}"/>
              </a:ext>
            </a:extLst>
          </p:cNvPr>
          <p:cNvGrpSpPr/>
          <p:nvPr/>
        </p:nvGrpSpPr>
        <p:grpSpPr>
          <a:xfrm>
            <a:off x="3642720" y="2981053"/>
            <a:ext cx="558720" cy="195840"/>
            <a:chOff x="3642720" y="2981053"/>
            <a:chExt cx="55872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CF48D91-E781-EF79-6941-28CDCDB9E0AE}"/>
                    </a:ext>
                  </a:extLst>
                </p14:cNvPr>
                <p14:cNvContentPartPr/>
                <p14:nvPr/>
              </p14:nvContentPartPr>
              <p14:xfrm>
                <a:off x="3642720" y="2981053"/>
                <a:ext cx="77400" cy="16056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CF48D91-E781-EF79-6941-28CDCDB9E0A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33720" y="2972053"/>
                  <a:ext cx="9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892DF8C-0090-FDDB-4F94-B4E19464D340}"/>
                    </a:ext>
                  </a:extLst>
                </p14:cNvPr>
                <p14:cNvContentPartPr/>
                <p14:nvPr/>
              </p14:nvContentPartPr>
              <p14:xfrm>
                <a:off x="3781680" y="3059893"/>
                <a:ext cx="111240" cy="698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892DF8C-0090-FDDB-4F94-B4E19464D34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72680" y="3051253"/>
                  <a:ext cx="1288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084790E-35D7-9786-2B47-918B3E79FDB9}"/>
                    </a:ext>
                  </a:extLst>
                </p14:cNvPr>
                <p14:cNvContentPartPr/>
                <p14:nvPr/>
              </p14:nvContentPartPr>
              <p14:xfrm>
                <a:off x="3914520" y="3063493"/>
                <a:ext cx="137520" cy="205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084790E-35D7-9786-2B47-918B3E79FDB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05880" y="3054493"/>
                  <a:ext cx="155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415DE2A-4FA8-B1F0-C4B0-FEB1CD93A569}"/>
                    </a:ext>
                  </a:extLst>
                </p14:cNvPr>
                <p14:cNvContentPartPr/>
                <p14:nvPr/>
              </p14:nvContentPartPr>
              <p14:xfrm>
                <a:off x="4102800" y="3026773"/>
                <a:ext cx="98640" cy="1501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415DE2A-4FA8-B1F0-C4B0-FEB1CD93A56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094160" y="3018133"/>
                  <a:ext cx="1162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A8DBF1A9-591F-8158-8E82-49CBF0575525}"/>
              </a:ext>
            </a:extLst>
          </p:cNvPr>
          <p:cNvGrpSpPr/>
          <p:nvPr/>
        </p:nvGrpSpPr>
        <p:grpSpPr>
          <a:xfrm>
            <a:off x="1240440" y="2410813"/>
            <a:ext cx="1432440" cy="1014840"/>
            <a:chOff x="1240440" y="2410813"/>
            <a:chExt cx="1432440" cy="101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3D44F3B-6BB1-D718-A555-661967DE02C7}"/>
                    </a:ext>
                  </a:extLst>
                </p14:cNvPr>
                <p14:cNvContentPartPr/>
                <p14:nvPr/>
              </p14:nvContentPartPr>
              <p14:xfrm>
                <a:off x="2538960" y="3313693"/>
                <a:ext cx="360" cy="36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3D44F3B-6BB1-D718-A555-661967DE02C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29960" y="33046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ECE135-4847-FF2A-8E02-2F01B28B303C}"/>
                    </a:ext>
                  </a:extLst>
                </p14:cNvPr>
                <p14:cNvContentPartPr/>
                <p14:nvPr/>
              </p14:nvContentPartPr>
              <p14:xfrm>
                <a:off x="2581080" y="3284893"/>
                <a:ext cx="360" cy="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ECE135-4847-FF2A-8E02-2F01B28B303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72080" y="32758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4BE2ADA-9FB2-2024-635A-9ED381D723B4}"/>
                    </a:ext>
                  </a:extLst>
                </p14:cNvPr>
                <p14:cNvContentPartPr/>
                <p14:nvPr/>
              </p14:nvContentPartPr>
              <p14:xfrm>
                <a:off x="1613760" y="3283453"/>
                <a:ext cx="360" cy="3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4BE2ADA-9FB2-2024-635A-9ED381D723B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04760" y="32748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56F1ADA-9BCA-AAA2-509F-8C35D08A4BAC}"/>
                    </a:ext>
                  </a:extLst>
                </p14:cNvPr>
                <p14:cNvContentPartPr/>
                <p14:nvPr/>
              </p14:nvContentPartPr>
              <p14:xfrm>
                <a:off x="1331160" y="3069253"/>
                <a:ext cx="760320" cy="2498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56F1ADA-9BCA-AAA2-509F-8C35D08A4BA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322160" y="3060253"/>
                  <a:ext cx="777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28A8985-EF41-C04C-B743-EE8C7BD51247}"/>
                    </a:ext>
                  </a:extLst>
                </p14:cNvPr>
                <p14:cNvContentPartPr/>
                <p14:nvPr/>
              </p14:nvContentPartPr>
              <p14:xfrm>
                <a:off x="1460760" y="3175453"/>
                <a:ext cx="438840" cy="291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28A8985-EF41-C04C-B743-EE8C7BD5124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451760" y="3166813"/>
                  <a:ext cx="456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97ACCB09-CF10-8A11-9DAC-27B78B045055}"/>
                    </a:ext>
                  </a:extLst>
                </p14:cNvPr>
                <p14:cNvContentPartPr/>
                <p14:nvPr/>
              </p14:nvContentPartPr>
              <p14:xfrm>
                <a:off x="2116320" y="2701693"/>
                <a:ext cx="31320" cy="292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97ACCB09-CF10-8A11-9DAC-27B78B04505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107320" y="2693053"/>
                  <a:ext cx="48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505FF33-8568-84C7-44C5-B415F25290F5}"/>
                    </a:ext>
                  </a:extLst>
                </p14:cNvPr>
                <p14:cNvContentPartPr/>
                <p14:nvPr/>
              </p14:nvContentPartPr>
              <p14:xfrm>
                <a:off x="1361760" y="2556973"/>
                <a:ext cx="734040" cy="5313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505FF33-8568-84C7-44C5-B415F25290F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353120" y="2547973"/>
                  <a:ext cx="75168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3E1B6A1-C292-2546-AD62-C5E38677FBB0}"/>
                    </a:ext>
                  </a:extLst>
                </p14:cNvPr>
                <p14:cNvContentPartPr/>
                <p14:nvPr/>
              </p14:nvContentPartPr>
              <p14:xfrm>
                <a:off x="1466880" y="2417653"/>
                <a:ext cx="76680" cy="74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3E1B6A1-C292-2546-AD62-C5E38677FBB0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457880" y="2408653"/>
                  <a:ext cx="94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76F766F-8A39-28C4-39F5-8E9D16344D7D}"/>
                    </a:ext>
                  </a:extLst>
                </p14:cNvPr>
                <p14:cNvContentPartPr/>
                <p14:nvPr/>
              </p14:nvContentPartPr>
              <p14:xfrm>
                <a:off x="1552920" y="2410813"/>
                <a:ext cx="61200" cy="777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76F766F-8A39-28C4-39F5-8E9D16344D7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543920" y="2401813"/>
                  <a:ext cx="78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54389DB-25B8-B87B-704F-4208B9705A34}"/>
                    </a:ext>
                  </a:extLst>
                </p14:cNvPr>
                <p14:cNvContentPartPr/>
                <p14:nvPr/>
              </p14:nvContentPartPr>
              <p14:xfrm>
                <a:off x="1959360" y="2412973"/>
                <a:ext cx="128880" cy="19548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54389DB-25B8-B87B-704F-4208B9705A34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950720" y="2403973"/>
                  <a:ext cx="146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4343B85-F0AD-C2D2-181A-899F858A4E57}"/>
                    </a:ext>
                  </a:extLst>
                </p14:cNvPr>
                <p14:cNvContentPartPr/>
                <p14:nvPr/>
              </p14:nvContentPartPr>
              <p14:xfrm>
                <a:off x="2665320" y="3148813"/>
                <a:ext cx="7560" cy="14652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4343B85-F0AD-C2D2-181A-899F858A4E5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656320" y="3139813"/>
                  <a:ext cx="25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04142F3-08D5-EE60-9467-9E8D47CA29D6}"/>
                    </a:ext>
                  </a:extLst>
                </p14:cNvPr>
                <p14:cNvContentPartPr/>
                <p14:nvPr/>
              </p14:nvContentPartPr>
              <p14:xfrm>
                <a:off x="1240440" y="3019573"/>
                <a:ext cx="1384200" cy="4060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04142F3-08D5-EE60-9467-9E8D47CA29D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231800" y="3010933"/>
                  <a:ext cx="14018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7435770-BD3A-2D7E-9EB1-1AA6D8AE838A}"/>
                    </a:ext>
                  </a:extLst>
                </p14:cNvPr>
                <p14:cNvContentPartPr/>
                <p14:nvPr/>
              </p14:nvContentPartPr>
              <p14:xfrm>
                <a:off x="2327280" y="3345013"/>
                <a:ext cx="299160" cy="4644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7435770-BD3A-2D7E-9EB1-1AA6D8AE838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18280" y="3336373"/>
                  <a:ext cx="31680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B1ACC258-9D6C-FD56-D070-AC2FEBB8E53F}"/>
              </a:ext>
            </a:extLst>
          </p:cNvPr>
          <p:cNvGrpSpPr/>
          <p:nvPr/>
        </p:nvGrpSpPr>
        <p:grpSpPr>
          <a:xfrm>
            <a:off x="1306320" y="3460213"/>
            <a:ext cx="3598200" cy="321840"/>
            <a:chOff x="1306320" y="3460213"/>
            <a:chExt cx="359820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7F4B742-E8FE-E68F-06AE-E8AE48C55DF7}"/>
                    </a:ext>
                  </a:extLst>
                </p14:cNvPr>
                <p14:cNvContentPartPr/>
                <p14:nvPr/>
              </p14:nvContentPartPr>
              <p14:xfrm>
                <a:off x="1306320" y="3493693"/>
                <a:ext cx="73440" cy="72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7F4B742-E8FE-E68F-06AE-E8AE48C55DF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297320" y="3484693"/>
                  <a:ext cx="91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627D50A-C086-8B8E-BD43-E60F639520B1}"/>
                    </a:ext>
                  </a:extLst>
                </p14:cNvPr>
                <p14:cNvContentPartPr/>
                <p14:nvPr/>
              </p14:nvContentPartPr>
              <p14:xfrm>
                <a:off x="1425480" y="3519613"/>
                <a:ext cx="84600" cy="784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627D50A-C086-8B8E-BD43-E60F639520B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416480" y="3510613"/>
                  <a:ext cx="102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EE708FB-16BA-97AE-0FD5-E85B9F15012D}"/>
                    </a:ext>
                  </a:extLst>
                </p14:cNvPr>
                <p14:cNvContentPartPr/>
                <p14:nvPr/>
              </p14:nvContentPartPr>
              <p14:xfrm>
                <a:off x="1573080" y="3550573"/>
                <a:ext cx="88200" cy="694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EE708FB-16BA-97AE-0FD5-E85B9F15012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564080" y="3541573"/>
                  <a:ext cx="105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4FE1B51-EFDD-CDFE-9EB3-374BE22FA57C}"/>
                    </a:ext>
                  </a:extLst>
                </p14:cNvPr>
                <p14:cNvContentPartPr/>
                <p14:nvPr/>
              </p14:nvContentPartPr>
              <p14:xfrm>
                <a:off x="1739760" y="3522133"/>
                <a:ext cx="68760" cy="507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4FE1B51-EFDD-CDFE-9EB3-374BE22FA57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731120" y="3513133"/>
                  <a:ext cx="86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E1451AB-1671-28E1-B990-6DA072779552}"/>
                    </a:ext>
                  </a:extLst>
                </p14:cNvPr>
                <p14:cNvContentPartPr/>
                <p14:nvPr/>
              </p14:nvContentPartPr>
              <p14:xfrm>
                <a:off x="1875840" y="3468133"/>
                <a:ext cx="46440" cy="1411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E1451AB-1671-28E1-B990-6DA07277955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867200" y="3459133"/>
                  <a:ext cx="64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AD5E0AF-086E-D9FE-9584-CBD63E7D875E}"/>
                    </a:ext>
                  </a:extLst>
                </p14:cNvPr>
                <p14:cNvContentPartPr/>
                <p14:nvPr/>
              </p14:nvContentPartPr>
              <p14:xfrm>
                <a:off x="1856040" y="3505213"/>
                <a:ext cx="156960" cy="1188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AD5E0AF-086E-D9FE-9584-CBD63E7D875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847040" y="3496573"/>
                  <a:ext cx="174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BF8A543-5A2E-0034-1F01-7BC1DA4637EA}"/>
                    </a:ext>
                  </a:extLst>
                </p14:cNvPr>
                <p14:cNvContentPartPr/>
                <p14:nvPr/>
              </p14:nvContentPartPr>
              <p14:xfrm>
                <a:off x="1970160" y="3575773"/>
                <a:ext cx="82800" cy="82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BF8A543-5A2E-0034-1F01-7BC1DA4637E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961160" y="3566773"/>
                  <a:ext cx="100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961DFE7-623B-ECD1-1F43-848FE954699A}"/>
                    </a:ext>
                  </a:extLst>
                </p14:cNvPr>
                <p14:cNvContentPartPr/>
                <p14:nvPr/>
              </p14:nvContentPartPr>
              <p14:xfrm>
                <a:off x="2052240" y="3535453"/>
                <a:ext cx="218160" cy="11808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961DFE7-623B-ECD1-1F43-848FE954699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043240" y="3526813"/>
                  <a:ext cx="235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FF75F5D-82FF-2CE4-81EC-29D5C9E11D95}"/>
                    </a:ext>
                  </a:extLst>
                </p14:cNvPr>
                <p14:cNvContentPartPr/>
                <p14:nvPr/>
              </p14:nvContentPartPr>
              <p14:xfrm>
                <a:off x="2339160" y="3555613"/>
                <a:ext cx="254880" cy="1321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FF75F5D-82FF-2CE4-81EC-29D5C9E11D9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330520" y="3546973"/>
                  <a:ext cx="272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5F70AB3-93EB-4921-2F4F-F7719B143CED}"/>
                    </a:ext>
                  </a:extLst>
                </p14:cNvPr>
                <p14:cNvContentPartPr/>
                <p14:nvPr/>
              </p14:nvContentPartPr>
              <p14:xfrm>
                <a:off x="2646960" y="3497653"/>
                <a:ext cx="342000" cy="18144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5F70AB3-93EB-4921-2F4F-F7719B143CE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638320" y="3488653"/>
                  <a:ext cx="3596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6DE6060-9BBE-42EF-5A8E-D040B34B9158}"/>
                    </a:ext>
                  </a:extLst>
                </p14:cNvPr>
                <p14:cNvContentPartPr/>
                <p14:nvPr/>
              </p14:nvContentPartPr>
              <p14:xfrm>
                <a:off x="2842080" y="3460213"/>
                <a:ext cx="115200" cy="925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6DE6060-9BBE-42EF-5A8E-D040B34B915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833440" y="3451213"/>
                  <a:ext cx="1328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F7EBE71B-30DE-3474-6812-425EDB51E545}"/>
                    </a:ext>
                  </a:extLst>
                </p14:cNvPr>
                <p14:cNvContentPartPr/>
                <p14:nvPr/>
              </p14:nvContentPartPr>
              <p14:xfrm>
                <a:off x="2986800" y="3594133"/>
                <a:ext cx="63360" cy="8244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F7EBE71B-30DE-3474-6812-425EDB51E54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78160" y="3585133"/>
                  <a:ext cx="810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6FCF098-DC14-191E-ACCF-F0CBCE64498B}"/>
                    </a:ext>
                  </a:extLst>
                </p14:cNvPr>
                <p14:cNvContentPartPr/>
                <p14:nvPr/>
              </p14:nvContentPartPr>
              <p14:xfrm>
                <a:off x="3097320" y="3586933"/>
                <a:ext cx="193680" cy="111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6FCF098-DC14-191E-ACCF-F0CBCE64498B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088320" y="3578293"/>
                  <a:ext cx="211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B645C7E-8023-3FE3-D1F0-97BF01D7D4AE}"/>
                    </a:ext>
                  </a:extLst>
                </p14:cNvPr>
                <p14:cNvContentPartPr/>
                <p14:nvPr/>
              </p14:nvContentPartPr>
              <p14:xfrm>
                <a:off x="3442560" y="3611773"/>
                <a:ext cx="16560" cy="576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B645C7E-8023-3FE3-D1F0-97BF01D7D4A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433560" y="3602773"/>
                  <a:ext cx="34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030D6FF-3040-EBD9-6055-5546AD11ED50}"/>
                    </a:ext>
                  </a:extLst>
                </p14:cNvPr>
                <p14:cNvContentPartPr/>
                <p14:nvPr/>
              </p14:nvContentPartPr>
              <p14:xfrm>
                <a:off x="3496200" y="3529693"/>
                <a:ext cx="105480" cy="1576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030D6FF-3040-EBD9-6055-5546AD11ED5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87200" y="3520693"/>
                  <a:ext cx="1231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749D212-B696-F4B1-E308-8E42AE85A50D}"/>
                    </a:ext>
                  </a:extLst>
                </p14:cNvPr>
                <p14:cNvContentPartPr/>
                <p14:nvPr/>
              </p14:nvContentPartPr>
              <p14:xfrm>
                <a:off x="3730560" y="3569293"/>
                <a:ext cx="86760" cy="831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749D212-B696-F4B1-E308-8E42AE85A50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721560" y="3560293"/>
                  <a:ext cx="104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6882D26-3C64-14F5-D26E-D7C022983F81}"/>
                    </a:ext>
                  </a:extLst>
                </p14:cNvPr>
                <p14:cNvContentPartPr/>
                <p14:nvPr/>
              </p14:nvContentPartPr>
              <p14:xfrm>
                <a:off x="3836400" y="3505933"/>
                <a:ext cx="392040" cy="21348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6882D26-3C64-14F5-D26E-D7C022983F8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827400" y="3497293"/>
                  <a:ext cx="409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43330390-1D16-E422-3CFD-6C7E555294D0}"/>
                    </a:ext>
                  </a:extLst>
                </p14:cNvPr>
                <p14:cNvContentPartPr/>
                <p14:nvPr/>
              </p14:nvContentPartPr>
              <p14:xfrm>
                <a:off x="4292160" y="3659653"/>
                <a:ext cx="66240" cy="7380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43330390-1D16-E422-3CFD-6C7E555294D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83160" y="3651013"/>
                  <a:ext cx="83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39CD56F-4401-064F-92B0-1785A7FD0A36}"/>
                    </a:ext>
                  </a:extLst>
                </p14:cNvPr>
                <p14:cNvContentPartPr/>
                <p14:nvPr/>
              </p14:nvContentPartPr>
              <p14:xfrm>
                <a:off x="4410600" y="3540133"/>
                <a:ext cx="65520" cy="1828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39CD56F-4401-064F-92B0-1785A7FD0A3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401960" y="3531133"/>
                  <a:ext cx="831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C90F78FB-F4DB-189B-1AAE-20704C7AFBC2}"/>
                    </a:ext>
                  </a:extLst>
                </p14:cNvPr>
                <p14:cNvContentPartPr/>
                <p14:nvPr/>
              </p14:nvContentPartPr>
              <p14:xfrm>
                <a:off x="4527240" y="3654253"/>
                <a:ext cx="233640" cy="12780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C90F78FB-F4DB-189B-1AAE-20704C7AFBC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518240" y="3645613"/>
                  <a:ext cx="251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C54F294B-D6A7-3D3D-7C21-04F382089DC7}"/>
                    </a:ext>
                  </a:extLst>
                </p14:cNvPr>
                <p14:cNvContentPartPr/>
                <p14:nvPr/>
              </p14:nvContentPartPr>
              <p14:xfrm>
                <a:off x="4716240" y="3532933"/>
                <a:ext cx="130320" cy="2250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C54F294B-D6A7-3D3D-7C21-04F382089DC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707240" y="3524293"/>
                  <a:ext cx="1479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EC59DC13-A73A-0545-CA6E-7242188F93E3}"/>
                    </a:ext>
                  </a:extLst>
                </p14:cNvPr>
                <p14:cNvContentPartPr/>
                <p14:nvPr/>
              </p14:nvContentPartPr>
              <p14:xfrm>
                <a:off x="4904160" y="3758293"/>
                <a:ext cx="360" cy="36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EC59DC13-A73A-0545-CA6E-7242188F93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95520" y="37492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6DE3F1E-3F59-5AA2-5FDA-BBC5EE1195CD}"/>
              </a:ext>
            </a:extLst>
          </p:cNvPr>
          <p:cNvGrpSpPr/>
          <p:nvPr/>
        </p:nvGrpSpPr>
        <p:grpSpPr>
          <a:xfrm>
            <a:off x="438000" y="562933"/>
            <a:ext cx="764280" cy="236880"/>
            <a:chOff x="438000" y="562933"/>
            <a:chExt cx="764280" cy="23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538A9457-9ED1-1EE5-89DA-3A95A4563FD4}"/>
                    </a:ext>
                  </a:extLst>
                </p14:cNvPr>
                <p14:cNvContentPartPr/>
                <p14:nvPr/>
              </p14:nvContentPartPr>
              <p14:xfrm>
                <a:off x="1180320" y="634573"/>
                <a:ext cx="21960" cy="102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538A9457-9ED1-1EE5-89DA-3A95A4563FD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71680" y="625573"/>
                  <a:ext cx="39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F161F11-039D-BB3D-9EA1-6639AECCCECF}"/>
                    </a:ext>
                  </a:extLst>
                </p14:cNvPr>
                <p14:cNvContentPartPr/>
                <p14:nvPr/>
              </p14:nvContentPartPr>
              <p14:xfrm>
                <a:off x="438000" y="562933"/>
                <a:ext cx="749520" cy="23688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F161F11-039D-BB3D-9EA1-6639AECCCEC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29000" y="553933"/>
                  <a:ext cx="76716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A1F3A16C-E668-6EB9-89A4-120C0CADB03E}"/>
                  </a:ext>
                </a:extLst>
              </p14:cNvPr>
              <p14:cNvContentPartPr/>
              <p14:nvPr/>
            </p14:nvContentPartPr>
            <p14:xfrm>
              <a:off x="171960" y="882253"/>
              <a:ext cx="360" cy="36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A1F3A16C-E668-6EB9-89A4-120C0CADB03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63320" y="8732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654D587F-A149-D20E-B794-55D10E7E6DD4}"/>
                  </a:ext>
                </a:extLst>
              </p14:cNvPr>
              <p14:cNvContentPartPr/>
              <p14:nvPr/>
            </p14:nvContentPartPr>
            <p14:xfrm>
              <a:off x="273480" y="744013"/>
              <a:ext cx="96480" cy="6336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654D587F-A149-D20E-B794-55D10E7E6DD4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264480" y="735013"/>
                <a:ext cx="11412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BD41ABB-7127-6B20-C87E-74C7428796D3}"/>
              </a:ext>
            </a:extLst>
          </p:cNvPr>
          <p:cNvGrpSpPr/>
          <p:nvPr/>
        </p:nvGrpSpPr>
        <p:grpSpPr>
          <a:xfrm>
            <a:off x="-17274" y="149293"/>
            <a:ext cx="1366794" cy="429480"/>
            <a:chOff x="-17274" y="149293"/>
            <a:chExt cx="1366794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7B17AAC-F07C-4446-01CF-E5537EED5E64}"/>
                    </a:ext>
                  </a:extLst>
                </p14:cNvPr>
                <p14:cNvContentPartPr/>
                <p14:nvPr/>
              </p14:nvContentPartPr>
              <p14:xfrm>
                <a:off x="1308480" y="246133"/>
                <a:ext cx="41040" cy="23580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7B17AAC-F07C-4446-01CF-E5537EED5E6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299840" y="237133"/>
                  <a:ext cx="58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5947893-101D-2220-B029-4E96A1320BAE}"/>
                    </a:ext>
                  </a:extLst>
                </p14:cNvPr>
                <p14:cNvContentPartPr/>
                <p14:nvPr/>
              </p14:nvContentPartPr>
              <p14:xfrm>
                <a:off x="242880" y="149293"/>
                <a:ext cx="1080360" cy="4294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5947893-101D-2220-B029-4E96A1320BA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34240" y="140293"/>
                  <a:ext cx="10980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8C4461A-2DCA-59BD-9954-56C23DDC901C}"/>
                    </a:ext>
                  </a:extLst>
                </p14:cNvPr>
                <p14:cNvContentPartPr/>
                <p14:nvPr/>
              </p14:nvContentPartPr>
              <p14:xfrm>
                <a:off x="9600" y="369613"/>
                <a:ext cx="92520" cy="144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8C4461A-2DCA-59BD-9954-56C23DDC901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00" y="360613"/>
                  <a:ext cx="110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1364D85-83D7-B426-1EC5-34EF669EFD37}"/>
                    </a:ext>
                  </a:extLst>
                </p14:cNvPr>
                <p14:cNvContentPartPr/>
                <p14:nvPr/>
              </p14:nvContentPartPr>
              <p14:xfrm>
                <a:off x="44286" y="331453"/>
                <a:ext cx="19080" cy="784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1364D85-83D7-B426-1EC5-34EF669EFD3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5646" y="322453"/>
                  <a:ext cx="36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B331313-E5F4-6AF8-DBA6-A91C80A84D57}"/>
                    </a:ext>
                  </a:extLst>
                </p14:cNvPr>
                <p14:cNvContentPartPr/>
                <p14:nvPr/>
              </p14:nvContentPartPr>
              <p14:xfrm>
                <a:off x="-17274" y="264493"/>
                <a:ext cx="176760" cy="19944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B331313-E5F4-6AF8-DBA6-A91C80A84D5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-26274" y="255493"/>
                  <a:ext cx="1944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D051DBC-25A1-0B8B-E0AB-EFF57506D693}"/>
              </a:ext>
            </a:extLst>
          </p:cNvPr>
          <p:cNvGrpSpPr/>
          <p:nvPr/>
        </p:nvGrpSpPr>
        <p:grpSpPr>
          <a:xfrm>
            <a:off x="701286" y="3766573"/>
            <a:ext cx="3024720" cy="514800"/>
            <a:chOff x="701286" y="3766573"/>
            <a:chExt cx="302472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159B8D1B-FF8C-332E-B062-6712EFA01112}"/>
                    </a:ext>
                  </a:extLst>
                </p14:cNvPr>
                <p14:cNvContentPartPr/>
                <p14:nvPr/>
              </p14:nvContentPartPr>
              <p14:xfrm>
                <a:off x="701286" y="3845773"/>
                <a:ext cx="101160" cy="1119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159B8D1B-FF8C-332E-B062-6712EFA0111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92646" y="3837133"/>
                  <a:ext cx="118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C42CD345-D3FF-00DA-DC09-28FDD5D0DEE2}"/>
                    </a:ext>
                  </a:extLst>
                </p14:cNvPr>
                <p14:cNvContentPartPr/>
                <p14:nvPr/>
              </p14:nvContentPartPr>
              <p14:xfrm>
                <a:off x="854646" y="3893653"/>
                <a:ext cx="69840" cy="626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C42CD345-D3FF-00DA-DC09-28FDD5D0DEE2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45646" y="3884653"/>
                  <a:ext cx="874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E5E147F-32AA-5CAC-6FAD-40C8C9C10127}"/>
                    </a:ext>
                  </a:extLst>
                </p14:cNvPr>
                <p14:cNvContentPartPr/>
                <p14:nvPr/>
              </p14:nvContentPartPr>
              <p14:xfrm>
                <a:off x="918006" y="3881773"/>
                <a:ext cx="91080" cy="903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E5E147F-32AA-5CAC-6FAD-40C8C9C1012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09366" y="3872773"/>
                  <a:ext cx="108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E66BDC3-2C51-03A9-C10F-2643CD7705BC}"/>
                    </a:ext>
                  </a:extLst>
                </p14:cNvPr>
                <p14:cNvContentPartPr/>
                <p14:nvPr/>
              </p14:nvContentPartPr>
              <p14:xfrm>
                <a:off x="1088646" y="3916693"/>
                <a:ext cx="98280" cy="795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E66BDC3-2C51-03A9-C10F-2643CD7705BC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79646" y="3908053"/>
                  <a:ext cx="1159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D1E4480-A0DA-38D7-4B2D-9F5200253B18}"/>
                    </a:ext>
                  </a:extLst>
                </p14:cNvPr>
                <p14:cNvContentPartPr/>
                <p14:nvPr/>
              </p14:nvContentPartPr>
              <p14:xfrm>
                <a:off x="1317606" y="3846853"/>
                <a:ext cx="95400" cy="1285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D1E4480-A0DA-38D7-4B2D-9F5200253B1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308966" y="3838213"/>
                  <a:ext cx="1130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4274D11-EC3A-44D2-F251-5F86D3302FBC}"/>
                    </a:ext>
                  </a:extLst>
                </p14:cNvPr>
                <p14:cNvContentPartPr/>
                <p14:nvPr/>
              </p14:nvContentPartPr>
              <p14:xfrm>
                <a:off x="1496886" y="3905173"/>
                <a:ext cx="83880" cy="15624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4274D11-EC3A-44D2-F251-5F86D3302FB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488246" y="3896173"/>
                  <a:ext cx="101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6459B63-F1B2-8C02-61CF-DCBF6EF2AD3A}"/>
                    </a:ext>
                  </a:extLst>
                </p14:cNvPr>
                <p14:cNvContentPartPr/>
                <p14:nvPr/>
              </p14:nvContentPartPr>
              <p14:xfrm>
                <a:off x="1724766" y="3956293"/>
                <a:ext cx="146160" cy="666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6459B63-F1B2-8C02-61CF-DCBF6EF2AD3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716126" y="3947293"/>
                  <a:ext cx="1638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9C7D718-E56B-4367-ED8B-A301C1D0648D}"/>
                    </a:ext>
                  </a:extLst>
                </p14:cNvPr>
                <p14:cNvContentPartPr/>
                <p14:nvPr/>
              </p14:nvContentPartPr>
              <p14:xfrm>
                <a:off x="1969206" y="3888253"/>
                <a:ext cx="113040" cy="17424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9C7D718-E56B-4367-ED8B-A301C1D0648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960206" y="3879613"/>
                  <a:ext cx="130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AFB24DF-FCF3-7075-2D20-2C87BB3EEC61}"/>
                    </a:ext>
                  </a:extLst>
                </p14:cNvPr>
                <p14:cNvContentPartPr/>
                <p14:nvPr/>
              </p14:nvContentPartPr>
              <p14:xfrm>
                <a:off x="2260806" y="4009573"/>
                <a:ext cx="291240" cy="806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AFB24DF-FCF3-7075-2D20-2C87BB3EEC6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252166" y="4000573"/>
                  <a:ext cx="308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99C7525-802C-A589-8A0A-DE614D984B2A}"/>
                    </a:ext>
                  </a:extLst>
                </p14:cNvPr>
                <p14:cNvContentPartPr/>
                <p14:nvPr/>
              </p14:nvContentPartPr>
              <p14:xfrm>
                <a:off x="2335686" y="3766573"/>
                <a:ext cx="12960" cy="842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99C7525-802C-A589-8A0A-DE614D984B2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327046" y="3757573"/>
                  <a:ext cx="30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5A83AE9-C21C-88F9-3CAB-0356F019B8F1}"/>
                    </a:ext>
                  </a:extLst>
                </p14:cNvPr>
                <p14:cNvContentPartPr/>
                <p14:nvPr/>
              </p14:nvContentPartPr>
              <p14:xfrm>
                <a:off x="2304726" y="3872413"/>
                <a:ext cx="99360" cy="468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5A83AE9-C21C-88F9-3CAB-0356F019B8F1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295726" y="3863773"/>
                  <a:ext cx="117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BECFBFD-8243-7D98-6FCD-C2FDDDA70D83}"/>
                    </a:ext>
                  </a:extLst>
                </p14:cNvPr>
                <p14:cNvContentPartPr/>
                <p14:nvPr/>
              </p14:nvContentPartPr>
              <p14:xfrm>
                <a:off x="2323086" y="3909853"/>
                <a:ext cx="77400" cy="864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BECFBFD-8243-7D98-6FCD-C2FDDDA70D83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314446" y="3900853"/>
                  <a:ext cx="95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E9D6B28-9454-56C8-F218-78E5BC6D5593}"/>
                    </a:ext>
                  </a:extLst>
                </p14:cNvPr>
                <p14:cNvContentPartPr/>
                <p14:nvPr/>
              </p14:nvContentPartPr>
              <p14:xfrm>
                <a:off x="2221926" y="3835333"/>
                <a:ext cx="263520" cy="14148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E9D6B28-9454-56C8-F218-78E5BC6D559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213286" y="3826333"/>
                  <a:ext cx="281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04C0825-413D-31B8-A4E3-9F38E75AFB79}"/>
                    </a:ext>
                  </a:extLst>
                </p14:cNvPr>
                <p14:cNvContentPartPr/>
                <p14:nvPr/>
              </p14:nvContentPartPr>
              <p14:xfrm>
                <a:off x="2639886" y="3995173"/>
                <a:ext cx="83880" cy="8136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04C0825-413D-31B8-A4E3-9F38E75AFB7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2630886" y="3986533"/>
                  <a:ext cx="101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9AD221A-02C8-8FBF-583A-6BC5BD19FAEC}"/>
                    </a:ext>
                  </a:extLst>
                </p14:cNvPr>
                <p14:cNvContentPartPr/>
                <p14:nvPr/>
              </p14:nvContentPartPr>
              <p14:xfrm>
                <a:off x="2721966" y="4000933"/>
                <a:ext cx="254160" cy="900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9AD221A-02C8-8FBF-583A-6BC5BD19FAE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713326" y="3991933"/>
                  <a:ext cx="271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384B054-25D3-BA99-6ED8-A26FDB73B834}"/>
                    </a:ext>
                  </a:extLst>
                </p14:cNvPr>
                <p14:cNvContentPartPr/>
                <p14:nvPr/>
              </p14:nvContentPartPr>
              <p14:xfrm>
                <a:off x="2936166" y="4045573"/>
                <a:ext cx="15840" cy="784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384B054-25D3-BA99-6ED8-A26FDB73B83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927526" y="4036933"/>
                  <a:ext cx="33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BB928E2-1CD5-B394-BC20-BAA9EEB5F04C}"/>
                    </a:ext>
                  </a:extLst>
                </p14:cNvPr>
                <p14:cNvContentPartPr/>
                <p14:nvPr/>
              </p14:nvContentPartPr>
              <p14:xfrm>
                <a:off x="3129486" y="3985093"/>
                <a:ext cx="86040" cy="16776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BB928E2-1CD5-B394-BC20-BAA9EEB5F04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120846" y="3976093"/>
                  <a:ext cx="103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5537CD6-DF20-9ED0-8C2D-DAF8BC7C144D}"/>
                    </a:ext>
                  </a:extLst>
                </p14:cNvPr>
                <p14:cNvContentPartPr/>
                <p14:nvPr/>
              </p14:nvContentPartPr>
              <p14:xfrm>
                <a:off x="3306606" y="4047013"/>
                <a:ext cx="113760" cy="669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5537CD6-DF20-9ED0-8C2D-DAF8BC7C144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297606" y="4038013"/>
                  <a:ext cx="131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A8E4840-3566-9BD7-ECCF-13D1CAF05311}"/>
                    </a:ext>
                  </a:extLst>
                </p14:cNvPr>
                <p14:cNvContentPartPr/>
                <p14:nvPr/>
              </p14:nvContentPartPr>
              <p14:xfrm>
                <a:off x="3522966" y="4012813"/>
                <a:ext cx="23760" cy="1184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A8E4840-3566-9BD7-ECCF-13D1CAF05311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513966" y="4003813"/>
                  <a:ext cx="41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D177E4B-CDC4-F52B-4495-C09188DE85D0}"/>
                    </a:ext>
                  </a:extLst>
                </p14:cNvPr>
                <p14:cNvContentPartPr/>
                <p14:nvPr/>
              </p14:nvContentPartPr>
              <p14:xfrm>
                <a:off x="2591286" y="3784933"/>
                <a:ext cx="1134720" cy="49644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D177E4B-CDC4-F52B-4495-C09188DE85D0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2582646" y="3775933"/>
                  <a:ext cx="1152360" cy="51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FD8882B9-E5EC-4DEB-FFC5-2F6BB62CA395}"/>
                  </a:ext>
                </a:extLst>
              </p14:cNvPr>
              <p14:cNvContentPartPr/>
              <p14:nvPr/>
            </p14:nvContentPartPr>
            <p14:xfrm>
              <a:off x="2494806" y="3358693"/>
              <a:ext cx="360" cy="36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FD8882B9-E5EC-4DEB-FFC5-2F6BB62CA39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85806" y="335005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8" name="Group 357">
            <a:extLst>
              <a:ext uri="{FF2B5EF4-FFF2-40B4-BE49-F238E27FC236}">
                <a16:creationId xmlns:a16="http://schemas.microsoft.com/office/drawing/2014/main" id="{3C5FD0FE-F04E-96A8-2CEE-F0C876FAB6DB}"/>
              </a:ext>
            </a:extLst>
          </p:cNvPr>
          <p:cNvGrpSpPr/>
          <p:nvPr/>
        </p:nvGrpSpPr>
        <p:grpSpPr>
          <a:xfrm>
            <a:off x="1528800" y="35173"/>
            <a:ext cx="1661400" cy="1060560"/>
            <a:chOff x="1528800" y="35173"/>
            <a:chExt cx="1661400" cy="10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B978AC6-10F5-0327-7679-38EDC503E94C}"/>
                    </a:ext>
                  </a:extLst>
                </p14:cNvPr>
                <p14:cNvContentPartPr/>
                <p14:nvPr/>
              </p14:nvContentPartPr>
              <p14:xfrm>
                <a:off x="1528800" y="507493"/>
                <a:ext cx="124920" cy="15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B978AC6-10F5-0327-7679-38EDC503E94C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520160" y="498853"/>
                  <a:ext cx="142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F7F635-93E7-2EDC-47E0-49A39780A5B8}"/>
                    </a:ext>
                  </a:extLst>
                </p14:cNvPr>
                <p14:cNvContentPartPr/>
                <p14:nvPr/>
              </p14:nvContentPartPr>
              <p14:xfrm>
                <a:off x="1564440" y="476173"/>
                <a:ext cx="83160" cy="12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F7F635-93E7-2EDC-47E0-49A39780A5B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555440" y="467533"/>
                  <a:ext cx="100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29B7DD-0316-55DA-35FD-B0BDA4B44D99}"/>
                    </a:ext>
                  </a:extLst>
                </p14:cNvPr>
                <p14:cNvContentPartPr/>
                <p14:nvPr/>
              </p14:nvContentPartPr>
              <p14:xfrm>
                <a:off x="1614840" y="449893"/>
                <a:ext cx="93960" cy="117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29B7DD-0316-55DA-35FD-B0BDA4B44D9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605840" y="440893"/>
                  <a:ext cx="111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83A109-68A6-697F-3A23-72A3DDFEE758}"/>
                    </a:ext>
                  </a:extLst>
                </p14:cNvPr>
                <p14:cNvContentPartPr/>
                <p14:nvPr/>
              </p14:nvContentPartPr>
              <p14:xfrm>
                <a:off x="1842720" y="250453"/>
                <a:ext cx="122400" cy="505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83A109-68A6-697F-3A23-72A3DDFEE75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833720" y="241453"/>
                  <a:ext cx="14004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3F9F379-5F2B-E5DE-0FED-0063750867E9}"/>
                    </a:ext>
                  </a:extLst>
                </p14:cNvPr>
                <p14:cNvContentPartPr/>
                <p14:nvPr/>
              </p14:nvContentPartPr>
              <p14:xfrm>
                <a:off x="2054040" y="250813"/>
                <a:ext cx="126720" cy="91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3F9F379-5F2B-E5DE-0FED-0063750867E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2045400" y="242173"/>
                  <a:ext cx="144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750E9A-7399-2020-7CC2-87820993E34A}"/>
                    </a:ext>
                  </a:extLst>
                </p14:cNvPr>
                <p14:cNvContentPartPr/>
                <p14:nvPr/>
              </p14:nvContentPartPr>
              <p14:xfrm>
                <a:off x="2389200" y="287533"/>
                <a:ext cx="103320" cy="11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750E9A-7399-2020-7CC2-87820993E34A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380560" y="278533"/>
                  <a:ext cx="12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4F8E63-46A8-38C6-5FBA-F199D4C23027}"/>
                    </a:ext>
                  </a:extLst>
                </p14:cNvPr>
                <p14:cNvContentPartPr/>
                <p14:nvPr/>
              </p14:nvContentPartPr>
              <p14:xfrm>
                <a:off x="2058000" y="470053"/>
                <a:ext cx="91440" cy="838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4F8E63-46A8-38C6-5FBA-F199D4C2302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049000" y="461053"/>
                  <a:ext cx="1090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258690-9AF5-558B-52C8-48A1F69F3E71}"/>
                    </a:ext>
                  </a:extLst>
                </p14:cNvPr>
                <p14:cNvContentPartPr/>
                <p14:nvPr/>
              </p14:nvContentPartPr>
              <p14:xfrm>
                <a:off x="2420880" y="505333"/>
                <a:ext cx="8280" cy="87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258690-9AF5-558B-52C8-48A1F69F3E71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412240" y="496693"/>
                  <a:ext cx="25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31F0E94-40E8-9B30-6708-C3B12257A8A6}"/>
                    </a:ext>
                  </a:extLst>
                </p14:cNvPr>
                <p14:cNvContentPartPr/>
                <p14:nvPr/>
              </p14:nvContentPartPr>
              <p14:xfrm>
                <a:off x="2092200" y="670933"/>
                <a:ext cx="10440" cy="96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31F0E94-40E8-9B30-6708-C3B12257A8A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083200" y="661933"/>
                  <a:ext cx="2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95E238-5F49-20AB-1E84-0BEB933DFB53}"/>
                    </a:ext>
                  </a:extLst>
                </p14:cNvPr>
                <p14:cNvContentPartPr/>
                <p14:nvPr/>
              </p14:nvContentPartPr>
              <p14:xfrm>
                <a:off x="2416560" y="705133"/>
                <a:ext cx="6480" cy="91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95E238-5F49-20AB-1E84-0BEB933DFB5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407560" y="696493"/>
                  <a:ext cx="241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52875C-CE15-35CE-7B39-34CF3F9C50A3}"/>
                    </a:ext>
                  </a:extLst>
                </p14:cNvPr>
                <p14:cNvContentPartPr/>
                <p14:nvPr/>
              </p14:nvContentPartPr>
              <p14:xfrm>
                <a:off x="2667840" y="290773"/>
                <a:ext cx="16560" cy="448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52875C-CE15-35CE-7B39-34CF3F9C50A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2658840" y="281773"/>
                  <a:ext cx="342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EE7D6F-F1F8-B26B-101E-81C51FE406ED}"/>
                    </a:ext>
                  </a:extLst>
                </p14:cNvPr>
                <p14:cNvContentPartPr/>
                <p14:nvPr/>
              </p14:nvContentPartPr>
              <p14:xfrm>
                <a:off x="2842800" y="336853"/>
                <a:ext cx="81360" cy="6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EE7D6F-F1F8-B26B-101E-81C51FE406E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2833800" y="328213"/>
                  <a:ext cx="99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50EC1E5-5480-B9A5-5354-8EA909B78ED8}"/>
                    </a:ext>
                  </a:extLst>
                </p14:cNvPr>
                <p14:cNvContentPartPr/>
                <p14:nvPr/>
              </p14:nvContentPartPr>
              <p14:xfrm>
                <a:off x="3013440" y="301573"/>
                <a:ext cx="2160" cy="111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50EC1E5-5480-B9A5-5354-8EA909B78ED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3004800" y="292933"/>
                  <a:ext cx="198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933CF88-F8A9-70B1-7F1A-48E4EA60ED67}"/>
                    </a:ext>
                  </a:extLst>
                </p14:cNvPr>
                <p14:cNvContentPartPr/>
                <p14:nvPr/>
              </p14:nvContentPartPr>
              <p14:xfrm>
                <a:off x="2824800" y="517933"/>
                <a:ext cx="81360" cy="101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933CF88-F8A9-70B1-7F1A-48E4EA60ED67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815800" y="509293"/>
                  <a:ext cx="99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38B3A8-5CB4-FEAB-91B0-C7C9A618838F}"/>
                    </a:ext>
                  </a:extLst>
                </p14:cNvPr>
                <p14:cNvContentPartPr/>
                <p14:nvPr/>
              </p14:nvContentPartPr>
              <p14:xfrm>
                <a:off x="2885280" y="491653"/>
                <a:ext cx="105840" cy="7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38B3A8-5CB4-FEAB-91B0-C7C9A618838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876640" y="483013"/>
                  <a:ext cx="123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CA7298-ABC3-8C51-30D4-E600298A37FF}"/>
                    </a:ext>
                  </a:extLst>
                </p14:cNvPr>
                <p14:cNvContentPartPr/>
                <p14:nvPr/>
              </p14:nvContentPartPr>
              <p14:xfrm>
                <a:off x="2875200" y="731773"/>
                <a:ext cx="7920" cy="78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CA7298-ABC3-8C51-30D4-E600298A37F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866200" y="723133"/>
                  <a:ext cx="255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20DF36-0A4C-EB29-48D1-E07CF8B17F60}"/>
                    </a:ext>
                  </a:extLst>
                </p14:cNvPr>
                <p14:cNvContentPartPr/>
                <p14:nvPr/>
              </p14:nvContentPartPr>
              <p14:xfrm>
                <a:off x="3092280" y="271693"/>
                <a:ext cx="97920" cy="594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20DF36-0A4C-EB29-48D1-E07CF8B17F6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083280" y="263053"/>
                  <a:ext cx="11556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AC2655-67C6-122E-3C40-30F24FAC14BC}"/>
                    </a:ext>
                  </a:extLst>
                </p14:cNvPr>
                <p14:cNvContentPartPr/>
                <p14:nvPr/>
              </p14:nvContentPartPr>
              <p14:xfrm>
                <a:off x="2052600" y="848053"/>
                <a:ext cx="459720" cy="75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AC2655-67C6-122E-3C40-30F24FAC14BC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043600" y="839053"/>
                  <a:ext cx="4773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AB62B1E-6572-F1FA-A38F-4A6B84168F65}"/>
                    </a:ext>
                  </a:extLst>
                </p14:cNvPr>
                <p14:cNvContentPartPr/>
                <p14:nvPr/>
              </p14:nvContentPartPr>
              <p14:xfrm>
                <a:off x="2108040" y="957853"/>
                <a:ext cx="94320" cy="137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AB62B1E-6572-F1FA-A38F-4A6B84168F6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099040" y="949213"/>
                  <a:ext cx="111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4C75972-D67D-7426-2F39-AB249F3302CF}"/>
                    </a:ext>
                  </a:extLst>
                </p14:cNvPr>
                <p14:cNvContentPartPr/>
                <p14:nvPr/>
              </p14:nvContentPartPr>
              <p14:xfrm>
                <a:off x="2152680" y="1021573"/>
                <a:ext cx="5184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4C75972-D67D-7426-2F39-AB249F3302C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144040" y="1012933"/>
                  <a:ext cx="69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53D5128-F1AD-AADA-8850-6717BBD49205}"/>
                    </a:ext>
                  </a:extLst>
                </p14:cNvPr>
                <p14:cNvContentPartPr/>
                <p14:nvPr/>
              </p14:nvContentPartPr>
              <p14:xfrm>
                <a:off x="2766840" y="848413"/>
                <a:ext cx="225720" cy="59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53D5128-F1AD-AADA-8850-6717BBD4920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757840" y="839413"/>
                  <a:ext cx="243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FF9C3A-0AC6-520B-0F02-EBFFA7BF213A}"/>
                    </a:ext>
                  </a:extLst>
                </p14:cNvPr>
                <p14:cNvContentPartPr/>
                <p14:nvPr/>
              </p14:nvContentPartPr>
              <p14:xfrm>
                <a:off x="2763240" y="964333"/>
                <a:ext cx="96480" cy="114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FF9C3A-0AC6-520B-0F02-EBFFA7BF213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2754600" y="955333"/>
                  <a:ext cx="114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D8FA13-A522-6229-FAF4-BB167A523C20}"/>
                    </a:ext>
                  </a:extLst>
                </p14:cNvPr>
                <p14:cNvContentPartPr/>
                <p14:nvPr/>
              </p14:nvContentPartPr>
              <p14:xfrm>
                <a:off x="1965480" y="148213"/>
                <a:ext cx="256680" cy="230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D8FA13-A522-6229-FAF4-BB167A523C2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956480" y="139573"/>
                  <a:ext cx="274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760D234-947E-9A9E-BF23-9146BE9A5D5B}"/>
                    </a:ext>
                  </a:extLst>
                </p14:cNvPr>
                <p14:cNvContentPartPr/>
                <p14:nvPr/>
              </p14:nvContentPartPr>
              <p14:xfrm>
                <a:off x="1842720" y="70813"/>
                <a:ext cx="71280" cy="106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760D234-947E-9A9E-BF23-9146BE9A5D5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834080" y="62173"/>
                  <a:ext cx="88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58547D-D840-FF9E-FA32-A6406EEEF7D2}"/>
                    </a:ext>
                  </a:extLst>
                </p14:cNvPr>
                <p14:cNvContentPartPr/>
                <p14:nvPr/>
              </p14:nvContentPartPr>
              <p14:xfrm>
                <a:off x="1884120" y="173053"/>
                <a:ext cx="61560" cy="2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58547D-D840-FF9E-FA32-A6406EEEF7D2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875480" y="164413"/>
                  <a:ext cx="792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15787D5C-B683-4C06-66A0-F957D1DE5594}"/>
                    </a:ext>
                  </a:extLst>
                </p14:cNvPr>
                <p14:cNvContentPartPr/>
                <p14:nvPr/>
              </p14:nvContentPartPr>
              <p14:xfrm>
                <a:off x="2965686" y="747253"/>
                <a:ext cx="18720" cy="1576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15787D5C-B683-4C06-66A0-F957D1DE559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956686" y="738613"/>
                  <a:ext cx="36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8297F41-9A51-D97F-94D2-FF131D263DBD}"/>
                    </a:ext>
                  </a:extLst>
                </p14:cNvPr>
                <p14:cNvContentPartPr/>
                <p14:nvPr/>
              </p14:nvContentPartPr>
              <p14:xfrm>
                <a:off x="1902246" y="634573"/>
                <a:ext cx="1175400" cy="3006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8297F41-9A51-D97F-94D2-FF131D263DBD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893606" y="625573"/>
                  <a:ext cx="1193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57034B2-B7E6-7BAB-6AA2-220A33033C4D}"/>
                    </a:ext>
                  </a:extLst>
                </p14:cNvPr>
                <p14:cNvContentPartPr/>
                <p14:nvPr/>
              </p14:nvContentPartPr>
              <p14:xfrm>
                <a:off x="2973966" y="727453"/>
                <a:ext cx="19080" cy="16020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57034B2-B7E6-7BAB-6AA2-220A33033C4D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964966" y="718453"/>
                  <a:ext cx="36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306449D-EF28-B6B8-61E6-3638F60A20AE}"/>
                    </a:ext>
                  </a:extLst>
                </p14:cNvPr>
                <p14:cNvContentPartPr/>
                <p14:nvPr/>
              </p14:nvContentPartPr>
              <p14:xfrm>
                <a:off x="1933206" y="623773"/>
                <a:ext cx="1090800" cy="31608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306449D-EF28-B6B8-61E6-3638F60A20AE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924206" y="615133"/>
                  <a:ext cx="1108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19123FE-4C77-F811-E8BA-BF5852618A43}"/>
                    </a:ext>
                  </a:extLst>
                </p14:cNvPr>
                <p14:cNvContentPartPr/>
                <p14:nvPr/>
              </p14:nvContentPartPr>
              <p14:xfrm>
                <a:off x="1870926" y="35173"/>
                <a:ext cx="729000" cy="97416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19123FE-4C77-F811-E8BA-BF5852618A43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862286" y="26173"/>
                  <a:ext cx="746640" cy="9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9D34E3D9-4D89-77FD-A113-EA644E3987D1}"/>
              </a:ext>
            </a:extLst>
          </p:cNvPr>
          <p:cNvGrpSpPr/>
          <p:nvPr/>
        </p:nvGrpSpPr>
        <p:grpSpPr>
          <a:xfrm>
            <a:off x="1155480" y="2549773"/>
            <a:ext cx="877086" cy="750960"/>
            <a:chOff x="1155480" y="2549773"/>
            <a:chExt cx="877086" cy="75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0426848-FA87-9193-3DC5-99D604D1FC76}"/>
                    </a:ext>
                  </a:extLst>
                </p14:cNvPr>
                <p14:cNvContentPartPr/>
                <p14:nvPr/>
              </p14:nvContentPartPr>
              <p14:xfrm>
                <a:off x="1255560" y="2556973"/>
                <a:ext cx="3960" cy="14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0426848-FA87-9193-3DC5-99D604D1FC7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6920" y="2548333"/>
                  <a:ext cx="21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A4B64C9-40C8-0D8C-B3F3-CE326334A1E6}"/>
                    </a:ext>
                  </a:extLst>
                </p14:cNvPr>
                <p14:cNvContentPartPr/>
                <p14:nvPr/>
              </p14:nvContentPartPr>
              <p14:xfrm>
                <a:off x="1259160" y="2558053"/>
                <a:ext cx="360" cy="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A4B64C9-40C8-0D8C-B3F3-CE326334A1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50520" y="25494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593A3C4-1D97-3D88-9EAE-8FA2E80CBECA}"/>
                    </a:ext>
                  </a:extLst>
                </p14:cNvPr>
                <p14:cNvContentPartPr/>
                <p14:nvPr/>
              </p14:nvContentPartPr>
              <p14:xfrm>
                <a:off x="1259160" y="2549773"/>
                <a:ext cx="7200" cy="86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593A3C4-1D97-3D88-9EAE-8FA2E80CBEC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250520" y="2540773"/>
                  <a:ext cx="24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D0FE6A2-0BE0-A11C-3E84-60AD7C518447}"/>
                    </a:ext>
                  </a:extLst>
                </p14:cNvPr>
                <p14:cNvContentPartPr/>
                <p14:nvPr/>
              </p14:nvContentPartPr>
              <p14:xfrm>
                <a:off x="1155480" y="2591173"/>
                <a:ext cx="185400" cy="594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D0FE6A2-0BE0-A11C-3E84-60AD7C51844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46480" y="2582533"/>
                  <a:ext cx="20304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61BC195-DECF-1C94-82DA-48278EB11471}"/>
                    </a:ext>
                  </a:extLst>
                </p14:cNvPr>
                <p14:cNvContentPartPr/>
                <p14:nvPr/>
              </p14:nvContentPartPr>
              <p14:xfrm>
                <a:off x="1511880" y="2639053"/>
                <a:ext cx="21240" cy="1368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61BC195-DECF-1C94-82DA-48278EB1147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503240" y="2630053"/>
                  <a:ext cx="38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D2662DF-D4B7-4B71-8D35-1B44B766365A}"/>
                    </a:ext>
                  </a:extLst>
                </p14:cNvPr>
                <p14:cNvContentPartPr/>
                <p14:nvPr/>
              </p14:nvContentPartPr>
              <p14:xfrm>
                <a:off x="1911480" y="2716813"/>
                <a:ext cx="81360" cy="81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D2662DF-D4B7-4B71-8D35-1B44B766365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902480" y="2707813"/>
                  <a:ext cx="99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4C19BE1-E904-3181-4CE2-A18161C61755}"/>
                    </a:ext>
                  </a:extLst>
                </p14:cNvPr>
                <p14:cNvContentPartPr/>
                <p14:nvPr/>
              </p14:nvContentPartPr>
              <p14:xfrm>
                <a:off x="1496040" y="2918413"/>
                <a:ext cx="50760" cy="561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4C19BE1-E904-3181-4CE2-A18161C61755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487400" y="2909773"/>
                  <a:ext cx="68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EA28566-2BF3-AA6F-055F-9E77DF0FC115}"/>
                    </a:ext>
                  </a:extLst>
                </p14:cNvPr>
                <p14:cNvContentPartPr/>
                <p14:nvPr/>
              </p14:nvContentPartPr>
              <p14:xfrm>
                <a:off x="1883400" y="2912293"/>
                <a:ext cx="74520" cy="12492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EA28566-2BF3-AA6F-055F-9E77DF0FC11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874400" y="2903293"/>
                  <a:ext cx="92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97F69BE-0203-692D-DA6D-DBBD55BF910B}"/>
                    </a:ext>
                  </a:extLst>
                </p14:cNvPr>
                <p14:cNvContentPartPr/>
                <p14:nvPr/>
              </p14:nvContentPartPr>
              <p14:xfrm>
                <a:off x="1929480" y="3023893"/>
                <a:ext cx="70920" cy="57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97F69BE-0203-692D-DA6D-DBBD55BF910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920480" y="3015253"/>
                  <a:ext cx="88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1E724D6-FC75-4EFB-5830-4B89E171A429}"/>
                    </a:ext>
                  </a:extLst>
                </p14:cNvPr>
                <p14:cNvContentPartPr/>
                <p14:nvPr/>
              </p14:nvContentPartPr>
              <p14:xfrm>
                <a:off x="1462560" y="3144133"/>
                <a:ext cx="75240" cy="489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1E724D6-FC75-4EFB-5830-4B89E171A429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453920" y="3135493"/>
                  <a:ext cx="92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599042A-9DF0-78F9-D33F-F9AB6715ED23}"/>
                    </a:ext>
                  </a:extLst>
                </p14:cNvPr>
                <p14:cNvContentPartPr/>
                <p14:nvPr/>
              </p14:nvContentPartPr>
              <p14:xfrm>
                <a:off x="1871160" y="3162133"/>
                <a:ext cx="72000" cy="684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599042A-9DF0-78F9-D33F-F9AB6715ED2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862160" y="3153493"/>
                  <a:ext cx="89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1E75E7E-756F-2521-CA52-B443A923F515}"/>
                    </a:ext>
                  </a:extLst>
                </p14:cNvPr>
                <p14:cNvContentPartPr/>
                <p14:nvPr/>
              </p14:nvContentPartPr>
              <p14:xfrm>
                <a:off x="1489326" y="3239173"/>
                <a:ext cx="360" cy="36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1E75E7E-756F-2521-CA52-B443A923F51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480686" y="32301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94AA5FB-6DF0-8549-BA1B-7F590A8C8F43}"/>
                    </a:ext>
                  </a:extLst>
                </p14:cNvPr>
                <p14:cNvContentPartPr/>
                <p14:nvPr/>
              </p14:nvContentPartPr>
              <p14:xfrm>
                <a:off x="1958766" y="3300373"/>
                <a:ext cx="360" cy="3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94AA5FB-6DF0-8549-BA1B-7F590A8C8F4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949766" y="32913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A9FA07F5-0EF0-3A28-EEE1-EA3E17F9384E}"/>
                    </a:ext>
                  </a:extLst>
                </p14:cNvPr>
                <p14:cNvContentPartPr/>
                <p14:nvPr/>
              </p14:nvContentPartPr>
              <p14:xfrm>
                <a:off x="1364406" y="2586493"/>
                <a:ext cx="271800" cy="26676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A9FA07F5-0EF0-3A28-EEE1-EA3E17F9384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355406" y="2577493"/>
                  <a:ext cx="289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BA0DA39-69E3-5A82-E360-A372D658AE76}"/>
                    </a:ext>
                  </a:extLst>
                </p14:cNvPr>
                <p14:cNvContentPartPr/>
                <p14:nvPr/>
              </p14:nvContentPartPr>
              <p14:xfrm>
                <a:off x="1792446" y="2840293"/>
                <a:ext cx="240120" cy="27936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BA0DA39-69E3-5A82-E360-A372D658AE7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783806" y="2831293"/>
                  <a:ext cx="257760" cy="29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4685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DF1F-C7EC-4151-9FA4-1E67A53D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F5C80-CFD3-46FC-B2D2-70532C331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079921" cy="345362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Reducing the augmented coefficient matrix of the system,</a:t>
                </a:r>
              </a:p>
              <a:p>
                <a:pPr marL="0" indent="0">
                  <a:buNone/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↔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rgbClr val="0066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altLang="en-US" sz="1200" dirty="0"/>
                  <a:t>We have</a:t>
                </a:r>
                <a:r>
                  <a:rPr lang="en-US" alt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=4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=−3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F5C80-CFD3-46FC-B2D2-70532C331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079921" cy="3453628"/>
              </a:xfrm>
              <a:blipFill>
                <a:blip r:embed="rId2"/>
                <a:stretch>
                  <a:fillRect l="-5279" t="-16226" b="-28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66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75" dirty="0"/>
              <a:t>Dot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CFE5F4F-A0C1-425C-BF24-9BB684E3CA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094676"/>
                <a:ext cx="7886700" cy="78189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sz="12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/>
                  <a:t>The dot product or inner product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is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.</a:t>
                </a:r>
              </a:p>
              <a:p>
                <a:pPr marL="0" indent="0" algn="just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IN" sz="1200" b="1" i="1" dirty="0">
                  <a:solidFill>
                    <a:srgbClr val="207BB8"/>
                  </a:solidFill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CFE5F4F-A0C1-425C-BF24-9BB684E3C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94676"/>
                <a:ext cx="7886700" cy="7818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C3458BBA-8683-4736-84C5-8548A2407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84250"/>
                <a:ext cx="7886700" cy="2497985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b="1" dirty="0"/>
                  <a:t>Example: </a:t>
                </a:r>
                <a:r>
                  <a:rPr lang="en-US" sz="1200" dirty="0"/>
                  <a:t>The vectors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(4,2)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have a </a:t>
                </a:r>
                <a:r>
                  <a:rPr lang="en-US" sz="1200" dirty="0">
                    <a:solidFill>
                      <a:srgbClr val="0000FF"/>
                    </a:solidFill>
                  </a:rPr>
                  <a:t>zero</a:t>
                </a:r>
                <a:r>
                  <a:rPr lang="en-US" sz="1200" dirty="0"/>
                  <a:t> dot product. 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b="1" dirty="0">
                  <a:solidFill>
                    <a:srgbClr val="006600"/>
                  </a:solidFill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0000FF"/>
                    </a:solidFill>
                  </a:rPr>
                  <a:t>Remark:</a:t>
                </a:r>
                <a:r>
                  <a:rPr lang="en-US" sz="1200" dirty="0"/>
                  <a:t> Zero is a special case. It means that the two vectors are </a:t>
                </a:r>
                <a:r>
                  <a:rPr lang="en-US" sz="1200" dirty="0">
                    <a:solidFill>
                      <a:srgbClr val="0000FF"/>
                    </a:solidFill>
                  </a:rPr>
                  <a:t>perpendicular</a:t>
                </a:r>
                <a:r>
                  <a:rPr lang="en-US" sz="1200" dirty="0"/>
                  <a:t>.</a:t>
                </a: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b="1" dirty="0"/>
                  <a:t>Example: </a:t>
                </a:r>
                <a:r>
                  <a:rPr lang="en-US" sz="1200" dirty="0"/>
                  <a:t>We have three products to buy. The prices are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the quantities are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 Then, our total cost is: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200" b="0" i="0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C3458BBA-8683-4736-84C5-8548A2407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84250"/>
                <a:ext cx="7886700" cy="2497985"/>
              </a:xfrm>
              <a:blipFill>
                <a:blip r:embed="rId3"/>
                <a:stretch>
                  <a:fillRect r="-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949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F7C9-5CF8-440F-A119-D1BDE336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FDF78-5FDE-44FF-9B54-B4B7DF45A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Parametric Form of a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B0C0B-D79F-429A-AA94-BA91CFBE0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70" y="1362074"/>
            <a:ext cx="7886700" cy="347684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2"/>
                </a:solidFill>
              </a:rPr>
              <a:t>Using matrix reduction, solve</a:t>
            </a:r>
          </a:p>
          <a:p>
            <a:pPr marL="0" indent="0">
              <a:buNone/>
            </a:pPr>
            <a:endParaRPr lang="en-US" altLang="en-US" sz="1400" dirty="0">
              <a:solidFill>
                <a:schemeClr val="tx1"/>
              </a:solidFill>
            </a:endParaRP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endParaRPr lang="en-US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en-US" sz="1200" dirty="0"/>
          </a:p>
          <a:p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B3C78-6BFB-46B1-ACA4-C47F2ACC2502}"/>
                  </a:ext>
                </a:extLst>
              </p:cNvPr>
              <p:cNvSpPr txBox="1"/>
              <p:nvPr/>
            </p:nvSpPr>
            <p:spPr>
              <a:xfrm>
                <a:off x="3741019" y="1352037"/>
                <a:ext cx="2307594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B3C78-6BFB-46B1-ACA4-C47F2ACC2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019" y="1352037"/>
                <a:ext cx="2307594" cy="6819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4EBA547-1C6A-4B47-573D-A54AA0BA1E26}"/>
              </a:ext>
            </a:extLst>
          </p:cNvPr>
          <p:cNvGrpSpPr/>
          <p:nvPr/>
        </p:nvGrpSpPr>
        <p:grpSpPr>
          <a:xfrm>
            <a:off x="2446705" y="2196433"/>
            <a:ext cx="426960" cy="825840"/>
            <a:chOff x="6386766" y="3666493"/>
            <a:chExt cx="426960" cy="82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172DD45-FD31-0696-57CC-C933BE9DA9FF}"/>
                    </a:ext>
                  </a:extLst>
                </p14:cNvPr>
                <p14:cNvContentPartPr/>
                <p14:nvPr/>
              </p14:nvContentPartPr>
              <p14:xfrm>
                <a:off x="6509526" y="4081573"/>
                <a:ext cx="66600" cy="42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172DD45-FD31-0696-57CC-C933BE9DA9F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0526" y="4072933"/>
                  <a:ext cx="84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98552F-61EA-540E-78E8-C09C2E58D54F}"/>
                    </a:ext>
                  </a:extLst>
                </p14:cNvPr>
                <p14:cNvContentPartPr/>
                <p14:nvPr/>
              </p14:nvContentPartPr>
              <p14:xfrm>
                <a:off x="6664326" y="3666493"/>
                <a:ext cx="149400" cy="790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98552F-61EA-540E-78E8-C09C2E58D5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55326" y="3657853"/>
                  <a:ext cx="16704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5BC1A5B-6AD7-697C-BD1F-D91627276C7E}"/>
                    </a:ext>
                  </a:extLst>
                </p14:cNvPr>
                <p14:cNvContentPartPr/>
                <p14:nvPr/>
              </p14:nvContentPartPr>
              <p14:xfrm>
                <a:off x="6557046" y="4340413"/>
                <a:ext cx="18720" cy="144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5BC1A5B-6AD7-697C-BD1F-D91627276C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8046" y="4331413"/>
                  <a:ext cx="3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0A317B-6FA5-706E-3E6E-CABC461218D5}"/>
                    </a:ext>
                  </a:extLst>
                </p14:cNvPr>
                <p14:cNvContentPartPr/>
                <p14:nvPr/>
              </p14:nvContentPartPr>
              <p14:xfrm>
                <a:off x="6386766" y="3766213"/>
                <a:ext cx="33480" cy="726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0A317B-6FA5-706E-3E6E-CABC461218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77766" y="3757213"/>
                  <a:ext cx="51120" cy="74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0E3D8F-5056-8C02-4D5D-25C1E11A3AF0}"/>
              </a:ext>
            </a:extLst>
          </p:cNvPr>
          <p:cNvGrpSpPr/>
          <p:nvPr/>
        </p:nvGrpSpPr>
        <p:grpSpPr>
          <a:xfrm>
            <a:off x="571825" y="2132353"/>
            <a:ext cx="1685160" cy="958320"/>
            <a:chOff x="4511886" y="3602413"/>
            <a:chExt cx="1685160" cy="95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842399-8E03-69CF-099F-8E51FF492E93}"/>
                    </a:ext>
                  </a:extLst>
                </p14:cNvPr>
                <p14:cNvContentPartPr/>
                <p14:nvPr/>
              </p14:nvContentPartPr>
              <p14:xfrm>
                <a:off x="4511886" y="3602413"/>
                <a:ext cx="131040" cy="753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842399-8E03-69CF-099F-8E51FF492E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02886" y="3593773"/>
                  <a:ext cx="14868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B58CC0-9E18-B44D-EFFB-B9EF50DE09E6}"/>
                    </a:ext>
                  </a:extLst>
                </p14:cNvPr>
                <p14:cNvContentPartPr/>
                <p14:nvPr/>
              </p14:nvContentPartPr>
              <p14:xfrm>
                <a:off x="4752366" y="3634093"/>
                <a:ext cx="28080" cy="119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B58CC0-9E18-B44D-EFFB-B9EF50DE09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3726" y="3625453"/>
                  <a:ext cx="45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63D9378-8574-56B5-A0B7-FFB3FA3BBF6D}"/>
                    </a:ext>
                  </a:extLst>
                </p14:cNvPr>
                <p14:cNvContentPartPr/>
                <p14:nvPr/>
              </p14:nvContentPartPr>
              <p14:xfrm>
                <a:off x="5189046" y="3727333"/>
                <a:ext cx="63000" cy="55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63D9378-8574-56B5-A0B7-FFB3FA3BBF6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80406" y="3718333"/>
                  <a:ext cx="80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9C498A-5549-A6D0-16F4-806DF66D5BC6}"/>
                    </a:ext>
                  </a:extLst>
                </p14:cNvPr>
                <p14:cNvContentPartPr/>
                <p14:nvPr/>
              </p14:nvContentPartPr>
              <p14:xfrm>
                <a:off x="5549046" y="3743893"/>
                <a:ext cx="87840" cy="57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9C498A-5549-A6D0-16F4-806DF66D5B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40046" y="3735253"/>
                  <a:ext cx="105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C99640-09AF-9A0D-C69F-6F5AA4FDCC06}"/>
                    </a:ext>
                  </a:extLst>
                </p14:cNvPr>
                <p14:cNvContentPartPr/>
                <p14:nvPr/>
              </p14:nvContentPartPr>
              <p14:xfrm>
                <a:off x="5951526" y="3637693"/>
                <a:ext cx="64080" cy="103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C99640-09AF-9A0D-C69F-6F5AA4FDCC0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42526" y="3628693"/>
                  <a:ext cx="8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2E9E5E-EDDA-17EE-F9C7-7B038204108E}"/>
                    </a:ext>
                  </a:extLst>
                </p14:cNvPr>
                <p14:cNvContentPartPr/>
                <p14:nvPr/>
              </p14:nvContentPartPr>
              <p14:xfrm>
                <a:off x="6003366" y="3619333"/>
                <a:ext cx="58320" cy="11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2E9E5E-EDDA-17EE-F9C7-7B038204108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94726" y="3610333"/>
                  <a:ext cx="75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3BBA35-423C-C25F-A01D-0A173CCCB90B}"/>
                    </a:ext>
                  </a:extLst>
                </p14:cNvPr>
                <p14:cNvContentPartPr/>
                <p14:nvPr/>
              </p14:nvContentPartPr>
              <p14:xfrm>
                <a:off x="6007686" y="3720493"/>
                <a:ext cx="133920" cy="104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3BBA35-423C-C25F-A01D-0A173CCCB9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98686" y="3711493"/>
                  <a:ext cx="151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AE438F-1296-9BE4-5C6B-921E779427C1}"/>
                    </a:ext>
                  </a:extLst>
                </p14:cNvPr>
                <p14:cNvContentPartPr/>
                <p14:nvPr/>
              </p14:nvContentPartPr>
              <p14:xfrm>
                <a:off x="6071046" y="3839293"/>
                <a:ext cx="119880" cy="1051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AE438F-1296-9BE4-5C6B-921E779427C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62406" y="3830653"/>
                  <a:ext cx="137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915D87E-6044-74B3-41D2-49D1FF42D84E}"/>
                    </a:ext>
                  </a:extLst>
                </p14:cNvPr>
                <p14:cNvContentPartPr/>
                <p14:nvPr/>
              </p14:nvContentPartPr>
              <p14:xfrm>
                <a:off x="4813566" y="4027573"/>
                <a:ext cx="59760" cy="61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915D87E-6044-74B3-41D2-49D1FF42D8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04926" y="4018933"/>
                  <a:ext cx="77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8994B0B-A542-1ADC-16FC-9F03D2590918}"/>
                    </a:ext>
                  </a:extLst>
                </p14:cNvPr>
                <p14:cNvContentPartPr/>
                <p14:nvPr/>
              </p14:nvContentPartPr>
              <p14:xfrm>
                <a:off x="5186526" y="3945133"/>
                <a:ext cx="10080" cy="119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8994B0B-A542-1ADC-16FC-9F03D259091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77526" y="3936493"/>
                  <a:ext cx="27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13C2130-C033-CFAC-73BB-00D0AF90CA73}"/>
                    </a:ext>
                  </a:extLst>
                </p14:cNvPr>
                <p14:cNvContentPartPr/>
                <p14:nvPr/>
              </p14:nvContentPartPr>
              <p14:xfrm>
                <a:off x="5556246" y="4024693"/>
                <a:ext cx="72720" cy="72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13C2130-C033-CFAC-73BB-00D0AF90CA7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47606" y="4016053"/>
                  <a:ext cx="90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8E4EC8-0652-335B-3AC5-0F63B4C129D8}"/>
                    </a:ext>
                  </a:extLst>
                </p14:cNvPr>
                <p14:cNvContentPartPr/>
                <p14:nvPr/>
              </p14:nvContentPartPr>
              <p14:xfrm>
                <a:off x="6003006" y="4054573"/>
                <a:ext cx="94680" cy="6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8E4EC8-0652-335B-3AC5-0F63B4C129D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994366" y="4045933"/>
                  <a:ext cx="112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1A37C56-91B1-67DA-6803-2DECB6FA9A30}"/>
                    </a:ext>
                  </a:extLst>
                </p14:cNvPr>
                <p14:cNvContentPartPr/>
                <p14:nvPr/>
              </p14:nvContentPartPr>
              <p14:xfrm>
                <a:off x="4832646" y="4288213"/>
                <a:ext cx="70200" cy="65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1A37C56-91B1-67DA-6803-2DECB6FA9A3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23646" y="4279213"/>
                  <a:ext cx="87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7DA0C4-DFBE-66AB-DE95-497E5006DF30}"/>
                    </a:ext>
                  </a:extLst>
                </p14:cNvPr>
                <p14:cNvContentPartPr/>
                <p14:nvPr/>
              </p14:nvContentPartPr>
              <p14:xfrm>
                <a:off x="5233326" y="4319893"/>
                <a:ext cx="60840" cy="64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7DA0C4-DFBE-66AB-DE95-497E5006DF3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24686" y="4310893"/>
                  <a:ext cx="78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DC3983-BFF3-F38A-F746-08E4F31712C5}"/>
                    </a:ext>
                  </a:extLst>
                </p14:cNvPr>
                <p14:cNvContentPartPr/>
                <p14:nvPr/>
              </p14:nvContentPartPr>
              <p14:xfrm>
                <a:off x="5657766" y="4280653"/>
                <a:ext cx="8280" cy="148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DC3983-BFF3-F38A-F746-08E4F31712C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48766" y="4271653"/>
                  <a:ext cx="25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6B6ACB2-DCEA-EB04-C68D-7C63F24B87F6}"/>
                    </a:ext>
                  </a:extLst>
                </p14:cNvPr>
                <p14:cNvContentPartPr/>
                <p14:nvPr/>
              </p14:nvContentPartPr>
              <p14:xfrm>
                <a:off x="6065646" y="4242853"/>
                <a:ext cx="17640" cy="10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6B6ACB2-DCEA-EB04-C68D-7C63F24B87F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56646" y="4234213"/>
                  <a:ext cx="3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1EF7F89-2A8F-8F97-687C-8E174973BF99}"/>
                    </a:ext>
                  </a:extLst>
                </p14:cNvPr>
                <p14:cNvContentPartPr/>
                <p14:nvPr/>
              </p14:nvContentPartPr>
              <p14:xfrm>
                <a:off x="6010206" y="4368853"/>
                <a:ext cx="133560" cy="17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1EF7F89-2A8F-8F97-687C-8E174973BF9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01206" y="4359853"/>
                  <a:ext cx="15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39A4DA1-0961-6348-F5C3-5DA0971C626E}"/>
                    </a:ext>
                  </a:extLst>
                </p14:cNvPr>
                <p14:cNvContentPartPr/>
                <p14:nvPr/>
              </p14:nvContentPartPr>
              <p14:xfrm>
                <a:off x="6075366" y="4441933"/>
                <a:ext cx="121680" cy="118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39A4DA1-0961-6348-F5C3-5DA0971C626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066726" y="4433293"/>
                  <a:ext cx="13932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0ECDDD0-3A46-741D-DAAB-17EF14A73886}"/>
                  </a:ext>
                </a:extLst>
              </p14:cNvPr>
              <p14:cNvContentPartPr/>
              <p14:nvPr/>
            </p14:nvContentPartPr>
            <p14:xfrm>
              <a:off x="2195065" y="3227113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0ECDDD0-3A46-741D-DAAB-17EF14A7388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186425" y="32181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15B8D94-3530-9618-16E3-199A9DF5A39F}"/>
                  </a:ext>
                </a:extLst>
              </p14:cNvPr>
              <p14:cNvContentPartPr/>
              <p14:nvPr/>
            </p14:nvContentPartPr>
            <p14:xfrm>
              <a:off x="2541480" y="2262133"/>
              <a:ext cx="111600" cy="1771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15B8D94-3530-9618-16E3-199A9DF5A39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532840" y="2253493"/>
                <a:ext cx="129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75C26C2-E6C4-0E67-3E9F-C096E269CB66}"/>
                  </a:ext>
                </a:extLst>
              </p14:cNvPr>
              <p14:cNvContentPartPr/>
              <p14:nvPr/>
            </p14:nvContentPartPr>
            <p14:xfrm>
              <a:off x="3053760" y="2645533"/>
              <a:ext cx="140760" cy="115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75C26C2-E6C4-0E67-3E9F-C096E269CB6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44760" y="2636893"/>
                <a:ext cx="1584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990B015-CEBF-B415-C709-858E060AC4BF}"/>
                  </a:ext>
                </a:extLst>
              </p14:cNvPr>
              <p14:cNvContentPartPr/>
              <p14:nvPr/>
            </p14:nvContentPartPr>
            <p14:xfrm>
              <a:off x="3088320" y="2613133"/>
              <a:ext cx="128880" cy="9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990B015-CEBF-B415-C709-858E060AC4B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079680" y="2604133"/>
                <a:ext cx="146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A5DAF95-F863-E7F1-B058-750D18DC0224}"/>
                  </a:ext>
                </a:extLst>
              </p14:cNvPr>
              <p14:cNvContentPartPr/>
              <p14:nvPr/>
            </p14:nvContentPartPr>
            <p14:xfrm>
              <a:off x="3154200" y="2564173"/>
              <a:ext cx="135360" cy="146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A5DAF95-F863-E7F1-B058-750D18DC022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145200" y="2555173"/>
                <a:ext cx="1530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B138ABB-29C6-CF94-3840-4331DC896144}"/>
                  </a:ext>
                </a:extLst>
              </p14:cNvPr>
              <p14:cNvContentPartPr/>
              <p14:nvPr/>
            </p14:nvContentPartPr>
            <p14:xfrm>
              <a:off x="3516360" y="3045493"/>
              <a:ext cx="89280" cy="95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B138ABB-29C6-CF94-3840-4331DC89614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07720" y="3036853"/>
                <a:ext cx="1069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33DA7C4-7989-584A-1345-ECB37194018F}"/>
                  </a:ext>
                </a:extLst>
              </p14:cNvPr>
              <p14:cNvContentPartPr/>
              <p14:nvPr/>
            </p14:nvContentPartPr>
            <p14:xfrm>
              <a:off x="3617520" y="3039373"/>
              <a:ext cx="67320" cy="1137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33DA7C4-7989-584A-1345-ECB37194018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08520" y="3030733"/>
                <a:ext cx="849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78195D5-F87C-A2EC-D15F-822732E8781A}"/>
                  </a:ext>
                </a:extLst>
              </p14:cNvPr>
              <p14:cNvContentPartPr/>
              <p14:nvPr/>
            </p14:nvContentPartPr>
            <p14:xfrm>
              <a:off x="3744240" y="3110293"/>
              <a:ext cx="116280" cy="1234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78195D5-F87C-A2EC-D15F-822732E8781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735600" y="3101293"/>
                <a:ext cx="1339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2FAB809-3835-9C97-2614-5D35B5BE71AE}"/>
                  </a:ext>
                </a:extLst>
              </p14:cNvPr>
              <p14:cNvContentPartPr/>
              <p14:nvPr/>
            </p14:nvContentPartPr>
            <p14:xfrm>
              <a:off x="4000560" y="3150253"/>
              <a:ext cx="83880" cy="85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2FAB809-3835-9C97-2614-5D35B5BE71A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991920" y="3141613"/>
                <a:ext cx="10152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A852779-A4E3-AF54-C416-59D7165E0335}"/>
                  </a:ext>
                </a:extLst>
              </p14:cNvPr>
              <p14:cNvContentPartPr/>
              <p14:nvPr/>
            </p14:nvContentPartPr>
            <p14:xfrm>
              <a:off x="3286680" y="2307133"/>
              <a:ext cx="158760" cy="7956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A852779-A4E3-AF54-C416-59D7165E033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78040" y="2298133"/>
                <a:ext cx="176400" cy="81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30A32BC-43E6-3B44-D7F8-3D02C3A37877}"/>
              </a:ext>
            </a:extLst>
          </p:cNvPr>
          <p:cNvGrpSpPr/>
          <p:nvPr/>
        </p:nvGrpSpPr>
        <p:grpSpPr>
          <a:xfrm>
            <a:off x="686400" y="522613"/>
            <a:ext cx="3344400" cy="2649240"/>
            <a:chOff x="686400" y="522613"/>
            <a:chExt cx="3344400" cy="264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EA6725E-7E9F-6F9E-6B79-11945121D6C4}"/>
                    </a:ext>
                  </a:extLst>
                </p14:cNvPr>
                <p14:cNvContentPartPr/>
                <p14:nvPr/>
              </p14:nvContentPartPr>
              <p14:xfrm>
                <a:off x="711240" y="2130013"/>
                <a:ext cx="158040" cy="196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EA6725E-7E9F-6F9E-6B79-11945121D6C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02240" y="2121373"/>
                  <a:ext cx="175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4F02ED-36B2-000A-08BD-0046A0D291DC}"/>
                    </a:ext>
                  </a:extLst>
                </p14:cNvPr>
                <p14:cNvContentPartPr/>
                <p14:nvPr/>
              </p14:nvContentPartPr>
              <p14:xfrm>
                <a:off x="1084920" y="2400013"/>
                <a:ext cx="262800" cy="246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4F02ED-36B2-000A-08BD-0046A0D291D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75920" y="2391013"/>
                  <a:ext cx="2804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25A1979-9211-274E-236E-40B40660E932}"/>
                    </a:ext>
                  </a:extLst>
                </p14:cNvPr>
                <p14:cNvContentPartPr/>
                <p14:nvPr/>
              </p14:nvContentPartPr>
              <p14:xfrm>
                <a:off x="1589280" y="2732293"/>
                <a:ext cx="224280" cy="239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25A1979-9211-274E-236E-40B40660E93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80280" y="2723293"/>
                  <a:ext cx="241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FC9F6E-1486-FE0F-88AA-F52821811019}"/>
                    </a:ext>
                  </a:extLst>
                </p14:cNvPr>
                <p14:cNvContentPartPr/>
                <p14:nvPr/>
              </p14:nvContentPartPr>
              <p14:xfrm>
                <a:off x="1173840" y="1997533"/>
                <a:ext cx="50040" cy="70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FC9F6E-1486-FE0F-88AA-F5282181101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64840" y="1988893"/>
                  <a:ext cx="67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F5EBB8-3C68-CDDB-7277-7B9CC907E437}"/>
                    </a:ext>
                  </a:extLst>
                </p14:cNvPr>
                <p14:cNvContentPartPr/>
                <p14:nvPr/>
              </p14:nvContentPartPr>
              <p14:xfrm>
                <a:off x="1219920" y="2014813"/>
                <a:ext cx="189000" cy="138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F5EBB8-3C68-CDDB-7277-7B9CC907E43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210920" y="2006173"/>
                  <a:ext cx="206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37EFA2-BD22-66ED-5FB7-96F04E62F4E3}"/>
                    </a:ext>
                  </a:extLst>
                </p14:cNvPr>
                <p14:cNvContentPartPr/>
                <p14:nvPr/>
              </p14:nvContentPartPr>
              <p14:xfrm>
                <a:off x="1513320" y="2000053"/>
                <a:ext cx="63360" cy="856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37EFA2-BD22-66ED-5FB7-96F04E62F4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04680" y="1991053"/>
                  <a:ext cx="81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BA2181-89F2-2824-139C-62B39E08CD5F}"/>
                    </a:ext>
                  </a:extLst>
                </p14:cNvPr>
                <p14:cNvContentPartPr/>
                <p14:nvPr/>
              </p14:nvContentPartPr>
              <p14:xfrm>
                <a:off x="1576320" y="2027053"/>
                <a:ext cx="46440" cy="66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BA2181-89F2-2824-139C-62B39E08CD5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567680" y="2018053"/>
                  <a:ext cx="64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D1BD3DA-D88A-627E-A379-C17610889A82}"/>
                    </a:ext>
                  </a:extLst>
                </p14:cNvPr>
                <p14:cNvContentPartPr/>
                <p14:nvPr/>
              </p14:nvContentPartPr>
              <p14:xfrm>
                <a:off x="1633200" y="2083933"/>
                <a:ext cx="90000" cy="78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D1BD3DA-D88A-627E-A379-C17610889A8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624560" y="2074933"/>
                  <a:ext cx="107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22CA5AF-AA37-4FC3-2A5B-3256EB3B33A7}"/>
                    </a:ext>
                  </a:extLst>
                </p14:cNvPr>
                <p14:cNvContentPartPr/>
                <p14:nvPr/>
              </p14:nvContentPartPr>
              <p14:xfrm>
                <a:off x="686400" y="1785133"/>
                <a:ext cx="1057320" cy="182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22CA5AF-AA37-4FC3-2A5B-3256EB3B33A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7400" y="1776133"/>
                  <a:ext cx="1074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E33F2E5-EC30-ACF6-5404-3EEEABFF9311}"/>
                    </a:ext>
                  </a:extLst>
                </p14:cNvPr>
                <p14:cNvContentPartPr/>
                <p14:nvPr/>
              </p14:nvContentPartPr>
              <p14:xfrm>
                <a:off x="1216320" y="742213"/>
                <a:ext cx="1036080" cy="1014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E33F2E5-EC30-ACF6-5404-3EEEABFF931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07680" y="733573"/>
                  <a:ext cx="1053720" cy="10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B96831E-BF8A-BE7A-6AF2-0FD41EBA82CF}"/>
                    </a:ext>
                  </a:extLst>
                </p14:cNvPr>
                <p14:cNvContentPartPr/>
                <p14:nvPr/>
              </p14:nvContentPartPr>
              <p14:xfrm>
                <a:off x="2378760" y="545293"/>
                <a:ext cx="22320" cy="1605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B96831E-BF8A-BE7A-6AF2-0FD41EBA82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70120" y="536293"/>
                  <a:ext cx="399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DC807FD-BB4E-2645-AFE4-224F535A2FC3}"/>
                    </a:ext>
                  </a:extLst>
                </p14:cNvPr>
                <p14:cNvContentPartPr/>
                <p14:nvPr/>
              </p14:nvContentPartPr>
              <p14:xfrm>
                <a:off x="2399280" y="522613"/>
                <a:ext cx="52200" cy="648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DC807FD-BB4E-2645-AFE4-224F535A2FC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90280" y="513973"/>
                  <a:ext cx="69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D1509F4-DC00-EAF9-3C26-2FCD495D7C5C}"/>
                    </a:ext>
                  </a:extLst>
                </p14:cNvPr>
                <p14:cNvContentPartPr/>
                <p14:nvPr/>
              </p14:nvContentPartPr>
              <p14:xfrm>
                <a:off x="2509800" y="576613"/>
                <a:ext cx="15120" cy="126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D1509F4-DC00-EAF9-3C26-2FCD495D7C5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01160" y="567973"/>
                  <a:ext cx="32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0933DE0-C7C3-18A3-DB85-4F6DCD6A41A0}"/>
                    </a:ext>
                  </a:extLst>
                </p14:cNvPr>
                <p14:cNvContentPartPr/>
                <p14:nvPr/>
              </p14:nvContentPartPr>
              <p14:xfrm>
                <a:off x="2594760" y="609013"/>
                <a:ext cx="156240" cy="91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0933DE0-C7C3-18A3-DB85-4F6DCD6A41A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585760" y="600373"/>
                  <a:ext cx="173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5B74DA-A6D1-65CF-AF07-4413C6679D98}"/>
                    </a:ext>
                  </a:extLst>
                </p14:cNvPr>
                <p14:cNvContentPartPr/>
                <p14:nvPr/>
              </p14:nvContentPartPr>
              <p14:xfrm>
                <a:off x="2801400" y="555373"/>
                <a:ext cx="96840" cy="1504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5B74DA-A6D1-65CF-AF07-4413C6679D9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92760" y="546373"/>
                  <a:ext cx="114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D39D117-B7FA-67F1-E351-D60621193DE7}"/>
                    </a:ext>
                  </a:extLst>
                </p14:cNvPr>
                <p14:cNvContentPartPr/>
                <p14:nvPr/>
              </p14:nvContentPartPr>
              <p14:xfrm>
                <a:off x="2517000" y="524773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D39D117-B7FA-67F1-E351-D60621193D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08360" y="5157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522B5F3-844C-D6CC-2547-CFF314773093}"/>
                    </a:ext>
                  </a:extLst>
                </p14:cNvPr>
                <p14:cNvContentPartPr/>
                <p14:nvPr/>
              </p14:nvContentPartPr>
              <p14:xfrm>
                <a:off x="3118920" y="607573"/>
                <a:ext cx="90360" cy="75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522B5F3-844C-D6CC-2547-CFF31477309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10280" y="598933"/>
                  <a:ext cx="108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33F6AA5-6EDF-5704-6E3D-8E460D38AB48}"/>
                    </a:ext>
                  </a:extLst>
                </p14:cNvPr>
                <p14:cNvContentPartPr/>
                <p14:nvPr/>
              </p14:nvContentPartPr>
              <p14:xfrm>
                <a:off x="3221880" y="642853"/>
                <a:ext cx="69480" cy="1033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33F6AA5-6EDF-5704-6E3D-8E460D38AB4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212880" y="633853"/>
                  <a:ext cx="87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B1F1F6D-3409-4A5D-34E1-45064892D146}"/>
                    </a:ext>
                  </a:extLst>
                </p14:cNvPr>
                <p14:cNvContentPartPr/>
                <p14:nvPr/>
              </p14:nvContentPartPr>
              <p14:xfrm>
                <a:off x="3342840" y="648973"/>
                <a:ext cx="63000" cy="630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B1F1F6D-3409-4A5D-34E1-45064892D14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33840" y="640333"/>
                  <a:ext cx="80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935BA3-52DB-53B1-36B8-45DAF971E5C6}"/>
                    </a:ext>
                  </a:extLst>
                </p14:cNvPr>
                <p14:cNvContentPartPr/>
                <p14:nvPr/>
              </p14:nvContentPartPr>
              <p14:xfrm>
                <a:off x="3451200" y="623413"/>
                <a:ext cx="22320" cy="145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935BA3-52DB-53B1-36B8-45DAF971E5C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42560" y="614773"/>
                  <a:ext cx="39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8192FF6-7D97-2DA6-923B-21F584B2EB4B}"/>
                    </a:ext>
                  </a:extLst>
                </p14:cNvPr>
                <p14:cNvContentPartPr/>
                <p14:nvPr/>
              </p14:nvContentPartPr>
              <p14:xfrm>
                <a:off x="3529680" y="704413"/>
                <a:ext cx="58320" cy="889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8192FF6-7D97-2DA6-923B-21F584B2EB4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21040" y="695773"/>
                  <a:ext cx="75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51702DC-B745-6D36-76EF-7E467E44241B}"/>
                    </a:ext>
                  </a:extLst>
                </p14:cNvPr>
                <p14:cNvContentPartPr/>
                <p14:nvPr/>
              </p14:nvContentPartPr>
              <p14:xfrm>
                <a:off x="3671160" y="639973"/>
                <a:ext cx="149760" cy="151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51702DC-B745-6D36-76EF-7E467E44241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662520" y="630973"/>
                  <a:ext cx="167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C46B64A-E379-862E-0370-B9F2C341A28A}"/>
                    </a:ext>
                  </a:extLst>
                </p14:cNvPr>
                <p14:cNvContentPartPr/>
                <p14:nvPr/>
              </p14:nvContentPartPr>
              <p14:xfrm>
                <a:off x="3874920" y="753733"/>
                <a:ext cx="155880" cy="122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C46B64A-E379-862E-0370-B9F2C341A28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866280" y="744733"/>
                  <a:ext cx="173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1A829BB-AEF0-F7EF-81DC-40173B5968FB}"/>
                    </a:ext>
                  </a:extLst>
                </p14:cNvPr>
                <p14:cNvContentPartPr/>
                <p14:nvPr/>
              </p14:nvContentPartPr>
              <p14:xfrm>
                <a:off x="3489720" y="591733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1A829BB-AEF0-F7EF-81DC-40173B5968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80720" y="5827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844926-0FA2-46A8-857C-435FC7D1CA07}"/>
                    </a:ext>
                  </a:extLst>
                </p14:cNvPr>
                <p14:cNvContentPartPr/>
                <p14:nvPr/>
              </p14:nvContentPartPr>
              <p14:xfrm>
                <a:off x="1949640" y="1951093"/>
                <a:ext cx="76320" cy="79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844926-0FA2-46A8-857C-435FC7D1CA0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41000" y="1942453"/>
                  <a:ext cx="93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984AAA-32DA-EBA4-90FC-A9ABBB3F2053}"/>
                    </a:ext>
                  </a:extLst>
                </p14:cNvPr>
                <p14:cNvContentPartPr/>
                <p14:nvPr/>
              </p14:nvContentPartPr>
              <p14:xfrm>
                <a:off x="2016240" y="1973053"/>
                <a:ext cx="194760" cy="167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984AAA-32DA-EBA4-90FC-A9ABBB3F205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07240" y="1964053"/>
                  <a:ext cx="212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CBB9A0-0251-1736-F0F9-81D1CB4AD344}"/>
                    </a:ext>
                  </a:extLst>
                </p14:cNvPr>
                <p14:cNvContentPartPr/>
                <p14:nvPr/>
              </p14:nvContentPartPr>
              <p14:xfrm>
                <a:off x="1924440" y="2114173"/>
                <a:ext cx="408240" cy="975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CBB9A0-0251-1736-F0F9-81D1CB4AD3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15800" y="2105173"/>
                  <a:ext cx="425880" cy="9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AF16F27-6099-AD3F-1F5F-AB33FE4205A0}"/>
                    </a:ext>
                  </a:extLst>
                </p14:cNvPr>
                <p14:cNvContentPartPr/>
                <p14:nvPr/>
              </p14:nvContentPartPr>
              <p14:xfrm>
                <a:off x="1942080" y="2761093"/>
                <a:ext cx="11160" cy="79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AF16F27-6099-AD3F-1F5F-AB33FE4205A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33440" y="2752453"/>
                  <a:ext cx="28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145CE40-A0A9-CAC5-6786-CFFCC4B4FDB0}"/>
                    </a:ext>
                  </a:extLst>
                </p14:cNvPr>
                <p14:cNvContentPartPr/>
                <p14:nvPr/>
              </p14:nvContentPartPr>
              <p14:xfrm>
                <a:off x="1964400" y="2895013"/>
                <a:ext cx="254520" cy="276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145CE40-A0A9-CAC5-6786-CFFCC4B4FD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55760" y="2886373"/>
                  <a:ext cx="2721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AFA3339-94EC-A041-1CFC-AA7C19D5172B}"/>
                    </a:ext>
                  </a:extLst>
                </p14:cNvPr>
                <p14:cNvContentPartPr/>
                <p14:nvPr/>
              </p14:nvContentPartPr>
              <p14:xfrm>
                <a:off x="1902120" y="1842733"/>
                <a:ext cx="322560" cy="630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AFA3339-94EC-A041-1CFC-AA7C19D5172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93120" y="1834093"/>
                  <a:ext cx="340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FF45C4B-3E88-0E5F-0E5E-EFB40A3E9FD8}"/>
                    </a:ext>
                  </a:extLst>
                </p14:cNvPr>
                <p14:cNvContentPartPr/>
                <p14:nvPr/>
              </p14:nvContentPartPr>
              <p14:xfrm>
                <a:off x="2078160" y="1636453"/>
                <a:ext cx="424440" cy="181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FF45C4B-3E88-0E5F-0E5E-EFB40A3E9FD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69160" y="1627453"/>
                  <a:ext cx="442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C741D2B-5965-47D0-8CAC-CBB221C28A75}"/>
                    </a:ext>
                  </a:extLst>
                </p14:cNvPr>
                <p14:cNvContentPartPr/>
                <p14:nvPr/>
              </p14:nvContentPartPr>
              <p14:xfrm>
                <a:off x="2654520" y="1511893"/>
                <a:ext cx="111240" cy="179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C741D2B-5965-47D0-8CAC-CBB221C28A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645880" y="1503253"/>
                  <a:ext cx="1288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F720991-2D8D-1CFD-94B7-C91301AC4602}"/>
                    </a:ext>
                  </a:extLst>
                </p14:cNvPr>
                <p14:cNvContentPartPr/>
                <p14:nvPr/>
              </p14:nvContentPartPr>
              <p14:xfrm>
                <a:off x="2670720" y="1638253"/>
                <a:ext cx="72720" cy="129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F720991-2D8D-1CFD-94B7-C91301AC460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62080" y="1629253"/>
                  <a:ext cx="90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3659FBA-BA25-4CA5-1F40-CD0685D16DA3}"/>
                    </a:ext>
                  </a:extLst>
                </p14:cNvPr>
                <p14:cNvContentPartPr/>
                <p14:nvPr/>
              </p14:nvContentPartPr>
              <p14:xfrm>
                <a:off x="2763600" y="1626733"/>
                <a:ext cx="52920" cy="61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3659FBA-BA25-4CA5-1F40-CD0685D16DA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754960" y="1618093"/>
                  <a:ext cx="705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3CC129-1D71-B5DC-5092-FE3E358474F9}"/>
                    </a:ext>
                  </a:extLst>
                </p14:cNvPr>
                <p14:cNvContentPartPr/>
                <p14:nvPr/>
              </p14:nvContentPartPr>
              <p14:xfrm>
                <a:off x="2859720" y="1625293"/>
                <a:ext cx="240480" cy="921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3CC129-1D71-B5DC-5092-FE3E358474F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51080" y="1616293"/>
                  <a:ext cx="258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5F21911-0C44-6C25-6951-1E2C6828338F}"/>
                    </a:ext>
                  </a:extLst>
                </p14:cNvPr>
                <p14:cNvContentPartPr/>
                <p14:nvPr/>
              </p14:nvContentPartPr>
              <p14:xfrm>
                <a:off x="3221880" y="1575613"/>
                <a:ext cx="95040" cy="1022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5F21911-0C44-6C25-6951-1E2C682833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12880" y="1566973"/>
                  <a:ext cx="112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ABAFB49-D59F-CDF0-3374-D80D65884531}"/>
                    </a:ext>
                  </a:extLst>
                </p14:cNvPr>
                <p14:cNvContentPartPr/>
                <p14:nvPr/>
              </p14:nvContentPartPr>
              <p14:xfrm>
                <a:off x="3333480" y="1631773"/>
                <a:ext cx="61920" cy="84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ABAFB49-D59F-CDF0-3374-D80D6588453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24480" y="1622773"/>
                  <a:ext cx="79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F6F7E7B-127B-9321-CD8F-BB9E01470FF8}"/>
                    </a:ext>
                  </a:extLst>
                </p14:cNvPr>
                <p14:cNvContentPartPr/>
                <p14:nvPr/>
              </p14:nvContentPartPr>
              <p14:xfrm>
                <a:off x="3465240" y="1671373"/>
                <a:ext cx="44640" cy="565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F6F7E7B-127B-9321-CD8F-BB9E01470F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56240" y="1662733"/>
                  <a:ext cx="622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103D09E-2769-D5BE-E7BC-409645E68060}"/>
                    </a:ext>
                  </a:extLst>
                </p14:cNvPr>
                <p14:cNvContentPartPr/>
                <p14:nvPr/>
              </p14:nvContentPartPr>
              <p14:xfrm>
                <a:off x="3563160" y="1654093"/>
                <a:ext cx="18000" cy="1137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103D09E-2769-D5BE-E7BC-409645E680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54520" y="1645093"/>
                  <a:ext cx="35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CF5A5DD-414D-CBA3-DC61-E7ECEE23B551}"/>
                    </a:ext>
                  </a:extLst>
                </p14:cNvPr>
                <p14:cNvContentPartPr/>
                <p14:nvPr/>
              </p14:nvContentPartPr>
              <p14:xfrm>
                <a:off x="3638760" y="1697653"/>
                <a:ext cx="57960" cy="86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CF5A5DD-414D-CBA3-DC61-E7ECEE23B55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30120" y="1689013"/>
                  <a:ext cx="756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C9609A-9A58-BB2C-9BBD-65F2F20728AC}"/>
                    </a:ext>
                  </a:extLst>
                </p14:cNvPr>
                <p14:cNvContentPartPr/>
                <p14:nvPr/>
              </p14:nvContentPartPr>
              <p14:xfrm>
                <a:off x="3764400" y="1645093"/>
                <a:ext cx="64800" cy="168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C9609A-9A58-BB2C-9BBD-65F2F20728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55760" y="1636453"/>
                  <a:ext cx="82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9F6FD20-761B-EE2D-29DC-1D2549115447}"/>
                    </a:ext>
                  </a:extLst>
                </p14:cNvPr>
                <p14:cNvContentPartPr/>
                <p14:nvPr/>
              </p14:nvContentPartPr>
              <p14:xfrm>
                <a:off x="3885000" y="1667053"/>
                <a:ext cx="10800" cy="138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9F6FD20-761B-EE2D-29DC-1D25491154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76000" y="1658053"/>
                  <a:ext cx="284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727A851-E5A9-9E07-13A7-DE3BBAE01825}"/>
                    </a:ext>
                  </a:extLst>
                </p14:cNvPr>
                <p14:cNvContentPartPr/>
                <p14:nvPr/>
              </p14:nvContentPartPr>
              <p14:xfrm>
                <a:off x="3928560" y="1771813"/>
                <a:ext cx="77760" cy="91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727A851-E5A9-9E07-13A7-DE3BBAE0182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19560" y="1762813"/>
                  <a:ext cx="95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C65CCE6-B00F-A16D-476F-606A1391CD3F}"/>
                    </a:ext>
                  </a:extLst>
                </p14:cNvPr>
                <p14:cNvContentPartPr/>
                <p14:nvPr/>
              </p14:nvContentPartPr>
              <p14:xfrm>
                <a:off x="1749840" y="2284453"/>
                <a:ext cx="74160" cy="695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C65CCE6-B00F-A16D-476F-606A1391CD3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40840" y="2275453"/>
                  <a:ext cx="9180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0B1AB35-DE4D-F94E-F2FE-C61B3DBB0845}"/>
                    </a:ext>
                  </a:extLst>
                </p14:cNvPr>
                <p14:cNvContentPartPr/>
                <p14:nvPr/>
              </p14:nvContentPartPr>
              <p14:xfrm>
                <a:off x="736440" y="1977733"/>
                <a:ext cx="64800" cy="67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0B1AB35-DE4D-F94E-F2FE-C61B3DBB08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7440" y="1968733"/>
                  <a:ext cx="82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81CC45-4A39-8681-43F4-5E47B1E479BF}"/>
                    </a:ext>
                  </a:extLst>
                </p14:cNvPr>
                <p14:cNvContentPartPr/>
                <p14:nvPr/>
              </p14:nvContentPartPr>
              <p14:xfrm>
                <a:off x="813480" y="1986373"/>
                <a:ext cx="17280" cy="658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81CC45-4A39-8681-43F4-5E47B1E479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4840" y="1977733"/>
                  <a:ext cx="34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4563A7-420A-D0C8-93EA-393F9A19A060}"/>
                    </a:ext>
                  </a:extLst>
                </p14:cNvPr>
                <p14:cNvContentPartPr/>
                <p14:nvPr/>
              </p14:nvContentPartPr>
              <p14:xfrm>
                <a:off x="876480" y="2040013"/>
                <a:ext cx="6840" cy="69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4563A7-420A-D0C8-93EA-393F9A19A0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7840" y="2031013"/>
                  <a:ext cx="244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B2A1DBE-66D2-FA70-4ABF-82AB98DE33E3}"/>
                    </a:ext>
                  </a:extLst>
                </p14:cNvPr>
                <p14:cNvContentPartPr/>
                <p14:nvPr/>
              </p14:nvContentPartPr>
              <p14:xfrm>
                <a:off x="690720" y="1897813"/>
                <a:ext cx="258120" cy="2617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B2A1DBE-66D2-FA70-4ABF-82AB98DE33E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1720" y="1888813"/>
                  <a:ext cx="275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2CA145-B364-4F66-E4CB-FEBDA5C4F019}"/>
                    </a:ext>
                  </a:extLst>
                </p14:cNvPr>
                <p14:cNvContentPartPr/>
                <p14:nvPr/>
              </p14:nvContentPartPr>
              <p14:xfrm>
                <a:off x="716640" y="2056213"/>
                <a:ext cx="360" cy="3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2CA145-B364-4F66-E4CB-FEBDA5C4F01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8000" y="20475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E614C66-AD7A-9349-5DDE-B72BC2B6C2E1}"/>
              </a:ext>
            </a:extLst>
          </p:cNvPr>
          <p:cNvGrpSpPr/>
          <p:nvPr/>
        </p:nvGrpSpPr>
        <p:grpSpPr>
          <a:xfrm>
            <a:off x="5656920" y="2797093"/>
            <a:ext cx="300600" cy="190440"/>
            <a:chOff x="5656920" y="2797093"/>
            <a:chExt cx="30060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A89A2BF-2751-AC52-50FE-57D47E966705}"/>
                    </a:ext>
                  </a:extLst>
                </p14:cNvPr>
                <p14:cNvContentPartPr/>
                <p14:nvPr/>
              </p14:nvContentPartPr>
              <p14:xfrm>
                <a:off x="5656920" y="2841013"/>
                <a:ext cx="177480" cy="7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A89A2BF-2751-AC52-50FE-57D47E96670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47920" y="2832373"/>
                  <a:ext cx="195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1A708F4-1AF2-514B-0F35-D8AFAD60358C}"/>
                    </a:ext>
                  </a:extLst>
                </p14:cNvPr>
                <p14:cNvContentPartPr/>
                <p14:nvPr/>
              </p14:nvContentPartPr>
              <p14:xfrm>
                <a:off x="5816040" y="2797093"/>
                <a:ext cx="141480" cy="190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1A708F4-1AF2-514B-0F35-D8AFAD60358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07400" y="2788453"/>
                  <a:ext cx="15912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88961C2-1BC2-D569-3A0A-32484DBDBAC7}"/>
              </a:ext>
            </a:extLst>
          </p:cNvPr>
          <p:cNvGrpSpPr/>
          <p:nvPr/>
        </p:nvGrpSpPr>
        <p:grpSpPr>
          <a:xfrm>
            <a:off x="3576480" y="2143693"/>
            <a:ext cx="1623240" cy="748440"/>
            <a:chOff x="3576480" y="2143693"/>
            <a:chExt cx="1623240" cy="74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A5AB918-C62E-DB8B-1647-FFC123834515}"/>
                    </a:ext>
                  </a:extLst>
                </p14:cNvPr>
                <p14:cNvContentPartPr/>
                <p14:nvPr/>
              </p14:nvContentPartPr>
              <p14:xfrm>
                <a:off x="3576480" y="2273293"/>
                <a:ext cx="86400" cy="102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A5AB918-C62E-DB8B-1647-FFC12383451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67480" y="2264293"/>
                  <a:ext cx="104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374CFCA-BFD0-F664-C241-F1D8B545E356}"/>
                    </a:ext>
                  </a:extLst>
                </p14:cNvPr>
                <p14:cNvContentPartPr/>
                <p14:nvPr/>
              </p14:nvContentPartPr>
              <p14:xfrm>
                <a:off x="3675480" y="2286973"/>
                <a:ext cx="40680" cy="1026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374CFCA-BFD0-F664-C241-F1D8B545E35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666480" y="2277973"/>
                  <a:ext cx="58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454817-AAC7-FEE3-32CC-848CFA96A256}"/>
                    </a:ext>
                  </a:extLst>
                </p14:cNvPr>
                <p14:cNvContentPartPr/>
                <p14:nvPr/>
              </p14:nvContentPartPr>
              <p14:xfrm>
                <a:off x="3819840" y="2370133"/>
                <a:ext cx="15480" cy="921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454817-AAC7-FEE3-32CC-848CFA96A25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810840" y="2361493"/>
                  <a:ext cx="33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A226CAF-005D-F0D1-D599-D80A9AFFCAF0}"/>
                    </a:ext>
                  </a:extLst>
                </p14:cNvPr>
                <p14:cNvContentPartPr/>
                <p14:nvPr/>
              </p14:nvContentPartPr>
              <p14:xfrm>
                <a:off x="3971400" y="2408653"/>
                <a:ext cx="107280" cy="18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A226CAF-005D-F0D1-D599-D80A9AFFCAF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962400" y="2399653"/>
                  <a:ext cx="124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F5BD84B-D846-FB5A-7FD9-6C040C0EEA51}"/>
                    </a:ext>
                  </a:extLst>
                </p14:cNvPr>
                <p14:cNvContentPartPr/>
                <p14:nvPr/>
              </p14:nvContentPartPr>
              <p14:xfrm>
                <a:off x="4037280" y="2388493"/>
                <a:ext cx="14040" cy="77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F5BD84B-D846-FB5A-7FD9-6C040C0EEA5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028640" y="2379853"/>
                  <a:ext cx="31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A47931F-2181-842A-9A04-27157BDF3E65}"/>
                    </a:ext>
                  </a:extLst>
                </p14:cNvPr>
                <p14:cNvContentPartPr/>
                <p14:nvPr/>
              </p14:nvContentPartPr>
              <p14:xfrm>
                <a:off x="4247520" y="2290933"/>
                <a:ext cx="96840" cy="135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A47931F-2181-842A-9A04-27157BDF3E6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38880" y="2282293"/>
                  <a:ext cx="114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30592BA-046E-8CC4-2F0C-DEA5E0D58E95}"/>
                    </a:ext>
                  </a:extLst>
                </p14:cNvPr>
                <p14:cNvContentPartPr/>
                <p14:nvPr/>
              </p14:nvContentPartPr>
              <p14:xfrm>
                <a:off x="4273080" y="2289133"/>
                <a:ext cx="105480" cy="17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30592BA-046E-8CC4-2F0C-DEA5E0D58E9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64440" y="2280133"/>
                  <a:ext cx="123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AC91A9-ED18-DF0C-9638-FE7811E2BF48}"/>
                    </a:ext>
                  </a:extLst>
                </p14:cNvPr>
                <p14:cNvContentPartPr/>
                <p14:nvPr/>
              </p14:nvContentPartPr>
              <p14:xfrm>
                <a:off x="4198200" y="2464453"/>
                <a:ext cx="234000" cy="26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AC91A9-ED18-DF0C-9638-FE7811E2BF4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189560" y="2455453"/>
                  <a:ext cx="251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1DA7405-C8EA-FF51-6524-5F6EF63EF784}"/>
                    </a:ext>
                  </a:extLst>
                </p14:cNvPr>
                <p14:cNvContentPartPr/>
                <p14:nvPr/>
              </p14:nvContentPartPr>
              <p14:xfrm>
                <a:off x="4279200" y="2447893"/>
                <a:ext cx="291960" cy="198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1DA7405-C8EA-FF51-6524-5F6EF63EF78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70560" y="2439253"/>
                  <a:ext cx="3096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792467-5FCD-F4F4-FB08-3C73946CAD24}"/>
                    </a:ext>
                  </a:extLst>
                </p14:cNvPr>
                <p14:cNvContentPartPr/>
                <p14:nvPr/>
              </p14:nvContentPartPr>
              <p14:xfrm>
                <a:off x="4583400" y="2470573"/>
                <a:ext cx="31680" cy="91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792467-5FCD-F4F4-FB08-3C73946CAD2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574400" y="2461933"/>
                  <a:ext cx="49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6603D17-B5BD-8E20-CF75-93EA5DC64E7A}"/>
                    </a:ext>
                  </a:extLst>
                </p14:cNvPr>
                <p14:cNvContentPartPr/>
                <p14:nvPr/>
              </p14:nvContentPartPr>
              <p14:xfrm>
                <a:off x="4670880" y="2523133"/>
                <a:ext cx="100080" cy="146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6603D17-B5BD-8E20-CF75-93EA5DC64E7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62240" y="2514493"/>
                  <a:ext cx="117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C47C012-5570-2E83-4B17-D3F19B64383A}"/>
                    </a:ext>
                  </a:extLst>
                </p14:cNvPr>
                <p14:cNvContentPartPr/>
                <p14:nvPr/>
              </p14:nvContentPartPr>
              <p14:xfrm>
                <a:off x="4917480" y="2610613"/>
                <a:ext cx="109440" cy="25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C47C012-5570-2E83-4B17-D3F19B64383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908480" y="2601613"/>
                  <a:ext cx="127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3889EF8-22EC-0595-CCA9-3AFBFE4A7BE8}"/>
                    </a:ext>
                  </a:extLst>
                </p14:cNvPr>
                <p14:cNvContentPartPr/>
                <p14:nvPr/>
              </p14:nvContentPartPr>
              <p14:xfrm>
                <a:off x="4923240" y="2570293"/>
                <a:ext cx="95400" cy="13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3889EF8-22EC-0595-CCA9-3AFBFE4A7BE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914240" y="2561293"/>
                  <a:ext cx="113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EDF0A5F-8B56-A2CB-D96C-05C6259DF6DE}"/>
                    </a:ext>
                  </a:extLst>
                </p14:cNvPr>
                <p14:cNvContentPartPr/>
                <p14:nvPr/>
              </p14:nvContentPartPr>
              <p14:xfrm>
                <a:off x="5105400" y="2505133"/>
                <a:ext cx="94320" cy="187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EDF0A5F-8B56-A2CB-D96C-05C6259DF6D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96760" y="2496133"/>
                  <a:ext cx="111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C575D71-BB36-78AC-CE1A-4A24BB981ED4}"/>
                    </a:ext>
                  </a:extLst>
                </p14:cNvPr>
                <p14:cNvContentPartPr/>
                <p14:nvPr/>
              </p14:nvContentPartPr>
              <p14:xfrm>
                <a:off x="3635880" y="2683693"/>
                <a:ext cx="80280" cy="89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C575D71-BB36-78AC-CE1A-4A24BB981ED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626880" y="2674693"/>
                  <a:ext cx="97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40DC86-F09E-2C82-193A-5A6745C72F45}"/>
                    </a:ext>
                  </a:extLst>
                </p14:cNvPr>
                <p14:cNvContentPartPr/>
                <p14:nvPr/>
              </p14:nvContentPartPr>
              <p14:xfrm>
                <a:off x="3728760" y="2688013"/>
                <a:ext cx="60120" cy="101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C40DC86-F09E-2C82-193A-5A6745C72F4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720120" y="2679013"/>
                  <a:ext cx="77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7C52C72-C912-F4E1-A0E5-C7EC3AF5D628}"/>
                    </a:ext>
                  </a:extLst>
                </p14:cNvPr>
                <p14:cNvContentPartPr/>
                <p14:nvPr/>
              </p14:nvContentPartPr>
              <p14:xfrm>
                <a:off x="3844680" y="2760373"/>
                <a:ext cx="330840" cy="91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7C52C72-C912-F4E1-A0E5-C7EC3AF5D62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835680" y="2751373"/>
                  <a:ext cx="348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5CC324C-7FFC-118B-F871-26858B066806}"/>
                    </a:ext>
                  </a:extLst>
                </p14:cNvPr>
                <p14:cNvContentPartPr/>
                <p14:nvPr/>
              </p14:nvContentPartPr>
              <p14:xfrm>
                <a:off x="4087680" y="2778373"/>
                <a:ext cx="99000" cy="18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5CC324C-7FFC-118B-F871-26858B06680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079040" y="2769373"/>
                  <a:ext cx="116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B932310-AC9C-8F29-68A9-9DBD86714E98}"/>
                    </a:ext>
                  </a:extLst>
                </p14:cNvPr>
                <p14:cNvContentPartPr/>
                <p14:nvPr/>
              </p14:nvContentPartPr>
              <p14:xfrm>
                <a:off x="4327800" y="2834893"/>
                <a:ext cx="39600" cy="57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B932310-AC9C-8F29-68A9-9DBD86714E9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319160" y="2825893"/>
                  <a:ext cx="57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1F3F2D3-6160-A520-37DA-7A10F626C038}"/>
                    </a:ext>
                  </a:extLst>
                </p14:cNvPr>
                <p14:cNvContentPartPr/>
                <p14:nvPr/>
              </p14:nvContentPartPr>
              <p14:xfrm>
                <a:off x="4497360" y="2364013"/>
                <a:ext cx="378720" cy="357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1F3F2D3-6160-A520-37DA-7A10F626C03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88360" y="2355373"/>
                  <a:ext cx="39636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8DB9B84-CEF7-18FA-A97C-419C47F216A0}"/>
                    </a:ext>
                  </a:extLst>
                </p14:cNvPr>
                <p14:cNvContentPartPr/>
                <p14:nvPr/>
              </p14:nvContentPartPr>
              <p14:xfrm>
                <a:off x="4671960" y="2143693"/>
                <a:ext cx="80640" cy="153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8DB9B84-CEF7-18FA-A97C-419C47F216A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662960" y="2135053"/>
                  <a:ext cx="9828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E150DE6-D6B6-5608-D530-ECA1174FBDA2}"/>
              </a:ext>
            </a:extLst>
          </p:cNvPr>
          <p:cNvGrpSpPr/>
          <p:nvPr/>
        </p:nvGrpSpPr>
        <p:grpSpPr>
          <a:xfrm>
            <a:off x="4307640" y="3005173"/>
            <a:ext cx="1138320" cy="587520"/>
            <a:chOff x="4307640" y="3005173"/>
            <a:chExt cx="1138320" cy="5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AB43390-B991-9E44-099B-D8B496C51FC9}"/>
                    </a:ext>
                  </a:extLst>
                </p14:cNvPr>
                <p14:cNvContentPartPr/>
                <p14:nvPr/>
              </p14:nvContentPartPr>
              <p14:xfrm>
                <a:off x="4327440" y="3031093"/>
                <a:ext cx="24840" cy="126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AB43390-B991-9E44-099B-D8B496C51FC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318800" y="3022453"/>
                  <a:ext cx="42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71FE71F-3415-FF8E-726B-92449298A3BB}"/>
                    </a:ext>
                  </a:extLst>
                </p14:cNvPr>
                <p14:cNvContentPartPr/>
                <p14:nvPr/>
              </p14:nvContentPartPr>
              <p14:xfrm>
                <a:off x="4307640" y="3169333"/>
                <a:ext cx="119880" cy="14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1FE71F-3415-FF8E-726B-92449298A3B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298640" y="3160333"/>
                  <a:ext cx="137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6B03EC-90BD-2E3E-FC42-6ED1D4ECFE6B}"/>
                    </a:ext>
                  </a:extLst>
                </p14:cNvPr>
                <p14:cNvContentPartPr/>
                <p14:nvPr/>
              </p14:nvContentPartPr>
              <p14:xfrm>
                <a:off x="4334280" y="3240253"/>
                <a:ext cx="114120" cy="90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6B03EC-90BD-2E3E-FC42-6ED1D4ECFE6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325280" y="3231613"/>
                  <a:ext cx="13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DD60E63-39DF-E0D5-4857-51EA428B3D1A}"/>
                    </a:ext>
                  </a:extLst>
                </p14:cNvPr>
                <p14:cNvContentPartPr/>
                <p14:nvPr/>
              </p14:nvContentPartPr>
              <p14:xfrm>
                <a:off x="4561440" y="3165373"/>
                <a:ext cx="158400" cy="105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DD60E63-39DF-E0D5-4857-51EA428B3D1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52440" y="3156733"/>
                  <a:ext cx="176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669B535-EC1B-6EBF-7FF6-47E557A3D256}"/>
                    </a:ext>
                  </a:extLst>
                </p14:cNvPr>
                <p14:cNvContentPartPr/>
                <p14:nvPr/>
              </p14:nvContentPartPr>
              <p14:xfrm>
                <a:off x="4780320" y="3228013"/>
                <a:ext cx="68040" cy="144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669B535-EC1B-6EBF-7FF6-47E557A3D25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71680" y="3219013"/>
                  <a:ext cx="856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4504AD-84D4-F2F4-D759-323A9D265769}"/>
                    </a:ext>
                  </a:extLst>
                </p14:cNvPr>
                <p14:cNvContentPartPr/>
                <p14:nvPr/>
              </p14:nvContentPartPr>
              <p14:xfrm>
                <a:off x="5014680" y="3267613"/>
                <a:ext cx="121680" cy="80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4504AD-84D4-F2F4-D759-323A9D26576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005680" y="3258613"/>
                  <a:ext cx="139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E8BAB65-D089-2E78-FCAF-C1C6BA65AEE3}"/>
                    </a:ext>
                  </a:extLst>
                </p14:cNvPr>
                <p14:cNvContentPartPr/>
                <p14:nvPr/>
              </p14:nvContentPartPr>
              <p14:xfrm>
                <a:off x="5309520" y="3215773"/>
                <a:ext cx="79560" cy="151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E8BAB65-D089-2E78-FCAF-C1C6BA65AEE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300880" y="3207133"/>
                  <a:ext cx="97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F77C474-2355-46D0-2256-A8776B210869}"/>
                    </a:ext>
                  </a:extLst>
                </p14:cNvPr>
                <p14:cNvContentPartPr/>
                <p14:nvPr/>
              </p14:nvContentPartPr>
              <p14:xfrm>
                <a:off x="5260200" y="3361213"/>
                <a:ext cx="185760" cy="316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F77C474-2355-46D0-2256-A8776B21086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51200" y="3352573"/>
                  <a:ext cx="203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8762127-E77A-5B23-CD98-1639807A1E24}"/>
                    </a:ext>
                  </a:extLst>
                </p14:cNvPr>
                <p14:cNvContentPartPr/>
                <p14:nvPr/>
              </p14:nvContentPartPr>
              <p14:xfrm>
                <a:off x="4525800" y="3005173"/>
                <a:ext cx="441000" cy="410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8762127-E77A-5B23-CD98-1639807A1E2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16800" y="2996173"/>
                  <a:ext cx="4586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36A6F45-A3D3-954A-E5A7-1A53071A05AB}"/>
                    </a:ext>
                  </a:extLst>
                </p14:cNvPr>
                <p14:cNvContentPartPr/>
                <p14:nvPr/>
              </p14:nvContentPartPr>
              <p14:xfrm>
                <a:off x="4616160" y="3455533"/>
                <a:ext cx="88560" cy="1371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36A6F45-A3D3-954A-E5A7-1A53071A05A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607160" y="3446893"/>
                  <a:ext cx="1062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B2567FD-4FB5-E534-CF7A-14F336655D57}"/>
              </a:ext>
            </a:extLst>
          </p:cNvPr>
          <p:cNvGrpSpPr/>
          <p:nvPr/>
        </p:nvGrpSpPr>
        <p:grpSpPr>
          <a:xfrm>
            <a:off x="7069200" y="2664613"/>
            <a:ext cx="1355760" cy="1184400"/>
            <a:chOff x="7069200" y="2664613"/>
            <a:chExt cx="1355760" cy="118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EC64014-BD74-346D-5117-4AE456241FA6}"/>
                    </a:ext>
                  </a:extLst>
                </p14:cNvPr>
                <p14:cNvContentPartPr/>
                <p14:nvPr/>
              </p14:nvContentPartPr>
              <p14:xfrm>
                <a:off x="7083240" y="3233413"/>
                <a:ext cx="75960" cy="31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EC64014-BD74-346D-5117-4AE456241FA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074600" y="3224773"/>
                  <a:ext cx="93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9CE908-B130-7CEA-D9CF-792E88C48843}"/>
                    </a:ext>
                  </a:extLst>
                </p14:cNvPr>
                <p14:cNvContentPartPr/>
                <p14:nvPr/>
              </p14:nvContentPartPr>
              <p14:xfrm>
                <a:off x="7069200" y="3169333"/>
                <a:ext cx="124560" cy="44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9CE908-B130-7CEA-D9CF-792E88C4884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60200" y="3160333"/>
                  <a:ext cx="142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4C26118-8A69-927F-1AEF-B43B3E0D497F}"/>
                    </a:ext>
                  </a:extLst>
                </p14:cNvPr>
                <p14:cNvContentPartPr/>
                <p14:nvPr/>
              </p14:nvContentPartPr>
              <p14:xfrm>
                <a:off x="7273680" y="2664613"/>
                <a:ext cx="128520" cy="958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4C26118-8A69-927F-1AEF-B43B3E0D497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64680" y="2655613"/>
                  <a:ext cx="14616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977EEF8-0457-5058-9FCA-16C63060A32F}"/>
                    </a:ext>
                  </a:extLst>
                </p14:cNvPr>
                <p14:cNvContentPartPr/>
                <p14:nvPr/>
              </p14:nvContentPartPr>
              <p14:xfrm>
                <a:off x="7463040" y="2690533"/>
                <a:ext cx="73800" cy="143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977EEF8-0457-5058-9FCA-16C63060A32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54400" y="2681533"/>
                  <a:ext cx="91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3C68338-A1E2-58D3-B122-3F7070B4955C}"/>
                    </a:ext>
                  </a:extLst>
                </p14:cNvPr>
                <p14:cNvContentPartPr/>
                <p14:nvPr/>
              </p14:nvContentPartPr>
              <p14:xfrm>
                <a:off x="7644480" y="2829853"/>
                <a:ext cx="77760" cy="10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3C68338-A1E2-58D3-B122-3F7070B4955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635480" y="2820853"/>
                  <a:ext cx="954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5968781-67A0-D166-D01D-BA51626754DF}"/>
                    </a:ext>
                  </a:extLst>
                </p14:cNvPr>
                <p14:cNvContentPartPr/>
                <p14:nvPr/>
              </p14:nvContentPartPr>
              <p14:xfrm>
                <a:off x="7863360" y="2672893"/>
                <a:ext cx="65880" cy="1162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5968781-67A0-D166-D01D-BA51626754D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54360" y="2663893"/>
                  <a:ext cx="83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8B4D518-4251-7AEA-3AE2-6CB4705D43FF}"/>
                    </a:ext>
                  </a:extLst>
                </p14:cNvPr>
                <p14:cNvContentPartPr/>
                <p14:nvPr/>
              </p14:nvContentPartPr>
              <p14:xfrm>
                <a:off x="7914120" y="2670013"/>
                <a:ext cx="78840" cy="14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8B4D518-4251-7AEA-3AE2-6CB4705D43F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905120" y="2661013"/>
                  <a:ext cx="96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9800CA3-00D5-2724-8CE0-AF051224673F}"/>
                    </a:ext>
                  </a:extLst>
                </p14:cNvPr>
                <p14:cNvContentPartPr/>
                <p14:nvPr/>
              </p14:nvContentPartPr>
              <p14:xfrm>
                <a:off x="7816920" y="2832013"/>
                <a:ext cx="184320" cy="37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9800CA3-00D5-2724-8CE0-AF051224673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807920" y="2823013"/>
                  <a:ext cx="2019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6BE734E-FCE3-A5FE-36EA-CA8411109BA1}"/>
                    </a:ext>
                  </a:extLst>
                </p14:cNvPr>
                <p14:cNvContentPartPr/>
                <p14:nvPr/>
              </p14:nvContentPartPr>
              <p14:xfrm>
                <a:off x="7869120" y="2817253"/>
                <a:ext cx="259920" cy="2077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6BE734E-FCE3-A5FE-36EA-CA8411109BA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60480" y="2808253"/>
                  <a:ext cx="2775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B4503DB-F2AB-9175-78E0-4D5C3FA98986}"/>
                    </a:ext>
                  </a:extLst>
                </p14:cNvPr>
                <p14:cNvContentPartPr/>
                <p14:nvPr/>
              </p14:nvContentPartPr>
              <p14:xfrm>
                <a:off x="8091240" y="2910853"/>
                <a:ext cx="77760" cy="6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B4503DB-F2AB-9175-78E0-4D5C3FA9898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82240" y="2902213"/>
                  <a:ext cx="954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7DB1146-10EA-54FA-E372-6622D82F9BA4}"/>
                    </a:ext>
                  </a:extLst>
                </p14:cNvPr>
                <p14:cNvContentPartPr/>
                <p14:nvPr/>
              </p14:nvContentPartPr>
              <p14:xfrm>
                <a:off x="7575000" y="3029653"/>
                <a:ext cx="56520" cy="71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7DB1146-10EA-54FA-E372-6622D82F9BA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566360" y="3021013"/>
                  <a:ext cx="74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D5B4783-F90D-0050-4791-9CC331D8996B}"/>
                    </a:ext>
                  </a:extLst>
                </p14:cNvPr>
                <p14:cNvContentPartPr/>
                <p14:nvPr/>
              </p14:nvContentPartPr>
              <p14:xfrm>
                <a:off x="7494720" y="3257173"/>
                <a:ext cx="97560" cy="115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D5B4783-F90D-0050-4791-9CC331D8996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486080" y="3248173"/>
                  <a:ext cx="1152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A989410-3147-B64E-F1AD-464B3121F565}"/>
                    </a:ext>
                  </a:extLst>
                </p14:cNvPr>
                <p14:cNvContentPartPr/>
                <p14:nvPr/>
              </p14:nvContentPartPr>
              <p14:xfrm>
                <a:off x="7606680" y="3353653"/>
                <a:ext cx="95400" cy="23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A989410-3147-B64E-F1AD-464B3121F56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598040" y="3345013"/>
                  <a:ext cx="113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8386B22-D65C-020F-0BE4-45D43926AABE}"/>
                    </a:ext>
                  </a:extLst>
                </p14:cNvPr>
                <p14:cNvContentPartPr/>
                <p14:nvPr/>
              </p14:nvContentPartPr>
              <p14:xfrm>
                <a:off x="7878120" y="3223333"/>
                <a:ext cx="21960" cy="1342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8386B22-D65C-020F-0BE4-45D43926AAB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869120" y="3214333"/>
                  <a:ext cx="39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BB0311E-9477-C3FD-059E-7F156405C62F}"/>
                    </a:ext>
                  </a:extLst>
                </p14:cNvPr>
                <p14:cNvContentPartPr/>
                <p14:nvPr/>
              </p14:nvContentPartPr>
              <p14:xfrm>
                <a:off x="7820880" y="3285613"/>
                <a:ext cx="182520" cy="1368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BB0311E-9477-C3FD-059E-7F156405C62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812240" y="3276613"/>
                  <a:ext cx="200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5E33DA8-DD95-1835-D2D5-1C1C58423D8B}"/>
                    </a:ext>
                  </a:extLst>
                </p14:cNvPr>
                <p14:cNvContentPartPr/>
                <p14:nvPr/>
              </p14:nvContentPartPr>
              <p14:xfrm>
                <a:off x="7853640" y="3473533"/>
                <a:ext cx="191880" cy="1155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5E33DA8-DD95-1835-D2D5-1C1C58423D8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845000" y="3464533"/>
                  <a:ext cx="209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6C1EA4-7720-4F2E-BDA4-B0F3961EE0B3}"/>
                    </a:ext>
                  </a:extLst>
                </p14:cNvPr>
                <p14:cNvContentPartPr/>
                <p14:nvPr/>
              </p14:nvContentPartPr>
              <p14:xfrm>
                <a:off x="7627200" y="3550573"/>
                <a:ext cx="35640" cy="176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6C1EA4-7720-4F2E-BDA4-B0F3961EE0B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618560" y="3541573"/>
                  <a:ext cx="53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529F149-8B9D-DA94-3645-E2E3F0C45D30}"/>
                    </a:ext>
                  </a:extLst>
                </p14:cNvPr>
                <p14:cNvContentPartPr/>
                <p14:nvPr/>
              </p14:nvContentPartPr>
              <p14:xfrm>
                <a:off x="7586520" y="3640573"/>
                <a:ext cx="108000" cy="15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529F149-8B9D-DA94-3645-E2E3F0C45D3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577520" y="3631573"/>
                  <a:ext cx="12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5ED4DB9-A6BC-3C11-719A-E2F89D286579}"/>
                    </a:ext>
                  </a:extLst>
                </p14:cNvPr>
                <p14:cNvContentPartPr/>
                <p14:nvPr/>
              </p14:nvContentPartPr>
              <p14:xfrm>
                <a:off x="8248200" y="2766133"/>
                <a:ext cx="176760" cy="1082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5ED4DB9-A6BC-3C11-719A-E2F89D28657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239560" y="2757493"/>
                  <a:ext cx="194400" cy="110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76A7104-0519-8604-20F1-182580E1C75A}"/>
                  </a:ext>
                </a:extLst>
              </p14:cNvPr>
              <p14:cNvContentPartPr/>
              <p14:nvPr/>
            </p14:nvContentPartPr>
            <p14:xfrm>
              <a:off x="7465560" y="3476773"/>
              <a:ext cx="351000" cy="3261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76A7104-0519-8604-20F1-182580E1C75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7456920" y="3468133"/>
                <a:ext cx="36864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32FEEAE-E370-71DB-885F-0D42C273D845}"/>
              </a:ext>
            </a:extLst>
          </p:cNvPr>
          <p:cNvGrpSpPr/>
          <p:nvPr/>
        </p:nvGrpSpPr>
        <p:grpSpPr>
          <a:xfrm>
            <a:off x="6146520" y="2534293"/>
            <a:ext cx="713160" cy="1077480"/>
            <a:chOff x="6146520" y="2534293"/>
            <a:chExt cx="713160" cy="10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8349887-5E59-FE59-CDB2-8F8FF4D6DCEE}"/>
                    </a:ext>
                  </a:extLst>
                </p14:cNvPr>
                <p14:cNvContentPartPr/>
                <p14:nvPr/>
              </p14:nvContentPartPr>
              <p14:xfrm>
                <a:off x="6146520" y="2534293"/>
                <a:ext cx="135000" cy="853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8349887-5E59-FE59-CDB2-8F8FF4D6DCE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137880" y="2525293"/>
                  <a:ext cx="15264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DA9E186-43FB-F9D3-E9B4-42F922B4B001}"/>
                    </a:ext>
                  </a:extLst>
                </p14:cNvPr>
                <p14:cNvContentPartPr/>
                <p14:nvPr/>
              </p14:nvContentPartPr>
              <p14:xfrm>
                <a:off x="6373320" y="2591533"/>
                <a:ext cx="69480" cy="85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DA9E186-43FB-F9D3-E9B4-42F922B4B00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64680" y="2582893"/>
                  <a:ext cx="871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C83B494-06D0-896A-C291-FF04010C6FA8}"/>
                    </a:ext>
                  </a:extLst>
                </p14:cNvPr>
                <p14:cNvContentPartPr/>
                <p14:nvPr/>
              </p14:nvContentPartPr>
              <p14:xfrm>
                <a:off x="6453240" y="2608453"/>
                <a:ext cx="108720" cy="147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C83B494-06D0-896A-C291-FF04010C6FA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444600" y="2599453"/>
                  <a:ext cx="126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935097-5661-7C35-F6EA-32E213E7DA1E}"/>
                    </a:ext>
                  </a:extLst>
                </p14:cNvPr>
                <p14:cNvContentPartPr/>
                <p14:nvPr/>
              </p14:nvContentPartPr>
              <p14:xfrm>
                <a:off x="6407160" y="2862973"/>
                <a:ext cx="39240" cy="78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935097-5661-7C35-F6EA-32E213E7DA1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398520" y="2854333"/>
                  <a:ext cx="568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872C966-C481-1A01-F566-3A822DEE16F2}"/>
                    </a:ext>
                  </a:extLst>
                </p14:cNvPr>
                <p14:cNvContentPartPr/>
                <p14:nvPr/>
              </p14:nvContentPartPr>
              <p14:xfrm>
                <a:off x="6451440" y="2874853"/>
                <a:ext cx="43920" cy="72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872C966-C481-1A01-F566-3A822DEE16F2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442800" y="2866213"/>
                  <a:ext cx="61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18DFE3E-83FA-18B0-EB3E-B59E44683360}"/>
                    </a:ext>
                  </a:extLst>
                </p14:cNvPr>
                <p14:cNvContentPartPr/>
                <p14:nvPr/>
              </p14:nvContentPartPr>
              <p14:xfrm>
                <a:off x="6531720" y="2926333"/>
                <a:ext cx="79200" cy="79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18DFE3E-83FA-18B0-EB3E-B59E4468336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22720" y="2917693"/>
                  <a:ext cx="968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2B9A345-FFAF-1141-99E3-7060317CFAE0}"/>
                    </a:ext>
                  </a:extLst>
                </p14:cNvPr>
                <p14:cNvContentPartPr/>
                <p14:nvPr/>
              </p14:nvContentPartPr>
              <p14:xfrm>
                <a:off x="6406440" y="3080773"/>
                <a:ext cx="68400" cy="92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2B9A345-FFAF-1141-99E3-7060317CFAE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397440" y="3072133"/>
                  <a:ext cx="86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E6C8D87-5F4B-2BC1-61C0-E6BA17D9BC82}"/>
                    </a:ext>
                  </a:extLst>
                </p14:cNvPr>
                <p14:cNvContentPartPr/>
                <p14:nvPr/>
              </p14:nvContentPartPr>
              <p14:xfrm>
                <a:off x="6472680" y="3116413"/>
                <a:ext cx="55080" cy="66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E6C8D87-5F4B-2BC1-61C0-E6BA17D9BC8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463680" y="3107773"/>
                  <a:ext cx="727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C133DA8-F715-7CF6-3DB9-B8751E4BC5B6}"/>
                    </a:ext>
                  </a:extLst>
                </p14:cNvPr>
                <p14:cNvContentPartPr/>
                <p14:nvPr/>
              </p14:nvContentPartPr>
              <p14:xfrm>
                <a:off x="6592560" y="3163213"/>
                <a:ext cx="63000" cy="113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C133DA8-F715-7CF6-3DB9-B8751E4BC5B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83920" y="3154213"/>
                  <a:ext cx="80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ED51650-76F5-C2CF-E077-7441AC5028B4}"/>
                    </a:ext>
                  </a:extLst>
                </p14:cNvPr>
                <p14:cNvContentPartPr/>
                <p14:nvPr/>
              </p14:nvContentPartPr>
              <p14:xfrm>
                <a:off x="6407160" y="3321973"/>
                <a:ext cx="105120" cy="1105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ED51650-76F5-C2CF-E077-7441AC5028B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98520" y="3313333"/>
                  <a:ext cx="122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46BA21D-8035-F4CF-1903-BBE541E590F9}"/>
                    </a:ext>
                  </a:extLst>
                </p14:cNvPr>
                <p14:cNvContentPartPr/>
                <p14:nvPr/>
              </p14:nvContentPartPr>
              <p14:xfrm>
                <a:off x="6567000" y="3396853"/>
                <a:ext cx="70560" cy="116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46BA21D-8035-F4CF-1903-BBE541E590F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558000" y="3388213"/>
                  <a:ext cx="882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7C1B560-AF1F-BC0B-002C-34BD56B6375D}"/>
                    </a:ext>
                  </a:extLst>
                </p14:cNvPr>
                <p14:cNvContentPartPr/>
                <p14:nvPr/>
              </p14:nvContentPartPr>
              <p14:xfrm>
                <a:off x="6651240" y="2585413"/>
                <a:ext cx="208440" cy="1026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7C1B560-AF1F-BC0B-002C-34BD56B6375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642600" y="2576413"/>
                  <a:ext cx="226080" cy="10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BA1CEB2-5F15-D55D-423F-619F7DD9BF68}"/>
                    </a:ext>
                  </a:extLst>
                </p14:cNvPr>
                <p14:cNvContentPartPr/>
                <p14:nvPr/>
              </p14:nvContentPartPr>
              <p14:xfrm>
                <a:off x="6285480" y="3279133"/>
                <a:ext cx="378720" cy="280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BA1CEB2-5F15-D55D-423F-619F7DD9BF6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276840" y="3270133"/>
                  <a:ext cx="396360" cy="29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9550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BAEB8E-38F0-43E8-605E-068B4A969A55}"/>
                  </a:ext>
                </a:extLst>
              </p:cNvPr>
              <p:cNvSpPr txBox="1"/>
              <p:nvPr/>
            </p:nvSpPr>
            <p:spPr>
              <a:xfrm>
                <a:off x="-83419" y="107170"/>
                <a:ext cx="2307594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+6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BAEB8E-38F0-43E8-605E-068B4A969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419" y="107170"/>
                <a:ext cx="2307594" cy="6819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6FEE9B1-2E8A-9277-2085-F76295DC629D}"/>
                  </a:ext>
                </a:extLst>
              </p14:cNvPr>
              <p14:cNvContentPartPr/>
              <p14:nvPr/>
            </p14:nvContentPartPr>
            <p14:xfrm>
              <a:off x="2806206" y="152533"/>
              <a:ext cx="200880" cy="1886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6FEE9B1-2E8A-9277-2085-F76295DC62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7206" y="143893"/>
                <a:ext cx="2185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1E37992-CF3C-A7B7-9100-00F715F5F5D7}"/>
                  </a:ext>
                </a:extLst>
              </p14:cNvPr>
              <p14:cNvContentPartPr/>
              <p14:nvPr/>
            </p14:nvContentPartPr>
            <p14:xfrm>
              <a:off x="5002206" y="555373"/>
              <a:ext cx="347040" cy="108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1E37992-CF3C-A7B7-9100-00F715F5F5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3206" y="546373"/>
                <a:ext cx="364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CAAA336-3361-3FA3-991E-9AECE73795B5}"/>
                  </a:ext>
                </a:extLst>
              </p14:cNvPr>
              <p14:cNvContentPartPr/>
              <p14:nvPr/>
            </p14:nvContentPartPr>
            <p14:xfrm>
              <a:off x="5023806" y="251173"/>
              <a:ext cx="7200" cy="91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CAAA336-3361-3FA3-991E-9AECE73795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15166" y="242173"/>
                <a:ext cx="248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E95B450-4827-C884-6420-1513B1A31227}"/>
                  </a:ext>
                </a:extLst>
              </p14:cNvPr>
              <p14:cNvContentPartPr/>
              <p14:nvPr/>
            </p14:nvContentPartPr>
            <p14:xfrm>
              <a:off x="4964406" y="358093"/>
              <a:ext cx="121680" cy="10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E95B450-4827-C884-6420-1513B1A312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55766" y="349453"/>
                <a:ext cx="1393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F25EB3A-DCB1-7579-A83A-313C3A01D78C}"/>
                  </a:ext>
                </a:extLst>
              </p14:cNvPr>
              <p14:cNvContentPartPr/>
              <p14:nvPr/>
            </p14:nvContentPartPr>
            <p14:xfrm>
              <a:off x="5019846" y="394093"/>
              <a:ext cx="118440" cy="65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F25EB3A-DCB1-7579-A83A-313C3A01D7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0846" y="385453"/>
                <a:ext cx="1360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613E670-3A50-DEE4-3390-9281116D878B}"/>
                  </a:ext>
                </a:extLst>
              </p14:cNvPr>
              <p14:cNvContentPartPr/>
              <p14:nvPr/>
            </p14:nvContentPartPr>
            <p14:xfrm>
              <a:off x="5175726" y="293653"/>
              <a:ext cx="92520" cy="127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613E670-3A50-DEE4-3390-9281116D87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67086" y="285013"/>
                <a:ext cx="1101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01FF152-98AE-B5F6-EEB2-DC07C9A321A9}"/>
                  </a:ext>
                </a:extLst>
              </p14:cNvPr>
              <p14:cNvContentPartPr/>
              <p14:nvPr/>
            </p14:nvContentPartPr>
            <p14:xfrm>
              <a:off x="5328006" y="444853"/>
              <a:ext cx="5040" cy="644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01FF152-98AE-B5F6-EEB2-DC07C9A321A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19006" y="435853"/>
                <a:ext cx="22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A05B843-F80B-9B4F-AE60-90D8EDDAB3F1}"/>
                  </a:ext>
                </a:extLst>
              </p14:cNvPr>
              <p14:cNvContentPartPr/>
              <p14:nvPr/>
            </p14:nvContentPartPr>
            <p14:xfrm>
              <a:off x="5517726" y="255493"/>
              <a:ext cx="147960" cy="609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A05B843-F80B-9B4F-AE60-90D8EDDAB3F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08726" y="246853"/>
                <a:ext cx="16560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BBB1010-A7EF-28F3-9AC4-1A98748A03EE}"/>
                  </a:ext>
                </a:extLst>
              </p14:cNvPr>
              <p14:cNvContentPartPr/>
              <p14:nvPr/>
            </p14:nvContentPartPr>
            <p14:xfrm>
              <a:off x="5817966" y="260893"/>
              <a:ext cx="9720" cy="1184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BBB1010-A7EF-28F3-9AC4-1A98748A03E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09326" y="252253"/>
                <a:ext cx="27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3E1D2F4-E348-49A6-404F-027941CF0348}"/>
                  </a:ext>
                </a:extLst>
              </p14:cNvPr>
              <p14:cNvContentPartPr/>
              <p14:nvPr/>
            </p14:nvContentPartPr>
            <p14:xfrm>
              <a:off x="6222606" y="216613"/>
              <a:ext cx="96120" cy="759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3E1D2F4-E348-49A6-404F-027941CF034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13966" y="207613"/>
                <a:ext cx="113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41B1C05-70C9-C4D7-A25D-75DB2683656F}"/>
                  </a:ext>
                </a:extLst>
              </p14:cNvPr>
              <p14:cNvContentPartPr/>
              <p14:nvPr/>
            </p14:nvContentPartPr>
            <p14:xfrm>
              <a:off x="6245286" y="329293"/>
              <a:ext cx="98280" cy="14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41B1C05-70C9-C4D7-A25D-75DB2683656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36286" y="320293"/>
                <a:ext cx="1159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8E5C2DF-E400-4D2F-A6F0-F5583E97176D}"/>
                  </a:ext>
                </a:extLst>
              </p14:cNvPr>
              <p14:cNvContentPartPr/>
              <p14:nvPr/>
            </p14:nvContentPartPr>
            <p14:xfrm>
              <a:off x="6292086" y="368173"/>
              <a:ext cx="94320" cy="896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8E5C2DF-E400-4D2F-A6F0-F5583E97176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83446" y="359533"/>
                <a:ext cx="1119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B7DF2AE-BC85-B03F-DB25-82E084E800BC}"/>
                  </a:ext>
                </a:extLst>
              </p14:cNvPr>
              <p14:cNvContentPartPr/>
              <p14:nvPr/>
            </p14:nvContentPartPr>
            <p14:xfrm>
              <a:off x="6647046" y="308413"/>
              <a:ext cx="3960" cy="896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B7DF2AE-BC85-B03F-DB25-82E084E800B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38406" y="299413"/>
                <a:ext cx="216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707F306-5097-2289-C860-5EAD31911C40}"/>
                  </a:ext>
                </a:extLst>
              </p14:cNvPr>
              <p14:cNvContentPartPr/>
              <p14:nvPr/>
            </p14:nvContentPartPr>
            <p14:xfrm>
              <a:off x="6985086" y="273493"/>
              <a:ext cx="91080" cy="128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707F306-5097-2289-C860-5EAD31911C4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76446" y="264493"/>
                <a:ext cx="1087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B8FDA73-B44D-DFBF-E603-ECFC0F1AB707}"/>
                  </a:ext>
                </a:extLst>
              </p14:cNvPr>
              <p14:cNvContentPartPr/>
              <p14:nvPr/>
            </p14:nvContentPartPr>
            <p14:xfrm>
              <a:off x="5848926" y="552853"/>
              <a:ext cx="66240" cy="511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B8FDA73-B44D-DFBF-E603-ECFC0F1AB70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39926" y="544213"/>
                <a:ext cx="838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C9D0A25-B294-A028-164B-93B3CB5D8C16}"/>
                  </a:ext>
                </a:extLst>
              </p14:cNvPr>
              <p14:cNvContentPartPr/>
              <p14:nvPr/>
            </p14:nvContentPartPr>
            <p14:xfrm>
              <a:off x="6341046" y="563653"/>
              <a:ext cx="20880" cy="1098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C9D0A25-B294-A028-164B-93B3CB5D8C1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32046" y="555013"/>
                <a:ext cx="38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DF421BA-A2C8-7442-7DBC-882442DBCD9D}"/>
                  </a:ext>
                </a:extLst>
              </p14:cNvPr>
              <p14:cNvContentPartPr/>
              <p14:nvPr/>
            </p14:nvContentPartPr>
            <p14:xfrm>
              <a:off x="6682326" y="560413"/>
              <a:ext cx="107280" cy="936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DF421BA-A2C8-7442-7DBC-882442DBCD9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73326" y="551773"/>
                <a:ext cx="1249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083B91F-B793-CA25-F20E-BA5D39C442D1}"/>
                  </a:ext>
                </a:extLst>
              </p14:cNvPr>
              <p14:cNvContentPartPr/>
              <p14:nvPr/>
            </p14:nvContentPartPr>
            <p14:xfrm>
              <a:off x="7011006" y="539533"/>
              <a:ext cx="15840" cy="1076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083B91F-B793-CA25-F20E-BA5D39C442D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02366" y="530533"/>
                <a:ext cx="334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09E7267-FA30-EADA-CAF8-F7C635145772}"/>
                  </a:ext>
                </a:extLst>
              </p14:cNvPr>
              <p14:cNvContentPartPr/>
              <p14:nvPr/>
            </p14:nvContentPartPr>
            <p14:xfrm>
              <a:off x="7545246" y="566533"/>
              <a:ext cx="114840" cy="1119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09E7267-FA30-EADA-CAF8-F7C63514577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36606" y="557533"/>
                <a:ext cx="1324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0A3BD8C-351F-5975-4457-120AE964421A}"/>
                  </a:ext>
                </a:extLst>
              </p14:cNvPr>
              <p14:cNvContentPartPr/>
              <p14:nvPr/>
            </p14:nvContentPartPr>
            <p14:xfrm>
              <a:off x="5857566" y="768493"/>
              <a:ext cx="88920" cy="1238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0A3BD8C-351F-5975-4457-120AE964421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48566" y="759493"/>
                <a:ext cx="106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40432EC-9BFF-53C1-271B-FC1FFD570F5B}"/>
                  </a:ext>
                </a:extLst>
              </p14:cNvPr>
              <p14:cNvContentPartPr/>
              <p14:nvPr/>
            </p14:nvContentPartPr>
            <p14:xfrm>
              <a:off x="6283446" y="831493"/>
              <a:ext cx="55080" cy="49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40432EC-9BFF-53C1-271B-FC1FFD570F5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74446" y="822853"/>
                <a:ext cx="727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ED92C50-68A8-7444-2798-E5D37ABC2D15}"/>
                  </a:ext>
                </a:extLst>
              </p14:cNvPr>
              <p14:cNvContentPartPr/>
              <p14:nvPr/>
            </p14:nvContentPartPr>
            <p14:xfrm>
              <a:off x="6581526" y="821053"/>
              <a:ext cx="87120" cy="234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ED92C50-68A8-7444-2798-E5D37ABC2D1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72886" y="812413"/>
                <a:ext cx="1047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F481B20-7C0A-55B6-80FC-26E863EA10A8}"/>
                  </a:ext>
                </a:extLst>
              </p14:cNvPr>
              <p14:cNvContentPartPr/>
              <p14:nvPr/>
            </p14:nvContentPartPr>
            <p14:xfrm>
              <a:off x="6740286" y="787573"/>
              <a:ext cx="87120" cy="1134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F481B20-7C0A-55B6-80FC-26E863EA10A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31286" y="778933"/>
                <a:ext cx="1047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42BB156-634C-E916-DF38-E7DEB31D7E19}"/>
                  </a:ext>
                </a:extLst>
              </p14:cNvPr>
              <p14:cNvContentPartPr/>
              <p14:nvPr/>
            </p14:nvContentPartPr>
            <p14:xfrm>
              <a:off x="6985086" y="779653"/>
              <a:ext cx="96480" cy="124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42BB156-634C-E916-DF38-E7DEB31D7E1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976446" y="770653"/>
                <a:ext cx="1141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D97C788-6E44-09F7-FE96-74A6EC850F75}"/>
                  </a:ext>
                </a:extLst>
              </p14:cNvPr>
              <p14:cNvContentPartPr/>
              <p14:nvPr/>
            </p14:nvContentPartPr>
            <p14:xfrm>
              <a:off x="7445886" y="296533"/>
              <a:ext cx="100080" cy="130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D97C788-6E44-09F7-FE96-74A6EC850F7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36886" y="287893"/>
                <a:ext cx="1177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80EC29B-4796-43E5-6D91-650AA3945555}"/>
                  </a:ext>
                </a:extLst>
              </p14:cNvPr>
              <p14:cNvContentPartPr/>
              <p14:nvPr/>
            </p14:nvContentPartPr>
            <p14:xfrm>
              <a:off x="7494126" y="299413"/>
              <a:ext cx="99720" cy="133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80EC29B-4796-43E5-6D91-650AA394555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85126" y="290773"/>
                <a:ext cx="1173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1C68DD3-3DBB-2BE9-D7BA-DEC343167074}"/>
                  </a:ext>
                </a:extLst>
              </p14:cNvPr>
              <p14:cNvContentPartPr/>
              <p14:nvPr/>
            </p14:nvContentPartPr>
            <p14:xfrm>
              <a:off x="7313046" y="337213"/>
              <a:ext cx="10440" cy="500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1C68DD3-3DBB-2BE9-D7BA-DEC34316707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04046" y="328573"/>
                <a:ext cx="2808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8450654-16CD-D87B-86C2-88B0A199E7D8}"/>
                  </a:ext>
                </a:extLst>
              </p14:cNvPr>
              <p14:cNvContentPartPr/>
              <p14:nvPr/>
            </p14:nvContentPartPr>
            <p14:xfrm>
              <a:off x="7513566" y="792973"/>
              <a:ext cx="106560" cy="1476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8450654-16CD-D87B-86C2-88B0A199E7D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04566" y="784333"/>
                <a:ext cx="1242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B13009E-EE4E-4A2B-3D22-90DC1FB9C4FA}"/>
                  </a:ext>
                </a:extLst>
              </p14:cNvPr>
              <p14:cNvContentPartPr/>
              <p14:nvPr/>
            </p14:nvContentPartPr>
            <p14:xfrm>
              <a:off x="7748646" y="315973"/>
              <a:ext cx="149400" cy="7020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B13009E-EE4E-4A2B-3D22-90DC1FB9C4F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740006" y="306973"/>
                <a:ext cx="16704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2FD8227-20F2-695B-5A90-F9D43DB76A95}"/>
                  </a:ext>
                </a:extLst>
              </p14:cNvPr>
              <p14:cNvContentPartPr/>
              <p14:nvPr/>
            </p14:nvContentPartPr>
            <p14:xfrm>
              <a:off x="7691406" y="260533"/>
              <a:ext cx="17640" cy="2095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2FD8227-20F2-695B-5A90-F9D43DB76A9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82766" y="251893"/>
                <a:ext cx="35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CFCD2D7-9369-9E51-478A-E2EB76856220}"/>
                  </a:ext>
                </a:extLst>
              </p14:cNvPr>
              <p14:cNvContentPartPr/>
              <p14:nvPr/>
            </p14:nvContentPartPr>
            <p14:xfrm>
              <a:off x="7417446" y="198253"/>
              <a:ext cx="253080" cy="47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CFCD2D7-9369-9E51-478A-E2EB7685622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408806" y="189613"/>
                <a:ext cx="2707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17AE10D-CCAF-3628-C2D2-46F1412FBB0D}"/>
                  </a:ext>
                </a:extLst>
              </p14:cNvPr>
              <p14:cNvContentPartPr/>
              <p14:nvPr/>
            </p14:nvContentPartPr>
            <p14:xfrm>
              <a:off x="5484246" y="99973"/>
              <a:ext cx="1638720" cy="2221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17AE10D-CCAF-3628-C2D2-46F1412FBB0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475246" y="90973"/>
                <a:ext cx="165636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79A3A5C-940B-108E-1011-C8009FE796F2}"/>
                  </a:ext>
                </a:extLst>
              </p14:cNvPr>
              <p14:cNvContentPartPr/>
              <p14:nvPr/>
            </p14:nvContentPartPr>
            <p14:xfrm>
              <a:off x="5564166" y="385813"/>
              <a:ext cx="1149840" cy="110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79A3A5C-940B-108E-1011-C8009FE796F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555526" y="376813"/>
                <a:ext cx="11674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1D13F9A-CEB0-C6E9-AD73-22DF1DB02D14}"/>
                  </a:ext>
                </a:extLst>
              </p14:cNvPr>
              <p14:cNvContentPartPr/>
              <p14:nvPr/>
            </p14:nvContentPartPr>
            <p14:xfrm>
              <a:off x="7136286" y="511813"/>
              <a:ext cx="712440" cy="126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1D13F9A-CEB0-C6E9-AD73-22DF1DB02D14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127286" y="502813"/>
                <a:ext cx="73008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410DDDC4-2492-8868-DDCD-36E8A40E9273}"/>
              </a:ext>
            </a:extLst>
          </p:cNvPr>
          <p:cNvGrpSpPr/>
          <p:nvPr/>
        </p:nvGrpSpPr>
        <p:grpSpPr>
          <a:xfrm>
            <a:off x="5797806" y="700453"/>
            <a:ext cx="246960" cy="366120"/>
            <a:chOff x="5797806" y="700453"/>
            <a:chExt cx="24696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D28A31-6DE9-4825-E06C-69A31181CDD0}"/>
                    </a:ext>
                  </a:extLst>
                </p14:cNvPr>
                <p14:cNvContentPartPr/>
                <p14:nvPr/>
              </p14:nvContentPartPr>
              <p14:xfrm>
                <a:off x="5797806" y="700453"/>
                <a:ext cx="246960" cy="250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D28A31-6DE9-4825-E06C-69A31181CDD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89166" y="691453"/>
                  <a:ext cx="264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51A0584-C5D5-FA86-DB31-73A86465AC53}"/>
                    </a:ext>
                  </a:extLst>
                </p14:cNvPr>
                <p14:cNvContentPartPr/>
                <p14:nvPr/>
              </p14:nvContentPartPr>
              <p14:xfrm>
                <a:off x="5886006" y="994573"/>
                <a:ext cx="47160" cy="72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51A0584-C5D5-FA86-DB31-73A86465AC5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77006" y="985573"/>
                  <a:ext cx="64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248E8AE-3249-7053-5568-EF09E2E6B159}"/>
                    </a:ext>
                  </a:extLst>
                </p14:cNvPr>
                <p14:cNvContentPartPr/>
                <p14:nvPr/>
              </p14:nvContentPartPr>
              <p14:xfrm>
                <a:off x="5934966" y="893413"/>
                <a:ext cx="36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248E8AE-3249-7053-5568-EF09E2E6B15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25966" y="8847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968610-D1AD-E16E-F8DC-62A9DD8E8252}"/>
                    </a:ext>
                  </a:extLst>
                </p14:cNvPr>
                <p14:cNvContentPartPr/>
                <p14:nvPr/>
              </p14:nvContentPartPr>
              <p14:xfrm>
                <a:off x="5907246" y="893413"/>
                <a:ext cx="27720" cy="16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968610-D1AD-E16E-F8DC-62A9DD8E825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98606" y="884773"/>
                  <a:ext cx="4536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FADBF7F-3C4B-4E6A-1EF4-D17B95BE0C1E}"/>
                  </a:ext>
                </a:extLst>
              </p14:cNvPr>
              <p14:cNvContentPartPr/>
              <p14:nvPr/>
            </p14:nvContentPartPr>
            <p14:xfrm>
              <a:off x="569166" y="1787293"/>
              <a:ext cx="360" cy="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FADBF7F-3C4B-4E6A-1EF4-D17B95BE0C1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60166" y="17782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6041F6A-433C-6293-291C-7D763F3FFDDF}"/>
              </a:ext>
            </a:extLst>
          </p:cNvPr>
          <p:cNvGrpSpPr/>
          <p:nvPr/>
        </p:nvGrpSpPr>
        <p:grpSpPr>
          <a:xfrm>
            <a:off x="5282286" y="151093"/>
            <a:ext cx="199440" cy="110160"/>
            <a:chOff x="5282286" y="151093"/>
            <a:chExt cx="19944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239BD65-E3FC-1587-323F-66D60635C2C7}"/>
                    </a:ext>
                  </a:extLst>
                </p14:cNvPr>
                <p14:cNvContentPartPr/>
                <p14:nvPr/>
              </p14:nvContentPartPr>
              <p14:xfrm>
                <a:off x="5282286" y="164413"/>
                <a:ext cx="75960" cy="7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239BD65-E3FC-1587-323F-66D60635C2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73286" y="155413"/>
                  <a:ext cx="93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F0C03BC-8532-3FC7-8016-E535F6FF54FA}"/>
                    </a:ext>
                  </a:extLst>
                </p14:cNvPr>
                <p14:cNvContentPartPr/>
                <p14:nvPr/>
              </p14:nvContentPartPr>
              <p14:xfrm>
                <a:off x="5402886" y="151093"/>
                <a:ext cx="78840" cy="110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F0C03BC-8532-3FC7-8016-E535F6FF54F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394246" y="142093"/>
                  <a:ext cx="9648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9EA97C-F6B4-0DEA-CAF3-5AC40498501B}"/>
                  </a:ext>
                </a:extLst>
              </p14:cNvPr>
              <p14:cNvContentPartPr/>
              <p14:nvPr/>
            </p14:nvContentPartPr>
            <p14:xfrm>
              <a:off x="2438646" y="673093"/>
              <a:ext cx="360" cy="93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9EA97C-F6B4-0DEA-CAF3-5AC40498501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30006" y="664093"/>
                <a:ext cx="180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073418-1270-57DD-4FC2-E45706262102}"/>
                  </a:ext>
                </a:extLst>
              </p14:cNvPr>
              <p14:cNvContentPartPr/>
              <p14:nvPr/>
            </p14:nvContentPartPr>
            <p14:xfrm>
              <a:off x="2309766" y="453133"/>
              <a:ext cx="103680" cy="12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073418-1270-57DD-4FC2-E4570626210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301126" y="444493"/>
                <a:ext cx="1213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198E249-41CA-984B-8C81-C1BC2C3D35C9}"/>
                  </a:ext>
                </a:extLst>
              </p14:cNvPr>
              <p14:cNvContentPartPr/>
              <p14:nvPr/>
            </p14:nvContentPartPr>
            <p14:xfrm>
              <a:off x="2327406" y="427573"/>
              <a:ext cx="85320" cy="6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198E249-41CA-984B-8C81-C1BC2C3D35C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318766" y="418933"/>
                <a:ext cx="1029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BD8AD22-D835-C218-504B-71BE369E342A}"/>
                  </a:ext>
                </a:extLst>
              </p14:cNvPr>
              <p14:cNvContentPartPr/>
              <p14:nvPr/>
            </p14:nvContentPartPr>
            <p14:xfrm>
              <a:off x="2391846" y="400933"/>
              <a:ext cx="66240" cy="109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BD8AD22-D835-C218-504B-71BE369E342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383206" y="391933"/>
                <a:ext cx="838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D810BB5-CEA7-112B-68A6-5DC5ED173E6E}"/>
                  </a:ext>
                </a:extLst>
              </p14:cNvPr>
              <p14:cNvContentPartPr/>
              <p14:nvPr/>
            </p14:nvContentPartPr>
            <p14:xfrm>
              <a:off x="2448366" y="660493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D810BB5-CEA7-112B-68A6-5DC5ED173E6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439726" y="6514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EFE70D6-DA66-EE39-FE6A-BA260259371D}"/>
                  </a:ext>
                </a:extLst>
              </p14:cNvPr>
              <p14:cNvContentPartPr/>
              <p14:nvPr/>
            </p14:nvContentPartPr>
            <p14:xfrm>
              <a:off x="2520006" y="655093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EFE70D6-DA66-EE39-FE6A-BA260259371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511366" y="6460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C5EB09E-0083-9BA6-C09B-0760EC353BC7}"/>
                  </a:ext>
                </a:extLst>
              </p14:cNvPr>
              <p14:cNvContentPartPr/>
              <p14:nvPr/>
            </p14:nvContentPartPr>
            <p14:xfrm>
              <a:off x="528486" y="1491733"/>
              <a:ext cx="350280" cy="936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C5EB09E-0083-9BA6-C09B-0760EC353BC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19846" y="1482733"/>
                <a:ext cx="3679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8B29DAC-4A6E-15D1-DB70-62AA842A337E}"/>
                  </a:ext>
                </a:extLst>
              </p14:cNvPr>
              <p14:cNvContentPartPr/>
              <p14:nvPr/>
            </p14:nvContentPartPr>
            <p14:xfrm>
              <a:off x="131406" y="1217773"/>
              <a:ext cx="86400" cy="43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8B29DAC-4A6E-15D1-DB70-62AA842A337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22406" y="1209133"/>
                <a:ext cx="104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8AE1869-1E8B-3C0B-206B-A0E2C45C81FB}"/>
                  </a:ext>
                </a:extLst>
              </p14:cNvPr>
              <p14:cNvContentPartPr/>
              <p14:nvPr/>
            </p14:nvContentPartPr>
            <p14:xfrm>
              <a:off x="292326" y="1152973"/>
              <a:ext cx="107280" cy="918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8AE1869-1E8B-3C0B-206B-A0E2C45C81FB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3686" y="1143973"/>
                <a:ext cx="124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56BB089-D979-52F0-0A06-47D165B45215}"/>
                  </a:ext>
                </a:extLst>
              </p14:cNvPr>
              <p14:cNvContentPartPr/>
              <p14:nvPr/>
            </p14:nvContentPartPr>
            <p14:xfrm>
              <a:off x="459006" y="1127413"/>
              <a:ext cx="20160" cy="99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56BB089-D979-52F0-0A06-47D165B4521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50366" y="1118773"/>
                <a:ext cx="378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1161439-8A9B-2B3A-D83D-4A10ECD92948}"/>
                  </a:ext>
                </a:extLst>
              </p14:cNvPr>
              <p14:cNvContentPartPr/>
              <p14:nvPr/>
            </p14:nvContentPartPr>
            <p14:xfrm>
              <a:off x="489246" y="1117693"/>
              <a:ext cx="81360" cy="943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1161439-8A9B-2B3A-D83D-4A10ECD9294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80606" y="1109053"/>
                <a:ext cx="990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039BBF0-DE11-C50C-E793-D37E4A7B0AF8}"/>
                  </a:ext>
                </a:extLst>
              </p14:cNvPr>
              <p14:cNvContentPartPr/>
              <p14:nvPr/>
            </p14:nvContentPartPr>
            <p14:xfrm>
              <a:off x="617406" y="1211293"/>
              <a:ext cx="150120" cy="795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039BBF0-DE11-C50C-E793-D37E4A7B0AF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08406" y="1202293"/>
                <a:ext cx="1677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F52CF29-F8C3-1975-DB93-5C266643A900}"/>
                  </a:ext>
                </a:extLst>
              </p14:cNvPr>
              <p14:cNvContentPartPr/>
              <p14:nvPr/>
            </p14:nvContentPartPr>
            <p14:xfrm>
              <a:off x="708486" y="1207333"/>
              <a:ext cx="36720" cy="928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F52CF29-F8C3-1975-DB93-5C266643A90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99486" y="1198693"/>
                <a:ext cx="543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B0D06F1-203A-0D29-EFF7-B022CE256A7A}"/>
                  </a:ext>
                </a:extLst>
              </p14:cNvPr>
              <p14:cNvContentPartPr/>
              <p14:nvPr/>
            </p14:nvContentPartPr>
            <p14:xfrm>
              <a:off x="824046" y="1154773"/>
              <a:ext cx="149760" cy="132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B0D06F1-203A-0D29-EFF7-B022CE256A7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15406" y="1146133"/>
                <a:ext cx="1674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DB06BD0-4FEC-B9A3-33F8-7F2B9F44DB0E}"/>
                  </a:ext>
                </a:extLst>
              </p14:cNvPr>
              <p14:cNvContentPartPr/>
              <p14:nvPr/>
            </p14:nvContentPartPr>
            <p14:xfrm>
              <a:off x="1013046" y="1263493"/>
              <a:ext cx="72360" cy="889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DB06BD0-4FEC-B9A3-33F8-7F2B9F44DB0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04046" y="1254853"/>
                <a:ext cx="900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19DC07C-3E84-F8F1-AF1D-DFD6CFDB8A63}"/>
                  </a:ext>
                </a:extLst>
              </p14:cNvPr>
              <p14:cNvContentPartPr/>
              <p14:nvPr/>
            </p14:nvContentPartPr>
            <p14:xfrm>
              <a:off x="1164606" y="1143973"/>
              <a:ext cx="150120" cy="6764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19DC07C-3E84-F8F1-AF1D-DFD6CFDB8A6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55966" y="1134973"/>
                <a:ext cx="1677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3AECE89-7A4D-A29A-070B-E7B8134BBAD7}"/>
                  </a:ext>
                </a:extLst>
              </p14:cNvPr>
              <p14:cNvContentPartPr/>
              <p14:nvPr/>
            </p14:nvContentPartPr>
            <p14:xfrm>
              <a:off x="1383126" y="1168093"/>
              <a:ext cx="24840" cy="1188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3AECE89-7A4D-A29A-070B-E7B8134BBAD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374486" y="1159093"/>
                <a:ext cx="42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FE4ABF3-837E-9A24-D1C9-06E728437DA9}"/>
                  </a:ext>
                </a:extLst>
              </p14:cNvPr>
              <p14:cNvContentPartPr/>
              <p14:nvPr/>
            </p14:nvContentPartPr>
            <p14:xfrm>
              <a:off x="1416606" y="1472653"/>
              <a:ext cx="91080" cy="57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FE4ABF3-837E-9A24-D1C9-06E728437DA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407966" y="1464013"/>
                <a:ext cx="1087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944E34A-7BC6-D078-552B-8E52A7943C17}"/>
                  </a:ext>
                </a:extLst>
              </p14:cNvPr>
              <p14:cNvContentPartPr/>
              <p14:nvPr/>
            </p14:nvContentPartPr>
            <p14:xfrm>
              <a:off x="139686" y="738613"/>
              <a:ext cx="3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944E34A-7BC6-D078-552B-8E52A7943C1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30686" y="7299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E61EBED-DBB8-07DF-DC5B-685691E9BE9B}"/>
                  </a:ext>
                </a:extLst>
              </p14:cNvPr>
              <p14:cNvContentPartPr/>
              <p14:nvPr/>
            </p14:nvContentPartPr>
            <p14:xfrm>
              <a:off x="1369806" y="1741213"/>
              <a:ext cx="82800" cy="640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E61EBED-DBB8-07DF-DC5B-685691E9BE9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361166" y="1732213"/>
                <a:ext cx="1004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84A6079-B6A6-5DBE-1485-080B2638F896}"/>
                  </a:ext>
                </a:extLst>
              </p14:cNvPr>
              <p14:cNvContentPartPr/>
              <p14:nvPr/>
            </p14:nvContentPartPr>
            <p14:xfrm>
              <a:off x="1804326" y="1137133"/>
              <a:ext cx="98280" cy="820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84A6079-B6A6-5DBE-1485-080B2638F89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795326" y="1128133"/>
                <a:ext cx="1159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F11A117-E7E1-93A3-0300-D50DE3BBDEC5}"/>
                  </a:ext>
                </a:extLst>
              </p14:cNvPr>
              <p14:cNvContentPartPr/>
              <p14:nvPr/>
            </p14:nvContentPartPr>
            <p14:xfrm>
              <a:off x="1788486" y="1248733"/>
              <a:ext cx="129960" cy="158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F11A117-E7E1-93A3-0300-D50DE3BBDEC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779486" y="1240093"/>
                <a:ext cx="1476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F0848C4-8098-D9A1-E6AE-68035093B5DC}"/>
                  </a:ext>
                </a:extLst>
              </p14:cNvPr>
              <p14:cNvContentPartPr/>
              <p14:nvPr/>
            </p14:nvContentPartPr>
            <p14:xfrm>
              <a:off x="1842126" y="1291933"/>
              <a:ext cx="117720" cy="72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F0848C4-8098-D9A1-E6AE-68035093B5D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33126" y="1283293"/>
                <a:ext cx="1353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D9D902F-EC44-4EF5-C92F-B967136A6438}"/>
                  </a:ext>
                </a:extLst>
              </p14:cNvPr>
              <p14:cNvContentPartPr/>
              <p14:nvPr/>
            </p14:nvContentPartPr>
            <p14:xfrm>
              <a:off x="2214726" y="1187173"/>
              <a:ext cx="6840" cy="997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D9D902F-EC44-4EF5-C92F-B967136A643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206086" y="1178533"/>
                <a:ext cx="244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E09FA3F-843F-B6D8-BA1A-70B137E8F9B8}"/>
                  </a:ext>
                </a:extLst>
              </p14:cNvPr>
              <p14:cNvContentPartPr/>
              <p14:nvPr/>
            </p14:nvContentPartPr>
            <p14:xfrm>
              <a:off x="2595246" y="1183933"/>
              <a:ext cx="81000" cy="1062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E09FA3F-843F-B6D8-BA1A-70B137E8F9B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586606" y="1174933"/>
                <a:ext cx="986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582C97B-A26D-4D6E-E0D2-1523D08BE58D}"/>
                  </a:ext>
                </a:extLst>
              </p14:cNvPr>
              <p14:cNvContentPartPr/>
              <p14:nvPr/>
            </p14:nvContentPartPr>
            <p14:xfrm>
              <a:off x="1867326" y="1476973"/>
              <a:ext cx="9720" cy="957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582C97B-A26D-4D6E-E0D2-1523D08BE58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58326" y="1468333"/>
                <a:ext cx="273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9760196-7847-9D6B-E536-37213FFA76B4}"/>
                  </a:ext>
                </a:extLst>
              </p14:cNvPr>
              <p14:cNvContentPartPr/>
              <p14:nvPr/>
            </p14:nvContentPartPr>
            <p14:xfrm>
              <a:off x="2195646" y="1421533"/>
              <a:ext cx="132120" cy="1080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9760196-7847-9D6B-E536-37213FFA76B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87006" y="1412893"/>
                <a:ext cx="1497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6E4AF79-1119-D897-A6ED-ED60AD5E9935}"/>
                  </a:ext>
                </a:extLst>
              </p14:cNvPr>
              <p14:cNvContentPartPr/>
              <p14:nvPr/>
            </p14:nvContentPartPr>
            <p14:xfrm>
              <a:off x="2524326" y="1443853"/>
              <a:ext cx="23760" cy="1119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6E4AF79-1119-D897-A6ED-ED60AD5E993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515326" y="1435213"/>
                <a:ext cx="414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AAF8B74-8B88-6CEA-C8CD-12DD418487D0}"/>
                  </a:ext>
                </a:extLst>
              </p14:cNvPr>
              <p14:cNvContentPartPr/>
              <p14:nvPr/>
            </p14:nvContentPartPr>
            <p14:xfrm>
              <a:off x="2983326" y="1186813"/>
              <a:ext cx="88920" cy="1072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AAF8B74-8B88-6CEA-C8CD-12DD418487D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974686" y="1178173"/>
                <a:ext cx="1065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6C2E5F3-A11A-1975-912F-28798B3D39A5}"/>
                  </a:ext>
                </a:extLst>
              </p14:cNvPr>
              <p14:cNvContentPartPr/>
              <p14:nvPr/>
            </p14:nvContentPartPr>
            <p14:xfrm>
              <a:off x="3007086" y="1186453"/>
              <a:ext cx="63360" cy="50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6C2E5F3-A11A-1975-912F-28798B3D39A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998446" y="1177813"/>
                <a:ext cx="81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DD16CAB-9CAC-DA85-20FD-121F6001F64E}"/>
                  </a:ext>
                </a:extLst>
              </p14:cNvPr>
              <p14:cNvContentPartPr/>
              <p14:nvPr/>
            </p14:nvContentPartPr>
            <p14:xfrm>
              <a:off x="2853726" y="1144333"/>
              <a:ext cx="27360" cy="5180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DD16CAB-9CAC-DA85-20FD-121F6001F64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845086" y="1135333"/>
                <a:ext cx="4500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9295C55-85F9-6859-8F7D-E95EF32CF947}"/>
                  </a:ext>
                </a:extLst>
              </p14:cNvPr>
              <p14:cNvContentPartPr/>
              <p14:nvPr/>
            </p14:nvContentPartPr>
            <p14:xfrm>
              <a:off x="2837166" y="1656973"/>
              <a:ext cx="21960" cy="864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9295C55-85F9-6859-8F7D-E95EF32CF94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828526" y="1648333"/>
                <a:ext cx="396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539F0F0-28C7-FF1A-0371-C71FE2F2A6B8}"/>
                  </a:ext>
                </a:extLst>
              </p14:cNvPr>
              <p14:cNvContentPartPr/>
              <p14:nvPr/>
            </p14:nvContentPartPr>
            <p14:xfrm>
              <a:off x="3028326" y="1424053"/>
              <a:ext cx="144720" cy="1159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539F0F0-28C7-FF1A-0371-C71FE2F2A6B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19326" y="1415413"/>
                <a:ext cx="1623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011C011-0ECB-C237-6962-1C9A794208C1}"/>
                  </a:ext>
                </a:extLst>
              </p14:cNvPr>
              <p14:cNvContentPartPr/>
              <p14:nvPr/>
            </p14:nvContentPartPr>
            <p14:xfrm>
              <a:off x="1693086" y="1744093"/>
              <a:ext cx="107280" cy="180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011C011-0ECB-C237-6962-1C9A794208C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84446" y="1735093"/>
                <a:ext cx="124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53E31B3-625B-F7B8-916D-231B2FF60BF4}"/>
                  </a:ext>
                </a:extLst>
              </p14:cNvPr>
              <p14:cNvContentPartPr/>
              <p14:nvPr/>
            </p14:nvContentPartPr>
            <p14:xfrm>
              <a:off x="1836726" y="1660213"/>
              <a:ext cx="73800" cy="1335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53E31B3-625B-F7B8-916D-231B2FF60BF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27726" y="1651573"/>
                <a:ext cx="91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EA2E537-76B0-429C-D764-005E268152C8}"/>
                  </a:ext>
                </a:extLst>
              </p14:cNvPr>
              <p14:cNvContentPartPr/>
              <p14:nvPr/>
            </p14:nvContentPartPr>
            <p14:xfrm>
              <a:off x="1833846" y="1791253"/>
              <a:ext cx="137520" cy="630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EA2E537-76B0-429C-D764-005E268152C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25206" y="1782613"/>
                <a:ext cx="15516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5E2E24F-83E9-1CD1-01FD-289F6F43FA57}"/>
                  </a:ext>
                </a:extLst>
              </p14:cNvPr>
              <p14:cNvContentPartPr/>
              <p14:nvPr/>
            </p14:nvContentPartPr>
            <p14:xfrm>
              <a:off x="1888566" y="1862533"/>
              <a:ext cx="135000" cy="961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5E2E24F-83E9-1CD1-01FD-289F6F43FA5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79566" y="1853533"/>
                <a:ext cx="1526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46639F7-95F5-E4DE-9074-A0748AD0B7D7}"/>
                  </a:ext>
                </a:extLst>
              </p14:cNvPr>
              <p14:cNvContentPartPr/>
              <p14:nvPr/>
            </p14:nvContentPartPr>
            <p14:xfrm>
              <a:off x="2133366" y="1755253"/>
              <a:ext cx="102600" cy="90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46639F7-95F5-E4DE-9074-A0748AD0B7D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24366" y="1746613"/>
                <a:ext cx="1202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2C13E71-BB2E-A550-8D5A-684981C770C4}"/>
                  </a:ext>
                </a:extLst>
              </p14:cNvPr>
              <p14:cNvContentPartPr/>
              <p14:nvPr/>
            </p14:nvContentPartPr>
            <p14:xfrm>
              <a:off x="2291406" y="1662373"/>
              <a:ext cx="80280" cy="1454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2C13E71-BB2E-A550-8D5A-684981C770C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282406" y="1653733"/>
                <a:ext cx="979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57137B4-C924-BC0A-EFEF-FCC53CE59A72}"/>
                  </a:ext>
                </a:extLst>
              </p14:cNvPr>
              <p14:cNvContentPartPr/>
              <p14:nvPr/>
            </p14:nvContentPartPr>
            <p14:xfrm>
              <a:off x="2444046" y="1757053"/>
              <a:ext cx="103320" cy="32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57137B4-C924-BC0A-EFEF-FCC53CE59A7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435406" y="1748053"/>
                <a:ext cx="1209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5752395-1080-F079-AC12-AD0BEE0D3003}"/>
                  </a:ext>
                </a:extLst>
              </p14:cNvPr>
              <p14:cNvContentPartPr/>
              <p14:nvPr/>
            </p14:nvContentPartPr>
            <p14:xfrm>
              <a:off x="2600286" y="1687573"/>
              <a:ext cx="88560" cy="1234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5752395-1080-F079-AC12-AD0BEE0D300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91286" y="1678573"/>
                <a:ext cx="10620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6D3FDBC-9696-AAEE-486F-8620C6257CC4}"/>
                  </a:ext>
                </a:extLst>
              </p14:cNvPr>
              <p14:cNvContentPartPr/>
              <p14:nvPr/>
            </p14:nvContentPartPr>
            <p14:xfrm>
              <a:off x="2954886" y="1732573"/>
              <a:ext cx="125280" cy="100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6D3FDBC-9696-AAEE-486F-8620C6257CC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46246" y="1723933"/>
                <a:ext cx="1429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85B161E-1242-9A44-EC0D-F216499E72E7}"/>
                  </a:ext>
                </a:extLst>
              </p14:cNvPr>
              <p14:cNvContentPartPr/>
              <p14:nvPr/>
            </p14:nvContentPartPr>
            <p14:xfrm>
              <a:off x="3150726" y="1666693"/>
              <a:ext cx="84600" cy="1458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85B161E-1242-9A44-EC0D-F216499E72E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141726" y="1657693"/>
                <a:ext cx="1022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32AB029-F981-0BF7-FFB0-9B284E04DBE9}"/>
                  </a:ext>
                </a:extLst>
              </p14:cNvPr>
              <p14:cNvContentPartPr/>
              <p14:nvPr/>
            </p14:nvContentPartPr>
            <p14:xfrm>
              <a:off x="3294366" y="1167733"/>
              <a:ext cx="201600" cy="6948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32AB029-F981-0BF7-FFB0-9B284E04DBE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285726" y="1158733"/>
                <a:ext cx="21924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C924D90-97AB-3316-F596-082296827E15}"/>
                  </a:ext>
                </a:extLst>
              </p14:cNvPr>
              <p14:cNvContentPartPr/>
              <p14:nvPr/>
            </p14:nvContentPartPr>
            <p14:xfrm>
              <a:off x="1221126" y="1050733"/>
              <a:ext cx="406440" cy="7786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C924D90-97AB-3316-F596-082296827E1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212126" y="1041733"/>
                <a:ext cx="42408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A564DAE-97F0-EF53-6C0E-72653D9792F1}"/>
                  </a:ext>
                </a:extLst>
              </p14:cNvPr>
              <p14:cNvContentPartPr/>
              <p14:nvPr/>
            </p14:nvContentPartPr>
            <p14:xfrm>
              <a:off x="1761486" y="1408573"/>
              <a:ext cx="201600" cy="2041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A564DAE-97F0-EF53-6C0E-72653D9792F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752486" y="1399573"/>
                <a:ext cx="219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EA9F75D-20F7-96AD-17EB-3B369E7430E9}"/>
                  </a:ext>
                </a:extLst>
              </p14:cNvPr>
              <p14:cNvContentPartPr/>
              <p14:nvPr/>
            </p14:nvContentPartPr>
            <p14:xfrm>
              <a:off x="1720806" y="1051093"/>
              <a:ext cx="324720" cy="3420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EA9F75D-20F7-96AD-17EB-3B369E7430E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712166" y="1042093"/>
                <a:ext cx="3423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103B664-C344-CB5C-22F5-339F1B783108}"/>
                  </a:ext>
                </a:extLst>
              </p14:cNvPr>
              <p14:cNvContentPartPr/>
              <p14:nvPr/>
            </p14:nvContentPartPr>
            <p14:xfrm>
              <a:off x="1859766" y="908173"/>
              <a:ext cx="80280" cy="900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103B664-C344-CB5C-22F5-339F1B78310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51126" y="899533"/>
                <a:ext cx="979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C5D07F2-FEE4-D9F0-B3B2-38C7DF3D2A91}"/>
                  </a:ext>
                </a:extLst>
              </p14:cNvPr>
              <p14:cNvContentPartPr/>
              <p14:nvPr/>
            </p14:nvContentPartPr>
            <p14:xfrm>
              <a:off x="1590486" y="1580293"/>
              <a:ext cx="522000" cy="4744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C5D07F2-FEE4-D9F0-B3B2-38C7DF3D2A9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81486" y="1571653"/>
                <a:ext cx="5396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0388E07-2829-CCFD-2476-2662B5CE3858}"/>
                  </a:ext>
                </a:extLst>
              </p14:cNvPr>
              <p14:cNvContentPartPr/>
              <p14:nvPr/>
            </p14:nvContentPartPr>
            <p14:xfrm>
              <a:off x="1688406" y="2143693"/>
              <a:ext cx="59400" cy="712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0388E07-2829-CCFD-2476-2662B5CE385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679406" y="2135053"/>
                <a:ext cx="770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00C5A6D-5515-2656-B9F6-304A30BF5C96}"/>
                  </a:ext>
                </a:extLst>
              </p14:cNvPr>
              <p14:cNvContentPartPr/>
              <p14:nvPr/>
            </p14:nvContentPartPr>
            <p14:xfrm>
              <a:off x="1869126" y="1240813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00C5A6D-5515-2656-B9F6-304A30BF5C9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60126" y="12321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5B4E93B-BB24-9CED-8A33-23DE5C5E384E}"/>
                  </a:ext>
                </a:extLst>
              </p14:cNvPr>
              <p14:cNvContentPartPr/>
              <p14:nvPr/>
            </p14:nvContentPartPr>
            <p14:xfrm>
              <a:off x="1868046" y="1240813"/>
              <a:ext cx="2880" cy="75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5B4E93B-BB24-9CED-8A33-23DE5C5E384E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859046" y="1232173"/>
                <a:ext cx="205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975072C-322F-A13A-AE95-4B17D0F1EC55}"/>
                  </a:ext>
                </a:extLst>
              </p14:cNvPr>
              <p14:cNvContentPartPr/>
              <p14:nvPr/>
            </p14:nvContentPartPr>
            <p14:xfrm>
              <a:off x="3758406" y="1500733"/>
              <a:ext cx="627120" cy="1026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975072C-322F-A13A-AE95-4B17D0F1EC5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749406" y="1491733"/>
                <a:ext cx="6447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ABCC31C-B8DA-91B1-03FF-8D64D41CD9AF}"/>
              </a:ext>
            </a:extLst>
          </p:cNvPr>
          <p:cNvGrpSpPr/>
          <p:nvPr/>
        </p:nvGrpSpPr>
        <p:grpSpPr>
          <a:xfrm>
            <a:off x="3626646" y="1156213"/>
            <a:ext cx="1298880" cy="714240"/>
            <a:chOff x="3626646" y="1156213"/>
            <a:chExt cx="1298880" cy="71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321ED78-4D11-A816-72C5-9DFD545F33CB}"/>
                    </a:ext>
                  </a:extLst>
                </p14:cNvPr>
                <p14:cNvContentPartPr/>
                <p14:nvPr/>
              </p14:nvContentPartPr>
              <p14:xfrm>
                <a:off x="3626646" y="1276453"/>
                <a:ext cx="64800" cy="36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321ED78-4D11-A816-72C5-9DFD545F33C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18006" y="1267813"/>
                  <a:ext cx="82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2556EEE-DB41-FC22-419D-CE9C1491E6F2}"/>
                    </a:ext>
                  </a:extLst>
                </p14:cNvPr>
                <p14:cNvContentPartPr/>
                <p14:nvPr/>
              </p14:nvContentPartPr>
              <p14:xfrm>
                <a:off x="3752286" y="1206613"/>
                <a:ext cx="77040" cy="774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2556EEE-DB41-FC22-419D-CE9C1491E6F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43286" y="1197973"/>
                  <a:ext cx="946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F1DC609-474F-ABE8-46FB-5812367D249F}"/>
                    </a:ext>
                  </a:extLst>
                </p14:cNvPr>
                <p14:cNvContentPartPr/>
                <p14:nvPr/>
              </p14:nvContentPartPr>
              <p14:xfrm>
                <a:off x="3753366" y="1334773"/>
                <a:ext cx="102240" cy="6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F1DC609-474F-ABE8-46FB-5812367D249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744366" y="1325773"/>
                  <a:ext cx="119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619729-8724-B5D7-5199-E6C8C4890AC1}"/>
                    </a:ext>
                  </a:extLst>
                </p14:cNvPr>
                <p14:cNvContentPartPr/>
                <p14:nvPr/>
              </p14:nvContentPartPr>
              <p14:xfrm>
                <a:off x="3779646" y="1360333"/>
                <a:ext cx="101160" cy="70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619729-8724-B5D7-5199-E6C8C4890AC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771006" y="1351333"/>
                  <a:ext cx="118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4FE48E6-ED20-6934-5527-7591DA35C7BD}"/>
                    </a:ext>
                  </a:extLst>
                </p14:cNvPr>
                <p14:cNvContentPartPr/>
                <p14:nvPr/>
              </p14:nvContentPartPr>
              <p14:xfrm>
                <a:off x="3974766" y="1274293"/>
                <a:ext cx="14760" cy="95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4FE48E6-ED20-6934-5527-7591DA35C7B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966126" y="1265653"/>
                  <a:ext cx="32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AC3B386-BEC6-4C11-C702-622D7E4E779B}"/>
                    </a:ext>
                  </a:extLst>
                </p14:cNvPr>
                <p14:cNvContentPartPr/>
                <p14:nvPr/>
              </p14:nvContentPartPr>
              <p14:xfrm>
                <a:off x="4006446" y="1256293"/>
                <a:ext cx="78480" cy="119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AC3B386-BEC6-4C11-C702-622D7E4E779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97446" y="1247653"/>
                  <a:ext cx="96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B4264E0-C4AE-B5C8-D961-14C5A7E2945C}"/>
                    </a:ext>
                  </a:extLst>
                </p14:cNvPr>
                <p14:cNvContentPartPr/>
                <p14:nvPr/>
              </p14:nvContentPartPr>
              <p14:xfrm>
                <a:off x="4144686" y="1371853"/>
                <a:ext cx="99000" cy="817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B4264E0-C4AE-B5C8-D961-14C5A7E294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35686" y="1362853"/>
                  <a:ext cx="116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99F5C8D-663A-4CB5-33DA-E776E141872F}"/>
                    </a:ext>
                  </a:extLst>
                </p14:cNvPr>
                <p14:cNvContentPartPr/>
                <p14:nvPr/>
              </p14:nvContentPartPr>
              <p14:xfrm>
                <a:off x="4280766" y="1356733"/>
                <a:ext cx="140760" cy="82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99F5C8D-663A-4CB5-33DA-E776E141872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271766" y="1348093"/>
                  <a:ext cx="158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21253D8-28DF-982E-3C7B-88DBE053F880}"/>
                    </a:ext>
                  </a:extLst>
                </p14:cNvPr>
                <p14:cNvContentPartPr/>
                <p14:nvPr/>
              </p14:nvContentPartPr>
              <p14:xfrm>
                <a:off x="4461126" y="1320373"/>
                <a:ext cx="131760" cy="1062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21253D8-28DF-982E-3C7B-88DBE053F88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52486" y="1311373"/>
                  <a:ext cx="149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E14DE5F-8649-442B-1E12-565E70A79CAE}"/>
                    </a:ext>
                  </a:extLst>
                </p14:cNvPr>
                <p14:cNvContentPartPr/>
                <p14:nvPr/>
              </p14:nvContentPartPr>
              <p14:xfrm>
                <a:off x="4651926" y="1458253"/>
                <a:ext cx="10080" cy="720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E14DE5F-8649-442B-1E12-565E70A79CA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642926" y="1449253"/>
                  <a:ext cx="27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535223E-E816-AEA5-E2BB-75C3CDEA1E08}"/>
                    </a:ext>
                  </a:extLst>
                </p14:cNvPr>
                <p14:cNvContentPartPr/>
                <p14:nvPr/>
              </p14:nvContentPartPr>
              <p14:xfrm>
                <a:off x="4780806" y="1156213"/>
                <a:ext cx="144720" cy="714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535223E-E816-AEA5-E2BB-75C3CDEA1E0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771806" y="1147573"/>
                  <a:ext cx="162360" cy="73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943D9F2-744F-7E0E-4436-68218191B5B4}"/>
              </a:ext>
            </a:extLst>
          </p:cNvPr>
          <p:cNvGrpSpPr/>
          <p:nvPr/>
        </p:nvGrpSpPr>
        <p:grpSpPr>
          <a:xfrm>
            <a:off x="810006" y="1409653"/>
            <a:ext cx="311760" cy="233640"/>
            <a:chOff x="810006" y="1409653"/>
            <a:chExt cx="311760" cy="23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8F7C274-510A-8C37-5445-5EEB2D96D80E}"/>
                    </a:ext>
                  </a:extLst>
                </p14:cNvPr>
                <p14:cNvContentPartPr/>
                <p14:nvPr/>
              </p14:nvContentPartPr>
              <p14:xfrm>
                <a:off x="810006" y="1425493"/>
                <a:ext cx="80640" cy="14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8F7C274-510A-8C37-5445-5EEB2D96D80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01366" y="1416493"/>
                  <a:ext cx="98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F790A85-DE44-7653-099D-9BD1589CE5D4}"/>
                    </a:ext>
                  </a:extLst>
                </p14:cNvPr>
                <p14:cNvContentPartPr/>
                <p14:nvPr/>
              </p14:nvContentPartPr>
              <p14:xfrm>
                <a:off x="931686" y="1409653"/>
                <a:ext cx="86760" cy="68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F790A85-DE44-7653-099D-9BD1589CE5D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3046" y="1401013"/>
                  <a:ext cx="104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1610397-BB43-EE1C-F66D-802138388FEF}"/>
                    </a:ext>
                  </a:extLst>
                </p14:cNvPr>
                <p14:cNvContentPartPr/>
                <p14:nvPr/>
              </p14:nvContentPartPr>
              <p14:xfrm>
                <a:off x="946446" y="1523773"/>
                <a:ext cx="100080" cy="32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1610397-BB43-EE1C-F66D-802138388FE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37806" y="1514773"/>
                  <a:ext cx="1177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2777D99-07D6-3472-16B9-F86582F363BE}"/>
                    </a:ext>
                  </a:extLst>
                </p14:cNvPr>
                <p14:cNvContentPartPr/>
                <p14:nvPr/>
              </p14:nvContentPartPr>
              <p14:xfrm>
                <a:off x="987846" y="1550773"/>
                <a:ext cx="133920" cy="925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2777D99-07D6-3472-16B9-F86582F363B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79206" y="1541773"/>
                  <a:ext cx="15156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985150E-8BE4-6FF9-2FED-71C24DAAACAC}"/>
                  </a:ext>
                </a:extLst>
              </p14:cNvPr>
              <p14:cNvContentPartPr/>
              <p14:nvPr/>
            </p14:nvContentPartPr>
            <p14:xfrm>
              <a:off x="1059846" y="1655533"/>
              <a:ext cx="360" cy="3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985150E-8BE4-6FF9-2FED-71C24DAAACA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51206" y="164689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3D06ABC-59D6-ED86-37F6-54284380E1E2}"/>
                  </a:ext>
                </a:extLst>
              </p14:cNvPr>
              <p14:cNvContentPartPr/>
              <p14:nvPr/>
            </p14:nvContentPartPr>
            <p14:xfrm>
              <a:off x="5043606" y="1211653"/>
              <a:ext cx="15120" cy="1144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3D06ABC-59D6-ED86-37F6-54284380E1E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034606" y="1202653"/>
                <a:ext cx="327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1CD6EC4-2614-2376-01D0-5ED41653DF26}"/>
                  </a:ext>
                </a:extLst>
              </p14:cNvPr>
              <p14:cNvContentPartPr/>
              <p14:nvPr/>
            </p14:nvContentPartPr>
            <p14:xfrm>
              <a:off x="5454366" y="1255573"/>
              <a:ext cx="81720" cy="54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1CD6EC4-2614-2376-01D0-5ED41653DF2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445366" y="1246573"/>
                <a:ext cx="9936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CFD9125-4F72-4F14-8A13-30E588066C13}"/>
              </a:ext>
            </a:extLst>
          </p:cNvPr>
          <p:cNvGrpSpPr/>
          <p:nvPr/>
        </p:nvGrpSpPr>
        <p:grpSpPr>
          <a:xfrm>
            <a:off x="5839206" y="1239733"/>
            <a:ext cx="295920" cy="136080"/>
            <a:chOff x="5839206" y="1239733"/>
            <a:chExt cx="295920" cy="13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CBAA041-0070-754C-8C94-B0386DDB6A84}"/>
                    </a:ext>
                  </a:extLst>
                </p14:cNvPr>
                <p14:cNvContentPartPr/>
                <p14:nvPr/>
              </p14:nvContentPartPr>
              <p14:xfrm>
                <a:off x="5839206" y="1297693"/>
                <a:ext cx="88920" cy="136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CBAA041-0070-754C-8C94-B0386DDB6A8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30206" y="1289053"/>
                  <a:ext cx="106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77EA82-9C08-732E-4607-0ACC943F81B2}"/>
                    </a:ext>
                  </a:extLst>
                </p14:cNvPr>
                <p14:cNvContentPartPr/>
                <p14:nvPr/>
              </p14:nvContentPartPr>
              <p14:xfrm>
                <a:off x="6003366" y="1239733"/>
                <a:ext cx="131760" cy="136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77EA82-9C08-732E-4607-0ACC943F81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94366" y="1230733"/>
                  <a:ext cx="14940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78FA4B0-E07C-2C8E-0975-6E2FA5808CF6}"/>
              </a:ext>
            </a:extLst>
          </p:cNvPr>
          <p:cNvGrpSpPr/>
          <p:nvPr/>
        </p:nvGrpSpPr>
        <p:grpSpPr>
          <a:xfrm>
            <a:off x="6472806" y="1246573"/>
            <a:ext cx="188280" cy="307080"/>
            <a:chOff x="6472806" y="1246573"/>
            <a:chExt cx="18828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6785ACE-1305-F90D-F947-4A015197EA37}"/>
                    </a:ext>
                  </a:extLst>
                </p14:cNvPr>
                <p14:cNvContentPartPr/>
                <p14:nvPr/>
              </p14:nvContentPartPr>
              <p14:xfrm>
                <a:off x="6472806" y="1246573"/>
                <a:ext cx="106920" cy="1004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6785ACE-1305-F90D-F947-4A015197EA3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64166" y="1237933"/>
                  <a:ext cx="1245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AAAF0C0-6691-7ECC-DB57-985481F74B59}"/>
                    </a:ext>
                  </a:extLst>
                </p14:cNvPr>
                <p14:cNvContentPartPr/>
                <p14:nvPr/>
              </p14:nvContentPartPr>
              <p14:xfrm>
                <a:off x="6472806" y="1384813"/>
                <a:ext cx="121680" cy="23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AAAF0C0-6691-7ECC-DB57-985481F74B5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63806" y="1376173"/>
                  <a:ext cx="139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F13EB40-C153-AF44-E3F9-829AC01BE749}"/>
                    </a:ext>
                  </a:extLst>
                </p14:cNvPr>
                <p14:cNvContentPartPr/>
                <p14:nvPr/>
              </p14:nvContentPartPr>
              <p14:xfrm>
                <a:off x="6523926" y="1430533"/>
                <a:ext cx="137160" cy="123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F13EB40-C153-AF44-E3F9-829AC01BE74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15286" y="1421533"/>
                  <a:ext cx="15480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3DBB548-A3F5-AFDA-8203-79CE0AAD01F8}"/>
                  </a:ext>
                </a:extLst>
              </p14:cNvPr>
              <p14:cNvContentPartPr/>
              <p14:nvPr/>
            </p14:nvContentPartPr>
            <p14:xfrm>
              <a:off x="5072406" y="1554373"/>
              <a:ext cx="81720" cy="6372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3DBB548-A3F5-AFDA-8203-79CE0AAD01F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63406" y="1545733"/>
                <a:ext cx="99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B9C875B-D9CF-8D5D-ED16-C7D9586A3191}"/>
                  </a:ext>
                </a:extLst>
              </p14:cNvPr>
              <p14:cNvContentPartPr/>
              <p14:nvPr/>
            </p14:nvContentPartPr>
            <p14:xfrm>
              <a:off x="5564166" y="1543573"/>
              <a:ext cx="1080" cy="1166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B9C875B-D9CF-8D5D-ED16-C7D9586A319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555526" y="1534573"/>
                <a:ext cx="187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03B895E-8F1E-806F-53ED-B4F1EFED0744}"/>
                  </a:ext>
                </a:extLst>
              </p14:cNvPr>
              <p14:cNvContentPartPr/>
              <p14:nvPr/>
            </p14:nvContentPartPr>
            <p14:xfrm>
              <a:off x="6045126" y="1571293"/>
              <a:ext cx="116640" cy="1202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03B895E-8F1E-806F-53ED-B4F1EFED074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036486" y="1562653"/>
                <a:ext cx="134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5CB1030-EB4C-046B-C19D-58C570F0C845}"/>
                  </a:ext>
                </a:extLst>
              </p14:cNvPr>
              <p14:cNvContentPartPr/>
              <p14:nvPr/>
            </p14:nvContentPartPr>
            <p14:xfrm>
              <a:off x="6544086" y="1652653"/>
              <a:ext cx="6480" cy="1137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5CB1030-EB4C-046B-C19D-58C570F0C84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535086" y="1644013"/>
                <a:ext cx="241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9468A3FE-9498-E94B-A5AB-10D128C3B52D}"/>
                  </a:ext>
                </a:extLst>
              </p14:cNvPr>
              <p14:cNvContentPartPr/>
              <p14:nvPr/>
            </p14:nvContentPartPr>
            <p14:xfrm>
              <a:off x="7103526" y="1595413"/>
              <a:ext cx="141480" cy="17640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9468A3FE-9498-E94B-A5AB-10D128C3B52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094526" y="1586413"/>
                <a:ext cx="1591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F28D36A-2300-4BF7-B99F-C3E7CE93DD16}"/>
                  </a:ext>
                </a:extLst>
              </p14:cNvPr>
              <p14:cNvContentPartPr/>
              <p14:nvPr/>
            </p14:nvContentPartPr>
            <p14:xfrm>
              <a:off x="5081046" y="1792693"/>
              <a:ext cx="82440" cy="694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F28D36A-2300-4BF7-B99F-C3E7CE93DD1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072046" y="1783693"/>
                <a:ext cx="100080" cy="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74E20C6-2A81-43B1-51B9-2AB3FE8C1F98}"/>
              </a:ext>
            </a:extLst>
          </p:cNvPr>
          <p:cNvGrpSpPr/>
          <p:nvPr/>
        </p:nvGrpSpPr>
        <p:grpSpPr>
          <a:xfrm>
            <a:off x="5443206" y="1775413"/>
            <a:ext cx="318600" cy="318960"/>
            <a:chOff x="5443206" y="1775413"/>
            <a:chExt cx="31860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FDEC090-47C3-9468-C694-6B5E5F3DF329}"/>
                    </a:ext>
                  </a:extLst>
                </p14:cNvPr>
                <p14:cNvContentPartPr/>
                <p14:nvPr/>
              </p14:nvContentPartPr>
              <p14:xfrm>
                <a:off x="5443206" y="1844173"/>
                <a:ext cx="96120" cy="86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FDEC090-47C3-9468-C694-6B5E5F3DF32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34566" y="1835173"/>
                  <a:ext cx="113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68938D2-F659-0732-3417-6B3A855B74F1}"/>
                    </a:ext>
                  </a:extLst>
                </p14:cNvPr>
                <p14:cNvContentPartPr/>
                <p14:nvPr/>
              </p14:nvContentPartPr>
              <p14:xfrm>
                <a:off x="5558766" y="1775413"/>
                <a:ext cx="87480" cy="133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68938D2-F659-0732-3417-6B3A855B74F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50126" y="1766413"/>
                  <a:ext cx="105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726EB20-C101-9CFD-F4B2-BC908342D4F0}"/>
                    </a:ext>
                  </a:extLst>
                </p14:cNvPr>
                <p14:cNvContentPartPr/>
                <p14:nvPr/>
              </p14:nvContentPartPr>
              <p14:xfrm>
                <a:off x="5594046" y="1924093"/>
                <a:ext cx="127800" cy="187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726EB20-C101-9CFD-F4B2-BC908342D4F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585406" y="1915093"/>
                  <a:ext cx="145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681DF39-610F-F5A5-C222-54261B2C9DEF}"/>
                    </a:ext>
                  </a:extLst>
                </p14:cNvPr>
                <p14:cNvContentPartPr/>
                <p14:nvPr/>
              </p14:nvContentPartPr>
              <p14:xfrm>
                <a:off x="5650926" y="1993573"/>
                <a:ext cx="110880" cy="100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681DF39-610F-F5A5-C222-54261B2C9DE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641926" y="1984573"/>
                  <a:ext cx="12852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B2DA906-38D8-C828-5034-C5FE2C7E851A}"/>
              </a:ext>
            </a:extLst>
          </p:cNvPr>
          <p:cNvGrpSpPr/>
          <p:nvPr/>
        </p:nvGrpSpPr>
        <p:grpSpPr>
          <a:xfrm>
            <a:off x="6027846" y="1876213"/>
            <a:ext cx="232200" cy="152640"/>
            <a:chOff x="6027846" y="1876213"/>
            <a:chExt cx="23220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509BDE3-42DF-36AD-3E34-140AF1D91BF4}"/>
                    </a:ext>
                  </a:extLst>
                </p14:cNvPr>
                <p14:cNvContentPartPr/>
                <p14:nvPr/>
              </p14:nvContentPartPr>
              <p14:xfrm>
                <a:off x="6027846" y="1929133"/>
                <a:ext cx="89640" cy="79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509BDE3-42DF-36AD-3E34-140AF1D91BF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19206" y="1920133"/>
                  <a:ext cx="107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8682F2B-0C88-23AD-6096-27C9D792BE8C}"/>
                    </a:ext>
                  </a:extLst>
                </p14:cNvPr>
                <p14:cNvContentPartPr/>
                <p14:nvPr/>
              </p14:nvContentPartPr>
              <p14:xfrm>
                <a:off x="6178686" y="1876213"/>
                <a:ext cx="81360" cy="152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8682F2B-0C88-23AD-6096-27C9D792BE8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170046" y="1867573"/>
                  <a:ext cx="9900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6927F408-396B-F486-AA6F-6B4B8A979EBA}"/>
              </a:ext>
            </a:extLst>
          </p:cNvPr>
          <p:cNvGrpSpPr/>
          <p:nvPr/>
        </p:nvGrpSpPr>
        <p:grpSpPr>
          <a:xfrm>
            <a:off x="6462726" y="1866133"/>
            <a:ext cx="233640" cy="133920"/>
            <a:chOff x="6462726" y="1866133"/>
            <a:chExt cx="23364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2A61489-2928-30DB-3F90-BF5650CE7B28}"/>
                    </a:ext>
                  </a:extLst>
                </p14:cNvPr>
                <p14:cNvContentPartPr/>
                <p14:nvPr/>
              </p14:nvContentPartPr>
              <p14:xfrm>
                <a:off x="6462726" y="1900333"/>
                <a:ext cx="101880" cy="24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2A61489-2928-30DB-3F90-BF5650CE7B2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54086" y="1891333"/>
                  <a:ext cx="119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12F6D38-7AC2-E59A-4DCE-A81A51A53134}"/>
                    </a:ext>
                  </a:extLst>
                </p14:cNvPr>
                <p14:cNvContentPartPr/>
                <p14:nvPr/>
              </p14:nvContentPartPr>
              <p14:xfrm>
                <a:off x="6600966" y="1866133"/>
                <a:ext cx="95400" cy="1339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12F6D38-7AC2-E59A-4DCE-A81A51A5313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91966" y="1857493"/>
                  <a:ext cx="11304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6D1C87BE-B8C4-FD8D-CB3F-F5745178DA2A}"/>
                  </a:ext>
                </a:extLst>
              </p14:cNvPr>
              <p14:cNvContentPartPr/>
              <p14:nvPr/>
            </p14:nvContentPartPr>
            <p14:xfrm>
              <a:off x="515526" y="2112013"/>
              <a:ext cx="15840" cy="32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6D1C87BE-B8C4-FD8D-CB3F-F5745178DA2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06886" y="2103013"/>
                <a:ext cx="33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8C2A996-95C8-9D96-90B4-3800EAF72B26}"/>
                  </a:ext>
                </a:extLst>
              </p14:cNvPr>
              <p14:cNvContentPartPr/>
              <p14:nvPr/>
            </p14:nvContentPartPr>
            <p14:xfrm>
              <a:off x="5429526" y="1736893"/>
              <a:ext cx="375840" cy="3909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8C2A996-95C8-9D96-90B4-3800EAF72B2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420886" y="1728253"/>
                <a:ext cx="3934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7F016FA-25DC-1202-355D-BE040B5D8354}"/>
                  </a:ext>
                </a:extLst>
              </p14:cNvPr>
              <p14:cNvContentPartPr/>
              <p14:nvPr/>
            </p14:nvContentPartPr>
            <p14:xfrm>
              <a:off x="7632006" y="1683613"/>
              <a:ext cx="684360" cy="1389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7F016FA-25DC-1202-355D-BE040B5D835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623006" y="1674973"/>
                <a:ext cx="702000" cy="15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E3E26B0-B668-2FCF-94F3-2E7F0B013BF5}"/>
              </a:ext>
            </a:extLst>
          </p:cNvPr>
          <p:cNvGrpSpPr/>
          <p:nvPr/>
        </p:nvGrpSpPr>
        <p:grpSpPr>
          <a:xfrm>
            <a:off x="5542206" y="1938133"/>
            <a:ext cx="7920" cy="22680"/>
            <a:chOff x="5542206" y="1938133"/>
            <a:chExt cx="7920" cy="2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CA7AC1B-3AE3-1D05-6555-4779E691850E}"/>
                    </a:ext>
                  </a:extLst>
                </p14:cNvPr>
                <p14:cNvContentPartPr/>
                <p14:nvPr/>
              </p14:nvContentPartPr>
              <p14:xfrm>
                <a:off x="5543286" y="1938133"/>
                <a:ext cx="360" cy="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CA7AC1B-3AE3-1D05-6555-4779E691850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34646" y="19294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A2B2BC1-0611-79FD-2C19-0ADCF36E255D}"/>
                    </a:ext>
                  </a:extLst>
                </p14:cNvPr>
                <p14:cNvContentPartPr/>
                <p14:nvPr/>
              </p14:nvContentPartPr>
              <p14:xfrm>
                <a:off x="5543286" y="1938133"/>
                <a:ext cx="6840" cy="18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A2B2BC1-0611-79FD-2C19-0ADCF36E255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534646" y="1929493"/>
                  <a:ext cx="24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F7FC250-0A66-700D-10F5-B9BDC8AF6E64}"/>
                    </a:ext>
                  </a:extLst>
                </p14:cNvPr>
                <p14:cNvContentPartPr/>
                <p14:nvPr/>
              </p14:nvContentPartPr>
              <p14:xfrm>
                <a:off x="5542206" y="1960453"/>
                <a:ext cx="360" cy="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F7FC250-0A66-700D-10F5-B9BDC8AF6E6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33566" y="19514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E91D71A3-4390-312F-B6AF-D1295BF3F79C}"/>
              </a:ext>
            </a:extLst>
          </p:cNvPr>
          <p:cNvGrpSpPr/>
          <p:nvPr/>
        </p:nvGrpSpPr>
        <p:grpSpPr>
          <a:xfrm>
            <a:off x="5572446" y="1593613"/>
            <a:ext cx="6120" cy="25200"/>
            <a:chOff x="5572446" y="1593613"/>
            <a:chExt cx="612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9CEBCDA-13AE-1D0D-D83E-72CE2D63FA61}"/>
                    </a:ext>
                  </a:extLst>
                </p14:cNvPr>
                <p14:cNvContentPartPr/>
                <p14:nvPr/>
              </p14:nvContentPartPr>
              <p14:xfrm>
                <a:off x="5572446" y="1593613"/>
                <a:ext cx="360" cy="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9CEBCDA-13AE-1D0D-D83E-72CE2D63FA6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563806" y="15849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9784D67-7BC9-8D2C-7392-88DAEA14082D}"/>
                    </a:ext>
                  </a:extLst>
                </p14:cNvPr>
                <p14:cNvContentPartPr/>
                <p14:nvPr/>
              </p14:nvContentPartPr>
              <p14:xfrm>
                <a:off x="5572446" y="1593613"/>
                <a:ext cx="6120" cy="252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9784D67-7BC9-8D2C-7392-88DAEA14082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563806" y="1584973"/>
                  <a:ext cx="2376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CCFE07A-B6B5-0F9D-FF06-AEF34E346087}"/>
              </a:ext>
            </a:extLst>
          </p:cNvPr>
          <p:cNvGrpSpPr/>
          <p:nvPr/>
        </p:nvGrpSpPr>
        <p:grpSpPr>
          <a:xfrm>
            <a:off x="7605006" y="1321453"/>
            <a:ext cx="847800" cy="399960"/>
            <a:chOff x="7605006" y="1321453"/>
            <a:chExt cx="847800" cy="39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4B31C4E-DA80-A38F-6C63-E3C101BD182B}"/>
                    </a:ext>
                  </a:extLst>
                </p14:cNvPr>
                <p14:cNvContentPartPr/>
                <p14:nvPr/>
              </p14:nvContentPartPr>
              <p14:xfrm>
                <a:off x="7626966" y="1321453"/>
                <a:ext cx="57240" cy="1292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4B31C4E-DA80-A38F-6C63-E3C101BD182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618326" y="1312453"/>
                  <a:ext cx="74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2D67AA7-00C8-797D-7BC7-81D0FF422A29}"/>
                    </a:ext>
                  </a:extLst>
                </p14:cNvPr>
                <p14:cNvContentPartPr/>
                <p14:nvPr/>
              </p14:nvContentPartPr>
              <p14:xfrm>
                <a:off x="7605006" y="1472653"/>
                <a:ext cx="155520" cy="201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2D67AA7-00C8-797D-7BC7-81D0FF422A2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596366" y="1464013"/>
                  <a:ext cx="173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8D798E5-1060-D57A-A48C-B7165E67DFB6}"/>
                    </a:ext>
                  </a:extLst>
                </p14:cNvPr>
                <p14:cNvContentPartPr/>
                <p14:nvPr/>
              </p14:nvContentPartPr>
              <p14:xfrm>
                <a:off x="7659366" y="1527733"/>
                <a:ext cx="113760" cy="954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8D798E5-1060-D57A-A48C-B7165E67DFB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650726" y="1518733"/>
                  <a:ext cx="131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26AB918-9E8F-BB9D-9226-32B038D09038}"/>
                    </a:ext>
                  </a:extLst>
                </p14:cNvPr>
                <p14:cNvContentPartPr/>
                <p14:nvPr/>
              </p14:nvContentPartPr>
              <p14:xfrm>
                <a:off x="7825326" y="1407133"/>
                <a:ext cx="102960" cy="126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26AB918-9E8F-BB9D-9226-32B038D0903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16326" y="1398133"/>
                  <a:ext cx="120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F3A0A5D-FF3A-116F-F715-FCB7A232965A}"/>
                    </a:ext>
                  </a:extLst>
                </p14:cNvPr>
                <p14:cNvContentPartPr/>
                <p14:nvPr/>
              </p14:nvContentPartPr>
              <p14:xfrm>
                <a:off x="7964646" y="1544293"/>
                <a:ext cx="59400" cy="62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F3A0A5D-FF3A-116F-F715-FCB7A232965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955646" y="1535653"/>
                  <a:ext cx="77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4132B13-5866-7334-9A93-525B4C8110C6}"/>
                    </a:ext>
                  </a:extLst>
                </p14:cNvPr>
                <p14:cNvContentPartPr/>
                <p14:nvPr/>
              </p14:nvContentPartPr>
              <p14:xfrm>
                <a:off x="8070846" y="1516213"/>
                <a:ext cx="88920" cy="1170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4132B13-5866-7334-9A93-525B4C8110C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061846" y="1507573"/>
                  <a:ext cx="106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C2D902D-B98B-2E72-583B-DF5016A7100E}"/>
                    </a:ext>
                  </a:extLst>
                </p14:cNvPr>
                <p14:cNvContentPartPr/>
                <p14:nvPr/>
              </p14:nvContentPartPr>
              <p14:xfrm>
                <a:off x="8209446" y="1494613"/>
                <a:ext cx="95040" cy="1299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C2D902D-B98B-2E72-583B-DF5016A7100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200446" y="1485973"/>
                  <a:ext cx="1126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EBCC1A6-11F3-5D11-12B7-A5A3E6820005}"/>
                    </a:ext>
                  </a:extLst>
                </p14:cNvPr>
                <p14:cNvContentPartPr/>
                <p14:nvPr/>
              </p14:nvContentPartPr>
              <p14:xfrm>
                <a:off x="8353806" y="1592173"/>
                <a:ext cx="99000" cy="1292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EBCC1A6-11F3-5D11-12B7-A5A3E6820005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344806" y="1583173"/>
                  <a:ext cx="11664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E5C7A1BE-86A5-F66B-70C7-AC80B86BA4C0}"/>
              </a:ext>
            </a:extLst>
          </p:cNvPr>
          <p:cNvGrpSpPr/>
          <p:nvPr/>
        </p:nvGrpSpPr>
        <p:grpSpPr>
          <a:xfrm>
            <a:off x="1477446" y="2353933"/>
            <a:ext cx="301320" cy="99720"/>
            <a:chOff x="1477446" y="2353933"/>
            <a:chExt cx="301320" cy="9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320DC3B-F218-73FD-E1D6-4AE301BF591A}"/>
                    </a:ext>
                  </a:extLst>
                </p14:cNvPr>
                <p14:cNvContentPartPr/>
                <p14:nvPr/>
              </p14:nvContentPartPr>
              <p14:xfrm>
                <a:off x="1477446" y="2410453"/>
                <a:ext cx="102240" cy="46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320DC3B-F218-73FD-E1D6-4AE301BF591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68446" y="2401813"/>
                  <a:ext cx="1198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59BB900-E14D-F53C-1FB5-ACB7D4141ECB}"/>
                    </a:ext>
                  </a:extLst>
                </p14:cNvPr>
                <p14:cNvContentPartPr/>
                <p14:nvPr/>
              </p14:nvContentPartPr>
              <p14:xfrm>
                <a:off x="1668606" y="2353933"/>
                <a:ext cx="110160" cy="99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59BB900-E14D-F53C-1FB5-ACB7D4141EC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659966" y="2344933"/>
                  <a:ext cx="12780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C015C57-1DA2-0799-9F0C-D0BE4750FB71}"/>
              </a:ext>
            </a:extLst>
          </p:cNvPr>
          <p:cNvGrpSpPr/>
          <p:nvPr/>
        </p:nvGrpSpPr>
        <p:grpSpPr>
          <a:xfrm>
            <a:off x="2162166" y="2315053"/>
            <a:ext cx="213840" cy="286920"/>
            <a:chOff x="2162166" y="2315053"/>
            <a:chExt cx="21384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D8B153D-8119-8635-4870-7559E98F4E0C}"/>
                    </a:ext>
                  </a:extLst>
                </p14:cNvPr>
                <p14:cNvContentPartPr/>
                <p14:nvPr/>
              </p14:nvContentPartPr>
              <p14:xfrm>
                <a:off x="2162166" y="2315053"/>
                <a:ext cx="114120" cy="1026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D8B153D-8119-8635-4870-7559E98F4E0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153166" y="2306053"/>
                  <a:ext cx="131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E46BFC4-32E2-EDA7-5B29-4C57A1B8729E}"/>
                    </a:ext>
                  </a:extLst>
                </p14:cNvPr>
                <p14:cNvContentPartPr/>
                <p14:nvPr/>
              </p14:nvContentPartPr>
              <p14:xfrm>
                <a:off x="2165046" y="2466613"/>
                <a:ext cx="176760" cy="172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E46BFC4-32E2-EDA7-5B29-4C57A1B8729E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156406" y="2457613"/>
                  <a:ext cx="19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3AD263F-B968-50CA-7C47-3DFDCB5074B1}"/>
                    </a:ext>
                  </a:extLst>
                </p14:cNvPr>
                <p14:cNvContentPartPr/>
                <p14:nvPr/>
              </p14:nvContentPartPr>
              <p14:xfrm>
                <a:off x="2236686" y="2512333"/>
                <a:ext cx="139320" cy="89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3AD263F-B968-50CA-7C47-3DFDCB5074B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227686" y="2503333"/>
                  <a:ext cx="15696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E8AEE65-D390-038D-0D26-8CA9A274E233}"/>
                  </a:ext>
                </a:extLst>
              </p14:cNvPr>
              <p14:cNvContentPartPr/>
              <p14:nvPr/>
            </p14:nvContentPartPr>
            <p14:xfrm>
              <a:off x="1534686" y="2686573"/>
              <a:ext cx="121680" cy="1083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E8AEE65-D390-038D-0D26-8CA9A274E233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525686" y="2677933"/>
                <a:ext cx="139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8A791995-C9EE-DC23-5E0D-8D00E29E8401}"/>
                  </a:ext>
                </a:extLst>
              </p14:cNvPr>
              <p14:cNvContentPartPr/>
              <p14:nvPr/>
            </p14:nvContentPartPr>
            <p14:xfrm>
              <a:off x="2058486" y="2729413"/>
              <a:ext cx="13320" cy="12060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8A791995-C9EE-DC23-5E0D-8D00E29E8401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2049846" y="2720413"/>
                <a:ext cx="309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FBD56EE-1FD1-6A5D-8A84-B936C3FE1E2B}"/>
                  </a:ext>
                </a:extLst>
              </p14:cNvPr>
              <p14:cNvContentPartPr/>
              <p14:nvPr/>
            </p14:nvContentPartPr>
            <p14:xfrm>
              <a:off x="2790006" y="2698453"/>
              <a:ext cx="166320" cy="14112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FBD56EE-1FD1-6A5D-8A84-B936C3FE1E2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2781006" y="2689453"/>
                <a:ext cx="183960" cy="15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08C9C8B-A01B-449E-28C1-22FC1F058137}"/>
              </a:ext>
            </a:extLst>
          </p:cNvPr>
          <p:cNvGrpSpPr/>
          <p:nvPr/>
        </p:nvGrpSpPr>
        <p:grpSpPr>
          <a:xfrm>
            <a:off x="4501806" y="1537453"/>
            <a:ext cx="161280" cy="259920"/>
            <a:chOff x="4501806" y="1537453"/>
            <a:chExt cx="16128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5603F13-7F6E-493F-7FA6-093F0392625F}"/>
                    </a:ext>
                  </a:extLst>
                </p14:cNvPr>
                <p14:cNvContentPartPr/>
                <p14:nvPr/>
              </p14:nvContentPartPr>
              <p14:xfrm>
                <a:off x="4501806" y="1537453"/>
                <a:ext cx="62280" cy="114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5603F13-7F6E-493F-7FA6-093F0392625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493166" y="1528813"/>
                  <a:ext cx="79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C905569-8563-9C8A-C859-3E577C5DDE4D}"/>
                    </a:ext>
                  </a:extLst>
                </p14:cNvPr>
                <p14:cNvContentPartPr/>
                <p14:nvPr/>
              </p14:nvContentPartPr>
              <p14:xfrm>
                <a:off x="4504326" y="1640773"/>
                <a:ext cx="123840" cy="54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C905569-8563-9C8A-C859-3E577C5DDE4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495326" y="1631773"/>
                  <a:ext cx="141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B48B3A8-7205-E7D9-855D-B84519B372C4}"/>
                    </a:ext>
                  </a:extLst>
                </p14:cNvPr>
                <p14:cNvContentPartPr/>
                <p14:nvPr/>
              </p14:nvContentPartPr>
              <p14:xfrm>
                <a:off x="4574526" y="1702693"/>
                <a:ext cx="88560" cy="94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B48B3A8-7205-E7D9-855D-B84519B372C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565886" y="1694053"/>
                  <a:ext cx="10620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F2775C1C-0DC3-4BAD-F4A9-E3B8FA89500A}"/>
                  </a:ext>
                </a:extLst>
              </p14:cNvPr>
              <p14:cNvContentPartPr/>
              <p14:nvPr/>
            </p14:nvContentPartPr>
            <p14:xfrm>
              <a:off x="1542966" y="2921293"/>
              <a:ext cx="128160" cy="12240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F2775C1C-0DC3-4BAD-F4A9-E3B8FA89500A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534326" y="2912653"/>
                <a:ext cx="145800" cy="14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0C59E689-C7DA-9C27-ABA8-BC06F326998E}"/>
              </a:ext>
            </a:extLst>
          </p:cNvPr>
          <p:cNvGrpSpPr/>
          <p:nvPr/>
        </p:nvGrpSpPr>
        <p:grpSpPr>
          <a:xfrm>
            <a:off x="2052006" y="2942893"/>
            <a:ext cx="220680" cy="286200"/>
            <a:chOff x="2052006" y="2942893"/>
            <a:chExt cx="22068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A9FB3F2-68E9-8AEB-00D2-0949F47CDEE1}"/>
                    </a:ext>
                  </a:extLst>
                </p14:cNvPr>
                <p14:cNvContentPartPr/>
                <p14:nvPr/>
              </p14:nvContentPartPr>
              <p14:xfrm>
                <a:off x="2068566" y="2942893"/>
                <a:ext cx="114840" cy="943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A9FB3F2-68E9-8AEB-00D2-0949F47CDEE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059926" y="2933893"/>
                  <a:ext cx="1324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951D949-D5B2-A5E5-0C11-671CFAE8B915}"/>
                    </a:ext>
                  </a:extLst>
                </p14:cNvPr>
                <p14:cNvContentPartPr/>
                <p14:nvPr/>
              </p14:nvContentPartPr>
              <p14:xfrm>
                <a:off x="2052006" y="3079693"/>
                <a:ext cx="171000" cy="14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951D949-D5B2-A5E5-0C11-671CFAE8B91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043366" y="3070693"/>
                  <a:ext cx="1886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4FE012F-73E2-820D-C004-6606C92B2219}"/>
                    </a:ext>
                  </a:extLst>
                </p14:cNvPr>
                <p14:cNvContentPartPr/>
                <p14:nvPr/>
              </p14:nvContentPartPr>
              <p14:xfrm>
                <a:off x="2125446" y="3130813"/>
                <a:ext cx="147240" cy="98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4FE012F-73E2-820D-C004-6606C92B221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116806" y="3121813"/>
                  <a:ext cx="1648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1BFB5C1-4B42-0B4F-690E-7F85EF281931}"/>
              </a:ext>
            </a:extLst>
          </p:cNvPr>
          <p:cNvGrpSpPr/>
          <p:nvPr/>
        </p:nvGrpSpPr>
        <p:grpSpPr>
          <a:xfrm>
            <a:off x="341286" y="2282653"/>
            <a:ext cx="955080" cy="736920"/>
            <a:chOff x="341286" y="2282653"/>
            <a:chExt cx="955080" cy="73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95ADF96-5A17-2237-941D-BA088E207D8E}"/>
                    </a:ext>
                  </a:extLst>
                </p14:cNvPr>
                <p14:cNvContentPartPr/>
                <p14:nvPr/>
              </p14:nvContentPartPr>
              <p14:xfrm>
                <a:off x="341286" y="2282653"/>
                <a:ext cx="160920" cy="6811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95ADF96-5A17-2237-941D-BA088E207D8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32286" y="2273653"/>
                  <a:ext cx="17856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144BCB6-33CC-ADF8-5FCC-7EFF7C74892D}"/>
                    </a:ext>
                  </a:extLst>
                </p14:cNvPr>
                <p14:cNvContentPartPr/>
                <p14:nvPr/>
              </p14:nvContentPartPr>
              <p14:xfrm>
                <a:off x="624606" y="2308933"/>
                <a:ext cx="18720" cy="130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144BCB6-33CC-ADF8-5FCC-7EFF7C74892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15606" y="2300293"/>
                  <a:ext cx="36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F9EF46A-883C-2542-EE2C-3F1F1CEA5DD2}"/>
                    </a:ext>
                  </a:extLst>
                </p14:cNvPr>
                <p14:cNvContentPartPr/>
                <p14:nvPr/>
              </p14:nvContentPartPr>
              <p14:xfrm>
                <a:off x="1023846" y="2403973"/>
                <a:ext cx="66960" cy="72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F9EF46A-883C-2542-EE2C-3F1F1CEA5DD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15206" y="2395333"/>
                  <a:ext cx="84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78EEB89-7684-2CEE-DA9E-820BF7553BE7}"/>
                    </a:ext>
                  </a:extLst>
                </p14:cNvPr>
                <p14:cNvContentPartPr/>
                <p14:nvPr/>
              </p14:nvContentPartPr>
              <p14:xfrm>
                <a:off x="610566" y="2656333"/>
                <a:ext cx="68040" cy="68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78EEB89-7684-2CEE-DA9E-820BF7553BE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01566" y="2647693"/>
                  <a:ext cx="85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220E9FF-D8FF-028F-2424-CBC379445E02}"/>
                    </a:ext>
                  </a:extLst>
                </p14:cNvPr>
                <p14:cNvContentPartPr/>
                <p14:nvPr/>
              </p14:nvContentPartPr>
              <p14:xfrm>
                <a:off x="1138686" y="2676133"/>
                <a:ext cx="3600" cy="11232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220E9FF-D8FF-028F-2424-CBC379445E02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129686" y="2667493"/>
                  <a:ext cx="21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2040DE2-1221-D01D-1281-58CAADB4326A}"/>
                    </a:ext>
                  </a:extLst>
                </p14:cNvPr>
                <p14:cNvContentPartPr/>
                <p14:nvPr/>
              </p14:nvContentPartPr>
              <p14:xfrm>
                <a:off x="582846" y="2927053"/>
                <a:ext cx="82440" cy="63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2040DE2-1221-D01D-1281-58CAADB4326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73846" y="2918053"/>
                  <a:ext cx="100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CCD85CB-E795-3099-74ED-EB488AAC1F92}"/>
                    </a:ext>
                  </a:extLst>
                </p14:cNvPr>
                <p14:cNvContentPartPr/>
                <p14:nvPr/>
              </p14:nvContentPartPr>
              <p14:xfrm>
                <a:off x="1121766" y="2965213"/>
                <a:ext cx="74160" cy="54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CCD85CB-E795-3099-74ED-EB488AAC1F9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112766" y="2956213"/>
                  <a:ext cx="91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997A7733-8F4D-8D0F-06AC-86210F3D5D29}"/>
                    </a:ext>
                  </a:extLst>
                </p14:cNvPr>
                <p14:cNvContentPartPr/>
                <p14:nvPr/>
              </p14:nvContentPartPr>
              <p14:xfrm>
                <a:off x="842406" y="2322973"/>
                <a:ext cx="453960" cy="681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997A7733-8F4D-8D0F-06AC-86210F3D5D2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33766" y="2313973"/>
                  <a:ext cx="47160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84A3BE1-CC0F-375C-39D0-CE7DBD4228AC}"/>
                    </a:ext>
                  </a:extLst>
                </p14:cNvPr>
                <p14:cNvContentPartPr/>
                <p14:nvPr/>
              </p14:nvContentPartPr>
              <p14:xfrm>
                <a:off x="699846" y="2357893"/>
                <a:ext cx="19080" cy="49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84A3BE1-CC0F-375C-39D0-CE7DBD4228A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90846" y="2349253"/>
                  <a:ext cx="36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E78AA97-D081-DE32-560C-AEB22E58335D}"/>
                    </a:ext>
                  </a:extLst>
                </p14:cNvPr>
                <p14:cNvContentPartPr/>
                <p14:nvPr/>
              </p14:nvContentPartPr>
              <p14:xfrm>
                <a:off x="500766" y="2283373"/>
                <a:ext cx="137880" cy="6249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E78AA97-D081-DE32-560C-AEB22E58335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92126" y="2274733"/>
                  <a:ext cx="155520" cy="64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4231269-A8C9-B421-13BA-B3FE0708DDC7}"/>
                  </a:ext>
                </a:extLst>
              </p14:cNvPr>
              <p14:cNvContentPartPr/>
              <p14:nvPr/>
            </p14:nvContentPartPr>
            <p14:xfrm>
              <a:off x="1426326" y="2889613"/>
              <a:ext cx="290160" cy="2340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4231269-A8C9-B421-13BA-B3FE0708DDC7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417686" y="2880613"/>
                <a:ext cx="30780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2F15C585-A90B-2B69-DCC3-34BD81954EA3}"/>
              </a:ext>
            </a:extLst>
          </p:cNvPr>
          <p:cNvGrpSpPr/>
          <p:nvPr/>
        </p:nvGrpSpPr>
        <p:grpSpPr>
          <a:xfrm>
            <a:off x="3516846" y="2400373"/>
            <a:ext cx="797040" cy="728280"/>
            <a:chOff x="3516846" y="2400373"/>
            <a:chExt cx="79704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58732B6-EF04-3708-F2A7-BD0B2D306AD6}"/>
                    </a:ext>
                  </a:extLst>
                </p14:cNvPr>
                <p14:cNvContentPartPr/>
                <p14:nvPr/>
              </p14:nvContentPartPr>
              <p14:xfrm>
                <a:off x="3516846" y="2769013"/>
                <a:ext cx="556200" cy="972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58732B6-EF04-3708-F2A7-BD0B2D306AD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07846" y="2760373"/>
                  <a:ext cx="573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8C2EDA6-036C-53AE-4C0B-E06315F72932}"/>
                    </a:ext>
                  </a:extLst>
                </p14:cNvPr>
                <p14:cNvContentPartPr/>
                <p14:nvPr/>
              </p14:nvContentPartPr>
              <p14:xfrm>
                <a:off x="3591726" y="2400373"/>
                <a:ext cx="8280" cy="8784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8C2EDA6-036C-53AE-4C0B-E06315F7293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583086" y="2391373"/>
                  <a:ext cx="25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ECCAC2C-36D9-5DCC-4EE6-77404F6D65AD}"/>
                    </a:ext>
                  </a:extLst>
                </p14:cNvPr>
                <p14:cNvContentPartPr/>
                <p14:nvPr/>
              </p14:nvContentPartPr>
              <p14:xfrm>
                <a:off x="3521886" y="2524573"/>
                <a:ext cx="163440" cy="1224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ECCAC2C-36D9-5DCC-4EE6-77404F6D65A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13246" y="2515933"/>
                  <a:ext cx="181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E171A74-AAB2-87A3-06EC-D937E2829C64}"/>
                    </a:ext>
                  </a:extLst>
                </p14:cNvPr>
                <p14:cNvContentPartPr/>
                <p14:nvPr/>
              </p14:nvContentPartPr>
              <p14:xfrm>
                <a:off x="3592806" y="2574613"/>
                <a:ext cx="91080" cy="950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E171A74-AAB2-87A3-06EC-D937E2829C6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584166" y="2565613"/>
                  <a:ext cx="108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A40EF28-06C3-0BEA-55A4-BF8AD1E49603}"/>
                    </a:ext>
                  </a:extLst>
                </p14:cNvPr>
                <p14:cNvContentPartPr/>
                <p14:nvPr/>
              </p14:nvContentPartPr>
              <p14:xfrm>
                <a:off x="3791526" y="2459413"/>
                <a:ext cx="115560" cy="1224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A40EF28-06C3-0BEA-55A4-BF8AD1E4960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782886" y="2450413"/>
                  <a:ext cx="133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FE93008-E846-C447-6D99-2FFEE382FB43}"/>
                    </a:ext>
                  </a:extLst>
                </p14:cNvPr>
                <p14:cNvContentPartPr/>
                <p14:nvPr/>
              </p14:nvContentPartPr>
              <p14:xfrm>
                <a:off x="3927966" y="2588293"/>
                <a:ext cx="94320" cy="106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FE93008-E846-C447-6D99-2FFEE382FB43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919326" y="2579293"/>
                  <a:ext cx="111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D9C3A4B-0CE2-4273-BB6F-C48C4EA760B3}"/>
                    </a:ext>
                  </a:extLst>
                </p14:cNvPr>
                <p14:cNvContentPartPr/>
                <p14:nvPr/>
              </p14:nvContentPartPr>
              <p14:xfrm>
                <a:off x="4115526" y="2456893"/>
                <a:ext cx="198360" cy="6717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D9C3A4B-0CE2-4273-BB6F-C48C4EA760B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106526" y="2447893"/>
                  <a:ext cx="216000" cy="68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4D4363B-6A21-CF90-F7F7-0E016871B5AC}"/>
                  </a:ext>
                </a:extLst>
              </p14:cNvPr>
              <p14:cNvContentPartPr/>
              <p14:nvPr/>
            </p14:nvContentPartPr>
            <p14:xfrm>
              <a:off x="4535646" y="2476693"/>
              <a:ext cx="17640" cy="1306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4D4363B-6A21-CF90-F7F7-0E016871B5AC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4526646" y="2467693"/>
                <a:ext cx="352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6AFED76-F7A8-C7D8-298F-ADBF24E2BCE4}"/>
                  </a:ext>
                </a:extLst>
              </p14:cNvPr>
              <p14:cNvContentPartPr/>
              <p14:nvPr/>
            </p14:nvContentPartPr>
            <p14:xfrm>
              <a:off x="5022006" y="2553733"/>
              <a:ext cx="48600" cy="3996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6AFED76-F7A8-C7D8-298F-ADBF24E2BCE4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5013006" y="2545093"/>
                <a:ext cx="6624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6249966-BC90-D3E8-B964-66847BBF60E5}"/>
              </a:ext>
            </a:extLst>
          </p:cNvPr>
          <p:cNvGrpSpPr/>
          <p:nvPr/>
        </p:nvGrpSpPr>
        <p:grpSpPr>
          <a:xfrm>
            <a:off x="6045126" y="2427733"/>
            <a:ext cx="147240" cy="297360"/>
            <a:chOff x="6045126" y="2427733"/>
            <a:chExt cx="14724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CBDCC3B-39E0-33FC-CDE4-21CB72588171}"/>
                    </a:ext>
                  </a:extLst>
                </p14:cNvPr>
                <p14:cNvContentPartPr/>
                <p14:nvPr/>
              </p14:nvContentPartPr>
              <p14:xfrm>
                <a:off x="6060966" y="2427733"/>
                <a:ext cx="101160" cy="1054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CBDCC3B-39E0-33FC-CDE4-21CB7258817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051966" y="2418733"/>
                  <a:ext cx="118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004ED70-8B95-6829-72BD-867AF7374FBB}"/>
                    </a:ext>
                  </a:extLst>
                </p14:cNvPr>
                <p14:cNvContentPartPr/>
                <p14:nvPr/>
              </p14:nvContentPartPr>
              <p14:xfrm>
                <a:off x="6045126" y="2579293"/>
                <a:ext cx="147240" cy="284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004ED70-8B95-6829-72BD-867AF7374FB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036486" y="2570293"/>
                  <a:ext cx="164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62FE1A3-4904-2670-5025-56C4EA708739}"/>
                    </a:ext>
                  </a:extLst>
                </p14:cNvPr>
                <p14:cNvContentPartPr/>
                <p14:nvPr/>
              </p14:nvContentPartPr>
              <p14:xfrm>
                <a:off x="6088326" y="2629333"/>
                <a:ext cx="104040" cy="95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62FE1A3-4904-2670-5025-56C4EA70873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079326" y="2620693"/>
                  <a:ext cx="121680" cy="11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73D5149F-C6E3-872B-3E3A-A3D59E4794EB}"/>
                  </a:ext>
                </a:extLst>
              </p14:cNvPr>
              <p14:cNvContentPartPr/>
              <p14:nvPr/>
            </p14:nvContentPartPr>
            <p14:xfrm>
              <a:off x="4534566" y="2806813"/>
              <a:ext cx="58320" cy="7200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73D5149F-C6E3-872B-3E3A-A3D59E4794EB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4525926" y="2797813"/>
                <a:ext cx="759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3109BC97-74EB-8A99-60CE-5FBD00F9C6A7}"/>
                  </a:ext>
                </a:extLst>
              </p14:cNvPr>
              <p14:cNvContentPartPr/>
              <p14:nvPr/>
            </p14:nvContentPartPr>
            <p14:xfrm>
              <a:off x="4979886" y="2797093"/>
              <a:ext cx="16200" cy="12636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3109BC97-74EB-8A99-60CE-5FBD00F9C6A7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4971246" y="2788453"/>
                <a:ext cx="338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EA02CC9B-0F8E-D9BD-D5DE-128A697FF7CB}"/>
                  </a:ext>
                </a:extLst>
              </p14:cNvPr>
              <p14:cNvContentPartPr/>
              <p14:nvPr/>
            </p14:nvContentPartPr>
            <p14:xfrm>
              <a:off x="5489286" y="2765413"/>
              <a:ext cx="108360" cy="1285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EA02CC9B-0F8E-D9BD-D5DE-128A697FF7CB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5480646" y="2756413"/>
                <a:ext cx="126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8AFB0C1F-8641-C65C-066D-09E6FE0C3D58}"/>
                  </a:ext>
                </a:extLst>
              </p14:cNvPr>
              <p14:cNvContentPartPr/>
              <p14:nvPr/>
            </p14:nvContentPartPr>
            <p14:xfrm>
              <a:off x="6004806" y="2796733"/>
              <a:ext cx="9360" cy="11808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8AFB0C1F-8641-C65C-066D-09E6FE0C3D58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5996166" y="2787733"/>
                <a:ext cx="270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CB6C111-7554-1D52-C256-D0D0C3EA3704}"/>
                  </a:ext>
                </a:extLst>
              </p14:cNvPr>
              <p14:cNvContentPartPr/>
              <p14:nvPr/>
            </p14:nvContentPartPr>
            <p14:xfrm>
              <a:off x="6649566" y="2803213"/>
              <a:ext cx="104400" cy="12420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CB6C111-7554-1D52-C256-D0D0C3EA3704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6640566" y="2794573"/>
                <a:ext cx="1220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10577E9-4EB0-C4F3-5BE4-98D59226DE63}"/>
                  </a:ext>
                </a:extLst>
              </p14:cNvPr>
              <p14:cNvContentPartPr/>
              <p14:nvPr/>
            </p14:nvContentPartPr>
            <p14:xfrm>
              <a:off x="4531686" y="3109573"/>
              <a:ext cx="69480" cy="5328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10577E9-4EB0-C4F3-5BE4-98D59226DE63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4523046" y="3100933"/>
                <a:ext cx="87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4B37CAB5-7965-29E5-B4D5-35825E6E19D4}"/>
                  </a:ext>
                </a:extLst>
              </p14:cNvPr>
              <p14:cNvContentPartPr/>
              <p14:nvPr/>
            </p14:nvContentPartPr>
            <p14:xfrm>
              <a:off x="4938846" y="3117853"/>
              <a:ext cx="55080" cy="558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4B37CAB5-7965-29E5-B4D5-35825E6E19D4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4929846" y="3108853"/>
                <a:ext cx="727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1E9782AC-77C9-7720-B792-102B84C50D1B}"/>
                  </a:ext>
                </a:extLst>
              </p14:cNvPr>
              <p14:cNvContentPartPr/>
              <p14:nvPr/>
            </p14:nvContentPartPr>
            <p14:xfrm>
              <a:off x="5479566" y="3093373"/>
              <a:ext cx="16200" cy="11592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1E9782AC-77C9-7720-B792-102B84C50D1B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5470566" y="3084733"/>
                <a:ext cx="33840" cy="13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3" name="Group 302">
            <a:extLst>
              <a:ext uri="{FF2B5EF4-FFF2-40B4-BE49-F238E27FC236}">
                <a16:creationId xmlns:a16="http://schemas.microsoft.com/office/drawing/2014/main" id="{6A99FD05-1022-70DD-B297-9F483ED5D370}"/>
              </a:ext>
            </a:extLst>
          </p:cNvPr>
          <p:cNvGrpSpPr/>
          <p:nvPr/>
        </p:nvGrpSpPr>
        <p:grpSpPr>
          <a:xfrm>
            <a:off x="5955846" y="3026053"/>
            <a:ext cx="222480" cy="339120"/>
            <a:chOff x="5955846" y="3026053"/>
            <a:chExt cx="222480" cy="33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70983A0-9D20-9C40-0354-DEE0344CBB6A}"/>
                    </a:ext>
                  </a:extLst>
                </p14:cNvPr>
                <p14:cNvContentPartPr/>
                <p14:nvPr/>
              </p14:nvContentPartPr>
              <p14:xfrm>
                <a:off x="6026406" y="3026053"/>
                <a:ext cx="13320" cy="1080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70983A0-9D20-9C40-0354-DEE0344CBB6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017766" y="3017413"/>
                  <a:ext cx="30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8876438-9EF8-5E6E-8771-2A662A3AEE7C}"/>
                    </a:ext>
                  </a:extLst>
                </p14:cNvPr>
                <p14:cNvContentPartPr/>
                <p14:nvPr/>
              </p14:nvContentPartPr>
              <p14:xfrm>
                <a:off x="5955846" y="3152413"/>
                <a:ext cx="176760" cy="345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8876438-9EF8-5E6E-8771-2A662A3AEE7C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946846" y="3143773"/>
                  <a:ext cx="194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81381C9-CE1A-DA43-FAFA-D57AB9AD8E2F}"/>
                    </a:ext>
                  </a:extLst>
                </p14:cNvPr>
                <p14:cNvContentPartPr/>
                <p14:nvPr/>
              </p14:nvContentPartPr>
              <p14:xfrm>
                <a:off x="6021366" y="3233413"/>
                <a:ext cx="156960" cy="1317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81381C9-CE1A-DA43-FAFA-D57AB9AD8E2F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6012726" y="3224413"/>
                  <a:ext cx="1746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783A19A-B032-4DEF-A08C-DC43DAD01330}"/>
              </a:ext>
            </a:extLst>
          </p:cNvPr>
          <p:cNvGrpSpPr/>
          <p:nvPr/>
        </p:nvGrpSpPr>
        <p:grpSpPr>
          <a:xfrm>
            <a:off x="5329806" y="2313613"/>
            <a:ext cx="461520" cy="640440"/>
            <a:chOff x="5329806" y="2313613"/>
            <a:chExt cx="461520" cy="64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9D39E3D-B013-2C0D-9354-F1527267C4B0}"/>
                    </a:ext>
                  </a:extLst>
                </p14:cNvPr>
                <p14:cNvContentPartPr/>
                <p14:nvPr/>
              </p14:nvContentPartPr>
              <p14:xfrm>
                <a:off x="5379846" y="2546533"/>
                <a:ext cx="102240" cy="11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9D39E3D-B013-2C0D-9354-F1527267C4B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370846" y="2537533"/>
                  <a:ext cx="119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023814C-0D10-F1AE-524F-C5F391208A2A}"/>
                    </a:ext>
                  </a:extLst>
                </p14:cNvPr>
                <p14:cNvContentPartPr/>
                <p14:nvPr/>
              </p14:nvContentPartPr>
              <p14:xfrm>
                <a:off x="5592966" y="2479573"/>
                <a:ext cx="91440" cy="1029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023814C-0D10-F1AE-524F-C5F391208A2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584326" y="2470933"/>
                  <a:ext cx="1090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558D69B-5596-5B02-0485-5B48D83E4071}"/>
                    </a:ext>
                  </a:extLst>
                </p14:cNvPr>
                <p14:cNvContentPartPr/>
                <p14:nvPr/>
              </p14:nvContentPartPr>
              <p14:xfrm>
                <a:off x="5379846" y="2650933"/>
                <a:ext cx="270360" cy="3031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558D69B-5596-5B02-0485-5B48D83E407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370846" y="2642293"/>
                  <a:ext cx="2880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B23CF377-3A16-35AA-D49B-0765AC04C293}"/>
                    </a:ext>
                  </a:extLst>
                </p14:cNvPr>
                <p14:cNvContentPartPr/>
                <p14:nvPr/>
              </p14:nvContentPartPr>
              <p14:xfrm>
                <a:off x="5329806" y="2313613"/>
                <a:ext cx="461520" cy="3582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B23CF377-3A16-35AA-D49B-0765AC04C29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321166" y="2304973"/>
                  <a:ext cx="479160" cy="37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FA13994D-4AEE-0A47-3AC3-DCAD23781065}"/>
                  </a:ext>
                </a:extLst>
              </p14:cNvPr>
              <p14:cNvContentPartPr/>
              <p14:nvPr/>
            </p14:nvContentPartPr>
            <p14:xfrm>
              <a:off x="7227366" y="2998333"/>
              <a:ext cx="495360" cy="10188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FA13994D-4AEE-0A47-3AC3-DCAD23781065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7218366" y="2989693"/>
                <a:ext cx="51300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78FDD566-9EE5-B882-0105-CFF6A4376AAA}"/>
              </a:ext>
            </a:extLst>
          </p:cNvPr>
          <p:cNvGrpSpPr/>
          <p:nvPr/>
        </p:nvGrpSpPr>
        <p:grpSpPr>
          <a:xfrm>
            <a:off x="7199646" y="2779093"/>
            <a:ext cx="783720" cy="268560"/>
            <a:chOff x="7199646" y="2779093"/>
            <a:chExt cx="783720" cy="2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8DD9C42-7687-BF18-6F32-25EF2293F9B6}"/>
                    </a:ext>
                  </a:extLst>
                </p14:cNvPr>
                <p14:cNvContentPartPr/>
                <p14:nvPr/>
              </p14:nvContentPartPr>
              <p14:xfrm>
                <a:off x="7199646" y="2779093"/>
                <a:ext cx="108000" cy="1101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8DD9C42-7687-BF18-6F32-25EF2293F9B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191006" y="2770093"/>
                  <a:ext cx="125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C0DAAD2-B739-924B-03B6-43ACA185035E}"/>
                    </a:ext>
                  </a:extLst>
                </p14:cNvPr>
                <p14:cNvContentPartPr/>
                <p14:nvPr/>
              </p14:nvContentPartPr>
              <p14:xfrm>
                <a:off x="7367406" y="2779093"/>
                <a:ext cx="103320" cy="127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C0DAAD2-B739-924B-03B6-43ACA185035E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358766" y="2770453"/>
                  <a:ext cx="120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71C9A57-DA07-14FF-6F67-AAA4619193CA}"/>
                    </a:ext>
                  </a:extLst>
                </p14:cNvPr>
                <p14:cNvContentPartPr/>
                <p14:nvPr/>
              </p14:nvContentPartPr>
              <p14:xfrm>
                <a:off x="7490886" y="2896453"/>
                <a:ext cx="62280" cy="7740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71C9A57-DA07-14FF-6F67-AAA4619193C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482246" y="2887453"/>
                  <a:ext cx="799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B9DA7D6-5860-C662-AEB0-0C271EE40F67}"/>
                    </a:ext>
                  </a:extLst>
                </p14:cNvPr>
                <p14:cNvContentPartPr/>
                <p14:nvPr/>
              </p14:nvContentPartPr>
              <p14:xfrm>
                <a:off x="7583766" y="2888533"/>
                <a:ext cx="121320" cy="727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B9DA7D6-5860-C662-AEB0-0C271EE40F6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574766" y="2879533"/>
                  <a:ext cx="138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D8B6C4D-EA15-5C53-3FC3-71E987E9F0A5}"/>
                    </a:ext>
                  </a:extLst>
                </p14:cNvPr>
                <p14:cNvContentPartPr/>
                <p14:nvPr/>
              </p14:nvContentPartPr>
              <p14:xfrm>
                <a:off x="7797606" y="2812933"/>
                <a:ext cx="98280" cy="12204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D8B6C4D-EA15-5C53-3FC3-71E987E9F0A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788966" y="2804293"/>
                  <a:ext cx="115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46D4EB04-2006-E927-BA5A-1F866D9AF6DD}"/>
                    </a:ext>
                  </a:extLst>
                </p14:cNvPr>
                <p14:cNvContentPartPr/>
                <p14:nvPr/>
              </p14:nvContentPartPr>
              <p14:xfrm>
                <a:off x="7976166" y="2964133"/>
                <a:ext cx="7200" cy="835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46D4EB04-2006-E927-BA5A-1F866D9AF6D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7967526" y="2955493"/>
                  <a:ext cx="2484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C96ADD4-AFD7-4103-1CBF-2DBA1887F33A}"/>
              </a:ext>
            </a:extLst>
          </p:cNvPr>
          <p:cNvGrpSpPr/>
          <p:nvPr/>
        </p:nvGrpSpPr>
        <p:grpSpPr>
          <a:xfrm>
            <a:off x="340206" y="3534373"/>
            <a:ext cx="162000" cy="670680"/>
            <a:chOff x="340206" y="3534373"/>
            <a:chExt cx="162000" cy="67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B4C7E67-F132-5754-A58C-44270741B3A1}"/>
                    </a:ext>
                  </a:extLst>
                </p14:cNvPr>
                <p14:cNvContentPartPr/>
                <p14:nvPr/>
              </p14:nvContentPartPr>
              <p14:xfrm>
                <a:off x="362886" y="3534373"/>
                <a:ext cx="132840" cy="6127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B4C7E67-F132-5754-A58C-44270741B3A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54246" y="3525373"/>
                  <a:ext cx="15048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9A29248-C302-426D-8696-1CF7F88B0D77}"/>
                    </a:ext>
                  </a:extLst>
                </p14:cNvPr>
                <p14:cNvContentPartPr/>
                <p14:nvPr/>
              </p14:nvContentPartPr>
              <p14:xfrm>
                <a:off x="340206" y="4192093"/>
                <a:ext cx="162000" cy="1296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9A29248-C302-426D-8696-1CF7F88B0D7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31566" y="4183453"/>
                  <a:ext cx="179640" cy="3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C803F586-A8CD-B264-E7EC-54D99ACF55A7}"/>
                  </a:ext>
                </a:extLst>
              </p14:cNvPr>
              <p14:cNvContentPartPr/>
              <p14:nvPr/>
            </p14:nvContentPartPr>
            <p14:xfrm>
              <a:off x="3868206" y="3044773"/>
              <a:ext cx="162360" cy="13824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C803F586-A8CD-B264-E7EC-54D99ACF55A7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3859566" y="3036133"/>
                <a:ext cx="1800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C18ADBA9-F9F4-85C7-EC10-A9CB5598832F}"/>
                  </a:ext>
                </a:extLst>
              </p14:cNvPr>
              <p14:cNvContentPartPr/>
              <p14:nvPr/>
            </p14:nvContentPartPr>
            <p14:xfrm>
              <a:off x="659526" y="3546253"/>
              <a:ext cx="17280" cy="10296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C18ADBA9-F9F4-85C7-EC10-A9CB5598832F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650526" y="3537613"/>
                <a:ext cx="349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C401B212-8EF4-EBBE-5004-9EC742305DC1}"/>
                  </a:ext>
                </a:extLst>
              </p14:cNvPr>
              <p14:cNvContentPartPr/>
              <p14:nvPr/>
            </p14:nvContentPartPr>
            <p14:xfrm>
              <a:off x="1101966" y="3595573"/>
              <a:ext cx="54360" cy="9072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C401B212-8EF4-EBBE-5004-9EC742305DC1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1092966" y="3586573"/>
                <a:ext cx="72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C71C2D23-AE67-EB78-2A31-7E4A3F4FF6AE}"/>
                  </a:ext>
                </a:extLst>
              </p14:cNvPr>
              <p14:cNvContentPartPr/>
              <p14:nvPr/>
            </p14:nvContentPartPr>
            <p14:xfrm>
              <a:off x="1689486" y="3621853"/>
              <a:ext cx="64800" cy="7128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C71C2D23-AE67-EB78-2A31-7E4A3F4FF6A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680846" y="3613213"/>
                <a:ext cx="8244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A54376C-06E6-D6A1-C14C-7AF5FEE1702B}"/>
              </a:ext>
            </a:extLst>
          </p:cNvPr>
          <p:cNvGrpSpPr/>
          <p:nvPr/>
        </p:nvGrpSpPr>
        <p:grpSpPr>
          <a:xfrm>
            <a:off x="2298606" y="3526813"/>
            <a:ext cx="253800" cy="289440"/>
            <a:chOff x="2298606" y="3526813"/>
            <a:chExt cx="25380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BA17CAE-A9D7-46A2-4D71-930B7FCD98EC}"/>
                    </a:ext>
                  </a:extLst>
                </p14:cNvPr>
                <p14:cNvContentPartPr/>
                <p14:nvPr/>
              </p14:nvContentPartPr>
              <p14:xfrm>
                <a:off x="2298606" y="3554893"/>
                <a:ext cx="76320" cy="13032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BA17CAE-A9D7-46A2-4D71-930B7FCD98E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2289606" y="3545893"/>
                  <a:ext cx="93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07DA0F6-77DD-3D2F-9D01-832762636245}"/>
                    </a:ext>
                  </a:extLst>
                </p14:cNvPr>
                <p14:cNvContentPartPr/>
                <p14:nvPr/>
              </p14:nvContentPartPr>
              <p14:xfrm>
                <a:off x="2301486" y="3526813"/>
                <a:ext cx="88200" cy="612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07DA0F6-77DD-3D2F-9D01-83276263624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292846" y="3517813"/>
                  <a:ext cx="105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D8F5376-29FF-821C-7831-104BCC4C9F06}"/>
                    </a:ext>
                  </a:extLst>
                </p14:cNvPr>
                <p14:cNvContentPartPr/>
                <p14:nvPr/>
              </p14:nvContentPartPr>
              <p14:xfrm>
                <a:off x="2380686" y="3586573"/>
                <a:ext cx="83520" cy="1306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D8F5376-29FF-821C-7831-104BCC4C9F0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372046" y="3577573"/>
                  <a:ext cx="101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DB1AD588-1B24-2132-D9D6-DE1476B681BA}"/>
                    </a:ext>
                  </a:extLst>
                </p14:cNvPr>
                <p14:cNvContentPartPr/>
                <p14:nvPr/>
              </p14:nvContentPartPr>
              <p14:xfrm>
                <a:off x="2448006" y="3723733"/>
                <a:ext cx="104400" cy="925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DB1AD588-1B24-2132-D9D6-DE1476B681BA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439006" y="3714733"/>
                  <a:ext cx="12204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D76BD515-717C-4ABC-86F0-1B6F1E67234D}"/>
                  </a:ext>
                </a:extLst>
              </p14:cNvPr>
              <p14:cNvContentPartPr/>
              <p14:nvPr/>
            </p14:nvContentPartPr>
            <p14:xfrm>
              <a:off x="700566" y="3853693"/>
              <a:ext cx="51840" cy="7596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D76BD515-717C-4ABC-86F0-1B6F1E67234D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91926" y="3844693"/>
                <a:ext cx="69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2DB434AD-AF0B-DD84-FFE6-D488223381A9}"/>
                  </a:ext>
                </a:extLst>
              </p14:cNvPr>
              <p14:cNvContentPartPr/>
              <p14:nvPr/>
            </p14:nvContentPartPr>
            <p14:xfrm>
              <a:off x="1136886" y="3862333"/>
              <a:ext cx="13320" cy="8856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2DB434AD-AF0B-DD84-FFE6-D488223381A9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1127886" y="3853693"/>
                <a:ext cx="309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53C6AFE7-0836-1A57-4ECF-DF38A838CA76}"/>
                  </a:ext>
                </a:extLst>
              </p14:cNvPr>
              <p14:cNvContentPartPr/>
              <p14:nvPr/>
            </p14:nvContentPartPr>
            <p14:xfrm>
              <a:off x="1667526" y="3873493"/>
              <a:ext cx="124920" cy="11988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53C6AFE7-0836-1A57-4ECF-DF38A838CA76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1658526" y="3864853"/>
                <a:ext cx="1425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CFA08AE3-BA99-261D-AE42-2440895BA489}"/>
                  </a:ext>
                </a:extLst>
              </p14:cNvPr>
              <p14:cNvContentPartPr/>
              <p14:nvPr/>
            </p14:nvContentPartPr>
            <p14:xfrm>
              <a:off x="2378166" y="3920293"/>
              <a:ext cx="32400" cy="12060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CFA08AE3-BA99-261D-AE42-2440895BA489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2369166" y="3911293"/>
                <a:ext cx="500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B1FB6934-9EB1-900C-FA71-97DC8231FCC2}"/>
                  </a:ext>
                </a:extLst>
              </p14:cNvPr>
              <p14:cNvContentPartPr/>
              <p14:nvPr/>
            </p14:nvContentPartPr>
            <p14:xfrm>
              <a:off x="3047766" y="3850813"/>
              <a:ext cx="138240" cy="14472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B1FB6934-9EB1-900C-FA71-97DC8231FCC2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3038766" y="3842173"/>
                <a:ext cx="155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9E1A28B-5410-2559-A23C-1E4C4C300F15}"/>
                  </a:ext>
                </a:extLst>
              </p14:cNvPr>
              <p14:cNvContentPartPr/>
              <p14:nvPr/>
            </p14:nvContentPartPr>
            <p14:xfrm>
              <a:off x="747726" y="4156093"/>
              <a:ext cx="56160" cy="6264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9E1A28B-5410-2559-A23C-1E4C4C300F15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739086" y="4147453"/>
                <a:ext cx="738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7FFD2442-2646-757C-4AF2-E13120F4D96C}"/>
                  </a:ext>
                </a:extLst>
              </p14:cNvPr>
              <p14:cNvContentPartPr/>
              <p14:nvPr/>
            </p14:nvContentPartPr>
            <p14:xfrm>
              <a:off x="1234806" y="4206133"/>
              <a:ext cx="66600" cy="5832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7FFD2442-2646-757C-4AF2-E13120F4D96C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225806" y="4197133"/>
                <a:ext cx="842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8F4E39E4-7418-4C25-0057-7E21EC2C3B08}"/>
                  </a:ext>
                </a:extLst>
              </p14:cNvPr>
              <p14:cNvContentPartPr/>
              <p14:nvPr/>
            </p14:nvContentPartPr>
            <p14:xfrm>
              <a:off x="1745646" y="4191373"/>
              <a:ext cx="21960" cy="13068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8F4E39E4-7418-4C25-0057-7E21EC2C3B08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736646" y="4182733"/>
                <a:ext cx="39600" cy="14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1F5C350-ABED-9F56-AFD3-E2F675257482}"/>
              </a:ext>
            </a:extLst>
          </p:cNvPr>
          <p:cNvGrpSpPr/>
          <p:nvPr/>
        </p:nvGrpSpPr>
        <p:grpSpPr>
          <a:xfrm>
            <a:off x="2338926" y="4110733"/>
            <a:ext cx="183600" cy="279000"/>
            <a:chOff x="2338926" y="4110733"/>
            <a:chExt cx="18360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E582CADD-86E9-5ED1-F68C-B56554777DD6}"/>
                    </a:ext>
                  </a:extLst>
                </p14:cNvPr>
                <p14:cNvContentPartPr/>
                <p14:nvPr/>
              </p14:nvContentPartPr>
              <p14:xfrm>
                <a:off x="2383926" y="4110733"/>
                <a:ext cx="7560" cy="788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E582CADD-86E9-5ED1-F68C-B56554777DD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374926" y="4101733"/>
                  <a:ext cx="252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E3441354-63A0-DF4C-8526-866F8128BE7E}"/>
                    </a:ext>
                  </a:extLst>
                </p14:cNvPr>
                <p14:cNvContentPartPr/>
                <p14:nvPr/>
              </p14:nvContentPartPr>
              <p14:xfrm>
                <a:off x="2338926" y="4218733"/>
                <a:ext cx="137520" cy="306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E3441354-63A0-DF4C-8526-866F8128BE7E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330286" y="4209733"/>
                  <a:ext cx="155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8F4120F5-BA0A-DAB5-67F4-AAAF2980769C}"/>
                    </a:ext>
                  </a:extLst>
                </p14:cNvPr>
                <p14:cNvContentPartPr/>
                <p14:nvPr/>
              </p14:nvContentPartPr>
              <p14:xfrm>
                <a:off x="2398686" y="4281733"/>
                <a:ext cx="123840" cy="10800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8F4120F5-BA0A-DAB5-67F4-AAAF2980769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390046" y="4273093"/>
                  <a:ext cx="14148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8B29A437-F40F-1EB1-B27E-74D795187EC3}"/>
                  </a:ext>
                </a:extLst>
              </p14:cNvPr>
              <p14:cNvContentPartPr/>
              <p14:nvPr/>
            </p14:nvContentPartPr>
            <p14:xfrm>
              <a:off x="1570686" y="3857653"/>
              <a:ext cx="257400" cy="22464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8B29A437-F40F-1EB1-B27E-74D795187EC3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1562046" y="3849013"/>
                <a:ext cx="27504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872B615A-F5D1-63AB-6771-E141B78E200C}"/>
                  </a:ext>
                </a:extLst>
              </p14:cNvPr>
              <p14:cNvContentPartPr/>
              <p14:nvPr/>
            </p14:nvContentPartPr>
            <p14:xfrm>
              <a:off x="3569406" y="3927853"/>
              <a:ext cx="426960" cy="11016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872B615A-F5D1-63AB-6771-E141B78E200C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3560766" y="3919213"/>
                <a:ext cx="444600" cy="12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Group 360">
            <a:extLst>
              <a:ext uri="{FF2B5EF4-FFF2-40B4-BE49-F238E27FC236}">
                <a16:creationId xmlns:a16="http://schemas.microsoft.com/office/drawing/2014/main" id="{F4DD0F6F-3CB2-9D16-38E8-A3624F639C3C}"/>
              </a:ext>
            </a:extLst>
          </p:cNvPr>
          <p:cNvGrpSpPr/>
          <p:nvPr/>
        </p:nvGrpSpPr>
        <p:grpSpPr>
          <a:xfrm>
            <a:off x="67326" y="4075453"/>
            <a:ext cx="203760" cy="101880"/>
            <a:chOff x="67326" y="4075453"/>
            <a:chExt cx="203760" cy="10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6772A50-4678-AD5E-827B-9A946CB767AC}"/>
                    </a:ext>
                  </a:extLst>
                </p14:cNvPr>
                <p14:cNvContentPartPr/>
                <p14:nvPr/>
              </p14:nvContentPartPr>
              <p14:xfrm>
                <a:off x="67326" y="4135933"/>
                <a:ext cx="82800" cy="118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6772A50-4678-AD5E-827B-9A946CB767A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8686" y="4126933"/>
                  <a:ext cx="100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FCB0C84-AEF7-C17F-CEDA-F8A5339E84C8}"/>
                    </a:ext>
                  </a:extLst>
                </p14:cNvPr>
                <p14:cNvContentPartPr/>
                <p14:nvPr/>
              </p14:nvContentPartPr>
              <p14:xfrm>
                <a:off x="167406" y="4075453"/>
                <a:ext cx="103680" cy="101880"/>
              </p14:xfrm>
            </p:contentPart>
          </mc:Choice>
          <mc:Fallback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FCB0C84-AEF7-C17F-CEDA-F8A5339E84C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58766" y="4066453"/>
                  <a:ext cx="12132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6A87F93C-1AF0-60DD-952E-429784998EFF}"/>
              </a:ext>
            </a:extLst>
          </p:cNvPr>
          <p:cNvGrpSpPr/>
          <p:nvPr/>
        </p:nvGrpSpPr>
        <p:grpSpPr>
          <a:xfrm>
            <a:off x="6386766" y="3666493"/>
            <a:ext cx="426960" cy="825840"/>
            <a:chOff x="6386766" y="3666493"/>
            <a:chExt cx="426960" cy="82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B8EC81B-FC44-13A9-F177-531578749A1A}"/>
                    </a:ext>
                  </a:extLst>
                </p14:cNvPr>
                <p14:cNvContentPartPr/>
                <p14:nvPr/>
              </p14:nvContentPartPr>
              <p14:xfrm>
                <a:off x="6509526" y="4081573"/>
                <a:ext cx="66600" cy="428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B8EC81B-FC44-13A9-F177-531578749A1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500526" y="4072933"/>
                  <a:ext cx="84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B70E22E3-7974-E712-9AF0-89D540F667D4}"/>
                    </a:ext>
                  </a:extLst>
                </p14:cNvPr>
                <p14:cNvContentPartPr/>
                <p14:nvPr/>
              </p14:nvContentPartPr>
              <p14:xfrm>
                <a:off x="6664326" y="3666493"/>
                <a:ext cx="149400" cy="79092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B70E22E3-7974-E712-9AF0-89D540F667D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655326" y="3657853"/>
                  <a:ext cx="16704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A8D3966-6286-6AA8-1CBA-37E051AC0F57}"/>
                    </a:ext>
                  </a:extLst>
                </p14:cNvPr>
                <p14:cNvContentPartPr/>
                <p14:nvPr/>
              </p14:nvContentPartPr>
              <p14:xfrm>
                <a:off x="6557046" y="4340413"/>
                <a:ext cx="18720" cy="144000"/>
              </p14:xfrm>
            </p:contentPart>
          </mc:Choice>
          <mc:Fallback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A8D3966-6286-6AA8-1CBA-37E051AC0F57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548046" y="4331413"/>
                  <a:ext cx="3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FC5B43C-72CB-055A-3332-AFDA2E690066}"/>
                    </a:ext>
                  </a:extLst>
                </p14:cNvPr>
                <p14:cNvContentPartPr/>
                <p14:nvPr/>
              </p14:nvContentPartPr>
              <p14:xfrm>
                <a:off x="6386766" y="3766213"/>
                <a:ext cx="33480" cy="72612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FC5B43C-72CB-055A-3332-AFDA2E69006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377766" y="3757213"/>
                  <a:ext cx="51120" cy="74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F78B1DB1-C000-D955-95F0-AE4C6242FD03}"/>
              </a:ext>
            </a:extLst>
          </p:cNvPr>
          <p:cNvGrpSpPr/>
          <p:nvPr/>
        </p:nvGrpSpPr>
        <p:grpSpPr>
          <a:xfrm>
            <a:off x="3528366" y="3495493"/>
            <a:ext cx="2668680" cy="1131120"/>
            <a:chOff x="3528366" y="3495493"/>
            <a:chExt cx="2668680" cy="113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2A9982A-9B56-0FCA-A139-9A63C69B10CE}"/>
                    </a:ext>
                  </a:extLst>
                </p14:cNvPr>
                <p14:cNvContentPartPr/>
                <p14:nvPr/>
              </p14:nvContentPartPr>
              <p14:xfrm>
                <a:off x="3528366" y="3716893"/>
                <a:ext cx="71640" cy="1080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2A9982A-9B56-0FCA-A139-9A63C69B10CE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3519366" y="3707893"/>
                  <a:ext cx="892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BDC30E8-4280-929D-C52D-C896956CE95D}"/>
                    </a:ext>
                  </a:extLst>
                </p14:cNvPr>
                <p14:cNvContentPartPr/>
                <p14:nvPr/>
              </p14:nvContentPartPr>
              <p14:xfrm>
                <a:off x="3639966" y="3678013"/>
                <a:ext cx="100080" cy="950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BDC30E8-4280-929D-C52D-C896956CE95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3630966" y="3669373"/>
                  <a:ext cx="117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109A8D2-A73A-9128-BBA3-BF8A88AFCBFD}"/>
                    </a:ext>
                  </a:extLst>
                </p14:cNvPr>
                <p14:cNvContentPartPr/>
                <p14:nvPr/>
              </p14:nvContentPartPr>
              <p14:xfrm>
                <a:off x="3784326" y="3647413"/>
                <a:ext cx="118440" cy="13068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109A8D2-A73A-9128-BBA3-BF8A88AFCBF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3775326" y="3638413"/>
                  <a:ext cx="1360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83A0607-100F-7614-6C1E-1FCDF20DCFE1}"/>
                    </a:ext>
                  </a:extLst>
                </p14:cNvPr>
                <p14:cNvContentPartPr/>
                <p14:nvPr/>
              </p14:nvContentPartPr>
              <p14:xfrm>
                <a:off x="3932646" y="3766213"/>
                <a:ext cx="78120" cy="10116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83A0607-100F-7614-6C1E-1FCDF20DCFE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3924006" y="3757213"/>
                  <a:ext cx="95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A3F21159-4801-39E8-47FD-2270E00579D6}"/>
                    </a:ext>
                  </a:extLst>
                </p14:cNvPr>
                <p14:cNvContentPartPr/>
                <p14:nvPr/>
              </p14:nvContentPartPr>
              <p14:xfrm>
                <a:off x="4017246" y="3766573"/>
                <a:ext cx="119880" cy="1065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A3F21159-4801-39E8-47FD-2270E00579D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008246" y="3757933"/>
                  <a:ext cx="137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A498B26F-84F6-1E7B-F59A-C003243E9F12}"/>
                    </a:ext>
                  </a:extLst>
                </p14:cNvPr>
                <p14:cNvContentPartPr/>
                <p14:nvPr/>
              </p14:nvContentPartPr>
              <p14:xfrm>
                <a:off x="4225326" y="3720493"/>
                <a:ext cx="90360" cy="12636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A498B26F-84F6-1E7B-F59A-C003243E9F1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216686" y="3711853"/>
                  <a:ext cx="108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E53BC88-FAE5-1649-01D8-40E72A1033B4}"/>
                    </a:ext>
                  </a:extLst>
                </p14:cNvPr>
                <p14:cNvContentPartPr/>
                <p14:nvPr/>
              </p14:nvContentPartPr>
              <p14:xfrm>
                <a:off x="4350606" y="3855133"/>
                <a:ext cx="76320" cy="9000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E53BC88-FAE5-1649-01D8-40E72A1033B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341606" y="3846133"/>
                  <a:ext cx="939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17A4AF5-37AC-3050-3B09-63542F70A87F}"/>
                    </a:ext>
                  </a:extLst>
                </p14:cNvPr>
                <p14:cNvContentPartPr/>
                <p14:nvPr/>
              </p14:nvContentPartPr>
              <p14:xfrm>
                <a:off x="4511886" y="3602413"/>
                <a:ext cx="131040" cy="753120"/>
              </p14:xfrm>
            </p:contentPart>
          </mc:Choice>
          <mc:Fallback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17A4AF5-37AC-3050-3B09-63542F70A87F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502886" y="3593773"/>
                  <a:ext cx="14868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CF919F34-ED03-7AEF-5C71-9AB5E521C4DA}"/>
                    </a:ext>
                  </a:extLst>
                </p14:cNvPr>
                <p14:cNvContentPartPr/>
                <p14:nvPr/>
              </p14:nvContentPartPr>
              <p14:xfrm>
                <a:off x="4752366" y="3634093"/>
                <a:ext cx="28080" cy="11916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CF919F34-ED03-7AEF-5C71-9AB5E521C4DA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4743726" y="3625453"/>
                  <a:ext cx="45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FDFA42C3-EAD2-3819-0D44-29639A46D0ED}"/>
                    </a:ext>
                  </a:extLst>
                </p14:cNvPr>
                <p14:cNvContentPartPr/>
                <p14:nvPr/>
              </p14:nvContentPartPr>
              <p14:xfrm>
                <a:off x="5189046" y="3727333"/>
                <a:ext cx="63000" cy="5508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FDFA42C3-EAD2-3819-0D44-29639A46D0ED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180406" y="3718333"/>
                  <a:ext cx="806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81D4C7B5-9DB1-86C6-9A32-79A5B172D43E}"/>
                    </a:ext>
                  </a:extLst>
                </p14:cNvPr>
                <p14:cNvContentPartPr/>
                <p14:nvPr/>
              </p14:nvContentPartPr>
              <p14:xfrm>
                <a:off x="5549046" y="3743893"/>
                <a:ext cx="87840" cy="5760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81D4C7B5-9DB1-86C6-9A32-79A5B172D43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540046" y="3735253"/>
                  <a:ext cx="105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B44F8CB-20DD-2659-10F4-40693CB486C8}"/>
                    </a:ext>
                  </a:extLst>
                </p14:cNvPr>
                <p14:cNvContentPartPr/>
                <p14:nvPr/>
              </p14:nvContentPartPr>
              <p14:xfrm>
                <a:off x="5951526" y="3637693"/>
                <a:ext cx="64080" cy="10368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B44F8CB-20DD-2659-10F4-40693CB486C8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942526" y="3628693"/>
                  <a:ext cx="8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DF91661-4A59-4603-D45E-3E188D06C3D0}"/>
                    </a:ext>
                  </a:extLst>
                </p14:cNvPr>
                <p14:cNvContentPartPr/>
                <p14:nvPr/>
              </p14:nvContentPartPr>
              <p14:xfrm>
                <a:off x="6003366" y="3619333"/>
                <a:ext cx="58320" cy="11520"/>
              </p14:xfrm>
            </p:contentPart>
          </mc:Choice>
          <mc:Fallback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DF91661-4A59-4603-D45E-3E188D06C3D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994726" y="3610333"/>
                  <a:ext cx="759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D4B7F99-9498-0EB0-3A39-B0CB74B6D9CB}"/>
                    </a:ext>
                  </a:extLst>
                </p14:cNvPr>
                <p14:cNvContentPartPr/>
                <p14:nvPr/>
              </p14:nvContentPartPr>
              <p14:xfrm>
                <a:off x="6007686" y="3720493"/>
                <a:ext cx="133920" cy="104760"/>
              </p14:xfrm>
            </p:contentPart>
          </mc:Choice>
          <mc:Fallback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D4B7F99-9498-0EB0-3A39-B0CB74B6D9C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998686" y="3711493"/>
                  <a:ext cx="151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E721926C-2DA1-244A-125D-969325AEDA5D}"/>
                    </a:ext>
                  </a:extLst>
                </p14:cNvPr>
                <p14:cNvContentPartPr/>
                <p14:nvPr/>
              </p14:nvContentPartPr>
              <p14:xfrm>
                <a:off x="6071046" y="3839293"/>
                <a:ext cx="119880" cy="105120"/>
              </p14:xfrm>
            </p:contentPart>
          </mc:Choice>
          <mc:Fallback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E721926C-2DA1-244A-125D-969325AEDA5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062406" y="3830653"/>
                  <a:ext cx="137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EFCCB04-DCAD-A373-D539-4D70043B0944}"/>
                    </a:ext>
                  </a:extLst>
                </p14:cNvPr>
                <p14:cNvContentPartPr/>
                <p14:nvPr/>
              </p14:nvContentPartPr>
              <p14:xfrm>
                <a:off x="4813566" y="4027573"/>
                <a:ext cx="59760" cy="6192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EFCCB04-DCAD-A373-D539-4D70043B0944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4804926" y="4018933"/>
                  <a:ext cx="77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201D18D-D617-3E87-9833-062501E477BC}"/>
                    </a:ext>
                  </a:extLst>
                </p14:cNvPr>
                <p14:cNvContentPartPr/>
                <p14:nvPr/>
              </p14:nvContentPartPr>
              <p14:xfrm>
                <a:off x="5186526" y="3945133"/>
                <a:ext cx="10080" cy="119520"/>
              </p14:xfrm>
            </p:contentPart>
          </mc:Choice>
          <mc:Fallback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201D18D-D617-3E87-9833-062501E477B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177526" y="3936493"/>
                  <a:ext cx="27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8FA2024-8895-0112-C11F-6AD5775AAF0F}"/>
                    </a:ext>
                  </a:extLst>
                </p14:cNvPr>
                <p14:cNvContentPartPr/>
                <p14:nvPr/>
              </p14:nvContentPartPr>
              <p14:xfrm>
                <a:off x="5556246" y="4024693"/>
                <a:ext cx="72720" cy="72000"/>
              </p14:xfrm>
            </p:contentPart>
          </mc:Choice>
          <mc:Fallback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8FA2024-8895-0112-C11F-6AD5775AAF0F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547606" y="4016053"/>
                  <a:ext cx="903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9DCE977-830B-9B78-7A8C-B652BBEBA59B}"/>
                    </a:ext>
                  </a:extLst>
                </p14:cNvPr>
                <p14:cNvContentPartPr/>
                <p14:nvPr/>
              </p14:nvContentPartPr>
              <p14:xfrm>
                <a:off x="6003006" y="4054573"/>
                <a:ext cx="94680" cy="6948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9DCE977-830B-9B78-7A8C-B652BBEBA59B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994366" y="4045933"/>
                  <a:ext cx="112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EE8163A-B531-8BEE-A49A-CC43E9BC5C66}"/>
                    </a:ext>
                  </a:extLst>
                </p14:cNvPr>
                <p14:cNvContentPartPr/>
                <p14:nvPr/>
              </p14:nvContentPartPr>
              <p14:xfrm>
                <a:off x="4832646" y="4288213"/>
                <a:ext cx="70200" cy="651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EE8163A-B531-8BEE-A49A-CC43E9BC5C6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823646" y="4279213"/>
                  <a:ext cx="87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F5A49DE-5FBC-199F-EA39-CC768B6CC403}"/>
                    </a:ext>
                  </a:extLst>
                </p14:cNvPr>
                <p14:cNvContentPartPr/>
                <p14:nvPr/>
              </p14:nvContentPartPr>
              <p14:xfrm>
                <a:off x="5233326" y="4319893"/>
                <a:ext cx="60840" cy="6408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F5A49DE-5FBC-199F-EA39-CC768B6CC40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224686" y="4310893"/>
                  <a:ext cx="78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BC7DD73-2C6B-E4FA-103A-4D57A252FE59}"/>
                    </a:ext>
                  </a:extLst>
                </p14:cNvPr>
                <p14:cNvContentPartPr/>
                <p14:nvPr/>
              </p14:nvContentPartPr>
              <p14:xfrm>
                <a:off x="5657766" y="4280653"/>
                <a:ext cx="8280" cy="14832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BC7DD73-2C6B-E4FA-103A-4D57A252FE5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48766" y="4271653"/>
                  <a:ext cx="25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858497E-7689-0CE9-F9F3-010CB28F8C35}"/>
                    </a:ext>
                  </a:extLst>
                </p14:cNvPr>
                <p14:cNvContentPartPr/>
                <p14:nvPr/>
              </p14:nvContentPartPr>
              <p14:xfrm>
                <a:off x="6065646" y="4242853"/>
                <a:ext cx="17640" cy="10908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858497E-7689-0CE9-F9F3-010CB28F8C35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056646" y="4234213"/>
                  <a:ext cx="35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BE8E582-B85B-BB98-8EEA-BEE99EA023C5}"/>
                    </a:ext>
                  </a:extLst>
                </p14:cNvPr>
                <p14:cNvContentPartPr/>
                <p14:nvPr/>
              </p14:nvContentPartPr>
              <p14:xfrm>
                <a:off x="6010206" y="4368853"/>
                <a:ext cx="133560" cy="1764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BE8E582-B85B-BB98-8EEA-BEE99EA023C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001206" y="4359853"/>
                  <a:ext cx="1512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1689EA5-9236-D861-CF95-B3578DB989D7}"/>
                    </a:ext>
                  </a:extLst>
                </p14:cNvPr>
                <p14:cNvContentPartPr/>
                <p14:nvPr/>
              </p14:nvContentPartPr>
              <p14:xfrm>
                <a:off x="6075366" y="4441933"/>
                <a:ext cx="121680" cy="11880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1689EA5-9236-D861-CF95-B3578DB989D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066726" y="4433293"/>
                  <a:ext cx="139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20C79EE-6ECC-49F4-8069-F4FBC0B0AF50}"/>
                    </a:ext>
                  </a:extLst>
                </p14:cNvPr>
                <p14:cNvContentPartPr/>
                <p14:nvPr/>
              </p14:nvContentPartPr>
              <p14:xfrm>
                <a:off x="4538166" y="3495493"/>
                <a:ext cx="1269360" cy="113112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20C79EE-6ECC-49F4-8069-F4FBC0B0AF5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529166" y="3486493"/>
                  <a:ext cx="1287000" cy="11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81C34C81-B6C8-941A-F5B8-E15CF012EFC7}"/>
              </a:ext>
            </a:extLst>
          </p:cNvPr>
          <p:cNvGrpSpPr/>
          <p:nvPr/>
        </p:nvGrpSpPr>
        <p:grpSpPr>
          <a:xfrm>
            <a:off x="4965486" y="4692853"/>
            <a:ext cx="1170000" cy="68400"/>
            <a:chOff x="4965486" y="4692853"/>
            <a:chExt cx="1170000" cy="6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88654C3-0439-85C8-F142-B688819696DF}"/>
                    </a:ext>
                  </a:extLst>
                </p14:cNvPr>
                <p14:cNvContentPartPr/>
                <p14:nvPr/>
              </p14:nvContentPartPr>
              <p14:xfrm>
                <a:off x="6135126" y="4697173"/>
                <a:ext cx="360" cy="36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88654C3-0439-85C8-F142-B688819696D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126486" y="46881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FE3516A-3E1F-B5D4-F2C8-41716E62AE5F}"/>
                    </a:ext>
                  </a:extLst>
                </p14:cNvPr>
                <p14:cNvContentPartPr/>
                <p14:nvPr/>
              </p14:nvContentPartPr>
              <p14:xfrm>
                <a:off x="4965486" y="4692853"/>
                <a:ext cx="1098360" cy="6840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FE3516A-3E1F-B5D4-F2C8-41716E62AE5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4956846" y="4683853"/>
                  <a:ext cx="111600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6E38CA9C-FEC3-9077-811D-9019D1E52CD1}"/>
                  </a:ext>
                </a:extLst>
              </p14:cNvPr>
              <p14:cNvContentPartPr/>
              <p14:nvPr/>
            </p14:nvContentPartPr>
            <p14:xfrm>
              <a:off x="5335926" y="4891933"/>
              <a:ext cx="160200" cy="85680"/>
            </p14:xfrm>
          </p:contentPart>
        </mc:Choice>
        <mc:Fallback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6E38CA9C-FEC3-9077-811D-9019D1E52CD1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5326926" y="4883293"/>
                <a:ext cx="17784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5" name="Group 394">
            <a:extLst>
              <a:ext uri="{FF2B5EF4-FFF2-40B4-BE49-F238E27FC236}">
                <a16:creationId xmlns:a16="http://schemas.microsoft.com/office/drawing/2014/main" id="{3978EA95-031A-E252-9003-7F2298175EFC}"/>
              </a:ext>
            </a:extLst>
          </p:cNvPr>
          <p:cNvGrpSpPr/>
          <p:nvPr/>
        </p:nvGrpSpPr>
        <p:grpSpPr>
          <a:xfrm>
            <a:off x="6895806" y="1268173"/>
            <a:ext cx="562680" cy="811440"/>
            <a:chOff x="6895806" y="1268173"/>
            <a:chExt cx="562680" cy="81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726EEB2-7E8B-CADC-780E-307FB53AB0CB}"/>
                    </a:ext>
                  </a:extLst>
                </p14:cNvPr>
                <p14:cNvContentPartPr/>
                <p14:nvPr/>
              </p14:nvContentPartPr>
              <p14:xfrm>
                <a:off x="7020366" y="1362853"/>
                <a:ext cx="99360" cy="11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726EEB2-7E8B-CADC-780E-307FB53AB0C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011366" y="1353853"/>
                  <a:ext cx="117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FA3F426-16F0-1645-FF62-AF0A3AC85F69}"/>
                    </a:ext>
                  </a:extLst>
                </p14:cNvPr>
                <p14:cNvContentPartPr/>
                <p14:nvPr/>
              </p14:nvContentPartPr>
              <p14:xfrm>
                <a:off x="7199646" y="1326133"/>
                <a:ext cx="116280" cy="125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FA3F426-16F0-1645-FF62-AF0A3AC85F69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190646" y="1317493"/>
                  <a:ext cx="133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6695487-2AAF-EA2B-8E7F-C9D676D18256}"/>
                    </a:ext>
                  </a:extLst>
                </p14:cNvPr>
                <p14:cNvContentPartPr/>
                <p14:nvPr/>
              </p14:nvContentPartPr>
              <p14:xfrm>
                <a:off x="6895806" y="1295893"/>
                <a:ext cx="27360" cy="537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6695487-2AAF-EA2B-8E7F-C9D676D1825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887166" y="1286893"/>
                  <a:ext cx="4500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1CF2B84-0BB2-06FA-D420-0601A8A8B3F0}"/>
                    </a:ext>
                  </a:extLst>
                </p14:cNvPr>
                <p14:cNvContentPartPr/>
                <p14:nvPr/>
              </p14:nvContentPartPr>
              <p14:xfrm>
                <a:off x="7322046" y="1268173"/>
                <a:ext cx="136440" cy="7365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1CF2B84-0BB2-06FA-D420-0601A8A8B3F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313046" y="1259173"/>
                  <a:ext cx="15408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FC1E337-2E8B-3D0A-E059-9A874E85299E}"/>
                    </a:ext>
                  </a:extLst>
                </p14:cNvPr>
                <p14:cNvContentPartPr/>
                <p14:nvPr/>
              </p14:nvContentPartPr>
              <p14:xfrm>
                <a:off x="6935766" y="1851733"/>
                <a:ext cx="1080" cy="95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FC1E337-2E8B-3D0A-E059-9A874E85299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927126" y="1842733"/>
                  <a:ext cx="18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45C5413-89AF-6A65-7044-F391586CE6DC}"/>
                    </a:ext>
                  </a:extLst>
                </p14:cNvPr>
                <p14:cNvContentPartPr/>
                <p14:nvPr/>
              </p14:nvContentPartPr>
              <p14:xfrm>
                <a:off x="7034766" y="1917973"/>
                <a:ext cx="90720" cy="252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45C5413-89AF-6A65-7044-F391586CE6D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025766" y="1909333"/>
                  <a:ext cx="108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39B2E22-95DC-D4B4-0DA9-24B9A519DA31}"/>
                    </a:ext>
                  </a:extLst>
                </p14:cNvPr>
                <p14:cNvContentPartPr/>
                <p14:nvPr/>
              </p14:nvContentPartPr>
              <p14:xfrm>
                <a:off x="7185966" y="1907533"/>
                <a:ext cx="100080" cy="172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39B2E22-95DC-D4B4-0DA9-24B9A519DA3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176966" y="1898893"/>
                  <a:ext cx="117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7B59D13-E288-D0C5-0720-62E934497006}"/>
                    </a:ext>
                  </a:extLst>
                </p14:cNvPr>
                <p14:cNvContentPartPr/>
                <p14:nvPr/>
              </p14:nvContentPartPr>
              <p14:xfrm>
                <a:off x="7068246" y="1323613"/>
                <a:ext cx="3240" cy="8604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7B59D13-E288-D0C5-0720-62E93449700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059606" y="1314613"/>
                  <a:ext cx="2088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D3D61E17-D154-A083-F4C0-A237FF0C7D97}"/>
              </a:ext>
            </a:extLst>
          </p:cNvPr>
          <p:cNvGrpSpPr/>
          <p:nvPr/>
        </p:nvGrpSpPr>
        <p:grpSpPr>
          <a:xfrm>
            <a:off x="2590566" y="2410453"/>
            <a:ext cx="683640" cy="816120"/>
            <a:chOff x="2590566" y="2410453"/>
            <a:chExt cx="683640" cy="81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A0D1643-911A-702D-4D3C-533811861D97}"/>
                    </a:ext>
                  </a:extLst>
                </p14:cNvPr>
                <p14:cNvContentPartPr/>
                <p14:nvPr/>
              </p14:nvContentPartPr>
              <p14:xfrm>
                <a:off x="2744286" y="2456533"/>
                <a:ext cx="111240" cy="5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A0D1643-911A-702D-4D3C-533811861D97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735286" y="2447533"/>
                  <a:ext cx="128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24A9935-D377-2D88-FE27-DBCD5398E200}"/>
                    </a:ext>
                  </a:extLst>
                </p14:cNvPr>
                <p14:cNvContentPartPr/>
                <p14:nvPr/>
              </p14:nvContentPartPr>
              <p14:xfrm>
                <a:off x="2971086" y="2423413"/>
                <a:ext cx="86040" cy="126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24A9935-D377-2D88-FE27-DBCD5398E20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962086" y="2414773"/>
                  <a:ext cx="103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08EE335-A608-1D18-82A9-EB5DC9D1A5D0}"/>
                    </a:ext>
                  </a:extLst>
                </p14:cNvPr>
                <p14:cNvContentPartPr/>
                <p14:nvPr/>
              </p14:nvContentPartPr>
              <p14:xfrm>
                <a:off x="2590566" y="2410453"/>
                <a:ext cx="51120" cy="56700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08EE335-A608-1D18-82A9-EB5DC9D1A5D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581566" y="2401453"/>
                  <a:ext cx="6876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4A249C41-3E91-0C9C-8873-28C0FB7E84D8}"/>
                    </a:ext>
                  </a:extLst>
                </p14:cNvPr>
                <p14:cNvContentPartPr/>
                <p14:nvPr/>
              </p14:nvContentPartPr>
              <p14:xfrm>
                <a:off x="2783886" y="2987173"/>
                <a:ext cx="118800" cy="142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4A249C41-3E91-0C9C-8873-28C0FB7E84D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774886" y="2978533"/>
                  <a:ext cx="136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E1242A0-1B2F-3495-5C64-B67227966EE5}"/>
                    </a:ext>
                  </a:extLst>
                </p14:cNvPr>
                <p14:cNvContentPartPr/>
                <p14:nvPr/>
              </p14:nvContentPartPr>
              <p14:xfrm>
                <a:off x="3125526" y="2424853"/>
                <a:ext cx="148680" cy="8017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E1242A0-1B2F-3495-5C64-B67227966EE5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3116526" y="2416213"/>
                  <a:ext cx="16632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A209DF8-8F26-797E-0EA0-D4F404333081}"/>
                    </a:ext>
                  </a:extLst>
                </p14:cNvPr>
                <p14:cNvContentPartPr/>
                <p14:nvPr/>
              </p14:nvContentPartPr>
              <p14:xfrm>
                <a:off x="2593086" y="2977093"/>
                <a:ext cx="20160" cy="979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A209DF8-8F26-797E-0EA0-D4F404333081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2584446" y="2968453"/>
                  <a:ext cx="37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5D32523C-B31C-B5B9-00F7-666DFE98071F}"/>
                    </a:ext>
                  </a:extLst>
                </p14:cNvPr>
                <p14:cNvContentPartPr/>
                <p14:nvPr/>
              </p14:nvContentPartPr>
              <p14:xfrm>
                <a:off x="2765166" y="2415493"/>
                <a:ext cx="16560" cy="9864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5D32523C-B31C-B5B9-00F7-666DFE98071F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2756166" y="2406493"/>
                  <a:ext cx="3420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F9CFFE03-AEF7-E70C-1B3A-A13D46C3E798}"/>
              </a:ext>
            </a:extLst>
          </p:cNvPr>
          <p:cNvGrpSpPr/>
          <p:nvPr/>
        </p:nvGrpSpPr>
        <p:grpSpPr>
          <a:xfrm>
            <a:off x="6478206" y="2538613"/>
            <a:ext cx="524880" cy="847440"/>
            <a:chOff x="6478206" y="2538613"/>
            <a:chExt cx="524880" cy="84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E181F67-6368-0125-7DCA-8875167C2F6B}"/>
                    </a:ext>
                  </a:extLst>
                </p14:cNvPr>
                <p14:cNvContentPartPr/>
                <p14:nvPr/>
              </p14:nvContentPartPr>
              <p14:xfrm>
                <a:off x="6570726" y="2571013"/>
                <a:ext cx="93240" cy="140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E181F67-6368-0125-7DCA-8875167C2F6B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562086" y="2562373"/>
                  <a:ext cx="110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D1112335-9A20-4F04-9BEB-EC0DD739A8DF}"/>
                    </a:ext>
                  </a:extLst>
                </p14:cNvPr>
                <p14:cNvContentPartPr/>
                <p14:nvPr/>
              </p14:nvContentPartPr>
              <p14:xfrm>
                <a:off x="6743526" y="2538613"/>
                <a:ext cx="93600" cy="12204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D1112335-9A20-4F04-9BEB-EC0DD739A8DF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734526" y="2529613"/>
                  <a:ext cx="111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A554623-B72B-2B23-C085-747AEFBE26C2}"/>
                    </a:ext>
                  </a:extLst>
                </p14:cNvPr>
                <p14:cNvContentPartPr/>
                <p14:nvPr/>
              </p14:nvContentPartPr>
              <p14:xfrm>
                <a:off x="6478206" y="2545093"/>
                <a:ext cx="42120" cy="5925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A554623-B72B-2B23-C085-747AEFBE26C2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469206" y="2536453"/>
                  <a:ext cx="5976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AE7EFB7-3C19-6624-66A0-EE4BE55F0C0E}"/>
                    </a:ext>
                  </a:extLst>
                </p14:cNvPr>
                <p14:cNvContentPartPr/>
                <p14:nvPr/>
              </p14:nvContentPartPr>
              <p14:xfrm>
                <a:off x="6652086" y="3106333"/>
                <a:ext cx="18720" cy="1202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AE7EFB7-3C19-6624-66A0-EE4BE55F0C0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643446" y="3097693"/>
                  <a:ext cx="36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620DF696-FE6C-77E6-63BC-041C8977299B}"/>
                    </a:ext>
                  </a:extLst>
                </p14:cNvPr>
                <p14:cNvContentPartPr/>
                <p14:nvPr/>
              </p14:nvContentPartPr>
              <p14:xfrm>
                <a:off x="6845766" y="2560573"/>
                <a:ext cx="157320" cy="8254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620DF696-FE6C-77E6-63BC-041C8977299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836766" y="2551573"/>
                  <a:ext cx="17496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87FC7766-B96D-4DAD-CC06-C4E6474B1DE6}"/>
                    </a:ext>
                  </a:extLst>
                </p14:cNvPr>
                <p14:cNvContentPartPr/>
                <p14:nvPr/>
              </p14:nvContentPartPr>
              <p14:xfrm>
                <a:off x="6616806" y="2546893"/>
                <a:ext cx="8280" cy="102240"/>
              </p14:xfrm>
            </p:contentPart>
          </mc:Choice>
          <mc:Fallback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87FC7766-B96D-4DAD-CC06-C4E6474B1DE6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607806" y="2538253"/>
                  <a:ext cx="259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9F792025-6778-FC71-7F6D-6ECA41AE457C}"/>
              </a:ext>
            </a:extLst>
          </p:cNvPr>
          <p:cNvGrpSpPr/>
          <p:nvPr/>
        </p:nvGrpSpPr>
        <p:grpSpPr>
          <a:xfrm>
            <a:off x="2874246" y="3536173"/>
            <a:ext cx="521640" cy="807480"/>
            <a:chOff x="2874246" y="3536173"/>
            <a:chExt cx="521640" cy="80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BED9E62-669B-5F4F-3477-331BE9E3E3AD}"/>
                    </a:ext>
                  </a:extLst>
                </p14:cNvPr>
                <p14:cNvContentPartPr/>
                <p14:nvPr/>
              </p14:nvContentPartPr>
              <p14:xfrm>
                <a:off x="2874246" y="3625453"/>
                <a:ext cx="54000" cy="5270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BED9E62-669B-5F4F-3477-331BE9E3E3A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2865246" y="3616813"/>
                  <a:ext cx="716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43A5FB8-96B0-2F7C-93DC-C8ECE282A223}"/>
                    </a:ext>
                  </a:extLst>
                </p14:cNvPr>
                <p14:cNvContentPartPr/>
                <p14:nvPr/>
              </p14:nvContentPartPr>
              <p14:xfrm>
                <a:off x="3251166" y="3565693"/>
                <a:ext cx="144720" cy="69552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43A5FB8-96B0-2F7C-93DC-C8ECE282A223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242526" y="3556693"/>
                  <a:ext cx="1623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3CF8926-F78A-5D20-B737-B9266EF120E7}"/>
                    </a:ext>
                  </a:extLst>
                </p14:cNvPr>
                <p14:cNvContentPartPr/>
                <p14:nvPr/>
              </p14:nvContentPartPr>
              <p14:xfrm>
                <a:off x="3008886" y="4197133"/>
                <a:ext cx="7920" cy="139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3CF8926-F78A-5D20-B737-B9266EF120E7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000246" y="4188493"/>
                  <a:ext cx="25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D688946-7461-0BA6-6594-3763487D865E}"/>
                    </a:ext>
                  </a:extLst>
                </p14:cNvPr>
                <p14:cNvContentPartPr/>
                <p14:nvPr/>
              </p14:nvContentPartPr>
              <p14:xfrm>
                <a:off x="2899806" y="4140613"/>
                <a:ext cx="28080" cy="20304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D688946-7461-0BA6-6594-3763487D865E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890806" y="4131973"/>
                  <a:ext cx="45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AE837C6-EE55-1E81-BB2F-E0C40A83AC3C}"/>
                    </a:ext>
                  </a:extLst>
                </p14:cNvPr>
                <p14:cNvContentPartPr/>
                <p14:nvPr/>
              </p14:nvContentPartPr>
              <p14:xfrm>
                <a:off x="3016806" y="3536173"/>
                <a:ext cx="99720" cy="19116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AE837C6-EE55-1E81-BB2F-E0C40A83AC3C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3008166" y="3527533"/>
                  <a:ext cx="11736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81C235E8-0FA7-536A-6C76-303A845080FC}"/>
                  </a:ext>
                </a:extLst>
              </p14:cNvPr>
              <p14:cNvContentPartPr/>
              <p14:nvPr/>
            </p14:nvContentPartPr>
            <p14:xfrm>
              <a:off x="6477486" y="3728053"/>
              <a:ext cx="115200" cy="17316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81C235E8-0FA7-536A-6C76-303A845080FC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6468846" y="3719413"/>
                <a:ext cx="132840" cy="19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4" name="Group 403">
            <a:extLst>
              <a:ext uri="{FF2B5EF4-FFF2-40B4-BE49-F238E27FC236}">
                <a16:creationId xmlns:a16="http://schemas.microsoft.com/office/drawing/2014/main" id="{BF2F8508-2A57-9881-CF7B-1EF17B0C9842}"/>
              </a:ext>
            </a:extLst>
          </p:cNvPr>
          <p:cNvGrpSpPr/>
          <p:nvPr/>
        </p:nvGrpSpPr>
        <p:grpSpPr>
          <a:xfrm>
            <a:off x="2671206" y="44533"/>
            <a:ext cx="2142000" cy="1038960"/>
            <a:chOff x="2671206" y="44533"/>
            <a:chExt cx="2142000" cy="103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826EC6-80C5-E3D6-314E-2BF952B7D7F7}"/>
                    </a:ext>
                  </a:extLst>
                </p14:cNvPr>
                <p14:cNvContentPartPr/>
                <p14:nvPr/>
              </p14:nvContentPartPr>
              <p14:xfrm>
                <a:off x="3231366" y="206533"/>
                <a:ext cx="86040" cy="93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8826EC6-80C5-E3D6-314E-2BF952B7D7F7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222726" y="197893"/>
                  <a:ext cx="103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B63BE25-9A05-2090-D306-076F7EB6095B}"/>
                    </a:ext>
                  </a:extLst>
                </p14:cNvPr>
                <p14:cNvContentPartPr/>
                <p14:nvPr/>
              </p14:nvContentPartPr>
              <p14:xfrm>
                <a:off x="3663366" y="228853"/>
                <a:ext cx="99000" cy="74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B63BE25-9A05-2090-D306-076F7EB6095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654366" y="219853"/>
                  <a:ext cx="116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457C65-9B80-E0DF-AF73-7B89CEBBF1A9}"/>
                    </a:ext>
                  </a:extLst>
                </p14:cNvPr>
                <p14:cNvContentPartPr/>
                <p14:nvPr/>
              </p14:nvContentPartPr>
              <p14:xfrm>
                <a:off x="4006086" y="225613"/>
                <a:ext cx="85680" cy="130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457C65-9B80-E0DF-AF73-7B89CEBBF1A9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997446" y="216613"/>
                  <a:ext cx="1033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D56DF0-13B6-7C3A-18A7-2770D35C14D5}"/>
                    </a:ext>
                  </a:extLst>
                </p14:cNvPr>
                <p14:cNvContentPartPr/>
                <p14:nvPr/>
              </p14:nvContentPartPr>
              <p14:xfrm>
                <a:off x="2876406" y="455653"/>
                <a:ext cx="45000" cy="626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D56DF0-13B6-7C3A-18A7-2770D35C14D5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2867406" y="446653"/>
                  <a:ext cx="6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D900C5-809B-3DC8-CC24-902E97110850}"/>
                    </a:ext>
                  </a:extLst>
                </p14:cNvPr>
                <p14:cNvContentPartPr/>
                <p14:nvPr/>
              </p14:nvContentPartPr>
              <p14:xfrm>
                <a:off x="3283206" y="430093"/>
                <a:ext cx="3600" cy="85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D900C5-809B-3DC8-CC24-902E97110850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274566" y="421453"/>
                  <a:ext cx="21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A01603-2C3B-6A30-F3A2-1BC47883B260}"/>
                    </a:ext>
                  </a:extLst>
                </p14:cNvPr>
                <p14:cNvContentPartPr/>
                <p14:nvPr/>
              </p14:nvContentPartPr>
              <p14:xfrm>
                <a:off x="3671286" y="434773"/>
                <a:ext cx="82800" cy="106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A01603-2C3B-6A30-F3A2-1BC47883B26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662286" y="426133"/>
                  <a:ext cx="100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4BF60D-DF30-697F-CC62-5DBFD0D78BE2}"/>
                    </a:ext>
                  </a:extLst>
                </p14:cNvPr>
                <p14:cNvContentPartPr/>
                <p14:nvPr/>
              </p14:nvContentPartPr>
              <p14:xfrm>
                <a:off x="4017246" y="458893"/>
                <a:ext cx="10440" cy="102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4BF60D-DF30-697F-CC62-5DBFD0D78BE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008606" y="450253"/>
                  <a:ext cx="28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300B68B-4565-E17C-EA74-3503E4459360}"/>
                    </a:ext>
                  </a:extLst>
                </p14:cNvPr>
                <p14:cNvContentPartPr/>
                <p14:nvPr/>
              </p14:nvContentPartPr>
              <p14:xfrm>
                <a:off x="4455006" y="507133"/>
                <a:ext cx="134640" cy="110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300B68B-4565-E17C-EA74-3503E4459360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446006" y="498493"/>
                  <a:ext cx="152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674245F-6B30-EC9D-BA3A-274383C9EEB2}"/>
                    </a:ext>
                  </a:extLst>
                </p14:cNvPr>
                <p14:cNvContentPartPr/>
                <p14:nvPr/>
              </p14:nvContentPartPr>
              <p14:xfrm>
                <a:off x="2904846" y="633493"/>
                <a:ext cx="72360" cy="95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674245F-6B30-EC9D-BA3A-274383C9EEB2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2895846" y="624493"/>
                  <a:ext cx="90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2381CCD-7163-A9B7-7534-B4B32FBA5447}"/>
                    </a:ext>
                  </a:extLst>
                </p14:cNvPr>
                <p14:cNvContentPartPr/>
                <p14:nvPr/>
              </p14:nvContentPartPr>
              <p14:xfrm>
                <a:off x="3254406" y="712333"/>
                <a:ext cx="50040" cy="53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2381CCD-7163-A9B7-7534-B4B32FBA5447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245766" y="703333"/>
                  <a:ext cx="67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5FD59B-7364-6187-6B11-1EE4F32CF739}"/>
                    </a:ext>
                  </a:extLst>
                </p14:cNvPr>
                <p14:cNvContentPartPr/>
                <p14:nvPr/>
              </p14:nvContentPartPr>
              <p14:xfrm>
                <a:off x="3612966" y="723853"/>
                <a:ext cx="66960" cy="5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5FD59B-7364-6187-6B11-1EE4F32CF739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603966" y="715213"/>
                  <a:ext cx="84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51727A-F379-39A7-1EA9-4291FF8064B2}"/>
                    </a:ext>
                  </a:extLst>
                </p14:cNvPr>
                <p14:cNvContentPartPr/>
                <p14:nvPr/>
              </p14:nvContentPartPr>
              <p14:xfrm>
                <a:off x="3703686" y="678853"/>
                <a:ext cx="123120" cy="100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51727A-F379-39A7-1EA9-4291FF8064B2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694686" y="669853"/>
                  <a:ext cx="140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C39066-05ED-506E-18BD-155016E7B918}"/>
                    </a:ext>
                  </a:extLst>
                </p14:cNvPr>
                <p14:cNvContentPartPr/>
                <p14:nvPr/>
              </p14:nvContentPartPr>
              <p14:xfrm>
                <a:off x="4068366" y="682093"/>
                <a:ext cx="61200" cy="122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C39066-05ED-506E-18BD-155016E7B918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4059366" y="673453"/>
                  <a:ext cx="78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49D85B-FCFC-31AD-7353-A28AA55C80C5}"/>
                    </a:ext>
                  </a:extLst>
                </p14:cNvPr>
                <p14:cNvContentPartPr/>
                <p14:nvPr/>
              </p14:nvContentPartPr>
              <p14:xfrm>
                <a:off x="4431246" y="240373"/>
                <a:ext cx="10440" cy="105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49D85B-FCFC-31AD-7353-A28AA55C80C5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4422246" y="231733"/>
                  <a:ext cx="28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29E0A8-48A1-C15F-F68C-25D86E173215}"/>
                    </a:ext>
                  </a:extLst>
                </p14:cNvPr>
                <p14:cNvContentPartPr/>
                <p14:nvPr/>
              </p14:nvContentPartPr>
              <p14:xfrm>
                <a:off x="4560846" y="279973"/>
                <a:ext cx="69480" cy="86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29E0A8-48A1-C15F-F68C-25D86E173215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4552206" y="270973"/>
                  <a:ext cx="87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1AD92B0-43EF-0D74-A63D-84D0EBE14855}"/>
                    </a:ext>
                  </a:extLst>
                </p14:cNvPr>
                <p14:cNvContentPartPr/>
                <p14:nvPr/>
              </p14:nvContentPartPr>
              <p14:xfrm>
                <a:off x="4286526" y="233533"/>
                <a:ext cx="27720" cy="578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1AD92B0-43EF-0D74-A63D-84D0EBE14855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4277526" y="224533"/>
                  <a:ext cx="453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A3CB65-E801-B0B0-7E9F-698343DA8A16}"/>
                    </a:ext>
                  </a:extLst>
                </p14:cNvPr>
                <p14:cNvContentPartPr/>
                <p14:nvPr/>
              </p14:nvContentPartPr>
              <p14:xfrm>
                <a:off x="4500006" y="737173"/>
                <a:ext cx="83160" cy="132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A3CB65-E801-B0B0-7E9F-698343DA8A1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4491006" y="728173"/>
                  <a:ext cx="1008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571951-67CB-23AE-88A1-CA682AF2BE74}"/>
                    </a:ext>
                  </a:extLst>
                </p14:cNvPr>
                <p14:cNvContentPartPr/>
                <p14:nvPr/>
              </p14:nvContentPartPr>
              <p14:xfrm>
                <a:off x="4698726" y="261973"/>
                <a:ext cx="114480" cy="635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571951-67CB-23AE-88A1-CA682AF2BE74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4690086" y="252973"/>
                  <a:ext cx="1321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9EB6E8-D3EC-3FD1-7119-C5F181BE4709}"/>
                    </a:ext>
                  </a:extLst>
                </p14:cNvPr>
                <p14:cNvContentPartPr/>
                <p14:nvPr/>
              </p14:nvContentPartPr>
              <p14:xfrm>
                <a:off x="3020766" y="871093"/>
                <a:ext cx="1111680" cy="84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9EB6E8-D3EC-3FD1-7119-C5F181BE470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011766" y="862453"/>
                  <a:ext cx="11293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DE4DB8-BE4B-4C76-36F1-8EF436CB12C2}"/>
                    </a:ext>
                  </a:extLst>
                </p14:cNvPr>
                <p14:cNvContentPartPr/>
                <p14:nvPr/>
              </p14:nvContentPartPr>
              <p14:xfrm>
                <a:off x="3293646" y="977293"/>
                <a:ext cx="100080" cy="106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DE4DB8-BE4B-4C76-36F1-8EF436CB12C2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285006" y="968293"/>
                  <a:ext cx="117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E9B18B-FDB5-B336-52B1-B8E1792A1580}"/>
                    </a:ext>
                  </a:extLst>
                </p14:cNvPr>
                <p14:cNvContentPartPr/>
                <p14:nvPr/>
              </p14:nvContentPartPr>
              <p14:xfrm>
                <a:off x="3315246" y="1033813"/>
                <a:ext cx="78840" cy="9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E9B18B-FDB5-B336-52B1-B8E1792A1580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306246" y="1024813"/>
                  <a:ext cx="96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54F701-C00D-91CD-8A95-F634BFFF17A9}"/>
                    </a:ext>
                  </a:extLst>
                </p14:cNvPr>
                <p14:cNvContentPartPr/>
                <p14:nvPr/>
              </p14:nvContentPartPr>
              <p14:xfrm>
                <a:off x="2671206" y="173053"/>
                <a:ext cx="100080" cy="5385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54F701-C00D-91CD-8A95-F634BFFF17A9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2662206" y="164413"/>
                  <a:ext cx="11772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76E987-B999-7B63-8656-D687626994F7}"/>
                    </a:ext>
                  </a:extLst>
                </p14:cNvPr>
                <p14:cNvContentPartPr/>
                <p14:nvPr/>
              </p14:nvContentPartPr>
              <p14:xfrm>
                <a:off x="2878566" y="211933"/>
                <a:ext cx="86400" cy="83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76E987-B999-7B63-8656-D687626994F7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2869926" y="203293"/>
                  <a:ext cx="104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87CD1EC7-E7B2-A4D1-65CE-1D78D4117DB4}"/>
                    </a:ext>
                  </a:extLst>
                </p14:cNvPr>
                <p14:cNvContentPartPr/>
                <p14:nvPr/>
              </p14:nvContentPartPr>
              <p14:xfrm>
                <a:off x="2822766" y="44533"/>
                <a:ext cx="1372320" cy="9626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87CD1EC7-E7B2-A4D1-65CE-1D78D4117DB4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2813766" y="35893"/>
                  <a:ext cx="1389960" cy="98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5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9C69612B-8B9C-0F02-9B6A-D875DF05E390}"/>
                  </a:ext>
                </a:extLst>
              </p14:cNvPr>
              <p14:cNvContentPartPr/>
              <p14:nvPr/>
            </p14:nvContentPartPr>
            <p14:xfrm>
              <a:off x="4635366" y="3579013"/>
              <a:ext cx="241920" cy="30996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9C69612B-8B9C-0F02-9B6A-D875DF05E390}"/>
                  </a:ext>
                </a:extLst>
              </p:cNvPr>
              <p:cNvPicPr/>
              <p:nvPr/>
            </p:nvPicPr>
            <p:blipFill>
              <a:blip r:embed="rId626"/>
              <a:stretch>
                <a:fillRect/>
              </a:stretch>
            </p:blipFill>
            <p:spPr>
              <a:xfrm>
                <a:off x="4626726" y="3570373"/>
                <a:ext cx="25956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7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3E6636E-CAA9-7A74-674B-F56B097CF7BF}"/>
                  </a:ext>
                </a:extLst>
              </p14:cNvPr>
              <p14:cNvContentPartPr/>
              <p14:nvPr/>
            </p14:nvContentPartPr>
            <p14:xfrm>
              <a:off x="5074926" y="3907693"/>
              <a:ext cx="240840" cy="263520"/>
            </p14:xfrm>
          </p:contentPart>
        </mc:Choice>
        <mc:Fallback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3E6636E-CAA9-7A74-674B-F56B097CF7BF}"/>
                  </a:ext>
                </a:extLst>
              </p:cNvPr>
              <p:cNvPicPr/>
              <p:nvPr/>
            </p:nvPicPr>
            <p:blipFill>
              <a:blip r:embed="rId628"/>
              <a:stretch>
                <a:fillRect/>
              </a:stretch>
            </p:blipFill>
            <p:spPr>
              <a:xfrm>
                <a:off x="5065926" y="3899053"/>
                <a:ext cx="2584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9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5E35948D-0692-E400-4C76-E761D1DC230C}"/>
                  </a:ext>
                </a:extLst>
              </p14:cNvPr>
              <p14:cNvContentPartPr/>
              <p14:nvPr/>
            </p14:nvContentPartPr>
            <p14:xfrm>
              <a:off x="5532126" y="4226653"/>
              <a:ext cx="260280" cy="230040"/>
            </p14:xfrm>
          </p:contentPart>
        </mc:Choice>
        <mc:Fallback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5E35948D-0692-E400-4C76-E761D1DC230C}"/>
                  </a:ext>
                </a:extLst>
              </p:cNvPr>
              <p:cNvPicPr/>
              <p:nvPr/>
            </p:nvPicPr>
            <p:blipFill>
              <a:blip r:embed="rId630"/>
              <a:stretch>
                <a:fillRect/>
              </a:stretch>
            </p:blipFill>
            <p:spPr>
              <a:xfrm>
                <a:off x="5523126" y="4218013"/>
                <a:ext cx="27792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159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DF1F-C7EC-4151-9FA4-1E67A53D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F5C80-CFD3-46FC-B2D2-70532C331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179095"/>
                <a:ext cx="8079921" cy="345362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Reducing the augmented coefficient matrix of the system,</a:t>
                </a:r>
              </a:p>
              <a:p>
                <a:pPr marL="0" indent="0">
                  <a:buNone/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3/2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</m:m>
                            </m:e>
                          </m:d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US" sz="1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3/2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−9/2</m:t>
                                    </m:r>
                                  </m:e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2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−9/2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sz="1200" b="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5/2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F5C80-CFD3-46FC-B2D2-70532C331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179095"/>
                <a:ext cx="8079921" cy="3453628"/>
              </a:xfrm>
              <a:blipFill>
                <a:blip r:embed="rId2"/>
                <a:stretch>
                  <a:fillRect t="-27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26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DF1F-C7EC-4151-9FA4-1E67A53D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(cont’d)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F5C80-CFD3-46FC-B2D2-70532C331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6249" y="1032310"/>
                <a:ext cx="8079921" cy="2034942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This matrix is reduced and corresponds to the system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1200" dirty="0"/>
                  <a:t> being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a </a:t>
                </a:r>
                <a:r>
                  <a:rPr lang="en-US" altLang="en-US" sz="1200" b="1" dirty="0">
                    <a:solidFill>
                      <a:srgbClr val="0000FF"/>
                    </a:solidFill>
                  </a:rPr>
                  <a:t>free variable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. The answer can be written as:</a:t>
                </a:r>
              </a:p>
              <a:p>
                <a:pPr marL="0" indent="0">
                  <a:buNone/>
                </a:pPr>
                <a:endParaRPr lang="en-US" sz="1200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200" b="1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F5C80-CFD3-46FC-B2D2-70532C331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49" y="1032310"/>
                <a:ext cx="8079921" cy="203494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95E8D-3E96-490F-8E9C-5FA187819608}"/>
                  </a:ext>
                </a:extLst>
              </p:cNvPr>
              <p:cNvSpPr txBox="1"/>
              <p:nvPr/>
            </p:nvSpPr>
            <p:spPr>
              <a:xfrm>
                <a:off x="2699916" y="1884333"/>
                <a:ext cx="3077029" cy="1035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1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11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10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1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1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11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sz="11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1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11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1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num>
                                    <m:den>
                                      <m: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10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  <m:e>
                                  <m:r>
                                    <a:rPr lang="en-US" sz="110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sz="11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95E8D-3E96-490F-8E9C-5FA187819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916" y="1884333"/>
                <a:ext cx="3077029" cy="1035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649F3F-B89C-AA08-282C-CEE0F6865D9D}"/>
              </a:ext>
            </a:extLst>
          </p:cNvPr>
          <p:cNvSpPr txBox="1"/>
          <p:nvPr/>
        </p:nvSpPr>
        <p:spPr>
          <a:xfrm>
            <a:off x="476249" y="3301542"/>
            <a:ext cx="7618397" cy="617733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1200" b="1" dirty="0">
                <a:solidFill>
                  <a:srgbClr val="C00000"/>
                </a:solidFill>
                <a:latin typeface="Helvetica Light" panose="020B0403020202020204"/>
              </a:rPr>
              <a:t>Definition:</a:t>
            </a:r>
            <a:r>
              <a:rPr lang="en-US" altLang="en-US" sz="1200" b="1" dirty="0">
                <a:solidFill>
                  <a:srgbClr val="0000FF"/>
                </a:solidFill>
                <a:latin typeface="Helvetica Light" panose="020B0403020202020204"/>
              </a:rPr>
              <a:t> </a:t>
            </a:r>
            <a:r>
              <a:rPr lang="en-US" altLang="en-US" sz="1200" dirty="0">
                <a:solidFill>
                  <a:schemeClr val="tx2"/>
                </a:solidFill>
                <a:latin typeface="Helvetica Light" panose="020B0403020202020204"/>
              </a:rPr>
              <a:t>The </a:t>
            </a:r>
            <a:r>
              <a:rPr lang="en-US" altLang="en-US" sz="1200" dirty="0">
                <a:solidFill>
                  <a:schemeClr val="tx1"/>
                </a:solidFill>
                <a:latin typeface="Helvetica Light" panose="020B0403020202020204"/>
              </a:rPr>
              <a:t>variables whose columns do not have a leading entry are called </a:t>
            </a:r>
            <a:r>
              <a:rPr lang="en-US" altLang="en-US" sz="1200" b="1" dirty="0">
                <a:solidFill>
                  <a:srgbClr val="0000FF"/>
                </a:solidFill>
                <a:latin typeface="Helvetica Light" panose="020B0403020202020204"/>
              </a:rPr>
              <a:t>free variables</a:t>
            </a:r>
            <a:r>
              <a:rPr lang="en-US" altLang="en-US" sz="1200" dirty="0">
                <a:solidFill>
                  <a:schemeClr val="tx1"/>
                </a:solidFill>
                <a:latin typeface="Helvetica Light" panose="020B0403020202020204"/>
              </a:rPr>
              <a:t>. The variables whose columns have a leading entry are called </a:t>
            </a:r>
            <a:r>
              <a:rPr lang="en-US" altLang="en-US" sz="1200" b="1" dirty="0">
                <a:solidFill>
                  <a:srgbClr val="0000FF"/>
                </a:solidFill>
                <a:latin typeface="Helvetica Light" panose="020B0403020202020204"/>
              </a:rPr>
              <a:t>pivot variables</a:t>
            </a:r>
            <a:r>
              <a:rPr lang="en-US" altLang="en-US" sz="1200" dirty="0">
                <a:solidFill>
                  <a:schemeClr val="tx1"/>
                </a:solidFill>
                <a:latin typeface="Helvetica Light" panose="020B0403020202020204"/>
              </a:rPr>
              <a:t>.</a:t>
            </a:r>
            <a:r>
              <a:rPr lang="en-US" altLang="en-US" sz="1200" dirty="0">
                <a:solidFill>
                  <a:schemeClr val="tx2"/>
                </a:solidFill>
                <a:latin typeface="Helvetica Light" panose="020B040302020202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64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B8257-AB33-DD4F-80D3-27BEAC839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Matrix Inverse</a:t>
            </a:r>
          </a:p>
        </p:txBody>
      </p:sp>
    </p:spTree>
    <p:extLst>
      <p:ext uri="{BB962C8B-B14F-4D97-AF65-F5344CB8AC3E}">
        <p14:creationId xmlns:p14="http://schemas.microsoft.com/office/powerpoint/2010/main" val="2055293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65E5-C67A-45ED-8B16-821FBA8E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Inverses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0" name="Rectangle 7">
                <a:extLst>
                  <a:ext uri="{FF2B5EF4-FFF2-40B4-BE49-F238E27FC236}">
                    <a16:creationId xmlns:a16="http://schemas.microsoft.com/office/drawing/2014/main" id="{5CAA89E7-12A2-4972-8529-DF733EC92EF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055420"/>
                <a:ext cx="7886700" cy="1812796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1"/>
                    </a:solidFill>
                  </a:rPr>
                  <a:t>The rank of a matrix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is the number of its leading entries,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It is equal to the number of nonzero rows of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It is also equal to the number of linearly independent columns as well as the number of the linearly independent rows of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 called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full rank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. If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is full-rank, there exists another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such that </a:t>
                </a: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is called the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inverse of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200" dirty="0"/>
                  <a:t>and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/>
                  <a:t> is called an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invertible</a:t>
                </a:r>
                <a:r>
                  <a:rPr lang="en-US" altLang="en-US" sz="1200" dirty="0"/>
                  <a:t> </a:t>
                </a:r>
                <a:r>
                  <a:rPr lang="en-US" altLang="en-US" sz="1200" dirty="0">
                    <a:solidFill>
                      <a:srgbClr val="0000FF"/>
                    </a:solidFill>
                  </a:rPr>
                  <a:t>matrix</a:t>
                </a:r>
                <a:r>
                  <a:rPr lang="en-US" altLang="en-US" sz="1200" dirty="0"/>
                  <a:t>.</a:t>
                </a:r>
              </a:p>
              <a:p>
                <a:pPr marL="400050" indent="-400050">
                  <a:buNone/>
                </a:pPr>
                <a:endParaRPr lang="en-US" altLang="en-US" sz="1200" dirty="0"/>
              </a:p>
              <a:p>
                <a:pPr marL="400050" indent="-400050">
                  <a:buNone/>
                </a:pPr>
                <a:endParaRPr lang="en-US" altLang="en-US" sz="1200" dirty="0"/>
              </a:p>
              <a:p>
                <a:pPr marL="0" indent="0">
                  <a:buNone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460" name="Rectangle 7">
                <a:extLst>
                  <a:ext uri="{FF2B5EF4-FFF2-40B4-BE49-F238E27FC236}">
                    <a16:creationId xmlns:a16="http://schemas.microsoft.com/office/drawing/2014/main" id="{5CAA89E7-12A2-4972-8529-DF733EC92E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55420"/>
                <a:ext cx="7886700" cy="1812796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6E4B62CB-4351-7DDE-1D82-5F40B060C8C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9354" y="3094375"/>
                <a:ext cx="7886700" cy="198740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sz="1200" b="1" dirty="0">
                    <a:solidFill>
                      <a:schemeClr val="tx2"/>
                    </a:solidFill>
                  </a:rPr>
                  <a:t>Example: 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Let</a:t>
                </a:r>
                <a:r>
                  <a:rPr lang="en-US" altLang="en-US" sz="1200" i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1200" i="1" dirty="0"/>
                  <a:t>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and</a:t>
                </a:r>
                <a:r>
                  <a:rPr lang="en-US" altLang="en-US" sz="1200" i="1" dirty="0"/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1200" dirty="0">
                    <a:solidFill>
                      <a:schemeClr val="tx2"/>
                    </a:solidFill>
                  </a:rPr>
                  <a:t>. Determine whether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en-US" sz="1200" dirty="0">
                    <a:solidFill>
                      <a:schemeClr val="tx2"/>
                    </a:solidFill>
                  </a:rPr>
                  <a:t> is an inverse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i="1" dirty="0"/>
                  <a:t>.</a:t>
                </a: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altLang="en-US" sz="1200" b="1" dirty="0">
                    <a:solidFill>
                      <a:schemeClr val="tx2"/>
                    </a:solidFill>
                  </a:rPr>
                  <a:t>Solution:</a:t>
                </a: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b="1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Thus, matrix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en-US" sz="1200" b="1" dirty="0"/>
                  <a:t>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is an inverse of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/>
                  <a:t>.</a:t>
                </a:r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altLang="en-US" sz="1200" dirty="0"/>
              </a:p>
            </p:txBody>
          </p:sp>
        </mc:Choice>
        <mc:Fallback xmlns=""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6E4B62CB-4351-7DDE-1D82-5F40B060C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54" y="3094375"/>
                <a:ext cx="7886700" cy="1987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6686FCF9-182B-634B-009F-FF1C5C0ED0B4}"/>
                  </a:ext>
                </a:extLst>
              </p:cNvPr>
              <p:cNvSpPr txBox="1"/>
              <p:nvPr/>
            </p:nvSpPr>
            <p:spPr bwMode="auto">
              <a:xfrm>
                <a:off x="2964203" y="3823631"/>
                <a:ext cx="3101294" cy="5556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𝑪𝑨</m:t>
                      </m:r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6686FCF9-182B-634B-009F-FF1C5C0E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64203" y="3823631"/>
                <a:ext cx="3101294" cy="5556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9C34066-18EE-33C6-EDA0-992B09330DD3}"/>
              </a:ext>
            </a:extLst>
          </p:cNvPr>
          <p:cNvGrpSpPr/>
          <p:nvPr/>
        </p:nvGrpSpPr>
        <p:grpSpPr>
          <a:xfrm>
            <a:off x="738240" y="2001853"/>
            <a:ext cx="1287360" cy="495720"/>
            <a:chOff x="738240" y="2001853"/>
            <a:chExt cx="1287360" cy="49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074C2FE-B9C6-2DFE-EEA5-ABF0F928B85A}"/>
                    </a:ext>
                  </a:extLst>
                </p14:cNvPr>
                <p14:cNvContentPartPr/>
                <p14:nvPr/>
              </p14:nvContentPartPr>
              <p14:xfrm>
                <a:off x="810240" y="2025973"/>
                <a:ext cx="457200" cy="18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074C2FE-B9C6-2DFE-EEA5-ABF0F928B8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240" y="2017333"/>
                  <a:ext cx="474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DD3AB9-A6F3-8D32-6910-F6C7210BA793}"/>
                    </a:ext>
                  </a:extLst>
                </p14:cNvPr>
                <p14:cNvContentPartPr/>
                <p14:nvPr/>
              </p14:nvContentPartPr>
              <p14:xfrm>
                <a:off x="822120" y="2073133"/>
                <a:ext cx="388080" cy="11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DD3AB9-A6F3-8D32-6910-F6C7210BA7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3480" y="2064133"/>
                  <a:ext cx="4057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2864CE9-3E6F-A775-0470-2FD88B402EC6}"/>
                    </a:ext>
                  </a:extLst>
                </p14:cNvPr>
                <p14:cNvContentPartPr/>
                <p14:nvPr/>
              </p14:nvContentPartPr>
              <p14:xfrm>
                <a:off x="738240" y="2155573"/>
                <a:ext cx="106560" cy="150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2864CE9-3E6F-A775-0470-2FD88B402E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9240" y="2146573"/>
                  <a:ext cx="124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F8366CE-3E3D-1D8C-7696-99D5B05CC39D}"/>
                    </a:ext>
                  </a:extLst>
                </p14:cNvPr>
                <p14:cNvContentPartPr/>
                <p14:nvPr/>
              </p14:nvContentPartPr>
              <p14:xfrm>
                <a:off x="760200" y="2245573"/>
                <a:ext cx="95040" cy="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F8366CE-3E3D-1D8C-7696-99D5B05CC3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51200" y="2236573"/>
                  <a:ext cx="1126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1125B0-89AA-4576-FA91-6CE727B58792}"/>
                    </a:ext>
                  </a:extLst>
                </p14:cNvPr>
                <p14:cNvContentPartPr/>
                <p14:nvPr/>
              </p14:nvContentPartPr>
              <p14:xfrm>
                <a:off x="895920" y="2285893"/>
                <a:ext cx="72720" cy="81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1125B0-89AA-4576-FA91-6CE727B587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7280" y="2276893"/>
                  <a:ext cx="90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ACB732-ABB1-7969-8A18-66FFD667948D}"/>
                    </a:ext>
                  </a:extLst>
                </p14:cNvPr>
                <p14:cNvContentPartPr/>
                <p14:nvPr/>
              </p14:nvContentPartPr>
              <p14:xfrm>
                <a:off x="1023720" y="2310013"/>
                <a:ext cx="74520" cy="101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ACB732-ABB1-7969-8A18-66FFD66794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15080" y="2301013"/>
                  <a:ext cx="92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3187A4-C0A2-189D-EA16-C2EE15F4855F}"/>
                    </a:ext>
                  </a:extLst>
                </p14:cNvPr>
                <p14:cNvContentPartPr/>
                <p14:nvPr/>
              </p14:nvContentPartPr>
              <p14:xfrm>
                <a:off x="1136400" y="2317213"/>
                <a:ext cx="79920" cy="91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3187A4-C0A2-189D-EA16-C2EE15F4855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7760" y="2308213"/>
                  <a:ext cx="97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F2A1D7F-0D45-1FA7-1DCE-D116FC220EE0}"/>
                    </a:ext>
                  </a:extLst>
                </p14:cNvPr>
                <p14:cNvContentPartPr/>
                <p14:nvPr/>
              </p14:nvContentPartPr>
              <p14:xfrm>
                <a:off x="1313520" y="2231893"/>
                <a:ext cx="130680" cy="130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F2A1D7F-0D45-1FA7-1DCE-D116FC220EE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04520" y="2223253"/>
                  <a:ext cx="1483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C546303-5843-7BC5-43A1-0CB39367A6C1}"/>
                    </a:ext>
                  </a:extLst>
                </p14:cNvPr>
                <p14:cNvContentPartPr/>
                <p14:nvPr/>
              </p14:nvContentPartPr>
              <p14:xfrm>
                <a:off x="1365720" y="2294173"/>
                <a:ext cx="60480" cy="2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C546303-5843-7BC5-43A1-0CB39367A6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57080" y="2285173"/>
                  <a:ext cx="78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E6AACA-643F-F084-389D-B14BDE56245C}"/>
                    </a:ext>
                  </a:extLst>
                </p14:cNvPr>
                <p14:cNvContentPartPr/>
                <p14:nvPr/>
              </p14:nvContentPartPr>
              <p14:xfrm>
                <a:off x="1542120" y="2202373"/>
                <a:ext cx="11880" cy="147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E6AACA-643F-F084-389D-B14BDE56245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33480" y="2193373"/>
                  <a:ext cx="29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462F35-3FE1-A8BB-CB69-B85FA964D726}"/>
                    </a:ext>
                  </a:extLst>
                </p14:cNvPr>
                <p14:cNvContentPartPr/>
                <p14:nvPr/>
              </p14:nvContentPartPr>
              <p14:xfrm>
                <a:off x="1608720" y="2240893"/>
                <a:ext cx="7920" cy="123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462F35-3FE1-A8BB-CB69-B85FA964D7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00080" y="2231893"/>
                  <a:ext cx="255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A56905E-F517-955C-8387-DB21F1002EE1}"/>
                    </a:ext>
                  </a:extLst>
                </p14:cNvPr>
                <p14:cNvContentPartPr/>
                <p14:nvPr/>
              </p14:nvContentPartPr>
              <p14:xfrm>
                <a:off x="1620600" y="2207053"/>
                <a:ext cx="132480" cy="149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A56905E-F517-955C-8387-DB21F1002EE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11600" y="2198053"/>
                  <a:ext cx="150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406FE41-25C6-BE8D-4E3E-05C72FBD40DA}"/>
                    </a:ext>
                  </a:extLst>
                </p14:cNvPr>
                <p14:cNvContentPartPr/>
                <p14:nvPr/>
              </p14:nvContentPartPr>
              <p14:xfrm>
                <a:off x="1702320" y="2091493"/>
                <a:ext cx="167400" cy="111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406FE41-25C6-BE8D-4E3E-05C72FBD40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693320" y="2082493"/>
                  <a:ext cx="185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7DEF1D-5E37-4C2E-08F3-33A05B3C5D94}"/>
                    </a:ext>
                  </a:extLst>
                </p14:cNvPr>
                <p14:cNvContentPartPr/>
                <p14:nvPr/>
              </p14:nvContentPartPr>
              <p14:xfrm>
                <a:off x="1825080" y="2151973"/>
                <a:ext cx="59400" cy="84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7DEF1D-5E37-4C2E-08F3-33A05B3C5D9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816080" y="2143333"/>
                  <a:ext cx="77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FA13B2-2999-29E6-F6EF-28A9E0329160}"/>
                    </a:ext>
                  </a:extLst>
                </p14:cNvPr>
                <p14:cNvContentPartPr/>
                <p14:nvPr/>
              </p14:nvContentPartPr>
              <p14:xfrm>
                <a:off x="1923360" y="2153053"/>
                <a:ext cx="63720" cy="66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FA13B2-2999-29E6-F6EF-28A9E03291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14360" y="2144053"/>
                  <a:ext cx="81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13EE51-DAB3-31C0-1953-1502F069CD77}"/>
                    </a:ext>
                  </a:extLst>
                </p14:cNvPr>
                <p14:cNvContentPartPr/>
                <p14:nvPr/>
              </p14:nvContentPartPr>
              <p14:xfrm>
                <a:off x="1477320" y="2001853"/>
                <a:ext cx="531720" cy="495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13EE51-DAB3-31C0-1953-1502F069CD7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68680" y="1993213"/>
                  <a:ext cx="5493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755C18-8729-1F22-6842-01C56C00EBFD}"/>
                    </a:ext>
                  </a:extLst>
                </p14:cNvPr>
                <p14:cNvContentPartPr/>
                <p14:nvPr/>
              </p14:nvContentPartPr>
              <p14:xfrm>
                <a:off x="1750560" y="2383453"/>
                <a:ext cx="275040" cy="96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755C18-8729-1F22-6842-01C56C00EBF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41560" y="2374813"/>
                  <a:ext cx="2926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677DB0-7FE9-AA90-9A5C-5483FCC52E77}"/>
                    </a:ext>
                  </a:extLst>
                </p14:cNvPr>
                <p14:cNvContentPartPr/>
                <p14:nvPr/>
              </p14:nvContentPartPr>
              <p14:xfrm>
                <a:off x="1474800" y="2142613"/>
                <a:ext cx="285480" cy="285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677DB0-7FE9-AA90-9A5C-5483FCC52E7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66160" y="2133613"/>
                  <a:ext cx="303120" cy="30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76846F8-0A85-A7A0-D2F7-1B1B8ADC7759}"/>
              </a:ext>
            </a:extLst>
          </p:cNvPr>
          <p:cNvGrpSpPr/>
          <p:nvPr/>
        </p:nvGrpSpPr>
        <p:grpSpPr>
          <a:xfrm>
            <a:off x="2610600" y="2015533"/>
            <a:ext cx="357120" cy="43920"/>
            <a:chOff x="2610600" y="2015533"/>
            <a:chExt cx="357120" cy="4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161489-A855-63CF-2ECB-ECC500A3FEB9}"/>
                    </a:ext>
                  </a:extLst>
                </p14:cNvPr>
                <p14:cNvContentPartPr/>
                <p14:nvPr/>
              </p14:nvContentPartPr>
              <p14:xfrm>
                <a:off x="2610600" y="2015533"/>
                <a:ext cx="104040" cy="2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161489-A855-63CF-2ECB-ECC500A3FE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01600" y="2006893"/>
                  <a:ext cx="1216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F1E642-2369-8B43-3AEF-512AA6CC2485}"/>
                    </a:ext>
                  </a:extLst>
                </p14:cNvPr>
                <p14:cNvContentPartPr/>
                <p14:nvPr/>
              </p14:nvContentPartPr>
              <p14:xfrm>
                <a:off x="2628960" y="2037853"/>
                <a:ext cx="60840" cy="9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F1E642-2369-8B43-3AEF-512AA6CC24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19960" y="2029213"/>
                  <a:ext cx="78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39EB4C-AE0D-617A-5076-97711B0F41FD}"/>
                    </a:ext>
                  </a:extLst>
                </p14:cNvPr>
                <p14:cNvContentPartPr/>
                <p14:nvPr/>
              </p14:nvContentPartPr>
              <p14:xfrm>
                <a:off x="2885640" y="2027773"/>
                <a:ext cx="82080" cy="4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39EB4C-AE0D-617A-5076-97711B0F41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76640" y="2019133"/>
                  <a:ext cx="99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FB5C0C9-A662-5A9B-9C79-CA3DFD2E1F30}"/>
                    </a:ext>
                  </a:extLst>
                </p14:cNvPr>
                <p14:cNvContentPartPr/>
                <p14:nvPr/>
              </p14:nvContentPartPr>
              <p14:xfrm>
                <a:off x="2900760" y="2053333"/>
                <a:ext cx="62280" cy="6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FB5C0C9-A662-5A9B-9C79-CA3DFD2E1F3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91760" y="2044693"/>
                  <a:ext cx="7992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91D2B34-1B03-5481-98EF-982BD71CBA36}"/>
                  </a:ext>
                </a:extLst>
              </p14:cNvPr>
              <p14:cNvContentPartPr/>
              <p14:nvPr/>
            </p14:nvContentPartPr>
            <p14:xfrm>
              <a:off x="5787600" y="1728613"/>
              <a:ext cx="363600" cy="366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91D2B34-1B03-5481-98EF-982BD71CBA3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78600" y="1719973"/>
                <a:ext cx="381240" cy="38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D52D8B4F-8BD7-28E3-B719-9D68A2F75379}"/>
              </a:ext>
            </a:extLst>
          </p:cNvPr>
          <p:cNvGrpSpPr/>
          <p:nvPr/>
        </p:nvGrpSpPr>
        <p:grpSpPr>
          <a:xfrm>
            <a:off x="3917040" y="2072053"/>
            <a:ext cx="1369080" cy="393120"/>
            <a:chOff x="3917040" y="2072053"/>
            <a:chExt cx="1369080" cy="39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24A4970-B209-0775-FA51-1A2E0D538245}"/>
                    </a:ext>
                  </a:extLst>
                </p14:cNvPr>
                <p14:cNvContentPartPr/>
                <p14:nvPr/>
              </p14:nvContentPartPr>
              <p14:xfrm>
                <a:off x="4020720" y="2366533"/>
                <a:ext cx="720" cy="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24A4970-B209-0775-FA51-1A2E0D53824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11720" y="2357893"/>
                  <a:ext cx="183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F124EA-EC91-2D2C-0010-5B925B4E1340}"/>
                    </a:ext>
                  </a:extLst>
                </p14:cNvPr>
                <p14:cNvContentPartPr/>
                <p14:nvPr/>
              </p14:nvContentPartPr>
              <p14:xfrm>
                <a:off x="4155000" y="2388853"/>
                <a:ext cx="1440" cy="1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F124EA-EC91-2D2C-0010-5B925B4E134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46000" y="2380213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7DDBAB-9199-B505-8CC3-9EED63CF6458}"/>
                    </a:ext>
                  </a:extLst>
                </p14:cNvPr>
                <p14:cNvContentPartPr/>
                <p14:nvPr/>
              </p14:nvContentPartPr>
              <p14:xfrm>
                <a:off x="4592400" y="2384893"/>
                <a:ext cx="1800" cy="4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7DDBAB-9199-B505-8CC3-9EED63CF645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83760" y="2375893"/>
                  <a:ext cx="194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AEB04F7-E32E-13F0-20BB-8A639138B0D7}"/>
                    </a:ext>
                  </a:extLst>
                </p14:cNvPr>
                <p14:cNvContentPartPr/>
                <p14:nvPr/>
              </p14:nvContentPartPr>
              <p14:xfrm>
                <a:off x="4863480" y="2413693"/>
                <a:ext cx="1080" cy="1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AEB04F7-E32E-13F0-20BB-8A639138B0D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54480" y="2404693"/>
                  <a:ext cx="1872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07DF3E-0F5B-1A8C-08A3-80E5113E6934}"/>
                    </a:ext>
                  </a:extLst>
                </p14:cNvPr>
                <p14:cNvContentPartPr/>
                <p14:nvPr/>
              </p14:nvContentPartPr>
              <p14:xfrm>
                <a:off x="5251560" y="2432413"/>
                <a:ext cx="360" cy="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07DF3E-0F5B-1A8C-08A3-80E5113E69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42560" y="24237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E5767F-C261-0621-C9CE-4D21E0158DA3}"/>
                    </a:ext>
                  </a:extLst>
                </p14:cNvPr>
                <p14:cNvContentPartPr/>
                <p14:nvPr/>
              </p14:nvContentPartPr>
              <p14:xfrm>
                <a:off x="3917040" y="2072053"/>
                <a:ext cx="1369080" cy="393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E5767F-C261-0621-C9CE-4D21E0158DA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08040" y="2063413"/>
                  <a:ext cx="138672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66" name="Group 19465">
            <a:extLst>
              <a:ext uri="{FF2B5EF4-FFF2-40B4-BE49-F238E27FC236}">
                <a16:creationId xmlns:a16="http://schemas.microsoft.com/office/drawing/2014/main" id="{74B7B994-49EB-16A2-4A8C-7D106A2BF3D7}"/>
              </a:ext>
            </a:extLst>
          </p:cNvPr>
          <p:cNvGrpSpPr/>
          <p:nvPr/>
        </p:nvGrpSpPr>
        <p:grpSpPr>
          <a:xfrm>
            <a:off x="4120440" y="128413"/>
            <a:ext cx="1212480" cy="234720"/>
            <a:chOff x="4120440" y="128413"/>
            <a:chExt cx="1212480" cy="23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39F4F08-75BC-83EB-2E5E-851AA8EA4AD3}"/>
                    </a:ext>
                  </a:extLst>
                </p14:cNvPr>
                <p14:cNvContentPartPr/>
                <p14:nvPr/>
              </p14:nvContentPartPr>
              <p14:xfrm>
                <a:off x="4121880" y="128413"/>
                <a:ext cx="97560" cy="163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39F4F08-75BC-83EB-2E5E-851AA8EA4AD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12880" y="119413"/>
                  <a:ext cx="115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C75CD9-18D3-51CA-1444-C1CD6CF29FE9}"/>
                    </a:ext>
                  </a:extLst>
                </p14:cNvPr>
                <p14:cNvContentPartPr/>
                <p14:nvPr/>
              </p14:nvContentPartPr>
              <p14:xfrm>
                <a:off x="4120440" y="218053"/>
                <a:ext cx="111960" cy="11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C75CD9-18D3-51CA-1444-C1CD6CF29F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11440" y="209053"/>
                  <a:ext cx="129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EE9B7EA-F5C9-1F98-41BE-96A1A3F4E795}"/>
                    </a:ext>
                  </a:extLst>
                </p14:cNvPr>
                <p14:cNvContentPartPr/>
                <p14:nvPr/>
              </p14:nvContentPartPr>
              <p14:xfrm>
                <a:off x="4316640" y="135973"/>
                <a:ext cx="156240" cy="172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EE9B7EA-F5C9-1F98-41BE-96A1A3F4E79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07640" y="127333"/>
                  <a:ext cx="173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902F8DA-B240-4BAA-ABE9-4BCF6902B3CE}"/>
                    </a:ext>
                  </a:extLst>
                </p14:cNvPr>
                <p14:cNvContentPartPr/>
                <p14:nvPr/>
              </p14:nvContentPartPr>
              <p14:xfrm>
                <a:off x="4610760" y="264853"/>
                <a:ext cx="211680" cy="230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902F8DA-B240-4BAA-ABE9-4BCF6902B3C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602120" y="256213"/>
                  <a:ext cx="229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7EAC4FB-2E04-7E13-AC58-B8BB8924F497}"/>
                    </a:ext>
                  </a:extLst>
                </p14:cNvPr>
                <p14:cNvContentPartPr/>
                <p14:nvPr/>
              </p14:nvContentPartPr>
              <p14:xfrm>
                <a:off x="4620480" y="225613"/>
                <a:ext cx="195840" cy="12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7EAC4FB-2E04-7E13-AC58-B8BB8924F49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11840" y="216613"/>
                  <a:ext cx="2134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0C96EDA-67DC-2C52-617B-72F97E610C0C}"/>
                    </a:ext>
                  </a:extLst>
                </p14:cNvPr>
                <p14:cNvContentPartPr/>
                <p14:nvPr/>
              </p14:nvContentPartPr>
              <p14:xfrm>
                <a:off x="4679520" y="170893"/>
                <a:ext cx="53640" cy="192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0C96EDA-67DC-2C52-617B-72F97E610C0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70880" y="162253"/>
                  <a:ext cx="71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F3AC5B0-530E-A27B-DE7A-DFC4075EA60E}"/>
                    </a:ext>
                  </a:extLst>
                </p14:cNvPr>
                <p14:cNvContentPartPr/>
                <p14:nvPr/>
              </p14:nvContentPartPr>
              <p14:xfrm>
                <a:off x="4992000" y="148933"/>
                <a:ext cx="164520" cy="193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F3AC5B0-530E-A27B-DE7A-DFC4075EA60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983360" y="140293"/>
                  <a:ext cx="182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C429EB-CC94-3333-7760-F0F427DA32AF}"/>
                    </a:ext>
                  </a:extLst>
                </p14:cNvPr>
                <p14:cNvContentPartPr/>
                <p14:nvPr/>
              </p14:nvContentPartPr>
              <p14:xfrm>
                <a:off x="5245080" y="201133"/>
                <a:ext cx="84600" cy="155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C429EB-CC94-3333-7760-F0F427DA32A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36440" y="192493"/>
                  <a:ext cx="102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CC5F86-C031-42A4-91D6-2D4575D6B3E5}"/>
                    </a:ext>
                  </a:extLst>
                </p14:cNvPr>
                <p14:cNvContentPartPr/>
                <p14:nvPr/>
              </p14:nvContentPartPr>
              <p14:xfrm>
                <a:off x="5250120" y="283213"/>
                <a:ext cx="82800" cy="147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CC5F86-C031-42A4-91D6-2D4575D6B3E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41120" y="274573"/>
                  <a:ext cx="100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CF643DE-5C47-E52C-3E8B-F1CF3AD83AB7}"/>
                    </a:ext>
                  </a:extLst>
                </p14:cNvPr>
                <p14:cNvContentPartPr/>
                <p14:nvPr/>
              </p14:nvContentPartPr>
              <p14:xfrm>
                <a:off x="4400520" y="325333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CF643DE-5C47-E52C-3E8B-F1CF3AD83AB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91880" y="3166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2DB4F2-2CF0-97B1-666F-E4196C776EFE}"/>
                    </a:ext>
                  </a:extLst>
                </p14:cNvPr>
                <p14:cNvContentPartPr/>
                <p14:nvPr/>
              </p14:nvContentPartPr>
              <p14:xfrm>
                <a:off x="4124040" y="259813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02DB4F2-2CF0-97B1-666F-E4196C776EF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15400" y="2508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A951DB9-69C9-1841-FE4C-EDEC6E551078}"/>
                    </a:ext>
                  </a:extLst>
                </p14:cNvPr>
                <p14:cNvContentPartPr/>
                <p14:nvPr/>
              </p14:nvContentPartPr>
              <p14:xfrm>
                <a:off x="4206480" y="281053"/>
                <a:ext cx="3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A951DB9-69C9-1841-FE4C-EDEC6E5510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97840" y="2724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DC5DE24B-EFDD-3226-11FF-AF5B8B8DA48D}"/>
              </a:ext>
            </a:extLst>
          </p:cNvPr>
          <p:cNvGrpSpPr/>
          <p:nvPr/>
        </p:nvGrpSpPr>
        <p:grpSpPr>
          <a:xfrm>
            <a:off x="4197480" y="473653"/>
            <a:ext cx="653040" cy="226800"/>
            <a:chOff x="4197480" y="473653"/>
            <a:chExt cx="653040" cy="22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6E15A08-0ED6-12EA-B14F-B2700B9C6293}"/>
                    </a:ext>
                  </a:extLst>
                </p14:cNvPr>
                <p14:cNvContentPartPr/>
                <p14:nvPr/>
              </p14:nvContentPartPr>
              <p14:xfrm>
                <a:off x="4197480" y="497773"/>
                <a:ext cx="95400" cy="148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6E15A08-0ED6-12EA-B14F-B2700B9C629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88480" y="488773"/>
                  <a:ext cx="113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8A2B8DB-B738-73C7-23AB-F7B6B27FC24B}"/>
                    </a:ext>
                  </a:extLst>
                </p14:cNvPr>
                <p14:cNvContentPartPr/>
                <p14:nvPr/>
              </p14:nvContentPartPr>
              <p14:xfrm>
                <a:off x="4230960" y="579133"/>
                <a:ext cx="77040" cy="10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8A2B8DB-B738-73C7-23AB-F7B6B27FC2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222320" y="570493"/>
                  <a:ext cx="94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6D6B69-A077-1E17-C4E7-80ABD9EF06A1}"/>
                    </a:ext>
                  </a:extLst>
                </p14:cNvPr>
                <p14:cNvContentPartPr/>
                <p14:nvPr/>
              </p14:nvContentPartPr>
              <p14:xfrm>
                <a:off x="4390080" y="526933"/>
                <a:ext cx="101880" cy="124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6D6B69-A077-1E17-C4E7-80ABD9EF06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81080" y="518293"/>
                  <a:ext cx="119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61BABE-7C23-C997-4F87-94205AA94665}"/>
                    </a:ext>
                  </a:extLst>
                </p14:cNvPr>
                <p14:cNvContentPartPr/>
                <p14:nvPr/>
              </p14:nvContentPartPr>
              <p14:xfrm>
                <a:off x="4514640" y="499573"/>
                <a:ext cx="96840" cy="26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61BABE-7C23-C997-4F87-94205AA946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6000" y="490933"/>
                  <a:ext cx="114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530E8BE-EF5A-65CA-5F9F-D45A9EAEB7FC}"/>
                    </a:ext>
                  </a:extLst>
                </p14:cNvPr>
                <p14:cNvContentPartPr/>
                <p14:nvPr/>
              </p14:nvContentPartPr>
              <p14:xfrm>
                <a:off x="4653600" y="473653"/>
                <a:ext cx="196920" cy="2268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530E8BE-EF5A-65CA-5F9F-D45A9EAEB7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44960" y="465013"/>
                  <a:ext cx="214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3247A3-5C3F-51E6-AB1C-A81C4FFF1D82}"/>
                    </a:ext>
                  </a:extLst>
                </p14:cNvPr>
                <p14:cNvContentPartPr/>
                <p14:nvPr/>
              </p14:nvContentPartPr>
              <p14:xfrm>
                <a:off x="4722000" y="609373"/>
                <a:ext cx="106920" cy="24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3247A3-5C3F-51E6-AB1C-A81C4FFF1D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13000" y="600373"/>
                  <a:ext cx="1245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64" name="Group 19463">
            <a:extLst>
              <a:ext uri="{FF2B5EF4-FFF2-40B4-BE49-F238E27FC236}">
                <a16:creationId xmlns:a16="http://schemas.microsoft.com/office/drawing/2014/main" id="{E587ECA3-0DCC-8FF5-5540-DA082A867C81}"/>
              </a:ext>
            </a:extLst>
          </p:cNvPr>
          <p:cNvGrpSpPr/>
          <p:nvPr/>
        </p:nvGrpSpPr>
        <p:grpSpPr>
          <a:xfrm>
            <a:off x="5033400" y="539893"/>
            <a:ext cx="482040" cy="217440"/>
            <a:chOff x="5033400" y="539893"/>
            <a:chExt cx="48204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86C8D5B-185A-CCAB-0AC8-497EB0E8CA33}"/>
                    </a:ext>
                  </a:extLst>
                </p14:cNvPr>
                <p14:cNvContentPartPr/>
                <p14:nvPr/>
              </p14:nvContentPartPr>
              <p14:xfrm>
                <a:off x="5033400" y="558973"/>
                <a:ext cx="109440" cy="145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86C8D5B-185A-CCAB-0AC8-497EB0E8CA3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024400" y="550333"/>
                  <a:ext cx="127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70F3C8F-5E5C-22AD-F264-28FFA24F7D74}"/>
                    </a:ext>
                  </a:extLst>
                </p14:cNvPr>
                <p14:cNvContentPartPr/>
                <p14:nvPr/>
              </p14:nvContentPartPr>
              <p14:xfrm>
                <a:off x="5056440" y="632413"/>
                <a:ext cx="80280" cy="26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70F3C8F-5E5C-22AD-F264-28FFA24F7D7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47440" y="623413"/>
                  <a:ext cx="97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9456" name="Ink 19455">
                  <a:extLst>
                    <a:ext uri="{FF2B5EF4-FFF2-40B4-BE49-F238E27FC236}">
                      <a16:creationId xmlns:a16="http://schemas.microsoft.com/office/drawing/2014/main" id="{09F1E874-1999-29C0-D2B5-62CC743B6425}"/>
                    </a:ext>
                  </a:extLst>
                </p14:cNvPr>
                <p14:cNvContentPartPr/>
                <p14:nvPr/>
              </p14:nvContentPartPr>
              <p14:xfrm>
                <a:off x="5149680" y="539893"/>
                <a:ext cx="149400" cy="82800"/>
              </p14:xfrm>
            </p:contentPart>
          </mc:Choice>
          <mc:Fallback>
            <p:pic>
              <p:nvPicPr>
                <p:cNvPr id="19456" name="Ink 19455">
                  <a:extLst>
                    <a:ext uri="{FF2B5EF4-FFF2-40B4-BE49-F238E27FC236}">
                      <a16:creationId xmlns:a16="http://schemas.microsoft.com/office/drawing/2014/main" id="{09F1E874-1999-29C0-D2B5-62CC743B642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41040" y="530893"/>
                  <a:ext cx="167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9457" name="Ink 19456">
                  <a:extLst>
                    <a:ext uri="{FF2B5EF4-FFF2-40B4-BE49-F238E27FC236}">
                      <a16:creationId xmlns:a16="http://schemas.microsoft.com/office/drawing/2014/main" id="{E1EDF963-255E-8757-884E-B1332C6648ED}"/>
                    </a:ext>
                  </a:extLst>
                </p14:cNvPr>
                <p14:cNvContentPartPr/>
                <p14:nvPr/>
              </p14:nvContentPartPr>
              <p14:xfrm>
                <a:off x="5418240" y="613693"/>
                <a:ext cx="97200" cy="143640"/>
              </p14:xfrm>
            </p:contentPart>
          </mc:Choice>
          <mc:Fallback>
            <p:pic>
              <p:nvPicPr>
                <p:cNvPr id="19457" name="Ink 19456">
                  <a:extLst>
                    <a:ext uri="{FF2B5EF4-FFF2-40B4-BE49-F238E27FC236}">
                      <a16:creationId xmlns:a16="http://schemas.microsoft.com/office/drawing/2014/main" id="{E1EDF963-255E-8757-884E-B1332C6648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09600" y="604693"/>
                  <a:ext cx="114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9458" name="Ink 19457">
                  <a:extLst>
                    <a:ext uri="{FF2B5EF4-FFF2-40B4-BE49-F238E27FC236}">
                      <a16:creationId xmlns:a16="http://schemas.microsoft.com/office/drawing/2014/main" id="{B663523F-FB8B-DFBC-2DE9-DB9200185396}"/>
                    </a:ext>
                  </a:extLst>
                </p14:cNvPr>
                <p14:cNvContentPartPr/>
                <p14:nvPr/>
              </p14:nvContentPartPr>
              <p14:xfrm>
                <a:off x="5425440" y="687853"/>
                <a:ext cx="90000" cy="17640"/>
              </p14:xfrm>
            </p:contentPart>
          </mc:Choice>
          <mc:Fallback>
            <p:pic>
              <p:nvPicPr>
                <p:cNvPr id="19458" name="Ink 19457">
                  <a:extLst>
                    <a:ext uri="{FF2B5EF4-FFF2-40B4-BE49-F238E27FC236}">
                      <a16:creationId xmlns:a16="http://schemas.microsoft.com/office/drawing/2014/main" id="{B663523F-FB8B-DFBC-2DE9-DB920018539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16800" y="679213"/>
                  <a:ext cx="1076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68" name="Group 19467">
            <a:extLst>
              <a:ext uri="{FF2B5EF4-FFF2-40B4-BE49-F238E27FC236}">
                <a16:creationId xmlns:a16="http://schemas.microsoft.com/office/drawing/2014/main" id="{A659A3DE-A243-E19E-B61B-ACF5E0A68B1D}"/>
              </a:ext>
            </a:extLst>
          </p:cNvPr>
          <p:cNvGrpSpPr/>
          <p:nvPr/>
        </p:nvGrpSpPr>
        <p:grpSpPr>
          <a:xfrm>
            <a:off x="5707320" y="588853"/>
            <a:ext cx="422640" cy="183960"/>
            <a:chOff x="5707320" y="588853"/>
            <a:chExt cx="42264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9459" name="Ink 19458">
                  <a:extLst>
                    <a:ext uri="{FF2B5EF4-FFF2-40B4-BE49-F238E27FC236}">
                      <a16:creationId xmlns:a16="http://schemas.microsoft.com/office/drawing/2014/main" id="{0021C913-4187-6B92-467A-BD7D636EAAC3}"/>
                    </a:ext>
                  </a:extLst>
                </p14:cNvPr>
                <p14:cNvContentPartPr/>
                <p14:nvPr/>
              </p14:nvContentPartPr>
              <p14:xfrm>
                <a:off x="5707320" y="664453"/>
                <a:ext cx="129960" cy="77040"/>
              </p14:xfrm>
            </p:contentPart>
          </mc:Choice>
          <mc:Fallback>
            <p:pic>
              <p:nvPicPr>
                <p:cNvPr id="19459" name="Ink 19458">
                  <a:extLst>
                    <a:ext uri="{FF2B5EF4-FFF2-40B4-BE49-F238E27FC236}">
                      <a16:creationId xmlns:a16="http://schemas.microsoft.com/office/drawing/2014/main" id="{0021C913-4187-6B92-467A-BD7D636EAAC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98320" y="655813"/>
                  <a:ext cx="1476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9461" name="Ink 19460">
                  <a:extLst>
                    <a:ext uri="{FF2B5EF4-FFF2-40B4-BE49-F238E27FC236}">
                      <a16:creationId xmlns:a16="http://schemas.microsoft.com/office/drawing/2014/main" id="{A149E2BB-A693-09C6-F1CC-1AF8D96F3A59}"/>
                    </a:ext>
                  </a:extLst>
                </p14:cNvPr>
                <p14:cNvContentPartPr/>
                <p14:nvPr/>
              </p14:nvContentPartPr>
              <p14:xfrm>
                <a:off x="6044640" y="600373"/>
                <a:ext cx="12600" cy="137520"/>
              </p14:xfrm>
            </p:contentPart>
          </mc:Choice>
          <mc:Fallback>
            <p:pic>
              <p:nvPicPr>
                <p:cNvPr id="19461" name="Ink 19460">
                  <a:extLst>
                    <a:ext uri="{FF2B5EF4-FFF2-40B4-BE49-F238E27FC236}">
                      <a16:creationId xmlns:a16="http://schemas.microsoft.com/office/drawing/2014/main" id="{A149E2BB-A693-09C6-F1CC-1AF8D96F3A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35640" y="591733"/>
                  <a:ext cx="302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9462" name="Ink 19461">
                  <a:extLst>
                    <a:ext uri="{FF2B5EF4-FFF2-40B4-BE49-F238E27FC236}">
                      <a16:creationId xmlns:a16="http://schemas.microsoft.com/office/drawing/2014/main" id="{5E615540-8925-AAA5-19C9-E3BBE87D9173}"/>
                    </a:ext>
                  </a:extLst>
                </p14:cNvPr>
                <p14:cNvContentPartPr/>
                <p14:nvPr/>
              </p14:nvContentPartPr>
              <p14:xfrm>
                <a:off x="5954640" y="615853"/>
                <a:ext cx="175320" cy="156960"/>
              </p14:xfrm>
            </p:contentPart>
          </mc:Choice>
          <mc:Fallback>
            <p:pic>
              <p:nvPicPr>
                <p:cNvPr id="19462" name="Ink 19461">
                  <a:extLst>
                    <a:ext uri="{FF2B5EF4-FFF2-40B4-BE49-F238E27FC236}">
                      <a16:creationId xmlns:a16="http://schemas.microsoft.com/office/drawing/2014/main" id="{5E615540-8925-AAA5-19C9-E3BBE87D917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45640" y="607213"/>
                  <a:ext cx="192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9467" name="Ink 19466">
                  <a:extLst>
                    <a:ext uri="{FF2B5EF4-FFF2-40B4-BE49-F238E27FC236}">
                      <a16:creationId xmlns:a16="http://schemas.microsoft.com/office/drawing/2014/main" id="{E4578AFF-2BA6-DCE9-BE74-72742692EF62}"/>
                    </a:ext>
                  </a:extLst>
                </p14:cNvPr>
                <p14:cNvContentPartPr/>
                <p14:nvPr/>
              </p14:nvContentPartPr>
              <p14:xfrm>
                <a:off x="6023400" y="588853"/>
                <a:ext cx="104400" cy="24120"/>
              </p14:xfrm>
            </p:contentPart>
          </mc:Choice>
          <mc:Fallback>
            <p:pic>
              <p:nvPicPr>
                <p:cNvPr id="19467" name="Ink 19466">
                  <a:extLst>
                    <a:ext uri="{FF2B5EF4-FFF2-40B4-BE49-F238E27FC236}">
                      <a16:creationId xmlns:a16="http://schemas.microsoft.com/office/drawing/2014/main" id="{E4578AFF-2BA6-DCE9-BE74-72742692EF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014760" y="579853"/>
                  <a:ext cx="1220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72" name="Group 19471">
            <a:extLst>
              <a:ext uri="{FF2B5EF4-FFF2-40B4-BE49-F238E27FC236}">
                <a16:creationId xmlns:a16="http://schemas.microsoft.com/office/drawing/2014/main" id="{D8F2053B-F17C-74B6-4D4E-7A86B10BC878}"/>
              </a:ext>
            </a:extLst>
          </p:cNvPr>
          <p:cNvGrpSpPr/>
          <p:nvPr/>
        </p:nvGrpSpPr>
        <p:grpSpPr>
          <a:xfrm>
            <a:off x="2256720" y="3511333"/>
            <a:ext cx="312480" cy="127800"/>
            <a:chOff x="2256720" y="3511333"/>
            <a:chExt cx="31248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9469" name="Ink 19468">
                  <a:extLst>
                    <a:ext uri="{FF2B5EF4-FFF2-40B4-BE49-F238E27FC236}">
                      <a16:creationId xmlns:a16="http://schemas.microsoft.com/office/drawing/2014/main" id="{256A4F33-FFCA-C624-8E8A-7FDB4D9CECEA}"/>
                    </a:ext>
                  </a:extLst>
                </p14:cNvPr>
                <p14:cNvContentPartPr/>
                <p14:nvPr/>
              </p14:nvContentPartPr>
              <p14:xfrm>
                <a:off x="2256720" y="3511333"/>
                <a:ext cx="95040" cy="77040"/>
              </p14:xfrm>
            </p:contentPart>
          </mc:Choice>
          <mc:Fallback>
            <p:pic>
              <p:nvPicPr>
                <p:cNvPr id="19469" name="Ink 19468">
                  <a:extLst>
                    <a:ext uri="{FF2B5EF4-FFF2-40B4-BE49-F238E27FC236}">
                      <a16:creationId xmlns:a16="http://schemas.microsoft.com/office/drawing/2014/main" id="{256A4F33-FFCA-C624-8E8A-7FDB4D9CECE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48080" y="3502333"/>
                  <a:ext cx="112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9470" name="Ink 19469">
                  <a:extLst>
                    <a:ext uri="{FF2B5EF4-FFF2-40B4-BE49-F238E27FC236}">
                      <a16:creationId xmlns:a16="http://schemas.microsoft.com/office/drawing/2014/main" id="{C13240BD-B86E-0DC3-A9B8-2E7D4D4D73FF}"/>
                    </a:ext>
                  </a:extLst>
                </p14:cNvPr>
                <p14:cNvContentPartPr/>
                <p14:nvPr/>
              </p14:nvContentPartPr>
              <p14:xfrm>
                <a:off x="2346720" y="3543373"/>
                <a:ext cx="48960" cy="65160"/>
              </p14:xfrm>
            </p:contentPart>
          </mc:Choice>
          <mc:Fallback>
            <p:pic>
              <p:nvPicPr>
                <p:cNvPr id="19470" name="Ink 19469">
                  <a:extLst>
                    <a:ext uri="{FF2B5EF4-FFF2-40B4-BE49-F238E27FC236}">
                      <a16:creationId xmlns:a16="http://schemas.microsoft.com/office/drawing/2014/main" id="{C13240BD-B86E-0DC3-A9B8-2E7D4D4D73F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38080" y="3534733"/>
                  <a:ext cx="66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9471" name="Ink 19470">
                  <a:extLst>
                    <a:ext uri="{FF2B5EF4-FFF2-40B4-BE49-F238E27FC236}">
                      <a16:creationId xmlns:a16="http://schemas.microsoft.com/office/drawing/2014/main" id="{4EFDDD6E-3501-5485-2DDC-147F4115A278}"/>
                    </a:ext>
                  </a:extLst>
                </p14:cNvPr>
                <p14:cNvContentPartPr/>
                <p14:nvPr/>
              </p14:nvContentPartPr>
              <p14:xfrm>
                <a:off x="2472360" y="3566053"/>
                <a:ext cx="96840" cy="73080"/>
              </p14:xfrm>
            </p:contentPart>
          </mc:Choice>
          <mc:Fallback>
            <p:pic>
              <p:nvPicPr>
                <p:cNvPr id="19471" name="Ink 19470">
                  <a:extLst>
                    <a:ext uri="{FF2B5EF4-FFF2-40B4-BE49-F238E27FC236}">
                      <a16:creationId xmlns:a16="http://schemas.microsoft.com/office/drawing/2014/main" id="{4EFDDD6E-3501-5485-2DDC-147F4115A27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63360" y="3557413"/>
                  <a:ext cx="11448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76" name="Group 19475">
            <a:extLst>
              <a:ext uri="{FF2B5EF4-FFF2-40B4-BE49-F238E27FC236}">
                <a16:creationId xmlns:a16="http://schemas.microsoft.com/office/drawing/2014/main" id="{47A779C9-82A3-E013-418D-6E3DB6E05FEF}"/>
              </a:ext>
            </a:extLst>
          </p:cNvPr>
          <p:cNvGrpSpPr/>
          <p:nvPr/>
        </p:nvGrpSpPr>
        <p:grpSpPr>
          <a:xfrm>
            <a:off x="3604200" y="3471013"/>
            <a:ext cx="327960" cy="141840"/>
            <a:chOff x="3604200" y="3471013"/>
            <a:chExt cx="32796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9473" name="Ink 19472">
                  <a:extLst>
                    <a:ext uri="{FF2B5EF4-FFF2-40B4-BE49-F238E27FC236}">
                      <a16:creationId xmlns:a16="http://schemas.microsoft.com/office/drawing/2014/main" id="{B41A81B2-E936-BA0C-35AE-BD81996D637D}"/>
                    </a:ext>
                  </a:extLst>
                </p14:cNvPr>
                <p14:cNvContentPartPr/>
                <p14:nvPr/>
              </p14:nvContentPartPr>
              <p14:xfrm>
                <a:off x="3604200" y="3471013"/>
                <a:ext cx="71280" cy="88560"/>
              </p14:xfrm>
            </p:contentPart>
          </mc:Choice>
          <mc:Fallback>
            <p:pic>
              <p:nvPicPr>
                <p:cNvPr id="19473" name="Ink 19472">
                  <a:extLst>
                    <a:ext uri="{FF2B5EF4-FFF2-40B4-BE49-F238E27FC236}">
                      <a16:creationId xmlns:a16="http://schemas.microsoft.com/office/drawing/2014/main" id="{B41A81B2-E936-BA0C-35AE-BD81996D637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95560" y="3462013"/>
                  <a:ext cx="88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9474" name="Ink 19473">
                  <a:extLst>
                    <a:ext uri="{FF2B5EF4-FFF2-40B4-BE49-F238E27FC236}">
                      <a16:creationId xmlns:a16="http://schemas.microsoft.com/office/drawing/2014/main" id="{B7F755E5-0E5E-9E4E-E3D0-1A28942CFAD8}"/>
                    </a:ext>
                  </a:extLst>
                </p14:cNvPr>
                <p14:cNvContentPartPr/>
                <p14:nvPr/>
              </p14:nvContentPartPr>
              <p14:xfrm>
                <a:off x="3711480" y="3531853"/>
                <a:ext cx="54360" cy="67320"/>
              </p14:xfrm>
            </p:contentPart>
          </mc:Choice>
          <mc:Fallback>
            <p:pic>
              <p:nvPicPr>
                <p:cNvPr id="19474" name="Ink 19473">
                  <a:extLst>
                    <a:ext uri="{FF2B5EF4-FFF2-40B4-BE49-F238E27FC236}">
                      <a16:creationId xmlns:a16="http://schemas.microsoft.com/office/drawing/2014/main" id="{B7F755E5-0E5E-9E4E-E3D0-1A28942CFA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02840" y="3522853"/>
                  <a:ext cx="72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9475" name="Ink 19474">
                  <a:extLst>
                    <a:ext uri="{FF2B5EF4-FFF2-40B4-BE49-F238E27FC236}">
                      <a16:creationId xmlns:a16="http://schemas.microsoft.com/office/drawing/2014/main" id="{FDCE8845-6151-221D-D2F5-665D5AC52E3B}"/>
                    </a:ext>
                  </a:extLst>
                </p14:cNvPr>
                <p14:cNvContentPartPr/>
                <p14:nvPr/>
              </p14:nvContentPartPr>
              <p14:xfrm>
                <a:off x="3827040" y="3539413"/>
                <a:ext cx="105120" cy="73440"/>
              </p14:xfrm>
            </p:contentPart>
          </mc:Choice>
          <mc:Fallback>
            <p:pic>
              <p:nvPicPr>
                <p:cNvPr id="19475" name="Ink 19474">
                  <a:extLst>
                    <a:ext uri="{FF2B5EF4-FFF2-40B4-BE49-F238E27FC236}">
                      <a16:creationId xmlns:a16="http://schemas.microsoft.com/office/drawing/2014/main" id="{FDCE8845-6151-221D-D2F5-665D5AC52E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18400" y="3530413"/>
                  <a:ext cx="122760" cy="9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9477" name="Ink 19476">
                <a:extLst>
                  <a:ext uri="{FF2B5EF4-FFF2-40B4-BE49-F238E27FC236}">
                    <a16:creationId xmlns:a16="http://schemas.microsoft.com/office/drawing/2014/main" id="{B68A6D92-274A-BF27-C7F7-B63B08A65D23}"/>
                  </a:ext>
                </a:extLst>
              </p14:cNvPr>
              <p14:cNvContentPartPr/>
              <p14:nvPr/>
            </p14:nvContentPartPr>
            <p14:xfrm>
              <a:off x="4767000" y="3864493"/>
              <a:ext cx="183960" cy="200160"/>
            </p14:xfrm>
          </p:contentPart>
        </mc:Choice>
        <mc:Fallback>
          <p:pic>
            <p:nvPicPr>
              <p:cNvPr id="19477" name="Ink 19476">
                <a:extLst>
                  <a:ext uri="{FF2B5EF4-FFF2-40B4-BE49-F238E27FC236}">
                    <a16:creationId xmlns:a16="http://schemas.microsoft.com/office/drawing/2014/main" id="{B68A6D92-274A-BF27-C7F7-B63B08A65D2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58000" y="3855493"/>
                <a:ext cx="2016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9482" name="Ink 19481">
                <a:extLst>
                  <a:ext uri="{FF2B5EF4-FFF2-40B4-BE49-F238E27FC236}">
                    <a16:creationId xmlns:a16="http://schemas.microsoft.com/office/drawing/2014/main" id="{496FBA16-1C10-2343-A5E4-6647FA8E3626}"/>
                  </a:ext>
                </a:extLst>
              </p14:cNvPr>
              <p14:cNvContentPartPr/>
              <p14:nvPr/>
            </p14:nvContentPartPr>
            <p14:xfrm>
              <a:off x="5051760" y="3866293"/>
              <a:ext cx="134280" cy="193320"/>
            </p14:xfrm>
          </p:contentPart>
        </mc:Choice>
        <mc:Fallback>
          <p:pic>
            <p:nvPicPr>
              <p:cNvPr id="19482" name="Ink 19481">
                <a:extLst>
                  <a:ext uri="{FF2B5EF4-FFF2-40B4-BE49-F238E27FC236}">
                    <a16:creationId xmlns:a16="http://schemas.microsoft.com/office/drawing/2014/main" id="{496FBA16-1C10-2343-A5E4-6647FA8E362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43120" y="3857653"/>
                <a:ext cx="15192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9478" name="Ink 19477">
                <a:extLst>
                  <a:ext uri="{FF2B5EF4-FFF2-40B4-BE49-F238E27FC236}">
                    <a16:creationId xmlns:a16="http://schemas.microsoft.com/office/drawing/2014/main" id="{1C8C256E-ACBA-4563-B61B-B65436F9027A}"/>
                  </a:ext>
                </a:extLst>
              </p14:cNvPr>
              <p14:cNvContentPartPr/>
              <p14:nvPr/>
            </p14:nvContentPartPr>
            <p14:xfrm>
              <a:off x="3507000" y="3802933"/>
              <a:ext cx="624960" cy="278280"/>
            </p14:xfrm>
          </p:contentPart>
        </mc:Choice>
        <mc:Fallback>
          <p:pic>
            <p:nvPicPr>
              <p:cNvPr id="19478" name="Ink 19477">
                <a:extLst>
                  <a:ext uri="{FF2B5EF4-FFF2-40B4-BE49-F238E27FC236}">
                    <a16:creationId xmlns:a16="http://schemas.microsoft.com/office/drawing/2014/main" id="{1C8C256E-ACBA-4563-B61B-B65436F9027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498360" y="3794293"/>
                <a:ext cx="6426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9479" name="Ink 19478">
                <a:extLst>
                  <a:ext uri="{FF2B5EF4-FFF2-40B4-BE49-F238E27FC236}">
                    <a16:creationId xmlns:a16="http://schemas.microsoft.com/office/drawing/2014/main" id="{4FDE8C12-EA69-6962-2DA0-6821C26FDB07}"/>
                  </a:ext>
                </a:extLst>
              </p14:cNvPr>
              <p14:cNvContentPartPr/>
              <p14:nvPr/>
            </p14:nvContentPartPr>
            <p14:xfrm>
              <a:off x="4327440" y="3870613"/>
              <a:ext cx="17280" cy="312840"/>
            </p14:xfrm>
          </p:contentPart>
        </mc:Choice>
        <mc:Fallback>
          <p:pic>
            <p:nvPicPr>
              <p:cNvPr id="19479" name="Ink 19478">
                <a:extLst>
                  <a:ext uri="{FF2B5EF4-FFF2-40B4-BE49-F238E27FC236}">
                    <a16:creationId xmlns:a16="http://schemas.microsoft.com/office/drawing/2014/main" id="{4FDE8C12-EA69-6962-2DA0-6821C26FDB0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318800" y="3861973"/>
                <a:ext cx="3492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9480" name="Ink 19479">
                <a:extLst>
                  <a:ext uri="{FF2B5EF4-FFF2-40B4-BE49-F238E27FC236}">
                    <a16:creationId xmlns:a16="http://schemas.microsoft.com/office/drawing/2014/main" id="{470146F8-08D3-50ED-44C3-2D423D3889A5}"/>
                  </a:ext>
                </a:extLst>
              </p14:cNvPr>
              <p14:cNvContentPartPr/>
              <p14:nvPr/>
            </p14:nvContentPartPr>
            <p14:xfrm>
              <a:off x="4155360" y="3816973"/>
              <a:ext cx="178920" cy="465120"/>
            </p14:xfrm>
          </p:contentPart>
        </mc:Choice>
        <mc:Fallback>
          <p:pic>
            <p:nvPicPr>
              <p:cNvPr id="19480" name="Ink 19479">
                <a:extLst>
                  <a:ext uri="{FF2B5EF4-FFF2-40B4-BE49-F238E27FC236}">
                    <a16:creationId xmlns:a16="http://schemas.microsoft.com/office/drawing/2014/main" id="{470146F8-08D3-50ED-44C3-2D423D3889A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46360" y="3808333"/>
                <a:ext cx="1965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9485" name="Ink 19484">
                <a:extLst>
                  <a:ext uri="{FF2B5EF4-FFF2-40B4-BE49-F238E27FC236}">
                    <a16:creationId xmlns:a16="http://schemas.microsoft.com/office/drawing/2014/main" id="{84E43E23-40F1-9882-A835-9502C7A068CE}"/>
                  </a:ext>
                </a:extLst>
              </p14:cNvPr>
              <p14:cNvContentPartPr/>
              <p14:nvPr/>
            </p14:nvContentPartPr>
            <p14:xfrm>
              <a:off x="4290720" y="3953773"/>
              <a:ext cx="6840" cy="11160"/>
            </p14:xfrm>
          </p:contentPart>
        </mc:Choice>
        <mc:Fallback>
          <p:pic>
            <p:nvPicPr>
              <p:cNvPr id="19485" name="Ink 19484">
                <a:extLst>
                  <a:ext uri="{FF2B5EF4-FFF2-40B4-BE49-F238E27FC236}">
                    <a16:creationId xmlns:a16="http://schemas.microsoft.com/office/drawing/2014/main" id="{84E43E23-40F1-9882-A835-9502C7A068C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81720" y="3944773"/>
                <a:ext cx="2448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9488" name="Ink 19487">
                <a:extLst>
                  <a:ext uri="{FF2B5EF4-FFF2-40B4-BE49-F238E27FC236}">
                    <a16:creationId xmlns:a16="http://schemas.microsoft.com/office/drawing/2014/main" id="{6E738715-220C-3C6A-1151-21B1D134FD18}"/>
                  </a:ext>
                </a:extLst>
              </p14:cNvPr>
              <p14:cNvContentPartPr/>
              <p14:nvPr/>
            </p14:nvContentPartPr>
            <p14:xfrm>
              <a:off x="4310160" y="4246813"/>
              <a:ext cx="1080" cy="1800"/>
            </p14:xfrm>
          </p:contentPart>
        </mc:Choice>
        <mc:Fallback>
          <p:pic>
            <p:nvPicPr>
              <p:cNvPr id="19488" name="Ink 19487">
                <a:extLst>
                  <a:ext uri="{FF2B5EF4-FFF2-40B4-BE49-F238E27FC236}">
                    <a16:creationId xmlns:a16="http://schemas.microsoft.com/office/drawing/2014/main" id="{6E738715-220C-3C6A-1151-21B1D134FD1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01160" y="4238173"/>
                <a:ext cx="18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9489" name="Ink 19488">
                <a:extLst>
                  <a:ext uri="{FF2B5EF4-FFF2-40B4-BE49-F238E27FC236}">
                    <a16:creationId xmlns:a16="http://schemas.microsoft.com/office/drawing/2014/main" id="{041F1CF8-F108-986A-77F7-12C1E18DD12E}"/>
                  </a:ext>
                </a:extLst>
              </p14:cNvPr>
              <p14:cNvContentPartPr/>
              <p14:nvPr/>
            </p14:nvContentPartPr>
            <p14:xfrm>
              <a:off x="4910640" y="4227733"/>
              <a:ext cx="2880" cy="720"/>
            </p14:xfrm>
          </p:contentPart>
        </mc:Choice>
        <mc:Fallback>
          <p:pic>
            <p:nvPicPr>
              <p:cNvPr id="19489" name="Ink 19488">
                <a:extLst>
                  <a:ext uri="{FF2B5EF4-FFF2-40B4-BE49-F238E27FC236}">
                    <a16:creationId xmlns:a16="http://schemas.microsoft.com/office/drawing/2014/main" id="{041F1CF8-F108-986A-77F7-12C1E18DD12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901640" y="4219093"/>
                <a:ext cx="20520" cy="1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96" name="Group 19495">
            <a:extLst>
              <a:ext uri="{FF2B5EF4-FFF2-40B4-BE49-F238E27FC236}">
                <a16:creationId xmlns:a16="http://schemas.microsoft.com/office/drawing/2014/main" id="{4B450193-DA24-60BC-3879-52E32AF464FD}"/>
              </a:ext>
            </a:extLst>
          </p:cNvPr>
          <p:cNvGrpSpPr/>
          <p:nvPr/>
        </p:nvGrpSpPr>
        <p:grpSpPr>
          <a:xfrm>
            <a:off x="3646320" y="4192453"/>
            <a:ext cx="52920" cy="22320"/>
            <a:chOff x="3646320" y="4192453"/>
            <a:chExt cx="52920" cy="2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483" name="Ink 19482">
                  <a:extLst>
                    <a:ext uri="{FF2B5EF4-FFF2-40B4-BE49-F238E27FC236}">
                      <a16:creationId xmlns:a16="http://schemas.microsoft.com/office/drawing/2014/main" id="{7950FFC8-A3A2-708D-D20D-ACC615D73319}"/>
                    </a:ext>
                  </a:extLst>
                </p14:cNvPr>
                <p14:cNvContentPartPr/>
                <p14:nvPr/>
              </p14:nvContentPartPr>
              <p14:xfrm>
                <a:off x="3646320" y="4204693"/>
                <a:ext cx="9720" cy="3600"/>
              </p14:xfrm>
            </p:contentPart>
          </mc:Choice>
          <mc:Fallback>
            <p:pic>
              <p:nvPicPr>
                <p:cNvPr id="19483" name="Ink 19482">
                  <a:extLst>
                    <a:ext uri="{FF2B5EF4-FFF2-40B4-BE49-F238E27FC236}">
                      <a16:creationId xmlns:a16="http://schemas.microsoft.com/office/drawing/2014/main" id="{7950FFC8-A3A2-708D-D20D-ACC615D7331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37680" y="4196053"/>
                  <a:ext cx="27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484" name="Ink 19483">
                  <a:extLst>
                    <a:ext uri="{FF2B5EF4-FFF2-40B4-BE49-F238E27FC236}">
                      <a16:creationId xmlns:a16="http://schemas.microsoft.com/office/drawing/2014/main" id="{3797C65E-787B-3FC6-FEEF-742BFF2B409F}"/>
                    </a:ext>
                  </a:extLst>
                </p14:cNvPr>
                <p14:cNvContentPartPr/>
                <p14:nvPr/>
              </p14:nvContentPartPr>
              <p14:xfrm>
                <a:off x="3678360" y="4192453"/>
                <a:ext cx="2520" cy="360"/>
              </p14:xfrm>
            </p:contentPart>
          </mc:Choice>
          <mc:Fallback>
            <p:pic>
              <p:nvPicPr>
                <p:cNvPr id="19484" name="Ink 19483">
                  <a:extLst>
                    <a:ext uri="{FF2B5EF4-FFF2-40B4-BE49-F238E27FC236}">
                      <a16:creationId xmlns:a16="http://schemas.microsoft.com/office/drawing/2014/main" id="{3797C65E-787B-3FC6-FEEF-742BFF2B409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69720" y="4183813"/>
                  <a:ext cx="20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9491" name="Ink 19490">
                  <a:extLst>
                    <a:ext uri="{FF2B5EF4-FFF2-40B4-BE49-F238E27FC236}">
                      <a16:creationId xmlns:a16="http://schemas.microsoft.com/office/drawing/2014/main" id="{555ACB48-642B-F1E1-B2A3-C5B4E1C43259}"/>
                    </a:ext>
                  </a:extLst>
                </p14:cNvPr>
                <p14:cNvContentPartPr/>
                <p14:nvPr/>
              </p14:nvContentPartPr>
              <p14:xfrm>
                <a:off x="3698880" y="4214413"/>
                <a:ext cx="360" cy="360"/>
              </p14:xfrm>
            </p:contentPart>
          </mc:Choice>
          <mc:Fallback>
            <p:pic>
              <p:nvPicPr>
                <p:cNvPr id="19491" name="Ink 19490">
                  <a:extLst>
                    <a:ext uri="{FF2B5EF4-FFF2-40B4-BE49-F238E27FC236}">
                      <a16:creationId xmlns:a16="http://schemas.microsoft.com/office/drawing/2014/main" id="{555ACB48-642B-F1E1-B2A3-C5B4E1C4325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689880" y="42054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9492" name="Ink 19491">
                <a:extLst>
                  <a:ext uri="{FF2B5EF4-FFF2-40B4-BE49-F238E27FC236}">
                    <a16:creationId xmlns:a16="http://schemas.microsoft.com/office/drawing/2014/main" id="{B7A26587-86C0-5E7A-8ED4-FCF2853D95EE}"/>
                  </a:ext>
                </a:extLst>
              </p14:cNvPr>
              <p14:cNvContentPartPr/>
              <p14:nvPr/>
            </p14:nvContentPartPr>
            <p14:xfrm>
              <a:off x="4534800" y="3974293"/>
              <a:ext cx="360" cy="360"/>
            </p14:xfrm>
          </p:contentPart>
        </mc:Choice>
        <mc:Fallback>
          <p:pic>
            <p:nvPicPr>
              <p:cNvPr id="19492" name="Ink 19491">
                <a:extLst>
                  <a:ext uri="{FF2B5EF4-FFF2-40B4-BE49-F238E27FC236}">
                    <a16:creationId xmlns:a16="http://schemas.microsoft.com/office/drawing/2014/main" id="{B7A26587-86C0-5E7A-8ED4-FCF2853D95E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525800" y="39652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495" name="Group 19494">
            <a:extLst>
              <a:ext uri="{FF2B5EF4-FFF2-40B4-BE49-F238E27FC236}">
                <a16:creationId xmlns:a16="http://schemas.microsoft.com/office/drawing/2014/main" id="{61B466CD-C5E5-04E8-4D97-1CAD0FBA8E50}"/>
              </a:ext>
            </a:extLst>
          </p:cNvPr>
          <p:cNvGrpSpPr/>
          <p:nvPr/>
        </p:nvGrpSpPr>
        <p:grpSpPr>
          <a:xfrm>
            <a:off x="3961680" y="4203973"/>
            <a:ext cx="16920" cy="20160"/>
            <a:chOff x="3961680" y="4203973"/>
            <a:chExt cx="16920" cy="2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9487" name="Ink 19486">
                  <a:extLst>
                    <a:ext uri="{FF2B5EF4-FFF2-40B4-BE49-F238E27FC236}">
                      <a16:creationId xmlns:a16="http://schemas.microsoft.com/office/drawing/2014/main" id="{FBCE4E4C-8470-46B7-31BD-D2AD288135EE}"/>
                    </a:ext>
                  </a:extLst>
                </p14:cNvPr>
                <p14:cNvContentPartPr/>
                <p14:nvPr/>
              </p14:nvContentPartPr>
              <p14:xfrm>
                <a:off x="3961680" y="4213693"/>
                <a:ext cx="3600" cy="10440"/>
              </p14:xfrm>
            </p:contentPart>
          </mc:Choice>
          <mc:Fallback>
            <p:pic>
              <p:nvPicPr>
                <p:cNvPr id="19487" name="Ink 19486">
                  <a:extLst>
                    <a:ext uri="{FF2B5EF4-FFF2-40B4-BE49-F238E27FC236}">
                      <a16:creationId xmlns:a16="http://schemas.microsoft.com/office/drawing/2014/main" id="{FBCE4E4C-8470-46B7-31BD-D2AD288135E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53040" y="4204693"/>
                  <a:ext cx="21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9493" name="Ink 19492">
                  <a:extLst>
                    <a:ext uri="{FF2B5EF4-FFF2-40B4-BE49-F238E27FC236}">
                      <a16:creationId xmlns:a16="http://schemas.microsoft.com/office/drawing/2014/main" id="{9C05A764-514B-E4D3-ED4D-98A83ABE2AB9}"/>
                    </a:ext>
                  </a:extLst>
                </p14:cNvPr>
                <p14:cNvContentPartPr/>
                <p14:nvPr/>
              </p14:nvContentPartPr>
              <p14:xfrm>
                <a:off x="3978240" y="4203973"/>
                <a:ext cx="360" cy="360"/>
              </p14:xfrm>
            </p:contentPart>
          </mc:Choice>
          <mc:Fallback>
            <p:pic>
              <p:nvPicPr>
                <p:cNvPr id="19493" name="Ink 19492">
                  <a:extLst>
                    <a:ext uri="{FF2B5EF4-FFF2-40B4-BE49-F238E27FC236}">
                      <a16:creationId xmlns:a16="http://schemas.microsoft.com/office/drawing/2014/main" id="{9C05A764-514B-E4D3-ED4D-98A83ABE2AB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69600" y="41949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9494" name="Ink 19493">
                <a:extLst>
                  <a:ext uri="{FF2B5EF4-FFF2-40B4-BE49-F238E27FC236}">
                    <a16:creationId xmlns:a16="http://schemas.microsoft.com/office/drawing/2014/main" id="{EE0C1D75-FB61-79A7-11E6-79D34FFB53E8}"/>
                  </a:ext>
                </a:extLst>
              </p14:cNvPr>
              <p14:cNvContentPartPr/>
              <p14:nvPr/>
            </p14:nvContentPartPr>
            <p14:xfrm>
              <a:off x="4552440" y="4223773"/>
              <a:ext cx="360" cy="360"/>
            </p14:xfrm>
          </p:contentPart>
        </mc:Choice>
        <mc:Fallback>
          <p:pic>
            <p:nvPicPr>
              <p:cNvPr id="19494" name="Ink 19493">
                <a:extLst>
                  <a:ext uri="{FF2B5EF4-FFF2-40B4-BE49-F238E27FC236}">
                    <a16:creationId xmlns:a16="http://schemas.microsoft.com/office/drawing/2014/main" id="{EE0C1D75-FB61-79A7-11E6-79D34FFB53E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543440" y="42147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9527" name="Ink 19526">
                <a:extLst>
                  <a:ext uri="{FF2B5EF4-FFF2-40B4-BE49-F238E27FC236}">
                    <a16:creationId xmlns:a16="http://schemas.microsoft.com/office/drawing/2014/main" id="{40815927-0E43-56A7-E656-D03931008A89}"/>
                  </a:ext>
                </a:extLst>
              </p14:cNvPr>
              <p14:cNvContentPartPr/>
              <p14:nvPr/>
            </p14:nvContentPartPr>
            <p14:xfrm>
              <a:off x="3214320" y="283933"/>
              <a:ext cx="64800" cy="51120"/>
            </p14:xfrm>
          </p:contentPart>
        </mc:Choice>
        <mc:Fallback>
          <p:pic>
            <p:nvPicPr>
              <p:cNvPr id="19527" name="Ink 19526">
                <a:extLst>
                  <a:ext uri="{FF2B5EF4-FFF2-40B4-BE49-F238E27FC236}">
                    <a16:creationId xmlns:a16="http://schemas.microsoft.com/office/drawing/2014/main" id="{40815927-0E43-56A7-E656-D03931008A89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205680" y="275293"/>
                <a:ext cx="8244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33" name="Group 19532">
            <a:extLst>
              <a:ext uri="{FF2B5EF4-FFF2-40B4-BE49-F238E27FC236}">
                <a16:creationId xmlns:a16="http://schemas.microsoft.com/office/drawing/2014/main" id="{B8FA1D84-BB6C-1A54-4EC7-18EA9213786E}"/>
              </a:ext>
            </a:extLst>
          </p:cNvPr>
          <p:cNvGrpSpPr/>
          <p:nvPr/>
        </p:nvGrpSpPr>
        <p:grpSpPr>
          <a:xfrm>
            <a:off x="288240" y="43453"/>
            <a:ext cx="2672640" cy="627840"/>
            <a:chOff x="288240" y="43453"/>
            <a:chExt cx="2672640" cy="62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9497" name="Ink 19496">
                  <a:extLst>
                    <a:ext uri="{FF2B5EF4-FFF2-40B4-BE49-F238E27FC236}">
                      <a16:creationId xmlns:a16="http://schemas.microsoft.com/office/drawing/2014/main" id="{E3C7A747-6237-685A-475A-C7D0EBFC3B5B}"/>
                    </a:ext>
                  </a:extLst>
                </p14:cNvPr>
                <p14:cNvContentPartPr/>
                <p14:nvPr/>
              </p14:nvContentPartPr>
              <p14:xfrm>
                <a:off x="288240" y="189973"/>
                <a:ext cx="90000" cy="97560"/>
              </p14:xfrm>
            </p:contentPart>
          </mc:Choice>
          <mc:Fallback>
            <p:pic>
              <p:nvPicPr>
                <p:cNvPr id="19497" name="Ink 19496">
                  <a:extLst>
                    <a:ext uri="{FF2B5EF4-FFF2-40B4-BE49-F238E27FC236}">
                      <a16:creationId xmlns:a16="http://schemas.microsoft.com/office/drawing/2014/main" id="{E3C7A747-6237-685A-475A-C7D0EBFC3B5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9600" y="181333"/>
                  <a:ext cx="107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9498" name="Ink 19497">
                  <a:extLst>
                    <a:ext uri="{FF2B5EF4-FFF2-40B4-BE49-F238E27FC236}">
                      <a16:creationId xmlns:a16="http://schemas.microsoft.com/office/drawing/2014/main" id="{49B927C4-5E30-D8EF-2A55-F799EA9001EA}"/>
                    </a:ext>
                  </a:extLst>
                </p14:cNvPr>
                <p14:cNvContentPartPr/>
                <p14:nvPr/>
              </p14:nvContentPartPr>
              <p14:xfrm>
                <a:off x="296520" y="224893"/>
                <a:ext cx="93240" cy="2160"/>
              </p14:xfrm>
            </p:contentPart>
          </mc:Choice>
          <mc:Fallback>
            <p:pic>
              <p:nvPicPr>
                <p:cNvPr id="19498" name="Ink 19497">
                  <a:extLst>
                    <a:ext uri="{FF2B5EF4-FFF2-40B4-BE49-F238E27FC236}">
                      <a16:creationId xmlns:a16="http://schemas.microsoft.com/office/drawing/2014/main" id="{49B927C4-5E30-D8EF-2A55-F799EA9001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7520" y="216253"/>
                  <a:ext cx="1108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9499" name="Ink 19498">
                  <a:extLst>
                    <a:ext uri="{FF2B5EF4-FFF2-40B4-BE49-F238E27FC236}">
                      <a16:creationId xmlns:a16="http://schemas.microsoft.com/office/drawing/2014/main" id="{870DF57A-9BE2-36B0-439C-0D86ADF0BD7C}"/>
                    </a:ext>
                  </a:extLst>
                </p14:cNvPr>
                <p14:cNvContentPartPr/>
                <p14:nvPr/>
              </p14:nvContentPartPr>
              <p14:xfrm>
                <a:off x="440160" y="222013"/>
                <a:ext cx="263880" cy="75600"/>
              </p14:xfrm>
            </p:contentPart>
          </mc:Choice>
          <mc:Fallback>
            <p:pic>
              <p:nvPicPr>
                <p:cNvPr id="19499" name="Ink 19498">
                  <a:extLst>
                    <a:ext uri="{FF2B5EF4-FFF2-40B4-BE49-F238E27FC236}">
                      <a16:creationId xmlns:a16="http://schemas.microsoft.com/office/drawing/2014/main" id="{870DF57A-9BE2-36B0-439C-0D86ADF0BD7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1160" y="213373"/>
                  <a:ext cx="281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9500" name="Ink 19499">
                  <a:extLst>
                    <a:ext uri="{FF2B5EF4-FFF2-40B4-BE49-F238E27FC236}">
                      <a16:creationId xmlns:a16="http://schemas.microsoft.com/office/drawing/2014/main" id="{1CB21574-1942-8102-E7D1-B3B229AEEBCE}"/>
                    </a:ext>
                  </a:extLst>
                </p14:cNvPr>
                <p14:cNvContentPartPr/>
                <p14:nvPr/>
              </p14:nvContentPartPr>
              <p14:xfrm>
                <a:off x="816720" y="63973"/>
                <a:ext cx="117360" cy="432000"/>
              </p14:xfrm>
            </p:contentPart>
          </mc:Choice>
          <mc:Fallback>
            <p:pic>
              <p:nvPicPr>
                <p:cNvPr id="19500" name="Ink 19499">
                  <a:extLst>
                    <a:ext uri="{FF2B5EF4-FFF2-40B4-BE49-F238E27FC236}">
                      <a16:creationId xmlns:a16="http://schemas.microsoft.com/office/drawing/2014/main" id="{1CB21574-1942-8102-E7D1-B3B229AEEBC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7720" y="54973"/>
                  <a:ext cx="13500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9501" name="Ink 19500">
                  <a:extLst>
                    <a:ext uri="{FF2B5EF4-FFF2-40B4-BE49-F238E27FC236}">
                      <a16:creationId xmlns:a16="http://schemas.microsoft.com/office/drawing/2014/main" id="{B884D099-4A09-404E-140A-8D3A8CA23961}"/>
                    </a:ext>
                  </a:extLst>
                </p14:cNvPr>
                <p14:cNvContentPartPr/>
                <p14:nvPr/>
              </p14:nvContentPartPr>
              <p14:xfrm>
                <a:off x="1018320" y="107533"/>
                <a:ext cx="10800" cy="97920"/>
              </p14:xfrm>
            </p:contentPart>
          </mc:Choice>
          <mc:Fallback>
            <p:pic>
              <p:nvPicPr>
                <p:cNvPr id="19501" name="Ink 19500">
                  <a:extLst>
                    <a:ext uri="{FF2B5EF4-FFF2-40B4-BE49-F238E27FC236}">
                      <a16:creationId xmlns:a16="http://schemas.microsoft.com/office/drawing/2014/main" id="{B884D099-4A09-404E-140A-8D3A8CA2396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9320" y="98533"/>
                  <a:ext cx="28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9502" name="Ink 19501">
                  <a:extLst>
                    <a:ext uri="{FF2B5EF4-FFF2-40B4-BE49-F238E27FC236}">
                      <a16:creationId xmlns:a16="http://schemas.microsoft.com/office/drawing/2014/main" id="{C5040A80-3BF6-3850-EAD7-EE696F6ADEF5}"/>
                    </a:ext>
                  </a:extLst>
                </p14:cNvPr>
                <p14:cNvContentPartPr/>
                <p14:nvPr/>
              </p14:nvContentPartPr>
              <p14:xfrm>
                <a:off x="1252320" y="122653"/>
                <a:ext cx="100800" cy="106200"/>
              </p14:xfrm>
            </p:contentPart>
          </mc:Choice>
          <mc:Fallback>
            <p:pic>
              <p:nvPicPr>
                <p:cNvPr id="19502" name="Ink 19501">
                  <a:extLst>
                    <a:ext uri="{FF2B5EF4-FFF2-40B4-BE49-F238E27FC236}">
                      <a16:creationId xmlns:a16="http://schemas.microsoft.com/office/drawing/2014/main" id="{C5040A80-3BF6-3850-EAD7-EE696F6ADEF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43680" y="114013"/>
                  <a:ext cx="118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9503" name="Ink 19502">
                  <a:extLst>
                    <a:ext uri="{FF2B5EF4-FFF2-40B4-BE49-F238E27FC236}">
                      <a16:creationId xmlns:a16="http://schemas.microsoft.com/office/drawing/2014/main" id="{48726AAD-8B91-E4C9-5065-EE6DDD0E3BE2}"/>
                    </a:ext>
                  </a:extLst>
                </p14:cNvPr>
                <p14:cNvContentPartPr/>
                <p14:nvPr/>
              </p14:nvContentPartPr>
              <p14:xfrm>
                <a:off x="987720" y="375733"/>
                <a:ext cx="85320" cy="83880"/>
              </p14:xfrm>
            </p:contentPart>
          </mc:Choice>
          <mc:Fallback>
            <p:pic>
              <p:nvPicPr>
                <p:cNvPr id="19503" name="Ink 19502">
                  <a:extLst>
                    <a:ext uri="{FF2B5EF4-FFF2-40B4-BE49-F238E27FC236}">
                      <a16:creationId xmlns:a16="http://schemas.microsoft.com/office/drawing/2014/main" id="{48726AAD-8B91-E4C9-5065-EE6DDD0E3BE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8720" y="367093"/>
                  <a:ext cx="102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9504" name="Ink 19503">
                  <a:extLst>
                    <a:ext uri="{FF2B5EF4-FFF2-40B4-BE49-F238E27FC236}">
                      <a16:creationId xmlns:a16="http://schemas.microsoft.com/office/drawing/2014/main" id="{DEB88144-CCD7-9224-676D-797880FA1F42}"/>
                    </a:ext>
                  </a:extLst>
                </p14:cNvPr>
                <p14:cNvContentPartPr/>
                <p14:nvPr/>
              </p14:nvContentPartPr>
              <p14:xfrm>
                <a:off x="1240800" y="351613"/>
                <a:ext cx="70560" cy="133560"/>
              </p14:xfrm>
            </p:contentPart>
          </mc:Choice>
          <mc:Fallback>
            <p:pic>
              <p:nvPicPr>
                <p:cNvPr id="19504" name="Ink 19503">
                  <a:extLst>
                    <a:ext uri="{FF2B5EF4-FFF2-40B4-BE49-F238E27FC236}">
                      <a16:creationId xmlns:a16="http://schemas.microsoft.com/office/drawing/2014/main" id="{DEB88144-CCD7-9224-676D-797880FA1F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31800" y="342613"/>
                  <a:ext cx="88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9505" name="Ink 19504">
                  <a:extLst>
                    <a:ext uri="{FF2B5EF4-FFF2-40B4-BE49-F238E27FC236}">
                      <a16:creationId xmlns:a16="http://schemas.microsoft.com/office/drawing/2014/main" id="{F0280A48-0266-3336-1224-2EFC244AEAC8}"/>
                    </a:ext>
                  </a:extLst>
                </p14:cNvPr>
                <p14:cNvContentPartPr/>
                <p14:nvPr/>
              </p14:nvContentPartPr>
              <p14:xfrm>
                <a:off x="1239360" y="413533"/>
                <a:ext cx="120960" cy="26280"/>
              </p14:xfrm>
            </p:contentPart>
          </mc:Choice>
          <mc:Fallback>
            <p:pic>
              <p:nvPicPr>
                <p:cNvPr id="19505" name="Ink 19504">
                  <a:extLst>
                    <a:ext uri="{FF2B5EF4-FFF2-40B4-BE49-F238E27FC236}">
                      <a16:creationId xmlns:a16="http://schemas.microsoft.com/office/drawing/2014/main" id="{F0280A48-0266-3336-1224-2EFC244AEAC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30360" y="404533"/>
                  <a:ext cx="138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9506" name="Ink 19505">
                  <a:extLst>
                    <a:ext uri="{FF2B5EF4-FFF2-40B4-BE49-F238E27FC236}">
                      <a16:creationId xmlns:a16="http://schemas.microsoft.com/office/drawing/2014/main" id="{066F94EB-4D55-0358-EC96-723ED98CB46C}"/>
                    </a:ext>
                  </a:extLst>
                </p14:cNvPr>
                <p14:cNvContentPartPr/>
                <p14:nvPr/>
              </p14:nvContentPartPr>
              <p14:xfrm>
                <a:off x="1452480" y="105013"/>
                <a:ext cx="121680" cy="465840"/>
              </p14:xfrm>
            </p:contentPart>
          </mc:Choice>
          <mc:Fallback>
            <p:pic>
              <p:nvPicPr>
                <p:cNvPr id="19506" name="Ink 19505">
                  <a:extLst>
                    <a:ext uri="{FF2B5EF4-FFF2-40B4-BE49-F238E27FC236}">
                      <a16:creationId xmlns:a16="http://schemas.microsoft.com/office/drawing/2014/main" id="{066F94EB-4D55-0358-EC96-723ED98CB46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43480" y="96013"/>
                  <a:ext cx="13932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9507" name="Ink 19506">
                  <a:extLst>
                    <a:ext uri="{FF2B5EF4-FFF2-40B4-BE49-F238E27FC236}">
                      <a16:creationId xmlns:a16="http://schemas.microsoft.com/office/drawing/2014/main" id="{7632179D-1DE6-9C3F-F75E-64E51414900A}"/>
                    </a:ext>
                  </a:extLst>
                </p14:cNvPr>
                <p14:cNvContentPartPr/>
                <p14:nvPr/>
              </p14:nvContentPartPr>
              <p14:xfrm>
                <a:off x="1606200" y="130933"/>
                <a:ext cx="124200" cy="475200"/>
              </p14:xfrm>
            </p:contentPart>
          </mc:Choice>
          <mc:Fallback>
            <p:pic>
              <p:nvPicPr>
                <p:cNvPr id="19507" name="Ink 19506">
                  <a:extLst>
                    <a:ext uri="{FF2B5EF4-FFF2-40B4-BE49-F238E27FC236}">
                      <a16:creationId xmlns:a16="http://schemas.microsoft.com/office/drawing/2014/main" id="{7632179D-1DE6-9C3F-F75E-64E5141490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597200" y="121933"/>
                  <a:ext cx="14184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9509" name="Ink 19508">
                  <a:extLst>
                    <a:ext uri="{FF2B5EF4-FFF2-40B4-BE49-F238E27FC236}">
                      <a16:creationId xmlns:a16="http://schemas.microsoft.com/office/drawing/2014/main" id="{B94D9C12-758A-B251-4F21-4B191CB8CDE1}"/>
                    </a:ext>
                  </a:extLst>
                </p14:cNvPr>
                <p14:cNvContentPartPr/>
                <p14:nvPr/>
              </p14:nvContentPartPr>
              <p14:xfrm>
                <a:off x="1808880" y="121213"/>
                <a:ext cx="82080" cy="152640"/>
              </p14:xfrm>
            </p:contentPart>
          </mc:Choice>
          <mc:Fallback>
            <p:pic>
              <p:nvPicPr>
                <p:cNvPr id="19509" name="Ink 19508">
                  <a:extLst>
                    <a:ext uri="{FF2B5EF4-FFF2-40B4-BE49-F238E27FC236}">
                      <a16:creationId xmlns:a16="http://schemas.microsoft.com/office/drawing/2014/main" id="{B94D9C12-758A-B251-4F21-4B191CB8CDE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799880" y="112573"/>
                  <a:ext cx="997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9510" name="Ink 19509">
                  <a:extLst>
                    <a:ext uri="{FF2B5EF4-FFF2-40B4-BE49-F238E27FC236}">
                      <a16:creationId xmlns:a16="http://schemas.microsoft.com/office/drawing/2014/main" id="{6CDC9184-9BE2-C63F-2EFB-94B3103EA785}"/>
                    </a:ext>
                  </a:extLst>
                </p14:cNvPr>
                <p14:cNvContentPartPr/>
                <p14:nvPr/>
              </p14:nvContentPartPr>
              <p14:xfrm>
                <a:off x="1847760" y="220573"/>
                <a:ext cx="95400" cy="1080"/>
              </p14:xfrm>
            </p:contentPart>
          </mc:Choice>
          <mc:Fallback>
            <p:pic>
              <p:nvPicPr>
                <p:cNvPr id="19510" name="Ink 19509">
                  <a:extLst>
                    <a:ext uri="{FF2B5EF4-FFF2-40B4-BE49-F238E27FC236}">
                      <a16:creationId xmlns:a16="http://schemas.microsoft.com/office/drawing/2014/main" id="{6CDC9184-9BE2-C63F-2EFB-94B3103EA7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38760" y="211573"/>
                  <a:ext cx="11304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9511" name="Ink 19510">
                  <a:extLst>
                    <a:ext uri="{FF2B5EF4-FFF2-40B4-BE49-F238E27FC236}">
                      <a16:creationId xmlns:a16="http://schemas.microsoft.com/office/drawing/2014/main" id="{BBB99DF9-6544-CC17-8626-6D3F736AFF93}"/>
                    </a:ext>
                  </a:extLst>
                </p14:cNvPr>
                <p14:cNvContentPartPr/>
                <p14:nvPr/>
              </p14:nvContentPartPr>
              <p14:xfrm>
                <a:off x="2067360" y="211933"/>
                <a:ext cx="81720" cy="11520"/>
              </p14:xfrm>
            </p:contentPart>
          </mc:Choice>
          <mc:Fallback>
            <p:pic>
              <p:nvPicPr>
                <p:cNvPr id="19511" name="Ink 19510">
                  <a:extLst>
                    <a:ext uri="{FF2B5EF4-FFF2-40B4-BE49-F238E27FC236}">
                      <a16:creationId xmlns:a16="http://schemas.microsoft.com/office/drawing/2014/main" id="{BBB99DF9-6544-CC17-8626-6D3F736AFF9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058360" y="203293"/>
                  <a:ext cx="99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9512" name="Ink 19511">
                  <a:extLst>
                    <a:ext uri="{FF2B5EF4-FFF2-40B4-BE49-F238E27FC236}">
                      <a16:creationId xmlns:a16="http://schemas.microsoft.com/office/drawing/2014/main" id="{69772DE7-91E0-3428-64F0-E6957F151351}"/>
                    </a:ext>
                  </a:extLst>
                </p14:cNvPr>
                <p14:cNvContentPartPr/>
                <p14:nvPr/>
              </p14:nvContentPartPr>
              <p14:xfrm>
                <a:off x="2218560" y="159373"/>
                <a:ext cx="109440" cy="103680"/>
              </p14:xfrm>
            </p:contentPart>
          </mc:Choice>
          <mc:Fallback>
            <p:pic>
              <p:nvPicPr>
                <p:cNvPr id="19512" name="Ink 19511">
                  <a:extLst>
                    <a:ext uri="{FF2B5EF4-FFF2-40B4-BE49-F238E27FC236}">
                      <a16:creationId xmlns:a16="http://schemas.microsoft.com/office/drawing/2014/main" id="{69772DE7-91E0-3428-64F0-E6957F15135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209920" y="150373"/>
                  <a:ext cx="127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9513" name="Ink 19512">
                  <a:extLst>
                    <a:ext uri="{FF2B5EF4-FFF2-40B4-BE49-F238E27FC236}">
                      <a16:creationId xmlns:a16="http://schemas.microsoft.com/office/drawing/2014/main" id="{0382F942-A864-F45E-EFD5-44C1D275FB21}"/>
                    </a:ext>
                  </a:extLst>
                </p14:cNvPr>
                <p14:cNvContentPartPr/>
                <p14:nvPr/>
              </p14:nvContentPartPr>
              <p14:xfrm>
                <a:off x="1750560" y="464293"/>
                <a:ext cx="70920" cy="11520"/>
              </p14:xfrm>
            </p:contentPart>
          </mc:Choice>
          <mc:Fallback>
            <p:pic>
              <p:nvPicPr>
                <p:cNvPr id="19513" name="Ink 19512">
                  <a:extLst>
                    <a:ext uri="{FF2B5EF4-FFF2-40B4-BE49-F238E27FC236}">
                      <a16:creationId xmlns:a16="http://schemas.microsoft.com/office/drawing/2014/main" id="{0382F942-A864-F45E-EFD5-44C1D275FB2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41920" y="455653"/>
                  <a:ext cx="885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9514" name="Ink 19513">
                  <a:extLst>
                    <a:ext uri="{FF2B5EF4-FFF2-40B4-BE49-F238E27FC236}">
                      <a16:creationId xmlns:a16="http://schemas.microsoft.com/office/drawing/2014/main" id="{09F34A08-EA8B-67A4-2252-CA450CDC41F0}"/>
                    </a:ext>
                  </a:extLst>
                </p14:cNvPr>
                <p14:cNvContentPartPr/>
                <p14:nvPr/>
              </p14:nvContentPartPr>
              <p14:xfrm>
                <a:off x="1853160" y="424693"/>
                <a:ext cx="89280" cy="106200"/>
              </p14:xfrm>
            </p:contentPart>
          </mc:Choice>
          <mc:Fallback>
            <p:pic>
              <p:nvPicPr>
                <p:cNvPr id="19514" name="Ink 19513">
                  <a:extLst>
                    <a:ext uri="{FF2B5EF4-FFF2-40B4-BE49-F238E27FC236}">
                      <a16:creationId xmlns:a16="http://schemas.microsoft.com/office/drawing/2014/main" id="{09F34A08-EA8B-67A4-2252-CA450CDC41F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44520" y="416053"/>
                  <a:ext cx="106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9515" name="Ink 19514">
                  <a:extLst>
                    <a:ext uri="{FF2B5EF4-FFF2-40B4-BE49-F238E27FC236}">
                      <a16:creationId xmlns:a16="http://schemas.microsoft.com/office/drawing/2014/main" id="{EB1F5B8E-222E-CA64-99C0-38EDE65EDF5E}"/>
                    </a:ext>
                  </a:extLst>
                </p14:cNvPr>
                <p14:cNvContentPartPr/>
                <p14:nvPr/>
              </p14:nvContentPartPr>
              <p14:xfrm>
                <a:off x="2235120" y="416773"/>
                <a:ext cx="16200" cy="106200"/>
              </p14:xfrm>
            </p:contentPart>
          </mc:Choice>
          <mc:Fallback>
            <p:pic>
              <p:nvPicPr>
                <p:cNvPr id="19515" name="Ink 19514">
                  <a:extLst>
                    <a:ext uri="{FF2B5EF4-FFF2-40B4-BE49-F238E27FC236}">
                      <a16:creationId xmlns:a16="http://schemas.microsoft.com/office/drawing/2014/main" id="{EB1F5B8E-222E-CA64-99C0-38EDE65EDF5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226480" y="407773"/>
                  <a:ext cx="338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9516" name="Ink 19515">
                  <a:extLst>
                    <a:ext uri="{FF2B5EF4-FFF2-40B4-BE49-F238E27FC236}">
                      <a16:creationId xmlns:a16="http://schemas.microsoft.com/office/drawing/2014/main" id="{CB1F3FF5-10E3-7550-2DC9-76C113FB8F7B}"/>
                    </a:ext>
                  </a:extLst>
                </p14:cNvPr>
                <p14:cNvContentPartPr/>
                <p14:nvPr/>
              </p14:nvContentPartPr>
              <p14:xfrm>
                <a:off x="2385240" y="119053"/>
                <a:ext cx="104040" cy="456840"/>
              </p14:xfrm>
            </p:contentPart>
          </mc:Choice>
          <mc:Fallback>
            <p:pic>
              <p:nvPicPr>
                <p:cNvPr id="19516" name="Ink 19515">
                  <a:extLst>
                    <a:ext uri="{FF2B5EF4-FFF2-40B4-BE49-F238E27FC236}">
                      <a16:creationId xmlns:a16="http://schemas.microsoft.com/office/drawing/2014/main" id="{CB1F3FF5-10E3-7550-2DC9-76C113FB8F7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376240" y="110413"/>
                  <a:ext cx="1216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9517" name="Ink 19516">
                  <a:extLst>
                    <a:ext uri="{FF2B5EF4-FFF2-40B4-BE49-F238E27FC236}">
                      <a16:creationId xmlns:a16="http://schemas.microsoft.com/office/drawing/2014/main" id="{D0B7EB0B-20F8-7DEA-5FEF-E68FA35C7C9C}"/>
                    </a:ext>
                  </a:extLst>
                </p14:cNvPr>
                <p14:cNvContentPartPr/>
                <p14:nvPr/>
              </p14:nvContentPartPr>
              <p14:xfrm>
                <a:off x="2614200" y="385093"/>
                <a:ext cx="90360" cy="92160"/>
              </p14:xfrm>
            </p:contentPart>
          </mc:Choice>
          <mc:Fallback>
            <p:pic>
              <p:nvPicPr>
                <p:cNvPr id="19517" name="Ink 19516">
                  <a:extLst>
                    <a:ext uri="{FF2B5EF4-FFF2-40B4-BE49-F238E27FC236}">
                      <a16:creationId xmlns:a16="http://schemas.microsoft.com/office/drawing/2014/main" id="{D0B7EB0B-20F8-7DEA-5FEF-E68FA35C7C9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605560" y="376093"/>
                  <a:ext cx="10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9518" name="Ink 19517">
                  <a:extLst>
                    <a:ext uri="{FF2B5EF4-FFF2-40B4-BE49-F238E27FC236}">
                      <a16:creationId xmlns:a16="http://schemas.microsoft.com/office/drawing/2014/main" id="{849DDBEA-C4F9-8EB7-8CD5-71B57E278A0F}"/>
                    </a:ext>
                  </a:extLst>
                </p14:cNvPr>
                <p14:cNvContentPartPr/>
                <p14:nvPr/>
              </p14:nvContentPartPr>
              <p14:xfrm>
                <a:off x="2750640" y="121933"/>
                <a:ext cx="127800" cy="549360"/>
              </p14:xfrm>
            </p:contentPart>
          </mc:Choice>
          <mc:Fallback>
            <p:pic>
              <p:nvPicPr>
                <p:cNvPr id="19518" name="Ink 19517">
                  <a:extLst>
                    <a:ext uri="{FF2B5EF4-FFF2-40B4-BE49-F238E27FC236}">
                      <a16:creationId xmlns:a16="http://schemas.microsoft.com/office/drawing/2014/main" id="{849DDBEA-C4F9-8EB7-8CD5-71B57E278A0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41640" y="113293"/>
                  <a:ext cx="14544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9519" name="Ink 19518">
                  <a:extLst>
                    <a:ext uri="{FF2B5EF4-FFF2-40B4-BE49-F238E27FC236}">
                      <a16:creationId xmlns:a16="http://schemas.microsoft.com/office/drawing/2014/main" id="{C7A32AB2-BC1C-A806-472F-8A0DB93D30BB}"/>
                    </a:ext>
                  </a:extLst>
                </p14:cNvPr>
                <p14:cNvContentPartPr/>
                <p14:nvPr/>
              </p14:nvContentPartPr>
              <p14:xfrm>
                <a:off x="821040" y="43453"/>
                <a:ext cx="602640" cy="227880"/>
              </p14:xfrm>
            </p:contentPart>
          </mc:Choice>
          <mc:Fallback>
            <p:pic>
              <p:nvPicPr>
                <p:cNvPr id="19519" name="Ink 19518">
                  <a:extLst>
                    <a:ext uri="{FF2B5EF4-FFF2-40B4-BE49-F238E27FC236}">
                      <a16:creationId xmlns:a16="http://schemas.microsoft.com/office/drawing/2014/main" id="{C7A32AB2-BC1C-A806-472F-8A0DB93D30B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2040" y="34813"/>
                  <a:ext cx="620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9520" name="Ink 19519">
                  <a:extLst>
                    <a:ext uri="{FF2B5EF4-FFF2-40B4-BE49-F238E27FC236}">
                      <a16:creationId xmlns:a16="http://schemas.microsoft.com/office/drawing/2014/main" id="{52268BBA-8CDF-9232-9E37-2B6F07044D01}"/>
                    </a:ext>
                  </a:extLst>
                </p14:cNvPr>
                <p14:cNvContentPartPr/>
                <p14:nvPr/>
              </p14:nvContentPartPr>
              <p14:xfrm>
                <a:off x="1727160" y="58933"/>
                <a:ext cx="289080" cy="527400"/>
              </p14:xfrm>
            </p:contentPart>
          </mc:Choice>
          <mc:Fallback>
            <p:pic>
              <p:nvPicPr>
                <p:cNvPr id="19520" name="Ink 19519">
                  <a:extLst>
                    <a:ext uri="{FF2B5EF4-FFF2-40B4-BE49-F238E27FC236}">
                      <a16:creationId xmlns:a16="http://schemas.microsoft.com/office/drawing/2014/main" id="{52268BBA-8CDF-9232-9E37-2B6F07044D0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18160" y="50293"/>
                  <a:ext cx="3067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9521" name="Ink 19520">
                  <a:extLst>
                    <a:ext uri="{FF2B5EF4-FFF2-40B4-BE49-F238E27FC236}">
                      <a16:creationId xmlns:a16="http://schemas.microsoft.com/office/drawing/2014/main" id="{8E0D932E-49D4-8A9B-8FDC-BB7AA3048ED4}"/>
                    </a:ext>
                  </a:extLst>
                </p14:cNvPr>
                <p14:cNvContentPartPr/>
                <p14:nvPr/>
              </p14:nvContentPartPr>
              <p14:xfrm>
                <a:off x="999960" y="136333"/>
                <a:ext cx="360" cy="360"/>
              </p14:xfrm>
            </p:contentPart>
          </mc:Choice>
          <mc:Fallback>
            <p:pic>
              <p:nvPicPr>
                <p:cNvPr id="19521" name="Ink 19520">
                  <a:extLst>
                    <a:ext uri="{FF2B5EF4-FFF2-40B4-BE49-F238E27FC236}">
                      <a16:creationId xmlns:a16="http://schemas.microsoft.com/office/drawing/2014/main" id="{8E0D932E-49D4-8A9B-8FDC-BB7AA3048ED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91320" y="1273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9522" name="Ink 19521">
                  <a:extLst>
                    <a:ext uri="{FF2B5EF4-FFF2-40B4-BE49-F238E27FC236}">
                      <a16:creationId xmlns:a16="http://schemas.microsoft.com/office/drawing/2014/main" id="{6B94D23C-E1C7-6559-E8DE-EC63A0A13F56}"/>
                    </a:ext>
                  </a:extLst>
                </p14:cNvPr>
                <p14:cNvContentPartPr/>
                <p14:nvPr/>
              </p14:nvContentPartPr>
              <p14:xfrm>
                <a:off x="1843440" y="124453"/>
                <a:ext cx="18000" cy="6120"/>
              </p14:xfrm>
            </p:contentPart>
          </mc:Choice>
          <mc:Fallback>
            <p:pic>
              <p:nvPicPr>
                <p:cNvPr id="19522" name="Ink 19521">
                  <a:extLst>
                    <a:ext uri="{FF2B5EF4-FFF2-40B4-BE49-F238E27FC236}">
                      <a16:creationId xmlns:a16="http://schemas.microsoft.com/office/drawing/2014/main" id="{6B94D23C-E1C7-6559-E8DE-EC63A0A13F5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34800" y="115813"/>
                  <a:ext cx="356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9523" name="Ink 19522">
                  <a:extLst>
                    <a:ext uri="{FF2B5EF4-FFF2-40B4-BE49-F238E27FC236}">
                      <a16:creationId xmlns:a16="http://schemas.microsoft.com/office/drawing/2014/main" id="{B27ACC9E-7719-D36E-752C-B1351F1A8AD9}"/>
                    </a:ext>
                  </a:extLst>
                </p14:cNvPr>
                <p14:cNvContentPartPr/>
                <p14:nvPr/>
              </p14:nvContentPartPr>
              <p14:xfrm>
                <a:off x="1234680" y="175573"/>
                <a:ext cx="23400" cy="9720"/>
              </p14:xfrm>
            </p:contentPart>
          </mc:Choice>
          <mc:Fallback>
            <p:pic>
              <p:nvPicPr>
                <p:cNvPr id="19523" name="Ink 19522">
                  <a:extLst>
                    <a:ext uri="{FF2B5EF4-FFF2-40B4-BE49-F238E27FC236}">
                      <a16:creationId xmlns:a16="http://schemas.microsoft.com/office/drawing/2014/main" id="{B27ACC9E-7719-D36E-752C-B1351F1A8AD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26040" y="166933"/>
                  <a:ext cx="41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9524" name="Ink 19523">
                  <a:extLst>
                    <a:ext uri="{FF2B5EF4-FFF2-40B4-BE49-F238E27FC236}">
                      <a16:creationId xmlns:a16="http://schemas.microsoft.com/office/drawing/2014/main" id="{1082A276-55C8-8071-826A-B63B0F3AFD60}"/>
                    </a:ext>
                  </a:extLst>
                </p14:cNvPr>
                <p14:cNvContentPartPr/>
                <p14:nvPr/>
              </p14:nvContentPartPr>
              <p14:xfrm>
                <a:off x="1852080" y="543133"/>
                <a:ext cx="360" cy="360"/>
              </p14:xfrm>
            </p:contentPart>
          </mc:Choice>
          <mc:Fallback>
            <p:pic>
              <p:nvPicPr>
                <p:cNvPr id="19524" name="Ink 19523">
                  <a:extLst>
                    <a:ext uri="{FF2B5EF4-FFF2-40B4-BE49-F238E27FC236}">
                      <a16:creationId xmlns:a16="http://schemas.microsoft.com/office/drawing/2014/main" id="{1082A276-55C8-8071-826A-B63B0F3AFD6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43440" y="5344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9525" name="Ink 19524">
                  <a:extLst>
                    <a:ext uri="{FF2B5EF4-FFF2-40B4-BE49-F238E27FC236}">
                      <a16:creationId xmlns:a16="http://schemas.microsoft.com/office/drawing/2014/main" id="{BFA17B03-C9E6-7749-407A-E3F6A44A3F06}"/>
                    </a:ext>
                  </a:extLst>
                </p14:cNvPr>
                <p14:cNvContentPartPr/>
                <p14:nvPr/>
              </p14:nvContentPartPr>
              <p14:xfrm>
                <a:off x="2943960" y="224173"/>
                <a:ext cx="16920" cy="90360"/>
              </p14:xfrm>
            </p:contentPart>
          </mc:Choice>
          <mc:Fallback>
            <p:pic>
              <p:nvPicPr>
                <p:cNvPr id="19525" name="Ink 19524">
                  <a:extLst>
                    <a:ext uri="{FF2B5EF4-FFF2-40B4-BE49-F238E27FC236}">
                      <a16:creationId xmlns:a16="http://schemas.microsoft.com/office/drawing/2014/main" id="{BFA17B03-C9E6-7749-407A-E3F6A44A3F0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934960" y="215533"/>
                  <a:ext cx="34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9528" name="Ink 19527">
                  <a:extLst>
                    <a:ext uri="{FF2B5EF4-FFF2-40B4-BE49-F238E27FC236}">
                      <a16:creationId xmlns:a16="http://schemas.microsoft.com/office/drawing/2014/main" id="{0C02DEB4-CA45-F69E-EC7C-268BA08DF352}"/>
                    </a:ext>
                  </a:extLst>
                </p14:cNvPr>
                <p14:cNvContentPartPr/>
                <p14:nvPr/>
              </p14:nvContentPartPr>
              <p14:xfrm>
                <a:off x="1040640" y="399493"/>
                <a:ext cx="15480" cy="19080"/>
              </p14:xfrm>
            </p:contentPart>
          </mc:Choice>
          <mc:Fallback>
            <p:pic>
              <p:nvPicPr>
                <p:cNvPr id="19528" name="Ink 19527">
                  <a:extLst>
                    <a:ext uri="{FF2B5EF4-FFF2-40B4-BE49-F238E27FC236}">
                      <a16:creationId xmlns:a16="http://schemas.microsoft.com/office/drawing/2014/main" id="{0C02DEB4-CA45-F69E-EC7C-268BA08DF35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2000" y="390853"/>
                  <a:ext cx="33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9529" name="Ink 19528">
                  <a:extLst>
                    <a:ext uri="{FF2B5EF4-FFF2-40B4-BE49-F238E27FC236}">
                      <a16:creationId xmlns:a16="http://schemas.microsoft.com/office/drawing/2014/main" id="{629F90AE-0B99-9504-08F3-3596CD528630}"/>
                    </a:ext>
                  </a:extLst>
                </p14:cNvPr>
                <p14:cNvContentPartPr/>
                <p14:nvPr/>
              </p14:nvContentPartPr>
              <p14:xfrm>
                <a:off x="1819320" y="143533"/>
                <a:ext cx="11880" cy="3240"/>
              </p14:xfrm>
            </p:contentPart>
          </mc:Choice>
          <mc:Fallback>
            <p:pic>
              <p:nvPicPr>
                <p:cNvPr id="19529" name="Ink 19528">
                  <a:extLst>
                    <a:ext uri="{FF2B5EF4-FFF2-40B4-BE49-F238E27FC236}">
                      <a16:creationId xmlns:a16="http://schemas.microsoft.com/office/drawing/2014/main" id="{629F90AE-0B99-9504-08F3-3596CD5286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810680" y="134533"/>
                  <a:ext cx="295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9530" name="Ink 19529">
                  <a:extLst>
                    <a:ext uri="{FF2B5EF4-FFF2-40B4-BE49-F238E27FC236}">
                      <a16:creationId xmlns:a16="http://schemas.microsoft.com/office/drawing/2014/main" id="{D85A37A7-CF05-D4D0-93E2-66636DF13CB6}"/>
                    </a:ext>
                  </a:extLst>
                </p14:cNvPr>
                <p14:cNvContentPartPr/>
                <p14:nvPr/>
              </p14:nvContentPartPr>
              <p14:xfrm>
                <a:off x="1341240" y="420373"/>
                <a:ext cx="360" cy="1080"/>
              </p14:xfrm>
            </p:contentPart>
          </mc:Choice>
          <mc:Fallback>
            <p:pic>
              <p:nvPicPr>
                <p:cNvPr id="19530" name="Ink 19529">
                  <a:extLst>
                    <a:ext uri="{FF2B5EF4-FFF2-40B4-BE49-F238E27FC236}">
                      <a16:creationId xmlns:a16="http://schemas.microsoft.com/office/drawing/2014/main" id="{D85A37A7-CF05-D4D0-93E2-66636DF13CB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32600" y="411733"/>
                  <a:ext cx="18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9531" name="Ink 19530">
                  <a:extLst>
                    <a:ext uri="{FF2B5EF4-FFF2-40B4-BE49-F238E27FC236}">
                      <a16:creationId xmlns:a16="http://schemas.microsoft.com/office/drawing/2014/main" id="{91916EDA-D3B5-8C07-1DD4-9423E39413C4}"/>
                    </a:ext>
                  </a:extLst>
                </p14:cNvPr>
                <p14:cNvContentPartPr/>
                <p14:nvPr/>
              </p14:nvContentPartPr>
              <p14:xfrm>
                <a:off x="1898520" y="457453"/>
                <a:ext cx="1080" cy="1080"/>
              </p14:xfrm>
            </p:contentPart>
          </mc:Choice>
          <mc:Fallback>
            <p:pic>
              <p:nvPicPr>
                <p:cNvPr id="19531" name="Ink 19530">
                  <a:extLst>
                    <a:ext uri="{FF2B5EF4-FFF2-40B4-BE49-F238E27FC236}">
                      <a16:creationId xmlns:a16="http://schemas.microsoft.com/office/drawing/2014/main" id="{91916EDA-D3B5-8C07-1DD4-9423E39413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889520" y="448453"/>
                  <a:ext cx="1872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9532" name="Ink 19531">
                  <a:extLst>
                    <a:ext uri="{FF2B5EF4-FFF2-40B4-BE49-F238E27FC236}">
                      <a16:creationId xmlns:a16="http://schemas.microsoft.com/office/drawing/2014/main" id="{53351A24-10C9-E71F-9B7C-CAD8270C5AAF}"/>
                    </a:ext>
                  </a:extLst>
                </p14:cNvPr>
                <p14:cNvContentPartPr/>
                <p14:nvPr/>
              </p14:nvContentPartPr>
              <p14:xfrm>
                <a:off x="2882040" y="550333"/>
                <a:ext cx="48600" cy="48960"/>
              </p14:xfrm>
            </p:contentPart>
          </mc:Choice>
          <mc:Fallback>
            <p:pic>
              <p:nvPicPr>
                <p:cNvPr id="19532" name="Ink 19531">
                  <a:extLst>
                    <a:ext uri="{FF2B5EF4-FFF2-40B4-BE49-F238E27FC236}">
                      <a16:creationId xmlns:a16="http://schemas.microsoft.com/office/drawing/2014/main" id="{53351A24-10C9-E71F-9B7C-CAD8270C5A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73400" y="541333"/>
                  <a:ext cx="6624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37" name="Group 19536">
            <a:extLst>
              <a:ext uri="{FF2B5EF4-FFF2-40B4-BE49-F238E27FC236}">
                <a16:creationId xmlns:a16="http://schemas.microsoft.com/office/drawing/2014/main" id="{2C3F0EBE-417B-7D98-1055-C02EEB1C44CB}"/>
              </a:ext>
            </a:extLst>
          </p:cNvPr>
          <p:cNvGrpSpPr/>
          <p:nvPr/>
        </p:nvGrpSpPr>
        <p:grpSpPr>
          <a:xfrm>
            <a:off x="3153120" y="210493"/>
            <a:ext cx="279000" cy="528480"/>
            <a:chOff x="3153120" y="210493"/>
            <a:chExt cx="279000" cy="52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9534" name="Ink 19533">
                  <a:extLst>
                    <a:ext uri="{FF2B5EF4-FFF2-40B4-BE49-F238E27FC236}">
                      <a16:creationId xmlns:a16="http://schemas.microsoft.com/office/drawing/2014/main" id="{998C84DF-9389-1B46-9CCE-12001C0D6931}"/>
                    </a:ext>
                  </a:extLst>
                </p14:cNvPr>
                <p14:cNvContentPartPr/>
                <p14:nvPr/>
              </p14:nvContentPartPr>
              <p14:xfrm>
                <a:off x="3153120" y="553573"/>
                <a:ext cx="360" cy="360"/>
              </p14:xfrm>
            </p:contentPart>
          </mc:Choice>
          <mc:Fallback>
            <p:pic>
              <p:nvPicPr>
                <p:cNvPr id="19534" name="Ink 19533">
                  <a:extLst>
                    <a:ext uri="{FF2B5EF4-FFF2-40B4-BE49-F238E27FC236}">
                      <a16:creationId xmlns:a16="http://schemas.microsoft.com/office/drawing/2014/main" id="{998C84DF-9389-1B46-9CCE-12001C0D693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144480" y="5449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9535" name="Ink 19534">
                  <a:extLst>
                    <a:ext uri="{FF2B5EF4-FFF2-40B4-BE49-F238E27FC236}">
                      <a16:creationId xmlns:a16="http://schemas.microsoft.com/office/drawing/2014/main" id="{3B599FE4-DD5B-B964-3087-F769AA04C01A}"/>
                    </a:ext>
                  </a:extLst>
                </p14:cNvPr>
                <p14:cNvContentPartPr/>
                <p14:nvPr/>
              </p14:nvContentPartPr>
              <p14:xfrm>
                <a:off x="3193800" y="550333"/>
                <a:ext cx="13680" cy="105120"/>
              </p14:xfrm>
            </p:contentPart>
          </mc:Choice>
          <mc:Fallback>
            <p:pic>
              <p:nvPicPr>
                <p:cNvPr id="19535" name="Ink 19534">
                  <a:extLst>
                    <a:ext uri="{FF2B5EF4-FFF2-40B4-BE49-F238E27FC236}">
                      <a16:creationId xmlns:a16="http://schemas.microsoft.com/office/drawing/2014/main" id="{3B599FE4-DD5B-B964-3087-F769AA04C01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184800" y="541333"/>
                  <a:ext cx="313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9536" name="Ink 19535">
                  <a:extLst>
                    <a:ext uri="{FF2B5EF4-FFF2-40B4-BE49-F238E27FC236}">
                      <a16:creationId xmlns:a16="http://schemas.microsoft.com/office/drawing/2014/main" id="{DE08F3F0-C565-1285-3415-8F8DCAE92E86}"/>
                    </a:ext>
                  </a:extLst>
                </p14:cNvPr>
                <p14:cNvContentPartPr/>
                <p14:nvPr/>
              </p14:nvContentPartPr>
              <p14:xfrm>
                <a:off x="3333480" y="210493"/>
                <a:ext cx="98640" cy="528480"/>
              </p14:xfrm>
            </p:contentPart>
          </mc:Choice>
          <mc:Fallback>
            <p:pic>
              <p:nvPicPr>
                <p:cNvPr id="19536" name="Ink 19535">
                  <a:extLst>
                    <a:ext uri="{FF2B5EF4-FFF2-40B4-BE49-F238E27FC236}">
                      <a16:creationId xmlns:a16="http://schemas.microsoft.com/office/drawing/2014/main" id="{DE08F3F0-C565-1285-3415-8F8DCAE92E8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324480" y="201493"/>
                  <a:ext cx="116280" cy="54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68097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F2EF-8691-4E42-9804-8150C6C9D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Method to Find the Inverse of a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7ED194-A0B5-4FDE-B43F-B06B4AE903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9095"/>
                <a:ext cx="7886700" cy="2183330"/>
              </a:xfr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is an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2"/>
                    </a:solidFill>
                  </a:rPr>
                  <a:t>matrix, form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×(2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matrix</a:t>
                </a:r>
                <a:r>
                  <a:rPr lang="en-US" altLang="en-US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en-US" sz="1200" dirty="0">
                    <a:solidFill>
                      <a:schemeClr val="tx2"/>
                    </a:solidFill>
                  </a:rPr>
                  <a:t>and perform elementary row operations until the first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200" dirty="0">
                    <a:solidFill>
                      <a:schemeClr val="tx2"/>
                    </a:solidFill>
                  </a:rPr>
                  <a:t> columns form a reduced matrix. Assume that the result is </a:t>
                </a:r>
                <a14:m>
                  <m:oMath xmlns:m="http://schemas.openxmlformats.org/officeDocument/2006/math">
                    <m:r>
                      <a:rPr lang="en-US" sz="120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en-US" sz="1200" dirty="0">
                    <a:solidFill>
                      <a:schemeClr val="tx2"/>
                    </a:solidFill>
                  </a:rPr>
                  <a:t>so that we have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</m:d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→⋯→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When matrix is reduced,    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is invertible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en-US" sz="1200" b="1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altLang="en-US" sz="1200" b="1" dirty="0">
                    <a:solidFill>
                      <a:srgbClr val="0066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is not invertible, meaning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>
                    <a:solidFill>
                      <a:schemeClr val="tx2"/>
                    </a:solidFill>
                  </a:rPr>
                  <a:t>does not exist.</a:t>
                </a:r>
                <a:endParaRPr lang="en-US" sz="1200" dirty="0">
                  <a:solidFill>
                    <a:schemeClr val="tx2"/>
                  </a:solidFill>
                  <a:latin typeface="Helvetica Light" panose="020B0403020202020204"/>
                  <a:cs typeface="Hadassah Friedlaender" panose="020B0604020202020204" pitchFamily="18" charset="-79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dirty="0">
                  <a:solidFill>
                    <a:srgbClr val="0000FF"/>
                  </a:solidFill>
                  <a:latin typeface="Helvetica Light" panose="020B0403020202020204"/>
                  <a:cs typeface="Hadassah Friedlaender" panose="020B0604020202020204" pitchFamily="18" charset="-79"/>
                </a:endParaRPr>
              </a:p>
              <a:p>
                <a:pPr marL="400050" indent="-400050">
                  <a:lnSpc>
                    <a:spcPct val="150000"/>
                  </a:lnSpc>
                  <a:buFontTx/>
                  <a:buChar char="-"/>
                </a:pPr>
                <a:endParaRPr lang="en-US" altLang="en-US" sz="12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7ED194-A0B5-4FDE-B43F-B06B4AE903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5"/>
                <a:ext cx="7886700" cy="2183330"/>
              </a:xfr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7DFE0D-42C9-9F6B-B384-FA936FAF263C}"/>
              </a:ext>
            </a:extLst>
          </p:cNvPr>
          <p:cNvSpPr txBox="1">
            <a:spLocks/>
          </p:cNvSpPr>
          <p:nvPr/>
        </p:nvSpPr>
        <p:spPr>
          <a:xfrm>
            <a:off x="574977" y="3680402"/>
            <a:ext cx="7886700" cy="467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bg2">
                  <a:lumMod val="25000"/>
                </a:schemeClr>
              </a:buClr>
              <a:buSzPct val="85000"/>
              <a:buFont typeface="Arial" panose="020B0604020202020204" pitchFamily="34" charset="0"/>
              <a:buChar char="•"/>
              <a:defRPr sz="16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Courier New" panose="02070309020205020404" pitchFamily="49" charset="0"/>
              <a:buChar char="o"/>
              <a:defRPr sz="14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bg2">
                  <a:lumMod val="25000"/>
                </a:schemeClr>
              </a:buClr>
              <a:buSzPct val="85000"/>
              <a:buFont typeface="Wingdings" pitchFamily="2" charset="2"/>
              <a:buChar char="§"/>
              <a:defRPr sz="1200" b="0" i="0" kern="1200">
                <a:solidFill>
                  <a:schemeClr val="bg2">
                    <a:lumMod val="25000"/>
                  </a:schemeClr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0000FF"/>
                </a:solidFill>
                <a:latin typeface="Helvetica Light" panose="020B0403020202020204"/>
                <a:cs typeface="Hadassah Friedlaender" panose="020B0604020202020204" pitchFamily="18" charset="-79"/>
              </a:rPr>
              <a:t>Remark</a:t>
            </a:r>
            <a:r>
              <a:rPr lang="en-US" sz="1200" dirty="0">
                <a:solidFill>
                  <a:srgbClr val="0000FF"/>
                </a:solidFill>
                <a:latin typeface="Helvetica Light" panose="020B0403020202020204"/>
                <a:cs typeface="Hadassah Friedlaender" panose="020B0604020202020204" pitchFamily="18" charset="-79"/>
              </a:rPr>
              <a:t>:</a:t>
            </a:r>
            <a:r>
              <a:rPr lang="en-US" sz="1200" dirty="0">
                <a:solidFill>
                  <a:schemeClr val="tx2"/>
                </a:solidFill>
                <a:latin typeface="Helvetica Light" panose="020B0403020202020204"/>
                <a:cs typeface="Hadassah Friedlaender" panose="020B0604020202020204" pitchFamily="18" charset="-79"/>
              </a:rPr>
              <a:t> To determine the inverse matrix in </a:t>
            </a:r>
            <a:r>
              <a:rPr lang="en-US" sz="1200" b="1" dirty="0">
                <a:solidFill>
                  <a:srgbClr val="0000FF"/>
                </a:solidFill>
                <a:latin typeface="Helvetica Light" panose="020B0403020202020204"/>
                <a:cs typeface="Hadassah Friedlaender" panose="020B0604020202020204" pitchFamily="18" charset="-79"/>
              </a:rPr>
              <a:t>R</a:t>
            </a:r>
            <a:r>
              <a:rPr lang="en-US" sz="1200" dirty="0">
                <a:solidFill>
                  <a:schemeClr val="tx2"/>
                </a:solidFill>
                <a:latin typeface="Helvetica Light" panose="020B0403020202020204"/>
                <a:cs typeface="Hadassah Friedlaender" panose="020B0604020202020204" pitchFamily="18" charset="-79"/>
              </a:rPr>
              <a:t> you can use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solve(A)</a:t>
            </a:r>
            <a:endParaRPr lang="en-US" altLang="en-US" sz="1200" dirty="0"/>
          </a:p>
          <a:p>
            <a:pPr marL="400050" indent="-400050">
              <a:lnSpc>
                <a:spcPct val="150000"/>
              </a:lnSpc>
              <a:buFontTx/>
              <a:buChar char="-"/>
            </a:pPr>
            <a:endParaRPr lang="en-US" alt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9E9500E-A5BA-4440-F214-10F9442FC0EA}"/>
                  </a:ext>
                </a:extLst>
              </p14:cNvPr>
              <p14:cNvContentPartPr/>
              <p14:nvPr/>
            </p14:nvContentPartPr>
            <p14:xfrm>
              <a:off x="461760" y="93853"/>
              <a:ext cx="530280" cy="5148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9E9500E-A5BA-4440-F214-10F9442FC0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120" y="84853"/>
                <a:ext cx="54792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68C5EC2-E403-44BC-9DDF-57341C199CA8}"/>
                  </a:ext>
                </a:extLst>
              </p14:cNvPr>
              <p14:cNvContentPartPr/>
              <p14:nvPr/>
            </p14:nvContentPartPr>
            <p14:xfrm>
              <a:off x="533040" y="95293"/>
              <a:ext cx="432000" cy="4950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68C5EC2-E403-44BC-9DDF-57341C199C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040" y="86653"/>
                <a:ext cx="4496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EB30FBF-7CB2-E58D-6E88-DCD3E6A819F1}"/>
                  </a:ext>
                </a:extLst>
              </p14:cNvPr>
              <p14:cNvContentPartPr/>
              <p14:nvPr/>
            </p14:nvContentPartPr>
            <p14:xfrm>
              <a:off x="1027320" y="90973"/>
              <a:ext cx="556560" cy="429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EB30FBF-7CB2-E58D-6E88-DCD3E6A819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8680" y="81973"/>
                <a:ext cx="5742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8168288-7D97-6AB1-1E08-E084490BB88A}"/>
                  </a:ext>
                </a:extLst>
              </p14:cNvPr>
              <p14:cNvContentPartPr/>
              <p14:nvPr/>
            </p14:nvContentPartPr>
            <p14:xfrm>
              <a:off x="3300720" y="94933"/>
              <a:ext cx="642960" cy="506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8168288-7D97-6AB1-1E08-E084490BB8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91720" y="86293"/>
                <a:ext cx="66060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57FA9A4-3875-544B-4D47-1101C37BCFE2}"/>
                  </a:ext>
                </a:extLst>
              </p14:cNvPr>
              <p14:cNvContentPartPr/>
              <p14:nvPr/>
            </p14:nvContentPartPr>
            <p14:xfrm>
              <a:off x="495240" y="49573"/>
              <a:ext cx="465840" cy="452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57FA9A4-3875-544B-4D47-1101C37BCF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6600" y="40933"/>
                <a:ext cx="48348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62F5E5CB-2030-2E3D-2057-5EECF9FB9A33}"/>
              </a:ext>
            </a:extLst>
          </p:cNvPr>
          <p:cNvGrpSpPr/>
          <p:nvPr/>
        </p:nvGrpSpPr>
        <p:grpSpPr>
          <a:xfrm>
            <a:off x="482280" y="-8387"/>
            <a:ext cx="2603160" cy="605160"/>
            <a:chOff x="482280" y="-8387"/>
            <a:chExt cx="2603160" cy="60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9C3396A-DFFF-CED6-E683-B87E18D9B544}"/>
                    </a:ext>
                  </a:extLst>
                </p14:cNvPr>
                <p14:cNvContentPartPr/>
                <p14:nvPr/>
              </p14:nvContentPartPr>
              <p14:xfrm>
                <a:off x="600720" y="195733"/>
                <a:ext cx="103680" cy="134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9C3396A-DFFF-CED6-E683-B87E18D9B54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2080" y="187093"/>
                  <a:ext cx="121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D0F9D2B-A1FA-0029-8BDF-82966C30743F}"/>
                    </a:ext>
                  </a:extLst>
                </p14:cNvPr>
                <p14:cNvContentPartPr/>
                <p14:nvPr/>
              </p14:nvContentPartPr>
              <p14:xfrm>
                <a:off x="607200" y="262333"/>
                <a:ext cx="88560" cy="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D0F9D2B-A1FA-0029-8BDF-82966C3074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8560" y="253333"/>
                  <a:ext cx="106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BD704FF-EC47-F283-11EF-CC4A07829334}"/>
                    </a:ext>
                  </a:extLst>
                </p14:cNvPr>
                <p14:cNvContentPartPr/>
                <p14:nvPr/>
              </p14:nvContentPartPr>
              <p14:xfrm>
                <a:off x="716280" y="342253"/>
                <a:ext cx="39960" cy="64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BD704FF-EC47-F283-11EF-CC4A0782933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7640" y="333253"/>
                  <a:ext cx="57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F8C5B1-7F8E-1C61-C85E-0510F2378811}"/>
                    </a:ext>
                  </a:extLst>
                </p14:cNvPr>
                <p14:cNvContentPartPr/>
                <p14:nvPr/>
              </p14:nvContentPartPr>
              <p14:xfrm>
                <a:off x="780360" y="363853"/>
                <a:ext cx="60840" cy="56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F8C5B1-7F8E-1C61-C85E-0510F237881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1720" y="355213"/>
                  <a:ext cx="78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5D4A97A-6BB1-8B97-DBF3-DCC9334BB7CA}"/>
                    </a:ext>
                  </a:extLst>
                </p14:cNvPr>
                <p14:cNvContentPartPr/>
                <p14:nvPr/>
              </p14:nvContentPartPr>
              <p14:xfrm>
                <a:off x="880080" y="363133"/>
                <a:ext cx="90000" cy="68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5D4A97A-6BB1-8B97-DBF3-DCC9334BB7C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1440" y="354493"/>
                  <a:ext cx="1076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BC79E4-E62A-BA53-AEAD-9077B6B737A3}"/>
                    </a:ext>
                  </a:extLst>
                </p14:cNvPr>
                <p14:cNvContentPartPr/>
                <p14:nvPr/>
              </p14:nvContentPartPr>
              <p14:xfrm>
                <a:off x="1063680" y="179173"/>
                <a:ext cx="7560" cy="252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BC79E4-E62A-BA53-AEAD-9077B6B737A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5040" y="170173"/>
                  <a:ext cx="25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DC0464-DF5A-363F-C81B-EDA6D33052A6}"/>
                    </a:ext>
                  </a:extLst>
                </p14:cNvPr>
                <p14:cNvContentPartPr/>
                <p14:nvPr/>
              </p14:nvContentPartPr>
              <p14:xfrm>
                <a:off x="1190400" y="222373"/>
                <a:ext cx="20160" cy="11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DC0464-DF5A-363F-C81B-EDA6D33052A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81400" y="213733"/>
                  <a:ext cx="37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CD46AD-E40D-E4CA-5BFD-BE5BCA0D5016}"/>
                    </a:ext>
                  </a:extLst>
                </p14:cNvPr>
                <p14:cNvContentPartPr/>
                <p14:nvPr/>
              </p14:nvContentPartPr>
              <p14:xfrm>
                <a:off x="1157280" y="205453"/>
                <a:ext cx="100080" cy="8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CD46AD-E40D-E4CA-5BFD-BE5BCA0D501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8280" y="196453"/>
                  <a:ext cx="117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A52A96A-F1DD-400B-0B80-F6D24A7BA231}"/>
                    </a:ext>
                  </a:extLst>
                </p14:cNvPr>
                <p14:cNvContentPartPr/>
                <p14:nvPr/>
              </p14:nvContentPartPr>
              <p14:xfrm>
                <a:off x="1131000" y="357373"/>
                <a:ext cx="104040" cy="4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A52A96A-F1DD-400B-0B80-F6D24A7BA23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22000" y="348373"/>
                  <a:ext cx="1216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B03469-B4C3-A207-CC6E-2EA645B2A575}"/>
                    </a:ext>
                  </a:extLst>
                </p14:cNvPr>
                <p14:cNvContentPartPr/>
                <p14:nvPr/>
              </p14:nvContentPartPr>
              <p14:xfrm>
                <a:off x="1280400" y="346573"/>
                <a:ext cx="65880" cy="69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B03469-B4C3-A207-CC6E-2EA645B2A57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71400" y="337573"/>
                  <a:ext cx="83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F4E22A-DCFE-5D13-212A-2317187D2841}"/>
                    </a:ext>
                  </a:extLst>
                </p14:cNvPr>
                <p14:cNvContentPartPr/>
                <p14:nvPr/>
              </p14:nvContentPartPr>
              <p14:xfrm>
                <a:off x="1374000" y="374653"/>
                <a:ext cx="56880" cy="39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F4E22A-DCFE-5D13-212A-2317187D284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65000" y="365653"/>
                  <a:ext cx="745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EAA4F8-AB12-3552-1B8D-AF17F889FE98}"/>
                    </a:ext>
                  </a:extLst>
                </p14:cNvPr>
                <p14:cNvContentPartPr/>
                <p14:nvPr/>
              </p14:nvContentPartPr>
              <p14:xfrm>
                <a:off x="1389840" y="368533"/>
                <a:ext cx="33120" cy="59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EAA4F8-AB12-3552-1B8D-AF17F889FE9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381200" y="359893"/>
                  <a:ext cx="50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915F71A-D2EE-0555-7BCA-6C828662695C}"/>
                    </a:ext>
                  </a:extLst>
                </p14:cNvPr>
                <p14:cNvContentPartPr/>
                <p14:nvPr/>
              </p14:nvContentPartPr>
              <p14:xfrm>
                <a:off x="1472280" y="373933"/>
                <a:ext cx="71280" cy="64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915F71A-D2EE-0555-7BCA-6C828662695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63640" y="364933"/>
                  <a:ext cx="88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0838D3-5635-A7FE-9C94-00A57BB8902E}"/>
                    </a:ext>
                  </a:extLst>
                </p14:cNvPr>
                <p14:cNvContentPartPr/>
                <p14:nvPr/>
              </p14:nvContentPartPr>
              <p14:xfrm>
                <a:off x="482280" y="118693"/>
                <a:ext cx="84960" cy="3171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0838D3-5635-A7FE-9C94-00A57BB8902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3640" y="110053"/>
                  <a:ext cx="1026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8B93DD7-7582-D59E-B6EB-C1AD8BC28A8B}"/>
                    </a:ext>
                  </a:extLst>
                </p14:cNvPr>
                <p14:cNvContentPartPr/>
                <p14:nvPr/>
              </p14:nvContentPartPr>
              <p14:xfrm>
                <a:off x="1525920" y="160453"/>
                <a:ext cx="135360" cy="317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8B93DD7-7582-D59E-B6EB-C1AD8BC28A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17280" y="151453"/>
                  <a:ext cx="153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2F2675-197A-5FA4-BBA3-4143C4BF175B}"/>
                    </a:ext>
                  </a:extLst>
                </p14:cNvPr>
                <p14:cNvContentPartPr/>
                <p14:nvPr/>
              </p14:nvContentPartPr>
              <p14:xfrm>
                <a:off x="664800" y="425413"/>
                <a:ext cx="88920" cy="5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2F2675-197A-5FA4-BBA3-4143C4BF175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56160" y="416773"/>
                  <a:ext cx="106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84B0A3-BBDB-8E77-D0DA-9469C6FB8CCD}"/>
                    </a:ext>
                  </a:extLst>
                </p14:cNvPr>
                <p14:cNvContentPartPr/>
                <p14:nvPr/>
              </p14:nvContentPartPr>
              <p14:xfrm>
                <a:off x="676320" y="448093"/>
                <a:ext cx="65880" cy="5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84B0A3-BBDB-8E77-D0DA-9469C6FB8CC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7320" y="439453"/>
                  <a:ext cx="83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68FABF-93A5-A9F9-6738-848D74779700}"/>
                    </a:ext>
                  </a:extLst>
                </p14:cNvPr>
                <p14:cNvContentPartPr/>
                <p14:nvPr/>
              </p14:nvContentPartPr>
              <p14:xfrm>
                <a:off x="930120" y="444853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68FABF-93A5-A9F9-6738-848D7477970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1120" y="4358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F9F0CD-F318-CC84-D17A-5F16B8D0D7B0}"/>
                    </a:ext>
                  </a:extLst>
                </p14:cNvPr>
                <p14:cNvContentPartPr/>
                <p14:nvPr/>
              </p14:nvContentPartPr>
              <p14:xfrm>
                <a:off x="1719600" y="457453"/>
                <a:ext cx="60120" cy="67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F9F0CD-F318-CC84-D17A-5F16B8D0D7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10600" y="448453"/>
                  <a:ext cx="77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DC373A-E253-6FFD-AC9A-D072D06F7F22}"/>
                    </a:ext>
                  </a:extLst>
                </p14:cNvPr>
                <p14:cNvContentPartPr/>
                <p14:nvPr/>
              </p14:nvContentPartPr>
              <p14:xfrm>
                <a:off x="1839120" y="479413"/>
                <a:ext cx="67320" cy="58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DC373A-E253-6FFD-AC9A-D072D06F7F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830480" y="470773"/>
                  <a:ext cx="84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AB3AE9-A4B4-D7F6-8F5B-9FA340BD3F38}"/>
                    </a:ext>
                  </a:extLst>
                </p14:cNvPr>
                <p14:cNvContentPartPr/>
                <p14:nvPr/>
              </p14:nvContentPartPr>
              <p14:xfrm>
                <a:off x="1869000" y="492013"/>
                <a:ext cx="29880" cy="63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AB3AE9-A4B4-D7F6-8F5B-9FA340BD3F3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60360" y="483373"/>
                  <a:ext cx="47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363774-7588-496C-878B-F4361DF2D51E}"/>
                    </a:ext>
                  </a:extLst>
                </p14:cNvPr>
                <p14:cNvContentPartPr/>
                <p14:nvPr/>
              </p14:nvContentPartPr>
              <p14:xfrm>
                <a:off x="1987440" y="435853"/>
                <a:ext cx="32040" cy="1123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363774-7588-496C-878B-F4361DF2D51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978800" y="427213"/>
                  <a:ext cx="49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AC088F-3DB0-3A1B-BEB5-9716FF774CE9}"/>
                    </a:ext>
                  </a:extLst>
                </p14:cNvPr>
                <p14:cNvContentPartPr/>
                <p14:nvPr/>
              </p14:nvContentPartPr>
              <p14:xfrm>
                <a:off x="2041080" y="467893"/>
                <a:ext cx="74520" cy="66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AC088F-3DB0-3A1B-BEB5-9716FF774C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32440" y="458893"/>
                  <a:ext cx="92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77460A8-DFCC-FEA3-4B3F-FE10C70C5F8B}"/>
                    </a:ext>
                  </a:extLst>
                </p14:cNvPr>
                <p14:cNvContentPartPr/>
                <p14:nvPr/>
              </p14:nvContentPartPr>
              <p14:xfrm>
                <a:off x="2142960" y="460333"/>
                <a:ext cx="140040" cy="136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77460A8-DFCC-FEA3-4B3F-FE10C70C5F8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34320" y="451333"/>
                  <a:ext cx="157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276D32-741F-AB9F-C82F-7DD27E65EDF7}"/>
                    </a:ext>
                  </a:extLst>
                </p14:cNvPr>
                <p14:cNvContentPartPr/>
                <p14:nvPr/>
              </p14:nvContentPartPr>
              <p14:xfrm>
                <a:off x="2081040" y="263773"/>
                <a:ext cx="285120" cy="842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276D32-741F-AB9F-C82F-7DD27E65EDF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072400" y="254773"/>
                  <a:ext cx="302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998BB51-C5F2-B893-A94B-296AF4E24073}"/>
                    </a:ext>
                  </a:extLst>
                </p14:cNvPr>
                <p14:cNvContentPartPr/>
                <p14:nvPr/>
              </p14:nvContentPartPr>
              <p14:xfrm>
                <a:off x="2527800" y="277093"/>
                <a:ext cx="3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998BB51-C5F2-B893-A94B-296AF4E240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519160" y="26809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770F84D-FB3A-A95A-B974-0ACF07456253}"/>
                    </a:ext>
                  </a:extLst>
                </p14:cNvPr>
                <p14:cNvContentPartPr/>
                <p14:nvPr/>
              </p14:nvContentPartPr>
              <p14:xfrm>
                <a:off x="2619600" y="282493"/>
                <a:ext cx="93960" cy="3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770F84D-FB3A-A95A-B974-0ACF0745625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10600" y="273493"/>
                  <a:ext cx="111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0A37C49-06CB-C4CE-D53A-79BDB2F51107}"/>
                    </a:ext>
                  </a:extLst>
                </p14:cNvPr>
                <p14:cNvContentPartPr/>
                <p14:nvPr/>
              </p14:nvContentPartPr>
              <p14:xfrm>
                <a:off x="2839560" y="260173"/>
                <a:ext cx="245880" cy="78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0A37C49-06CB-C4CE-D53A-79BDB2F511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30560" y="251533"/>
                  <a:ext cx="263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7A1D96-C147-5ABB-BDCE-F201B1B2A067}"/>
                    </a:ext>
                  </a:extLst>
                </p14:cNvPr>
                <p14:cNvContentPartPr/>
                <p14:nvPr/>
              </p14:nvContentPartPr>
              <p14:xfrm>
                <a:off x="2722920" y="253333"/>
                <a:ext cx="10440" cy="320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7A1D96-C147-5ABB-BDCE-F201B1B2A06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14280" y="244693"/>
                  <a:ext cx="28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8438A6-1578-2B1C-C926-780ACDFC3CC4}"/>
                    </a:ext>
                  </a:extLst>
                </p14:cNvPr>
                <p14:cNvContentPartPr/>
                <p14:nvPr/>
              </p14:nvContentPartPr>
              <p14:xfrm>
                <a:off x="2605200" y="252973"/>
                <a:ext cx="20520" cy="15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8438A6-1578-2B1C-C926-780ACDFC3C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96200" y="244333"/>
                  <a:ext cx="38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BF11B5F-2F86-9B7C-6519-A33F464DCE84}"/>
                    </a:ext>
                  </a:extLst>
                </p14:cNvPr>
                <p14:cNvContentPartPr/>
                <p14:nvPr/>
              </p14:nvContentPartPr>
              <p14:xfrm>
                <a:off x="2507280" y="246133"/>
                <a:ext cx="11520" cy="259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BF11B5F-2F86-9B7C-6519-A33F464DCE8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98640" y="237133"/>
                  <a:ext cx="29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2D29B63-EAC7-DE81-A15D-C54F8F2089C0}"/>
                    </a:ext>
                  </a:extLst>
                </p14:cNvPr>
                <p14:cNvContentPartPr/>
                <p14:nvPr/>
              </p14:nvContentPartPr>
              <p14:xfrm>
                <a:off x="783960" y="505693"/>
                <a:ext cx="21960" cy="31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2D29B63-EAC7-DE81-A15D-C54F8F2089C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4960" y="496693"/>
                  <a:ext cx="396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3F8F3F2-55A0-D135-7F45-17047150254F}"/>
                    </a:ext>
                  </a:extLst>
                </p14:cNvPr>
                <p14:cNvContentPartPr/>
                <p14:nvPr/>
              </p14:nvContentPartPr>
              <p14:xfrm>
                <a:off x="775680" y="522253"/>
                <a:ext cx="58680" cy="39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3F8F3F2-55A0-D135-7F45-1704715025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6680" y="513253"/>
                  <a:ext cx="76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1E518E6-A873-5647-8FE3-D0E1D6652950}"/>
                    </a:ext>
                  </a:extLst>
                </p14:cNvPr>
                <p14:cNvContentPartPr/>
                <p14:nvPr/>
              </p14:nvContentPartPr>
              <p14:xfrm>
                <a:off x="1131720" y="459253"/>
                <a:ext cx="285840" cy="27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1E518E6-A873-5647-8FE3-D0E1D66529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3080" y="450253"/>
                  <a:ext cx="303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AEA9559-388B-350F-8076-1D4084B37A5F}"/>
                    </a:ext>
                  </a:extLst>
                </p14:cNvPr>
                <p14:cNvContentPartPr/>
                <p14:nvPr/>
              </p14:nvContentPartPr>
              <p14:xfrm>
                <a:off x="1126680" y="473653"/>
                <a:ext cx="313920" cy="21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AEA9559-388B-350F-8076-1D4084B37A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17680" y="464653"/>
                  <a:ext cx="331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F87F542-ED7D-D695-4525-6AB53C3AB5EC}"/>
                    </a:ext>
                  </a:extLst>
                </p14:cNvPr>
                <p14:cNvContentPartPr/>
                <p14:nvPr/>
              </p14:nvContentPartPr>
              <p14:xfrm>
                <a:off x="1149360" y="458533"/>
                <a:ext cx="298080" cy="33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F87F542-ED7D-D695-4525-6AB53C3AB5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40360" y="449893"/>
                  <a:ext cx="315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A947309-21DA-A3D1-B327-E8C89A8FA210}"/>
                    </a:ext>
                  </a:extLst>
                </p14:cNvPr>
                <p14:cNvContentPartPr/>
                <p14:nvPr/>
              </p14:nvContentPartPr>
              <p14:xfrm>
                <a:off x="1182480" y="462493"/>
                <a:ext cx="263880" cy="26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A947309-21DA-A3D1-B327-E8C89A8FA21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73480" y="453493"/>
                  <a:ext cx="2815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678E3EF-0FB5-59B4-8157-4B29B39D375A}"/>
                    </a:ext>
                  </a:extLst>
                </p14:cNvPr>
                <p14:cNvContentPartPr/>
                <p14:nvPr/>
              </p14:nvContentPartPr>
              <p14:xfrm>
                <a:off x="1132440" y="479053"/>
                <a:ext cx="320760" cy="25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678E3EF-0FB5-59B4-8157-4B29B39D37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3440" y="470413"/>
                  <a:ext cx="3384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AE45ED-C857-0D16-92B2-71A6581B3878}"/>
                    </a:ext>
                  </a:extLst>
                </p14:cNvPr>
                <p14:cNvContentPartPr/>
                <p14:nvPr/>
              </p14:nvContentPartPr>
              <p14:xfrm>
                <a:off x="1163760" y="488773"/>
                <a:ext cx="248400" cy="36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AE45ED-C857-0D16-92B2-71A6581B387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55120" y="479773"/>
                  <a:ext cx="2660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8F5CC3D-B757-7349-553C-140A864EECE7}"/>
                    </a:ext>
                  </a:extLst>
                </p14:cNvPr>
                <p14:cNvContentPartPr/>
                <p14:nvPr/>
              </p14:nvContentPartPr>
              <p14:xfrm>
                <a:off x="1011120" y="-8387"/>
                <a:ext cx="592200" cy="527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8F5CC3D-B757-7349-553C-140A864EEC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2480" y="-17027"/>
                  <a:ext cx="6098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ABE7005-A589-195C-4489-7812AA9E8B37}"/>
                    </a:ext>
                  </a:extLst>
                </p14:cNvPr>
                <p14:cNvContentPartPr/>
                <p14:nvPr/>
              </p14:nvContentPartPr>
              <p14:xfrm>
                <a:off x="711960" y="359533"/>
                <a:ext cx="10440" cy="3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ABE7005-A589-195C-4489-7812AA9E8B3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2960" y="350533"/>
                  <a:ext cx="28080" cy="2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221F3ED-6F4F-7D00-C68F-8C5EDB038F93}"/>
              </a:ext>
            </a:extLst>
          </p:cNvPr>
          <p:cNvGrpSpPr/>
          <p:nvPr/>
        </p:nvGrpSpPr>
        <p:grpSpPr>
          <a:xfrm>
            <a:off x="3168240" y="81613"/>
            <a:ext cx="2310120" cy="563400"/>
            <a:chOff x="3168240" y="81613"/>
            <a:chExt cx="2310120" cy="56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7ACCFF1-A844-B001-684F-522734A6BEC8}"/>
                    </a:ext>
                  </a:extLst>
                </p14:cNvPr>
                <p14:cNvContentPartPr/>
                <p14:nvPr/>
              </p14:nvContentPartPr>
              <p14:xfrm>
                <a:off x="3168240" y="141013"/>
                <a:ext cx="156240" cy="391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7ACCFF1-A844-B001-684F-522734A6BEC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159600" y="132013"/>
                  <a:ext cx="1738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34B0219-371D-933D-8146-09FF48E8ADBA}"/>
                    </a:ext>
                  </a:extLst>
                </p14:cNvPr>
                <p14:cNvContentPartPr/>
                <p14:nvPr/>
              </p14:nvContentPartPr>
              <p14:xfrm>
                <a:off x="3442560" y="233173"/>
                <a:ext cx="16920" cy="115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34B0219-371D-933D-8146-09FF48E8AD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33920" y="224173"/>
                  <a:ext cx="34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9423D5-12EE-F3E6-6718-BDC38A567339}"/>
                    </a:ext>
                  </a:extLst>
                </p14:cNvPr>
                <p14:cNvContentPartPr/>
                <p14:nvPr/>
              </p14:nvContentPartPr>
              <p14:xfrm>
                <a:off x="3386400" y="223093"/>
                <a:ext cx="118800" cy="9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9423D5-12EE-F3E6-6718-BDC38A5673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77760" y="214093"/>
                  <a:ext cx="136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8AC748-E8F6-61FE-EC8D-885C26017281}"/>
                    </a:ext>
                  </a:extLst>
                </p14:cNvPr>
                <p14:cNvContentPartPr/>
                <p14:nvPr/>
              </p14:nvContentPartPr>
              <p14:xfrm>
                <a:off x="3381720" y="377533"/>
                <a:ext cx="106560" cy="5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8AC748-E8F6-61FE-EC8D-885C2601728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72720" y="368533"/>
                  <a:ext cx="124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828BCF-A1D1-4F15-0A95-2A153A1BEFBF}"/>
                    </a:ext>
                  </a:extLst>
                </p14:cNvPr>
                <p14:cNvContentPartPr/>
                <p14:nvPr/>
              </p14:nvContentPartPr>
              <p14:xfrm>
                <a:off x="3545880" y="375013"/>
                <a:ext cx="72000" cy="83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828BCF-A1D1-4F15-0A95-2A153A1BEFB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536880" y="366013"/>
                  <a:ext cx="896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1A28E9-76ED-B9C9-1BBC-84B443769A05}"/>
                    </a:ext>
                  </a:extLst>
                </p14:cNvPr>
                <p14:cNvContentPartPr/>
                <p14:nvPr/>
              </p14:nvContentPartPr>
              <p14:xfrm>
                <a:off x="3639840" y="414253"/>
                <a:ext cx="83160" cy="70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1A28E9-76ED-B9C9-1BBC-84B443769A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31200" y="405253"/>
                  <a:ext cx="100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7CEC89E-F577-7441-C4D3-8EE59575270F}"/>
                    </a:ext>
                  </a:extLst>
                </p14:cNvPr>
                <p14:cNvContentPartPr/>
                <p14:nvPr/>
              </p14:nvContentPartPr>
              <p14:xfrm>
                <a:off x="3804360" y="429733"/>
                <a:ext cx="69480" cy="68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7CEC89E-F577-7441-C4D3-8EE5957527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95360" y="420733"/>
                  <a:ext cx="871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C4FB47A-FEFA-3C52-C376-A13B6D673C5D}"/>
                    </a:ext>
                  </a:extLst>
                </p14:cNvPr>
                <p14:cNvContentPartPr/>
                <p14:nvPr/>
              </p14:nvContentPartPr>
              <p14:xfrm>
                <a:off x="4009200" y="193213"/>
                <a:ext cx="10440" cy="317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C4FB47A-FEFA-3C52-C376-A13B6D673C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00560" y="184573"/>
                  <a:ext cx="28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BC457D-FFE0-6F5B-360D-02DCB6FDA1D9}"/>
                    </a:ext>
                  </a:extLst>
                </p14:cNvPr>
                <p14:cNvContentPartPr/>
                <p14:nvPr/>
              </p14:nvContentPartPr>
              <p14:xfrm>
                <a:off x="4153560" y="300493"/>
                <a:ext cx="15120" cy="105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BC457D-FFE0-6F5B-360D-02DCB6FDA1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44560" y="291493"/>
                  <a:ext cx="32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695EC6-3315-FEBE-8E73-901C9991C2E8}"/>
                    </a:ext>
                  </a:extLst>
                </p14:cNvPr>
                <p14:cNvContentPartPr/>
                <p14:nvPr/>
              </p14:nvContentPartPr>
              <p14:xfrm>
                <a:off x="4180200" y="270973"/>
                <a:ext cx="135000" cy="168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695EC6-3315-FEBE-8E73-901C9991C2E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71200" y="261973"/>
                  <a:ext cx="152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B3C08C-332D-6C0C-DB71-D3F035C081C9}"/>
                    </a:ext>
                  </a:extLst>
                </p14:cNvPr>
                <p14:cNvContentPartPr/>
                <p14:nvPr/>
              </p14:nvContentPartPr>
              <p14:xfrm>
                <a:off x="4388280" y="195013"/>
                <a:ext cx="9720" cy="5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B3C08C-332D-6C0C-DB71-D3F035C081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79640" y="186373"/>
                  <a:ext cx="273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927592-C9E3-444D-614F-84130195D323}"/>
                    </a:ext>
                  </a:extLst>
                </p14:cNvPr>
                <p14:cNvContentPartPr/>
                <p14:nvPr/>
              </p14:nvContentPartPr>
              <p14:xfrm>
                <a:off x="4354080" y="417853"/>
                <a:ext cx="77040" cy="784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927592-C9E3-444D-614F-84130195D3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45440" y="409213"/>
                  <a:ext cx="946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A895B14-8D74-587A-79E2-09B0390CD3C9}"/>
                    </a:ext>
                  </a:extLst>
                </p14:cNvPr>
                <p14:cNvContentPartPr/>
                <p14:nvPr/>
              </p14:nvContentPartPr>
              <p14:xfrm>
                <a:off x="4469640" y="459973"/>
                <a:ext cx="61200" cy="4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895B14-8D74-587A-79E2-09B0390CD3C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61000" y="450973"/>
                  <a:ext cx="788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C182066-4DB5-797E-04DC-4E825ABA0045}"/>
                    </a:ext>
                  </a:extLst>
                </p14:cNvPr>
                <p14:cNvContentPartPr/>
                <p14:nvPr/>
              </p14:nvContentPartPr>
              <p14:xfrm>
                <a:off x="4597080" y="473293"/>
                <a:ext cx="81000" cy="64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C182066-4DB5-797E-04DC-4E825ABA00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88440" y="464293"/>
                  <a:ext cx="98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666514F-15B4-7329-B913-DAC026F780DE}"/>
                    </a:ext>
                  </a:extLst>
                </p14:cNvPr>
                <p14:cNvContentPartPr/>
                <p14:nvPr/>
              </p14:nvContentPartPr>
              <p14:xfrm>
                <a:off x="4686000" y="188173"/>
                <a:ext cx="163800" cy="376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666514F-15B4-7329-B913-DAC026F780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677360" y="179533"/>
                  <a:ext cx="1814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4E31A34-52F3-C518-EEBD-ED1CBBCEBDBB}"/>
                    </a:ext>
                  </a:extLst>
                </p14:cNvPr>
                <p14:cNvContentPartPr/>
                <p14:nvPr/>
              </p14:nvContentPartPr>
              <p14:xfrm>
                <a:off x="4104600" y="112933"/>
                <a:ext cx="667080" cy="532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4E31A34-52F3-C518-EEBD-ED1CBBCEBDB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95960" y="103933"/>
                  <a:ext cx="6847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58ED4C8-D7E9-1949-7C93-A6069B5FDADE}"/>
                    </a:ext>
                  </a:extLst>
                </p14:cNvPr>
                <p14:cNvContentPartPr/>
                <p14:nvPr/>
              </p14:nvContentPartPr>
              <p14:xfrm>
                <a:off x="4636680" y="81613"/>
                <a:ext cx="407160" cy="77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58ED4C8-D7E9-1949-7C93-A6069B5FDAD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28040" y="72613"/>
                  <a:ext cx="424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E09EE3C-049E-C79B-796A-D1E27003608B}"/>
                    </a:ext>
                  </a:extLst>
                </p14:cNvPr>
                <p14:cNvContentPartPr/>
                <p14:nvPr/>
              </p14:nvContentPartPr>
              <p14:xfrm>
                <a:off x="5196840" y="121933"/>
                <a:ext cx="95400" cy="10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E09EE3C-049E-C79B-796A-D1E2700360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88200" y="113293"/>
                  <a:ext cx="113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44D5760-AD51-B0C8-DC6F-40DF3D6F2F6C}"/>
                    </a:ext>
                  </a:extLst>
                </p14:cNvPr>
                <p14:cNvContentPartPr/>
                <p14:nvPr/>
              </p14:nvContentPartPr>
              <p14:xfrm>
                <a:off x="5212680" y="137053"/>
                <a:ext cx="202680" cy="590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44D5760-AD51-B0C8-DC6F-40DF3D6F2F6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04040" y="128413"/>
                  <a:ext cx="220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73CE3D7-3C42-BF77-4FF3-3998A0AA8CE6}"/>
                    </a:ext>
                  </a:extLst>
                </p14:cNvPr>
                <p14:cNvContentPartPr/>
                <p14:nvPr/>
              </p14:nvContentPartPr>
              <p14:xfrm>
                <a:off x="5460360" y="124453"/>
                <a:ext cx="18000" cy="94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73CE3D7-3C42-BF77-4FF3-3998A0AA8C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51360" y="115813"/>
                  <a:ext cx="356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182F560-B76B-08B1-034F-F2F4E09865E8}"/>
                    </a:ext>
                  </a:extLst>
                </p14:cNvPr>
                <p14:cNvContentPartPr/>
                <p14:nvPr/>
              </p14:nvContentPartPr>
              <p14:xfrm>
                <a:off x="4127280" y="113293"/>
                <a:ext cx="656640" cy="3708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182F560-B76B-08B1-034F-F2F4E09865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18640" y="104293"/>
                  <a:ext cx="674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FC249B5-D32E-B807-EDC8-4AC4CEA906CE}"/>
                    </a:ext>
                  </a:extLst>
                </p14:cNvPr>
                <p14:cNvContentPartPr/>
                <p14:nvPr/>
              </p14:nvContentPartPr>
              <p14:xfrm>
                <a:off x="4135200" y="542053"/>
                <a:ext cx="318960" cy="87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FC249B5-D32E-B807-EDC8-4AC4CEA906C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26560" y="533053"/>
                  <a:ext cx="336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C452C81-5431-1E84-9453-5265FC3AFFB0}"/>
                    </a:ext>
                  </a:extLst>
                </p14:cNvPr>
                <p14:cNvContentPartPr/>
                <p14:nvPr/>
              </p14:nvContentPartPr>
              <p14:xfrm>
                <a:off x="3699960" y="444853"/>
                <a:ext cx="360" cy="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C452C81-5431-1E84-9453-5265FC3AFFB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90960" y="4358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E6B4C2B-211C-D92B-8F6E-85FAFCA24E26}"/>
              </a:ext>
            </a:extLst>
          </p:cNvPr>
          <p:cNvGrpSpPr/>
          <p:nvPr/>
        </p:nvGrpSpPr>
        <p:grpSpPr>
          <a:xfrm>
            <a:off x="5753400" y="98533"/>
            <a:ext cx="484200" cy="417960"/>
            <a:chOff x="5753400" y="98533"/>
            <a:chExt cx="484200" cy="41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191F8EE-8A93-95BA-7493-29E90FF114AE}"/>
                    </a:ext>
                  </a:extLst>
                </p14:cNvPr>
                <p14:cNvContentPartPr/>
                <p14:nvPr/>
              </p14:nvContentPartPr>
              <p14:xfrm>
                <a:off x="5847360" y="323173"/>
                <a:ext cx="20880" cy="1267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191F8EE-8A93-95BA-7493-29E90FF114A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38720" y="314173"/>
                  <a:ext cx="38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21D152F-6D2D-5519-F24C-DCDF2E5467D1}"/>
                    </a:ext>
                  </a:extLst>
                </p14:cNvPr>
                <p14:cNvContentPartPr/>
                <p14:nvPr/>
              </p14:nvContentPartPr>
              <p14:xfrm>
                <a:off x="5871480" y="290053"/>
                <a:ext cx="109080" cy="169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21D152F-6D2D-5519-F24C-DCDF2E5467D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862840" y="281413"/>
                  <a:ext cx="126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5B3371F-69B4-F410-81C8-8FD8C85FC64E}"/>
                    </a:ext>
                  </a:extLst>
                </p14:cNvPr>
                <p14:cNvContentPartPr/>
                <p14:nvPr/>
              </p14:nvContentPartPr>
              <p14:xfrm>
                <a:off x="6134640" y="344773"/>
                <a:ext cx="92880" cy="133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5B3371F-69B4-F410-81C8-8FD8C85FC64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25640" y="336133"/>
                  <a:ext cx="110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6A9F8C-3030-3173-25E0-8217B4C96BE2}"/>
                    </a:ext>
                  </a:extLst>
                </p14:cNvPr>
                <p14:cNvContentPartPr/>
                <p14:nvPr/>
              </p14:nvContentPartPr>
              <p14:xfrm>
                <a:off x="6147240" y="421813"/>
                <a:ext cx="90360" cy="64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6A9F8C-3030-3173-25E0-8217B4C96BE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38600" y="412813"/>
                  <a:ext cx="1080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C2A8D02-C549-67B7-86A6-D89D6B6EF7C2}"/>
                    </a:ext>
                  </a:extLst>
                </p14:cNvPr>
                <p14:cNvContentPartPr/>
                <p14:nvPr/>
              </p14:nvContentPartPr>
              <p14:xfrm>
                <a:off x="5753400" y="170533"/>
                <a:ext cx="255960" cy="3459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C2A8D02-C549-67B7-86A6-D89D6B6EF7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44400" y="161533"/>
                  <a:ext cx="2736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2CB6E6D-FC2C-D008-7721-53B1157DD92E}"/>
                    </a:ext>
                  </a:extLst>
                </p14:cNvPr>
                <p14:cNvContentPartPr/>
                <p14:nvPr/>
              </p14:nvContentPartPr>
              <p14:xfrm>
                <a:off x="5926920" y="98533"/>
                <a:ext cx="288720" cy="165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2CB6E6D-FC2C-D008-7721-53B1157DD92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18280" y="89533"/>
                  <a:ext cx="30636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B0135F8-4B71-8A8A-D463-89A5ABCC9728}"/>
                  </a:ext>
                </a:extLst>
              </p14:cNvPr>
              <p14:cNvContentPartPr/>
              <p14:nvPr/>
            </p14:nvContentPartPr>
            <p14:xfrm>
              <a:off x="448080" y="49741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B0135F8-4B71-8A8A-D463-89A5ABCC972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39440" y="4887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1790BD9-B37A-F05A-FC6F-588FDB133862}"/>
                  </a:ext>
                </a:extLst>
              </p14:cNvPr>
              <p14:cNvContentPartPr/>
              <p14:nvPr/>
            </p14:nvContentPartPr>
            <p14:xfrm>
              <a:off x="4156800" y="162973"/>
              <a:ext cx="550800" cy="4698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1790BD9-B37A-F05A-FC6F-588FDB13386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148160" y="154333"/>
                <a:ext cx="5684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7ED0995-92CA-D058-AE28-D00C73A81B08}"/>
                  </a:ext>
                </a:extLst>
              </p14:cNvPr>
              <p14:cNvContentPartPr/>
              <p14:nvPr/>
            </p14:nvContentPartPr>
            <p14:xfrm>
              <a:off x="1828320" y="3174733"/>
              <a:ext cx="676440" cy="133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7ED0995-92CA-D058-AE28-D00C73A81B0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819320" y="3165733"/>
                <a:ext cx="69408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83FB435-0A1F-DC04-230A-6C59E941ACA1}"/>
              </a:ext>
            </a:extLst>
          </p:cNvPr>
          <p:cNvGrpSpPr/>
          <p:nvPr/>
        </p:nvGrpSpPr>
        <p:grpSpPr>
          <a:xfrm>
            <a:off x="1755960" y="2478133"/>
            <a:ext cx="639360" cy="436680"/>
            <a:chOff x="1755960" y="2478133"/>
            <a:chExt cx="63936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646B9B8-0752-7721-0A2F-742269DD7179}"/>
                    </a:ext>
                  </a:extLst>
                </p14:cNvPr>
                <p14:cNvContentPartPr/>
                <p14:nvPr/>
              </p14:nvContentPartPr>
              <p14:xfrm>
                <a:off x="1755960" y="2805373"/>
                <a:ext cx="639360" cy="23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646B9B8-0752-7721-0A2F-742269DD717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47320" y="2796733"/>
                  <a:ext cx="657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547BEAC-9F1B-70E2-DE0C-535A55E0B9EB}"/>
                    </a:ext>
                  </a:extLst>
                </p14:cNvPr>
                <p14:cNvContentPartPr/>
                <p14:nvPr/>
              </p14:nvContentPartPr>
              <p14:xfrm>
                <a:off x="1856760" y="2853973"/>
                <a:ext cx="538200" cy="3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547BEAC-9F1B-70E2-DE0C-535A55E0B9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47760" y="2845333"/>
                  <a:ext cx="5558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3ECA37F-1945-C541-118C-D0FA9364BED2}"/>
                    </a:ext>
                  </a:extLst>
                </p14:cNvPr>
                <p14:cNvContentPartPr/>
                <p14:nvPr/>
              </p14:nvContentPartPr>
              <p14:xfrm>
                <a:off x="1759200" y="2478133"/>
                <a:ext cx="636120" cy="436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3ECA37F-1945-C541-118C-D0FA9364BE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50200" y="2469133"/>
                  <a:ext cx="65376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472CE8E-3448-D376-58C7-557802D03703}"/>
                  </a:ext>
                </a:extLst>
              </p14:cNvPr>
              <p14:cNvContentPartPr/>
              <p14:nvPr/>
            </p14:nvContentPartPr>
            <p14:xfrm>
              <a:off x="951000" y="2485693"/>
              <a:ext cx="486000" cy="3319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472CE8E-3448-D376-58C7-557802D0370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42000" y="2476693"/>
                <a:ext cx="5036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AD35769-A257-6739-973F-973DDB0BB59B}"/>
                  </a:ext>
                </a:extLst>
              </p14:cNvPr>
              <p14:cNvContentPartPr/>
              <p14:nvPr/>
            </p14:nvContentPartPr>
            <p14:xfrm>
              <a:off x="4113600" y="99613"/>
              <a:ext cx="671040" cy="5378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AD35769-A257-6739-973F-973DDB0BB59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104600" y="90613"/>
                <a:ext cx="688680" cy="55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5D21666-69A4-BC3D-D82A-67DD33C9FF58}"/>
              </a:ext>
            </a:extLst>
          </p:cNvPr>
          <p:cNvGrpSpPr/>
          <p:nvPr/>
        </p:nvGrpSpPr>
        <p:grpSpPr>
          <a:xfrm>
            <a:off x="497040" y="65053"/>
            <a:ext cx="435240" cy="470520"/>
            <a:chOff x="497040" y="65053"/>
            <a:chExt cx="435240" cy="47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FAAF2B1-56EB-F837-C1BD-D88E8A5D2327}"/>
                    </a:ext>
                  </a:extLst>
                </p14:cNvPr>
                <p14:cNvContentPartPr/>
                <p14:nvPr/>
              </p14:nvContentPartPr>
              <p14:xfrm>
                <a:off x="497040" y="65053"/>
                <a:ext cx="435240" cy="470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FAAF2B1-56EB-F837-C1BD-D88E8A5D232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8040" y="56413"/>
                  <a:ext cx="4528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73BCC96-D931-3E68-3E95-C006152EB1CF}"/>
                    </a:ext>
                  </a:extLst>
                </p14:cNvPr>
                <p14:cNvContentPartPr/>
                <p14:nvPr/>
              </p14:nvContentPartPr>
              <p14:xfrm>
                <a:off x="777840" y="258013"/>
                <a:ext cx="360" cy="1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73BCC96-D931-3E68-3E95-C006152EB1C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8840" y="249373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D88FE99-3775-B06F-EE7F-33A92CDC5D2D}"/>
              </a:ext>
            </a:extLst>
          </p:cNvPr>
          <p:cNvGrpSpPr/>
          <p:nvPr/>
        </p:nvGrpSpPr>
        <p:grpSpPr>
          <a:xfrm>
            <a:off x="3396840" y="130213"/>
            <a:ext cx="467640" cy="425880"/>
            <a:chOff x="3396840" y="130213"/>
            <a:chExt cx="46764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233513B-B25E-0849-E53B-3E455D2CF908}"/>
                    </a:ext>
                  </a:extLst>
                </p14:cNvPr>
                <p14:cNvContentPartPr/>
                <p14:nvPr/>
              </p14:nvContentPartPr>
              <p14:xfrm>
                <a:off x="3864120" y="549613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233513B-B25E-0849-E53B-3E455D2CF90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55480" y="5406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2816D79-1B74-0B33-6796-20B6A94C9AD5}"/>
                    </a:ext>
                  </a:extLst>
                </p14:cNvPr>
                <p14:cNvContentPartPr/>
                <p14:nvPr/>
              </p14:nvContentPartPr>
              <p14:xfrm>
                <a:off x="3396840" y="229933"/>
                <a:ext cx="366840" cy="283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2816D79-1B74-0B33-6796-20B6A94C9AD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388200" y="221293"/>
                  <a:ext cx="384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A7CBF5C-3821-4BE9-F379-53A76213BD67}"/>
                    </a:ext>
                  </a:extLst>
                </p14:cNvPr>
                <p14:cNvContentPartPr/>
                <p14:nvPr/>
              </p14:nvContentPartPr>
              <p14:xfrm>
                <a:off x="3586200" y="140653"/>
                <a:ext cx="36360" cy="1396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A7CBF5C-3821-4BE9-F379-53A76213BD6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577200" y="131653"/>
                  <a:ext cx="54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98496CF-5F40-9815-48B1-5B8EF469EE6D}"/>
                    </a:ext>
                  </a:extLst>
                </p14:cNvPr>
                <p14:cNvContentPartPr/>
                <p14:nvPr/>
              </p14:nvContentPartPr>
              <p14:xfrm>
                <a:off x="3605640" y="130213"/>
                <a:ext cx="169200" cy="155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98496CF-5F40-9815-48B1-5B8EF469EE6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597000" y="121213"/>
                  <a:ext cx="186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9C9FFE1-FD21-0792-1525-5BA8C45880A0}"/>
                    </a:ext>
                  </a:extLst>
                </p14:cNvPr>
                <p14:cNvContentPartPr/>
                <p14:nvPr/>
              </p14:nvContentPartPr>
              <p14:xfrm>
                <a:off x="3646680" y="459613"/>
                <a:ext cx="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9C9FFE1-FD21-0792-1525-5BA8C45880A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638040" y="4506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93A11E3-D7A6-7A27-37AD-AF8FD645DC09}"/>
                    </a:ext>
                  </a:extLst>
                </p14:cNvPr>
                <p14:cNvContentPartPr/>
                <p14:nvPr/>
              </p14:nvContentPartPr>
              <p14:xfrm>
                <a:off x="3637320" y="494533"/>
                <a:ext cx="19440" cy="23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93A11E3-D7A6-7A27-37AD-AF8FD645DC0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28680" y="485893"/>
                  <a:ext cx="37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47B60E4-5045-C45D-F7F4-739CE3D36C8A}"/>
                    </a:ext>
                  </a:extLst>
                </p14:cNvPr>
                <p14:cNvContentPartPr/>
                <p14:nvPr/>
              </p14:nvContentPartPr>
              <p14:xfrm>
                <a:off x="3612840" y="549613"/>
                <a:ext cx="6840" cy="6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47B60E4-5045-C45D-F7F4-739CE3D36C8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04200" y="540613"/>
                  <a:ext cx="24480" cy="2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1361F08-D226-BD37-A533-8BCACE4EC2B1}"/>
                  </a:ext>
                </a:extLst>
              </p14:cNvPr>
              <p14:cNvContentPartPr/>
              <p14:nvPr/>
            </p14:nvContentPartPr>
            <p14:xfrm>
              <a:off x="5681040" y="152893"/>
              <a:ext cx="363240" cy="3700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1361F08-D226-BD37-A533-8BCACE4EC2B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672400" y="144253"/>
                <a:ext cx="380880" cy="3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6039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76C1-239B-404E-AD7F-3031A5C0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FAF90-79E1-4DB2-8D8A-A499489D39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Finding The Inverse by Reducing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0" name="Rectangle 7">
                <a:extLst>
                  <a:ext uri="{FF2B5EF4-FFF2-40B4-BE49-F238E27FC236}">
                    <a16:creationId xmlns:a16="http://schemas.microsoft.com/office/drawing/2014/main" id="{3CEA911F-0910-4D0A-892C-122CEEFAE6F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Find the inverse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en-US" sz="1200" b="1" i="1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if it exists. </a:t>
                </a:r>
              </a:p>
            </p:txBody>
          </p:sp>
        </mc:Choice>
        <mc:Fallback xmlns="">
          <p:sp>
            <p:nvSpPr>
              <p:cNvPr id="21510" name="Rectangle 7">
                <a:extLst>
                  <a:ext uri="{FF2B5EF4-FFF2-40B4-BE49-F238E27FC236}">
                    <a16:creationId xmlns:a16="http://schemas.microsoft.com/office/drawing/2014/main" id="{3CEA911F-0910-4D0A-892C-122CEEFAE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98E15DD-F375-A832-68B3-DADC32F4F20E}"/>
              </a:ext>
            </a:extLst>
          </p:cNvPr>
          <p:cNvGrpSpPr/>
          <p:nvPr/>
        </p:nvGrpSpPr>
        <p:grpSpPr>
          <a:xfrm>
            <a:off x="2589000" y="2122093"/>
            <a:ext cx="1247760" cy="529200"/>
            <a:chOff x="2589000" y="2122093"/>
            <a:chExt cx="124776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636B5F-0A2B-D4C6-44BE-4FC70A762836}"/>
                    </a:ext>
                  </a:extLst>
                </p14:cNvPr>
                <p14:cNvContentPartPr/>
                <p14:nvPr/>
              </p14:nvContentPartPr>
              <p14:xfrm>
                <a:off x="2589000" y="2286973"/>
                <a:ext cx="54000" cy="48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636B5F-0A2B-D4C6-44BE-4FC70A76283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80360" y="2277973"/>
                  <a:ext cx="71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9B52055-B68E-4789-AF55-5BD3780FA9B6}"/>
                    </a:ext>
                  </a:extLst>
                </p14:cNvPr>
                <p14:cNvContentPartPr/>
                <p14:nvPr/>
              </p14:nvContentPartPr>
              <p14:xfrm>
                <a:off x="2614920" y="2483893"/>
                <a:ext cx="10080" cy="105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9B52055-B68E-4789-AF55-5BD3780FA9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05920" y="2475253"/>
                  <a:ext cx="27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38FF59-0455-EB13-27A0-1814EF0EA956}"/>
                    </a:ext>
                  </a:extLst>
                </p14:cNvPr>
                <p14:cNvContentPartPr/>
                <p14:nvPr/>
              </p14:nvContentPartPr>
              <p14:xfrm>
                <a:off x="2706000" y="2169613"/>
                <a:ext cx="142560" cy="481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B38FF59-0455-EB13-27A0-1814EF0EA9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97360" y="2160613"/>
                  <a:ext cx="1602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9B6917-61A0-4C65-E429-A88CC7D50354}"/>
                    </a:ext>
                  </a:extLst>
                </p14:cNvPr>
                <p14:cNvContentPartPr/>
                <p14:nvPr/>
              </p14:nvContentPartPr>
              <p14:xfrm>
                <a:off x="2990400" y="2375533"/>
                <a:ext cx="371160" cy="92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9B6917-61A0-4C65-E429-A88CC7D503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81760" y="2366533"/>
                  <a:ext cx="388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2EB862-D99E-D23C-FECE-AFA6B51351DF}"/>
                    </a:ext>
                  </a:extLst>
                </p14:cNvPr>
                <p14:cNvContentPartPr/>
                <p14:nvPr/>
              </p14:nvContentPartPr>
              <p14:xfrm>
                <a:off x="2938560" y="2182573"/>
                <a:ext cx="87840" cy="10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2EB862-D99E-D23C-FECE-AFA6B51351D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29920" y="2173933"/>
                  <a:ext cx="1054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EFE35C-33ED-A8C9-A5C7-79EEF9180179}"/>
                    </a:ext>
                  </a:extLst>
                </p14:cNvPr>
                <p14:cNvContentPartPr/>
                <p14:nvPr/>
              </p14:nvContentPartPr>
              <p14:xfrm>
                <a:off x="3078600" y="2127853"/>
                <a:ext cx="109080" cy="102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EFE35C-33ED-A8C9-A5C7-79EEF91801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69960" y="2118853"/>
                  <a:ext cx="1267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32805F9-FDC6-9F0B-24E9-222329A18C5B}"/>
                    </a:ext>
                  </a:extLst>
                </p14:cNvPr>
                <p14:cNvContentPartPr/>
                <p14:nvPr/>
              </p14:nvContentPartPr>
              <p14:xfrm>
                <a:off x="3249240" y="2122093"/>
                <a:ext cx="94320" cy="107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32805F9-FDC6-9F0B-24E9-222329A18C5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40600" y="2113093"/>
                  <a:ext cx="111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EDA41ED-7D03-2F98-B575-BF3705308E69}"/>
                    </a:ext>
                  </a:extLst>
                </p14:cNvPr>
                <p14:cNvContentPartPr/>
                <p14:nvPr/>
              </p14:nvContentPartPr>
              <p14:xfrm>
                <a:off x="3381720" y="2213173"/>
                <a:ext cx="161640" cy="810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EDA41ED-7D03-2F98-B575-BF3705308E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72720" y="2204533"/>
                  <a:ext cx="179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9CB5BCD-E7BB-F13B-5CD2-B2BAD3D001F2}"/>
                    </a:ext>
                  </a:extLst>
                </p14:cNvPr>
                <p14:cNvContentPartPr/>
                <p14:nvPr/>
              </p14:nvContentPartPr>
              <p14:xfrm>
                <a:off x="3503040" y="2204893"/>
                <a:ext cx="20520" cy="89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9CB5BCD-E7BB-F13B-5CD2-B2BAD3D001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94040" y="2195893"/>
                  <a:ext cx="38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A15D28-29EF-F135-4D69-7BE15B2F06BB}"/>
                    </a:ext>
                  </a:extLst>
                </p14:cNvPr>
                <p14:cNvContentPartPr/>
                <p14:nvPr/>
              </p14:nvContentPartPr>
              <p14:xfrm>
                <a:off x="3609600" y="2172493"/>
                <a:ext cx="90720" cy="142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A15D28-29EF-F135-4D69-7BE15B2F06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600600" y="2163853"/>
                  <a:ext cx="108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4E1D11-B044-E1FF-61C7-B0032B642BA5}"/>
                    </a:ext>
                  </a:extLst>
                </p14:cNvPr>
                <p14:cNvContentPartPr/>
                <p14:nvPr/>
              </p14:nvContentPartPr>
              <p14:xfrm>
                <a:off x="3768360" y="2281213"/>
                <a:ext cx="68400" cy="95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4E1D11-B044-E1FF-61C7-B0032B642BA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59360" y="2272213"/>
                  <a:ext cx="8604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B262BA5-DC69-2AA2-32AC-F7CAE676E929}"/>
                  </a:ext>
                </a:extLst>
              </p14:cNvPr>
              <p14:cNvContentPartPr/>
              <p14:nvPr/>
            </p14:nvContentPartPr>
            <p14:xfrm>
              <a:off x="1656600" y="2552653"/>
              <a:ext cx="5040" cy="9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B262BA5-DC69-2AA2-32AC-F7CAE676E92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47960" y="2544013"/>
                <a:ext cx="22680" cy="2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05" name="Group 21504">
            <a:extLst>
              <a:ext uri="{FF2B5EF4-FFF2-40B4-BE49-F238E27FC236}">
                <a16:creationId xmlns:a16="http://schemas.microsoft.com/office/drawing/2014/main" id="{AE72086E-90E4-198B-72A8-C1649A568F33}"/>
              </a:ext>
            </a:extLst>
          </p:cNvPr>
          <p:cNvGrpSpPr/>
          <p:nvPr/>
        </p:nvGrpSpPr>
        <p:grpSpPr>
          <a:xfrm>
            <a:off x="338640" y="2087893"/>
            <a:ext cx="1991880" cy="592200"/>
            <a:chOff x="338640" y="2087893"/>
            <a:chExt cx="1991880" cy="59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C3D83C-7630-76D0-9F81-854EC6D8F0D7}"/>
                    </a:ext>
                  </a:extLst>
                </p14:cNvPr>
                <p14:cNvContentPartPr/>
                <p14:nvPr/>
              </p14:nvContentPartPr>
              <p14:xfrm>
                <a:off x="492720" y="2188333"/>
                <a:ext cx="87120" cy="159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C3D83C-7630-76D0-9F81-854EC6D8F0D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3720" y="2179333"/>
                  <a:ext cx="104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157877A-515B-CA82-9013-B271E7877896}"/>
                    </a:ext>
                  </a:extLst>
                </p14:cNvPr>
                <p14:cNvContentPartPr/>
                <p14:nvPr/>
              </p14:nvContentPartPr>
              <p14:xfrm>
                <a:off x="490920" y="2277973"/>
                <a:ext cx="101160" cy="2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157877A-515B-CA82-9013-B271E787789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1920" y="2269333"/>
                  <a:ext cx="118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8C35888-9996-AB82-BDFF-0BCF23CA3F28}"/>
                    </a:ext>
                  </a:extLst>
                </p14:cNvPr>
                <p14:cNvContentPartPr/>
                <p14:nvPr/>
              </p14:nvContentPartPr>
              <p14:xfrm>
                <a:off x="704040" y="2177533"/>
                <a:ext cx="163080" cy="192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8C35888-9996-AB82-BDFF-0BCF23CA3F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95040" y="2168893"/>
                  <a:ext cx="180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936834-218C-0941-3AC4-8B989953D12F}"/>
                    </a:ext>
                  </a:extLst>
                </p14:cNvPr>
                <p14:cNvContentPartPr/>
                <p14:nvPr/>
              </p14:nvContentPartPr>
              <p14:xfrm>
                <a:off x="777120" y="2220373"/>
                <a:ext cx="140040" cy="147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936834-218C-0941-3AC4-8B989953D1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8120" y="2211373"/>
                  <a:ext cx="157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6AC8AA4-3434-28C3-976B-A187C6DB5DFC}"/>
                    </a:ext>
                  </a:extLst>
                </p14:cNvPr>
                <p14:cNvContentPartPr/>
                <p14:nvPr/>
              </p14:nvContentPartPr>
              <p14:xfrm>
                <a:off x="338640" y="2100493"/>
                <a:ext cx="124200" cy="291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6AC8AA4-3434-28C3-976B-A187C6DB5D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9640" y="2091853"/>
                  <a:ext cx="1418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97AEA2D-BA87-205F-DCA3-069CB912EB39}"/>
                    </a:ext>
                  </a:extLst>
                </p14:cNvPr>
                <p14:cNvContentPartPr/>
                <p14:nvPr/>
              </p14:nvContentPartPr>
              <p14:xfrm>
                <a:off x="910680" y="2133613"/>
                <a:ext cx="110160" cy="297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97AEA2D-BA87-205F-DCA3-069CB912EB3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01680" y="2124613"/>
                  <a:ext cx="1278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2B9460D-ED1E-7F8D-26ED-022FB0B347D4}"/>
                    </a:ext>
                  </a:extLst>
                </p14:cNvPr>
                <p14:cNvContentPartPr/>
                <p14:nvPr/>
              </p14:nvContentPartPr>
              <p14:xfrm>
                <a:off x="1170960" y="2312533"/>
                <a:ext cx="107640" cy="69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2B9460D-ED1E-7F8D-26ED-022FB0B347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62320" y="2303533"/>
                  <a:ext cx="125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8E1C37-AB24-2FB3-C20D-FD9572A05AF2}"/>
                    </a:ext>
                  </a:extLst>
                </p14:cNvPr>
                <p14:cNvContentPartPr/>
                <p14:nvPr/>
              </p14:nvContentPartPr>
              <p14:xfrm>
                <a:off x="1396680" y="2128933"/>
                <a:ext cx="163440" cy="397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8E1C37-AB24-2FB3-C20D-FD9572A05AF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88040" y="2120293"/>
                  <a:ext cx="1810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C1F791-98E7-E484-5EAA-81F469D5FC76}"/>
                    </a:ext>
                  </a:extLst>
                </p14:cNvPr>
                <p14:cNvContentPartPr/>
                <p14:nvPr/>
              </p14:nvContentPartPr>
              <p14:xfrm>
                <a:off x="1702320" y="2131453"/>
                <a:ext cx="5400" cy="95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C1F791-98E7-E484-5EAA-81F469D5FC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93320" y="2122813"/>
                  <a:ext cx="23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829448-D01A-7D5E-25AC-70E51E011B63}"/>
                    </a:ext>
                  </a:extLst>
                </p14:cNvPr>
                <p14:cNvContentPartPr/>
                <p14:nvPr/>
              </p14:nvContentPartPr>
              <p14:xfrm>
                <a:off x="1623120" y="2448253"/>
                <a:ext cx="145080" cy="83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829448-D01A-7D5E-25AC-70E51E011B6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14120" y="2439253"/>
                  <a:ext cx="162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DDC267-F324-C52F-814A-0D8378204305}"/>
                    </a:ext>
                  </a:extLst>
                </p14:cNvPr>
                <p14:cNvContentPartPr/>
                <p14:nvPr/>
              </p14:nvContentPartPr>
              <p14:xfrm>
                <a:off x="1947840" y="2249533"/>
                <a:ext cx="57960" cy="51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DDC267-F324-C52F-814A-0D83782043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39200" y="2240893"/>
                  <a:ext cx="756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32B397E-945B-B3C7-BA7F-6D5841C98EF5}"/>
                    </a:ext>
                  </a:extLst>
                </p14:cNvPr>
                <p14:cNvContentPartPr/>
                <p14:nvPr/>
              </p14:nvContentPartPr>
              <p14:xfrm>
                <a:off x="1909680" y="2446453"/>
                <a:ext cx="130320" cy="92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32B397E-945B-B3C7-BA7F-6D5841C98EF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01040" y="2437453"/>
                  <a:ext cx="147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69DA0E-FD26-E53A-322A-E40FA7F76899}"/>
                    </a:ext>
                  </a:extLst>
                </p14:cNvPr>
                <p14:cNvContentPartPr/>
                <p14:nvPr/>
              </p14:nvContentPartPr>
              <p14:xfrm>
                <a:off x="2145480" y="2199493"/>
                <a:ext cx="19080" cy="391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69DA0E-FD26-E53A-322A-E40FA7F768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36480" y="2190493"/>
                  <a:ext cx="367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BD2D5A-76F9-55A4-905F-55ABD0A5A947}"/>
                    </a:ext>
                  </a:extLst>
                </p14:cNvPr>
                <p14:cNvContentPartPr/>
                <p14:nvPr/>
              </p14:nvContentPartPr>
              <p14:xfrm>
                <a:off x="2308200" y="2185093"/>
                <a:ext cx="20160" cy="102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BD2D5A-76F9-55A4-905F-55ABD0A5A94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299560" y="2176453"/>
                  <a:ext cx="37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795B19-4209-B688-90FC-708B7C5F1999}"/>
                    </a:ext>
                  </a:extLst>
                </p14:cNvPr>
                <p14:cNvContentPartPr/>
                <p14:nvPr/>
              </p14:nvContentPartPr>
              <p14:xfrm>
                <a:off x="2301360" y="2518453"/>
                <a:ext cx="29160" cy="4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795B19-4209-B688-90FC-708B7C5F199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92720" y="2509453"/>
                  <a:ext cx="46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8F1097-35C5-133D-D80A-A1120E2DDA23}"/>
                    </a:ext>
                  </a:extLst>
                </p14:cNvPr>
                <p14:cNvContentPartPr/>
                <p14:nvPr/>
              </p14:nvContentPartPr>
              <p14:xfrm>
                <a:off x="1532760" y="2615653"/>
                <a:ext cx="405360" cy="64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8F1097-35C5-133D-D80A-A1120E2DDA2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23760" y="2606653"/>
                  <a:ext cx="42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0F0BA6-A66E-3BDB-6614-E358ADB8C56D}"/>
                    </a:ext>
                  </a:extLst>
                </p14:cNvPr>
                <p14:cNvContentPartPr/>
                <p14:nvPr/>
              </p14:nvContentPartPr>
              <p14:xfrm>
                <a:off x="1572360" y="2087893"/>
                <a:ext cx="222480" cy="205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0F0BA6-A66E-3BDB-6614-E358ADB8C56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63720" y="2079253"/>
                  <a:ext cx="2401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5E025E-DB42-59DE-0E49-63D17EC2FA19}"/>
                    </a:ext>
                  </a:extLst>
                </p14:cNvPr>
                <p14:cNvContentPartPr/>
                <p14:nvPr/>
              </p14:nvContentPartPr>
              <p14:xfrm>
                <a:off x="1549320" y="2386333"/>
                <a:ext cx="220680" cy="235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5E025E-DB42-59DE-0E49-63D17EC2FA1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40320" y="2377693"/>
                  <a:ext cx="238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A7EE60-7831-EDDA-A8AC-0E0A38071D8C}"/>
                    </a:ext>
                  </a:extLst>
                </p14:cNvPr>
                <p14:cNvContentPartPr/>
                <p14:nvPr/>
              </p14:nvContentPartPr>
              <p14:xfrm>
                <a:off x="1537080" y="2383813"/>
                <a:ext cx="239040" cy="218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A7EE60-7831-EDDA-A8AC-0E0A38071D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28440" y="2374813"/>
                  <a:ext cx="256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570287-0542-8EB0-50A0-DB80D3A85428}"/>
                    </a:ext>
                  </a:extLst>
                </p14:cNvPr>
                <p14:cNvContentPartPr/>
                <p14:nvPr/>
              </p14:nvContentPartPr>
              <p14:xfrm>
                <a:off x="1170240" y="2144053"/>
                <a:ext cx="66240" cy="10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570287-0542-8EB0-50A0-DB80D3A8542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61240" y="2135413"/>
                  <a:ext cx="83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1E83845-32E7-1DD9-62DB-E49CF1A93A26}"/>
                    </a:ext>
                  </a:extLst>
                </p14:cNvPr>
                <p14:cNvContentPartPr/>
                <p14:nvPr/>
              </p14:nvContentPartPr>
              <p14:xfrm>
                <a:off x="1250880" y="2117053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1E83845-32E7-1DD9-62DB-E49CF1A93A2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42240" y="21080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67ABC9-F7AD-1189-8D7E-600519286E26}"/>
                    </a:ext>
                  </a:extLst>
                </p14:cNvPr>
                <p14:cNvContentPartPr/>
                <p14:nvPr/>
              </p14:nvContentPartPr>
              <p14:xfrm>
                <a:off x="1250880" y="2107333"/>
                <a:ext cx="119160" cy="84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67ABC9-F7AD-1189-8D7E-600519286E2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42240" y="2098333"/>
                  <a:ext cx="1368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7B39E96-279E-8069-9E7F-0541E59CEDE4}"/>
                    </a:ext>
                  </a:extLst>
                </p14:cNvPr>
                <p14:cNvContentPartPr/>
                <p14:nvPr/>
              </p14:nvContentPartPr>
              <p14:xfrm>
                <a:off x="1692960" y="2547973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7B39E96-279E-8069-9E7F-0541E59CEDE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83960" y="25393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20" name="Group 21519">
            <a:extLst>
              <a:ext uri="{FF2B5EF4-FFF2-40B4-BE49-F238E27FC236}">
                <a16:creationId xmlns:a16="http://schemas.microsoft.com/office/drawing/2014/main" id="{F1A4F108-5CD1-14D0-A233-8E78E63CD57C}"/>
              </a:ext>
            </a:extLst>
          </p:cNvPr>
          <p:cNvGrpSpPr/>
          <p:nvPr/>
        </p:nvGrpSpPr>
        <p:grpSpPr>
          <a:xfrm>
            <a:off x="3926040" y="2051173"/>
            <a:ext cx="1685880" cy="783000"/>
            <a:chOff x="3926040" y="2051173"/>
            <a:chExt cx="1685880" cy="78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215FE79-2F12-E7D9-3BAF-29FFF274E257}"/>
                    </a:ext>
                  </a:extLst>
                </p14:cNvPr>
                <p14:cNvContentPartPr/>
                <p14:nvPr/>
              </p14:nvContentPartPr>
              <p14:xfrm>
                <a:off x="3926040" y="2086453"/>
                <a:ext cx="128520" cy="5428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215FE79-2F12-E7D9-3BAF-29FFF274E2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17040" y="2077453"/>
                  <a:ext cx="14616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95E799-8A39-324D-3B75-13B2EB3AEC78}"/>
                    </a:ext>
                  </a:extLst>
                </p14:cNvPr>
                <p14:cNvContentPartPr/>
                <p14:nvPr/>
              </p14:nvContentPartPr>
              <p14:xfrm>
                <a:off x="4154280" y="2159533"/>
                <a:ext cx="20880" cy="98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95E799-8A39-324D-3B75-13B2EB3AEC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45280" y="2150893"/>
                  <a:ext cx="38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5F9167-9FDD-1874-FDDD-625F6B165C40}"/>
                    </a:ext>
                  </a:extLst>
                </p14:cNvPr>
                <p14:cNvContentPartPr/>
                <p14:nvPr/>
              </p14:nvContentPartPr>
              <p14:xfrm>
                <a:off x="5270640" y="2263933"/>
                <a:ext cx="48600" cy="48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5F9167-9FDD-1874-FDDD-625F6B165C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262000" y="2255293"/>
                  <a:ext cx="66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504" name="Ink 21503">
                  <a:extLst>
                    <a:ext uri="{FF2B5EF4-FFF2-40B4-BE49-F238E27FC236}">
                      <a16:creationId xmlns:a16="http://schemas.microsoft.com/office/drawing/2014/main" id="{E8324190-7249-CE7F-5007-B57D48DD0BCF}"/>
                    </a:ext>
                  </a:extLst>
                </p14:cNvPr>
                <p14:cNvContentPartPr/>
                <p14:nvPr/>
              </p14:nvContentPartPr>
              <p14:xfrm>
                <a:off x="4157520" y="2496853"/>
                <a:ext cx="60840" cy="74880"/>
              </p14:xfrm>
            </p:contentPart>
          </mc:Choice>
          <mc:Fallback>
            <p:pic>
              <p:nvPicPr>
                <p:cNvPr id="21504" name="Ink 21503">
                  <a:extLst>
                    <a:ext uri="{FF2B5EF4-FFF2-40B4-BE49-F238E27FC236}">
                      <a16:creationId xmlns:a16="http://schemas.microsoft.com/office/drawing/2014/main" id="{E8324190-7249-CE7F-5007-B57D48DD0B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48520" y="2488213"/>
                  <a:ext cx="78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693954-45FF-7ED9-8446-E588B9A8116A}"/>
                    </a:ext>
                  </a:extLst>
                </p14:cNvPr>
                <p14:cNvContentPartPr/>
                <p14:nvPr/>
              </p14:nvContentPartPr>
              <p14:xfrm>
                <a:off x="4510320" y="2225053"/>
                <a:ext cx="68760" cy="49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693954-45FF-7ED9-8446-E588B9A8116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01680" y="2216053"/>
                  <a:ext cx="8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5557FA-AC15-2429-0D0F-A1FCE7D0D80D}"/>
                    </a:ext>
                  </a:extLst>
                </p14:cNvPr>
                <p14:cNvContentPartPr/>
                <p14:nvPr/>
              </p14:nvContentPartPr>
              <p14:xfrm>
                <a:off x="4948440" y="2162053"/>
                <a:ext cx="14400" cy="116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5557FA-AC15-2429-0D0F-A1FCE7D0D80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39440" y="2153413"/>
                  <a:ext cx="32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D918604-B02A-2ECA-22CF-4B62BA6DEF0B}"/>
                    </a:ext>
                  </a:extLst>
                </p14:cNvPr>
                <p14:cNvContentPartPr/>
                <p14:nvPr/>
              </p14:nvContentPartPr>
              <p14:xfrm>
                <a:off x="4810200" y="2165653"/>
                <a:ext cx="16920" cy="405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D918604-B02A-2ECA-22CF-4B62BA6DEF0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01200" y="2156653"/>
                  <a:ext cx="345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506" name="Ink 21505">
                  <a:extLst>
                    <a:ext uri="{FF2B5EF4-FFF2-40B4-BE49-F238E27FC236}">
                      <a16:creationId xmlns:a16="http://schemas.microsoft.com/office/drawing/2014/main" id="{FB62452F-6214-E221-0C96-7655BA9CE10F}"/>
                    </a:ext>
                  </a:extLst>
                </p14:cNvPr>
                <p14:cNvContentPartPr/>
                <p14:nvPr/>
              </p14:nvContentPartPr>
              <p14:xfrm>
                <a:off x="4540200" y="2481373"/>
                <a:ext cx="159120" cy="147960"/>
              </p14:xfrm>
            </p:contentPart>
          </mc:Choice>
          <mc:Fallback>
            <p:pic>
              <p:nvPicPr>
                <p:cNvPr id="21506" name="Ink 21505">
                  <a:extLst>
                    <a:ext uri="{FF2B5EF4-FFF2-40B4-BE49-F238E27FC236}">
                      <a16:creationId xmlns:a16="http://schemas.microsoft.com/office/drawing/2014/main" id="{FB62452F-6214-E221-0C96-7655BA9CE1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31560" y="2472373"/>
                  <a:ext cx="176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1508" name="Ink 21507">
                  <a:extLst>
                    <a:ext uri="{FF2B5EF4-FFF2-40B4-BE49-F238E27FC236}">
                      <a16:creationId xmlns:a16="http://schemas.microsoft.com/office/drawing/2014/main" id="{191FAF2E-BA30-3DEB-D5BE-E71D456825CD}"/>
                    </a:ext>
                  </a:extLst>
                </p14:cNvPr>
                <p14:cNvContentPartPr/>
                <p14:nvPr/>
              </p14:nvContentPartPr>
              <p14:xfrm>
                <a:off x="4910280" y="2544733"/>
                <a:ext cx="98280" cy="17640"/>
              </p14:xfrm>
            </p:contentPart>
          </mc:Choice>
          <mc:Fallback>
            <p:pic>
              <p:nvPicPr>
                <p:cNvPr id="21508" name="Ink 21507">
                  <a:extLst>
                    <a:ext uri="{FF2B5EF4-FFF2-40B4-BE49-F238E27FC236}">
                      <a16:creationId xmlns:a16="http://schemas.microsoft.com/office/drawing/2014/main" id="{191FAF2E-BA30-3DEB-D5BE-E71D456825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01280" y="2535733"/>
                  <a:ext cx="115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1509" name="Ink 21508">
                  <a:extLst>
                    <a:ext uri="{FF2B5EF4-FFF2-40B4-BE49-F238E27FC236}">
                      <a16:creationId xmlns:a16="http://schemas.microsoft.com/office/drawing/2014/main" id="{14497556-1779-0EE3-150A-404313CBADDB}"/>
                    </a:ext>
                  </a:extLst>
                </p14:cNvPr>
                <p14:cNvContentPartPr/>
                <p14:nvPr/>
              </p14:nvContentPartPr>
              <p14:xfrm>
                <a:off x="5002440" y="2490013"/>
                <a:ext cx="162360" cy="160920"/>
              </p14:xfrm>
            </p:contentPart>
          </mc:Choice>
          <mc:Fallback>
            <p:pic>
              <p:nvPicPr>
                <p:cNvPr id="21509" name="Ink 21508">
                  <a:extLst>
                    <a:ext uri="{FF2B5EF4-FFF2-40B4-BE49-F238E27FC236}">
                      <a16:creationId xmlns:a16="http://schemas.microsoft.com/office/drawing/2014/main" id="{14497556-1779-0EE3-150A-404313CBAD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93800" y="2481013"/>
                  <a:ext cx="180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1512" name="Ink 21511">
                  <a:extLst>
                    <a:ext uri="{FF2B5EF4-FFF2-40B4-BE49-F238E27FC236}">
                      <a16:creationId xmlns:a16="http://schemas.microsoft.com/office/drawing/2014/main" id="{BE494B96-F271-E61D-3CD8-3D8828F3FB87}"/>
                    </a:ext>
                  </a:extLst>
                </p14:cNvPr>
                <p14:cNvContentPartPr/>
                <p14:nvPr/>
              </p14:nvContentPartPr>
              <p14:xfrm>
                <a:off x="5378640" y="2497573"/>
                <a:ext cx="4320" cy="138960"/>
              </p14:xfrm>
            </p:contentPart>
          </mc:Choice>
          <mc:Fallback>
            <p:pic>
              <p:nvPicPr>
                <p:cNvPr id="21512" name="Ink 21511">
                  <a:extLst>
                    <a:ext uri="{FF2B5EF4-FFF2-40B4-BE49-F238E27FC236}">
                      <a16:creationId xmlns:a16="http://schemas.microsoft.com/office/drawing/2014/main" id="{BE494B96-F271-E61D-3CD8-3D8828F3FB8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69640" y="2488573"/>
                  <a:ext cx="21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1513" name="Ink 21512">
                  <a:extLst>
                    <a:ext uri="{FF2B5EF4-FFF2-40B4-BE49-F238E27FC236}">
                      <a16:creationId xmlns:a16="http://schemas.microsoft.com/office/drawing/2014/main" id="{539E5F09-2666-6C73-178E-160B03751370}"/>
                    </a:ext>
                  </a:extLst>
                </p14:cNvPr>
                <p14:cNvContentPartPr/>
                <p14:nvPr/>
              </p14:nvContentPartPr>
              <p14:xfrm>
                <a:off x="5435520" y="2163133"/>
                <a:ext cx="176400" cy="548280"/>
              </p14:xfrm>
            </p:contentPart>
          </mc:Choice>
          <mc:Fallback>
            <p:pic>
              <p:nvPicPr>
                <p:cNvPr id="21513" name="Ink 21512">
                  <a:extLst>
                    <a:ext uri="{FF2B5EF4-FFF2-40B4-BE49-F238E27FC236}">
                      <a16:creationId xmlns:a16="http://schemas.microsoft.com/office/drawing/2014/main" id="{539E5F09-2666-6C73-178E-160B0375137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26520" y="2154133"/>
                  <a:ext cx="1940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515" name="Ink 21514">
                  <a:extLst>
                    <a:ext uri="{FF2B5EF4-FFF2-40B4-BE49-F238E27FC236}">
                      <a16:creationId xmlns:a16="http://schemas.microsoft.com/office/drawing/2014/main" id="{69EF9D10-68A0-EB10-FF58-D0E8FD803335}"/>
                    </a:ext>
                  </a:extLst>
                </p14:cNvPr>
                <p14:cNvContentPartPr/>
                <p14:nvPr/>
              </p14:nvContentPartPr>
              <p14:xfrm>
                <a:off x="4035480" y="2051173"/>
                <a:ext cx="329040" cy="611640"/>
              </p14:xfrm>
            </p:contentPart>
          </mc:Choice>
          <mc:Fallback>
            <p:pic>
              <p:nvPicPr>
                <p:cNvPr id="21515" name="Ink 21514">
                  <a:extLst>
                    <a:ext uri="{FF2B5EF4-FFF2-40B4-BE49-F238E27FC236}">
                      <a16:creationId xmlns:a16="http://schemas.microsoft.com/office/drawing/2014/main" id="{69EF9D10-68A0-EB10-FF58-D0E8FD8033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26840" y="2042173"/>
                  <a:ext cx="34668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1516" name="Ink 21515">
                  <a:extLst>
                    <a:ext uri="{FF2B5EF4-FFF2-40B4-BE49-F238E27FC236}">
                      <a16:creationId xmlns:a16="http://schemas.microsoft.com/office/drawing/2014/main" id="{93EBA377-07B6-B1B2-1E41-B096A7A617E8}"/>
                    </a:ext>
                  </a:extLst>
                </p14:cNvPr>
                <p14:cNvContentPartPr/>
                <p14:nvPr/>
              </p14:nvContentPartPr>
              <p14:xfrm>
                <a:off x="4454880" y="2415493"/>
                <a:ext cx="301320" cy="261720"/>
              </p14:xfrm>
            </p:contentPart>
          </mc:Choice>
          <mc:Fallback>
            <p:pic>
              <p:nvPicPr>
                <p:cNvPr id="21516" name="Ink 21515">
                  <a:extLst>
                    <a:ext uri="{FF2B5EF4-FFF2-40B4-BE49-F238E27FC236}">
                      <a16:creationId xmlns:a16="http://schemas.microsoft.com/office/drawing/2014/main" id="{93EBA377-07B6-B1B2-1E41-B096A7A617E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45880" y="2406853"/>
                  <a:ext cx="3189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1518" name="Ink 21517">
                  <a:extLst>
                    <a:ext uri="{FF2B5EF4-FFF2-40B4-BE49-F238E27FC236}">
                      <a16:creationId xmlns:a16="http://schemas.microsoft.com/office/drawing/2014/main" id="{3567E348-5928-6D83-3CC6-44888ACBF69F}"/>
                    </a:ext>
                  </a:extLst>
                </p14:cNvPr>
                <p14:cNvContentPartPr/>
                <p14:nvPr/>
              </p14:nvContentPartPr>
              <p14:xfrm>
                <a:off x="4538760" y="2725093"/>
                <a:ext cx="42480" cy="82440"/>
              </p14:xfrm>
            </p:contentPart>
          </mc:Choice>
          <mc:Fallback>
            <p:pic>
              <p:nvPicPr>
                <p:cNvPr id="21518" name="Ink 21517">
                  <a:extLst>
                    <a:ext uri="{FF2B5EF4-FFF2-40B4-BE49-F238E27FC236}">
                      <a16:creationId xmlns:a16="http://schemas.microsoft.com/office/drawing/2014/main" id="{3567E348-5928-6D83-3CC6-44888ACBF6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30120" y="2716093"/>
                  <a:ext cx="601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519" name="Ink 21518">
                  <a:extLst>
                    <a:ext uri="{FF2B5EF4-FFF2-40B4-BE49-F238E27FC236}">
                      <a16:creationId xmlns:a16="http://schemas.microsoft.com/office/drawing/2014/main" id="{62E45F11-4D0C-962A-1993-8B4505D56706}"/>
                    </a:ext>
                  </a:extLst>
                </p14:cNvPr>
                <p14:cNvContentPartPr/>
                <p14:nvPr/>
              </p14:nvContentPartPr>
              <p14:xfrm>
                <a:off x="4540200" y="2819053"/>
                <a:ext cx="88920" cy="15120"/>
              </p14:xfrm>
            </p:contentPart>
          </mc:Choice>
          <mc:Fallback>
            <p:pic>
              <p:nvPicPr>
                <p:cNvPr id="21519" name="Ink 21518">
                  <a:extLst>
                    <a:ext uri="{FF2B5EF4-FFF2-40B4-BE49-F238E27FC236}">
                      <a16:creationId xmlns:a16="http://schemas.microsoft.com/office/drawing/2014/main" id="{62E45F11-4D0C-962A-1993-8B4505D567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531560" y="2810053"/>
                  <a:ext cx="10656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521" name="Ink 21520">
                <a:extLst>
                  <a:ext uri="{FF2B5EF4-FFF2-40B4-BE49-F238E27FC236}">
                    <a16:creationId xmlns:a16="http://schemas.microsoft.com/office/drawing/2014/main" id="{835D1AE3-62C9-1A0A-1FD5-81FCD4A0D29E}"/>
                  </a:ext>
                </a:extLst>
              </p14:cNvPr>
              <p14:cNvContentPartPr/>
              <p14:nvPr/>
            </p14:nvContentPartPr>
            <p14:xfrm>
              <a:off x="5860680" y="2467333"/>
              <a:ext cx="387720" cy="106560"/>
            </p14:xfrm>
          </p:contentPart>
        </mc:Choice>
        <mc:Fallback>
          <p:pic>
            <p:nvPicPr>
              <p:cNvPr id="21521" name="Ink 21520">
                <a:extLst>
                  <a:ext uri="{FF2B5EF4-FFF2-40B4-BE49-F238E27FC236}">
                    <a16:creationId xmlns:a16="http://schemas.microsoft.com/office/drawing/2014/main" id="{835D1AE3-62C9-1A0A-1FD5-81FCD4A0D29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51680" y="2458333"/>
                <a:ext cx="40536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56" name="Group 21555">
            <a:extLst>
              <a:ext uri="{FF2B5EF4-FFF2-40B4-BE49-F238E27FC236}">
                <a16:creationId xmlns:a16="http://schemas.microsoft.com/office/drawing/2014/main" id="{F677A835-2FBB-6164-DACF-8454A5A65D8D}"/>
              </a:ext>
            </a:extLst>
          </p:cNvPr>
          <p:cNvGrpSpPr/>
          <p:nvPr/>
        </p:nvGrpSpPr>
        <p:grpSpPr>
          <a:xfrm>
            <a:off x="5926200" y="1686133"/>
            <a:ext cx="2684880" cy="1396800"/>
            <a:chOff x="5926200" y="1686133"/>
            <a:chExt cx="2684880" cy="1396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1531" name="Ink 21530">
                  <a:extLst>
                    <a:ext uri="{FF2B5EF4-FFF2-40B4-BE49-F238E27FC236}">
                      <a16:creationId xmlns:a16="http://schemas.microsoft.com/office/drawing/2014/main" id="{EC1DB692-1C33-B9BD-B519-4892EDA41BC0}"/>
                    </a:ext>
                  </a:extLst>
                </p14:cNvPr>
                <p14:cNvContentPartPr/>
                <p14:nvPr/>
              </p14:nvContentPartPr>
              <p14:xfrm>
                <a:off x="8150280" y="2402173"/>
                <a:ext cx="41760" cy="48960"/>
              </p14:xfrm>
            </p:contentPart>
          </mc:Choice>
          <mc:Fallback>
            <p:pic>
              <p:nvPicPr>
                <p:cNvPr id="21531" name="Ink 21530">
                  <a:extLst>
                    <a:ext uri="{FF2B5EF4-FFF2-40B4-BE49-F238E27FC236}">
                      <a16:creationId xmlns:a16="http://schemas.microsoft.com/office/drawing/2014/main" id="{EC1DB692-1C33-B9BD-B519-4892EDA41B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41280" y="2393173"/>
                  <a:ext cx="59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539" name="Ink 21538">
                  <a:extLst>
                    <a:ext uri="{FF2B5EF4-FFF2-40B4-BE49-F238E27FC236}">
                      <a16:creationId xmlns:a16="http://schemas.microsoft.com/office/drawing/2014/main" id="{11413707-56DB-86B4-438B-6A30A6AC699A}"/>
                    </a:ext>
                  </a:extLst>
                </p14:cNvPr>
                <p14:cNvContentPartPr/>
                <p14:nvPr/>
              </p14:nvContentPartPr>
              <p14:xfrm>
                <a:off x="8178000" y="2638333"/>
                <a:ext cx="100080" cy="149400"/>
              </p14:xfrm>
            </p:contentPart>
          </mc:Choice>
          <mc:Fallback>
            <p:pic>
              <p:nvPicPr>
                <p:cNvPr id="21539" name="Ink 21538">
                  <a:extLst>
                    <a:ext uri="{FF2B5EF4-FFF2-40B4-BE49-F238E27FC236}">
                      <a16:creationId xmlns:a16="http://schemas.microsoft.com/office/drawing/2014/main" id="{11413707-56DB-86B4-438B-6A30A6AC69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69360" y="2629693"/>
                  <a:ext cx="117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540" name="Ink 21539">
                  <a:extLst>
                    <a:ext uri="{FF2B5EF4-FFF2-40B4-BE49-F238E27FC236}">
                      <a16:creationId xmlns:a16="http://schemas.microsoft.com/office/drawing/2014/main" id="{C2A4170D-E029-27D4-6C26-BE71C9C81BB0}"/>
                    </a:ext>
                  </a:extLst>
                </p14:cNvPr>
                <p14:cNvContentPartPr/>
                <p14:nvPr/>
              </p14:nvContentPartPr>
              <p14:xfrm>
                <a:off x="8206080" y="2859013"/>
                <a:ext cx="115200" cy="100440"/>
              </p14:xfrm>
            </p:contentPart>
          </mc:Choice>
          <mc:Fallback>
            <p:pic>
              <p:nvPicPr>
                <p:cNvPr id="21540" name="Ink 21539">
                  <a:extLst>
                    <a:ext uri="{FF2B5EF4-FFF2-40B4-BE49-F238E27FC236}">
                      <a16:creationId xmlns:a16="http://schemas.microsoft.com/office/drawing/2014/main" id="{C2A4170D-E029-27D4-6C26-BE71C9C81BB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197440" y="2850373"/>
                  <a:ext cx="132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541" name="Ink 21540">
                  <a:extLst>
                    <a:ext uri="{FF2B5EF4-FFF2-40B4-BE49-F238E27FC236}">
                      <a16:creationId xmlns:a16="http://schemas.microsoft.com/office/drawing/2014/main" id="{B325436E-8788-C91C-1286-195B75514B80}"/>
                    </a:ext>
                  </a:extLst>
                </p14:cNvPr>
                <p14:cNvContentPartPr/>
                <p14:nvPr/>
              </p14:nvContentPartPr>
              <p14:xfrm>
                <a:off x="8457720" y="2371933"/>
                <a:ext cx="153360" cy="658440"/>
              </p14:xfrm>
            </p:contentPart>
          </mc:Choice>
          <mc:Fallback>
            <p:pic>
              <p:nvPicPr>
                <p:cNvPr id="21541" name="Ink 21540">
                  <a:extLst>
                    <a:ext uri="{FF2B5EF4-FFF2-40B4-BE49-F238E27FC236}">
                      <a16:creationId xmlns:a16="http://schemas.microsoft.com/office/drawing/2014/main" id="{B325436E-8788-C91C-1286-195B75514B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48720" y="2362933"/>
                  <a:ext cx="17100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522" name="Ink 21521">
                  <a:extLst>
                    <a:ext uri="{FF2B5EF4-FFF2-40B4-BE49-F238E27FC236}">
                      <a16:creationId xmlns:a16="http://schemas.microsoft.com/office/drawing/2014/main" id="{00432BC1-F2BB-9DA0-BE05-AE4D5E381EF3}"/>
                    </a:ext>
                  </a:extLst>
                </p14:cNvPr>
                <p14:cNvContentPartPr/>
                <p14:nvPr/>
              </p14:nvContentPartPr>
              <p14:xfrm>
                <a:off x="5926200" y="2099773"/>
                <a:ext cx="117000" cy="114120"/>
              </p14:xfrm>
            </p:contentPart>
          </mc:Choice>
          <mc:Fallback>
            <p:pic>
              <p:nvPicPr>
                <p:cNvPr id="21522" name="Ink 21521">
                  <a:extLst>
                    <a:ext uri="{FF2B5EF4-FFF2-40B4-BE49-F238E27FC236}">
                      <a16:creationId xmlns:a16="http://schemas.microsoft.com/office/drawing/2014/main" id="{00432BC1-F2BB-9DA0-BE05-AE4D5E381E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917560" y="2091133"/>
                  <a:ext cx="134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523" name="Ink 21522">
                  <a:extLst>
                    <a:ext uri="{FF2B5EF4-FFF2-40B4-BE49-F238E27FC236}">
                      <a16:creationId xmlns:a16="http://schemas.microsoft.com/office/drawing/2014/main" id="{F60F87F9-3C0F-D090-2D3C-DFBBC6791A3E}"/>
                    </a:ext>
                  </a:extLst>
                </p14:cNvPr>
                <p14:cNvContentPartPr/>
                <p14:nvPr/>
              </p14:nvContentPartPr>
              <p14:xfrm>
                <a:off x="6054360" y="2177173"/>
                <a:ext cx="76680" cy="91080"/>
              </p14:xfrm>
            </p:contentPart>
          </mc:Choice>
          <mc:Fallback>
            <p:pic>
              <p:nvPicPr>
                <p:cNvPr id="21523" name="Ink 21522">
                  <a:extLst>
                    <a:ext uri="{FF2B5EF4-FFF2-40B4-BE49-F238E27FC236}">
                      <a16:creationId xmlns:a16="http://schemas.microsoft.com/office/drawing/2014/main" id="{F60F87F9-3C0F-D090-2D3C-DFBBC6791A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45360" y="2168533"/>
                  <a:ext cx="94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524" name="Ink 21523">
                  <a:extLst>
                    <a:ext uri="{FF2B5EF4-FFF2-40B4-BE49-F238E27FC236}">
                      <a16:creationId xmlns:a16="http://schemas.microsoft.com/office/drawing/2014/main" id="{FFCAE549-BC8D-3923-F145-A180DBE35577}"/>
                    </a:ext>
                  </a:extLst>
                </p14:cNvPr>
                <p14:cNvContentPartPr/>
                <p14:nvPr/>
              </p14:nvContentPartPr>
              <p14:xfrm>
                <a:off x="6096480" y="2174293"/>
                <a:ext cx="190080" cy="214200"/>
              </p14:xfrm>
            </p:contentPart>
          </mc:Choice>
          <mc:Fallback>
            <p:pic>
              <p:nvPicPr>
                <p:cNvPr id="21524" name="Ink 21523">
                  <a:extLst>
                    <a:ext uri="{FF2B5EF4-FFF2-40B4-BE49-F238E27FC236}">
                      <a16:creationId xmlns:a16="http://schemas.microsoft.com/office/drawing/2014/main" id="{FFCAE549-BC8D-3923-F145-A180DBE355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87840" y="2165653"/>
                  <a:ext cx="207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525" name="Ink 21524">
                  <a:extLst>
                    <a:ext uri="{FF2B5EF4-FFF2-40B4-BE49-F238E27FC236}">
                      <a16:creationId xmlns:a16="http://schemas.microsoft.com/office/drawing/2014/main" id="{AC594B82-59F9-943D-CFDA-148ACCCB9DFF}"/>
                    </a:ext>
                  </a:extLst>
                </p14:cNvPr>
                <p14:cNvContentPartPr/>
                <p14:nvPr/>
              </p14:nvContentPartPr>
              <p14:xfrm>
                <a:off x="6209880" y="2299933"/>
                <a:ext cx="107640" cy="112320"/>
              </p14:xfrm>
            </p:contentPart>
          </mc:Choice>
          <mc:Fallback>
            <p:pic>
              <p:nvPicPr>
                <p:cNvPr id="21525" name="Ink 21524">
                  <a:extLst>
                    <a:ext uri="{FF2B5EF4-FFF2-40B4-BE49-F238E27FC236}">
                      <a16:creationId xmlns:a16="http://schemas.microsoft.com/office/drawing/2014/main" id="{AC594B82-59F9-943D-CFDA-148ACCCB9DF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00880" y="2290933"/>
                  <a:ext cx="125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527" name="Ink 21526">
                  <a:extLst>
                    <a:ext uri="{FF2B5EF4-FFF2-40B4-BE49-F238E27FC236}">
                      <a16:creationId xmlns:a16="http://schemas.microsoft.com/office/drawing/2014/main" id="{1C149995-E404-1284-AA87-24E07CC6108B}"/>
                    </a:ext>
                  </a:extLst>
                </p14:cNvPr>
                <p14:cNvContentPartPr/>
                <p14:nvPr/>
              </p14:nvContentPartPr>
              <p14:xfrm>
                <a:off x="6470520" y="2201653"/>
                <a:ext cx="107280" cy="576000"/>
              </p14:xfrm>
            </p:contentPart>
          </mc:Choice>
          <mc:Fallback>
            <p:pic>
              <p:nvPicPr>
                <p:cNvPr id="21527" name="Ink 21526">
                  <a:extLst>
                    <a:ext uri="{FF2B5EF4-FFF2-40B4-BE49-F238E27FC236}">
                      <a16:creationId xmlns:a16="http://schemas.microsoft.com/office/drawing/2014/main" id="{1C149995-E404-1284-AA87-24E07CC610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61880" y="2192653"/>
                  <a:ext cx="12492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1528" name="Ink 21527">
                  <a:extLst>
                    <a:ext uri="{FF2B5EF4-FFF2-40B4-BE49-F238E27FC236}">
                      <a16:creationId xmlns:a16="http://schemas.microsoft.com/office/drawing/2014/main" id="{525AFC90-35E2-7E5B-1E13-C0A06E496899}"/>
                    </a:ext>
                  </a:extLst>
                </p14:cNvPr>
                <p14:cNvContentPartPr/>
                <p14:nvPr/>
              </p14:nvContentPartPr>
              <p14:xfrm>
                <a:off x="6753480" y="2240893"/>
                <a:ext cx="39960" cy="145800"/>
              </p14:xfrm>
            </p:contentPart>
          </mc:Choice>
          <mc:Fallback>
            <p:pic>
              <p:nvPicPr>
                <p:cNvPr id="21528" name="Ink 21527">
                  <a:extLst>
                    <a:ext uri="{FF2B5EF4-FFF2-40B4-BE49-F238E27FC236}">
                      <a16:creationId xmlns:a16="http://schemas.microsoft.com/office/drawing/2014/main" id="{525AFC90-35E2-7E5B-1E13-C0A06E49689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44480" y="2231893"/>
                  <a:ext cx="576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1529" name="Ink 21528">
                  <a:extLst>
                    <a:ext uri="{FF2B5EF4-FFF2-40B4-BE49-F238E27FC236}">
                      <a16:creationId xmlns:a16="http://schemas.microsoft.com/office/drawing/2014/main" id="{A2410BE8-6390-C3BC-D8AE-CB1B38A01A5D}"/>
                    </a:ext>
                  </a:extLst>
                </p14:cNvPr>
                <p14:cNvContentPartPr/>
                <p14:nvPr/>
              </p14:nvContentPartPr>
              <p14:xfrm>
                <a:off x="7208160" y="2330533"/>
                <a:ext cx="47160" cy="51840"/>
              </p14:xfrm>
            </p:contentPart>
          </mc:Choice>
          <mc:Fallback>
            <p:pic>
              <p:nvPicPr>
                <p:cNvPr id="21529" name="Ink 21528">
                  <a:extLst>
                    <a:ext uri="{FF2B5EF4-FFF2-40B4-BE49-F238E27FC236}">
                      <a16:creationId xmlns:a16="http://schemas.microsoft.com/office/drawing/2014/main" id="{A2410BE8-6390-C3BC-D8AE-CB1B38A01A5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99520" y="2321533"/>
                  <a:ext cx="648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1530" name="Ink 21529">
                  <a:extLst>
                    <a:ext uri="{FF2B5EF4-FFF2-40B4-BE49-F238E27FC236}">
                      <a16:creationId xmlns:a16="http://schemas.microsoft.com/office/drawing/2014/main" id="{6C15C118-5B7C-0BCC-6E3B-73CC8B040E7D}"/>
                    </a:ext>
                  </a:extLst>
                </p14:cNvPr>
                <p14:cNvContentPartPr/>
                <p14:nvPr/>
              </p14:nvContentPartPr>
              <p14:xfrm>
                <a:off x="7724400" y="2279413"/>
                <a:ext cx="18720" cy="134640"/>
              </p14:xfrm>
            </p:contentPart>
          </mc:Choice>
          <mc:Fallback>
            <p:pic>
              <p:nvPicPr>
                <p:cNvPr id="21530" name="Ink 21529">
                  <a:extLst>
                    <a:ext uri="{FF2B5EF4-FFF2-40B4-BE49-F238E27FC236}">
                      <a16:creationId xmlns:a16="http://schemas.microsoft.com/office/drawing/2014/main" id="{6C15C118-5B7C-0BCC-6E3B-73CC8B040E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715400" y="2270413"/>
                  <a:ext cx="36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532" name="Ink 21531">
                  <a:extLst>
                    <a:ext uri="{FF2B5EF4-FFF2-40B4-BE49-F238E27FC236}">
                      <a16:creationId xmlns:a16="http://schemas.microsoft.com/office/drawing/2014/main" id="{09C89B0E-AB67-ACCA-523E-88230ECF2D11}"/>
                    </a:ext>
                  </a:extLst>
                </p14:cNvPr>
                <p14:cNvContentPartPr/>
                <p14:nvPr/>
              </p14:nvContentPartPr>
              <p14:xfrm>
                <a:off x="7563480" y="2310733"/>
                <a:ext cx="21240" cy="483840"/>
              </p14:xfrm>
            </p:contentPart>
          </mc:Choice>
          <mc:Fallback>
            <p:pic>
              <p:nvPicPr>
                <p:cNvPr id="21532" name="Ink 21531">
                  <a:extLst>
                    <a:ext uri="{FF2B5EF4-FFF2-40B4-BE49-F238E27FC236}">
                      <a16:creationId xmlns:a16="http://schemas.microsoft.com/office/drawing/2014/main" id="{09C89B0E-AB67-ACCA-523E-88230ECF2D1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54480" y="2302093"/>
                  <a:ext cx="388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535" name="Ink 21534">
                  <a:extLst>
                    <a:ext uri="{FF2B5EF4-FFF2-40B4-BE49-F238E27FC236}">
                      <a16:creationId xmlns:a16="http://schemas.microsoft.com/office/drawing/2014/main" id="{BBC56369-864D-2EEE-823A-91ED86D637AD}"/>
                    </a:ext>
                  </a:extLst>
                </p14:cNvPr>
                <p14:cNvContentPartPr/>
                <p14:nvPr/>
              </p14:nvContentPartPr>
              <p14:xfrm>
                <a:off x="6756360" y="2685133"/>
                <a:ext cx="56520" cy="54720"/>
              </p14:xfrm>
            </p:contentPart>
          </mc:Choice>
          <mc:Fallback>
            <p:pic>
              <p:nvPicPr>
                <p:cNvPr id="21535" name="Ink 21534">
                  <a:extLst>
                    <a:ext uri="{FF2B5EF4-FFF2-40B4-BE49-F238E27FC236}">
                      <a16:creationId xmlns:a16="http://schemas.microsoft.com/office/drawing/2014/main" id="{BBC56369-864D-2EEE-823A-91ED86D637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47720" y="2676133"/>
                  <a:ext cx="741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536" name="Ink 21535">
                  <a:extLst>
                    <a:ext uri="{FF2B5EF4-FFF2-40B4-BE49-F238E27FC236}">
                      <a16:creationId xmlns:a16="http://schemas.microsoft.com/office/drawing/2014/main" id="{D737DF76-4E24-77D2-7773-80D48582F8FC}"/>
                    </a:ext>
                  </a:extLst>
                </p14:cNvPr>
                <p14:cNvContentPartPr/>
                <p14:nvPr/>
              </p14:nvContentPartPr>
              <p14:xfrm>
                <a:off x="7237320" y="2694133"/>
                <a:ext cx="11160" cy="137880"/>
              </p14:xfrm>
            </p:contentPart>
          </mc:Choice>
          <mc:Fallback>
            <p:pic>
              <p:nvPicPr>
                <p:cNvPr id="21536" name="Ink 21535">
                  <a:extLst>
                    <a:ext uri="{FF2B5EF4-FFF2-40B4-BE49-F238E27FC236}">
                      <a16:creationId xmlns:a16="http://schemas.microsoft.com/office/drawing/2014/main" id="{D737DF76-4E24-77D2-7773-80D48582F8F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28320" y="2685493"/>
                  <a:ext cx="28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537" name="Ink 21536">
                  <a:extLst>
                    <a:ext uri="{FF2B5EF4-FFF2-40B4-BE49-F238E27FC236}">
                      <a16:creationId xmlns:a16="http://schemas.microsoft.com/office/drawing/2014/main" id="{C90E6A1D-EDE5-7D8E-864F-C71AA19EE475}"/>
                    </a:ext>
                  </a:extLst>
                </p14:cNvPr>
                <p14:cNvContentPartPr/>
                <p14:nvPr/>
              </p14:nvContentPartPr>
              <p14:xfrm>
                <a:off x="7694160" y="2746333"/>
                <a:ext cx="79200" cy="14040"/>
              </p14:xfrm>
            </p:contentPart>
          </mc:Choice>
          <mc:Fallback>
            <p:pic>
              <p:nvPicPr>
                <p:cNvPr id="21537" name="Ink 21536">
                  <a:extLst>
                    <a:ext uri="{FF2B5EF4-FFF2-40B4-BE49-F238E27FC236}">
                      <a16:creationId xmlns:a16="http://schemas.microsoft.com/office/drawing/2014/main" id="{C90E6A1D-EDE5-7D8E-864F-C71AA19EE47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85160" y="2737333"/>
                  <a:ext cx="96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538" name="Ink 21537">
                  <a:extLst>
                    <a:ext uri="{FF2B5EF4-FFF2-40B4-BE49-F238E27FC236}">
                      <a16:creationId xmlns:a16="http://schemas.microsoft.com/office/drawing/2014/main" id="{086E9104-C570-1FE5-BC52-C0DC2B379906}"/>
                    </a:ext>
                  </a:extLst>
                </p14:cNvPr>
                <p14:cNvContentPartPr/>
                <p14:nvPr/>
              </p14:nvContentPartPr>
              <p14:xfrm>
                <a:off x="7814040" y="2694133"/>
                <a:ext cx="12960" cy="97920"/>
              </p14:xfrm>
            </p:contentPart>
          </mc:Choice>
          <mc:Fallback>
            <p:pic>
              <p:nvPicPr>
                <p:cNvPr id="21538" name="Ink 21537">
                  <a:extLst>
                    <a:ext uri="{FF2B5EF4-FFF2-40B4-BE49-F238E27FC236}">
                      <a16:creationId xmlns:a16="http://schemas.microsoft.com/office/drawing/2014/main" id="{086E9104-C570-1FE5-BC52-C0DC2B3799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05040" y="2685493"/>
                  <a:ext cx="30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1542" name="Ink 21541">
                  <a:extLst>
                    <a:ext uri="{FF2B5EF4-FFF2-40B4-BE49-F238E27FC236}">
                      <a16:creationId xmlns:a16="http://schemas.microsoft.com/office/drawing/2014/main" id="{9C46025F-7CC8-D450-B51F-6D3F5765223F}"/>
                    </a:ext>
                  </a:extLst>
                </p14:cNvPr>
                <p14:cNvContentPartPr/>
                <p14:nvPr/>
              </p14:nvContentPartPr>
              <p14:xfrm>
                <a:off x="6640800" y="2034613"/>
                <a:ext cx="813600" cy="979560"/>
              </p14:xfrm>
            </p:contentPart>
          </mc:Choice>
          <mc:Fallback>
            <p:pic>
              <p:nvPicPr>
                <p:cNvPr id="21542" name="Ink 21541">
                  <a:extLst>
                    <a:ext uri="{FF2B5EF4-FFF2-40B4-BE49-F238E27FC236}">
                      <a16:creationId xmlns:a16="http://schemas.microsoft.com/office/drawing/2014/main" id="{9C46025F-7CC8-D450-B51F-6D3F576522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32160" y="2025613"/>
                  <a:ext cx="831240" cy="9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1543" name="Ink 21542">
                  <a:extLst>
                    <a:ext uri="{FF2B5EF4-FFF2-40B4-BE49-F238E27FC236}">
                      <a16:creationId xmlns:a16="http://schemas.microsoft.com/office/drawing/2014/main" id="{1715CB68-CBDD-0289-44C4-1C14842CF8AE}"/>
                    </a:ext>
                  </a:extLst>
                </p14:cNvPr>
                <p14:cNvContentPartPr/>
                <p14:nvPr/>
              </p14:nvContentPartPr>
              <p14:xfrm>
                <a:off x="6978840" y="1721773"/>
                <a:ext cx="27000" cy="142200"/>
              </p14:xfrm>
            </p:contentPart>
          </mc:Choice>
          <mc:Fallback>
            <p:pic>
              <p:nvPicPr>
                <p:cNvPr id="21543" name="Ink 21542">
                  <a:extLst>
                    <a:ext uri="{FF2B5EF4-FFF2-40B4-BE49-F238E27FC236}">
                      <a16:creationId xmlns:a16="http://schemas.microsoft.com/office/drawing/2014/main" id="{1715CB68-CBDD-0289-44C4-1C14842CF8A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69840" y="1713133"/>
                  <a:ext cx="44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1544" name="Ink 21543">
                  <a:extLst>
                    <a:ext uri="{FF2B5EF4-FFF2-40B4-BE49-F238E27FC236}">
                      <a16:creationId xmlns:a16="http://schemas.microsoft.com/office/drawing/2014/main" id="{511D1D6F-D4E4-8426-6AD5-B96BC9087C46}"/>
                    </a:ext>
                  </a:extLst>
                </p14:cNvPr>
                <p14:cNvContentPartPr/>
                <p14:nvPr/>
              </p14:nvContentPartPr>
              <p14:xfrm>
                <a:off x="6917280" y="1686133"/>
                <a:ext cx="148320" cy="210960"/>
              </p14:xfrm>
            </p:contentPart>
          </mc:Choice>
          <mc:Fallback>
            <p:pic>
              <p:nvPicPr>
                <p:cNvPr id="21544" name="Ink 21543">
                  <a:extLst>
                    <a:ext uri="{FF2B5EF4-FFF2-40B4-BE49-F238E27FC236}">
                      <a16:creationId xmlns:a16="http://schemas.microsoft.com/office/drawing/2014/main" id="{511D1D6F-D4E4-8426-6AD5-B96BC9087C4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08640" y="1677493"/>
                  <a:ext cx="165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1548" name="Ink 21547">
                  <a:extLst>
                    <a:ext uri="{FF2B5EF4-FFF2-40B4-BE49-F238E27FC236}">
                      <a16:creationId xmlns:a16="http://schemas.microsoft.com/office/drawing/2014/main" id="{BCF1335A-A6FD-641E-EB32-73D302613356}"/>
                    </a:ext>
                  </a:extLst>
                </p14:cNvPr>
                <p14:cNvContentPartPr/>
                <p14:nvPr/>
              </p14:nvContentPartPr>
              <p14:xfrm>
                <a:off x="7118520" y="1901053"/>
                <a:ext cx="114480" cy="113040"/>
              </p14:xfrm>
            </p:contentPart>
          </mc:Choice>
          <mc:Fallback>
            <p:pic>
              <p:nvPicPr>
                <p:cNvPr id="21548" name="Ink 21547">
                  <a:extLst>
                    <a:ext uri="{FF2B5EF4-FFF2-40B4-BE49-F238E27FC236}">
                      <a16:creationId xmlns:a16="http://schemas.microsoft.com/office/drawing/2014/main" id="{BCF1335A-A6FD-641E-EB32-73D30261335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09520" y="1892053"/>
                  <a:ext cx="132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1549" name="Ink 21548">
                  <a:extLst>
                    <a:ext uri="{FF2B5EF4-FFF2-40B4-BE49-F238E27FC236}">
                      <a16:creationId xmlns:a16="http://schemas.microsoft.com/office/drawing/2014/main" id="{F8D4043C-3711-37D7-479D-FE97F4B83EB7}"/>
                    </a:ext>
                  </a:extLst>
                </p14:cNvPr>
                <p14:cNvContentPartPr/>
                <p14:nvPr/>
              </p14:nvContentPartPr>
              <p14:xfrm>
                <a:off x="7214280" y="1935973"/>
                <a:ext cx="67320" cy="97920"/>
              </p14:xfrm>
            </p:contentPart>
          </mc:Choice>
          <mc:Fallback>
            <p:pic>
              <p:nvPicPr>
                <p:cNvPr id="21549" name="Ink 21548">
                  <a:extLst>
                    <a:ext uri="{FF2B5EF4-FFF2-40B4-BE49-F238E27FC236}">
                      <a16:creationId xmlns:a16="http://schemas.microsoft.com/office/drawing/2014/main" id="{F8D4043C-3711-37D7-479D-FE97F4B83EB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05280" y="1927333"/>
                  <a:ext cx="84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1550" name="Ink 21549">
                  <a:extLst>
                    <a:ext uri="{FF2B5EF4-FFF2-40B4-BE49-F238E27FC236}">
                      <a16:creationId xmlns:a16="http://schemas.microsoft.com/office/drawing/2014/main" id="{40F80BAC-F658-ACE3-D28A-327AD20BEE15}"/>
                    </a:ext>
                  </a:extLst>
                </p14:cNvPr>
                <p14:cNvContentPartPr/>
                <p14:nvPr/>
              </p14:nvContentPartPr>
              <p14:xfrm>
                <a:off x="7371600" y="1973053"/>
                <a:ext cx="51840" cy="116640"/>
              </p14:xfrm>
            </p:contentPart>
          </mc:Choice>
          <mc:Fallback>
            <p:pic>
              <p:nvPicPr>
                <p:cNvPr id="21550" name="Ink 21549">
                  <a:extLst>
                    <a:ext uri="{FF2B5EF4-FFF2-40B4-BE49-F238E27FC236}">
                      <a16:creationId xmlns:a16="http://schemas.microsoft.com/office/drawing/2014/main" id="{40F80BAC-F658-ACE3-D28A-327AD20BEE1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362600" y="1964053"/>
                  <a:ext cx="69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1551" name="Ink 21550">
                  <a:extLst>
                    <a:ext uri="{FF2B5EF4-FFF2-40B4-BE49-F238E27FC236}">
                      <a16:creationId xmlns:a16="http://schemas.microsoft.com/office/drawing/2014/main" id="{4E77BFBB-944D-B60D-4A80-8BEBDAA536CA}"/>
                    </a:ext>
                  </a:extLst>
                </p14:cNvPr>
                <p14:cNvContentPartPr/>
                <p14:nvPr/>
              </p14:nvContentPartPr>
              <p14:xfrm>
                <a:off x="7342080" y="1969453"/>
                <a:ext cx="118440" cy="113040"/>
              </p14:xfrm>
            </p:contentPart>
          </mc:Choice>
          <mc:Fallback>
            <p:pic>
              <p:nvPicPr>
                <p:cNvPr id="21551" name="Ink 21550">
                  <a:extLst>
                    <a:ext uri="{FF2B5EF4-FFF2-40B4-BE49-F238E27FC236}">
                      <a16:creationId xmlns:a16="http://schemas.microsoft.com/office/drawing/2014/main" id="{4E77BFBB-944D-B60D-4A80-8BEBDAA536C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33440" y="1960813"/>
                  <a:ext cx="136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1552" name="Ink 21551">
                  <a:extLst>
                    <a:ext uri="{FF2B5EF4-FFF2-40B4-BE49-F238E27FC236}">
                      <a16:creationId xmlns:a16="http://schemas.microsoft.com/office/drawing/2014/main" id="{76E7EDD0-151B-46B0-0B50-FBE9BD6A0C46}"/>
                    </a:ext>
                  </a:extLst>
                </p14:cNvPr>
                <p14:cNvContentPartPr/>
                <p14:nvPr/>
              </p14:nvContentPartPr>
              <p14:xfrm>
                <a:off x="7604520" y="2051893"/>
                <a:ext cx="833760" cy="1031040"/>
              </p14:xfrm>
            </p:contentPart>
          </mc:Choice>
          <mc:Fallback>
            <p:pic>
              <p:nvPicPr>
                <p:cNvPr id="21552" name="Ink 21551">
                  <a:extLst>
                    <a:ext uri="{FF2B5EF4-FFF2-40B4-BE49-F238E27FC236}">
                      <a16:creationId xmlns:a16="http://schemas.microsoft.com/office/drawing/2014/main" id="{76E7EDD0-151B-46B0-0B50-FBE9BD6A0C4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595520" y="2042893"/>
                  <a:ext cx="851400" cy="10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1553" name="Ink 21552">
                  <a:extLst>
                    <a:ext uri="{FF2B5EF4-FFF2-40B4-BE49-F238E27FC236}">
                      <a16:creationId xmlns:a16="http://schemas.microsoft.com/office/drawing/2014/main" id="{CCFC5B8F-1ADF-57E2-51C5-A256C9D115BF}"/>
                    </a:ext>
                  </a:extLst>
                </p14:cNvPr>
                <p14:cNvContentPartPr/>
                <p14:nvPr/>
              </p14:nvContentPartPr>
              <p14:xfrm>
                <a:off x="7948680" y="1835533"/>
                <a:ext cx="81000" cy="116280"/>
              </p14:xfrm>
            </p:contentPart>
          </mc:Choice>
          <mc:Fallback>
            <p:pic>
              <p:nvPicPr>
                <p:cNvPr id="21553" name="Ink 21552">
                  <a:extLst>
                    <a:ext uri="{FF2B5EF4-FFF2-40B4-BE49-F238E27FC236}">
                      <a16:creationId xmlns:a16="http://schemas.microsoft.com/office/drawing/2014/main" id="{CCFC5B8F-1ADF-57E2-51C5-A256C9D115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39680" y="1826533"/>
                  <a:ext cx="98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1554" name="Ink 21553">
                  <a:extLst>
                    <a:ext uri="{FF2B5EF4-FFF2-40B4-BE49-F238E27FC236}">
                      <a16:creationId xmlns:a16="http://schemas.microsoft.com/office/drawing/2014/main" id="{4A07164B-9C66-403A-2DE0-8875761C5179}"/>
                    </a:ext>
                  </a:extLst>
                </p14:cNvPr>
                <p14:cNvContentPartPr/>
                <p14:nvPr/>
              </p14:nvContentPartPr>
              <p14:xfrm>
                <a:off x="7959120" y="1836613"/>
                <a:ext cx="193320" cy="86760"/>
              </p14:xfrm>
            </p:contentPart>
          </mc:Choice>
          <mc:Fallback>
            <p:pic>
              <p:nvPicPr>
                <p:cNvPr id="21554" name="Ink 21553">
                  <a:extLst>
                    <a:ext uri="{FF2B5EF4-FFF2-40B4-BE49-F238E27FC236}">
                      <a16:creationId xmlns:a16="http://schemas.microsoft.com/office/drawing/2014/main" id="{4A07164B-9C66-403A-2DE0-8875761C51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50480" y="1827613"/>
                  <a:ext cx="210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1555" name="Ink 21554">
                  <a:extLst>
                    <a:ext uri="{FF2B5EF4-FFF2-40B4-BE49-F238E27FC236}">
                      <a16:creationId xmlns:a16="http://schemas.microsoft.com/office/drawing/2014/main" id="{46FCC33D-23E4-271D-3C64-CAD93A095C10}"/>
                    </a:ext>
                  </a:extLst>
                </p14:cNvPr>
                <p14:cNvContentPartPr/>
                <p14:nvPr/>
              </p14:nvContentPartPr>
              <p14:xfrm>
                <a:off x="8222280" y="1838053"/>
                <a:ext cx="20160" cy="126360"/>
              </p14:xfrm>
            </p:contentPart>
          </mc:Choice>
          <mc:Fallback>
            <p:pic>
              <p:nvPicPr>
                <p:cNvPr id="21555" name="Ink 21554">
                  <a:extLst>
                    <a:ext uri="{FF2B5EF4-FFF2-40B4-BE49-F238E27FC236}">
                      <a16:creationId xmlns:a16="http://schemas.microsoft.com/office/drawing/2014/main" id="{46FCC33D-23E4-271D-3C64-CAD93A095C1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213280" y="1829413"/>
                  <a:ext cx="378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81" name="Group 21580">
            <a:extLst>
              <a:ext uri="{FF2B5EF4-FFF2-40B4-BE49-F238E27FC236}">
                <a16:creationId xmlns:a16="http://schemas.microsoft.com/office/drawing/2014/main" id="{A8EDDE59-27FA-6C57-8221-073B6E8AE303}"/>
              </a:ext>
            </a:extLst>
          </p:cNvPr>
          <p:cNvGrpSpPr/>
          <p:nvPr/>
        </p:nvGrpSpPr>
        <p:grpSpPr>
          <a:xfrm>
            <a:off x="3222240" y="3283093"/>
            <a:ext cx="387720" cy="587880"/>
            <a:chOff x="3222240" y="3283093"/>
            <a:chExt cx="38772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1579" name="Ink 21578">
                  <a:extLst>
                    <a:ext uri="{FF2B5EF4-FFF2-40B4-BE49-F238E27FC236}">
                      <a16:creationId xmlns:a16="http://schemas.microsoft.com/office/drawing/2014/main" id="{1D3D8B67-881D-753C-84DC-322C6DEA1B62}"/>
                    </a:ext>
                  </a:extLst>
                </p14:cNvPr>
                <p14:cNvContentPartPr/>
                <p14:nvPr/>
              </p14:nvContentPartPr>
              <p14:xfrm>
                <a:off x="3222240" y="3573973"/>
                <a:ext cx="111960" cy="99000"/>
              </p14:xfrm>
            </p:contentPart>
          </mc:Choice>
          <mc:Fallback>
            <p:pic>
              <p:nvPicPr>
                <p:cNvPr id="21579" name="Ink 21578">
                  <a:extLst>
                    <a:ext uri="{FF2B5EF4-FFF2-40B4-BE49-F238E27FC236}">
                      <a16:creationId xmlns:a16="http://schemas.microsoft.com/office/drawing/2014/main" id="{1D3D8B67-881D-753C-84DC-322C6DEA1B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13240" y="3565333"/>
                  <a:ext cx="129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580" name="Ink 21579">
                  <a:extLst>
                    <a:ext uri="{FF2B5EF4-FFF2-40B4-BE49-F238E27FC236}">
                      <a16:creationId xmlns:a16="http://schemas.microsoft.com/office/drawing/2014/main" id="{3C5702FE-2DCD-2CA7-CC83-84AB864A71AC}"/>
                    </a:ext>
                  </a:extLst>
                </p14:cNvPr>
                <p14:cNvContentPartPr/>
                <p14:nvPr/>
              </p14:nvContentPartPr>
              <p14:xfrm>
                <a:off x="3449400" y="3283093"/>
                <a:ext cx="160560" cy="587880"/>
              </p14:xfrm>
            </p:contentPart>
          </mc:Choice>
          <mc:Fallback>
            <p:pic>
              <p:nvPicPr>
                <p:cNvPr id="21580" name="Ink 21579">
                  <a:extLst>
                    <a:ext uri="{FF2B5EF4-FFF2-40B4-BE49-F238E27FC236}">
                      <a16:creationId xmlns:a16="http://schemas.microsoft.com/office/drawing/2014/main" id="{3C5702FE-2DCD-2CA7-CC83-84AB864A71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440400" y="3274093"/>
                  <a:ext cx="178200" cy="60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90" name="Group 21589">
            <a:extLst>
              <a:ext uri="{FF2B5EF4-FFF2-40B4-BE49-F238E27FC236}">
                <a16:creationId xmlns:a16="http://schemas.microsoft.com/office/drawing/2014/main" id="{8E0DED4E-AF9D-3F83-FD6A-DD6546E38E93}"/>
              </a:ext>
            </a:extLst>
          </p:cNvPr>
          <p:cNvGrpSpPr/>
          <p:nvPr/>
        </p:nvGrpSpPr>
        <p:grpSpPr>
          <a:xfrm>
            <a:off x="496680" y="3033973"/>
            <a:ext cx="2520360" cy="792000"/>
            <a:chOff x="496680" y="3033973"/>
            <a:chExt cx="2520360" cy="79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557" name="Ink 21556">
                  <a:extLst>
                    <a:ext uri="{FF2B5EF4-FFF2-40B4-BE49-F238E27FC236}">
                      <a16:creationId xmlns:a16="http://schemas.microsoft.com/office/drawing/2014/main" id="{C8D02FB4-D674-D3B0-9A22-5D677D135F3B}"/>
                    </a:ext>
                  </a:extLst>
                </p14:cNvPr>
                <p14:cNvContentPartPr/>
                <p14:nvPr/>
              </p14:nvContentPartPr>
              <p14:xfrm>
                <a:off x="496680" y="3181213"/>
                <a:ext cx="95040" cy="128880"/>
              </p14:xfrm>
            </p:contentPart>
          </mc:Choice>
          <mc:Fallback>
            <p:pic>
              <p:nvPicPr>
                <p:cNvPr id="21557" name="Ink 21556">
                  <a:extLst>
                    <a:ext uri="{FF2B5EF4-FFF2-40B4-BE49-F238E27FC236}">
                      <a16:creationId xmlns:a16="http://schemas.microsoft.com/office/drawing/2014/main" id="{C8D02FB4-D674-D3B0-9A22-5D677D135F3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87680" y="3172213"/>
                  <a:ext cx="112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558" name="Ink 21557">
                  <a:extLst>
                    <a:ext uri="{FF2B5EF4-FFF2-40B4-BE49-F238E27FC236}">
                      <a16:creationId xmlns:a16="http://schemas.microsoft.com/office/drawing/2014/main" id="{91D1CDB7-77CA-73D1-BB11-5F2AB8A32B95}"/>
                    </a:ext>
                  </a:extLst>
                </p14:cNvPr>
                <p14:cNvContentPartPr/>
                <p14:nvPr/>
              </p14:nvContentPartPr>
              <p14:xfrm>
                <a:off x="521520" y="3157453"/>
                <a:ext cx="155880" cy="105120"/>
              </p14:xfrm>
            </p:contentPart>
          </mc:Choice>
          <mc:Fallback>
            <p:pic>
              <p:nvPicPr>
                <p:cNvPr id="21558" name="Ink 21557">
                  <a:extLst>
                    <a:ext uri="{FF2B5EF4-FFF2-40B4-BE49-F238E27FC236}">
                      <a16:creationId xmlns:a16="http://schemas.microsoft.com/office/drawing/2014/main" id="{91D1CDB7-77CA-73D1-BB11-5F2AB8A32B9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2880" y="3148813"/>
                  <a:ext cx="173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559" name="Ink 21558">
                  <a:extLst>
                    <a:ext uri="{FF2B5EF4-FFF2-40B4-BE49-F238E27FC236}">
                      <a16:creationId xmlns:a16="http://schemas.microsoft.com/office/drawing/2014/main" id="{78961FE4-D6B2-BC81-DDE3-577BE6885D7F}"/>
                    </a:ext>
                  </a:extLst>
                </p14:cNvPr>
                <p14:cNvContentPartPr/>
                <p14:nvPr/>
              </p14:nvContentPartPr>
              <p14:xfrm>
                <a:off x="735000" y="3127933"/>
                <a:ext cx="6480" cy="94680"/>
              </p14:xfrm>
            </p:contentPart>
          </mc:Choice>
          <mc:Fallback>
            <p:pic>
              <p:nvPicPr>
                <p:cNvPr id="21559" name="Ink 21558">
                  <a:extLst>
                    <a:ext uri="{FF2B5EF4-FFF2-40B4-BE49-F238E27FC236}">
                      <a16:creationId xmlns:a16="http://schemas.microsoft.com/office/drawing/2014/main" id="{78961FE4-D6B2-BC81-DDE3-577BE6885D7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26000" y="3118933"/>
                  <a:ext cx="24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560" name="Ink 21559">
                  <a:extLst>
                    <a:ext uri="{FF2B5EF4-FFF2-40B4-BE49-F238E27FC236}">
                      <a16:creationId xmlns:a16="http://schemas.microsoft.com/office/drawing/2014/main" id="{0FA24F54-13D2-8B41-6D8D-65F9B2FACA17}"/>
                    </a:ext>
                  </a:extLst>
                </p14:cNvPr>
                <p14:cNvContentPartPr/>
                <p14:nvPr/>
              </p14:nvContentPartPr>
              <p14:xfrm>
                <a:off x="759120" y="3226213"/>
                <a:ext cx="88920" cy="126000"/>
              </p14:xfrm>
            </p:contentPart>
          </mc:Choice>
          <mc:Fallback>
            <p:pic>
              <p:nvPicPr>
                <p:cNvPr id="21560" name="Ink 21559">
                  <a:extLst>
                    <a:ext uri="{FF2B5EF4-FFF2-40B4-BE49-F238E27FC236}">
                      <a16:creationId xmlns:a16="http://schemas.microsoft.com/office/drawing/2014/main" id="{0FA24F54-13D2-8B41-6D8D-65F9B2FACA1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0120" y="3217213"/>
                  <a:ext cx="106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561" name="Ink 21560">
                  <a:extLst>
                    <a:ext uri="{FF2B5EF4-FFF2-40B4-BE49-F238E27FC236}">
                      <a16:creationId xmlns:a16="http://schemas.microsoft.com/office/drawing/2014/main" id="{D258F713-D637-1133-646D-023487F34561}"/>
                    </a:ext>
                  </a:extLst>
                </p14:cNvPr>
                <p14:cNvContentPartPr/>
                <p14:nvPr/>
              </p14:nvContentPartPr>
              <p14:xfrm>
                <a:off x="1000680" y="3267613"/>
                <a:ext cx="94320" cy="67680"/>
              </p14:xfrm>
            </p:contentPart>
          </mc:Choice>
          <mc:Fallback>
            <p:pic>
              <p:nvPicPr>
                <p:cNvPr id="21561" name="Ink 21560">
                  <a:extLst>
                    <a:ext uri="{FF2B5EF4-FFF2-40B4-BE49-F238E27FC236}">
                      <a16:creationId xmlns:a16="http://schemas.microsoft.com/office/drawing/2014/main" id="{D258F713-D637-1133-646D-023487F3456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2040" y="3258613"/>
                  <a:ext cx="111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563" name="Ink 21562">
                  <a:extLst>
                    <a:ext uri="{FF2B5EF4-FFF2-40B4-BE49-F238E27FC236}">
                      <a16:creationId xmlns:a16="http://schemas.microsoft.com/office/drawing/2014/main" id="{A0B71FBB-C576-DE6B-199B-6F2C4E95A225}"/>
                    </a:ext>
                  </a:extLst>
                </p14:cNvPr>
                <p14:cNvContentPartPr/>
                <p14:nvPr/>
              </p14:nvContentPartPr>
              <p14:xfrm>
                <a:off x="1234320" y="3076453"/>
                <a:ext cx="193320" cy="585000"/>
              </p14:xfrm>
            </p:contentPart>
          </mc:Choice>
          <mc:Fallback>
            <p:pic>
              <p:nvPicPr>
                <p:cNvPr id="21563" name="Ink 21562">
                  <a:extLst>
                    <a:ext uri="{FF2B5EF4-FFF2-40B4-BE49-F238E27FC236}">
                      <a16:creationId xmlns:a16="http://schemas.microsoft.com/office/drawing/2014/main" id="{A0B71FBB-C576-DE6B-199B-6F2C4E95A2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225680" y="3067453"/>
                  <a:ext cx="21096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1565" name="Ink 21564">
                  <a:extLst>
                    <a:ext uri="{FF2B5EF4-FFF2-40B4-BE49-F238E27FC236}">
                      <a16:creationId xmlns:a16="http://schemas.microsoft.com/office/drawing/2014/main" id="{414B6BE1-5480-F598-D69E-E840957DC217}"/>
                    </a:ext>
                  </a:extLst>
                </p14:cNvPr>
                <p14:cNvContentPartPr/>
                <p14:nvPr/>
              </p14:nvContentPartPr>
              <p14:xfrm>
                <a:off x="1529520" y="3149893"/>
                <a:ext cx="11160" cy="112320"/>
              </p14:xfrm>
            </p:contentPart>
          </mc:Choice>
          <mc:Fallback>
            <p:pic>
              <p:nvPicPr>
                <p:cNvPr id="21565" name="Ink 21564">
                  <a:extLst>
                    <a:ext uri="{FF2B5EF4-FFF2-40B4-BE49-F238E27FC236}">
                      <a16:creationId xmlns:a16="http://schemas.microsoft.com/office/drawing/2014/main" id="{414B6BE1-5480-F598-D69E-E840957DC21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520880" y="3141253"/>
                  <a:ext cx="28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567" name="Ink 21566">
                  <a:extLst>
                    <a:ext uri="{FF2B5EF4-FFF2-40B4-BE49-F238E27FC236}">
                      <a16:creationId xmlns:a16="http://schemas.microsoft.com/office/drawing/2014/main" id="{F3AF252A-E276-6736-9406-042F21691173}"/>
                    </a:ext>
                  </a:extLst>
                </p14:cNvPr>
                <p14:cNvContentPartPr/>
                <p14:nvPr/>
              </p14:nvContentPartPr>
              <p14:xfrm>
                <a:off x="1370760" y="3568213"/>
                <a:ext cx="87120" cy="25560"/>
              </p14:xfrm>
            </p:contentPart>
          </mc:Choice>
          <mc:Fallback>
            <p:pic>
              <p:nvPicPr>
                <p:cNvPr id="21567" name="Ink 21566">
                  <a:extLst>
                    <a:ext uri="{FF2B5EF4-FFF2-40B4-BE49-F238E27FC236}">
                      <a16:creationId xmlns:a16="http://schemas.microsoft.com/office/drawing/2014/main" id="{F3AF252A-E276-6736-9406-042F2169117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61760" y="3559213"/>
                  <a:ext cx="1047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568" name="Ink 21567">
                  <a:extLst>
                    <a:ext uri="{FF2B5EF4-FFF2-40B4-BE49-F238E27FC236}">
                      <a16:creationId xmlns:a16="http://schemas.microsoft.com/office/drawing/2014/main" id="{18B58D3F-F5F5-74F0-5223-9EFE3E56671E}"/>
                    </a:ext>
                  </a:extLst>
                </p14:cNvPr>
                <p14:cNvContentPartPr/>
                <p14:nvPr/>
              </p14:nvContentPartPr>
              <p14:xfrm>
                <a:off x="1530600" y="3526813"/>
                <a:ext cx="12600" cy="82800"/>
              </p14:xfrm>
            </p:contentPart>
          </mc:Choice>
          <mc:Fallback>
            <p:pic>
              <p:nvPicPr>
                <p:cNvPr id="21568" name="Ink 21567">
                  <a:extLst>
                    <a:ext uri="{FF2B5EF4-FFF2-40B4-BE49-F238E27FC236}">
                      <a16:creationId xmlns:a16="http://schemas.microsoft.com/office/drawing/2014/main" id="{18B58D3F-F5F5-74F0-5223-9EFE3E5667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21600" y="3517813"/>
                  <a:ext cx="30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566" name="Ink 21565">
                  <a:extLst>
                    <a:ext uri="{FF2B5EF4-FFF2-40B4-BE49-F238E27FC236}">
                      <a16:creationId xmlns:a16="http://schemas.microsoft.com/office/drawing/2014/main" id="{AB04C9B8-0269-E615-6B4B-8DB11DE5C4E8}"/>
                    </a:ext>
                  </a:extLst>
                </p14:cNvPr>
                <p14:cNvContentPartPr/>
                <p14:nvPr/>
              </p14:nvContentPartPr>
              <p14:xfrm>
                <a:off x="1933080" y="3236653"/>
                <a:ext cx="52560" cy="62640"/>
              </p14:xfrm>
            </p:contentPart>
          </mc:Choice>
          <mc:Fallback>
            <p:pic>
              <p:nvPicPr>
                <p:cNvPr id="21566" name="Ink 21565">
                  <a:extLst>
                    <a:ext uri="{FF2B5EF4-FFF2-40B4-BE49-F238E27FC236}">
                      <a16:creationId xmlns:a16="http://schemas.microsoft.com/office/drawing/2014/main" id="{AB04C9B8-0269-E615-6B4B-8DB11DE5C4E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24080" y="3228013"/>
                  <a:ext cx="70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569" name="Ink 21568">
                  <a:extLst>
                    <a:ext uri="{FF2B5EF4-FFF2-40B4-BE49-F238E27FC236}">
                      <a16:creationId xmlns:a16="http://schemas.microsoft.com/office/drawing/2014/main" id="{75C0CE8A-AB3F-3CEF-B9E8-58EAACF12E8F}"/>
                    </a:ext>
                  </a:extLst>
                </p14:cNvPr>
                <p14:cNvContentPartPr/>
                <p14:nvPr/>
              </p14:nvContentPartPr>
              <p14:xfrm>
                <a:off x="1861080" y="3455173"/>
                <a:ext cx="7560" cy="90720"/>
              </p14:xfrm>
            </p:contentPart>
          </mc:Choice>
          <mc:Fallback>
            <p:pic>
              <p:nvPicPr>
                <p:cNvPr id="21569" name="Ink 21568">
                  <a:extLst>
                    <a:ext uri="{FF2B5EF4-FFF2-40B4-BE49-F238E27FC236}">
                      <a16:creationId xmlns:a16="http://schemas.microsoft.com/office/drawing/2014/main" id="{75C0CE8A-AB3F-3CEF-B9E8-58EAACF12E8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852440" y="3446173"/>
                  <a:ext cx="25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570" name="Ink 21569">
                  <a:extLst>
                    <a:ext uri="{FF2B5EF4-FFF2-40B4-BE49-F238E27FC236}">
                      <a16:creationId xmlns:a16="http://schemas.microsoft.com/office/drawing/2014/main" id="{EF075F5A-E466-A74E-A2B3-1D9CE4DE51FE}"/>
                    </a:ext>
                  </a:extLst>
                </p14:cNvPr>
                <p14:cNvContentPartPr/>
                <p14:nvPr/>
              </p14:nvContentPartPr>
              <p14:xfrm>
                <a:off x="1807080" y="3565333"/>
                <a:ext cx="160200" cy="12960"/>
              </p14:xfrm>
            </p:contentPart>
          </mc:Choice>
          <mc:Fallback>
            <p:pic>
              <p:nvPicPr>
                <p:cNvPr id="21570" name="Ink 21569">
                  <a:extLst>
                    <a:ext uri="{FF2B5EF4-FFF2-40B4-BE49-F238E27FC236}">
                      <a16:creationId xmlns:a16="http://schemas.microsoft.com/office/drawing/2014/main" id="{EF075F5A-E466-A74E-A2B3-1D9CE4DE51F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98080" y="3556333"/>
                  <a:ext cx="177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571" name="Ink 21570">
                  <a:extLst>
                    <a:ext uri="{FF2B5EF4-FFF2-40B4-BE49-F238E27FC236}">
                      <a16:creationId xmlns:a16="http://schemas.microsoft.com/office/drawing/2014/main" id="{1EEB7437-89C3-D801-056E-F2659381F8AA}"/>
                    </a:ext>
                  </a:extLst>
                </p14:cNvPr>
                <p14:cNvContentPartPr/>
                <p14:nvPr/>
              </p14:nvContentPartPr>
              <p14:xfrm>
                <a:off x="1835520" y="3651373"/>
                <a:ext cx="123840" cy="88920"/>
              </p14:xfrm>
            </p:contentPart>
          </mc:Choice>
          <mc:Fallback>
            <p:pic>
              <p:nvPicPr>
                <p:cNvPr id="21571" name="Ink 21570">
                  <a:extLst>
                    <a:ext uri="{FF2B5EF4-FFF2-40B4-BE49-F238E27FC236}">
                      <a16:creationId xmlns:a16="http://schemas.microsoft.com/office/drawing/2014/main" id="{1EEB7437-89C3-D801-056E-F2659381F8A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26520" y="3642733"/>
                  <a:ext cx="1414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572" name="Ink 21571">
                  <a:extLst>
                    <a:ext uri="{FF2B5EF4-FFF2-40B4-BE49-F238E27FC236}">
                      <a16:creationId xmlns:a16="http://schemas.microsoft.com/office/drawing/2014/main" id="{5D11211D-8288-19BD-1456-469583BE00D1}"/>
                    </a:ext>
                  </a:extLst>
                </p14:cNvPr>
                <p14:cNvContentPartPr/>
                <p14:nvPr/>
              </p14:nvContentPartPr>
              <p14:xfrm>
                <a:off x="2096160" y="3196333"/>
                <a:ext cx="85680" cy="538560"/>
              </p14:xfrm>
            </p:contentPart>
          </mc:Choice>
          <mc:Fallback>
            <p:pic>
              <p:nvPicPr>
                <p:cNvPr id="21572" name="Ink 21571">
                  <a:extLst>
                    <a:ext uri="{FF2B5EF4-FFF2-40B4-BE49-F238E27FC236}">
                      <a16:creationId xmlns:a16="http://schemas.microsoft.com/office/drawing/2014/main" id="{5D11211D-8288-19BD-1456-469583BE00D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087160" y="3187333"/>
                  <a:ext cx="10332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573" name="Ink 21572">
                  <a:extLst>
                    <a:ext uri="{FF2B5EF4-FFF2-40B4-BE49-F238E27FC236}">
                      <a16:creationId xmlns:a16="http://schemas.microsoft.com/office/drawing/2014/main" id="{B2BCB8A8-1D40-16F6-9636-1A0084B58A86}"/>
                    </a:ext>
                  </a:extLst>
                </p14:cNvPr>
                <p14:cNvContentPartPr/>
                <p14:nvPr/>
              </p14:nvContentPartPr>
              <p14:xfrm>
                <a:off x="2231880" y="3213613"/>
                <a:ext cx="153360" cy="505800"/>
              </p14:xfrm>
            </p:contentPart>
          </mc:Choice>
          <mc:Fallback>
            <p:pic>
              <p:nvPicPr>
                <p:cNvPr id="21573" name="Ink 21572">
                  <a:extLst>
                    <a:ext uri="{FF2B5EF4-FFF2-40B4-BE49-F238E27FC236}">
                      <a16:creationId xmlns:a16="http://schemas.microsoft.com/office/drawing/2014/main" id="{B2BCB8A8-1D40-16F6-9636-1A0084B58A8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22880" y="3204973"/>
                  <a:ext cx="17100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574" name="Ink 21573">
                  <a:extLst>
                    <a:ext uri="{FF2B5EF4-FFF2-40B4-BE49-F238E27FC236}">
                      <a16:creationId xmlns:a16="http://schemas.microsoft.com/office/drawing/2014/main" id="{3B881BF8-E27D-C31E-6C26-8C0E03647FF4}"/>
                    </a:ext>
                  </a:extLst>
                </p14:cNvPr>
                <p14:cNvContentPartPr/>
                <p14:nvPr/>
              </p14:nvContentPartPr>
              <p14:xfrm>
                <a:off x="2541480" y="3245293"/>
                <a:ext cx="8640" cy="116280"/>
              </p14:xfrm>
            </p:contentPart>
          </mc:Choice>
          <mc:Fallback>
            <p:pic>
              <p:nvPicPr>
                <p:cNvPr id="21574" name="Ink 21573">
                  <a:extLst>
                    <a:ext uri="{FF2B5EF4-FFF2-40B4-BE49-F238E27FC236}">
                      <a16:creationId xmlns:a16="http://schemas.microsoft.com/office/drawing/2014/main" id="{3B881BF8-E27D-C31E-6C26-8C0E03647FF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532840" y="3236653"/>
                  <a:ext cx="262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575" name="Ink 21574">
                  <a:extLst>
                    <a:ext uri="{FF2B5EF4-FFF2-40B4-BE49-F238E27FC236}">
                      <a16:creationId xmlns:a16="http://schemas.microsoft.com/office/drawing/2014/main" id="{6CCD4926-601E-32E3-EE98-33ED56897EDA}"/>
                    </a:ext>
                  </a:extLst>
                </p14:cNvPr>
                <p14:cNvContentPartPr/>
                <p14:nvPr/>
              </p14:nvContentPartPr>
              <p14:xfrm>
                <a:off x="2821200" y="3328813"/>
                <a:ext cx="49320" cy="38160"/>
              </p14:xfrm>
            </p:contentPart>
          </mc:Choice>
          <mc:Fallback>
            <p:pic>
              <p:nvPicPr>
                <p:cNvPr id="21575" name="Ink 21574">
                  <a:extLst>
                    <a:ext uri="{FF2B5EF4-FFF2-40B4-BE49-F238E27FC236}">
                      <a16:creationId xmlns:a16="http://schemas.microsoft.com/office/drawing/2014/main" id="{6CCD4926-601E-32E3-EE98-33ED56897ED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12560" y="3319813"/>
                  <a:ext cx="66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576" name="Ink 21575">
                  <a:extLst>
                    <a:ext uri="{FF2B5EF4-FFF2-40B4-BE49-F238E27FC236}">
                      <a16:creationId xmlns:a16="http://schemas.microsoft.com/office/drawing/2014/main" id="{943FEA3F-BC55-8FA8-ED1B-19761DAD6D95}"/>
                    </a:ext>
                  </a:extLst>
                </p14:cNvPr>
                <p14:cNvContentPartPr/>
                <p14:nvPr/>
              </p14:nvContentPartPr>
              <p14:xfrm>
                <a:off x="2491800" y="3574693"/>
                <a:ext cx="105480" cy="108720"/>
              </p14:xfrm>
            </p:contentPart>
          </mc:Choice>
          <mc:Fallback>
            <p:pic>
              <p:nvPicPr>
                <p:cNvPr id="21576" name="Ink 21575">
                  <a:extLst>
                    <a:ext uri="{FF2B5EF4-FFF2-40B4-BE49-F238E27FC236}">
                      <a16:creationId xmlns:a16="http://schemas.microsoft.com/office/drawing/2014/main" id="{943FEA3F-BC55-8FA8-ED1B-19761DAD6D9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83160" y="3566053"/>
                  <a:ext cx="12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577" name="Ink 21576">
                  <a:extLst>
                    <a:ext uri="{FF2B5EF4-FFF2-40B4-BE49-F238E27FC236}">
                      <a16:creationId xmlns:a16="http://schemas.microsoft.com/office/drawing/2014/main" id="{EF901A7C-894F-D1CB-5376-CC914AC6A0FB}"/>
                    </a:ext>
                  </a:extLst>
                </p14:cNvPr>
                <p14:cNvContentPartPr/>
                <p14:nvPr/>
              </p14:nvContentPartPr>
              <p14:xfrm>
                <a:off x="2735880" y="3608893"/>
                <a:ext cx="106560" cy="106200"/>
              </p14:xfrm>
            </p:contentPart>
          </mc:Choice>
          <mc:Fallback>
            <p:pic>
              <p:nvPicPr>
                <p:cNvPr id="21577" name="Ink 21576">
                  <a:extLst>
                    <a:ext uri="{FF2B5EF4-FFF2-40B4-BE49-F238E27FC236}">
                      <a16:creationId xmlns:a16="http://schemas.microsoft.com/office/drawing/2014/main" id="{EF901A7C-894F-D1CB-5376-CC914AC6A0F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27240" y="3600253"/>
                  <a:ext cx="124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578" name="Ink 21577">
                  <a:extLst>
                    <a:ext uri="{FF2B5EF4-FFF2-40B4-BE49-F238E27FC236}">
                      <a16:creationId xmlns:a16="http://schemas.microsoft.com/office/drawing/2014/main" id="{E5689BF2-7AE9-1849-C904-1EBCB0D9AFD6}"/>
                    </a:ext>
                  </a:extLst>
                </p14:cNvPr>
                <p14:cNvContentPartPr/>
                <p14:nvPr/>
              </p14:nvContentPartPr>
              <p14:xfrm>
                <a:off x="2939280" y="3249973"/>
                <a:ext cx="77760" cy="576000"/>
              </p14:xfrm>
            </p:contentPart>
          </mc:Choice>
          <mc:Fallback>
            <p:pic>
              <p:nvPicPr>
                <p:cNvPr id="21578" name="Ink 21577">
                  <a:extLst>
                    <a:ext uri="{FF2B5EF4-FFF2-40B4-BE49-F238E27FC236}">
                      <a16:creationId xmlns:a16="http://schemas.microsoft.com/office/drawing/2014/main" id="{E5689BF2-7AE9-1849-C904-1EBCB0D9AFD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30640" y="3240973"/>
                  <a:ext cx="9540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584" name="Ink 21583">
                  <a:extLst>
                    <a:ext uri="{FF2B5EF4-FFF2-40B4-BE49-F238E27FC236}">
                      <a16:creationId xmlns:a16="http://schemas.microsoft.com/office/drawing/2014/main" id="{666BF0AE-2307-48D9-A35F-7DA5BBEE52E5}"/>
                    </a:ext>
                  </a:extLst>
                </p14:cNvPr>
                <p14:cNvContentPartPr/>
                <p14:nvPr/>
              </p14:nvContentPartPr>
              <p14:xfrm>
                <a:off x="1678920" y="3343933"/>
                <a:ext cx="360" cy="360"/>
              </p14:xfrm>
            </p:contentPart>
          </mc:Choice>
          <mc:Fallback>
            <p:pic>
              <p:nvPicPr>
                <p:cNvPr id="21584" name="Ink 21583">
                  <a:extLst>
                    <a:ext uri="{FF2B5EF4-FFF2-40B4-BE49-F238E27FC236}">
                      <a16:creationId xmlns:a16="http://schemas.microsoft.com/office/drawing/2014/main" id="{666BF0AE-2307-48D9-A35F-7DA5BBEE52E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669920" y="33349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1585" name="Ink 21584">
                  <a:extLst>
                    <a:ext uri="{FF2B5EF4-FFF2-40B4-BE49-F238E27FC236}">
                      <a16:creationId xmlns:a16="http://schemas.microsoft.com/office/drawing/2014/main" id="{634D130C-F11C-DC7C-86A8-BF583C6B3890}"/>
                    </a:ext>
                  </a:extLst>
                </p14:cNvPr>
                <p14:cNvContentPartPr/>
                <p14:nvPr/>
              </p14:nvContentPartPr>
              <p14:xfrm>
                <a:off x="1406040" y="3033973"/>
                <a:ext cx="708120" cy="341640"/>
              </p14:xfrm>
            </p:contentPart>
          </mc:Choice>
          <mc:Fallback>
            <p:pic>
              <p:nvPicPr>
                <p:cNvPr id="21585" name="Ink 21584">
                  <a:extLst>
                    <a:ext uri="{FF2B5EF4-FFF2-40B4-BE49-F238E27FC236}">
                      <a16:creationId xmlns:a16="http://schemas.microsoft.com/office/drawing/2014/main" id="{634D130C-F11C-DC7C-86A8-BF583C6B389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397400" y="3025333"/>
                  <a:ext cx="7257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1586" name="Ink 21585">
                  <a:extLst>
                    <a:ext uri="{FF2B5EF4-FFF2-40B4-BE49-F238E27FC236}">
                      <a16:creationId xmlns:a16="http://schemas.microsoft.com/office/drawing/2014/main" id="{2CC72B10-6CBC-D63C-742C-99D5B0872D63}"/>
                    </a:ext>
                  </a:extLst>
                </p14:cNvPr>
                <p14:cNvContentPartPr/>
                <p14:nvPr/>
              </p14:nvContentPartPr>
              <p14:xfrm>
                <a:off x="2303160" y="3161413"/>
                <a:ext cx="322560" cy="656280"/>
              </p14:xfrm>
            </p:contentPart>
          </mc:Choice>
          <mc:Fallback>
            <p:pic>
              <p:nvPicPr>
                <p:cNvPr id="21586" name="Ink 21585">
                  <a:extLst>
                    <a:ext uri="{FF2B5EF4-FFF2-40B4-BE49-F238E27FC236}">
                      <a16:creationId xmlns:a16="http://schemas.microsoft.com/office/drawing/2014/main" id="{2CC72B10-6CBC-D63C-742C-99D5B0872D6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294520" y="3152413"/>
                  <a:ext cx="34020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1587" name="Ink 21586">
                  <a:extLst>
                    <a:ext uri="{FF2B5EF4-FFF2-40B4-BE49-F238E27FC236}">
                      <a16:creationId xmlns:a16="http://schemas.microsoft.com/office/drawing/2014/main" id="{78F8E71E-A968-9B66-B1EC-63A9579ED74E}"/>
                    </a:ext>
                  </a:extLst>
                </p14:cNvPr>
                <p14:cNvContentPartPr/>
                <p14:nvPr/>
              </p14:nvContentPartPr>
              <p14:xfrm>
                <a:off x="1512240" y="3174013"/>
                <a:ext cx="360" cy="360"/>
              </p14:xfrm>
            </p:contentPart>
          </mc:Choice>
          <mc:Fallback>
            <p:pic>
              <p:nvPicPr>
                <p:cNvPr id="21587" name="Ink 21586">
                  <a:extLst>
                    <a:ext uri="{FF2B5EF4-FFF2-40B4-BE49-F238E27FC236}">
                      <a16:creationId xmlns:a16="http://schemas.microsoft.com/office/drawing/2014/main" id="{78F8E71E-A968-9B66-B1EC-63A9579ED74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03600" y="31650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588" name="Ink 21587">
                  <a:extLst>
                    <a:ext uri="{FF2B5EF4-FFF2-40B4-BE49-F238E27FC236}">
                      <a16:creationId xmlns:a16="http://schemas.microsoft.com/office/drawing/2014/main" id="{C2FB5E97-90E7-CAB8-4139-F33FEA84C3CA}"/>
                    </a:ext>
                  </a:extLst>
                </p14:cNvPr>
                <p14:cNvContentPartPr/>
                <p14:nvPr/>
              </p14:nvContentPartPr>
              <p14:xfrm>
                <a:off x="2532120" y="3737773"/>
                <a:ext cx="360" cy="360"/>
              </p14:xfrm>
            </p:contentPart>
          </mc:Choice>
          <mc:Fallback>
            <p:pic>
              <p:nvPicPr>
                <p:cNvPr id="21588" name="Ink 21587">
                  <a:extLst>
                    <a:ext uri="{FF2B5EF4-FFF2-40B4-BE49-F238E27FC236}">
                      <a16:creationId xmlns:a16="http://schemas.microsoft.com/office/drawing/2014/main" id="{C2FB5E97-90E7-CAB8-4139-F33FEA84C3C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23120" y="372877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21589" name="Ink 21588">
                <a:extLst>
                  <a:ext uri="{FF2B5EF4-FFF2-40B4-BE49-F238E27FC236}">
                    <a16:creationId xmlns:a16="http://schemas.microsoft.com/office/drawing/2014/main" id="{169C783F-31D3-330A-0C3F-5BA38641A3AA}"/>
                  </a:ext>
                </a:extLst>
              </p14:cNvPr>
              <p14:cNvContentPartPr/>
              <p14:nvPr/>
            </p14:nvContentPartPr>
            <p14:xfrm>
              <a:off x="3701400" y="3373453"/>
              <a:ext cx="21240" cy="129960"/>
            </p14:xfrm>
          </p:contentPart>
        </mc:Choice>
        <mc:Fallback>
          <p:pic>
            <p:nvPicPr>
              <p:cNvPr id="21589" name="Ink 21588">
                <a:extLst>
                  <a:ext uri="{FF2B5EF4-FFF2-40B4-BE49-F238E27FC236}">
                    <a16:creationId xmlns:a16="http://schemas.microsoft.com/office/drawing/2014/main" id="{169C783F-31D3-330A-0C3F-5BA38641A3A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692400" y="3364813"/>
                <a:ext cx="388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21591" name="Ink 21590">
                <a:extLst>
                  <a:ext uri="{FF2B5EF4-FFF2-40B4-BE49-F238E27FC236}">
                    <a16:creationId xmlns:a16="http://schemas.microsoft.com/office/drawing/2014/main" id="{FBC2F4D2-D559-5A93-C564-C14226FA0674}"/>
                  </a:ext>
                </a:extLst>
              </p14:cNvPr>
              <p14:cNvContentPartPr/>
              <p14:nvPr/>
            </p14:nvContentPartPr>
            <p14:xfrm>
              <a:off x="4075800" y="3494053"/>
              <a:ext cx="66960" cy="54000"/>
            </p14:xfrm>
          </p:contentPart>
        </mc:Choice>
        <mc:Fallback>
          <p:pic>
            <p:nvPicPr>
              <p:cNvPr id="21591" name="Ink 21590">
                <a:extLst>
                  <a:ext uri="{FF2B5EF4-FFF2-40B4-BE49-F238E27FC236}">
                    <a16:creationId xmlns:a16="http://schemas.microsoft.com/office/drawing/2014/main" id="{FBC2F4D2-D559-5A93-C564-C14226FA0674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067160" y="3485053"/>
                <a:ext cx="846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21592" name="Ink 21591">
                <a:extLst>
                  <a:ext uri="{FF2B5EF4-FFF2-40B4-BE49-F238E27FC236}">
                    <a16:creationId xmlns:a16="http://schemas.microsoft.com/office/drawing/2014/main" id="{38D5DD34-000F-13D7-57B1-1A826E574245}"/>
                  </a:ext>
                </a:extLst>
              </p14:cNvPr>
              <p14:cNvContentPartPr/>
              <p14:nvPr/>
            </p14:nvContentPartPr>
            <p14:xfrm>
              <a:off x="3624000" y="3769093"/>
              <a:ext cx="79560" cy="59760"/>
            </p14:xfrm>
          </p:contentPart>
        </mc:Choice>
        <mc:Fallback>
          <p:pic>
            <p:nvPicPr>
              <p:cNvPr id="21592" name="Ink 21591">
                <a:extLst>
                  <a:ext uri="{FF2B5EF4-FFF2-40B4-BE49-F238E27FC236}">
                    <a16:creationId xmlns:a16="http://schemas.microsoft.com/office/drawing/2014/main" id="{38D5DD34-000F-13D7-57B1-1A826E57424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615360" y="3760093"/>
                <a:ext cx="9720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95" name="Group 21594">
            <a:extLst>
              <a:ext uri="{FF2B5EF4-FFF2-40B4-BE49-F238E27FC236}">
                <a16:creationId xmlns:a16="http://schemas.microsoft.com/office/drawing/2014/main" id="{6AAFD279-C14A-68AA-AF57-F744ABD2AFAE}"/>
              </a:ext>
            </a:extLst>
          </p:cNvPr>
          <p:cNvGrpSpPr/>
          <p:nvPr/>
        </p:nvGrpSpPr>
        <p:grpSpPr>
          <a:xfrm>
            <a:off x="4106760" y="3365893"/>
            <a:ext cx="195120" cy="579960"/>
            <a:chOff x="4106760" y="3365893"/>
            <a:chExt cx="195120" cy="57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1593" name="Ink 21592">
                  <a:extLst>
                    <a:ext uri="{FF2B5EF4-FFF2-40B4-BE49-F238E27FC236}">
                      <a16:creationId xmlns:a16="http://schemas.microsoft.com/office/drawing/2014/main" id="{0A9275BC-D338-AD60-A97B-3E2FB9C08753}"/>
                    </a:ext>
                  </a:extLst>
                </p14:cNvPr>
                <p14:cNvContentPartPr/>
                <p14:nvPr/>
              </p14:nvContentPartPr>
              <p14:xfrm>
                <a:off x="4106760" y="3763693"/>
                <a:ext cx="24840" cy="125280"/>
              </p14:xfrm>
            </p:contentPart>
          </mc:Choice>
          <mc:Fallback>
            <p:pic>
              <p:nvPicPr>
                <p:cNvPr id="21593" name="Ink 21592">
                  <a:extLst>
                    <a:ext uri="{FF2B5EF4-FFF2-40B4-BE49-F238E27FC236}">
                      <a16:creationId xmlns:a16="http://schemas.microsoft.com/office/drawing/2014/main" id="{0A9275BC-D338-AD60-A97B-3E2FB9C0875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098120" y="3754693"/>
                  <a:ext cx="42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1594" name="Ink 21593">
                  <a:extLst>
                    <a:ext uri="{FF2B5EF4-FFF2-40B4-BE49-F238E27FC236}">
                      <a16:creationId xmlns:a16="http://schemas.microsoft.com/office/drawing/2014/main" id="{96DD1721-E9C7-43CF-E5CB-72FAEDAAA6C9}"/>
                    </a:ext>
                  </a:extLst>
                </p14:cNvPr>
                <p14:cNvContentPartPr/>
                <p14:nvPr/>
              </p14:nvContentPartPr>
              <p14:xfrm>
                <a:off x="4185240" y="3365893"/>
                <a:ext cx="116640" cy="579960"/>
              </p14:xfrm>
            </p:contentPart>
          </mc:Choice>
          <mc:Fallback>
            <p:pic>
              <p:nvPicPr>
                <p:cNvPr id="21594" name="Ink 21593">
                  <a:extLst>
                    <a:ext uri="{FF2B5EF4-FFF2-40B4-BE49-F238E27FC236}">
                      <a16:creationId xmlns:a16="http://schemas.microsoft.com/office/drawing/2014/main" id="{96DD1721-E9C7-43CF-E5CB-72FAEDAAA6C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176240" y="3357253"/>
                  <a:ext cx="134280" cy="59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09" name="Group 21608">
            <a:extLst>
              <a:ext uri="{FF2B5EF4-FFF2-40B4-BE49-F238E27FC236}">
                <a16:creationId xmlns:a16="http://schemas.microsoft.com/office/drawing/2014/main" id="{F49DC3E1-8C72-5B18-FBE0-1EF70E6CD6C5}"/>
              </a:ext>
            </a:extLst>
          </p:cNvPr>
          <p:cNvGrpSpPr/>
          <p:nvPr/>
        </p:nvGrpSpPr>
        <p:grpSpPr>
          <a:xfrm>
            <a:off x="1311000" y="3935053"/>
            <a:ext cx="285840" cy="457920"/>
            <a:chOff x="1311000" y="3935053"/>
            <a:chExt cx="28584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1602" name="Ink 21601">
                  <a:extLst>
                    <a:ext uri="{FF2B5EF4-FFF2-40B4-BE49-F238E27FC236}">
                      <a16:creationId xmlns:a16="http://schemas.microsoft.com/office/drawing/2014/main" id="{DCE6ECEE-81C0-591A-DE68-A6F40E18ED91}"/>
                    </a:ext>
                  </a:extLst>
                </p14:cNvPr>
                <p14:cNvContentPartPr/>
                <p14:nvPr/>
              </p14:nvContentPartPr>
              <p14:xfrm>
                <a:off x="1311000" y="3935053"/>
                <a:ext cx="177480" cy="457920"/>
              </p14:xfrm>
            </p:contentPart>
          </mc:Choice>
          <mc:Fallback>
            <p:pic>
              <p:nvPicPr>
                <p:cNvPr id="21602" name="Ink 21601">
                  <a:extLst>
                    <a:ext uri="{FF2B5EF4-FFF2-40B4-BE49-F238E27FC236}">
                      <a16:creationId xmlns:a16="http://schemas.microsoft.com/office/drawing/2014/main" id="{DCE6ECEE-81C0-591A-DE68-A6F40E18ED9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02000" y="3926413"/>
                  <a:ext cx="1951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1603" name="Ink 21602">
                  <a:extLst>
                    <a:ext uri="{FF2B5EF4-FFF2-40B4-BE49-F238E27FC236}">
                      <a16:creationId xmlns:a16="http://schemas.microsoft.com/office/drawing/2014/main" id="{14EA4D7E-FBC1-55C0-FA58-A94F4F1CBFF6}"/>
                    </a:ext>
                  </a:extLst>
                </p14:cNvPr>
                <p14:cNvContentPartPr/>
                <p14:nvPr/>
              </p14:nvContentPartPr>
              <p14:xfrm>
                <a:off x="1586400" y="3970693"/>
                <a:ext cx="10440" cy="99360"/>
              </p14:xfrm>
            </p:contentPart>
          </mc:Choice>
          <mc:Fallback>
            <p:pic>
              <p:nvPicPr>
                <p:cNvPr id="21603" name="Ink 21602">
                  <a:extLst>
                    <a:ext uri="{FF2B5EF4-FFF2-40B4-BE49-F238E27FC236}">
                      <a16:creationId xmlns:a16="http://schemas.microsoft.com/office/drawing/2014/main" id="{14EA4D7E-FBC1-55C0-FA58-A94F4F1CBFF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77400" y="3962053"/>
                  <a:ext cx="280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1605" name="Ink 21604">
                  <a:extLst>
                    <a:ext uri="{FF2B5EF4-FFF2-40B4-BE49-F238E27FC236}">
                      <a16:creationId xmlns:a16="http://schemas.microsoft.com/office/drawing/2014/main" id="{95207FD6-B0EB-FA8B-A0A9-401992A7E270}"/>
                    </a:ext>
                  </a:extLst>
                </p14:cNvPr>
                <p14:cNvContentPartPr/>
                <p14:nvPr/>
              </p14:nvContentPartPr>
              <p14:xfrm>
                <a:off x="1494960" y="4294333"/>
                <a:ext cx="50400" cy="68400"/>
              </p14:xfrm>
            </p:contentPart>
          </mc:Choice>
          <mc:Fallback>
            <p:pic>
              <p:nvPicPr>
                <p:cNvPr id="21605" name="Ink 21604">
                  <a:extLst>
                    <a:ext uri="{FF2B5EF4-FFF2-40B4-BE49-F238E27FC236}">
                      <a16:creationId xmlns:a16="http://schemas.microsoft.com/office/drawing/2014/main" id="{95207FD6-B0EB-FA8B-A0A9-401992A7E27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486320" y="4285693"/>
                  <a:ext cx="680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08" name="Group 21607">
            <a:extLst>
              <a:ext uri="{FF2B5EF4-FFF2-40B4-BE49-F238E27FC236}">
                <a16:creationId xmlns:a16="http://schemas.microsoft.com/office/drawing/2014/main" id="{B8976F93-08A5-B76A-3901-AFB6BDCF3466}"/>
              </a:ext>
            </a:extLst>
          </p:cNvPr>
          <p:cNvGrpSpPr/>
          <p:nvPr/>
        </p:nvGrpSpPr>
        <p:grpSpPr>
          <a:xfrm>
            <a:off x="1792680" y="4026133"/>
            <a:ext cx="211680" cy="445320"/>
            <a:chOff x="1792680" y="4026133"/>
            <a:chExt cx="211680" cy="44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1604" name="Ink 21603">
                  <a:extLst>
                    <a:ext uri="{FF2B5EF4-FFF2-40B4-BE49-F238E27FC236}">
                      <a16:creationId xmlns:a16="http://schemas.microsoft.com/office/drawing/2014/main" id="{A524449C-0D66-C9A0-8D74-877FA2CCC346}"/>
                    </a:ext>
                  </a:extLst>
                </p14:cNvPr>
                <p14:cNvContentPartPr/>
                <p14:nvPr/>
              </p14:nvContentPartPr>
              <p14:xfrm>
                <a:off x="1792680" y="4070773"/>
                <a:ext cx="56520" cy="52560"/>
              </p14:xfrm>
            </p:contentPart>
          </mc:Choice>
          <mc:Fallback>
            <p:pic>
              <p:nvPicPr>
                <p:cNvPr id="21604" name="Ink 21603">
                  <a:extLst>
                    <a:ext uri="{FF2B5EF4-FFF2-40B4-BE49-F238E27FC236}">
                      <a16:creationId xmlns:a16="http://schemas.microsoft.com/office/drawing/2014/main" id="{A524449C-0D66-C9A0-8D74-877FA2CCC34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783680" y="4062133"/>
                  <a:ext cx="74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1606" name="Ink 21605">
                  <a:extLst>
                    <a:ext uri="{FF2B5EF4-FFF2-40B4-BE49-F238E27FC236}">
                      <a16:creationId xmlns:a16="http://schemas.microsoft.com/office/drawing/2014/main" id="{224DB9AB-2C0C-7CE0-4C62-C2D185DC843F}"/>
                    </a:ext>
                  </a:extLst>
                </p14:cNvPr>
                <p14:cNvContentPartPr/>
                <p14:nvPr/>
              </p14:nvContentPartPr>
              <p14:xfrm>
                <a:off x="1813920" y="4292173"/>
                <a:ext cx="14760" cy="116640"/>
              </p14:xfrm>
            </p:contentPart>
          </mc:Choice>
          <mc:Fallback>
            <p:pic>
              <p:nvPicPr>
                <p:cNvPr id="21606" name="Ink 21605">
                  <a:extLst>
                    <a:ext uri="{FF2B5EF4-FFF2-40B4-BE49-F238E27FC236}">
                      <a16:creationId xmlns:a16="http://schemas.microsoft.com/office/drawing/2014/main" id="{224DB9AB-2C0C-7CE0-4C62-C2D185DC843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805280" y="4283533"/>
                  <a:ext cx="32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1607" name="Ink 21606">
                  <a:extLst>
                    <a:ext uri="{FF2B5EF4-FFF2-40B4-BE49-F238E27FC236}">
                      <a16:creationId xmlns:a16="http://schemas.microsoft.com/office/drawing/2014/main" id="{1B7762E3-A2C2-A1A4-86CC-3610693D2172}"/>
                    </a:ext>
                  </a:extLst>
                </p14:cNvPr>
                <p14:cNvContentPartPr/>
                <p14:nvPr/>
              </p14:nvContentPartPr>
              <p14:xfrm>
                <a:off x="1866480" y="4026133"/>
                <a:ext cx="137880" cy="445320"/>
              </p14:xfrm>
            </p:contentPart>
          </mc:Choice>
          <mc:Fallback>
            <p:pic>
              <p:nvPicPr>
                <p:cNvPr id="21607" name="Ink 21606">
                  <a:extLst>
                    <a:ext uri="{FF2B5EF4-FFF2-40B4-BE49-F238E27FC236}">
                      <a16:creationId xmlns:a16="http://schemas.microsoft.com/office/drawing/2014/main" id="{1B7762E3-A2C2-A1A4-86CC-3610693D217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857480" y="4017493"/>
                  <a:ext cx="155520" cy="46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13" name="Group 21612">
            <a:extLst>
              <a:ext uri="{FF2B5EF4-FFF2-40B4-BE49-F238E27FC236}">
                <a16:creationId xmlns:a16="http://schemas.microsoft.com/office/drawing/2014/main" id="{E95427BD-7537-C9F3-F9BD-96189883ADC0}"/>
              </a:ext>
            </a:extLst>
          </p:cNvPr>
          <p:cNvGrpSpPr/>
          <p:nvPr/>
        </p:nvGrpSpPr>
        <p:grpSpPr>
          <a:xfrm>
            <a:off x="439440" y="3904813"/>
            <a:ext cx="705960" cy="261720"/>
            <a:chOff x="439440" y="3904813"/>
            <a:chExt cx="705960" cy="26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1598" name="Ink 21597">
                  <a:extLst>
                    <a:ext uri="{FF2B5EF4-FFF2-40B4-BE49-F238E27FC236}">
                      <a16:creationId xmlns:a16="http://schemas.microsoft.com/office/drawing/2014/main" id="{D02DDFF1-E41B-C978-4228-7DCEAC91AF7F}"/>
                    </a:ext>
                  </a:extLst>
                </p14:cNvPr>
                <p14:cNvContentPartPr/>
                <p14:nvPr/>
              </p14:nvContentPartPr>
              <p14:xfrm>
                <a:off x="625200" y="3948733"/>
                <a:ext cx="86760" cy="113400"/>
              </p14:xfrm>
            </p:contentPart>
          </mc:Choice>
          <mc:Fallback>
            <p:pic>
              <p:nvPicPr>
                <p:cNvPr id="21598" name="Ink 21597">
                  <a:extLst>
                    <a:ext uri="{FF2B5EF4-FFF2-40B4-BE49-F238E27FC236}">
                      <a16:creationId xmlns:a16="http://schemas.microsoft.com/office/drawing/2014/main" id="{D02DDFF1-E41B-C978-4228-7DCEAC91AF7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6200" y="3940093"/>
                  <a:ext cx="10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1599" name="Ink 21598">
                  <a:extLst>
                    <a:ext uri="{FF2B5EF4-FFF2-40B4-BE49-F238E27FC236}">
                      <a16:creationId xmlns:a16="http://schemas.microsoft.com/office/drawing/2014/main" id="{CA080709-FB41-D739-1BB8-D268657FB4D9}"/>
                    </a:ext>
                  </a:extLst>
                </p14:cNvPr>
                <p14:cNvContentPartPr/>
                <p14:nvPr/>
              </p14:nvContentPartPr>
              <p14:xfrm>
                <a:off x="754440" y="3904813"/>
                <a:ext cx="159120" cy="99000"/>
              </p14:xfrm>
            </p:contentPart>
          </mc:Choice>
          <mc:Fallback>
            <p:pic>
              <p:nvPicPr>
                <p:cNvPr id="21599" name="Ink 21598">
                  <a:extLst>
                    <a:ext uri="{FF2B5EF4-FFF2-40B4-BE49-F238E27FC236}">
                      <a16:creationId xmlns:a16="http://schemas.microsoft.com/office/drawing/2014/main" id="{CA080709-FB41-D739-1BB8-D268657FB4D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45440" y="3895813"/>
                  <a:ext cx="176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1600" name="Ink 21599">
                  <a:extLst>
                    <a:ext uri="{FF2B5EF4-FFF2-40B4-BE49-F238E27FC236}">
                      <a16:creationId xmlns:a16="http://schemas.microsoft.com/office/drawing/2014/main" id="{B82A2E97-369C-D1D6-9945-E55FDAC848A7}"/>
                    </a:ext>
                  </a:extLst>
                </p14:cNvPr>
                <p14:cNvContentPartPr/>
                <p14:nvPr/>
              </p14:nvContentPartPr>
              <p14:xfrm>
                <a:off x="1039920" y="4130173"/>
                <a:ext cx="105480" cy="36360"/>
              </p14:xfrm>
            </p:contentPart>
          </mc:Choice>
          <mc:Fallback>
            <p:pic>
              <p:nvPicPr>
                <p:cNvPr id="21600" name="Ink 21599">
                  <a:extLst>
                    <a:ext uri="{FF2B5EF4-FFF2-40B4-BE49-F238E27FC236}">
                      <a16:creationId xmlns:a16="http://schemas.microsoft.com/office/drawing/2014/main" id="{B82A2E97-369C-D1D6-9945-E55FDAC848A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30920" y="4121533"/>
                  <a:ext cx="123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1601" name="Ink 21600">
                  <a:extLst>
                    <a:ext uri="{FF2B5EF4-FFF2-40B4-BE49-F238E27FC236}">
                      <a16:creationId xmlns:a16="http://schemas.microsoft.com/office/drawing/2014/main" id="{4FF265BB-1B21-8244-A6B9-48567F915695}"/>
                    </a:ext>
                  </a:extLst>
                </p14:cNvPr>
                <p14:cNvContentPartPr/>
                <p14:nvPr/>
              </p14:nvContentPartPr>
              <p14:xfrm>
                <a:off x="1029120" y="4088413"/>
                <a:ext cx="91440" cy="9720"/>
              </p14:xfrm>
            </p:contentPart>
          </mc:Choice>
          <mc:Fallback>
            <p:pic>
              <p:nvPicPr>
                <p:cNvPr id="21601" name="Ink 21600">
                  <a:extLst>
                    <a:ext uri="{FF2B5EF4-FFF2-40B4-BE49-F238E27FC236}">
                      <a16:creationId xmlns:a16="http://schemas.microsoft.com/office/drawing/2014/main" id="{4FF265BB-1B21-8244-A6B9-48567F91569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0120" y="4079413"/>
                  <a:ext cx="109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1611" name="Ink 21610">
                  <a:extLst>
                    <a:ext uri="{FF2B5EF4-FFF2-40B4-BE49-F238E27FC236}">
                      <a16:creationId xmlns:a16="http://schemas.microsoft.com/office/drawing/2014/main" id="{1C25381E-08B6-AED8-DD09-AF5A67DEAED7}"/>
                    </a:ext>
                  </a:extLst>
                </p14:cNvPr>
                <p14:cNvContentPartPr/>
                <p14:nvPr/>
              </p14:nvContentPartPr>
              <p14:xfrm>
                <a:off x="439440" y="3917053"/>
                <a:ext cx="90000" cy="157680"/>
              </p14:xfrm>
            </p:contentPart>
          </mc:Choice>
          <mc:Fallback>
            <p:pic>
              <p:nvPicPr>
                <p:cNvPr id="21611" name="Ink 21610">
                  <a:extLst>
                    <a:ext uri="{FF2B5EF4-FFF2-40B4-BE49-F238E27FC236}">
                      <a16:creationId xmlns:a16="http://schemas.microsoft.com/office/drawing/2014/main" id="{1C25381E-08B6-AED8-DD09-AF5A67DEAED7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30800" y="3908053"/>
                  <a:ext cx="1076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1612" name="Ink 21611">
                  <a:extLst>
                    <a:ext uri="{FF2B5EF4-FFF2-40B4-BE49-F238E27FC236}">
                      <a16:creationId xmlns:a16="http://schemas.microsoft.com/office/drawing/2014/main" id="{1B36C25A-D128-2452-C701-DDBCDC0701F9}"/>
                    </a:ext>
                  </a:extLst>
                </p14:cNvPr>
                <p14:cNvContentPartPr/>
                <p14:nvPr/>
              </p14:nvContentPartPr>
              <p14:xfrm>
                <a:off x="444120" y="4014613"/>
                <a:ext cx="86760" cy="7200"/>
              </p14:xfrm>
            </p:contentPart>
          </mc:Choice>
          <mc:Fallback>
            <p:pic>
              <p:nvPicPr>
                <p:cNvPr id="21612" name="Ink 21611">
                  <a:extLst>
                    <a:ext uri="{FF2B5EF4-FFF2-40B4-BE49-F238E27FC236}">
                      <a16:creationId xmlns:a16="http://schemas.microsoft.com/office/drawing/2014/main" id="{1B36C25A-D128-2452-C701-DDBCDC0701F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35120" y="4005973"/>
                  <a:ext cx="104400" cy="2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0539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76C1-239B-404E-AD7F-3031A5C0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10" name="Rectangle 7">
                <a:extLst>
                  <a:ext uri="{FF2B5EF4-FFF2-40B4-BE49-F238E27FC236}">
                    <a16:creationId xmlns:a16="http://schemas.microsoft.com/office/drawing/2014/main" id="{3CEA911F-0910-4D0A-892C-122CEEFAE6F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179094"/>
                <a:ext cx="7886700" cy="1875323"/>
              </a:xfrm>
              <a:noFill/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</m:d>
                    <m:r>
                      <a:rPr lang="en-US" sz="1200" b="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f>
                          <m:fPr>
                            <m:ctrlPr>
                              <a:rPr lang="en-US" sz="12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1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200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groupChr>
                  </m:oMath>
                </a14:m>
                <a:r>
                  <a:rPr lang="en-US" sz="1200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200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200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sz="1200" b="1" dirty="0">
                    <a:solidFill>
                      <a:schemeClr val="tx2"/>
                    </a:solidFill>
                  </a:rPr>
                  <a:t> </a:t>
                </a:r>
                <a:r>
                  <a:rPr lang="en-US" altLang="en-US" sz="1200" dirty="0">
                    <a:solidFill>
                      <a:schemeClr val="tx2"/>
                    </a:solidFill>
                  </a:rPr>
                  <a:t>is invertible where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en-US" sz="1200" b="1" dirty="0"/>
              </a:p>
            </p:txBody>
          </p:sp>
        </mc:Choice>
        <mc:Fallback xmlns="">
          <p:sp>
            <p:nvSpPr>
              <p:cNvPr id="21510" name="Rectangle 7">
                <a:extLst>
                  <a:ext uri="{FF2B5EF4-FFF2-40B4-BE49-F238E27FC236}">
                    <a16:creationId xmlns:a16="http://schemas.microsoft.com/office/drawing/2014/main" id="{3CEA911F-0910-4D0A-892C-122CEEFAE6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9094"/>
                <a:ext cx="7886700" cy="1875323"/>
              </a:xfrm>
              <a:blipFill>
                <a:blip r:embed="rId2"/>
                <a:stretch>
                  <a:fillRect t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6582938B-F0F7-78E2-AF31-1DC6F058318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57526" y="3206816"/>
                <a:ext cx="7886700" cy="1635568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sz="1200" b="1" dirty="0">
                    <a:solidFill>
                      <a:srgbClr val="0000FF"/>
                    </a:solidFill>
                  </a:rPr>
                  <a:t>Remark:</a:t>
                </a:r>
                <a:r>
                  <a:rPr lang="en-US" altLang="en-US" sz="1200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sz="1200" dirty="0"/>
                  <a:t>To create the segmented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</m:d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/>
                  <a:t>in R type this code: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A=matrix(c(1,0,2,2),2,2,byrow=1)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I=</a:t>
                </a:r>
                <a:r>
                  <a:rPr lang="en-US" altLang="en-US" sz="1200" dirty="0" err="1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diag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(2)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AA=</a:t>
                </a:r>
                <a:r>
                  <a:rPr lang="en-US" altLang="en-US" sz="1200" dirty="0" err="1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cbind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(A,I)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sz="1200" dirty="0"/>
                  <a:t>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200" dirty="0"/>
                  <a:t>directly type: </a:t>
                </a:r>
                <a:r>
                  <a:rPr lang="en-US" alt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solve(A)</a:t>
                </a:r>
                <a:endParaRPr lang="en-US" altLang="en-US" sz="12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7">
                <a:extLst>
                  <a:ext uri="{FF2B5EF4-FFF2-40B4-BE49-F238E27FC236}">
                    <a16:creationId xmlns:a16="http://schemas.microsoft.com/office/drawing/2014/main" id="{6582938B-F0F7-78E2-AF31-1DC6F0583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26" y="3206816"/>
                <a:ext cx="7886700" cy="1635568"/>
              </a:xfrm>
              <a:prstGeom prst="rect">
                <a:avLst/>
              </a:prstGeom>
              <a:blipFill>
                <a:blip r:embed="rId3"/>
                <a:stretch>
                  <a:fillRect t="-741" b="-370"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859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14C8-76BE-474F-919B-11C1894F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5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24FD1-7935-4E18-A1B4-879160372D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the Inverse to Solve 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99A4F-BE7F-4384-B18C-6C8510C8B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lnSpc>
                <a:spcPct val="100000"/>
              </a:lnSpc>
              <a:buNone/>
            </a:pPr>
            <a:r>
              <a:rPr lang="en-US" altLang="en-US" sz="1200" dirty="0">
                <a:solidFill>
                  <a:schemeClr val="tx2"/>
                </a:solidFill>
              </a:rPr>
              <a:t>Solve the system by finding the inverse of the coefficient matrix. </a:t>
            </a:r>
          </a:p>
          <a:p>
            <a:pPr eaLnBrk="1" hangingPunct="1">
              <a:lnSpc>
                <a:spcPct val="100000"/>
              </a:lnSpc>
            </a:pPr>
            <a:endParaRPr lang="en-US" altLang="en-US" sz="1200" dirty="0"/>
          </a:p>
          <a:p>
            <a:pPr eaLnBrk="1" hangingPunct="1">
              <a:lnSpc>
                <a:spcPct val="100000"/>
              </a:lnSpc>
            </a:pPr>
            <a:endParaRPr lang="en-US" altLang="en-US" sz="1200" dirty="0"/>
          </a:p>
          <a:p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063138-012A-4DE8-804F-DBBFD7F4769A}"/>
                  </a:ext>
                </a:extLst>
              </p:cNvPr>
              <p:cNvSpPr txBox="1"/>
              <p:nvPr/>
            </p:nvSpPr>
            <p:spPr>
              <a:xfrm>
                <a:off x="3171371" y="2079815"/>
                <a:ext cx="1902709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US" sz="120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063138-012A-4DE8-804F-DBBFD7F47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371" y="2079815"/>
                <a:ext cx="1902709" cy="6819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92E35B-6FBC-FA0B-9689-AD182961E5F1}"/>
                  </a:ext>
                </a:extLst>
              </p14:cNvPr>
              <p14:cNvContentPartPr/>
              <p14:nvPr/>
            </p14:nvContentPartPr>
            <p14:xfrm>
              <a:off x="5531280" y="191053"/>
              <a:ext cx="108720" cy="167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92E35B-6FBC-FA0B-9689-AD182961E5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2640" y="182413"/>
                <a:ext cx="1263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4968F37-65E4-F852-864B-498EF44CAC2C}"/>
                  </a:ext>
                </a:extLst>
              </p14:cNvPr>
              <p14:cNvContentPartPr/>
              <p14:nvPr/>
            </p14:nvContentPartPr>
            <p14:xfrm>
              <a:off x="87720" y="602173"/>
              <a:ext cx="3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4968F37-65E4-F852-864B-498EF44CAC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20" y="59353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8DBB53D3-5344-B2DC-57F0-C576068B853A}"/>
              </a:ext>
            </a:extLst>
          </p:cNvPr>
          <p:cNvGrpSpPr/>
          <p:nvPr/>
        </p:nvGrpSpPr>
        <p:grpSpPr>
          <a:xfrm>
            <a:off x="5661240" y="417493"/>
            <a:ext cx="455760" cy="522000"/>
            <a:chOff x="5661240" y="417493"/>
            <a:chExt cx="455760" cy="52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7EC56B1-D8F9-EB7F-8E0F-33DC9002C613}"/>
                    </a:ext>
                  </a:extLst>
                </p14:cNvPr>
                <p14:cNvContentPartPr/>
                <p14:nvPr/>
              </p14:nvContentPartPr>
              <p14:xfrm>
                <a:off x="5661240" y="417493"/>
                <a:ext cx="106920" cy="289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7EC56B1-D8F9-EB7F-8E0F-33DC9002C6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52600" y="408853"/>
                  <a:ext cx="1245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5319682-AFB8-CDCF-5CFA-B4594B3E2A36}"/>
                    </a:ext>
                  </a:extLst>
                </p14:cNvPr>
                <p14:cNvContentPartPr/>
                <p14:nvPr/>
              </p14:nvContentPartPr>
              <p14:xfrm>
                <a:off x="5781120" y="732853"/>
                <a:ext cx="81360" cy="1368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5319682-AFB8-CDCF-5CFA-B4594B3E2A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72480" y="723853"/>
                  <a:ext cx="99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06653AB-B3E6-B554-66FF-E87FE9A4C398}"/>
                    </a:ext>
                  </a:extLst>
                </p14:cNvPr>
                <p14:cNvContentPartPr/>
                <p14:nvPr/>
              </p14:nvContentPartPr>
              <p14:xfrm>
                <a:off x="5953920" y="785053"/>
                <a:ext cx="60840" cy="92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06653AB-B3E6-B554-66FF-E87FE9A4C3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45280" y="776413"/>
                  <a:ext cx="78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AB58A0B-CDDB-D0B0-BEFA-099E5B7AB667}"/>
                    </a:ext>
                  </a:extLst>
                </p14:cNvPr>
                <p14:cNvContentPartPr/>
                <p14:nvPr/>
              </p14:nvContentPartPr>
              <p14:xfrm>
                <a:off x="5964720" y="790093"/>
                <a:ext cx="152280" cy="149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AB58A0B-CDDB-D0B0-BEFA-099E5B7AB6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55720" y="781453"/>
                  <a:ext cx="1699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D51CE7C-9282-D4E2-64CA-CA5F0DE039D6}"/>
              </a:ext>
            </a:extLst>
          </p:cNvPr>
          <p:cNvGrpSpPr/>
          <p:nvPr/>
        </p:nvGrpSpPr>
        <p:grpSpPr>
          <a:xfrm>
            <a:off x="4326000" y="72973"/>
            <a:ext cx="957600" cy="843840"/>
            <a:chOff x="4326000" y="72973"/>
            <a:chExt cx="957600" cy="84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5F1835-EA86-25FD-BB28-E0BE3A466DCD}"/>
                    </a:ext>
                  </a:extLst>
                </p14:cNvPr>
                <p14:cNvContentPartPr/>
                <p14:nvPr/>
              </p14:nvContentPartPr>
              <p14:xfrm>
                <a:off x="5143560" y="322813"/>
                <a:ext cx="111600" cy="24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5F1835-EA86-25FD-BB28-E0BE3A466D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34920" y="313813"/>
                  <a:ext cx="129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2BE5F6D-AC39-D738-6C9C-C36283FDFC8B}"/>
                    </a:ext>
                  </a:extLst>
                </p14:cNvPr>
                <p14:cNvContentPartPr/>
                <p14:nvPr/>
              </p14:nvContentPartPr>
              <p14:xfrm>
                <a:off x="5143920" y="290413"/>
                <a:ext cx="102960" cy="11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2BE5F6D-AC39-D738-6C9C-C36283FDFC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34920" y="281413"/>
                  <a:ext cx="1206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26BE033-FEBC-522F-CA81-DCA1FC6C1E10}"/>
                    </a:ext>
                  </a:extLst>
                </p14:cNvPr>
                <p14:cNvContentPartPr/>
                <p14:nvPr/>
              </p14:nvContentPartPr>
              <p14:xfrm>
                <a:off x="4482600" y="165133"/>
                <a:ext cx="91440" cy="152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26BE033-FEBC-522F-CA81-DCA1FC6C1E1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73960" y="156493"/>
                  <a:ext cx="1090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74E9B33-008F-B54D-EB41-0DC842E73642}"/>
                    </a:ext>
                  </a:extLst>
                </p14:cNvPr>
                <p14:cNvContentPartPr/>
                <p14:nvPr/>
              </p14:nvContentPartPr>
              <p14:xfrm>
                <a:off x="4495560" y="249013"/>
                <a:ext cx="100440" cy="6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74E9B33-008F-B54D-EB41-0DC842E736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486560" y="240013"/>
                  <a:ext cx="118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B0C123A-DA02-0DAC-B23C-C771232292F5}"/>
                    </a:ext>
                  </a:extLst>
                </p14:cNvPr>
                <p14:cNvContentPartPr/>
                <p14:nvPr/>
              </p14:nvContentPartPr>
              <p14:xfrm>
                <a:off x="4794360" y="180613"/>
                <a:ext cx="95760" cy="137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B0C123A-DA02-0DAC-B23C-C771232292F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85360" y="171973"/>
                  <a:ext cx="113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BB688F-7F75-8B9F-95DB-4F5AFED3C2DE}"/>
                    </a:ext>
                  </a:extLst>
                </p14:cNvPr>
                <p14:cNvContentPartPr/>
                <p14:nvPr/>
              </p14:nvContentPartPr>
              <p14:xfrm>
                <a:off x="4823880" y="202933"/>
                <a:ext cx="78120" cy="120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BB688F-7F75-8B9F-95DB-4F5AFED3C2D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15240" y="193933"/>
                  <a:ext cx="95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6B78ED-A9A0-70EA-7ADF-135A76C0F2FD}"/>
                    </a:ext>
                  </a:extLst>
                </p14:cNvPr>
                <p14:cNvContentPartPr/>
                <p14:nvPr/>
              </p14:nvContentPartPr>
              <p14:xfrm>
                <a:off x="4489800" y="337933"/>
                <a:ext cx="63360" cy="192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6B78ED-A9A0-70EA-7ADF-135A76C0F2F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80800" y="328933"/>
                  <a:ext cx="81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4409C99-0D54-0540-328C-30A1F4D8A5FE}"/>
                    </a:ext>
                  </a:extLst>
                </p14:cNvPr>
                <p14:cNvContentPartPr/>
                <p14:nvPr/>
              </p14:nvContentPartPr>
              <p14:xfrm>
                <a:off x="4474320" y="604333"/>
                <a:ext cx="67320" cy="110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4409C99-0D54-0540-328C-30A1F4D8A5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65680" y="595333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35EDAD-F3D3-FF89-586F-A405C655C711}"/>
                    </a:ext>
                  </a:extLst>
                </p14:cNvPr>
                <p14:cNvContentPartPr/>
                <p14:nvPr/>
              </p14:nvContentPartPr>
              <p14:xfrm>
                <a:off x="4587000" y="676333"/>
                <a:ext cx="63720" cy="92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35EDAD-F3D3-FF89-586F-A405C655C71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78360" y="667333"/>
                  <a:ext cx="81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60F95C-30A3-1F68-A949-FEEBC4EC75BA}"/>
                    </a:ext>
                  </a:extLst>
                </p14:cNvPr>
                <p14:cNvContentPartPr/>
                <p14:nvPr/>
              </p14:nvContentPartPr>
              <p14:xfrm>
                <a:off x="4718760" y="677413"/>
                <a:ext cx="75240" cy="824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60F95C-30A3-1F68-A949-FEEBC4EC75B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10120" y="668773"/>
                  <a:ext cx="92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1BC3BD8-0A69-49C0-9868-22E6E6F90D6A}"/>
                    </a:ext>
                  </a:extLst>
                </p14:cNvPr>
                <p14:cNvContentPartPr/>
                <p14:nvPr/>
              </p14:nvContentPartPr>
              <p14:xfrm>
                <a:off x="4865640" y="383653"/>
                <a:ext cx="130320" cy="288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1BC3BD8-0A69-49C0-9868-22E6E6F90D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57000" y="375013"/>
                  <a:ext cx="147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FD3ED6-0D5E-04F0-AD44-838FB7347C93}"/>
                    </a:ext>
                  </a:extLst>
                </p14:cNvPr>
                <p14:cNvContentPartPr/>
                <p14:nvPr/>
              </p14:nvContentPartPr>
              <p14:xfrm>
                <a:off x="5011800" y="706933"/>
                <a:ext cx="62280" cy="114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FD3ED6-0D5E-04F0-AD44-838FB7347C9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03160" y="697933"/>
                  <a:ext cx="79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7B4602-B07F-ECC4-7EE8-527E9E4D4317}"/>
                    </a:ext>
                  </a:extLst>
                </p14:cNvPr>
                <p14:cNvContentPartPr/>
                <p14:nvPr/>
              </p14:nvContentPartPr>
              <p14:xfrm>
                <a:off x="5140320" y="777493"/>
                <a:ext cx="67680" cy="88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7B4602-B07F-ECC4-7EE8-527E9E4D431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31320" y="768853"/>
                  <a:ext cx="85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33DB6A6-951D-ECAD-B695-962B141198CC}"/>
                    </a:ext>
                  </a:extLst>
                </p14:cNvPr>
                <p14:cNvContentPartPr/>
                <p14:nvPr/>
              </p14:nvContentPartPr>
              <p14:xfrm>
                <a:off x="5264880" y="794053"/>
                <a:ext cx="18720" cy="1015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33DB6A6-951D-ECAD-B695-962B141198C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55880" y="785053"/>
                  <a:ext cx="36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709DD28-5EF6-99E9-2FA4-07361E1992FE}"/>
                    </a:ext>
                  </a:extLst>
                </p14:cNvPr>
                <p14:cNvContentPartPr/>
                <p14:nvPr/>
              </p14:nvContentPartPr>
              <p14:xfrm>
                <a:off x="4688160" y="581293"/>
                <a:ext cx="394920" cy="291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709DD28-5EF6-99E9-2FA4-07361E1992F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79160" y="572653"/>
                  <a:ext cx="412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CCCAFD0-A3B7-BE2B-BB68-F1C508493DC2}"/>
                    </a:ext>
                  </a:extLst>
                </p14:cNvPr>
                <p14:cNvContentPartPr/>
                <p14:nvPr/>
              </p14:nvContentPartPr>
              <p14:xfrm>
                <a:off x="5054640" y="691453"/>
                <a:ext cx="72360" cy="192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CCCAFD0-A3B7-BE2B-BB68-F1C508493D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45640" y="682453"/>
                  <a:ext cx="90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F9116C-4489-BA49-B948-91E7669876AD}"/>
                    </a:ext>
                  </a:extLst>
                </p14:cNvPr>
                <p14:cNvContentPartPr/>
                <p14:nvPr/>
              </p14:nvContentPartPr>
              <p14:xfrm>
                <a:off x="4326000" y="72973"/>
                <a:ext cx="517320" cy="843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F9116C-4489-BA49-B948-91E7669876A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17360" y="64333"/>
                  <a:ext cx="534960" cy="86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61B7466-7872-133F-6B28-4C59886526D8}"/>
              </a:ext>
            </a:extLst>
          </p:cNvPr>
          <p:cNvGrpSpPr/>
          <p:nvPr/>
        </p:nvGrpSpPr>
        <p:grpSpPr>
          <a:xfrm>
            <a:off x="3832800" y="70453"/>
            <a:ext cx="492480" cy="380520"/>
            <a:chOff x="3832800" y="70453"/>
            <a:chExt cx="492480" cy="38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A4ECA9F-F97E-21D8-F3B2-9FF0001CBD92}"/>
                    </a:ext>
                  </a:extLst>
                </p14:cNvPr>
                <p14:cNvContentPartPr/>
                <p14:nvPr/>
              </p14:nvContentPartPr>
              <p14:xfrm>
                <a:off x="3832800" y="139573"/>
                <a:ext cx="101160" cy="149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A4ECA9F-F97E-21D8-F3B2-9FF0001CBD9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23800" y="130573"/>
                  <a:ext cx="118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79FF001-5AA8-BC77-214B-D618F2437E8A}"/>
                    </a:ext>
                  </a:extLst>
                </p14:cNvPr>
                <p14:cNvContentPartPr/>
                <p14:nvPr/>
              </p14:nvContentPartPr>
              <p14:xfrm>
                <a:off x="3850800" y="211213"/>
                <a:ext cx="90360" cy="3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79FF001-5AA8-BC77-214B-D618F2437E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42160" y="202573"/>
                  <a:ext cx="10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951515F-650F-1480-AEDA-BCF13DC58B16}"/>
                    </a:ext>
                  </a:extLst>
                </p14:cNvPr>
                <p14:cNvContentPartPr/>
                <p14:nvPr/>
              </p14:nvContentPartPr>
              <p14:xfrm>
                <a:off x="3984360" y="74053"/>
                <a:ext cx="141840" cy="95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951515F-650F-1480-AEDA-BCF13DC58B1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75720" y="65053"/>
                  <a:ext cx="159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8FCD154-9350-70A8-E6EE-D20709E059F5}"/>
                    </a:ext>
                  </a:extLst>
                </p14:cNvPr>
                <p14:cNvContentPartPr/>
                <p14:nvPr/>
              </p14:nvContentPartPr>
              <p14:xfrm>
                <a:off x="4206480" y="70453"/>
                <a:ext cx="118800" cy="380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8FCD154-9350-70A8-E6EE-D20709E059F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97840" y="61453"/>
                  <a:ext cx="136440" cy="39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2423164-BFF8-F965-EEA5-58C8B5E91D5E}"/>
              </a:ext>
            </a:extLst>
          </p:cNvPr>
          <p:cNvGrpSpPr/>
          <p:nvPr/>
        </p:nvGrpSpPr>
        <p:grpSpPr>
          <a:xfrm>
            <a:off x="5792640" y="138133"/>
            <a:ext cx="541800" cy="380880"/>
            <a:chOff x="5792640" y="138133"/>
            <a:chExt cx="541800" cy="3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F050644-2A20-152E-8F87-BE22A88C0B48}"/>
                    </a:ext>
                  </a:extLst>
                </p14:cNvPr>
                <p14:cNvContentPartPr/>
                <p14:nvPr/>
              </p14:nvContentPartPr>
              <p14:xfrm>
                <a:off x="5792640" y="138133"/>
                <a:ext cx="179280" cy="380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F050644-2A20-152E-8F87-BE22A88C0B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83640" y="129133"/>
                  <a:ext cx="1969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C37A217-D728-E9BE-A42F-40DBB5ED980E}"/>
                    </a:ext>
                  </a:extLst>
                </p14:cNvPr>
                <p14:cNvContentPartPr/>
                <p14:nvPr/>
              </p14:nvContentPartPr>
              <p14:xfrm>
                <a:off x="6126360" y="308413"/>
                <a:ext cx="208080" cy="81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C37A217-D728-E9BE-A42F-40DBB5ED980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7360" y="299413"/>
                  <a:ext cx="2257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1D8B20A-DB79-E475-762C-8F86A4B80D9E}"/>
              </a:ext>
            </a:extLst>
          </p:cNvPr>
          <p:cNvGrpSpPr/>
          <p:nvPr/>
        </p:nvGrpSpPr>
        <p:grpSpPr>
          <a:xfrm>
            <a:off x="6535320" y="215173"/>
            <a:ext cx="822600" cy="243720"/>
            <a:chOff x="6535320" y="215173"/>
            <a:chExt cx="82260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517A93C-D387-5B57-03AC-E30EFA769A11}"/>
                    </a:ext>
                  </a:extLst>
                </p14:cNvPr>
                <p14:cNvContentPartPr/>
                <p14:nvPr/>
              </p14:nvContentPartPr>
              <p14:xfrm>
                <a:off x="6535320" y="266293"/>
                <a:ext cx="91800" cy="129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517A93C-D387-5B57-03AC-E30EFA769A1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26680" y="257293"/>
                  <a:ext cx="109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CA2D6A6-DB52-DE21-E58E-928E8D9FA89F}"/>
                    </a:ext>
                  </a:extLst>
                </p14:cNvPr>
                <p14:cNvContentPartPr/>
                <p14:nvPr/>
              </p14:nvContentPartPr>
              <p14:xfrm>
                <a:off x="6568080" y="333613"/>
                <a:ext cx="75960" cy="4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CA2D6A6-DB52-DE21-E58E-928E8D9FA89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59440" y="324613"/>
                  <a:ext cx="936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A9A4848-11FC-8C8F-2998-2EA94DE50C10}"/>
                    </a:ext>
                  </a:extLst>
                </p14:cNvPr>
                <p14:cNvContentPartPr/>
                <p14:nvPr/>
              </p14:nvContentPartPr>
              <p14:xfrm>
                <a:off x="6706320" y="215173"/>
                <a:ext cx="186840" cy="92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A9A4848-11FC-8C8F-2998-2EA94DE50C1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97320" y="206173"/>
                  <a:ext cx="2044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9F451E8-FABA-FE75-A876-67C1EE354901}"/>
                    </a:ext>
                  </a:extLst>
                </p14:cNvPr>
                <p14:cNvContentPartPr/>
                <p14:nvPr/>
              </p14:nvContentPartPr>
              <p14:xfrm>
                <a:off x="7002600" y="299773"/>
                <a:ext cx="95040" cy="123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9F451E8-FABA-FE75-A876-67C1EE35490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93600" y="291133"/>
                  <a:ext cx="112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F9D922D-81B9-22AF-972B-E4968295EE7C}"/>
                    </a:ext>
                  </a:extLst>
                </p14:cNvPr>
                <p14:cNvContentPartPr/>
                <p14:nvPr/>
              </p14:nvContentPartPr>
              <p14:xfrm>
                <a:off x="7005120" y="372493"/>
                <a:ext cx="99720" cy="20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F9D922D-81B9-22AF-972B-E4968295EE7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996120" y="363493"/>
                  <a:ext cx="11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07BF39B-E324-5AAA-8A5B-454CDE876038}"/>
                    </a:ext>
                  </a:extLst>
                </p14:cNvPr>
                <p14:cNvContentPartPr/>
                <p14:nvPr/>
              </p14:nvContentPartPr>
              <p14:xfrm>
                <a:off x="7230480" y="312013"/>
                <a:ext cx="127440" cy="146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07BF39B-E324-5AAA-8A5B-454CDE87603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21480" y="303373"/>
                  <a:ext cx="14508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7A7BC5B-D26A-B8E0-612E-D01DA7380DA4}"/>
              </a:ext>
            </a:extLst>
          </p:cNvPr>
          <p:cNvGrpSpPr/>
          <p:nvPr/>
        </p:nvGrpSpPr>
        <p:grpSpPr>
          <a:xfrm>
            <a:off x="7565280" y="262693"/>
            <a:ext cx="811440" cy="219600"/>
            <a:chOff x="7565280" y="262693"/>
            <a:chExt cx="81144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CF4283-B522-6D8A-7445-975CB0165C57}"/>
                    </a:ext>
                  </a:extLst>
                </p14:cNvPr>
                <p14:cNvContentPartPr/>
                <p14:nvPr/>
              </p14:nvContentPartPr>
              <p14:xfrm>
                <a:off x="7590480" y="427573"/>
                <a:ext cx="71640" cy="165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CF4283-B522-6D8A-7445-975CB0165C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581840" y="418933"/>
                  <a:ext cx="89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930FF6A-0025-30E9-8BE0-143906077DB1}"/>
                    </a:ext>
                  </a:extLst>
                </p14:cNvPr>
                <p14:cNvContentPartPr/>
                <p14:nvPr/>
              </p14:nvContentPartPr>
              <p14:xfrm>
                <a:off x="7565280" y="354853"/>
                <a:ext cx="86400" cy="5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930FF6A-0025-30E9-8BE0-143906077D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556280" y="345853"/>
                  <a:ext cx="104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4870D9C-0422-4935-477A-F91111117A78}"/>
                    </a:ext>
                  </a:extLst>
                </p14:cNvPr>
                <p14:cNvContentPartPr/>
                <p14:nvPr/>
              </p14:nvContentPartPr>
              <p14:xfrm>
                <a:off x="7798560" y="330373"/>
                <a:ext cx="87480" cy="1159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4870D9C-0422-4935-477A-F91111117A7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789560" y="321733"/>
                  <a:ext cx="105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295BD4A-4B11-A5EB-0EF7-01066C273189}"/>
                    </a:ext>
                  </a:extLst>
                </p14:cNvPr>
                <p14:cNvContentPartPr/>
                <p14:nvPr/>
              </p14:nvContentPartPr>
              <p14:xfrm>
                <a:off x="7841400" y="284293"/>
                <a:ext cx="215280" cy="1242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295BD4A-4B11-A5EB-0EF7-01066C27318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832400" y="275293"/>
                  <a:ext cx="232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8B19DA9-9CCB-6DA0-C41A-FBBA11EF8DFF}"/>
                    </a:ext>
                  </a:extLst>
                </p14:cNvPr>
                <p14:cNvContentPartPr/>
                <p14:nvPr/>
              </p14:nvContentPartPr>
              <p14:xfrm>
                <a:off x="8120040" y="262693"/>
                <a:ext cx="19080" cy="104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8B19DA9-9CCB-6DA0-C41A-FBBA11EF8DF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111400" y="254053"/>
                  <a:ext cx="36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EE296BD-4CFD-011E-A44F-A08B51B7229F}"/>
                    </a:ext>
                  </a:extLst>
                </p14:cNvPr>
                <p14:cNvContentPartPr/>
                <p14:nvPr/>
              </p14:nvContentPartPr>
              <p14:xfrm>
                <a:off x="8257920" y="266653"/>
                <a:ext cx="118800" cy="2156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EE296BD-4CFD-011E-A44F-A08B51B7229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49280" y="257653"/>
                  <a:ext cx="1364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D73CD24-E944-E259-C66A-28C6E69382D7}"/>
              </a:ext>
            </a:extLst>
          </p:cNvPr>
          <p:cNvGrpSpPr/>
          <p:nvPr/>
        </p:nvGrpSpPr>
        <p:grpSpPr>
          <a:xfrm>
            <a:off x="3822720" y="1037413"/>
            <a:ext cx="2255760" cy="373680"/>
            <a:chOff x="3822720" y="1037413"/>
            <a:chExt cx="2255760" cy="37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1682322-D1A5-6D61-BF34-6617FF6DBEE0}"/>
                    </a:ext>
                  </a:extLst>
                </p14:cNvPr>
                <p14:cNvContentPartPr/>
                <p14:nvPr/>
              </p14:nvContentPartPr>
              <p14:xfrm>
                <a:off x="5785080" y="1209853"/>
                <a:ext cx="293400" cy="113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1682322-D1A5-6D61-BF34-6617FF6DBEE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76080" y="1201213"/>
                  <a:ext cx="311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D6241CB-4F29-7EE9-1A9B-90651934F1A1}"/>
                    </a:ext>
                  </a:extLst>
                </p14:cNvPr>
                <p14:cNvContentPartPr/>
                <p14:nvPr/>
              </p14:nvContentPartPr>
              <p14:xfrm>
                <a:off x="3822720" y="1039213"/>
                <a:ext cx="42480" cy="2214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D6241CB-4F29-7EE9-1A9B-90651934F1A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814080" y="1030213"/>
                  <a:ext cx="60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46EC8E6-534B-9131-4C3E-D5E938E3E962}"/>
                    </a:ext>
                  </a:extLst>
                </p14:cNvPr>
                <p14:cNvContentPartPr/>
                <p14:nvPr/>
              </p14:nvContentPartPr>
              <p14:xfrm>
                <a:off x="3948720" y="1100413"/>
                <a:ext cx="79560" cy="111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46EC8E6-534B-9131-4C3E-D5E938E3E96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39720" y="1091773"/>
                  <a:ext cx="97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4BBB859-A147-6799-0417-3CBF2844EF59}"/>
                    </a:ext>
                  </a:extLst>
                </p14:cNvPr>
                <p14:cNvContentPartPr/>
                <p14:nvPr/>
              </p14:nvContentPartPr>
              <p14:xfrm>
                <a:off x="3957720" y="1101133"/>
                <a:ext cx="203040" cy="100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4BBB859-A147-6799-0417-3CBF2844EF5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48720" y="1092133"/>
                  <a:ext cx="220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22E7A23-DFE5-E526-40C2-32B94F13D906}"/>
                    </a:ext>
                  </a:extLst>
                </p14:cNvPr>
                <p14:cNvContentPartPr/>
                <p14:nvPr/>
              </p14:nvContentPartPr>
              <p14:xfrm>
                <a:off x="4179120" y="1099333"/>
                <a:ext cx="88200" cy="113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22E7A23-DFE5-E526-40C2-32B94F13D90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70120" y="1090693"/>
                  <a:ext cx="105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1399B3B-6D40-FCDF-BC47-95A309BCAF49}"/>
                    </a:ext>
                  </a:extLst>
                </p14:cNvPr>
                <p14:cNvContentPartPr/>
                <p14:nvPr/>
              </p14:nvContentPartPr>
              <p14:xfrm>
                <a:off x="4309440" y="1127053"/>
                <a:ext cx="66240" cy="61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1399B3B-6D40-FCDF-BC47-95A309BCAF4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00800" y="1118413"/>
                  <a:ext cx="83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955BEF5-BF32-937A-4EA6-C8D69FD1022D}"/>
                    </a:ext>
                  </a:extLst>
                </p14:cNvPr>
                <p14:cNvContentPartPr/>
                <p14:nvPr/>
              </p14:nvContentPartPr>
              <p14:xfrm>
                <a:off x="4480440" y="1083853"/>
                <a:ext cx="154080" cy="1108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955BEF5-BF32-937A-4EA6-C8D69FD1022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71800" y="1075213"/>
                  <a:ext cx="171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5209E46-55F5-893F-8931-5EBD8F547B86}"/>
                    </a:ext>
                  </a:extLst>
                </p14:cNvPr>
                <p14:cNvContentPartPr/>
                <p14:nvPr/>
              </p14:nvContentPartPr>
              <p14:xfrm>
                <a:off x="4631280" y="1045693"/>
                <a:ext cx="360" cy="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5209E46-55F5-893F-8931-5EBD8F547B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22280" y="103705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E734844-B9DB-6409-9594-3990A0225EF5}"/>
                    </a:ext>
                  </a:extLst>
                </p14:cNvPr>
                <p14:cNvContentPartPr/>
                <p14:nvPr/>
              </p14:nvContentPartPr>
              <p14:xfrm>
                <a:off x="4652880" y="1037413"/>
                <a:ext cx="175320" cy="1666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E734844-B9DB-6409-9594-3990A0225E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44240" y="1028773"/>
                  <a:ext cx="192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282B91B-F6F3-4173-F3FD-726C2DCD9AEB}"/>
                    </a:ext>
                  </a:extLst>
                </p14:cNvPr>
                <p14:cNvContentPartPr/>
                <p14:nvPr/>
              </p14:nvContentPartPr>
              <p14:xfrm>
                <a:off x="4783200" y="1108333"/>
                <a:ext cx="131760" cy="84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282B91B-F6F3-4173-F3FD-726C2DCD9AE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74560" y="1099333"/>
                  <a:ext cx="1494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3E69811-DD46-4E1A-FF74-C2D317CFEF0D}"/>
                    </a:ext>
                  </a:extLst>
                </p14:cNvPr>
                <p14:cNvContentPartPr/>
                <p14:nvPr/>
              </p14:nvContentPartPr>
              <p14:xfrm>
                <a:off x="4912080" y="1066933"/>
                <a:ext cx="360" cy="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3E69811-DD46-4E1A-FF74-C2D317CFEF0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03440" y="10579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62531AF-ADFA-2A4B-42DF-70A29BD2796E}"/>
                    </a:ext>
                  </a:extLst>
                </p14:cNvPr>
                <p14:cNvContentPartPr/>
                <p14:nvPr/>
              </p14:nvContentPartPr>
              <p14:xfrm>
                <a:off x="4993800" y="1153333"/>
                <a:ext cx="244080" cy="59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62531AF-ADFA-2A4B-42DF-70A29BD2796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85160" y="1144693"/>
                  <a:ext cx="261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2F953E6-A1A2-6631-12D3-83EA04DABB98}"/>
                    </a:ext>
                  </a:extLst>
                </p14:cNvPr>
                <p14:cNvContentPartPr/>
                <p14:nvPr/>
              </p14:nvContentPartPr>
              <p14:xfrm>
                <a:off x="5323200" y="1117333"/>
                <a:ext cx="29520" cy="154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2F953E6-A1A2-6631-12D3-83EA04DABB9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14200" y="1108693"/>
                  <a:ext cx="47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9C1A3B0-E0EA-B617-713F-EBD1F3D05E2F}"/>
                    </a:ext>
                  </a:extLst>
                </p14:cNvPr>
                <p14:cNvContentPartPr/>
                <p14:nvPr/>
              </p14:nvContentPartPr>
              <p14:xfrm>
                <a:off x="5341920" y="1084573"/>
                <a:ext cx="178560" cy="136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9C1A3B0-E0EA-B617-713F-EBD1F3D05E2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33280" y="1075573"/>
                  <a:ext cx="196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4C740A2-190A-834B-3A05-279EDB418CAA}"/>
                    </a:ext>
                  </a:extLst>
                </p14:cNvPr>
                <p14:cNvContentPartPr/>
                <p14:nvPr/>
              </p14:nvContentPartPr>
              <p14:xfrm>
                <a:off x="5532000" y="1208773"/>
                <a:ext cx="47520" cy="514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4C740A2-190A-834B-3A05-279EDB418CA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23000" y="1199773"/>
                  <a:ext cx="651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2E7BD0-94A0-37B3-779A-9BFCBBBC63FD}"/>
                    </a:ext>
                  </a:extLst>
                </p14:cNvPr>
                <p14:cNvContentPartPr/>
                <p14:nvPr/>
              </p14:nvContentPartPr>
              <p14:xfrm>
                <a:off x="5625240" y="1207693"/>
                <a:ext cx="53640" cy="97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2E7BD0-94A0-37B3-779A-9BFCBBBC63F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16240" y="1199053"/>
                  <a:ext cx="71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D4C95C4-DE39-CE2D-17DA-6C52A6FEC68A}"/>
                    </a:ext>
                  </a:extLst>
                </p14:cNvPr>
                <p14:cNvContentPartPr/>
                <p14:nvPr/>
              </p14:nvContentPartPr>
              <p14:xfrm>
                <a:off x="5728560" y="1122373"/>
                <a:ext cx="77040" cy="2887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D4C95C4-DE39-CE2D-17DA-6C52A6FEC68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19560" y="1113733"/>
                  <a:ext cx="94680" cy="30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E04A012-9D42-0778-14B0-7C91B1417809}"/>
                  </a:ext>
                </a:extLst>
              </p14:cNvPr>
              <p14:cNvContentPartPr/>
              <p14:nvPr/>
            </p14:nvContentPartPr>
            <p14:xfrm>
              <a:off x="200400" y="924013"/>
              <a:ext cx="360" cy="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E04A012-9D42-0778-14B0-7C91B141780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400" y="91537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FAEA6D5-BECB-9A6B-11E9-25E1199257F3}"/>
              </a:ext>
            </a:extLst>
          </p:cNvPr>
          <p:cNvGrpSpPr/>
          <p:nvPr/>
        </p:nvGrpSpPr>
        <p:grpSpPr>
          <a:xfrm>
            <a:off x="6343440" y="1029493"/>
            <a:ext cx="1707480" cy="952560"/>
            <a:chOff x="6343440" y="1029493"/>
            <a:chExt cx="1707480" cy="95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D9CE1D0-C198-FA38-F71C-9C832ECC9F8B}"/>
                    </a:ext>
                  </a:extLst>
                </p14:cNvPr>
                <p14:cNvContentPartPr/>
                <p14:nvPr/>
              </p14:nvContentPartPr>
              <p14:xfrm>
                <a:off x="6343440" y="1029493"/>
                <a:ext cx="29160" cy="275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D9CE1D0-C198-FA38-F71C-9C832ECC9F8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34440" y="1020853"/>
                  <a:ext cx="46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3E48036-DDB3-AC6B-2F86-1BD195786DC9}"/>
                    </a:ext>
                  </a:extLst>
                </p14:cNvPr>
                <p14:cNvContentPartPr/>
                <p14:nvPr/>
              </p14:nvContentPartPr>
              <p14:xfrm>
                <a:off x="6453600" y="1106173"/>
                <a:ext cx="66960" cy="1407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3E48036-DDB3-AC6B-2F86-1BD195786D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44600" y="1097533"/>
                  <a:ext cx="84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0C22CE2-3FE0-C56C-1BCC-0FCDD516C241}"/>
                    </a:ext>
                  </a:extLst>
                </p14:cNvPr>
                <p14:cNvContentPartPr/>
                <p14:nvPr/>
              </p14:nvContentPartPr>
              <p14:xfrm>
                <a:off x="6452880" y="1067653"/>
                <a:ext cx="145080" cy="132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0C22CE2-3FE0-C56C-1BCC-0FCDD516C2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43880" y="1059013"/>
                  <a:ext cx="162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63C5F64-E6BC-2CB6-00F6-AF9983F2E104}"/>
                    </a:ext>
                  </a:extLst>
                </p14:cNvPr>
                <p14:cNvContentPartPr/>
                <p14:nvPr/>
              </p14:nvContentPartPr>
              <p14:xfrm>
                <a:off x="6651600" y="1047133"/>
                <a:ext cx="14760" cy="94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63C5F64-E6BC-2CB6-00F6-AF9983F2E1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42960" y="1038133"/>
                  <a:ext cx="32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07E477-8C11-CB74-60B9-F383A35C8918}"/>
                    </a:ext>
                  </a:extLst>
                </p14:cNvPr>
                <p14:cNvContentPartPr/>
                <p14:nvPr/>
              </p14:nvContentPartPr>
              <p14:xfrm>
                <a:off x="6703080" y="1119493"/>
                <a:ext cx="86760" cy="150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07E477-8C11-CB74-60B9-F383A35C891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94080" y="1110853"/>
                  <a:ext cx="104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77D7F75-8DC0-291F-0C5E-44B1DD4735BA}"/>
                    </a:ext>
                  </a:extLst>
                </p14:cNvPr>
                <p14:cNvContentPartPr/>
                <p14:nvPr/>
              </p14:nvContentPartPr>
              <p14:xfrm>
                <a:off x="6831240" y="1074493"/>
                <a:ext cx="69840" cy="2530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77D7F75-8DC0-291F-0C5E-44B1DD4735B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822600" y="1065493"/>
                  <a:ext cx="87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2813E6D-DDBA-20E9-E476-6790670343C7}"/>
                    </a:ext>
                  </a:extLst>
                </p14:cNvPr>
                <p14:cNvContentPartPr/>
                <p14:nvPr/>
              </p14:nvContentPartPr>
              <p14:xfrm>
                <a:off x="6945360" y="1170613"/>
                <a:ext cx="134640" cy="1364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2813E6D-DDBA-20E9-E476-6790670343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36360" y="1161613"/>
                  <a:ext cx="152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59F216B-BB7F-48AC-778E-666B35E69AD6}"/>
                    </a:ext>
                  </a:extLst>
                </p14:cNvPr>
                <p14:cNvContentPartPr/>
                <p14:nvPr/>
              </p14:nvContentPartPr>
              <p14:xfrm>
                <a:off x="7334520" y="1262053"/>
                <a:ext cx="99720" cy="309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59F216B-BB7F-48AC-778E-666B35E69AD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25880" y="1253053"/>
                  <a:ext cx="117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3E7C650-4D09-919C-CA8B-A3F140BFDBA5}"/>
                    </a:ext>
                  </a:extLst>
                </p14:cNvPr>
                <p14:cNvContentPartPr/>
                <p14:nvPr/>
              </p14:nvContentPartPr>
              <p14:xfrm>
                <a:off x="7375200" y="1223893"/>
                <a:ext cx="93960" cy="8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3E7C650-4D09-919C-CA8B-A3F140BFDB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66200" y="1214893"/>
                  <a:ext cx="111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CBA67AA-9764-9967-85A5-D6CA91B0938F}"/>
                    </a:ext>
                  </a:extLst>
                </p14:cNvPr>
                <p14:cNvContentPartPr/>
                <p14:nvPr/>
              </p14:nvContentPartPr>
              <p14:xfrm>
                <a:off x="7595880" y="1163413"/>
                <a:ext cx="90360" cy="137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CBA67AA-9764-9967-85A5-D6CA91B093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86880" y="1154413"/>
                  <a:ext cx="1080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25DE5BC-BC62-48FC-E59A-F090EAAF6622}"/>
                    </a:ext>
                  </a:extLst>
                </p14:cNvPr>
                <p14:cNvContentPartPr/>
                <p14:nvPr/>
              </p14:nvContentPartPr>
              <p14:xfrm>
                <a:off x="7722960" y="1102933"/>
                <a:ext cx="153360" cy="84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25DE5BC-BC62-48FC-E59A-F090EAAF66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14320" y="1093933"/>
                  <a:ext cx="171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2477485-A5E9-B015-2613-E92EFF9C24F9}"/>
                    </a:ext>
                  </a:extLst>
                </p14:cNvPr>
                <p14:cNvContentPartPr/>
                <p14:nvPr/>
              </p14:nvContentPartPr>
              <p14:xfrm>
                <a:off x="7951200" y="1146853"/>
                <a:ext cx="99720" cy="2102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2477485-A5E9-B015-2613-E92EFF9C24F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42560" y="1137853"/>
                  <a:ext cx="117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04CC373-AF4F-A17E-37DA-204195EE91B4}"/>
                    </a:ext>
                  </a:extLst>
                </p14:cNvPr>
                <p14:cNvContentPartPr/>
                <p14:nvPr/>
              </p14:nvContentPartPr>
              <p14:xfrm>
                <a:off x="6795600" y="1418293"/>
                <a:ext cx="2520" cy="5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04CC373-AF4F-A17E-37DA-204195EE91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786960" y="1409653"/>
                  <a:ext cx="201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FC596FB-5130-2E2D-829A-FEC27BD0FBAC}"/>
                    </a:ext>
                  </a:extLst>
                </p14:cNvPr>
                <p14:cNvContentPartPr/>
                <p14:nvPr/>
              </p14:nvContentPartPr>
              <p14:xfrm>
                <a:off x="6795600" y="1422973"/>
                <a:ext cx="36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FC596FB-5130-2E2D-829A-FEC27BD0FB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6960" y="141433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1D300DD-2C5F-EEA2-C698-FE1F856EF89A}"/>
                    </a:ext>
                  </a:extLst>
                </p14:cNvPr>
                <p14:cNvContentPartPr/>
                <p14:nvPr/>
              </p14:nvContentPartPr>
              <p14:xfrm>
                <a:off x="6387720" y="1390933"/>
                <a:ext cx="415080" cy="89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1D300DD-2C5F-EEA2-C698-FE1F856EF89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79080" y="1381933"/>
                  <a:ext cx="432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C3CDBC-3029-9972-6DCC-8E8C0B8692CB}"/>
                    </a:ext>
                  </a:extLst>
                </p14:cNvPr>
                <p14:cNvContentPartPr/>
                <p14:nvPr/>
              </p14:nvContentPartPr>
              <p14:xfrm>
                <a:off x="6572400" y="1667053"/>
                <a:ext cx="14400" cy="1389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C3CDBC-3029-9972-6DCC-8E8C0B8692C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63400" y="1658053"/>
                  <a:ext cx="320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21F961C-B42D-CB10-597F-ADDF153AFB9F}"/>
                    </a:ext>
                  </a:extLst>
                </p14:cNvPr>
                <p14:cNvContentPartPr/>
                <p14:nvPr/>
              </p14:nvContentPartPr>
              <p14:xfrm>
                <a:off x="6529560" y="1661293"/>
                <a:ext cx="113760" cy="168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21F961C-B42D-CB10-597F-ADDF153AFB9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20920" y="1652293"/>
                  <a:ext cx="131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13695B-22BE-3F02-081A-106D33F1821F}"/>
                    </a:ext>
                  </a:extLst>
                </p14:cNvPr>
                <p14:cNvContentPartPr/>
                <p14:nvPr/>
              </p14:nvContentPartPr>
              <p14:xfrm>
                <a:off x="6779760" y="1628893"/>
                <a:ext cx="93960" cy="163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13695B-22BE-3F02-081A-106D33F1821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71120" y="1620253"/>
                  <a:ext cx="111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66273B7-8B63-E4AC-8812-A1826DBEE384}"/>
                    </a:ext>
                  </a:extLst>
                </p14:cNvPr>
                <p14:cNvContentPartPr/>
                <p14:nvPr/>
              </p14:nvContentPartPr>
              <p14:xfrm>
                <a:off x="6792360" y="1682173"/>
                <a:ext cx="100800" cy="129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66273B7-8B63-E4AC-8812-A1826DBEE38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83360" y="1673173"/>
                  <a:ext cx="118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00A0943-3EF6-18F5-C40D-16E064297CE3}"/>
                    </a:ext>
                  </a:extLst>
                </p14:cNvPr>
                <p14:cNvContentPartPr/>
                <p14:nvPr/>
              </p14:nvContentPartPr>
              <p14:xfrm>
                <a:off x="7112760" y="1783693"/>
                <a:ext cx="102240" cy="20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00A0943-3EF6-18F5-C40D-16E064297CE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04120" y="1775053"/>
                  <a:ext cx="119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0F58E1-9770-179C-73EE-EFFB833B51DA}"/>
                    </a:ext>
                  </a:extLst>
                </p14:cNvPr>
                <p14:cNvContentPartPr/>
                <p14:nvPr/>
              </p14:nvContentPartPr>
              <p14:xfrm>
                <a:off x="7131120" y="1729693"/>
                <a:ext cx="109440" cy="20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0F58E1-9770-179C-73EE-EFFB833B51D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22480" y="1721053"/>
                  <a:ext cx="127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290A01A-F8F5-00CA-7123-919CD476D7D3}"/>
                    </a:ext>
                  </a:extLst>
                </p14:cNvPr>
                <p14:cNvContentPartPr/>
                <p14:nvPr/>
              </p14:nvContentPartPr>
              <p14:xfrm>
                <a:off x="7377720" y="1681093"/>
                <a:ext cx="115920" cy="144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290A01A-F8F5-00CA-7123-919CD476D7D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368720" y="1672453"/>
                  <a:ext cx="133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4A92C58-8A5D-3DE9-18C5-ED4B6E1258E1}"/>
                    </a:ext>
                  </a:extLst>
                </p14:cNvPr>
                <p14:cNvContentPartPr/>
                <p14:nvPr/>
              </p14:nvContentPartPr>
              <p14:xfrm>
                <a:off x="7479600" y="1602613"/>
                <a:ext cx="178560" cy="111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4A92C58-8A5D-3DE9-18C5-ED4B6E1258E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70960" y="1593613"/>
                  <a:ext cx="196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37A66F-89E6-ED81-E38A-3419A28748B7}"/>
                    </a:ext>
                  </a:extLst>
                </p14:cNvPr>
                <p14:cNvContentPartPr/>
                <p14:nvPr/>
              </p14:nvContentPartPr>
              <p14:xfrm>
                <a:off x="7757880" y="1626373"/>
                <a:ext cx="104760" cy="1965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37A66F-89E6-ED81-E38A-3419A28748B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48880" y="1617733"/>
                  <a:ext cx="122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746D40-82E3-1CB0-851C-447B6FFDC093}"/>
                    </a:ext>
                  </a:extLst>
                </p14:cNvPr>
                <p14:cNvContentPartPr/>
                <p14:nvPr/>
              </p14:nvContentPartPr>
              <p14:xfrm>
                <a:off x="6385560" y="1534933"/>
                <a:ext cx="679320" cy="447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746D40-82E3-1CB0-851C-447B6FFDC09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376560" y="1525933"/>
                  <a:ext cx="69696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D99FB74-FBA6-1EF4-8A42-A2FD12CBBC00}"/>
              </a:ext>
            </a:extLst>
          </p:cNvPr>
          <p:cNvGrpSpPr/>
          <p:nvPr/>
        </p:nvGrpSpPr>
        <p:grpSpPr>
          <a:xfrm>
            <a:off x="6511200" y="1988173"/>
            <a:ext cx="1343160" cy="613080"/>
            <a:chOff x="6511200" y="1988173"/>
            <a:chExt cx="1343160" cy="61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67EA9F2-1CAC-6172-0500-918BAC1502BA}"/>
                    </a:ext>
                  </a:extLst>
                </p14:cNvPr>
                <p14:cNvContentPartPr/>
                <p14:nvPr/>
              </p14:nvContentPartPr>
              <p14:xfrm>
                <a:off x="6677520" y="2125693"/>
                <a:ext cx="75600" cy="1674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67EA9F2-1CAC-6172-0500-918BAC1502B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668880" y="2117053"/>
                  <a:ext cx="93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6B8FC23-1E9E-A9F7-2F31-E796ABCE38C6}"/>
                    </a:ext>
                  </a:extLst>
                </p14:cNvPr>
                <p14:cNvContentPartPr/>
                <p14:nvPr/>
              </p14:nvContentPartPr>
              <p14:xfrm>
                <a:off x="6682200" y="2148013"/>
                <a:ext cx="303840" cy="1684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6B8FC23-1E9E-A9F7-2F31-E796ABCE38C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73560" y="2139013"/>
                  <a:ext cx="321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8CF53D5-40AD-75CB-48E1-71DC14276A0D}"/>
                    </a:ext>
                  </a:extLst>
                </p14:cNvPr>
                <p14:cNvContentPartPr/>
                <p14:nvPr/>
              </p14:nvContentPartPr>
              <p14:xfrm>
                <a:off x="6898560" y="2250613"/>
                <a:ext cx="120960" cy="24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8CF53D5-40AD-75CB-48E1-71DC14276A0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89560" y="2241613"/>
                  <a:ext cx="1386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7E1A577-E425-2A72-45AF-D2B04ABD67FD}"/>
                    </a:ext>
                  </a:extLst>
                </p14:cNvPr>
                <p14:cNvContentPartPr/>
                <p14:nvPr/>
              </p14:nvContentPartPr>
              <p14:xfrm>
                <a:off x="7196280" y="2203813"/>
                <a:ext cx="99000" cy="132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7E1A577-E425-2A72-45AF-D2B04ABD67F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187640" y="2195173"/>
                  <a:ext cx="116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BF1DD32-D8BB-8D8F-0615-CD4C766B766A}"/>
                    </a:ext>
                  </a:extLst>
                </p14:cNvPr>
                <p14:cNvContentPartPr/>
                <p14:nvPr/>
              </p14:nvContentPartPr>
              <p14:xfrm>
                <a:off x="7226880" y="2171053"/>
                <a:ext cx="181080" cy="121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BF1DD32-D8BB-8D8F-0615-CD4C766B766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18240" y="2162053"/>
                  <a:ext cx="198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75D9BF-D0EA-A833-E5AC-125FD1C754CA}"/>
                    </a:ext>
                  </a:extLst>
                </p14:cNvPr>
                <p14:cNvContentPartPr/>
                <p14:nvPr/>
              </p14:nvContentPartPr>
              <p14:xfrm>
                <a:off x="7472040" y="2148733"/>
                <a:ext cx="12960" cy="1062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75D9BF-D0EA-A833-E5AC-125FD1C754C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463400" y="2140093"/>
                  <a:ext cx="30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AC04920-B4E6-9E1E-B919-F2A6190F6F58}"/>
                    </a:ext>
                  </a:extLst>
                </p14:cNvPr>
                <p14:cNvContentPartPr/>
                <p14:nvPr/>
              </p14:nvContentPartPr>
              <p14:xfrm>
                <a:off x="7598040" y="2180413"/>
                <a:ext cx="95040" cy="205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AC04920-B4E6-9E1E-B919-F2A6190F6F5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89040" y="2171773"/>
                  <a:ext cx="1126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BF83336-5A35-7018-F7CE-38D50AD6AB5F}"/>
                    </a:ext>
                  </a:extLst>
                </p14:cNvPr>
                <p14:cNvContentPartPr/>
                <p14:nvPr/>
              </p14:nvContentPartPr>
              <p14:xfrm>
                <a:off x="7833480" y="2153413"/>
                <a:ext cx="17640" cy="2822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BF83336-5A35-7018-F7CE-38D50AD6AB5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24480" y="2144413"/>
                  <a:ext cx="352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8CF3751-72D6-0BEA-1094-F7C7606705C3}"/>
                    </a:ext>
                  </a:extLst>
                </p14:cNvPr>
                <p14:cNvContentPartPr/>
                <p14:nvPr/>
              </p14:nvContentPartPr>
              <p14:xfrm>
                <a:off x="6511200" y="1988173"/>
                <a:ext cx="1343160" cy="613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8CF3751-72D6-0BEA-1094-F7C7606705C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502200" y="1979173"/>
                  <a:ext cx="13608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E79B594-9607-102C-0B53-7CEC3C15E903}"/>
                    </a:ext>
                  </a:extLst>
                </p14:cNvPr>
                <p14:cNvContentPartPr/>
                <p14:nvPr/>
              </p14:nvContentPartPr>
              <p14:xfrm>
                <a:off x="7380600" y="2367253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E79B594-9607-102C-0B53-7CEC3C15E9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371960" y="23586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B92E607-9DBF-4BFA-176B-EA066EC856DF}"/>
                  </a:ext>
                </a:extLst>
              </p14:cNvPr>
              <p14:cNvContentPartPr/>
              <p14:nvPr/>
            </p14:nvContentPartPr>
            <p14:xfrm>
              <a:off x="7121400" y="2021293"/>
              <a:ext cx="508320" cy="4921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B92E607-9DBF-4BFA-176B-EA066EC856D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112760" y="2012293"/>
                <a:ext cx="525960" cy="50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04E213-B142-48FA-5EB8-D83A499010C0}"/>
              </a:ext>
            </a:extLst>
          </p:cNvPr>
          <p:cNvGrpSpPr/>
          <p:nvPr/>
        </p:nvGrpSpPr>
        <p:grpSpPr>
          <a:xfrm>
            <a:off x="3341760" y="2902213"/>
            <a:ext cx="3164040" cy="1443960"/>
            <a:chOff x="3341760" y="2902213"/>
            <a:chExt cx="3164040" cy="144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D718AD0-EE24-430B-B4A1-23D6196301F9}"/>
                    </a:ext>
                  </a:extLst>
                </p14:cNvPr>
                <p14:cNvContentPartPr/>
                <p14:nvPr/>
              </p14:nvContentPartPr>
              <p14:xfrm>
                <a:off x="3341760" y="2902213"/>
                <a:ext cx="134640" cy="57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D718AD0-EE24-430B-B4A1-23D6196301F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32760" y="2893213"/>
                  <a:ext cx="15228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76531A3-BE17-F243-E94D-F6F613AD1FBB}"/>
                    </a:ext>
                  </a:extLst>
                </p14:cNvPr>
                <p14:cNvContentPartPr/>
                <p14:nvPr/>
              </p14:nvContentPartPr>
              <p14:xfrm>
                <a:off x="3556320" y="2935333"/>
                <a:ext cx="16560" cy="1306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76531A3-BE17-F243-E94D-F6F613AD1FB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47680" y="2926333"/>
                  <a:ext cx="34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4CDB319-5E09-67A5-58E2-EF5B05653A0B}"/>
                    </a:ext>
                  </a:extLst>
                </p14:cNvPr>
                <p14:cNvContentPartPr/>
                <p14:nvPr/>
              </p14:nvContentPartPr>
              <p14:xfrm>
                <a:off x="3868440" y="3005533"/>
                <a:ext cx="70920" cy="59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4CDB319-5E09-67A5-58E2-EF5B05653A0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59440" y="2996893"/>
                  <a:ext cx="88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183D478-8ABB-C004-B2BF-3D5CD4571EF3}"/>
                    </a:ext>
                  </a:extLst>
                </p14:cNvPr>
                <p14:cNvContentPartPr/>
                <p14:nvPr/>
              </p14:nvContentPartPr>
              <p14:xfrm>
                <a:off x="4241760" y="3015253"/>
                <a:ext cx="96480" cy="118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183D478-8ABB-C004-B2BF-3D5CD4571EF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33120" y="3006613"/>
                  <a:ext cx="1141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2384C7F-88FC-7A6F-785E-0CA7B8729C99}"/>
                    </a:ext>
                  </a:extLst>
                </p14:cNvPr>
                <p14:cNvContentPartPr/>
                <p14:nvPr/>
              </p14:nvContentPartPr>
              <p14:xfrm>
                <a:off x="4434360" y="2967373"/>
                <a:ext cx="113760" cy="106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2384C7F-88FC-7A6F-785E-0CA7B8729C9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25360" y="2958733"/>
                  <a:ext cx="131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1E81C2B-13E4-E738-1EEF-2FE4EA70F4A8}"/>
                    </a:ext>
                  </a:extLst>
                </p14:cNvPr>
                <p14:cNvContentPartPr/>
                <p14:nvPr/>
              </p14:nvContentPartPr>
              <p14:xfrm>
                <a:off x="3539400" y="3181933"/>
                <a:ext cx="82440" cy="149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1E81C2B-13E4-E738-1EEF-2FE4EA70F4A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30760" y="3172933"/>
                  <a:ext cx="1000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A9D174C-29C9-B9C8-8924-BB8DF44DCD54}"/>
                    </a:ext>
                  </a:extLst>
                </p14:cNvPr>
                <p14:cNvContentPartPr/>
                <p14:nvPr/>
              </p14:nvContentPartPr>
              <p14:xfrm>
                <a:off x="3765480" y="3277693"/>
                <a:ext cx="7812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A9D174C-29C9-B9C8-8924-BB8DF44DCD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56480" y="3268693"/>
                  <a:ext cx="95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15A0017-F383-6C9D-766C-E25D89AF1734}"/>
                    </a:ext>
                  </a:extLst>
                </p14:cNvPr>
                <p14:cNvContentPartPr/>
                <p14:nvPr/>
              </p14:nvContentPartPr>
              <p14:xfrm>
                <a:off x="3902280" y="3241693"/>
                <a:ext cx="122040" cy="1062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15A0017-F383-6C9D-766C-E25D89AF173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93280" y="3233053"/>
                  <a:ext cx="139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54214A9-56AB-7468-54FB-FFBBA39FB3C5}"/>
                    </a:ext>
                  </a:extLst>
                </p14:cNvPr>
                <p14:cNvContentPartPr/>
                <p14:nvPr/>
              </p14:nvContentPartPr>
              <p14:xfrm>
                <a:off x="4373160" y="3244213"/>
                <a:ext cx="12240" cy="130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54214A9-56AB-7468-54FB-FFBBA39FB3C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64520" y="3235213"/>
                  <a:ext cx="29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3AA4E6B-E905-FE4F-72FB-C0FEEBDE731E}"/>
                    </a:ext>
                  </a:extLst>
                </p14:cNvPr>
                <p14:cNvContentPartPr/>
                <p14:nvPr/>
              </p14:nvContentPartPr>
              <p14:xfrm>
                <a:off x="3558480" y="3442213"/>
                <a:ext cx="20880" cy="939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3AA4E6B-E905-FE4F-72FB-C0FEEBDE731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49840" y="3433213"/>
                  <a:ext cx="38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E6F7E8CD-AF80-B3F1-A59E-FE0B3295B8D4}"/>
                    </a:ext>
                  </a:extLst>
                </p14:cNvPr>
                <p14:cNvContentPartPr/>
                <p14:nvPr/>
              </p14:nvContentPartPr>
              <p14:xfrm>
                <a:off x="3833880" y="3470293"/>
                <a:ext cx="129960" cy="113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E6F7E8CD-AF80-B3F1-A59E-FE0B3295B8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825240" y="3461293"/>
                  <a:ext cx="147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1F35E30-0ABB-4D23-FB5F-117834C29F9C}"/>
                    </a:ext>
                  </a:extLst>
                </p14:cNvPr>
                <p14:cNvContentPartPr/>
                <p14:nvPr/>
              </p14:nvContentPartPr>
              <p14:xfrm>
                <a:off x="4151400" y="3516013"/>
                <a:ext cx="95040" cy="136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1F35E30-0ABB-4D23-FB5F-117834C29F9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42400" y="3507373"/>
                  <a:ext cx="112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726E04D-5B92-D8A7-F0B2-6037AA6F70B4}"/>
                    </a:ext>
                  </a:extLst>
                </p14:cNvPr>
                <p14:cNvContentPartPr/>
                <p14:nvPr/>
              </p14:nvContentPartPr>
              <p14:xfrm>
                <a:off x="4310160" y="3485773"/>
                <a:ext cx="24480" cy="110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726E04D-5B92-D8A7-F0B2-6037AA6F70B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301160" y="3476773"/>
                  <a:ext cx="42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29B8772-0536-5EEF-9894-5EE00F06D1E9}"/>
                    </a:ext>
                  </a:extLst>
                </p14:cNvPr>
                <p14:cNvContentPartPr/>
                <p14:nvPr/>
              </p14:nvContentPartPr>
              <p14:xfrm>
                <a:off x="4406280" y="3495133"/>
                <a:ext cx="83520" cy="1004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29B8772-0536-5EEF-9894-5EE00F06D1E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397640" y="3486133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FF03970-1B99-D9BB-EAAE-68CB693AF134}"/>
                    </a:ext>
                  </a:extLst>
                </p14:cNvPr>
                <p14:cNvContentPartPr/>
                <p14:nvPr/>
              </p14:nvContentPartPr>
              <p14:xfrm>
                <a:off x="4608240" y="2997613"/>
                <a:ext cx="144720" cy="662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FF03970-1B99-D9BB-EAAE-68CB693AF13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599240" y="2988973"/>
                  <a:ext cx="16236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D5FA12C-C4B7-41C0-1536-3898DA2428EE}"/>
                    </a:ext>
                  </a:extLst>
                </p14:cNvPr>
                <p14:cNvContentPartPr/>
                <p14:nvPr/>
              </p14:nvContentPartPr>
              <p14:xfrm>
                <a:off x="4844040" y="3040813"/>
                <a:ext cx="110160" cy="5997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D5FA12C-C4B7-41C0-1536-3898DA2428E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835040" y="3032173"/>
                  <a:ext cx="12780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B843A69-2F34-A815-2F41-7F4979448911}"/>
                    </a:ext>
                  </a:extLst>
                </p14:cNvPr>
                <p14:cNvContentPartPr/>
                <p14:nvPr/>
              </p14:nvContentPartPr>
              <p14:xfrm>
                <a:off x="5052840" y="3080413"/>
                <a:ext cx="66960" cy="928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B843A69-2F34-A815-2F41-7F497944891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044200" y="3071773"/>
                  <a:ext cx="8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C5470CE-9F70-408A-ED4A-F081AD33FC14}"/>
                    </a:ext>
                  </a:extLst>
                </p14:cNvPr>
                <p14:cNvContentPartPr/>
                <p14:nvPr/>
              </p14:nvContentPartPr>
              <p14:xfrm>
                <a:off x="5136000" y="3092653"/>
                <a:ext cx="42120" cy="84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C5470CE-9F70-408A-ED4A-F081AD33FC1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127360" y="3083653"/>
                  <a:ext cx="597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D473DC6-AF31-F564-A8A2-8DA68C97E15F}"/>
                    </a:ext>
                  </a:extLst>
                </p14:cNvPr>
                <p14:cNvContentPartPr/>
                <p14:nvPr/>
              </p14:nvContentPartPr>
              <p14:xfrm>
                <a:off x="5244360" y="3195613"/>
                <a:ext cx="9000" cy="72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D473DC6-AF31-F564-A8A2-8DA68C97E15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35720" y="3186613"/>
                  <a:ext cx="26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D9AA298-76EB-3C73-DA87-78D262F1F480}"/>
                    </a:ext>
                  </a:extLst>
                </p14:cNvPr>
                <p14:cNvContentPartPr/>
                <p14:nvPr/>
              </p14:nvContentPartPr>
              <p14:xfrm>
                <a:off x="5066520" y="3318373"/>
                <a:ext cx="56880" cy="93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D9AA298-76EB-3C73-DA87-78D262F1F48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57880" y="3309373"/>
                  <a:ext cx="74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CA0A339-B395-C916-BC83-FF3E1FC6F2E7}"/>
                    </a:ext>
                  </a:extLst>
                </p14:cNvPr>
                <p14:cNvContentPartPr/>
                <p14:nvPr/>
              </p14:nvContentPartPr>
              <p14:xfrm>
                <a:off x="5129160" y="3349333"/>
                <a:ext cx="56520" cy="79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CA0A339-B395-C916-BC83-FF3E1FC6F2E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120520" y="3340333"/>
                  <a:ext cx="741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EDB09D-53A1-0A5B-0019-670A9A9B297E}"/>
                    </a:ext>
                  </a:extLst>
                </p14:cNvPr>
                <p14:cNvContentPartPr/>
                <p14:nvPr/>
              </p14:nvContentPartPr>
              <p14:xfrm>
                <a:off x="5100000" y="3407653"/>
                <a:ext cx="209880" cy="245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EDB09D-53A1-0A5B-0019-670A9A9B297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091360" y="3398653"/>
                  <a:ext cx="227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954C691-B5C5-975C-8F67-828C33980664}"/>
                    </a:ext>
                  </a:extLst>
                </p14:cNvPr>
                <p14:cNvContentPartPr/>
                <p14:nvPr/>
              </p14:nvContentPartPr>
              <p14:xfrm>
                <a:off x="5172360" y="3595213"/>
                <a:ext cx="36000" cy="77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954C691-B5C5-975C-8F67-828C3398066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63360" y="3586573"/>
                  <a:ext cx="53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FF9E2B-CDA0-E446-CEE1-A57F305C303D}"/>
                    </a:ext>
                  </a:extLst>
                </p14:cNvPr>
                <p14:cNvContentPartPr/>
                <p14:nvPr/>
              </p14:nvContentPartPr>
              <p14:xfrm>
                <a:off x="5256960" y="3645613"/>
                <a:ext cx="58680" cy="1256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FF9E2B-CDA0-E446-CEE1-A57F305C303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47960" y="3636613"/>
                  <a:ext cx="76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4F17ADD-65C8-D8E8-5EA8-A38557EAB2BB}"/>
                    </a:ext>
                  </a:extLst>
                </p14:cNvPr>
                <p14:cNvContentPartPr/>
                <p14:nvPr/>
              </p14:nvContentPartPr>
              <p14:xfrm>
                <a:off x="5353080" y="3122533"/>
                <a:ext cx="104760" cy="563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4F17ADD-65C8-D8E8-5EA8-A38557EAB2B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344440" y="3113533"/>
                  <a:ext cx="12240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80463AC-6D66-91D2-C81F-03E3CCA865F1}"/>
                    </a:ext>
                  </a:extLst>
                </p14:cNvPr>
                <p14:cNvContentPartPr/>
                <p14:nvPr/>
              </p14:nvContentPartPr>
              <p14:xfrm>
                <a:off x="5616240" y="3499813"/>
                <a:ext cx="110160" cy="975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80463AC-6D66-91D2-C81F-03E3CCA865F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607240" y="3491173"/>
                  <a:ext cx="1278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04D0D00-1AE9-63DD-0F96-5C931DFAF864}"/>
                    </a:ext>
                  </a:extLst>
                </p14:cNvPr>
                <p14:cNvContentPartPr/>
                <p14:nvPr/>
              </p14:nvContentPartPr>
              <p14:xfrm>
                <a:off x="5784360" y="3122173"/>
                <a:ext cx="136440" cy="657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04D0D00-1AE9-63DD-0F96-5C931DFAF86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775720" y="3113173"/>
                  <a:ext cx="15408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023FE15-4AF0-FAB9-D825-5784D683F292}"/>
                    </a:ext>
                  </a:extLst>
                </p14:cNvPr>
                <p14:cNvContentPartPr/>
                <p14:nvPr/>
              </p14:nvContentPartPr>
              <p14:xfrm>
                <a:off x="6060480" y="3196693"/>
                <a:ext cx="19800" cy="1076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023FE15-4AF0-FAB9-D825-5784D683F29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051480" y="3188053"/>
                  <a:ext cx="37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EDD8818-1F2B-CF1E-E929-0DB4156799CD}"/>
                    </a:ext>
                  </a:extLst>
                </p14:cNvPr>
                <p14:cNvContentPartPr/>
                <p14:nvPr/>
              </p14:nvContentPartPr>
              <p14:xfrm>
                <a:off x="5938080" y="3417733"/>
                <a:ext cx="159120" cy="2743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EDD8818-1F2B-CF1E-E929-0DB4156799C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29440" y="3408733"/>
                  <a:ext cx="176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227D63C-ABCF-F19C-3998-733B5A33DBF1}"/>
                    </a:ext>
                  </a:extLst>
                </p14:cNvPr>
                <p14:cNvContentPartPr/>
                <p14:nvPr/>
              </p14:nvContentPartPr>
              <p14:xfrm>
                <a:off x="6107280" y="3701773"/>
                <a:ext cx="14760" cy="84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227D63C-ABCF-F19C-3998-733B5A33DBF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98640" y="3692773"/>
                  <a:ext cx="32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FCB67BE-C5DB-21FE-ADA8-47ADF4CC6C8C}"/>
                    </a:ext>
                  </a:extLst>
                </p14:cNvPr>
                <p14:cNvContentPartPr/>
                <p14:nvPr/>
              </p14:nvContentPartPr>
              <p14:xfrm>
                <a:off x="6156600" y="3207853"/>
                <a:ext cx="121680" cy="6346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FCB67BE-C5DB-21FE-ADA8-47ADF4CC6C8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47960" y="3198853"/>
                  <a:ext cx="13932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F1D572A-4CDF-992A-D56F-BDB74CB69D63}"/>
                    </a:ext>
                  </a:extLst>
                </p14:cNvPr>
                <p14:cNvContentPartPr/>
                <p14:nvPr/>
              </p14:nvContentPartPr>
              <p14:xfrm>
                <a:off x="4893360" y="3822013"/>
                <a:ext cx="426960" cy="302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F1D572A-4CDF-992A-D56F-BDB74CB69D6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884720" y="3813013"/>
                  <a:ext cx="444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18CA421-D2AC-ACCC-E4ED-494CE7A04DC1}"/>
                    </a:ext>
                  </a:extLst>
                </p14:cNvPr>
                <p14:cNvContentPartPr/>
                <p14:nvPr/>
              </p14:nvContentPartPr>
              <p14:xfrm>
                <a:off x="4940520" y="4013173"/>
                <a:ext cx="122400" cy="1468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18CA421-D2AC-ACCC-E4ED-494CE7A04DC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931520" y="4004173"/>
                  <a:ext cx="140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1DF187E-99C9-7341-2EA2-989A1BEAFB67}"/>
                    </a:ext>
                  </a:extLst>
                </p14:cNvPr>
                <p14:cNvContentPartPr/>
                <p14:nvPr/>
              </p14:nvContentPartPr>
              <p14:xfrm>
                <a:off x="5822520" y="3912733"/>
                <a:ext cx="468360" cy="73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1DF187E-99C9-7341-2EA2-989A1BEAFB6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813880" y="3904093"/>
                  <a:ext cx="4860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7F1D815-FB8C-C4E0-1D17-4AAE030BB88D}"/>
                    </a:ext>
                  </a:extLst>
                </p14:cNvPr>
                <p14:cNvContentPartPr/>
                <p14:nvPr/>
              </p14:nvContentPartPr>
              <p14:xfrm>
                <a:off x="5901360" y="4069693"/>
                <a:ext cx="132480" cy="2134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7F1D815-FB8C-C4E0-1D17-4AAE030BB88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892360" y="4060693"/>
                  <a:ext cx="150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B49883-C644-F7E1-F04B-3A425625A7DD}"/>
                    </a:ext>
                  </a:extLst>
                </p14:cNvPr>
                <p14:cNvContentPartPr/>
                <p14:nvPr/>
              </p14:nvContentPartPr>
              <p14:xfrm>
                <a:off x="3579000" y="3759013"/>
                <a:ext cx="924120" cy="116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B49883-C644-F7E1-F04B-3A425625A7D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570360" y="3750373"/>
                  <a:ext cx="941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4228D05-FEC5-57CD-41CD-56C72ED1842F}"/>
                    </a:ext>
                  </a:extLst>
                </p14:cNvPr>
                <p14:cNvContentPartPr/>
                <p14:nvPr/>
              </p14:nvContentPartPr>
              <p14:xfrm>
                <a:off x="3755760" y="3953053"/>
                <a:ext cx="128160" cy="1886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4228D05-FEC5-57CD-41CD-56C72ED1842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47120" y="3944413"/>
                  <a:ext cx="1458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904473F-E04B-F657-0A1F-5842CBC6AC1D}"/>
                    </a:ext>
                  </a:extLst>
                </p14:cNvPr>
                <p14:cNvContentPartPr/>
                <p14:nvPr/>
              </p14:nvContentPartPr>
              <p14:xfrm>
                <a:off x="3820920" y="4047373"/>
                <a:ext cx="58680" cy="79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904473F-E04B-F657-0A1F-5842CBC6AC1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811920" y="4038733"/>
                  <a:ext cx="763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F2F4290-E5AA-C32D-8872-803F1A9D7D69}"/>
                    </a:ext>
                  </a:extLst>
                </p14:cNvPr>
                <p14:cNvContentPartPr/>
                <p14:nvPr/>
              </p14:nvContentPartPr>
              <p14:xfrm>
                <a:off x="3944760" y="4144933"/>
                <a:ext cx="73080" cy="92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F2F4290-E5AA-C32D-8872-803F1A9D7D6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35760" y="4135933"/>
                  <a:ext cx="90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72F9CDF-70D2-7889-9E52-35849753E0DB}"/>
                    </a:ext>
                  </a:extLst>
                </p14:cNvPr>
                <p14:cNvContentPartPr/>
                <p14:nvPr/>
              </p14:nvContentPartPr>
              <p14:xfrm>
                <a:off x="4064640" y="4188493"/>
                <a:ext cx="66960" cy="975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72F9CDF-70D2-7889-9E52-35849753E0D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056000" y="4179493"/>
                  <a:ext cx="84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513DBFB-9BA4-20B5-8AA4-25A64EB85D59}"/>
                    </a:ext>
                  </a:extLst>
                </p14:cNvPr>
                <p14:cNvContentPartPr/>
                <p14:nvPr/>
              </p14:nvContentPartPr>
              <p14:xfrm>
                <a:off x="4177320" y="4224133"/>
                <a:ext cx="107280" cy="1220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513DBFB-9BA4-20B5-8AA4-25A64EB85D5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68320" y="4215133"/>
                  <a:ext cx="124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EA04915-8D7A-FEEF-6C4B-D7E641E1FEA3}"/>
                    </a:ext>
                  </a:extLst>
                </p14:cNvPr>
                <p14:cNvContentPartPr/>
                <p14:nvPr/>
              </p14:nvContentPartPr>
              <p14:xfrm>
                <a:off x="5680680" y="2928493"/>
                <a:ext cx="825120" cy="1392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EA04915-8D7A-FEEF-6C4B-D7E641E1FEA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672040" y="2919853"/>
                  <a:ext cx="842760" cy="141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487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75" dirty="0"/>
              <a:t>Length and Unit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CFE5F4F-A0C1-425C-BF24-9BB684E3CA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094676"/>
                <a:ext cx="7886700" cy="781891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sz="12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/>
                  <a:t>The length or norm of a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is the square root of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200" dirty="0"/>
                  <a:t>: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1200" dirty="0"/>
                  <a:t>Length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rad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sz="1200" dirty="0"/>
                  <a:t>.</a:t>
                </a:r>
                <a:endParaRPr lang="en-IN" sz="1200" b="1" i="1" dirty="0">
                  <a:solidFill>
                    <a:srgbClr val="207BB8"/>
                  </a:solidFill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2CFE5F4F-A0C1-425C-BF24-9BB684E3C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94676"/>
                <a:ext cx="7886700" cy="781891"/>
              </a:xfrm>
              <a:prstGeom prst="rect">
                <a:avLst/>
              </a:prstGeom>
              <a:blipFill>
                <a:blip r:embed="rId2"/>
                <a:stretch>
                  <a:fillRect b="-2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C3458BBA-8683-4736-84C5-8548A2407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84251"/>
                <a:ext cx="7886700" cy="487500"/>
              </a:xfr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b="1" dirty="0"/>
                  <a:t>Example: </a:t>
                </a:r>
                <a:r>
                  <a:rPr lang="en-US" sz="1200" dirty="0"/>
                  <a:t>The length of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(3, 4)</m:t>
                    </m:r>
                  </m:oMath>
                </a14:m>
                <a:r>
                  <a:rPr lang="en-US" sz="1200" dirty="0"/>
                  <a:t>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sz="1200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C3458BBA-8683-4736-84C5-8548A2407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84251"/>
                <a:ext cx="7886700" cy="487500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FB57F0-0B60-A2A7-D0C5-90D3317292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2723474"/>
                <a:ext cx="7886700" cy="463162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C00000"/>
                    </a:solidFill>
                  </a:rPr>
                  <a:t>Definition:</a:t>
                </a:r>
                <a:r>
                  <a:rPr lang="en-US" sz="1200" dirty="0">
                    <a:solidFill>
                      <a:srgbClr val="C00000"/>
                    </a:solidFill>
                  </a:rPr>
                  <a:t> </a:t>
                </a:r>
                <a:r>
                  <a:rPr lang="en-US" sz="1200" dirty="0"/>
                  <a:t>A unit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is a vector whose length is equal to </a:t>
                </a:r>
                <a:r>
                  <a:rPr lang="en-US" sz="1200" dirty="0">
                    <a:solidFill>
                      <a:srgbClr val="0000FF"/>
                    </a:solidFill>
                  </a:rPr>
                  <a:t>one</a:t>
                </a:r>
                <a:r>
                  <a:rPr lang="en-US" sz="1200" dirty="0"/>
                  <a:t>. That is,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200" dirty="0">
                  <a:solidFill>
                    <a:srgbClr val="0000FF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sz="1200" b="1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FB57F0-0B60-A2A7-D0C5-90D331729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23474"/>
                <a:ext cx="7886700" cy="463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00D43B49-F45D-0975-C628-6F1189C988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707" y="3393298"/>
                <a:ext cx="7886700" cy="1127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b="1" dirty="0"/>
                  <a:t>Example: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2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12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/>
                  <a:t>and</a:t>
                </a:r>
                <a:r>
                  <a:rPr lang="en-US" sz="1200" b="1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b="1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200" b="1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sz="1200" b="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dirty="0"/>
                  <a:t>are unit vectors.</a:t>
                </a:r>
                <a:endParaRPr lang="en-US" sz="1200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1200" b="1" dirty="0">
                    <a:solidFill>
                      <a:srgbClr val="0000FF"/>
                    </a:solidFill>
                  </a:rPr>
                  <a:t>Remark: </a:t>
                </a:r>
                <a:r>
                  <a:rPr lang="en-US" sz="1200" dirty="0"/>
                  <a:t>Divide any nonzero vector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by its length. Then the vector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200" dirty="0"/>
                  <a:t> is a unit vector in the same direction as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200" dirty="0"/>
                  <a:t>.</a:t>
                </a:r>
                <a:endParaRPr lang="en-US" sz="1200" b="1" dirty="0">
                  <a:solidFill>
                    <a:srgbClr val="C0000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sz="1200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00D43B49-F45D-0975-C628-6F1189C98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07" y="3393298"/>
                <a:ext cx="7886700" cy="112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329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D1553F-482E-C622-540D-11E5583AD5C8}"/>
                  </a:ext>
                </a:extLst>
              </p:cNvPr>
              <p:cNvSpPr txBox="1"/>
              <p:nvPr/>
            </p:nvSpPr>
            <p:spPr>
              <a:xfrm>
                <a:off x="165080" y="164388"/>
                <a:ext cx="1902709" cy="6819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lang="en-US" sz="1200" i="0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1200" i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b="1" dirty="0">
                  <a:solidFill>
                    <a:srgbClr val="0066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D1553F-482E-C622-540D-11E5583AD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80" y="164388"/>
                <a:ext cx="1902709" cy="6819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0D508E-A5D9-FB2E-4560-D83CFB300F2F}"/>
                  </a:ext>
                </a:extLst>
              </p14:cNvPr>
              <p14:cNvContentPartPr/>
              <p14:nvPr/>
            </p14:nvContentPartPr>
            <p14:xfrm>
              <a:off x="2356440" y="980173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0D508E-A5D9-FB2E-4560-D83CFB300F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800" y="9711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28CC0F7-D025-F0E7-87E7-C24CF9927FF4}"/>
                  </a:ext>
                </a:extLst>
              </p14:cNvPr>
              <p14:cNvContentPartPr/>
              <p14:nvPr/>
            </p14:nvContentPartPr>
            <p14:xfrm>
              <a:off x="3938280" y="314893"/>
              <a:ext cx="6840" cy="112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28CC0F7-D025-F0E7-87E7-C24CF9927F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29640" y="306253"/>
                <a:ext cx="244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D5BAC8B-E160-EE64-1CB0-44D83413F202}"/>
                  </a:ext>
                </a:extLst>
              </p14:cNvPr>
              <p14:cNvContentPartPr/>
              <p14:nvPr/>
            </p14:nvContentPartPr>
            <p14:xfrm>
              <a:off x="4319160" y="360253"/>
              <a:ext cx="59400" cy="45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D5BAC8B-E160-EE64-1CB0-44D83413F2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0160" y="351253"/>
                <a:ext cx="77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60E8963-00AE-8966-9F45-D0DB766F4A04}"/>
                  </a:ext>
                </a:extLst>
              </p14:cNvPr>
              <p14:cNvContentPartPr/>
              <p14:nvPr/>
            </p14:nvContentPartPr>
            <p14:xfrm>
              <a:off x="3938280" y="594613"/>
              <a:ext cx="57960" cy="597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60E8963-00AE-8966-9F45-D0DB766F4A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9280" y="585973"/>
                <a:ext cx="75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89AFAB9-1247-2C32-E9C3-D54F68842514}"/>
                  </a:ext>
                </a:extLst>
              </p14:cNvPr>
              <p14:cNvContentPartPr/>
              <p14:nvPr/>
            </p14:nvContentPartPr>
            <p14:xfrm>
              <a:off x="4335360" y="566173"/>
              <a:ext cx="11160" cy="112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89AFAB9-1247-2C32-E9C3-D54F688425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26720" y="557533"/>
                <a:ext cx="2880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FD99BBE-508A-284E-E577-77132973A66A}"/>
                  </a:ext>
                </a:extLst>
              </p14:cNvPr>
              <p14:cNvContentPartPr/>
              <p14:nvPr/>
            </p14:nvContentPartPr>
            <p14:xfrm>
              <a:off x="3908040" y="837253"/>
              <a:ext cx="51120" cy="77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FD99BBE-508A-284E-E577-77132973A66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99040" y="828613"/>
                <a:ext cx="687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D5FC67-89AB-2F3F-6010-A716B9F92BC8}"/>
                  </a:ext>
                </a:extLst>
              </p14:cNvPr>
              <p14:cNvContentPartPr/>
              <p14:nvPr/>
            </p14:nvContentPartPr>
            <p14:xfrm>
              <a:off x="4276320" y="895573"/>
              <a:ext cx="55440" cy="34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D5FC67-89AB-2F3F-6010-A716B9F92BC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67320" y="886933"/>
                <a:ext cx="7308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67DF58F-9382-6E4A-EC10-3491603E3EBF}"/>
              </a:ext>
            </a:extLst>
          </p:cNvPr>
          <p:cNvGrpSpPr/>
          <p:nvPr/>
        </p:nvGrpSpPr>
        <p:grpSpPr>
          <a:xfrm>
            <a:off x="4690680" y="333973"/>
            <a:ext cx="314280" cy="700920"/>
            <a:chOff x="4690680" y="333973"/>
            <a:chExt cx="314280" cy="70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5A25CA-1820-AA62-B990-D401647138C3}"/>
                    </a:ext>
                  </a:extLst>
                </p14:cNvPr>
                <p14:cNvContentPartPr/>
                <p14:nvPr/>
              </p14:nvContentPartPr>
              <p14:xfrm>
                <a:off x="4733160" y="368173"/>
                <a:ext cx="85680" cy="59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5A25CA-1820-AA62-B990-D401647138C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24520" y="359533"/>
                  <a:ext cx="1033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933A6E-38F9-04FD-7D24-D80BFC91E59A}"/>
                    </a:ext>
                  </a:extLst>
                </p14:cNvPr>
                <p14:cNvContentPartPr/>
                <p14:nvPr/>
              </p14:nvContentPartPr>
              <p14:xfrm>
                <a:off x="4690680" y="628813"/>
                <a:ext cx="50040" cy="59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933A6E-38F9-04FD-7D24-D80BFC91E59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82040" y="620173"/>
                  <a:ext cx="67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BDF706-049A-D5C3-6799-98EF08544A85}"/>
                    </a:ext>
                  </a:extLst>
                </p14:cNvPr>
                <p14:cNvContentPartPr/>
                <p14:nvPr/>
              </p14:nvContentPartPr>
              <p14:xfrm>
                <a:off x="4715880" y="822493"/>
                <a:ext cx="12240" cy="135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BDF706-049A-D5C3-6799-98EF08544A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06880" y="813493"/>
                  <a:ext cx="29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A45B38-9759-3E6F-ABC7-3B25A9DAC374}"/>
                    </a:ext>
                  </a:extLst>
                </p14:cNvPr>
                <p14:cNvContentPartPr/>
                <p14:nvPr/>
              </p14:nvContentPartPr>
              <p14:xfrm>
                <a:off x="4857360" y="333973"/>
                <a:ext cx="147600" cy="700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A45B38-9759-3E6F-ABC7-3B25A9DAC3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48720" y="324973"/>
                  <a:ext cx="165240" cy="71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37F0EF4-653E-F576-1F48-040D5F49FC28}"/>
                  </a:ext>
                </a:extLst>
              </p14:cNvPr>
              <p14:cNvContentPartPr/>
              <p14:nvPr/>
            </p14:nvContentPartPr>
            <p14:xfrm>
              <a:off x="5205480" y="618013"/>
              <a:ext cx="308160" cy="126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37F0EF4-653E-F576-1F48-040D5F49FC2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96840" y="609013"/>
                <a:ext cx="32580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5C0DB5FF-8365-7173-FB4B-C4212D969C22}"/>
              </a:ext>
            </a:extLst>
          </p:cNvPr>
          <p:cNvGrpSpPr/>
          <p:nvPr/>
        </p:nvGrpSpPr>
        <p:grpSpPr>
          <a:xfrm>
            <a:off x="5134560" y="250093"/>
            <a:ext cx="950040" cy="228240"/>
            <a:chOff x="5134560" y="250093"/>
            <a:chExt cx="95004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68A0DC-FBB5-EF32-56B4-4898C45EE20F}"/>
                    </a:ext>
                  </a:extLst>
                </p14:cNvPr>
                <p14:cNvContentPartPr/>
                <p14:nvPr/>
              </p14:nvContentPartPr>
              <p14:xfrm>
                <a:off x="5134560" y="318133"/>
                <a:ext cx="69120" cy="3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68A0DC-FBB5-EF32-56B4-4898C45EE20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25560" y="309133"/>
                  <a:ext cx="86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4BDD2A1-A9B3-497D-CAD3-2615B7B40717}"/>
                    </a:ext>
                  </a:extLst>
                </p14:cNvPr>
                <p14:cNvContentPartPr/>
                <p14:nvPr/>
              </p14:nvContentPartPr>
              <p14:xfrm>
                <a:off x="5253360" y="250093"/>
                <a:ext cx="80280" cy="122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4BDD2A1-A9B3-497D-CAD3-2615B7B407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44720" y="241453"/>
                  <a:ext cx="97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896BC56-5566-EA6F-BA16-D50855C601A5}"/>
                    </a:ext>
                  </a:extLst>
                </p14:cNvPr>
                <p14:cNvContentPartPr/>
                <p14:nvPr/>
              </p14:nvContentPartPr>
              <p14:xfrm>
                <a:off x="5408880" y="268093"/>
                <a:ext cx="103320" cy="126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896BC56-5566-EA6F-BA16-D50855C601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00240" y="259093"/>
                  <a:ext cx="120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304204-E07A-CD38-0F5C-A4DF3CDA9B85}"/>
                    </a:ext>
                  </a:extLst>
                </p14:cNvPr>
                <p14:cNvContentPartPr/>
                <p14:nvPr/>
              </p14:nvContentPartPr>
              <p14:xfrm>
                <a:off x="5570160" y="349813"/>
                <a:ext cx="14400" cy="92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304204-E07A-CD38-0F5C-A4DF3CDA9B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61520" y="340813"/>
                  <a:ext cx="32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0482E1E-EAD3-DD1B-6447-2FA844E82968}"/>
                    </a:ext>
                  </a:extLst>
                </p14:cNvPr>
                <p14:cNvContentPartPr/>
                <p14:nvPr/>
              </p14:nvContentPartPr>
              <p14:xfrm>
                <a:off x="5664120" y="351973"/>
                <a:ext cx="83160" cy="8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0482E1E-EAD3-DD1B-6447-2FA844E8296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55120" y="343333"/>
                  <a:ext cx="100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B3209CB-7A19-8684-C093-1811D2BB2BF7}"/>
                    </a:ext>
                  </a:extLst>
                </p14:cNvPr>
                <p14:cNvContentPartPr/>
                <p14:nvPr/>
              </p14:nvContentPartPr>
              <p14:xfrm>
                <a:off x="5725320" y="316693"/>
                <a:ext cx="13680" cy="97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B3209CB-7A19-8684-C093-1811D2BB2BF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16680" y="308053"/>
                  <a:ext cx="3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269BB7C-E2EA-CCB6-901C-29A544863795}"/>
                    </a:ext>
                  </a:extLst>
                </p14:cNvPr>
                <p14:cNvContentPartPr/>
                <p14:nvPr/>
              </p14:nvContentPartPr>
              <p14:xfrm>
                <a:off x="5827920" y="294373"/>
                <a:ext cx="119880" cy="128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269BB7C-E2EA-CCB6-901C-29A54486379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18920" y="285373"/>
                  <a:ext cx="1375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A14FEFB-10EB-1B07-0952-466978ED88DE}"/>
                    </a:ext>
                  </a:extLst>
                </p14:cNvPr>
                <p14:cNvContentPartPr/>
                <p14:nvPr/>
              </p14:nvContentPartPr>
              <p14:xfrm>
                <a:off x="6000720" y="371413"/>
                <a:ext cx="83880" cy="106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A14FEFB-10EB-1B07-0952-466978ED88D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92080" y="362773"/>
                  <a:ext cx="10152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82E9D8-9192-5C90-D6E3-8DA5210AD8E0}"/>
              </a:ext>
            </a:extLst>
          </p:cNvPr>
          <p:cNvGrpSpPr/>
          <p:nvPr/>
        </p:nvGrpSpPr>
        <p:grpSpPr>
          <a:xfrm>
            <a:off x="2168520" y="217333"/>
            <a:ext cx="1571040" cy="892800"/>
            <a:chOff x="2168520" y="217333"/>
            <a:chExt cx="1571040" cy="89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3531C8-7359-A86C-39DF-99ACC05B4CF5}"/>
                    </a:ext>
                  </a:extLst>
                </p14:cNvPr>
                <p14:cNvContentPartPr/>
                <p14:nvPr/>
              </p14:nvContentPartPr>
              <p14:xfrm>
                <a:off x="2391000" y="251173"/>
                <a:ext cx="130320" cy="607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3531C8-7359-A86C-39DF-99ACC05B4C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82360" y="242173"/>
                  <a:ext cx="14796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23AB669-C729-8C22-0D5B-7CC340802D2F}"/>
                    </a:ext>
                  </a:extLst>
                </p14:cNvPr>
                <p14:cNvContentPartPr/>
                <p14:nvPr/>
              </p14:nvContentPartPr>
              <p14:xfrm>
                <a:off x="2612760" y="297613"/>
                <a:ext cx="11160" cy="114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23AB669-C729-8C22-0D5B-7CC340802D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03760" y="288613"/>
                  <a:ext cx="28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C0B120-3894-41F4-2596-80319CBECC01}"/>
                    </a:ext>
                  </a:extLst>
                </p14:cNvPr>
                <p14:cNvContentPartPr/>
                <p14:nvPr/>
              </p14:nvContentPartPr>
              <p14:xfrm>
                <a:off x="2964840" y="337933"/>
                <a:ext cx="45720" cy="64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C0B120-3894-41F4-2596-80319CBECC0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56200" y="328933"/>
                  <a:ext cx="63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17A1EC-E601-EA73-724E-37256223A35C}"/>
                    </a:ext>
                  </a:extLst>
                </p14:cNvPr>
                <p14:cNvContentPartPr/>
                <p14:nvPr/>
              </p14:nvContentPartPr>
              <p14:xfrm>
                <a:off x="3293880" y="362053"/>
                <a:ext cx="82080" cy="11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17A1EC-E601-EA73-724E-37256223A35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284880" y="353053"/>
                  <a:ext cx="997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3E71036-646D-225D-F879-79D6908DBEE9}"/>
                    </a:ext>
                  </a:extLst>
                </p14:cNvPr>
                <p14:cNvContentPartPr/>
                <p14:nvPr/>
              </p14:nvContentPartPr>
              <p14:xfrm>
                <a:off x="3490440" y="312373"/>
                <a:ext cx="105120" cy="9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3E71036-646D-225D-F879-79D6908DBE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81440" y="303373"/>
                  <a:ext cx="122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600B29-27AB-7B6D-7AB1-0E0C2FA004E1}"/>
                    </a:ext>
                  </a:extLst>
                </p14:cNvPr>
                <p14:cNvContentPartPr/>
                <p14:nvPr/>
              </p14:nvContentPartPr>
              <p14:xfrm>
                <a:off x="2544720" y="501733"/>
                <a:ext cx="79920" cy="127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600B29-27AB-7B6D-7AB1-0E0C2FA004E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536080" y="492733"/>
                  <a:ext cx="97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CEF4C7-004E-F19D-30D4-E4E2D927698E}"/>
                    </a:ext>
                  </a:extLst>
                </p14:cNvPr>
                <p14:cNvContentPartPr/>
                <p14:nvPr/>
              </p14:nvContentPartPr>
              <p14:xfrm>
                <a:off x="2834160" y="578053"/>
                <a:ext cx="73080" cy="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CEF4C7-004E-F19D-30D4-E4E2D927698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25160" y="569053"/>
                  <a:ext cx="90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927867-E6E4-685E-B589-CD265CE9F3F2}"/>
                    </a:ext>
                  </a:extLst>
                </p14:cNvPr>
                <p14:cNvContentPartPr/>
                <p14:nvPr/>
              </p14:nvContentPartPr>
              <p14:xfrm>
                <a:off x="2973120" y="536653"/>
                <a:ext cx="109800" cy="84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927867-E6E4-685E-B589-CD265CE9F3F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64480" y="527653"/>
                  <a:ext cx="1274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4049F1-3D54-D524-C62E-6DC571FFBA20}"/>
                    </a:ext>
                  </a:extLst>
                </p14:cNvPr>
                <p14:cNvContentPartPr/>
                <p14:nvPr/>
              </p14:nvContentPartPr>
              <p14:xfrm>
                <a:off x="2623920" y="735733"/>
                <a:ext cx="10440" cy="9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4049F1-3D54-D524-C62E-6DC571FFBA2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15280" y="726733"/>
                  <a:ext cx="28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1DE765F-F821-6B4B-8A6C-17246D8F43D4}"/>
                    </a:ext>
                  </a:extLst>
                </p14:cNvPr>
                <p14:cNvContentPartPr/>
                <p14:nvPr/>
              </p14:nvContentPartPr>
              <p14:xfrm>
                <a:off x="2913720" y="767773"/>
                <a:ext cx="119160" cy="93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1DE765F-F821-6B4B-8A6C-17246D8F43D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04720" y="758773"/>
                  <a:ext cx="136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D9B05C-A949-87DD-930A-29CA181A2AF8}"/>
                    </a:ext>
                  </a:extLst>
                </p14:cNvPr>
                <p14:cNvContentPartPr/>
                <p14:nvPr/>
              </p14:nvContentPartPr>
              <p14:xfrm>
                <a:off x="3409440" y="550693"/>
                <a:ext cx="18720" cy="116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D9B05C-A949-87DD-930A-29CA181A2A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00800" y="542053"/>
                  <a:ext cx="36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2B981F-53CB-AF72-6B3D-B495E3A7DAFC}"/>
                    </a:ext>
                  </a:extLst>
                </p14:cNvPr>
                <p14:cNvContentPartPr/>
                <p14:nvPr/>
              </p14:nvContentPartPr>
              <p14:xfrm>
                <a:off x="3249960" y="819613"/>
                <a:ext cx="89280" cy="5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2B981F-53CB-AF72-6B3D-B495E3A7DAF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40960" y="810973"/>
                  <a:ext cx="106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8FF8AD-1EFE-C3F8-2165-4CE731287DBC}"/>
                    </a:ext>
                  </a:extLst>
                </p14:cNvPr>
                <p14:cNvContentPartPr/>
                <p14:nvPr/>
              </p14:nvContentPartPr>
              <p14:xfrm>
                <a:off x="3409080" y="766693"/>
                <a:ext cx="21960" cy="99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8FF8AD-1EFE-C3F8-2165-4CE731287DB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00080" y="757693"/>
                  <a:ext cx="39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7016178-2126-D7F7-5D7E-C9F7782C888A}"/>
                    </a:ext>
                  </a:extLst>
                </p14:cNvPr>
                <p14:cNvContentPartPr/>
                <p14:nvPr/>
              </p14:nvContentPartPr>
              <p14:xfrm>
                <a:off x="3499440" y="794413"/>
                <a:ext cx="75960" cy="84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7016178-2126-D7F7-5D7E-C9F7782C888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90800" y="785413"/>
                  <a:ext cx="93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216F5D-BDB2-0916-891B-FDA26F17EE43}"/>
                    </a:ext>
                  </a:extLst>
                </p14:cNvPr>
                <p14:cNvContentPartPr/>
                <p14:nvPr/>
              </p14:nvContentPartPr>
              <p14:xfrm>
                <a:off x="3721560" y="336853"/>
                <a:ext cx="18000" cy="587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216F5D-BDB2-0916-891B-FDA26F17EE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12560" y="327853"/>
                  <a:ext cx="3564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7D855FF-680C-BEA3-FAD4-1897B6FAB2CE}"/>
                    </a:ext>
                  </a:extLst>
                </p14:cNvPr>
                <p14:cNvContentPartPr/>
                <p14:nvPr/>
              </p14:nvContentPartPr>
              <p14:xfrm>
                <a:off x="2797800" y="902773"/>
                <a:ext cx="757800" cy="80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7D855FF-680C-BEA3-FAD4-1897B6FAB2C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788800" y="893773"/>
                  <a:ext cx="775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074944D-D66F-84C2-9958-E5A7EC256881}"/>
                    </a:ext>
                  </a:extLst>
                </p14:cNvPr>
                <p14:cNvContentPartPr/>
                <p14:nvPr/>
              </p14:nvContentPartPr>
              <p14:xfrm>
                <a:off x="2983560" y="1005013"/>
                <a:ext cx="79920" cy="105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074944D-D66F-84C2-9958-E5A7EC25688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74560" y="996373"/>
                  <a:ext cx="97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4CFD65-4433-282B-2383-FBBB9998CC7B}"/>
                    </a:ext>
                  </a:extLst>
                </p14:cNvPr>
                <p14:cNvContentPartPr/>
                <p14:nvPr/>
              </p14:nvContentPartPr>
              <p14:xfrm>
                <a:off x="2986800" y="1050373"/>
                <a:ext cx="54360" cy="2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4CFD65-4433-282B-2383-FBBB9998CC7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977800" y="1041733"/>
                  <a:ext cx="72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A04AEE-716B-6F32-6DED-6F7D4E7990CC}"/>
                    </a:ext>
                  </a:extLst>
                </p14:cNvPr>
                <p14:cNvContentPartPr/>
                <p14:nvPr/>
              </p14:nvContentPartPr>
              <p14:xfrm>
                <a:off x="2504400" y="217333"/>
                <a:ext cx="219960" cy="225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A04AEE-716B-6F32-6DED-6F7D4E7990C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95400" y="208693"/>
                  <a:ext cx="237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5B0FE5E-96B3-0E43-D458-2134280DCD5F}"/>
                    </a:ext>
                  </a:extLst>
                </p14:cNvPr>
                <p14:cNvContentPartPr/>
                <p14:nvPr/>
              </p14:nvContentPartPr>
              <p14:xfrm>
                <a:off x="2468760" y="431893"/>
                <a:ext cx="232200" cy="194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5B0FE5E-96B3-0E43-D458-2134280DCD5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459760" y="423253"/>
                  <a:ext cx="2498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0E614F0-9D13-632E-1B83-D93CB8077904}"/>
                    </a:ext>
                  </a:extLst>
                </p14:cNvPr>
                <p14:cNvContentPartPr/>
                <p14:nvPr/>
              </p14:nvContentPartPr>
              <p14:xfrm>
                <a:off x="2331600" y="327853"/>
                <a:ext cx="150120" cy="178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0E614F0-9D13-632E-1B83-D93CB807790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322600" y="318853"/>
                  <a:ext cx="167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AF9EA8-98F6-9DFA-1B0F-39929F088BDB}"/>
                    </a:ext>
                  </a:extLst>
                </p14:cNvPr>
                <p14:cNvContentPartPr/>
                <p14:nvPr/>
              </p14:nvContentPartPr>
              <p14:xfrm>
                <a:off x="2168520" y="299413"/>
                <a:ext cx="279000" cy="474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AF9EA8-98F6-9DFA-1B0F-39929F088BD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59880" y="290773"/>
                  <a:ext cx="2966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26CFE4-2200-761E-EEB2-CD35BB4FB8AB}"/>
                    </a:ext>
                  </a:extLst>
                </p14:cNvPr>
                <p14:cNvContentPartPr/>
                <p14:nvPr/>
              </p14:nvContentPartPr>
              <p14:xfrm>
                <a:off x="2495040" y="668413"/>
                <a:ext cx="222840" cy="188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26CFE4-2200-761E-EEB2-CD35BB4FB8A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486400" y="659413"/>
                  <a:ext cx="240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702626-A3FA-5D6E-4308-94D14E42A529}"/>
              </a:ext>
            </a:extLst>
          </p:cNvPr>
          <p:cNvGrpSpPr/>
          <p:nvPr/>
        </p:nvGrpSpPr>
        <p:grpSpPr>
          <a:xfrm>
            <a:off x="5128800" y="781813"/>
            <a:ext cx="765720" cy="307080"/>
            <a:chOff x="5128800" y="781813"/>
            <a:chExt cx="76572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35E5C2F-469B-822E-944E-1C11733FCCDF}"/>
                    </a:ext>
                  </a:extLst>
                </p14:cNvPr>
                <p14:cNvContentPartPr/>
                <p14:nvPr/>
              </p14:nvContentPartPr>
              <p14:xfrm>
                <a:off x="5128800" y="842293"/>
                <a:ext cx="88560" cy="4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35E5C2F-469B-822E-944E-1C11733FCCD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20160" y="833653"/>
                  <a:ext cx="1062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892193D-9D01-90B3-78D2-05535E44A0D2}"/>
                    </a:ext>
                  </a:extLst>
                </p14:cNvPr>
                <p14:cNvContentPartPr/>
                <p14:nvPr/>
              </p14:nvContentPartPr>
              <p14:xfrm>
                <a:off x="5259120" y="781813"/>
                <a:ext cx="87120" cy="112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892193D-9D01-90B3-78D2-05535E44A0D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50120" y="772813"/>
                  <a:ext cx="1047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741004-A6A2-CE77-C995-03EEA51B3535}"/>
                    </a:ext>
                  </a:extLst>
                </p14:cNvPr>
                <p14:cNvContentPartPr/>
                <p14:nvPr/>
              </p14:nvContentPartPr>
              <p14:xfrm>
                <a:off x="5398080" y="907453"/>
                <a:ext cx="6120" cy="702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741004-A6A2-CE77-C995-03EEA51B353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89080" y="898453"/>
                  <a:ext cx="23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3821435-0026-6738-D9E6-AFE3B55B9F08}"/>
                    </a:ext>
                  </a:extLst>
                </p14:cNvPr>
                <p14:cNvContentPartPr/>
                <p14:nvPr/>
              </p14:nvContentPartPr>
              <p14:xfrm>
                <a:off x="5473680" y="888733"/>
                <a:ext cx="110880" cy="104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3821435-0026-6738-D9E6-AFE3B55B9F0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65040" y="880093"/>
                  <a:ext cx="1285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B837230-0046-58B4-11E1-5972E2F00D4C}"/>
                    </a:ext>
                  </a:extLst>
                </p14:cNvPr>
                <p14:cNvContentPartPr/>
                <p14:nvPr/>
              </p14:nvContentPartPr>
              <p14:xfrm>
                <a:off x="5628480" y="850573"/>
                <a:ext cx="104400" cy="125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B837230-0046-58B4-11E1-5972E2F00D4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19840" y="841573"/>
                  <a:ext cx="122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6ACA3CA-6FD5-1D22-C39D-77D3FABCA00F}"/>
                    </a:ext>
                  </a:extLst>
                </p14:cNvPr>
                <p14:cNvContentPartPr/>
                <p14:nvPr/>
              </p14:nvContentPartPr>
              <p14:xfrm>
                <a:off x="5806680" y="956053"/>
                <a:ext cx="87840" cy="132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6ACA3CA-6FD5-1D22-C39D-77D3FABCA00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98040" y="947053"/>
                  <a:ext cx="10548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84A40A8-0091-CCFF-6DDD-6195527D5999}"/>
                  </a:ext>
                </a:extLst>
              </p14:cNvPr>
              <p14:cNvContentPartPr/>
              <p14:nvPr/>
            </p14:nvContentPartPr>
            <p14:xfrm>
              <a:off x="6185040" y="362413"/>
              <a:ext cx="104040" cy="652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84A40A8-0091-CCFF-6DDD-6195527D599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176400" y="353413"/>
                <a:ext cx="12168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E97A54D-6C8C-63D4-055B-FA502ACC1FDE}"/>
                  </a:ext>
                </a:extLst>
              </p14:cNvPr>
              <p14:cNvContentPartPr/>
              <p14:nvPr/>
            </p14:nvContentPartPr>
            <p14:xfrm>
              <a:off x="8070360" y="483373"/>
              <a:ext cx="71640" cy="619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E97A54D-6C8C-63D4-055B-FA502ACC1FD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061720" y="474733"/>
                <a:ext cx="892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B1EEC8B-C8FB-D70F-5BAD-8412BEA85D8E}"/>
                  </a:ext>
                </a:extLst>
              </p14:cNvPr>
              <p14:cNvContentPartPr/>
              <p14:nvPr/>
            </p14:nvContentPartPr>
            <p14:xfrm>
              <a:off x="8418120" y="526933"/>
              <a:ext cx="103680" cy="572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B1EEC8B-C8FB-D70F-5BAD-8412BEA85D8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409120" y="517933"/>
                <a:ext cx="121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1195CD5-88F7-222B-48A6-1A9C1C4E7BBF}"/>
                  </a:ext>
                </a:extLst>
              </p14:cNvPr>
              <p14:cNvContentPartPr/>
              <p14:nvPr/>
            </p14:nvContentPartPr>
            <p14:xfrm>
              <a:off x="487320" y="1132453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1195CD5-88F7-222B-48A6-1A9C1C4E7BB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78680" y="112381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B587F71-815D-0D59-2A60-F18D6344BC6A}"/>
                  </a:ext>
                </a:extLst>
              </p14:cNvPr>
              <p14:cNvContentPartPr/>
              <p14:nvPr/>
            </p14:nvContentPartPr>
            <p14:xfrm>
              <a:off x="2230800" y="26953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B587F71-815D-0D59-2A60-F18D6344BC6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221800" y="2605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4FD5C71-D9BD-127F-D1FE-3944B51B1E7F}"/>
                  </a:ext>
                </a:extLst>
              </p14:cNvPr>
              <p14:cNvContentPartPr/>
              <p14:nvPr/>
            </p14:nvContentPartPr>
            <p14:xfrm>
              <a:off x="2616000" y="328573"/>
              <a:ext cx="108000" cy="3420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4FD5C71-D9BD-127F-D1FE-3944B51B1E7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07360" y="319573"/>
                <a:ext cx="1256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129EA46-7D9E-228E-6253-44F3A9630C1D}"/>
                  </a:ext>
                </a:extLst>
              </p14:cNvPr>
              <p14:cNvContentPartPr/>
              <p14:nvPr/>
            </p14:nvContentPartPr>
            <p14:xfrm>
              <a:off x="344400" y="87973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129EA46-7D9E-228E-6253-44F3A9630C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760" y="8707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C7270F4-0AED-DDE8-0311-C8D56ED6162C}"/>
                  </a:ext>
                </a:extLst>
              </p14:cNvPr>
              <p14:cNvContentPartPr/>
              <p14:nvPr/>
            </p14:nvContentPartPr>
            <p14:xfrm>
              <a:off x="495240" y="1171693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C7270F4-0AED-DDE8-0311-C8D56ED616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600" y="11630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1F7E69-DF7D-EFF8-C4EC-2218230EED6C}"/>
                  </a:ext>
                </a:extLst>
              </p14:cNvPr>
              <p14:cNvContentPartPr/>
              <p14:nvPr/>
            </p14:nvContentPartPr>
            <p14:xfrm>
              <a:off x="4310880" y="416053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1F7E69-DF7D-EFF8-C4EC-2218230EED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2240" y="4070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35F77CA-5621-E02F-9893-7642559BF897}"/>
                  </a:ext>
                </a:extLst>
              </p14:cNvPr>
              <p14:cNvContentPartPr/>
              <p14:nvPr/>
            </p14:nvContentPartPr>
            <p14:xfrm>
              <a:off x="8117520" y="677413"/>
              <a:ext cx="8640" cy="1155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35F77CA-5621-E02F-9893-7642559BF89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108520" y="668773"/>
                <a:ext cx="262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A66CC58-107E-27C9-6003-19471E7D83B9}"/>
                  </a:ext>
                </a:extLst>
              </p14:cNvPr>
              <p14:cNvContentPartPr/>
              <p14:nvPr/>
            </p14:nvContentPartPr>
            <p14:xfrm>
              <a:off x="8458080" y="767773"/>
              <a:ext cx="64800" cy="615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A66CC58-107E-27C9-6003-19471E7D83B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449080" y="758773"/>
                <a:ext cx="82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47FCB0C-EB79-BED8-2AB1-918041BF82BA}"/>
                  </a:ext>
                </a:extLst>
              </p14:cNvPr>
              <p14:cNvContentPartPr/>
              <p14:nvPr/>
            </p14:nvContentPartPr>
            <p14:xfrm>
              <a:off x="512160" y="1119493"/>
              <a:ext cx="23400" cy="25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47FCB0C-EB79-BED8-2AB1-918041BF82B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03520" y="1110853"/>
                <a:ext cx="4104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C760155-559E-BCD8-620B-FF54A1C6FCB8}"/>
              </a:ext>
            </a:extLst>
          </p:cNvPr>
          <p:cNvGrpSpPr/>
          <p:nvPr/>
        </p:nvGrpSpPr>
        <p:grpSpPr>
          <a:xfrm>
            <a:off x="1966200" y="147493"/>
            <a:ext cx="316440" cy="183240"/>
            <a:chOff x="1966200" y="147493"/>
            <a:chExt cx="316440" cy="18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945FB2F-FEE1-D929-17FD-8F6B82DAAFDF}"/>
                    </a:ext>
                  </a:extLst>
                </p14:cNvPr>
                <p14:cNvContentPartPr/>
                <p14:nvPr/>
              </p14:nvContentPartPr>
              <p14:xfrm>
                <a:off x="2047200" y="216613"/>
                <a:ext cx="105480" cy="14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945FB2F-FEE1-D929-17FD-8F6B82DAAFD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038200" y="207613"/>
                  <a:ext cx="123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346BFBE-97EB-669F-B8C2-1FCD0B34B238}"/>
                    </a:ext>
                  </a:extLst>
                </p14:cNvPr>
                <p14:cNvContentPartPr/>
                <p14:nvPr/>
              </p14:nvContentPartPr>
              <p14:xfrm>
                <a:off x="2194080" y="171973"/>
                <a:ext cx="8280" cy="76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346BFBE-97EB-669F-B8C2-1FCD0B34B23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85440" y="162973"/>
                  <a:ext cx="25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D3660AC-CA8A-6C32-D7A4-2E8A6ED105A1}"/>
                    </a:ext>
                  </a:extLst>
                </p14:cNvPr>
                <p14:cNvContentPartPr/>
                <p14:nvPr/>
              </p14:nvContentPartPr>
              <p14:xfrm>
                <a:off x="1966200" y="147493"/>
                <a:ext cx="316440" cy="1832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D3660AC-CA8A-6C32-D7A4-2E8A6ED105A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957560" y="138853"/>
                  <a:ext cx="334080" cy="20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DD7EA0C-9180-505F-0C28-F31A783154C2}"/>
                  </a:ext>
                </a:extLst>
              </p14:cNvPr>
              <p14:cNvContentPartPr/>
              <p14:nvPr/>
            </p14:nvContentPartPr>
            <p14:xfrm>
              <a:off x="335040" y="91357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DD7EA0C-9180-505F-0C28-F31A783154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400" y="9049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CBF5CB1-81E6-2E05-62B1-58F7D6F8C78B}"/>
                  </a:ext>
                </a:extLst>
              </p14:cNvPr>
              <p14:cNvContentPartPr/>
              <p14:nvPr/>
            </p14:nvContentPartPr>
            <p14:xfrm>
              <a:off x="8135160" y="953893"/>
              <a:ext cx="58320" cy="597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CBF5CB1-81E6-2E05-62B1-58F7D6F8C78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26520" y="944893"/>
                <a:ext cx="7596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066B167-7E1A-CAE6-35AC-E41F682A50C7}"/>
              </a:ext>
            </a:extLst>
          </p:cNvPr>
          <p:cNvGrpSpPr/>
          <p:nvPr/>
        </p:nvGrpSpPr>
        <p:grpSpPr>
          <a:xfrm>
            <a:off x="8486880" y="399853"/>
            <a:ext cx="268560" cy="768240"/>
            <a:chOff x="8486880" y="399853"/>
            <a:chExt cx="268560" cy="76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60EE898-C050-282D-9BC1-8912DBF4EB8D}"/>
                    </a:ext>
                  </a:extLst>
                </p14:cNvPr>
                <p14:cNvContentPartPr/>
                <p14:nvPr/>
              </p14:nvContentPartPr>
              <p14:xfrm>
                <a:off x="8486880" y="935533"/>
                <a:ext cx="6120" cy="123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60EE898-C050-282D-9BC1-8912DBF4EB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78240" y="926533"/>
                  <a:ext cx="23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86B7524-943C-CF0A-C5C6-D5B2A639D6F5}"/>
                    </a:ext>
                  </a:extLst>
                </p14:cNvPr>
                <p14:cNvContentPartPr/>
                <p14:nvPr/>
              </p14:nvContentPartPr>
              <p14:xfrm>
                <a:off x="8631240" y="399853"/>
                <a:ext cx="124200" cy="7682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86B7524-943C-CF0A-C5C6-D5B2A639D6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22240" y="391213"/>
                  <a:ext cx="141840" cy="78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490BA1F-3401-C522-082C-9F6F3FF5272B}"/>
              </a:ext>
            </a:extLst>
          </p:cNvPr>
          <p:cNvGrpSpPr/>
          <p:nvPr/>
        </p:nvGrpSpPr>
        <p:grpSpPr>
          <a:xfrm>
            <a:off x="6286200" y="281413"/>
            <a:ext cx="1565280" cy="743040"/>
            <a:chOff x="6286200" y="281413"/>
            <a:chExt cx="1565280" cy="74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95BDF60-0D08-B530-C5BB-859EB099CCAA}"/>
                    </a:ext>
                  </a:extLst>
                </p14:cNvPr>
                <p14:cNvContentPartPr/>
                <p14:nvPr/>
              </p14:nvContentPartPr>
              <p14:xfrm>
                <a:off x="6410040" y="394093"/>
                <a:ext cx="18360" cy="11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95BDF60-0D08-B530-C5BB-859EB099CCA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01040" y="385093"/>
                  <a:ext cx="36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034B72-4AFC-F057-57A5-CFAE485D4106}"/>
                    </a:ext>
                  </a:extLst>
                </p14:cNvPr>
                <p14:cNvContentPartPr/>
                <p14:nvPr/>
              </p14:nvContentPartPr>
              <p14:xfrm>
                <a:off x="6778320" y="459973"/>
                <a:ext cx="55800" cy="46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034B72-4AFC-F057-57A5-CFAE485D41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69680" y="450973"/>
                  <a:ext cx="73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4029AF8-99B6-B14D-DD21-3779E5568AA7}"/>
                    </a:ext>
                  </a:extLst>
                </p14:cNvPr>
                <p14:cNvContentPartPr/>
                <p14:nvPr/>
              </p14:nvContentPartPr>
              <p14:xfrm>
                <a:off x="7114200" y="472573"/>
                <a:ext cx="94680" cy="6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4029AF8-99B6-B14D-DD21-3779E5568A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05200" y="463933"/>
                  <a:ext cx="1123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02BF086-4C65-34C1-1DAB-DCE395DDA743}"/>
                    </a:ext>
                  </a:extLst>
                </p14:cNvPr>
                <p14:cNvContentPartPr/>
                <p14:nvPr/>
              </p14:nvContentPartPr>
              <p14:xfrm>
                <a:off x="7281960" y="409573"/>
                <a:ext cx="123480" cy="1216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02BF086-4C65-34C1-1DAB-DCE395DDA7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73320" y="400933"/>
                  <a:ext cx="141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BF8D1F8-4136-8A41-C8FB-22858FF18DA8}"/>
                    </a:ext>
                  </a:extLst>
                </p14:cNvPr>
                <p14:cNvContentPartPr/>
                <p14:nvPr/>
              </p14:nvContentPartPr>
              <p14:xfrm>
                <a:off x="7494000" y="436573"/>
                <a:ext cx="20520" cy="531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BF8D1F8-4136-8A41-C8FB-22858FF18DA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5360" y="427573"/>
                  <a:ext cx="381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F0EC22-0C78-0643-0043-53CA259B3AF4}"/>
                    </a:ext>
                  </a:extLst>
                </p14:cNvPr>
                <p14:cNvContentPartPr/>
                <p14:nvPr/>
              </p14:nvContentPartPr>
              <p14:xfrm>
                <a:off x="7728360" y="393013"/>
                <a:ext cx="11520" cy="124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F0EC22-0C78-0643-0043-53CA259B3AF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19720" y="384013"/>
                  <a:ext cx="29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6E90F6-5B57-37D7-0779-3EE625588EA8}"/>
                    </a:ext>
                  </a:extLst>
                </p14:cNvPr>
                <p14:cNvContentPartPr/>
                <p14:nvPr/>
              </p14:nvContentPartPr>
              <p14:xfrm>
                <a:off x="6397080" y="676333"/>
                <a:ext cx="48960" cy="69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6E90F6-5B57-37D7-0779-3EE625588E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88440" y="667333"/>
                  <a:ext cx="66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6F007DA-8B72-9048-B847-8D237FC2FB8C}"/>
                    </a:ext>
                  </a:extLst>
                </p14:cNvPr>
                <p14:cNvContentPartPr/>
                <p14:nvPr/>
              </p14:nvContentPartPr>
              <p14:xfrm>
                <a:off x="6660240" y="696493"/>
                <a:ext cx="93600" cy="10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6F007DA-8B72-9048-B847-8D237FC2FB8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51240" y="687493"/>
                  <a:ext cx="1112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651AA25-D8CE-D0C6-A798-E30196AC2641}"/>
                    </a:ext>
                  </a:extLst>
                </p14:cNvPr>
                <p14:cNvContentPartPr/>
                <p14:nvPr/>
              </p14:nvContentPartPr>
              <p14:xfrm>
                <a:off x="6809280" y="664093"/>
                <a:ext cx="117000" cy="115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651AA25-D8CE-D0C6-A798-E30196AC264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800280" y="655453"/>
                  <a:ext cx="134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E083579-12F4-5835-4FEB-756E48BF8F51}"/>
                    </a:ext>
                  </a:extLst>
                </p14:cNvPr>
                <p14:cNvContentPartPr/>
                <p14:nvPr/>
              </p14:nvContentPartPr>
              <p14:xfrm>
                <a:off x="7186560" y="644653"/>
                <a:ext cx="91080" cy="159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E083579-12F4-5835-4FEB-756E48BF8F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177920" y="635653"/>
                  <a:ext cx="1087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1FF8F63-9742-1658-F165-D95C7632CED6}"/>
                    </a:ext>
                  </a:extLst>
                </p14:cNvPr>
                <p14:cNvContentPartPr/>
                <p14:nvPr/>
              </p14:nvContentPartPr>
              <p14:xfrm>
                <a:off x="7665360" y="687853"/>
                <a:ext cx="79200" cy="18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FF8F63-9742-1658-F165-D95C7632CED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656720" y="679213"/>
                  <a:ext cx="96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2A92E08-CFD0-D1B0-4BE2-0FA2D5400C40}"/>
                    </a:ext>
                  </a:extLst>
                </p14:cNvPr>
                <p14:cNvContentPartPr/>
                <p14:nvPr/>
              </p14:nvContentPartPr>
              <p14:xfrm>
                <a:off x="7754640" y="630973"/>
                <a:ext cx="86400" cy="159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2A92E08-CFD0-D1B0-4BE2-0FA2D5400C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45640" y="622333"/>
                  <a:ext cx="104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5532658-ED8B-442A-331C-22F9A57DAD5D}"/>
                    </a:ext>
                  </a:extLst>
                </p14:cNvPr>
                <p14:cNvContentPartPr/>
                <p14:nvPr/>
              </p14:nvContentPartPr>
              <p14:xfrm>
                <a:off x="6392040" y="912133"/>
                <a:ext cx="79200" cy="74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5532658-ED8B-442A-331C-22F9A57DAD5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83040" y="903133"/>
                  <a:ext cx="968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471CD0D-8BBD-6A73-E908-8F1C98586464}"/>
                    </a:ext>
                  </a:extLst>
                </p14:cNvPr>
                <p14:cNvContentPartPr/>
                <p14:nvPr/>
              </p14:nvContentPartPr>
              <p14:xfrm>
                <a:off x="6751680" y="873253"/>
                <a:ext cx="146880" cy="138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471CD0D-8BBD-6A73-E908-8F1C9858646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42680" y="864253"/>
                  <a:ext cx="164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A9C9FF0-5734-7810-2497-C91AA5AA081E}"/>
                    </a:ext>
                  </a:extLst>
                </p14:cNvPr>
                <p14:cNvContentPartPr/>
                <p14:nvPr/>
              </p14:nvContentPartPr>
              <p14:xfrm>
                <a:off x="7058040" y="945973"/>
                <a:ext cx="99720" cy="7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A9C9FF0-5734-7810-2497-C91AA5AA081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49040" y="936973"/>
                  <a:ext cx="11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6684A2B-F4DD-2250-3150-5BE4F9476786}"/>
                    </a:ext>
                  </a:extLst>
                </p14:cNvPr>
                <p14:cNvContentPartPr/>
                <p14:nvPr/>
              </p14:nvContentPartPr>
              <p14:xfrm>
                <a:off x="7246320" y="875053"/>
                <a:ext cx="62280" cy="149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6684A2B-F4DD-2250-3150-5BE4F947678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37680" y="866413"/>
                  <a:ext cx="799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DA2FB23-C832-830E-683C-440C482F5F84}"/>
                    </a:ext>
                  </a:extLst>
                </p14:cNvPr>
                <p14:cNvContentPartPr/>
                <p14:nvPr/>
              </p14:nvContentPartPr>
              <p14:xfrm>
                <a:off x="7664640" y="929053"/>
                <a:ext cx="84960" cy="15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DA2FB23-C832-830E-683C-440C482F5F8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56000" y="920413"/>
                  <a:ext cx="1026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8EFB95D-76E6-5708-0AED-EB032604F19E}"/>
                    </a:ext>
                  </a:extLst>
                </p14:cNvPr>
                <p14:cNvContentPartPr/>
                <p14:nvPr/>
              </p14:nvContentPartPr>
              <p14:xfrm>
                <a:off x="7842840" y="877213"/>
                <a:ext cx="8640" cy="138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8EFB95D-76E6-5708-0AED-EB032604F19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834200" y="868213"/>
                  <a:ext cx="262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83EE44C-EFED-BBB7-95F9-558498A4CA34}"/>
                    </a:ext>
                  </a:extLst>
                </p14:cNvPr>
                <p14:cNvContentPartPr/>
                <p14:nvPr/>
              </p14:nvContentPartPr>
              <p14:xfrm>
                <a:off x="6286200" y="281413"/>
                <a:ext cx="131760" cy="342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83EE44C-EFED-BBB7-95F9-558498A4CA3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77560" y="272773"/>
                  <a:ext cx="1494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ECFD46E-AAF3-2204-68F6-07F31333F423}"/>
                    </a:ext>
                  </a:extLst>
                </p14:cNvPr>
                <p14:cNvContentPartPr/>
                <p14:nvPr/>
              </p14:nvContentPartPr>
              <p14:xfrm>
                <a:off x="6430200" y="937693"/>
                <a:ext cx="125640" cy="73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ECFD46E-AAF3-2204-68F6-07F31333F42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21560" y="929053"/>
                  <a:ext cx="143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C08C9C7-C7F4-175D-5931-DB460F971EEA}"/>
                    </a:ext>
                  </a:extLst>
                </p14:cNvPr>
                <p14:cNvContentPartPr/>
                <p14:nvPr/>
              </p14:nvContentPartPr>
              <p14:xfrm>
                <a:off x="6665640" y="546733"/>
                <a:ext cx="313200" cy="275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C08C9C7-C7F4-175D-5931-DB460F971E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57000" y="538093"/>
                  <a:ext cx="33084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71C232D-7686-095D-4BDF-8ED3F16B97E4}"/>
              </a:ext>
            </a:extLst>
          </p:cNvPr>
          <p:cNvGrpSpPr/>
          <p:nvPr/>
        </p:nvGrpSpPr>
        <p:grpSpPr>
          <a:xfrm>
            <a:off x="274560" y="1136413"/>
            <a:ext cx="632880" cy="492840"/>
            <a:chOff x="274560" y="1136413"/>
            <a:chExt cx="632880" cy="49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A6D753-E524-176E-D429-837727B2FD45}"/>
                    </a:ext>
                  </a:extLst>
                </p14:cNvPr>
                <p14:cNvContentPartPr/>
                <p14:nvPr/>
              </p14:nvContentPartPr>
              <p14:xfrm>
                <a:off x="459600" y="1540693"/>
                <a:ext cx="447840" cy="885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A6D753-E524-176E-D429-837727B2FD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0600" y="1531693"/>
                  <a:ext cx="465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196D21E-81C8-7D9B-EAED-02DA5859EFF7}"/>
                    </a:ext>
                  </a:extLst>
                </p14:cNvPr>
                <p14:cNvContentPartPr/>
                <p14:nvPr/>
              </p14:nvContentPartPr>
              <p14:xfrm>
                <a:off x="274560" y="1159453"/>
                <a:ext cx="25200" cy="1072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196D21E-81C8-7D9B-EAED-02DA5859EFF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65560" y="1150453"/>
                  <a:ext cx="428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B267006-F9D0-56EE-FC97-83FFB97F8156}"/>
                    </a:ext>
                  </a:extLst>
                </p14:cNvPr>
                <p14:cNvContentPartPr/>
                <p14:nvPr/>
              </p14:nvContentPartPr>
              <p14:xfrm>
                <a:off x="280320" y="1136413"/>
                <a:ext cx="98280" cy="907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B267006-F9D0-56EE-FC97-83FFB97F81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71680" y="1127413"/>
                  <a:ext cx="115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93A4B19-B375-4B80-30DA-F3235A5EA630}"/>
                    </a:ext>
                  </a:extLst>
                </p14:cNvPr>
                <p14:cNvContentPartPr/>
                <p14:nvPr/>
              </p14:nvContentPartPr>
              <p14:xfrm>
                <a:off x="398040" y="1222813"/>
                <a:ext cx="90360" cy="745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93A4B19-B375-4B80-30DA-F3235A5EA63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9040" y="1214173"/>
                  <a:ext cx="1080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C220C7C-6012-1599-B68B-7C51BE2BB304}"/>
                    </a:ext>
                  </a:extLst>
                </p14:cNvPr>
                <p14:cNvContentPartPr/>
                <p14:nvPr/>
              </p14:nvContentPartPr>
              <p14:xfrm>
                <a:off x="438720" y="1159453"/>
                <a:ext cx="140760" cy="235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C220C7C-6012-1599-B68B-7C51BE2BB3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30080" y="1150453"/>
                  <a:ext cx="158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11EF12-94C8-8847-AFC4-F2382399B8AD}"/>
                    </a:ext>
                  </a:extLst>
                </p14:cNvPr>
                <p14:cNvContentPartPr/>
                <p14:nvPr/>
              </p14:nvContentPartPr>
              <p14:xfrm>
                <a:off x="564000" y="1282213"/>
                <a:ext cx="121680" cy="142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11EF12-94C8-8847-AFC4-F2382399B8A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5360" y="1273573"/>
                  <a:ext cx="139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A8E7CB5-1BCA-2453-7B99-480D94A44D44}"/>
                    </a:ext>
                  </a:extLst>
                </p14:cNvPr>
                <p14:cNvContentPartPr/>
                <p14:nvPr/>
              </p14:nvContentPartPr>
              <p14:xfrm>
                <a:off x="701160" y="1319653"/>
                <a:ext cx="93600" cy="92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A8E7CB5-1BCA-2453-7B99-480D94A44D4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2520" y="1311013"/>
                  <a:ext cx="1112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83B02F2-E92F-7122-0263-B961A33524CA}"/>
                    </a:ext>
                  </a:extLst>
                </p14:cNvPr>
                <p14:cNvContentPartPr/>
                <p14:nvPr/>
              </p14:nvContentPartPr>
              <p14:xfrm>
                <a:off x="817800" y="1294813"/>
                <a:ext cx="30240" cy="163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83B02F2-E92F-7122-0263-B961A33524C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08800" y="1286173"/>
                  <a:ext cx="4788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7EDF33F-AAFD-79C1-60E9-78D119AF7EE3}"/>
              </a:ext>
            </a:extLst>
          </p:cNvPr>
          <p:cNvGrpSpPr/>
          <p:nvPr/>
        </p:nvGrpSpPr>
        <p:grpSpPr>
          <a:xfrm>
            <a:off x="1059720" y="1197613"/>
            <a:ext cx="313200" cy="671040"/>
            <a:chOff x="1059720" y="1197613"/>
            <a:chExt cx="313200" cy="67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2F1A909-4807-6E7E-3F45-AF021D92190A}"/>
                    </a:ext>
                  </a:extLst>
                </p14:cNvPr>
                <p14:cNvContentPartPr/>
                <p14:nvPr/>
              </p14:nvContentPartPr>
              <p14:xfrm>
                <a:off x="1059720" y="1197613"/>
                <a:ext cx="161280" cy="671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2F1A909-4807-6E7E-3F45-AF021D92190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1080" y="1188613"/>
                  <a:ext cx="17892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1FB4B8F-F25A-8A4B-CC43-E60C121E704B}"/>
                    </a:ext>
                  </a:extLst>
                </p14:cNvPr>
                <p14:cNvContentPartPr/>
                <p14:nvPr/>
              </p14:nvContentPartPr>
              <p14:xfrm>
                <a:off x="1354200" y="1259173"/>
                <a:ext cx="18720" cy="128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1FB4B8F-F25A-8A4B-CC43-E60C121E70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45200" y="1250533"/>
                  <a:ext cx="3636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53049C8-DDED-9E8A-B045-5331762406CC}"/>
                  </a:ext>
                </a:extLst>
              </p14:cNvPr>
              <p14:cNvContentPartPr/>
              <p14:nvPr/>
            </p14:nvContentPartPr>
            <p14:xfrm>
              <a:off x="1689000" y="1318573"/>
              <a:ext cx="46440" cy="45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53049C8-DDED-9E8A-B045-5331762406C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680000" y="1309933"/>
                <a:ext cx="64080" cy="6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78F929C-CC8B-8942-D0FC-71E3CF2B5821}"/>
              </a:ext>
            </a:extLst>
          </p:cNvPr>
          <p:cNvGrpSpPr/>
          <p:nvPr/>
        </p:nvGrpSpPr>
        <p:grpSpPr>
          <a:xfrm>
            <a:off x="1991040" y="1259533"/>
            <a:ext cx="360720" cy="104040"/>
            <a:chOff x="1991040" y="1259533"/>
            <a:chExt cx="360720" cy="10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E0324D-3549-2CE7-D12D-A72A65AA4436}"/>
                    </a:ext>
                  </a:extLst>
                </p14:cNvPr>
                <p14:cNvContentPartPr/>
                <p14:nvPr/>
              </p14:nvContentPartPr>
              <p14:xfrm>
                <a:off x="1991040" y="1317493"/>
                <a:ext cx="91440" cy="6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E0324D-3549-2CE7-D12D-A72A65AA44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982040" y="1308853"/>
                  <a:ext cx="1090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C6916D0-A5FC-61EF-5939-D5B7E4916195}"/>
                    </a:ext>
                  </a:extLst>
                </p14:cNvPr>
                <p14:cNvContentPartPr/>
                <p14:nvPr/>
              </p14:nvContentPartPr>
              <p14:xfrm>
                <a:off x="2196240" y="1259533"/>
                <a:ext cx="155520" cy="1040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C6916D0-A5FC-61EF-5939-D5B7E491619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87600" y="1250893"/>
                  <a:ext cx="17316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D733507-7460-A561-1461-2B36675E8466}"/>
                  </a:ext>
                </a:extLst>
              </p14:cNvPr>
              <p14:cNvContentPartPr/>
              <p14:nvPr/>
            </p14:nvContentPartPr>
            <p14:xfrm>
              <a:off x="3117480" y="1315333"/>
              <a:ext cx="44640" cy="489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D733507-7460-A561-1461-2B36675E8466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108480" y="1306693"/>
                <a:ext cx="62280" cy="6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4755903-9F45-9FB6-9B23-97188F2B6352}"/>
              </a:ext>
            </a:extLst>
          </p:cNvPr>
          <p:cNvGrpSpPr/>
          <p:nvPr/>
        </p:nvGrpSpPr>
        <p:grpSpPr>
          <a:xfrm>
            <a:off x="2549760" y="1260973"/>
            <a:ext cx="183240" cy="524160"/>
            <a:chOff x="2549760" y="1260973"/>
            <a:chExt cx="183240" cy="52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33BC0A0-4337-45B0-AC1C-4B877A573EA8}"/>
                    </a:ext>
                  </a:extLst>
                </p14:cNvPr>
                <p14:cNvContentPartPr/>
                <p14:nvPr/>
              </p14:nvContentPartPr>
              <p14:xfrm>
                <a:off x="2712840" y="1261333"/>
                <a:ext cx="20160" cy="12204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33BC0A0-4337-45B0-AC1C-4B877A573EA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04200" y="1252693"/>
                  <a:ext cx="37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DE78791-9EE8-21C4-9FB8-540026A2A4F0}"/>
                    </a:ext>
                  </a:extLst>
                </p14:cNvPr>
                <p14:cNvContentPartPr/>
                <p14:nvPr/>
              </p14:nvContentPartPr>
              <p14:xfrm>
                <a:off x="2549760" y="1260973"/>
                <a:ext cx="63360" cy="524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DE78791-9EE8-21C4-9FB8-540026A2A4F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541120" y="1252333"/>
                  <a:ext cx="8100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B59425E-F2B1-858C-BB61-53201224D088}"/>
              </a:ext>
            </a:extLst>
          </p:cNvPr>
          <p:cNvGrpSpPr/>
          <p:nvPr/>
        </p:nvGrpSpPr>
        <p:grpSpPr>
          <a:xfrm>
            <a:off x="3468840" y="1208053"/>
            <a:ext cx="197280" cy="545040"/>
            <a:chOff x="3468840" y="1208053"/>
            <a:chExt cx="197280" cy="54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11A43B1-23AE-F327-CDE7-C890EE73E87C}"/>
                    </a:ext>
                  </a:extLst>
                </p14:cNvPr>
                <p14:cNvContentPartPr/>
                <p14:nvPr/>
              </p14:nvContentPartPr>
              <p14:xfrm>
                <a:off x="3468840" y="1348093"/>
                <a:ext cx="50040" cy="50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11A43B1-23AE-F327-CDE7-C890EE73E87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460200" y="1339093"/>
                  <a:ext cx="67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1C32011-9010-73BD-1B25-AB31DEC65233}"/>
                    </a:ext>
                  </a:extLst>
                </p14:cNvPr>
                <p14:cNvContentPartPr/>
                <p14:nvPr/>
              </p14:nvContentPartPr>
              <p14:xfrm>
                <a:off x="3489360" y="1208053"/>
                <a:ext cx="176760" cy="545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1C32011-9010-73BD-1B25-AB31DEC6523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480360" y="1199413"/>
                  <a:ext cx="194400" cy="56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4FE40F1-6642-49F1-A506-052C2C98C953}"/>
                  </a:ext>
                </a:extLst>
              </p14:cNvPr>
              <p14:cNvContentPartPr/>
              <p14:nvPr/>
            </p14:nvContentPartPr>
            <p14:xfrm>
              <a:off x="1332960" y="1596133"/>
              <a:ext cx="34560" cy="583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4FE40F1-6642-49F1-A506-052C2C98C953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324320" y="1587493"/>
                <a:ext cx="522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A422E27-A380-3567-5B01-CA8C08AE6D30}"/>
                  </a:ext>
                </a:extLst>
              </p14:cNvPr>
              <p14:cNvContentPartPr/>
              <p14:nvPr/>
            </p14:nvContentPartPr>
            <p14:xfrm>
              <a:off x="1718880" y="1517653"/>
              <a:ext cx="6120" cy="1166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A422E27-A380-3567-5B01-CA8C08AE6D30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709880" y="1508653"/>
                <a:ext cx="2376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2885AC9-17B4-60FE-07BF-F28099169322}"/>
              </a:ext>
            </a:extLst>
          </p:cNvPr>
          <p:cNvGrpSpPr/>
          <p:nvPr/>
        </p:nvGrpSpPr>
        <p:grpSpPr>
          <a:xfrm>
            <a:off x="2022360" y="1469773"/>
            <a:ext cx="365400" cy="238680"/>
            <a:chOff x="2022360" y="1469773"/>
            <a:chExt cx="365400" cy="23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38FEAC1-1E26-E92E-E8DC-290D53B48891}"/>
                    </a:ext>
                  </a:extLst>
                </p14:cNvPr>
                <p14:cNvContentPartPr/>
                <p14:nvPr/>
              </p14:nvContentPartPr>
              <p14:xfrm>
                <a:off x="2022360" y="1557973"/>
                <a:ext cx="87480" cy="3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38FEAC1-1E26-E92E-E8DC-290D53B4889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13360" y="1549333"/>
                  <a:ext cx="1051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3CD495F-87FC-9BB7-97F2-DF2DBFF7AB87}"/>
                    </a:ext>
                  </a:extLst>
                </p14:cNvPr>
                <p14:cNvContentPartPr/>
                <p14:nvPr/>
              </p14:nvContentPartPr>
              <p14:xfrm>
                <a:off x="2183640" y="1469773"/>
                <a:ext cx="59400" cy="106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3CD495F-87FC-9BB7-97F2-DF2DBFF7AB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75000" y="1460773"/>
                  <a:ext cx="77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E930FEA-1E8B-0B62-9F0A-99EF3D7B97AF}"/>
                    </a:ext>
                  </a:extLst>
                </p14:cNvPr>
                <p14:cNvContentPartPr/>
                <p14:nvPr/>
              </p14:nvContentPartPr>
              <p14:xfrm>
                <a:off x="2180040" y="1561933"/>
                <a:ext cx="135360" cy="56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E930FEA-1E8B-0B62-9F0A-99EF3D7B97A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171400" y="1553293"/>
                  <a:ext cx="153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BC4435-105A-952B-776F-7CBC077A5A86}"/>
                    </a:ext>
                  </a:extLst>
                </p14:cNvPr>
                <p14:cNvContentPartPr/>
                <p14:nvPr/>
              </p14:nvContentPartPr>
              <p14:xfrm>
                <a:off x="2271480" y="1622413"/>
                <a:ext cx="116280" cy="86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BC4435-105A-952B-776F-7CBC077A5A8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262480" y="1613773"/>
                  <a:ext cx="13392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0339E59-45DC-9031-1A39-34D4A6213A3B}"/>
                  </a:ext>
                </a:extLst>
              </p14:cNvPr>
              <p14:cNvContentPartPr/>
              <p14:nvPr/>
            </p14:nvContentPartPr>
            <p14:xfrm>
              <a:off x="2708520" y="1520173"/>
              <a:ext cx="127800" cy="986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0339E59-45DC-9031-1A39-34D4A6213A3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699520" y="1511173"/>
                <a:ext cx="14544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43D45CC-2AA7-0B9A-DC34-28E97D4C2BFA}"/>
              </a:ext>
            </a:extLst>
          </p:cNvPr>
          <p:cNvGrpSpPr/>
          <p:nvPr/>
        </p:nvGrpSpPr>
        <p:grpSpPr>
          <a:xfrm>
            <a:off x="3009120" y="1467613"/>
            <a:ext cx="248040" cy="218880"/>
            <a:chOff x="3009120" y="1467613"/>
            <a:chExt cx="24804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809D78C-C843-B63A-802A-7AD069FB07DA}"/>
                    </a:ext>
                  </a:extLst>
                </p14:cNvPr>
                <p14:cNvContentPartPr/>
                <p14:nvPr/>
              </p14:nvContentPartPr>
              <p14:xfrm>
                <a:off x="3009120" y="1513333"/>
                <a:ext cx="83160" cy="10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809D78C-C843-B63A-802A-7AD069FB07D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000120" y="1504693"/>
                  <a:ext cx="100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1C89EE0-1DB0-530E-EAF0-B850B3F48716}"/>
                    </a:ext>
                  </a:extLst>
                </p14:cNvPr>
                <p14:cNvContentPartPr/>
                <p14:nvPr/>
              </p14:nvContentPartPr>
              <p14:xfrm>
                <a:off x="3105240" y="1467613"/>
                <a:ext cx="108000" cy="100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1C89EE0-1DB0-530E-EAF0-B850B3F4871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96240" y="1458973"/>
                  <a:ext cx="125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BC40698-24A0-B7BD-AB2C-44BA3588EF24}"/>
                    </a:ext>
                  </a:extLst>
                </p14:cNvPr>
                <p14:cNvContentPartPr/>
                <p14:nvPr/>
              </p14:nvContentPartPr>
              <p14:xfrm>
                <a:off x="3140880" y="1607653"/>
                <a:ext cx="116280" cy="788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BC40698-24A0-B7BD-AB2C-44BA3588EF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32240" y="1599013"/>
                  <a:ext cx="13392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8A9A859-22A2-AB1C-8AF8-B9F935FE93BD}"/>
                  </a:ext>
                </a:extLst>
              </p14:cNvPr>
              <p14:cNvContentPartPr/>
              <p14:nvPr/>
            </p14:nvContentPartPr>
            <p14:xfrm>
              <a:off x="3446160" y="1548253"/>
              <a:ext cx="63720" cy="4788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8A9A859-22A2-AB1C-8AF8-B9F935FE93B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437160" y="1539253"/>
                <a:ext cx="813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99225B2-E3D4-FFB1-E890-FAE67E0B7165}"/>
                  </a:ext>
                </a:extLst>
              </p14:cNvPr>
              <p14:cNvContentPartPr/>
              <p14:nvPr/>
            </p14:nvContentPartPr>
            <p14:xfrm>
              <a:off x="1333680" y="1816093"/>
              <a:ext cx="50400" cy="471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99225B2-E3D4-FFB1-E890-FAE67E0B716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325040" y="1807093"/>
                <a:ext cx="6804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814BE59-C831-0EF6-D99C-A4666B4B950F}"/>
              </a:ext>
            </a:extLst>
          </p:cNvPr>
          <p:cNvGrpSpPr/>
          <p:nvPr/>
        </p:nvGrpSpPr>
        <p:grpSpPr>
          <a:xfrm>
            <a:off x="2684400" y="1767853"/>
            <a:ext cx="176040" cy="104760"/>
            <a:chOff x="2684400" y="1767853"/>
            <a:chExt cx="176040" cy="10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2C84C65-51BA-496F-368F-2D0585A6C36A}"/>
                    </a:ext>
                  </a:extLst>
                </p14:cNvPr>
                <p14:cNvContentPartPr/>
                <p14:nvPr/>
              </p14:nvContentPartPr>
              <p14:xfrm>
                <a:off x="2684400" y="1807453"/>
                <a:ext cx="91800" cy="2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2C84C65-51BA-496F-368F-2D0585A6C36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75760" y="1798453"/>
                  <a:ext cx="109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66ED2FF-E196-AFAB-1815-D17EBDA68334}"/>
                    </a:ext>
                  </a:extLst>
                </p14:cNvPr>
                <p14:cNvContentPartPr/>
                <p14:nvPr/>
              </p14:nvContentPartPr>
              <p14:xfrm>
                <a:off x="2839560" y="1767853"/>
                <a:ext cx="20880" cy="104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66ED2FF-E196-AFAB-1815-D17EBDA683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30560" y="1759213"/>
                  <a:ext cx="3852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1B6B38D-1036-EFC9-5A08-970A7866C171}"/>
                  </a:ext>
                </a:extLst>
              </p14:cNvPr>
              <p14:cNvContentPartPr/>
              <p14:nvPr/>
            </p14:nvContentPartPr>
            <p14:xfrm>
              <a:off x="3121800" y="1831933"/>
              <a:ext cx="65160" cy="442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1B6B38D-1036-EFC9-5A08-970A7866C17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3112800" y="1822933"/>
                <a:ext cx="82800" cy="6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3DCBB65-0BD3-2288-BD36-A212BB74C660}"/>
              </a:ext>
            </a:extLst>
          </p:cNvPr>
          <p:cNvGrpSpPr/>
          <p:nvPr/>
        </p:nvGrpSpPr>
        <p:grpSpPr>
          <a:xfrm>
            <a:off x="3425280" y="1689733"/>
            <a:ext cx="213480" cy="209520"/>
            <a:chOff x="3425280" y="1689733"/>
            <a:chExt cx="21348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7C0CBCC-83B5-61A0-E51F-992384057E8A}"/>
                    </a:ext>
                  </a:extLst>
                </p14:cNvPr>
                <p14:cNvContentPartPr/>
                <p14:nvPr/>
              </p14:nvContentPartPr>
              <p14:xfrm>
                <a:off x="3425280" y="1776493"/>
                <a:ext cx="15120" cy="122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7C0CBCC-83B5-61A0-E51F-992384057E8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16280" y="1767853"/>
                  <a:ext cx="32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529A3E-B71A-5947-0AFA-189F7D8D452A}"/>
                    </a:ext>
                  </a:extLst>
                </p14:cNvPr>
                <p14:cNvContentPartPr/>
                <p14:nvPr/>
              </p14:nvContentPartPr>
              <p14:xfrm>
                <a:off x="3575760" y="1689733"/>
                <a:ext cx="63000" cy="1857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529A3E-B71A-5947-0AFA-189F7D8D452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566760" y="1680733"/>
                  <a:ext cx="80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6F5085D-7E40-1F4F-2121-595FCF38CD9D}"/>
                    </a:ext>
                  </a:extLst>
                </p14:cNvPr>
                <p14:cNvContentPartPr/>
                <p14:nvPr/>
              </p14:nvContentPartPr>
              <p14:xfrm>
                <a:off x="3533280" y="1706653"/>
                <a:ext cx="25560" cy="352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6F5085D-7E40-1F4F-2121-595FCF38CD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24280" y="1698013"/>
                  <a:ext cx="432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539102C-0AEC-71E7-0F77-44133FAA69D7}"/>
              </a:ext>
            </a:extLst>
          </p:cNvPr>
          <p:cNvGrpSpPr/>
          <p:nvPr/>
        </p:nvGrpSpPr>
        <p:grpSpPr>
          <a:xfrm>
            <a:off x="1584240" y="1750573"/>
            <a:ext cx="644760" cy="241560"/>
            <a:chOff x="1584240" y="1750573"/>
            <a:chExt cx="64476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9BEAA41-1F4B-E62B-E20A-DDC8CDF0BEBE}"/>
                    </a:ext>
                  </a:extLst>
                </p14:cNvPr>
                <p14:cNvContentPartPr/>
                <p14:nvPr/>
              </p14:nvContentPartPr>
              <p14:xfrm>
                <a:off x="1663440" y="1800253"/>
                <a:ext cx="115200" cy="99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9BEAA41-1F4B-E62B-E20A-DDC8CDF0BEB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654440" y="1791253"/>
                  <a:ext cx="1328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85F1E6-27B6-F864-CA1A-F3EA705DEF71}"/>
                    </a:ext>
                  </a:extLst>
                </p14:cNvPr>
                <p14:cNvContentPartPr/>
                <p14:nvPr/>
              </p14:nvContentPartPr>
              <p14:xfrm>
                <a:off x="1989960" y="1832293"/>
                <a:ext cx="112320" cy="50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85F1E6-27B6-F864-CA1A-F3EA705DEF7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980960" y="1823653"/>
                  <a:ext cx="1299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8A84831-AC9F-D783-690A-ABD18D389B7D}"/>
                    </a:ext>
                  </a:extLst>
                </p14:cNvPr>
                <p14:cNvContentPartPr/>
                <p14:nvPr/>
              </p14:nvContentPartPr>
              <p14:xfrm>
                <a:off x="2142240" y="1790533"/>
                <a:ext cx="86760" cy="113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8A84831-AC9F-D783-690A-ABD18D389B7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33600" y="1781893"/>
                  <a:ext cx="1044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C8DA091-FF21-4EFD-5817-9A114046202F}"/>
                    </a:ext>
                  </a:extLst>
                </p14:cNvPr>
                <p14:cNvContentPartPr/>
                <p14:nvPr/>
              </p14:nvContentPartPr>
              <p14:xfrm>
                <a:off x="1584240" y="1750573"/>
                <a:ext cx="304560" cy="2415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C8DA091-FF21-4EFD-5817-9A114046202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75240" y="1741933"/>
                  <a:ext cx="322200" cy="259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933FA08-9F0A-D5D7-EE2E-860FD1FE9B29}"/>
                  </a:ext>
                </a:extLst>
              </p14:cNvPr>
              <p14:cNvContentPartPr/>
              <p14:nvPr/>
            </p14:nvContentPartPr>
            <p14:xfrm>
              <a:off x="2578560" y="1694773"/>
              <a:ext cx="16560" cy="1501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933FA08-9F0A-D5D7-EE2E-860FD1FE9B2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569560" y="1685773"/>
                <a:ext cx="342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8085B31-9051-72AC-DB95-71914B49252B}"/>
                  </a:ext>
                </a:extLst>
              </p14:cNvPr>
              <p14:cNvContentPartPr/>
              <p14:nvPr/>
            </p14:nvContentPartPr>
            <p14:xfrm>
              <a:off x="546720" y="2146933"/>
              <a:ext cx="360" cy="36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8085B31-9051-72AC-DB95-71914B49252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38080" y="213829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DFCF312-266D-A564-3173-8046F1FEB618}"/>
              </a:ext>
            </a:extLst>
          </p:cNvPr>
          <p:cNvGrpSpPr/>
          <p:nvPr/>
        </p:nvGrpSpPr>
        <p:grpSpPr>
          <a:xfrm>
            <a:off x="877200" y="1563013"/>
            <a:ext cx="199080" cy="86760"/>
            <a:chOff x="877200" y="1563013"/>
            <a:chExt cx="199080" cy="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171E6A0-B432-B0E8-9F1E-0F1D62CD8BF9}"/>
                    </a:ext>
                  </a:extLst>
                </p14:cNvPr>
                <p14:cNvContentPartPr/>
                <p14:nvPr/>
              </p14:nvContentPartPr>
              <p14:xfrm>
                <a:off x="877200" y="1615933"/>
                <a:ext cx="77040" cy="3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171E6A0-B432-B0E8-9F1E-0F1D62CD8BF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8560" y="1607293"/>
                  <a:ext cx="946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C0E3D26-69AB-AFF5-67D9-479C8FAFA1C1}"/>
                    </a:ext>
                  </a:extLst>
                </p14:cNvPr>
                <p14:cNvContentPartPr/>
                <p14:nvPr/>
              </p14:nvContentPartPr>
              <p14:xfrm>
                <a:off x="972960" y="1563013"/>
                <a:ext cx="103320" cy="867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C0E3D26-69AB-AFF5-67D9-479C8FAFA1C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63960" y="1554013"/>
                  <a:ext cx="12096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1E4B30B1-3C70-4F17-955A-9D5B09F539AD}"/>
                  </a:ext>
                </a:extLst>
              </p14:cNvPr>
              <p14:cNvContentPartPr/>
              <p14:nvPr/>
            </p14:nvContentPartPr>
            <p14:xfrm>
              <a:off x="5788680" y="1833013"/>
              <a:ext cx="9720" cy="10980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1E4B30B1-3C70-4F17-955A-9D5B09F539A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780040" y="1824013"/>
                <a:ext cx="27360" cy="12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B7CC8BFC-D4B1-E4BE-20C8-E76A96F27847}"/>
              </a:ext>
            </a:extLst>
          </p:cNvPr>
          <p:cNvGrpSpPr/>
          <p:nvPr/>
        </p:nvGrpSpPr>
        <p:grpSpPr>
          <a:xfrm>
            <a:off x="164040" y="2404693"/>
            <a:ext cx="995760" cy="718200"/>
            <a:chOff x="164040" y="2404693"/>
            <a:chExt cx="995760" cy="71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86BCA05-3FF4-15AB-405C-42CC2A91A38F}"/>
                    </a:ext>
                  </a:extLst>
                </p14:cNvPr>
                <p14:cNvContentPartPr/>
                <p14:nvPr/>
              </p14:nvContentPartPr>
              <p14:xfrm>
                <a:off x="388680" y="2813293"/>
                <a:ext cx="405000" cy="853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86BCA05-3FF4-15AB-405C-42CC2A91A38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79680" y="2804653"/>
                  <a:ext cx="422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8118A53-FC66-0845-AB15-2137BD7EFE49}"/>
                    </a:ext>
                  </a:extLst>
                </p14:cNvPr>
                <p14:cNvContentPartPr/>
                <p14:nvPr/>
              </p14:nvContentPartPr>
              <p14:xfrm>
                <a:off x="164040" y="2553013"/>
                <a:ext cx="104040" cy="1072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8118A53-FC66-0845-AB15-2137BD7EFE4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55040" y="2544373"/>
                  <a:ext cx="121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DF346EC-94C8-F796-9949-733DC1004A46}"/>
                    </a:ext>
                  </a:extLst>
                </p14:cNvPr>
                <p14:cNvContentPartPr/>
                <p14:nvPr/>
              </p14:nvContentPartPr>
              <p14:xfrm>
                <a:off x="321000" y="2520253"/>
                <a:ext cx="119520" cy="138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DF346EC-94C8-F796-9949-733DC1004A4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12000" y="2511613"/>
                  <a:ext cx="137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2BD5D16-E829-6781-8FED-2B8C00420AFB}"/>
                    </a:ext>
                  </a:extLst>
                </p14:cNvPr>
                <p14:cNvContentPartPr/>
                <p14:nvPr/>
              </p14:nvContentPartPr>
              <p14:xfrm>
                <a:off x="443040" y="2626453"/>
                <a:ext cx="98280" cy="896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2BD5D16-E829-6781-8FED-2B8C00420AF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4400" y="2617453"/>
                  <a:ext cx="115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F719BC7-B34C-6F92-CB51-DDF71C7400AA}"/>
                    </a:ext>
                  </a:extLst>
                </p14:cNvPr>
                <p14:cNvContentPartPr/>
                <p14:nvPr/>
              </p14:nvContentPartPr>
              <p14:xfrm>
                <a:off x="554280" y="2614213"/>
                <a:ext cx="83880" cy="8604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F719BC7-B34C-6F92-CB51-DDF71C7400A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45640" y="2605573"/>
                  <a:ext cx="101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50F86A1-98BF-DCD1-1582-CF3E2E0170F9}"/>
                    </a:ext>
                  </a:extLst>
                </p14:cNvPr>
                <p14:cNvContentPartPr/>
                <p14:nvPr/>
              </p14:nvContentPartPr>
              <p14:xfrm>
                <a:off x="708000" y="2554093"/>
                <a:ext cx="107280" cy="1188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50F86A1-98BF-DCD1-1582-CF3E2E0170F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99360" y="2545093"/>
                  <a:ext cx="124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D6E4A2D-C886-B42A-5F80-109A96C41A36}"/>
                    </a:ext>
                  </a:extLst>
                </p14:cNvPr>
                <p14:cNvContentPartPr/>
                <p14:nvPr/>
              </p14:nvContentPartPr>
              <p14:xfrm>
                <a:off x="868920" y="2662453"/>
                <a:ext cx="23400" cy="745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D6E4A2D-C886-B42A-5F80-109A96C41A36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60280" y="2653453"/>
                  <a:ext cx="41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20F5395-FCD7-2C0A-9787-B2BB4E6A921E}"/>
                    </a:ext>
                  </a:extLst>
                </p14:cNvPr>
                <p14:cNvContentPartPr/>
                <p14:nvPr/>
              </p14:nvContentPartPr>
              <p14:xfrm>
                <a:off x="1009680" y="2404693"/>
                <a:ext cx="150120" cy="7182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20F5395-FCD7-2C0A-9787-B2BB4E6A921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01040" y="2395693"/>
                  <a:ext cx="167760" cy="73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883FD69-7262-544B-933F-55FB95466149}"/>
                  </a:ext>
                </a:extLst>
              </p14:cNvPr>
              <p14:cNvContentPartPr/>
              <p14:nvPr/>
            </p14:nvContentPartPr>
            <p14:xfrm>
              <a:off x="4455600" y="1757773"/>
              <a:ext cx="149040" cy="1137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883FD69-7262-544B-933F-55FB95466149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4446600" y="1748773"/>
                <a:ext cx="1666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081797D1-4D30-5922-7005-673586745371}"/>
                  </a:ext>
                </a:extLst>
              </p14:cNvPr>
              <p14:cNvContentPartPr/>
              <p14:nvPr/>
            </p14:nvContentPartPr>
            <p14:xfrm>
              <a:off x="1347360" y="2406853"/>
              <a:ext cx="25200" cy="1360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081797D1-4D30-5922-7005-673586745371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338720" y="2398213"/>
                <a:ext cx="4284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3423DC8-B8F2-5C7C-A330-72AC9BE82D25}"/>
              </a:ext>
            </a:extLst>
          </p:cNvPr>
          <p:cNvGrpSpPr/>
          <p:nvPr/>
        </p:nvGrpSpPr>
        <p:grpSpPr>
          <a:xfrm>
            <a:off x="2791680" y="2412613"/>
            <a:ext cx="289440" cy="155520"/>
            <a:chOff x="2791680" y="2412613"/>
            <a:chExt cx="289440" cy="15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C9F0BD6-58EE-600D-0EFC-9C8FB285B1CA}"/>
                    </a:ext>
                  </a:extLst>
                </p14:cNvPr>
                <p14:cNvContentPartPr/>
                <p14:nvPr/>
              </p14:nvContentPartPr>
              <p14:xfrm>
                <a:off x="2791680" y="2490373"/>
                <a:ext cx="123120" cy="154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C9F0BD6-58EE-600D-0EFC-9C8FB285B1C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782680" y="2481373"/>
                  <a:ext cx="14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E4C6144-D531-7367-2634-0C1A8AF8EF43}"/>
                    </a:ext>
                  </a:extLst>
                </p14:cNvPr>
                <p14:cNvContentPartPr/>
                <p14:nvPr/>
              </p14:nvContentPartPr>
              <p14:xfrm>
                <a:off x="2988600" y="2412613"/>
                <a:ext cx="92520" cy="15552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E4C6144-D531-7367-2634-0C1A8AF8EF4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979960" y="2403973"/>
                  <a:ext cx="110160" cy="17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1A31798-A292-AC57-120E-84450825CAC6}"/>
                  </a:ext>
                </a:extLst>
              </p14:cNvPr>
              <p14:cNvContentPartPr/>
              <p14:nvPr/>
            </p14:nvContentPartPr>
            <p14:xfrm>
              <a:off x="3517800" y="2455453"/>
              <a:ext cx="126720" cy="10872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1A31798-A292-AC57-120E-84450825CAC6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509160" y="2446453"/>
                <a:ext cx="1443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577FA19-A995-A039-08A4-A78064E88830}"/>
                  </a:ext>
                </a:extLst>
              </p14:cNvPr>
              <p14:cNvContentPartPr/>
              <p14:nvPr/>
            </p14:nvContentPartPr>
            <p14:xfrm>
              <a:off x="3991560" y="2483893"/>
              <a:ext cx="164520" cy="1364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577FA19-A995-A039-08A4-A78064E8883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982920" y="2475253"/>
                <a:ext cx="1821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2608B61-A1F7-4E7E-300B-F0F0C600B658}"/>
                  </a:ext>
                </a:extLst>
              </p14:cNvPr>
              <p14:cNvContentPartPr/>
              <p14:nvPr/>
            </p14:nvContentPartPr>
            <p14:xfrm>
              <a:off x="1342680" y="2776933"/>
              <a:ext cx="57600" cy="6372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2608B61-A1F7-4E7E-300B-F0F0C600B658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334040" y="2768293"/>
                <a:ext cx="75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63C4339D-5E46-914B-D0FF-721CA1718DDF}"/>
                  </a:ext>
                </a:extLst>
              </p14:cNvPr>
              <p14:cNvContentPartPr/>
              <p14:nvPr/>
            </p14:nvContentPartPr>
            <p14:xfrm>
              <a:off x="2886720" y="2724733"/>
              <a:ext cx="150480" cy="1083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63C4339D-5E46-914B-D0FF-721CA1718DD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877720" y="2715733"/>
                <a:ext cx="16812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8" name="Group 257">
            <a:extLst>
              <a:ext uri="{FF2B5EF4-FFF2-40B4-BE49-F238E27FC236}">
                <a16:creationId xmlns:a16="http://schemas.microsoft.com/office/drawing/2014/main" id="{A36B232F-18B8-E815-D026-2182A0F19CB7}"/>
              </a:ext>
            </a:extLst>
          </p:cNvPr>
          <p:cNvGrpSpPr/>
          <p:nvPr/>
        </p:nvGrpSpPr>
        <p:grpSpPr>
          <a:xfrm>
            <a:off x="3311160" y="2689093"/>
            <a:ext cx="347040" cy="282960"/>
            <a:chOff x="3311160" y="2689093"/>
            <a:chExt cx="34704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531B17E-BECF-E944-072D-2743C4CFBD40}"/>
                    </a:ext>
                  </a:extLst>
                </p14:cNvPr>
                <p14:cNvContentPartPr/>
                <p14:nvPr/>
              </p14:nvContentPartPr>
              <p14:xfrm>
                <a:off x="3311160" y="2743453"/>
                <a:ext cx="101160" cy="1296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531B17E-BECF-E944-072D-2743C4CFBD4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302160" y="2734813"/>
                  <a:ext cx="118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9FEDAF5-02FD-28FA-930D-61B5EAC7562C}"/>
                    </a:ext>
                  </a:extLst>
                </p14:cNvPr>
                <p14:cNvContentPartPr/>
                <p14:nvPr/>
              </p14:nvContentPartPr>
              <p14:xfrm>
                <a:off x="3449400" y="2689093"/>
                <a:ext cx="159120" cy="13716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9FEDAF5-02FD-28FA-930D-61B5EAC7562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440400" y="2680453"/>
                  <a:ext cx="176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878CB58-2DC0-9E59-054A-807B49C32EB7}"/>
                    </a:ext>
                  </a:extLst>
                </p14:cNvPr>
                <p14:cNvContentPartPr/>
                <p14:nvPr/>
              </p14:nvContentPartPr>
              <p14:xfrm>
                <a:off x="3510240" y="2879533"/>
                <a:ext cx="147960" cy="925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878CB58-2DC0-9E59-054A-807B49C32EB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501600" y="2870533"/>
                  <a:ext cx="16560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AB0E3F25-BBB4-DC46-74E8-4D622E257CCD}"/>
                  </a:ext>
                </a:extLst>
              </p14:cNvPr>
              <p14:cNvContentPartPr/>
              <p14:nvPr/>
            </p14:nvContentPartPr>
            <p14:xfrm>
              <a:off x="4007760" y="2800333"/>
              <a:ext cx="72000" cy="615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AB0E3F25-BBB4-DC46-74E8-4D622E257CCD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998760" y="2791693"/>
                <a:ext cx="89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51DA92D-8905-DBFB-33A0-A8E131DBBB2F}"/>
                  </a:ext>
                </a:extLst>
              </p14:cNvPr>
              <p14:cNvContentPartPr/>
              <p14:nvPr/>
            </p14:nvContentPartPr>
            <p14:xfrm>
              <a:off x="1333320" y="3007333"/>
              <a:ext cx="46080" cy="698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51DA92D-8905-DBFB-33A0-A8E131DBBB2F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324680" y="2998333"/>
                <a:ext cx="637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E64630E-4AD6-05C9-B284-F1B2D05F0048}"/>
                  </a:ext>
                </a:extLst>
              </p14:cNvPr>
              <p14:cNvContentPartPr/>
              <p14:nvPr/>
            </p14:nvContentPartPr>
            <p14:xfrm>
              <a:off x="3496920" y="3018493"/>
              <a:ext cx="21960" cy="13572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E64630E-4AD6-05C9-B284-F1B2D05F0048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3487920" y="3009853"/>
                <a:ext cx="39600" cy="15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93F0512-12F9-8436-8AFB-2013E54EFDF6}"/>
              </a:ext>
            </a:extLst>
          </p:cNvPr>
          <p:cNvGrpSpPr/>
          <p:nvPr/>
        </p:nvGrpSpPr>
        <p:grpSpPr>
          <a:xfrm>
            <a:off x="1762800" y="2465173"/>
            <a:ext cx="917640" cy="688680"/>
            <a:chOff x="1762800" y="2465173"/>
            <a:chExt cx="917640" cy="68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56DC058-AEE5-3A7A-0FF2-7CBD8E3A1B51}"/>
                    </a:ext>
                  </a:extLst>
                </p14:cNvPr>
                <p14:cNvContentPartPr/>
                <p14:nvPr/>
              </p14:nvContentPartPr>
              <p14:xfrm>
                <a:off x="1817880" y="2465173"/>
                <a:ext cx="74880" cy="680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56DC058-AEE5-3A7A-0FF2-7CBD8E3A1B5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808880" y="2456533"/>
                  <a:ext cx="92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597F85C-38C2-F677-AE61-DDAB7BFC74A3}"/>
                    </a:ext>
                  </a:extLst>
                </p14:cNvPr>
                <p14:cNvContentPartPr/>
                <p14:nvPr/>
              </p14:nvContentPartPr>
              <p14:xfrm>
                <a:off x="2250600" y="2495773"/>
                <a:ext cx="91800" cy="792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597F85C-38C2-F677-AE61-DDAB7BFC74A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241600" y="2486773"/>
                  <a:ext cx="1094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53C236F-2D95-12C4-DFE5-8E2FC8D8DBBD}"/>
                    </a:ext>
                  </a:extLst>
                </p14:cNvPr>
                <p14:cNvContentPartPr/>
                <p14:nvPr/>
              </p14:nvContentPartPr>
              <p14:xfrm>
                <a:off x="2595480" y="2478853"/>
                <a:ext cx="84960" cy="526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53C236F-2D95-12C4-DFE5-8E2FC8D8DBB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586480" y="2470213"/>
                  <a:ext cx="1026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C780CB3-2719-8570-73ED-559109D245C7}"/>
                    </a:ext>
                  </a:extLst>
                </p14:cNvPr>
                <p14:cNvContentPartPr/>
                <p14:nvPr/>
              </p14:nvContentPartPr>
              <p14:xfrm>
                <a:off x="1810320" y="2716453"/>
                <a:ext cx="24120" cy="110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C780CB3-2719-8570-73ED-559109D245C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801680" y="2707453"/>
                  <a:ext cx="41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E645502-B8CA-62F3-F42D-888061FF9D8F}"/>
                    </a:ext>
                  </a:extLst>
                </p14:cNvPr>
                <p14:cNvContentPartPr/>
                <p14:nvPr/>
              </p14:nvContentPartPr>
              <p14:xfrm>
                <a:off x="2051880" y="2753893"/>
                <a:ext cx="119160" cy="75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E645502-B8CA-62F3-F42D-888061FF9D8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043240" y="2744893"/>
                  <a:ext cx="136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30CE95D-CA24-B744-0DB4-FE7D7CE1C0F4}"/>
                    </a:ext>
                  </a:extLst>
                </p14:cNvPr>
                <p14:cNvContentPartPr/>
                <p14:nvPr/>
              </p14:nvContentPartPr>
              <p14:xfrm>
                <a:off x="2215320" y="2697733"/>
                <a:ext cx="70560" cy="1299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30CE95D-CA24-B744-0DB4-FE7D7CE1C0F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206320" y="2688733"/>
                  <a:ext cx="882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CE07E6E-A134-1B62-AC04-827D0A138F7F}"/>
                    </a:ext>
                  </a:extLst>
                </p14:cNvPr>
                <p14:cNvContentPartPr/>
                <p14:nvPr/>
              </p14:nvContentPartPr>
              <p14:xfrm>
                <a:off x="2245920" y="2779453"/>
                <a:ext cx="120240" cy="8568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CE07E6E-A134-1B62-AC04-827D0A138F7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237280" y="2770813"/>
                  <a:ext cx="137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B9EE396-B6A1-787D-5456-8680072AB428}"/>
                    </a:ext>
                  </a:extLst>
                </p14:cNvPr>
                <p14:cNvContentPartPr/>
                <p14:nvPr/>
              </p14:nvContentPartPr>
              <p14:xfrm>
                <a:off x="2304240" y="2856853"/>
                <a:ext cx="138240" cy="950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B9EE396-B6A1-787D-5456-8680072AB42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295600" y="2848213"/>
                  <a:ext cx="155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FA41F1C-4C51-10CA-95CC-0F3B32421220}"/>
                    </a:ext>
                  </a:extLst>
                </p14:cNvPr>
                <p14:cNvContentPartPr/>
                <p14:nvPr/>
              </p14:nvContentPartPr>
              <p14:xfrm>
                <a:off x="1762800" y="3042973"/>
                <a:ext cx="72360" cy="51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FA41F1C-4C51-10CA-95CC-0F3B3242122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753800" y="3033973"/>
                  <a:ext cx="90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843FFE7F-C799-5C13-5A78-19BF1A8A4E1E}"/>
                    </a:ext>
                  </a:extLst>
                </p14:cNvPr>
                <p14:cNvContentPartPr/>
                <p14:nvPr/>
              </p14:nvContentPartPr>
              <p14:xfrm>
                <a:off x="2252040" y="3010213"/>
                <a:ext cx="10440" cy="1436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843FFE7F-C799-5C13-5A78-19BF1A8A4E1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243400" y="3001213"/>
                  <a:ext cx="280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38BBD23-6230-0D57-3DDE-321ABB30E050}"/>
                    </a:ext>
                  </a:extLst>
                </p14:cNvPr>
                <p14:cNvContentPartPr/>
                <p14:nvPr/>
              </p14:nvContentPartPr>
              <p14:xfrm>
                <a:off x="2661360" y="2985373"/>
                <a:ext cx="15120" cy="1162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38BBD23-6230-0D57-3DDE-321ABB30E05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652360" y="2976733"/>
                  <a:ext cx="327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874DD20-BFE1-733D-7C00-F472875257C1}"/>
                    </a:ext>
                  </a:extLst>
                </p14:cNvPr>
                <p14:cNvContentPartPr/>
                <p14:nvPr/>
              </p14:nvContentPartPr>
              <p14:xfrm>
                <a:off x="1928040" y="2558413"/>
                <a:ext cx="601920" cy="423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874DD20-BFE1-733D-7C00-F472875257C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919400" y="2549773"/>
                  <a:ext cx="619560" cy="44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40BB4FF-96F4-4A37-73A7-B558A74403BE}"/>
              </a:ext>
            </a:extLst>
          </p:cNvPr>
          <p:cNvGrpSpPr/>
          <p:nvPr/>
        </p:nvGrpSpPr>
        <p:grpSpPr>
          <a:xfrm>
            <a:off x="651120" y="2977813"/>
            <a:ext cx="205920" cy="273240"/>
            <a:chOff x="651120" y="2977813"/>
            <a:chExt cx="20592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0813049-B9A6-CEC3-4007-C58AE75F3D5E}"/>
                    </a:ext>
                  </a:extLst>
                </p14:cNvPr>
                <p14:cNvContentPartPr/>
                <p14:nvPr/>
              </p14:nvContentPartPr>
              <p14:xfrm>
                <a:off x="651120" y="2977813"/>
                <a:ext cx="59760" cy="1184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0813049-B9A6-CEC3-4007-C58AE75F3D5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42480" y="2968813"/>
                  <a:ext cx="77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A0E90DB-B5FD-7052-9FDA-33F381E98165}"/>
                    </a:ext>
                  </a:extLst>
                </p14:cNvPr>
                <p14:cNvContentPartPr/>
                <p14:nvPr/>
              </p14:nvContentPartPr>
              <p14:xfrm>
                <a:off x="655080" y="3079333"/>
                <a:ext cx="124920" cy="7848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A0E90DB-B5FD-7052-9FDA-33F381E9816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46440" y="3070333"/>
                  <a:ext cx="142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D92C901B-A67A-9543-B1B0-885A22AAE474}"/>
                    </a:ext>
                  </a:extLst>
                </p14:cNvPr>
                <p14:cNvContentPartPr/>
                <p14:nvPr/>
              </p14:nvContentPartPr>
              <p14:xfrm>
                <a:off x="731760" y="3169333"/>
                <a:ext cx="125280" cy="817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D92C901B-A67A-9543-B1B0-885A22AAE47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22760" y="3160333"/>
                  <a:ext cx="142920" cy="9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5C5ED7F3-502D-D17E-3744-FD73B62A7ECA}"/>
                  </a:ext>
                </a:extLst>
              </p14:cNvPr>
              <p14:cNvContentPartPr/>
              <p14:nvPr/>
            </p14:nvContentPartPr>
            <p14:xfrm>
              <a:off x="1247280" y="2902933"/>
              <a:ext cx="702000" cy="32292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5C5ED7F3-502D-D17E-3744-FD73B62A7ECA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238280" y="2894293"/>
                <a:ext cx="719640" cy="34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4" name="Group 303">
            <a:extLst>
              <a:ext uri="{FF2B5EF4-FFF2-40B4-BE49-F238E27FC236}">
                <a16:creationId xmlns:a16="http://schemas.microsoft.com/office/drawing/2014/main" id="{57B4B999-E835-1541-9718-011E5108813D}"/>
              </a:ext>
            </a:extLst>
          </p:cNvPr>
          <p:cNvGrpSpPr/>
          <p:nvPr/>
        </p:nvGrpSpPr>
        <p:grpSpPr>
          <a:xfrm>
            <a:off x="2853600" y="2999773"/>
            <a:ext cx="297000" cy="162000"/>
            <a:chOff x="2853600" y="2999773"/>
            <a:chExt cx="297000" cy="16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A91176B-B01E-AAF8-21B5-C36028B9C55E}"/>
                    </a:ext>
                  </a:extLst>
                </p14:cNvPr>
                <p14:cNvContentPartPr/>
                <p14:nvPr/>
              </p14:nvContentPartPr>
              <p14:xfrm>
                <a:off x="2853600" y="3069613"/>
                <a:ext cx="88200" cy="61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A91176B-B01E-AAF8-21B5-C36028B9C55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844600" y="3060973"/>
                  <a:ext cx="105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B4DC5F-CAE5-E080-4456-89E123E4AA65}"/>
                    </a:ext>
                  </a:extLst>
                </p14:cNvPr>
                <p14:cNvContentPartPr/>
                <p14:nvPr/>
              </p14:nvContentPartPr>
              <p14:xfrm>
                <a:off x="2999040" y="3009853"/>
                <a:ext cx="80280" cy="1216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B4DC5F-CAE5-E080-4456-89E123E4AA6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990400" y="3000853"/>
                  <a:ext cx="97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06B832A-8977-5863-6719-906309CA5659}"/>
                    </a:ext>
                  </a:extLst>
                </p14:cNvPr>
                <p14:cNvContentPartPr/>
                <p14:nvPr/>
              </p14:nvContentPartPr>
              <p14:xfrm>
                <a:off x="3057720" y="2999773"/>
                <a:ext cx="92880" cy="61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06B832A-8977-5863-6719-906309CA5659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048720" y="2990773"/>
                  <a:ext cx="110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CCDD6CF-5257-67A0-8F21-C887F3889249}"/>
                    </a:ext>
                  </a:extLst>
                </p14:cNvPr>
                <p14:cNvContentPartPr/>
                <p14:nvPr/>
              </p14:nvContentPartPr>
              <p14:xfrm>
                <a:off x="3036120" y="3161413"/>
                <a:ext cx="360" cy="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CCDD6CF-5257-67A0-8F21-C887F388924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27480" y="315241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ED87A32-8103-4FC1-9C6A-A307A6D2B34A}"/>
                  </a:ext>
                </a:extLst>
              </p14:cNvPr>
              <p14:cNvContentPartPr/>
              <p14:nvPr/>
            </p14:nvContentPartPr>
            <p14:xfrm>
              <a:off x="2953320" y="2840653"/>
              <a:ext cx="360" cy="3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ED87A32-8103-4FC1-9C6A-A307A6D2B3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4320" y="283201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C4182DD-225A-7ABB-4F17-08DDA5FB492C}"/>
              </a:ext>
            </a:extLst>
          </p:cNvPr>
          <p:cNvGrpSpPr/>
          <p:nvPr/>
        </p:nvGrpSpPr>
        <p:grpSpPr>
          <a:xfrm>
            <a:off x="3840360" y="1195453"/>
            <a:ext cx="4351680" cy="2307960"/>
            <a:chOff x="3840360" y="1195453"/>
            <a:chExt cx="4351680" cy="23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6B66185-B73D-AF26-DEBF-F557EAE694DF}"/>
                    </a:ext>
                  </a:extLst>
                </p14:cNvPr>
                <p14:cNvContentPartPr/>
                <p14:nvPr/>
              </p14:nvContentPartPr>
              <p14:xfrm>
                <a:off x="3866280" y="1512253"/>
                <a:ext cx="502200" cy="903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6B66185-B73D-AF26-DEBF-F557EAE694D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857280" y="1503253"/>
                  <a:ext cx="519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BCB2D40-4C68-5133-FB74-237AEF8CA280}"/>
                    </a:ext>
                  </a:extLst>
                </p14:cNvPr>
                <p14:cNvContentPartPr/>
                <p14:nvPr/>
              </p14:nvContentPartPr>
              <p14:xfrm>
                <a:off x="3840360" y="1318933"/>
                <a:ext cx="74880" cy="6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BCB2D40-4C68-5133-FB74-237AEF8CA280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831720" y="1309933"/>
                  <a:ext cx="92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789DE0F-DC25-41E0-BA4B-2C7C99173269}"/>
                    </a:ext>
                  </a:extLst>
                </p14:cNvPr>
                <p14:cNvContentPartPr/>
                <p14:nvPr/>
              </p14:nvContentPartPr>
              <p14:xfrm>
                <a:off x="3967800" y="1271053"/>
                <a:ext cx="80280" cy="86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789DE0F-DC25-41E0-BA4B-2C7C99173269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958800" y="1262053"/>
                  <a:ext cx="97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E1BA893-B9E8-5632-2F16-82D64A775B01}"/>
                    </a:ext>
                  </a:extLst>
                </p14:cNvPr>
                <p14:cNvContentPartPr/>
                <p14:nvPr/>
              </p14:nvContentPartPr>
              <p14:xfrm>
                <a:off x="4098480" y="1255573"/>
                <a:ext cx="91080" cy="114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E1BA893-B9E8-5632-2F16-82D64A775B0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89480" y="1246933"/>
                  <a:ext cx="108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98F4109-9A0E-0DF1-CB69-EA67566313F1}"/>
                    </a:ext>
                  </a:extLst>
                </p14:cNvPr>
                <p14:cNvContentPartPr/>
                <p14:nvPr/>
              </p14:nvContentPartPr>
              <p14:xfrm>
                <a:off x="4226280" y="1349893"/>
                <a:ext cx="60840" cy="738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98F4109-9A0E-0DF1-CB69-EA67566313F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217280" y="1341253"/>
                  <a:ext cx="78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160844F-C8DA-5757-0797-02C9E9C405EF}"/>
                    </a:ext>
                  </a:extLst>
                </p14:cNvPr>
                <p14:cNvContentPartPr/>
                <p14:nvPr/>
              </p14:nvContentPartPr>
              <p14:xfrm>
                <a:off x="4318080" y="1341613"/>
                <a:ext cx="95760" cy="101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160844F-C8DA-5757-0797-02C9E9C405EF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309080" y="1332973"/>
                  <a:ext cx="113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44CF6F8-FC7E-80E8-EFA8-208E6B4977EB}"/>
                    </a:ext>
                  </a:extLst>
                </p14:cNvPr>
                <p14:cNvContentPartPr/>
                <p14:nvPr/>
              </p14:nvContentPartPr>
              <p14:xfrm>
                <a:off x="4467120" y="1304893"/>
                <a:ext cx="99360" cy="1231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44CF6F8-FC7E-80E8-EFA8-208E6B4977E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458480" y="1296253"/>
                  <a:ext cx="117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1F2A1F6-D499-89C3-DA48-FE4BADA7A0F2}"/>
                    </a:ext>
                  </a:extLst>
                </p14:cNvPr>
                <p14:cNvContentPartPr/>
                <p14:nvPr/>
              </p14:nvContentPartPr>
              <p14:xfrm>
                <a:off x="4590960" y="1407493"/>
                <a:ext cx="65160" cy="1011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1F2A1F6-D499-89C3-DA48-FE4BADA7A0F2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82320" y="1398853"/>
                  <a:ext cx="82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D9E57F6-BE42-67F9-4D3C-8F79B6A87DB3}"/>
                    </a:ext>
                  </a:extLst>
                </p14:cNvPr>
                <p14:cNvContentPartPr/>
                <p14:nvPr/>
              </p14:nvContentPartPr>
              <p14:xfrm>
                <a:off x="4725240" y="1273573"/>
                <a:ext cx="151200" cy="586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D9E57F6-BE42-67F9-4D3C-8F79B6A87DB3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716600" y="1264573"/>
                  <a:ext cx="16884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BAE036E-C97B-8E27-120D-68FE8FBD0866}"/>
                    </a:ext>
                  </a:extLst>
                </p14:cNvPr>
                <p14:cNvContentPartPr/>
                <p14:nvPr/>
              </p14:nvContentPartPr>
              <p14:xfrm>
                <a:off x="5012160" y="1296253"/>
                <a:ext cx="11880" cy="115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BAE036E-C97B-8E27-120D-68FE8FBD086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003520" y="1287253"/>
                  <a:ext cx="29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2819586-3EFD-E7EA-EEF1-E14DD7D9B492}"/>
                    </a:ext>
                  </a:extLst>
                </p14:cNvPr>
                <p14:cNvContentPartPr/>
                <p14:nvPr/>
              </p14:nvContentPartPr>
              <p14:xfrm>
                <a:off x="7103400" y="1438813"/>
                <a:ext cx="70200" cy="55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819586-3EFD-E7EA-EEF1-E14DD7D9B49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094760" y="1430173"/>
                  <a:ext cx="87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C83EC9B-AC23-3B49-A5D8-D49BB0014054}"/>
                    </a:ext>
                  </a:extLst>
                </p14:cNvPr>
                <p14:cNvContentPartPr/>
                <p14:nvPr/>
              </p14:nvContentPartPr>
              <p14:xfrm>
                <a:off x="5010000" y="1575253"/>
                <a:ext cx="79560" cy="57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C83EC9B-AC23-3B49-A5D8-D49BB001405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001360" y="1566613"/>
                  <a:ext cx="97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105745E-EA84-6C16-4131-07A414E691A6}"/>
                    </a:ext>
                  </a:extLst>
                </p14:cNvPr>
                <p14:cNvContentPartPr/>
                <p14:nvPr/>
              </p14:nvContentPartPr>
              <p14:xfrm>
                <a:off x="7098720" y="1722853"/>
                <a:ext cx="76680" cy="766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105745E-EA84-6C16-4131-07A414E691A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090080" y="1714213"/>
                  <a:ext cx="94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3CF20A5-6549-CA62-D70A-95513344D46B}"/>
                    </a:ext>
                  </a:extLst>
                </p14:cNvPr>
                <p14:cNvContentPartPr/>
                <p14:nvPr/>
              </p14:nvContentPartPr>
              <p14:xfrm>
                <a:off x="4988400" y="1795213"/>
                <a:ext cx="71640" cy="763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3CF20A5-6549-CA62-D70A-95513344D46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979400" y="1786213"/>
                  <a:ext cx="89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D3CB417-4C35-D66E-0159-16080444C53D}"/>
                    </a:ext>
                  </a:extLst>
                </p14:cNvPr>
                <p14:cNvContentPartPr/>
                <p14:nvPr/>
              </p14:nvContentPartPr>
              <p14:xfrm>
                <a:off x="5339760" y="1839133"/>
                <a:ext cx="86760" cy="7344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D3CB417-4C35-D66E-0159-16080444C53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330760" y="1830493"/>
                  <a:ext cx="104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FC48A3B-85E5-A7FE-97F9-DCB65250CCFF}"/>
                    </a:ext>
                  </a:extLst>
                </p14:cNvPr>
                <p14:cNvContentPartPr/>
                <p14:nvPr/>
              </p14:nvContentPartPr>
              <p14:xfrm>
                <a:off x="6839520" y="1926613"/>
                <a:ext cx="11160" cy="141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FC48A3B-85E5-A7FE-97F9-DCB65250CCF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830520" y="1917613"/>
                  <a:ext cx="28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B327861-16AD-4498-D06E-6C6859D58348}"/>
                    </a:ext>
                  </a:extLst>
                </p14:cNvPr>
                <p14:cNvContentPartPr/>
                <p14:nvPr/>
              </p14:nvContentPartPr>
              <p14:xfrm>
                <a:off x="7146240" y="1929853"/>
                <a:ext cx="11520" cy="1490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B327861-16AD-4498-D06E-6C6859D5834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137600" y="1921213"/>
                  <a:ext cx="291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1D3F2B3-4025-A93C-D9DA-C3C493CFA23A}"/>
                    </a:ext>
                  </a:extLst>
                </p14:cNvPr>
                <p14:cNvContentPartPr/>
                <p14:nvPr/>
              </p14:nvContentPartPr>
              <p14:xfrm>
                <a:off x="7321560" y="1409653"/>
                <a:ext cx="138600" cy="7369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1D3F2B3-4025-A93C-D9DA-C3C493CFA23A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312560" y="1400653"/>
                  <a:ext cx="15624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BCD331C-1650-50F8-6963-E793A4560300}"/>
                    </a:ext>
                  </a:extLst>
                </p14:cNvPr>
                <p14:cNvContentPartPr/>
                <p14:nvPr/>
              </p14:nvContentPartPr>
              <p14:xfrm>
                <a:off x="6320040" y="1928773"/>
                <a:ext cx="11520" cy="1036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BCD331C-1650-50F8-6963-E793A456030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311040" y="1919773"/>
                  <a:ext cx="29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ADB9CCC-DD97-4BBC-BD7C-B29A37641851}"/>
                    </a:ext>
                  </a:extLst>
                </p14:cNvPr>
                <p14:cNvContentPartPr/>
                <p14:nvPr/>
              </p14:nvContentPartPr>
              <p14:xfrm>
                <a:off x="5418960" y="1360693"/>
                <a:ext cx="56880" cy="518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ADB9CCC-DD97-4BBC-BD7C-B29A3764185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410320" y="1351693"/>
                  <a:ext cx="74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40AF547-B476-C076-F600-72EC899F4CF8}"/>
                    </a:ext>
                  </a:extLst>
                </p14:cNvPr>
                <p14:cNvContentPartPr/>
                <p14:nvPr/>
              </p14:nvContentPartPr>
              <p14:xfrm>
                <a:off x="5399160" y="1571293"/>
                <a:ext cx="15840" cy="109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40AF547-B476-C076-F600-72EC899F4CF8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390520" y="1562293"/>
                  <a:ext cx="33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20F8416-99E9-4DD8-955D-16F645AC9B8C}"/>
                    </a:ext>
                  </a:extLst>
                </p14:cNvPr>
                <p14:cNvContentPartPr/>
                <p14:nvPr/>
              </p14:nvContentPartPr>
              <p14:xfrm>
                <a:off x="5660880" y="1368973"/>
                <a:ext cx="110520" cy="39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20F8416-99E9-4DD8-955D-16F645AC9B8C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651880" y="1360333"/>
                  <a:ext cx="1281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170106E-7BC1-9BC6-B23A-3D863FE6704C}"/>
                    </a:ext>
                  </a:extLst>
                </p14:cNvPr>
                <p14:cNvContentPartPr/>
                <p14:nvPr/>
              </p14:nvContentPartPr>
              <p14:xfrm>
                <a:off x="5871840" y="1319653"/>
                <a:ext cx="125640" cy="99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170106E-7BC1-9BC6-B23A-3D863FE6704C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863200" y="1310653"/>
                  <a:ext cx="143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3AAB140-9D90-84F7-1B91-91621C3AFDD6}"/>
                    </a:ext>
                  </a:extLst>
                </p14:cNvPr>
                <p14:cNvContentPartPr/>
                <p14:nvPr/>
              </p14:nvContentPartPr>
              <p14:xfrm>
                <a:off x="6766440" y="1403893"/>
                <a:ext cx="81720" cy="46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3AAB140-9D90-84F7-1B91-91621C3AFDD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757800" y="1394893"/>
                  <a:ext cx="99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285C5F1-5506-19D9-8C89-3AE215902DF9}"/>
                    </a:ext>
                  </a:extLst>
                </p14:cNvPr>
                <p14:cNvContentPartPr/>
                <p14:nvPr/>
              </p14:nvContentPartPr>
              <p14:xfrm>
                <a:off x="6399960" y="1326853"/>
                <a:ext cx="36720" cy="140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285C5F1-5506-19D9-8C89-3AE215902DF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391320" y="1317853"/>
                  <a:ext cx="54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C49C1E7-CCBB-8489-0970-51D6552D27DE}"/>
                    </a:ext>
                  </a:extLst>
                </p14:cNvPr>
                <p14:cNvContentPartPr/>
                <p14:nvPr/>
              </p14:nvContentPartPr>
              <p14:xfrm>
                <a:off x="6297000" y="1368253"/>
                <a:ext cx="19800" cy="558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C49C1E7-CCBB-8489-0970-51D6552D27D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288000" y="1359253"/>
                  <a:ext cx="3744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C6B063D-E102-D3EF-8FC4-0F3C28921E06}"/>
                    </a:ext>
                  </a:extLst>
                </p14:cNvPr>
                <p14:cNvContentPartPr/>
                <p14:nvPr/>
              </p14:nvContentPartPr>
              <p14:xfrm>
                <a:off x="6451080" y="1633933"/>
                <a:ext cx="125280" cy="120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C6B063D-E102-D3EF-8FC4-0F3C28921E0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442080" y="1624933"/>
                  <a:ext cx="1429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C185CC4-83EC-640A-1772-B521AE3D0998}"/>
                    </a:ext>
                  </a:extLst>
                </p14:cNvPr>
                <p14:cNvContentPartPr/>
                <p14:nvPr/>
              </p14:nvContentPartPr>
              <p14:xfrm>
                <a:off x="6617400" y="1644733"/>
                <a:ext cx="82440" cy="187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C185CC4-83EC-640A-1772-B521AE3D099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608760" y="1636093"/>
                  <a:ext cx="100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54D9D1A-D84A-0641-2992-70BE01C61F54}"/>
                    </a:ext>
                  </a:extLst>
                </p14:cNvPr>
                <p14:cNvContentPartPr/>
                <p14:nvPr/>
              </p14:nvContentPartPr>
              <p14:xfrm>
                <a:off x="6783360" y="1605133"/>
                <a:ext cx="16560" cy="871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54D9D1A-D84A-0641-2992-70BE01C61F54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774360" y="1596133"/>
                  <a:ext cx="34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AF80A14-697A-90C6-8B93-487348863A6C}"/>
                    </a:ext>
                  </a:extLst>
                </p14:cNvPr>
                <p14:cNvContentPartPr/>
                <p14:nvPr/>
              </p14:nvContentPartPr>
              <p14:xfrm>
                <a:off x="6737280" y="1677133"/>
                <a:ext cx="108720" cy="669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AF80A14-697A-90C6-8B93-487348863A6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728280" y="1668133"/>
                  <a:ext cx="126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43D2F99-6ED5-C9D8-7AA3-995050EE6E69}"/>
                    </a:ext>
                  </a:extLst>
                </p14:cNvPr>
                <p14:cNvContentPartPr/>
                <p14:nvPr/>
              </p14:nvContentPartPr>
              <p14:xfrm>
                <a:off x="6792000" y="1761013"/>
                <a:ext cx="101160" cy="1029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43D2F99-6ED5-C9D8-7AA3-995050EE6E6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783360" y="1752013"/>
                  <a:ext cx="1188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9533C84-2D00-E982-558D-B6406C9FCA2C}"/>
                    </a:ext>
                  </a:extLst>
                </p14:cNvPr>
                <p14:cNvContentPartPr/>
                <p14:nvPr/>
              </p14:nvContentPartPr>
              <p14:xfrm>
                <a:off x="6413280" y="1940653"/>
                <a:ext cx="70920" cy="11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9533C84-2D00-E982-558D-B6406C9FCA2C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404280" y="1931653"/>
                  <a:ext cx="885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C469B10-18DA-F135-072F-C838153BF602}"/>
                    </a:ext>
                  </a:extLst>
                </p14:cNvPr>
                <p14:cNvContentPartPr/>
                <p14:nvPr/>
              </p14:nvContentPartPr>
              <p14:xfrm>
                <a:off x="6538200" y="1881973"/>
                <a:ext cx="60840" cy="1036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C469B10-18DA-F135-072F-C838153BF60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529560" y="1873333"/>
                  <a:ext cx="784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468773A-5BFD-3FC8-8DB9-91514226A9EA}"/>
                    </a:ext>
                  </a:extLst>
                </p14:cNvPr>
                <p14:cNvContentPartPr/>
                <p14:nvPr/>
              </p14:nvContentPartPr>
              <p14:xfrm>
                <a:off x="6569520" y="1862173"/>
                <a:ext cx="76320" cy="86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468773A-5BFD-3FC8-8DB9-91514226A9EA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560880" y="1853173"/>
                  <a:ext cx="93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67A2FDA-2702-7F82-B9A9-AAD5184A050A}"/>
                    </a:ext>
                  </a:extLst>
                </p14:cNvPr>
                <p14:cNvContentPartPr/>
                <p14:nvPr/>
              </p14:nvContentPartPr>
              <p14:xfrm>
                <a:off x="5645400" y="1596133"/>
                <a:ext cx="80280" cy="86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67A2FDA-2702-7F82-B9A9-AAD5184A050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636400" y="1587493"/>
                  <a:ext cx="97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2D523BC-7A54-8FE5-114B-6A1A53C31C50}"/>
                    </a:ext>
                  </a:extLst>
                </p14:cNvPr>
                <p14:cNvContentPartPr/>
                <p14:nvPr/>
              </p14:nvContentPartPr>
              <p14:xfrm>
                <a:off x="5793720" y="1538533"/>
                <a:ext cx="83160" cy="108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2D523BC-7A54-8FE5-114B-6A1A53C31C5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784720" y="1529893"/>
                  <a:ext cx="100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6E26BF8-81AE-4CA3-FE6D-186F8918DB6B}"/>
                    </a:ext>
                  </a:extLst>
                </p14:cNvPr>
                <p14:cNvContentPartPr/>
                <p14:nvPr/>
              </p14:nvContentPartPr>
              <p14:xfrm>
                <a:off x="5845920" y="1636813"/>
                <a:ext cx="111600" cy="54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6E26BF8-81AE-4CA3-FE6D-186F8918DB6B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837280" y="1628173"/>
                  <a:ext cx="129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8FA86C5-4B22-FABB-6570-4C6A14EE6774}"/>
                    </a:ext>
                  </a:extLst>
                </p14:cNvPr>
                <p14:cNvContentPartPr/>
                <p14:nvPr/>
              </p14:nvContentPartPr>
              <p14:xfrm>
                <a:off x="5935920" y="1718533"/>
                <a:ext cx="102960" cy="105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8FA86C5-4B22-FABB-6570-4C6A14EE677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926920" y="1709893"/>
                  <a:ext cx="120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5E58074-7DEB-0579-9BF9-C87E6ADEEA5F}"/>
                    </a:ext>
                  </a:extLst>
                </p14:cNvPr>
                <p14:cNvContentPartPr/>
                <p14:nvPr/>
              </p14:nvContentPartPr>
              <p14:xfrm>
                <a:off x="5663040" y="1757413"/>
                <a:ext cx="250200" cy="281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5E58074-7DEB-0579-9BF9-C87E6ADEEA5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654040" y="1748413"/>
                  <a:ext cx="267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E0997BC-562E-33E8-41F9-B633BA03769E}"/>
                    </a:ext>
                  </a:extLst>
                </p14:cNvPr>
                <p14:cNvContentPartPr/>
                <p14:nvPr/>
              </p14:nvContentPartPr>
              <p14:xfrm>
                <a:off x="5691840" y="1195453"/>
                <a:ext cx="463680" cy="6678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E0997BC-562E-33E8-41F9-B633BA03769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683200" y="1186453"/>
                  <a:ext cx="48132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BBB061F-3C12-24FE-F726-19431EE7D0EB}"/>
                    </a:ext>
                  </a:extLst>
                </p14:cNvPr>
                <p14:cNvContentPartPr/>
                <p14:nvPr/>
              </p14:nvContentPartPr>
              <p14:xfrm>
                <a:off x="5597160" y="1232533"/>
                <a:ext cx="500760" cy="2444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BBB061F-3C12-24FE-F726-19431EE7D0E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588160" y="1223893"/>
                  <a:ext cx="5184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F6DADAA-E0BC-96A0-DA28-DCEF234B09DC}"/>
                    </a:ext>
                  </a:extLst>
                </p14:cNvPr>
                <p14:cNvContentPartPr/>
                <p14:nvPr/>
              </p14:nvContentPartPr>
              <p14:xfrm>
                <a:off x="3958080" y="2992933"/>
                <a:ext cx="23040" cy="1260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F6DADAA-E0BC-96A0-DA28-DCEF234B09D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949080" y="2984293"/>
                  <a:ext cx="40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A6D46BB-4B04-6A53-554E-ABCB6D46504A}"/>
                    </a:ext>
                  </a:extLst>
                </p14:cNvPr>
                <p14:cNvContentPartPr/>
                <p14:nvPr/>
              </p14:nvContentPartPr>
              <p14:xfrm>
                <a:off x="4151040" y="2538613"/>
                <a:ext cx="183240" cy="6386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A6D46BB-4B04-6A53-554E-ABCB6D46504A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142400" y="2529973"/>
                  <a:ext cx="20088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B999433-56D7-B80D-3719-C1C7919F8629}"/>
                    </a:ext>
                  </a:extLst>
                </p14:cNvPr>
                <p14:cNvContentPartPr/>
                <p14:nvPr/>
              </p14:nvContentPartPr>
              <p14:xfrm>
                <a:off x="4572960" y="2888173"/>
                <a:ext cx="359280" cy="1407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B999433-56D7-B80D-3719-C1C7919F862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564320" y="2879533"/>
                  <a:ext cx="376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9F98AC1-4F9A-2C85-2630-1B21D5F6B97B}"/>
                    </a:ext>
                  </a:extLst>
                </p14:cNvPr>
                <p14:cNvContentPartPr/>
                <p14:nvPr/>
              </p14:nvContentPartPr>
              <p14:xfrm>
                <a:off x="4514640" y="2521693"/>
                <a:ext cx="62640" cy="1404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9F98AC1-4F9A-2C85-2630-1B21D5F6B97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506000" y="2512693"/>
                  <a:ext cx="80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03E35C5-5BE9-E3CB-319C-F597D3A3F48B}"/>
                    </a:ext>
                  </a:extLst>
                </p14:cNvPr>
                <p14:cNvContentPartPr/>
                <p14:nvPr/>
              </p14:nvContentPartPr>
              <p14:xfrm>
                <a:off x="4539120" y="2648053"/>
                <a:ext cx="103320" cy="62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03E35C5-5BE9-E3CB-319C-F597D3A3F48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530480" y="2639413"/>
                  <a:ext cx="1209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4C4325A-51B3-3240-5014-EDF76455828E}"/>
                    </a:ext>
                  </a:extLst>
                </p14:cNvPr>
                <p14:cNvContentPartPr/>
                <p14:nvPr/>
              </p14:nvContentPartPr>
              <p14:xfrm>
                <a:off x="4593840" y="2728333"/>
                <a:ext cx="127440" cy="892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4C4325A-51B3-3240-5014-EDF76455828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584840" y="2719693"/>
                  <a:ext cx="145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3FC1AA4F-D102-AF4A-E4C2-7371E484A951}"/>
                    </a:ext>
                  </a:extLst>
                </p14:cNvPr>
                <p14:cNvContentPartPr/>
                <p14:nvPr/>
              </p14:nvContentPartPr>
              <p14:xfrm>
                <a:off x="4770240" y="2577493"/>
                <a:ext cx="98640" cy="14364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3FC1AA4F-D102-AF4A-E4C2-7371E484A95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761240" y="2568493"/>
                  <a:ext cx="116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9896B82-0271-F918-4564-0E148423B4DD}"/>
                    </a:ext>
                  </a:extLst>
                </p14:cNvPr>
                <p14:cNvContentPartPr/>
                <p14:nvPr/>
              </p14:nvContentPartPr>
              <p14:xfrm>
                <a:off x="4894080" y="2715373"/>
                <a:ext cx="85680" cy="1101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9896B82-0271-F918-4564-0E148423B4D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885080" y="2706733"/>
                  <a:ext cx="103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8AA9007-BE4C-84A5-CE72-41B93DAAAB4D}"/>
                    </a:ext>
                  </a:extLst>
                </p14:cNvPr>
                <p14:cNvContentPartPr/>
                <p14:nvPr/>
              </p14:nvContentPartPr>
              <p14:xfrm>
                <a:off x="5025120" y="2682613"/>
                <a:ext cx="123840" cy="1018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8AA9007-BE4C-84A5-CE72-41B93DAAAB4D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016480" y="2673613"/>
                  <a:ext cx="1414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F799945-364D-6E7F-3E73-AA039591403C}"/>
                    </a:ext>
                  </a:extLst>
                </p14:cNvPr>
                <p14:cNvContentPartPr/>
                <p14:nvPr/>
              </p14:nvContentPartPr>
              <p14:xfrm>
                <a:off x="5227440" y="2646253"/>
                <a:ext cx="105840" cy="1375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F799945-364D-6E7F-3E73-AA039591403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218440" y="2637253"/>
                  <a:ext cx="123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FDAD323-C5CE-B634-C65A-D90C129BBC16}"/>
                    </a:ext>
                  </a:extLst>
                </p14:cNvPr>
                <p14:cNvContentPartPr/>
                <p14:nvPr/>
              </p14:nvContentPartPr>
              <p14:xfrm>
                <a:off x="5379360" y="2774773"/>
                <a:ext cx="109440" cy="1062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FDAD323-C5CE-B634-C65A-D90C129BBC1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370360" y="2766133"/>
                  <a:ext cx="127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5B89767-ADD3-06A1-2534-CE3D992CACAC}"/>
                    </a:ext>
                  </a:extLst>
                </p14:cNvPr>
                <p14:cNvContentPartPr/>
                <p14:nvPr/>
              </p14:nvContentPartPr>
              <p14:xfrm>
                <a:off x="5591400" y="2481373"/>
                <a:ext cx="154440" cy="67824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5B89767-ADD3-06A1-2534-CE3D992CACA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582400" y="2472733"/>
                  <a:ext cx="17208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5B8CC488-E0C2-70C7-E40B-624BC26AB21E}"/>
                    </a:ext>
                  </a:extLst>
                </p14:cNvPr>
                <p14:cNvContentPartPr/>
                <p14:nvPr/>
              </p14:nvContentPartPr>
              <p14:xfrm>
                <a:off x="5881920" y="2478493"/>
                <a:ext cx="16920" cy="145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5B8CC488-E0C2-70C7-E40B-624BC26AB21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872920" y="2469853"/>
                  <a:ext cx="34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1D1E573-F56C-80A0-51ED-37DB7C6DA377}"/>
                    </a:ext>
                  </a:extLst>
                </p14:cNvPr>
                <p14:cNvContentPartPr/>
                <p14:nvPr/>
              </p14:nvContentPartPr>
              <p14:xfrm>
                <a:off x="6318960" y="2590093"/>
                <a:ext cx="56160" cy="496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1D1E573-F56C-80A0-51ED-37DB7C6DA37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309960" y="2581093"/>
                  <a:ext cx="738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415454C-8C74-564F-8002-DB836A868F0C}"/>
                    </a:ext>
                  </a:extLst>
                </p14:cNvPr>
                <p14:cNvContentPartPr/>
                <p14:nvPr/>
              </p14:nvContentPartPr>
              <p14:xfrm>
                <a:off x="6725760" y="2589373"/>
                <a:ext cx="72720" cy="5148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415454C-8C74-564F-8002-DB836A868F0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716760" y="2580733"/>
                  <a:ext cx="90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A6B5025-49B7-1E6D-B281-91066CC2E50B}"/>
                    </a:ext>
                  </a:extLst>
                </p14:cNvPr>
                <p14:cNvContentPartPr/>
                <p14:nvPr/>
              </p14:nvContentPartPr>
              <p14:xfrm>
                <a:off x="5865360" y="2871613"/>
                <a:ext cx="70560" cy="65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A6B5025-49B7-1E6D-B281-91066CC2E50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856360" y="2862973"/>
                  <a:ext cx="88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B90B83A-F173-9641-7CD2-F2365BC5BE70}"/>
                    </a:ext>
                  </a:extLst>
                </p14:cNvPr>
                <p14:cNvContentPartPr/>
                <p14:nvPr/>
              </p14:nvContentPartPr>
              <p14:xfrm>
                <a:off x="6298080" y="2825893"/>
                <a:ext cx="9000" cy="1396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B90B83A-F173-9641-7CD2-F2365BC5BE7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289440" y="2817253"/>
                  <a:ext cx="26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F5AD5F3-9EE9-FC63-3B19-3AAD56F37130}"/>
                    </a:ext>
                  </a:extLst>
                </p14:cNvPr>
                <p14:cNvContentPartPr/>
                <p14:nvPr/>
              </p14:nvContentPartPr>
              <p14:xfrm>
                <a:off x="6665640" y="2902933"/>
                <a:ext cx="66960" cy="777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F5AD5F3-9EE9-FC63-3B19-3AAD56F37130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656640" y="2894293"/>
                  <a:ext cx="84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9A452CF-E170-EFB5-2C10-337B32E6B548}"/>
                    </a:ext>
                  </a:extLst>
                </p14:cNvPr>
                <p14:cNvContentPartPr/>
                <p14:nvPr/>
              </p14:nvContentPartPr>
              <p14:xfrm>
                <a:off x="7078920" y="2616013"/>
                <a:ext cx="72360" cy="12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9A452CF-E170-EFB5-2C10-337B32E6B54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070280" y="2607013"/>
                  <a:ext cx="90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FED8BC7-7A53-DBBF-B51E-D571E765B9D8}"/>
                    </a:ext>
                  </a:extLst>
                </p14:cNvPr>
                <p14:cNvContentPartPr/>
                <p14:nvPr/>
              </p14:nvContentPartPr>
              <p14:xfrm>
                <a:off x="7235520" y="2548693"/>
                <a:ext cx="94320" cy="1461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FED8BC7-7A53-DBBF-B51E-D571E765B9D8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226520" y="2539693"/>
                  <a:ext cx="111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9360F34-593A-7199-1ACB-298ADE5882C4}"/>
                    </a:ext>
                  </a:extLst>
                </p14:cNvPr>
                <p14:cNvContentPartPr/>
                <p14:nvPr/>
              </p14:nvContentPartPr>
              <p14:xfrm>
                <a:off x="7028880" y="2569573"/>
                <a:ext cx="19440" cy="582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9360F34-593A-7199-1ACB-298ADE5882C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019880" y="2560573"/>
                  <a:ext cx="370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74E7BED-BF66-FE4A-EE4C-701360E7F79E}"/>
                    </a:ext>
                  </a:extLst>
                </p14:cNvPr>
                <p14:cNvContentPartPr/>
                <p14:nvPr/>
              </p14:nvContentPartPr>
              <p14:xfrm>
                <a:off x="7659600" y="2593333"/>
                <a:ext cx="138960" cy="1213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74E7BED-BF66-FE4A-EE4C-701360E7F79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650600" y="2584333"/>
                  <a:ext cx="156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45CEA38-9759-093C-19AE-7EE8CCAE245E}"/>
                    </a:ext>
                  </a:extLst>
                </p14:cNvPr>
                <p14:cNvContentPartPr/>
                <p14:nvPr/>
              </p14:nvContentPartPr>
              <p14:xfrm>
                <a:off x="7933920" y="2615653"/>
                <a:ext cx="101160" cy="115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45CEA38-9759-093C-19AE-7EE8CCAE245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925280" y="2607013"/>
                  <a:ext cx="118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6407FC3-82ED-7A31-9C19-9EBB868FE6DD}"/>
                    </a:ext>
                  </a:extLst>
                </p14:cNvPr>
                <p14:cNvContentPartPr/>
                <p14:nvPr/>
              </p14:nvContentPartPr>
              <p14:xfrm>
                <a:off x="8020320" y="2559133"/>
                <a:ext cx="171720" cy="6746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6407FC3-82ED-7A31-9C19-9EBB868FE6DD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011320" y="2550133"/>
                  <a:ext cx="18936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D53B03F-A851-158E-E7FD-34FDD834C0F4}"/>
                    </a:ext>
                  </a:extLst>
                </p14:cNvPr>
                <p14:cNvContentPartPr/>
                <p14:nvPr/>
              </p14:nvContentPartPr>
              <p14:xfrm>
                <a:off x="7106640" y="2883853"/>
                <a:ext cx="79920" cy="25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D53B03F-A851-158E-E7FD-34FDD834C0F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098000" y="2874853"/>
                  <a:ext cx="975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AA754F9-1C6F-59D5-DE1E-5B0A58CCC285}"/>
                    </a:ext>
                  </a:extLst>
                </p14:cNvPr>
                <p14:cNvContentPartPr/>
                <p14:nvPr/>
              </p14:nvContentPartPr>
              <p14:xfrm>
                <a:off x="7231920" y="2814373"/>
                <a:ext cx="65160" cy="1065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AA754F9-1C6F-59D5-DE1E-5B0A58CCC285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222920" y="2805373"/>
                  <a:ext cx="82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5128A14-6C49-6829-6454-43287D3CF4F9}"/>
                    </a:ext>
                  </a:extLst>
                </p14:cNvPr>
                <p14:cNvContentPartPr/>
                <p14:nvPr/>
              </p14:nvContentPartPr>
              <p14:xfrm>
                <a:off x="7368000" y="2830933"/>
                <a:ext cx="11160" cy="907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5128A14-6C49-6829-6454-43287D3CF4F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359000" y="2822293"/>
                  <a:ext cx="28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593BE71-37D7-93AC-659E-9C4BA1AFDA6C}"/>
                    </a:ext>
                  </a:extLst>
                </p14:cNvPr>
                <p14:cNvContentPartPr/>
                <p14:nvPr/>
              </p14:nvContentPartPr>
              <p14:xfrm>
                <a:off x="7371240" y="2841013"/>
                <a:ext cx="79200" cy="1270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593BE71-37D7-93AC-659E-9C4BA1AFDA6C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362600" y="2832373"/>
                  <a:ext cx="96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88932BFF-A5BB-BCD4-78D3-5DFE1E4830B4}"/>
                    </a:ext>
                  </a:extLst>
                </p14:cNvPr>
                <p14:cNvContentPartPr/>
                <p14:nvPr/>
              </p14:nvContentPartPr>
              <p14:xfrm>
                <a:off x="7443600" y="2964493"/>
                <a:ext cx="91800" cy="9936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88932BFF-A5BB-BCD4-78D3-5DFE1E4830B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7434600" y="2955853"/>
                  <a:ext cx="1094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DF25772-0E3F-945C-C59E-5FE3DB7572EC}"/>
                    </a:ext>
                  </a:extLst>
                </p14:cNvPr>
                <p14:cNvContentPartPr/>
                <p14:nvPr/>
              </p14:nvContentPartPr>
              <p14:xfrm>
                <a:off x="7663560" y="2848213"/>
                <a:ext cx="101160" cy="16992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DF25772-0E3F-945C-C59E-5FE3DB7572E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7654560" y="2839213"/>
                  <a:ext cx="118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B20591A-5724-0124-0182-1B316A9BC601}"/>
                    </a:ext>
                  </a:extLst>
                </p14:cNvPr>
                <p14:cNvContentPartPr/>
                <p14:nvPr/>
              </p14:nvContentPartPr>
              <p14:xfrm>
                <a:off x="7929600" y="2860093"/>
                <a:ext cx="74880" cy="1166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B20591A-5724-0124-0182-1B316A9BC60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7920960" y="2851093"/>
                  <a:ext cx="92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9CDAF1F-31E0-571F-2A5C-66A0CA02E55D}"/>
                    </a:ext>
                  </a:extLst>
                </p14:cNvPr>
                <p14:cNvContentPartPr/>
                <p14:nvPr/>
              </p14:nvContentPartPr>
              <p14:xfrm>
                <a:off x="7983960" y="2966293"/>
                <a:ext cx="104760" cy="7308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9CDAF1F-31E0-571F-2A5C-66A0CA02E55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975320" y="2957293"/>
                  <a:ext cx="122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998BCF3-7553-9525-8F3F-9913046BED67}"/>
                    </a:ext>
                  </a:extLst>
                </p14:cNvPr>
                <p14:cNvContentPartPr/>
                <p14:nvPr/>
              </p14:nvContentPartPr>
              <p14:xfrm>
                <a:off x="8029680" y="3048733"/>
                <a:ext cx="89640" cy="7704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998BCF3-7553-9525-8F3F-9913046BED6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021040" y="3039733"/>
                  <a:ext cx="107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F8AD2058-6ED7-299F-3D94-04A75E6359B2}"/>
                    </a:ext>
                  </a:extLst>
                </p14:cNvPr>
                <p14:cNvContentPartPr/>
                <p14:nvPr/>
              </p14:nvContentPartPr>
              <p14:xfrm>
                <a:off x="5874360" y="3086893"/>
                <a:ext cx="64080" cy="8712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F8AD2058-6ED7-299F-3D94-04A75E6359B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865360" y="3077893"/>
                  <a:ext cx="817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A67C446-62B8-F2FB-F1CD-3351965455C1}"/>
                    </a:ext>
                  </a:extLst>
                </p14:cNvPr>
                <p14:cNvContentPartPr/>
                <p14:nvPr/>
              </p14:nvContentPartPr>
              <p14:xfrm>
                <a:off x="6235800" y="3126493"/>
                <a:ext cx="79920" cy="7524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A67C446-62B8-F2FB-F1CD-3351965455C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6227160" y="3117493"/>
                  <a:ext cx="97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5C9F15B-5628-4373-ABBD-87EEC8497697}"/>
                    </a:ext>
                  </a:extLst>
                </p14:cNvPr>
                <p14:cNvContentPartPr/>
                <p14:nvPr/>
              </p14:nvContentPartPr>
              <p14:xfrm>
                <a:off x="6666360" y="3103813"/>
                <a:ext cx="26280" cy="13464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5C9F15B-5628-4373-ABBD-87EEC8497697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657720" y="3095173"/>
                  <a:ext cx="43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AEFC881-CF0A-BD7C-B2F3-D262A9EDBC49}"/>
                    </a:ext>
                  </a:extLst>
                </p14:cNvPr>
                <p14:cNvContentPartPr/>
                <p14:nvPr/>
              </p14:nvContentPartPr>
              <p14:xfrm>
                <a:off x="7116360" y="3189133"/>
                <a:ext cx="86040" cy="3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AEFC881-CF0A-BD7C-B2F3-D262A9EDBC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07720" y="3180133"/>
                  <a:ext cx="1036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26083B5-F071-68B3-A701-6B01F30D14D0}"/>
                    </a:ext>
                  </a:extLst>
                </p14:cNvPr>
                <p14:cNvContentPartPr/>
                <p14:nvPr/>
              </p14:nvContentPartPr>
              <p14:xfrm>
                <a:off x="7255320" y="3121093"/>
                <a:ext cx="69840" cy="12888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26083B5-F071-68B3-A701-6B01F30D14D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7246320" y="3112453"/>
                  <a:ext cx="87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4E75725-56FF-CF4E-C31F-0C068BE3F024}"/>
                    </a:ext>
                  </a:extLst>
                </p14:cNvPr>
                <p14:cNvContentPartPr/>
                <p14:nvPr/>
              </p14:nvContentPartPr>
              <p14:xfrm>
                <a:off x="7306080" y="3127213"/>
                <a:ext cx="88560" cy="129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4E75725-56FF-CF4E-C31F-0C068BE3F024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297440" y="3118573"/>
                  <a:ext cx="106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766F0E5-4F4E-DB4F-4ADA-27BF1FAFF9CB}"/>
                    </a:ext>
                  </a:extLst>
                </p14:cNvPr>
                <p14:cNvContentPartPr/>
                <p14:nvPr/>
              </p14:nvContentPartPr>
              <p14:xfrm>
                <a:off x="7707480" y="3134413"/>
                <a:ext cx="14400" cy="12744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766F0E5-4F4E-DB4F-4ADA-27BF1FAFF9C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698840" y="3125773"/>
                  <a:ext cx="32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A213110-9356-0341-8FC7-803D13D2E87F}"/>
                    </a:ext>
                  </a:extLst>
                </p14:cNvPr>
                <p14:cNvContentPartPr/>
                <p14:nvPr/>
              </p14:nvContentPartPr>
              <p14:xfrm>
                <a:off x="7979280" y="3154933"/>
                <a:ext cx="14040" cy="10548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A213110-9356-0341-8FC7-803D13D2E87F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970280" y="3146293"/>
                  <a:ext cx="31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C272B47-7C57-8E7F-C96A-05EA86121353}"/>
                    </a:ext>
                  </a:extLst>
                </p14:cNvPr>
                <p14:cNvContentPartPr/>
                <p14:nvPr/>
              </p14:nvContentPartPr>
              <p14:xfrm>
                <a:off x="5772120" y="2326573"/>
                <a:ext cx="1209240" cy="11768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C272B47-7C57-8E7F-C96A-05EA8612135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763480" y="2317573"/>
                  <a:ext cx="1226880" cy="11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1F094EC-C095-13AA-3000-FE3F45D52983}"/>
                    </a:ext>
                  </a:extLst>
                </p14:cNvPr>
                <p14:cNvContentPartPr/>
                <p14:nvPr/>
              </p14:nvContentPartPr>
              <p14:xfrm>
                <a:off x="5853480" y="2128213"/>
                <a:ext cx="25560" cy="1461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1F094EC-C095-13AA-3000-FE3F45D52983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844840" y="2119573"/>
                  <a:ext cx="43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C91810C-732C-7A8A-3542-F0C4B57EB016}"/>
                    </a:ext>
                  </a:extLst>
                </p14:cNvPr>
                <p14:cNvContentPartPr/>
                <p14:nvPr/>
              </p14:nvContentPartPr>
              <p14:xfrm>
                <a:off x="5777880" y="2135413"/>
                <a:ext cx="190080" cy="16992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C91810C-732C-7A8A-3542-F0C4B57EB01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768880" y="2126413"/>
                  <a:ext cx="2077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D892199-3954-2A9E-6B2B-9FC46F872DE8}"/>
                    </a:ext>
                  </a:extLst>
                </p14:cNvPr>
                <p14:cNvContentPartPr/>
                <p14:nvPr/>
              </p14:nvContentPartPr>
              <p14:xfrm>
                <a:off x="6884520" y="2332333"/>
                <a:ext cx="1243080" cy="100440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D892199-3954-2A9E-6B2B-9FC46F872DE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875520" y="2323333"/>
                  <a:ext cx="1260720" cy="10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CA247C07-4B4D-8109-5220-052690802AE8}"/>
                    </a:ext>
                  </a:extLst>
                </p14:cNvPr>
                <p14:cNvContentPartPr/>
                <p14:nvPr/>
              </p14:nvContentPartPr>
              <p14:xfrm>
                <a:off x="7242000" y="2324413"/>
                <a:ext cx="708840" cy="1558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CA247C07-4B4D-8109-5220-052690802AE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233360" y="2315413"/>
                  <a:ext cx="7264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395E92F-61F0-B5D8-D52B-848778709B63}"/>
              </a:ext>
            </a:extLst>
          </p:cNvPr>
          <p:cNvGrpSpPr/>
          <p:nvPr/>
        </p:nvGrpSpPr>
        <p:grpSpPr>
          <a:xfrm>
            <a:off x="7233720" y="3421693"/>
            <a:ext cx="776520" cy="349200"/>
            <a:chOff x="7233720" y="3421693"/>
            <a:chExt cx="77652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0DC9239C-0427-1E72-76C2-14DF9EB3969B}"/>
                    </a:ext>
                  </a:extLst>
                </p14:cNvPr>
                <p14:cNvContentPartPr/>
                <p14:nvPr/>
              </p14:nvContentPartPr>
              <p14:xfrm>
                <a:off x="7233720" y="3421693"/>
                <a:ext cx="776520" cy="1130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0DC9239C-0427-1E72-76C2-14DF9EB3969B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224720" y="3412693"/>
                  <a:ext cx="794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55F380B-F6A4-BFDA-A6DF-97E19B95F3CB}"/>
                    </a:ext>
                  </a:extLst>
                </p14:cNvPr>
                <p14:cNvContentPartPr/>
                <p14:nvPr/>
              </p14:nvContentPartPr>
              <p14:xfrm>
                <a:off x="7413720" y="3626893"/>
                <a:ext cx="118080" cy="14400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55F380B-F6A4-BFDA-A6DF-97E19B95F3C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405080" y="3618253"/>
                  <a:ext cx="135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FC769FC-5042-A26D-810B-052325B45937}"/>
                    </a:ext>
                  </a:extLst>
                </p14:cNvPr>
                <p14:cNvContentPartPr/>
                <p14:nvPr/>
              </p14:nvContentPartPr>
              <p14:xfrm>
                <a:off x="7438200" y="3615733"/>
                <a:ext cx="243000" cy="1141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FC769FC-5042-A26D-810B-052325B4593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429560" y="3606733"/>
                  <a:ext cx="260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39B7ED7-11A3-27AD-AB4B-5EFCB73CAE26}"/>
                    </a:ext>
                  </a:extLst>
                </p14:cNvPr>
                <p14:cNvContentPartPr/>
                <p14:nvPr/>
              </p14:nvContentPartPr>
              <p14:xfrm>
                <a:off x="7729800" y="3651013"/>
                <a:ext cx="14040" cy="9468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39B7ED7-11A3-27AD-AB4B-5EFCB73CAE2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721160" y="3642013"/>
                  <a:ext cx="3168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0C6B699D-B523-270D-CAC6-1B7674A2C4C8}"/>
              </a:ext>
            </a:extLst>
          </p:cNvPr>
          <p:cNvGrpSpPr/>
          <p:nvPr/>
        </p:nvGrpSpPr>
        <p:grpSpPr>
          <a:xfrm>
            <a:off x="1622040" y="207253"/>
            <a:ext cx="448200" cy="677520"/>
            <a:chOff x="1622040" y="207253"/>
            <a:chExt cx="448200" cy="67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0D26742-FE68-A69F-82B2-E43EC44F6DBE}"/>
                    </a:ext>
                  </a:extLst>
                </p14:cNvPr>
                <p14:cNvContentPartPr/>
                <p14:nvPr/>
              </p14:nvContentPartPr>
              <p14:xfrm>
                <a:off x="1622040" y="207253"/>
                <a:ext cx="340920" cy="60660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0D26742-FE68-A69F-82B2-E43EC44F6DBE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613400" y="198613"/>
                  <a:ext cx="35856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8013D5F-0543-977E-D64B-F25F45CACEAF}"/>
                    </a:ext>
                  </a:extLst>
                </p14:cNvPr>
                <p14:cNvContentPartPr/>
                <p14:nvPr/>
              </p14:nvContentPartPr>
              <p14:xfrm>
                <a:off x="1959360" y="688933"/>
                <a:ext cx="110880" cy="19584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8013D5F-0543-977E-D64B-F25F45CACEA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950720" y="679933"/>
                  <a:ext cx="12852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A05FC852-242B-DC2D-A875-1668AAD9E01C}"/>
              </a:ext>
            </a:extLst>
          </p:cNvPr>
          <p:cNvGrpSpPr/>
          <p:nvPr/>
        </p:nvGrpSpPr>
        <p:grpSpPr>
          <a:xfrm>
            <a:off x="4337520" y="3678733"/>
            <a:ext cx="474840" cy="794160"/>
            <a:chOff x="4337520" y="3678733"/>
            <a:chExt cx="474840" cy="79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08B87C3-1665-C049-FD38-D83AB3AC004E}"/>
                    </a:ext>
                  </a:extLst>
                </p14:cNvPr>
                <p14:cNvContentPartPr/>
                <p14:nvPr/>
              </p14:nvContentPartPr>
              <p14:xfrm>
                <a:off x="4337520" y="4110013"/>
                <a:ext cx="146880" cy="34560"/>
              </p14:xfrm>
            </p:contentPart>
          </mc:Choice>
          <mc:Fallback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08B87C3-1665-C049-FD38-D83AB3AC004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4328880" y="4101373"/>
                  <a:ext cx="164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9DE4415-D9F6-3606-AAF1-C5DBDF4FDCE8}"/>
                    </a:ext>
                  </a:extLst>
                </p14:cNvPr>
                <p14:cNvContentPartPr/>
                <p14:nvPr/>
              </p14:nvContentPartPr>
              <p14:xfrm>
                <a:off x="4360560" y="4061053"/>
                <a:ext cx="106920" cy="18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9DE4415-D9F6-3606-AAF1-C5DBDF4FDCE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351920" y="4052413"/>
                  <a:ext cx="124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326A04D-3735-7486-6201-4F852224DBB3}"/>
                    </a:ext>
                  </a:extLst>
                </p14:cNvPr>
                <p14:cNvContentPartPr/>
                <p14:nvPr/>
              </p14:nvContentPartPr>
              <p14:xfrm>
                <a:off x="4627680" y="3678733"/>
                <a:ext cx="184680" cy="794160"/>
              </p14:xfrm>
            </p:contentPart>
          </mc:Choice>
          <mc:Fallback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326A04D-3735-7486-6201-4F852224DBB3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619040" y="3669733"/>
                  <a:ext cx="202320" cy="81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855F7CE4-706E-C985-FC4D-402AF1A8505F}"/>
                  </a:ext>
                </a:extLst>
              </p14:cNvPr>
              <p14:cNvContentPartPr/>
              <p14:nvPr/>
            </p14:nvContentPartPr>
            <p14:xfrm>
              <a:off x="598560" y="3889693"/>
              <a:ext cx="111240" cy="1688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855F7CE4-706E-C985-FC4D-402AF1A8505F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589560" y="3880693"/>
                <a:ext cx="1288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0BBDE0B2-82B6-2947-5528-7A311356085F}"/>
                  </a:ext>
                </a:extLst>
              </p14:cNvPr>
              <p14:cNvContentPartPr/>
              <p14:nvPr/>
            </p14:nvContentPartPr>
            <p14:xfrm>
              <a:off x="588480" y="3926773"/>
              <a:ext cx="326880" cy="14076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0BBDE0B2-82B6-2947-5528-7A311356085F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579480" y="3918133"/>
                <a:ext cx="3445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4343D4D7-74EE-CF05-B2EC-8E77B71FFECD}"/>
                  </a:ext>
                </a:extLst>
              </p14:cNvPr>
              <p14:cNvContentPartPr/>
              <p14:nvPr/>
            </p14:nvContentPartPr>
            <p14:xfrm>
              <a:off x="808080" y="4006333"/>
              <a:ext cx="89640" cy="1008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4343D4D7-74EE-CF05-B2EC-8E77B71FFECD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799080" y="3997693"/>
                <a:ext cx="10728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1BB72F32-5D6E-783E-1387-106E712CDCC4}"/>
                  </a:ext>
                </a:extLst>
              </p14:cNvPr>
              <p14:cNvContentPartPr/>
              <p14:nvPr/>
            </p14:nvContentPartPr>
            <p14:xfrm>
              <a:off x="1053960" y="3887173"/>
              <a:ext cx="115200" cy="15120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1BB72F32-5D6E-783E-1387-106E712CDCC4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1044960" y="3878533"/>
                <a:ext cx="1328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4643D04-ED16-3C60-1C96-88324E643532}"/>
                  </a:ext>
                </a:extLst>
              </p14:cNvPr>
              <p14:cNvContentPartPr/>
              <p14:nvPr/>
            </p14:nvContentPartPr>
            <p14:xfrm>
              <a:off x="1079520" y="3842533"/>
              <a:ext cx="196200" cy="12132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4643D04-ED16-3C60-1C96-88324E643532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1070880" y="3833893"/>
                <a:ext cx="213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40C81748-A637-4B03-0C99-A31CCDFBCFB0}"/>
                  </a:ext>
                </a:extLst>
              </p14:cNvPr>
              <p14:cNvContentPartPr/>
              <p14:nvPr/>
            </p14:nvContentPartPr>
            <p14:xfrm>
              <a:off x="1315320" y="3805093"/>
              <a:ext cx="19440" cy="10008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40C81748-A637-4B03-0C99-A31CCDFBCFB0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1306680" y="3796093"/>
                <a:ext cx="37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A2A516D0-893D-DF50-60B9-6219199B92D1}"/>
                  </a:ext>
                </a:extLst>
              </p14:cNvPr>
              <p14:cNvContentPartPr/>
              <p14:nvPr/>
            </p14:nvContentPartPr>
            <p14:xfrm>
              <a:off x="1420080" y="3845773"/>
              <a:ext cx="111960" cy="22320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A2A516D0-893D-DF50-60B9-6219199B92D1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1411080" y="3836773"/>
                <a:ext cx="1296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9EA057FF-CEEE-5CD6-32BB-814BC8BBFDC3}"/>
                  </a:ext>
                </a:extLst>
              </p14:cNvPr>
              <p14:cNvContentPartPr/>
              <p14:nvPr/>
            </p14:nvContentPartPr>
            <p14:xfrm>
              <a:off x="1650480" y="3987253"/>
              <a:ext cx="107640" cy="6624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9EA057FF-CEEE-5CD6-32BB-814BC8BBFDC3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1641840" y="3978253"/>
                <a:ext cx="1252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0EFC87BB-9E4F-07F2-022D-FAB5E7DF42C9}"/>
                  </a:ext>
                </a:extLst>
              </p14:cNvPr>
              <p14:cNvContentPartPr/>
              <p14:nvPr/>
            </p14:nvContentPartPr>
            <p14:xfrm>
              <a:off x="1880520" y="3569653"/>
              <a:ext cx="168120" cy="78372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0EFC87BB-9E4F-07F2-022D-FAB5E7DF42C9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1871880" y="3561013"/>
                <a:ext cx="18576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A293B7BB-FA90-6450-DFCA-4F0E228A4509}"/>
                  </a:ext>
                </a:extLst>
              </p14:cNvPr>
              <p14:cNvContentPartPr/>
              <p14:nvPr/>
            </p14:nvContentPartPr>
            <p14:xfrm>
              <a:off x="2172120" y="3660373"/>
              <a:ext cx="99360" cy="7200"/>
            </p14:xfrm>
          </p:contentPart>
        </mc:Choice>
        <mc:Fallback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A293B7BB-FA90-6450-DFCA-4F0E228A4509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2163480" y="3651373"/>
                <a:ext cx="117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910A4379-0038-3436-DCF1-F8098C8FE81F}"/>
                  </a:ext>
                </a:extLst>
              </p14:cNvPr>
              <p14:cNvContentPartPr/>
              <p14:nvPr/>
            </p14:nvContentPartPr>
            <p14:xfrm>
              <a:off x="2384520" y="3579373"/>
              <a:ext cx="83160" cy="137520"/>
            </p14:xfrm>
          </p:contentPart>
        </mc:Choice>
        <mc:Fallback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910A4379-0038-3436-DCF1-F8098C8FE81F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2375520" y="3570733"/>
                <a:ext cx="1008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6D142893-1526-818E-F806-BD7545FC2E39}"/>
                  </a:ext>
                </a:extLst>
              </p14:cNvPr>
              <p14:cNvContentPartPr/>
              <p14:nvPr/>
            </p14:nvContentPartPr>
            <p14:xfrm>
              <a:off x="2123160" y="3918493"/>
              <a:ext cx="85680" cy="1368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6D142893-1526-818E-F806-BD7545FC2E39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2114160" y="3909493"/>
                <a:ext cx="1033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FFD8F2F9-7FDF-51D1-8FCD-9D295E5501D5}"/>
                  </a:ext>
                </a:extLst>
              </p14:cNvPr>
              <p14:cNvContentPartPr/>
              <p14:nvPr/>
            </p14:nvContentPartPr>
            <p14:xfrm>
              <a:off x="2287680" y="3864853"/>
              <a:ext cx="93240" cy="10332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FFD8F2F9-7FDF-51D1-8FCD-9D295E5501D5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2279040" y="3856213"/>
                <a:ext cx="1108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5609C057-6063-D67A-1253-E08B0F11118D}"/>
                  </a:ext>
                </a:extLst>
              </p14:cNvPr>
              <p14:cNvContentPartPr/>
              <p14:nvPr/>
            </p14:nvContentPartPr>
            <p14:xfrm>
              <a:off x="2432400" y="3873853"/>
              <a:ext cx="15480" cy="9360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5609C057-6063-D67A-1253-E08B0F11118D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2423400" y="3864853"/>
                <a:ext cx="331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6949B0EC-269D-BD5C-0F97-FBE70B106764}"/>
                  </a:ext>
                </a:extLst>
              </p14:cNvPr>
              <p14:cNvContentPartPr/>
              <p14:nvPr/>
            </p14:nvContentPartPr>
            <p14:xfrm>
              <a:off x="2295960" y="3988693"/>
              <a:ext cx="204120" cy="828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6949B0EC-269D-BD5C-0F97-FBE70B106764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2286960" y="3980053"/>
                <a:ext cx="2217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A37D9FC9-7834-5C61-8B58-716552D6E0A0}"/>
                  </a:ext>
                </a:extLst>
              </p14:cNvPr>
              <p14:cNvContentPartPr/>
              <p14:nvPr/>
            </p14:nvContentPartPr>
            <p14:xfrm>
              <a:off x="2364360" y="4041613"/>
              <a:ext cx="119520" cy="9252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A37D9FC9-7834-5C61-8B58-716552D6E0A0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2355360" y="4032613"/>
                <a:ext cx="1371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5D965D06-252B-3523-8082-EC1277F0D369}"/>
                  </a:ext>
                </a:extLst>
              </p14:cNvPr>
              <p14:cNvContentPartPr/>
              <p14:nvPr/>
            </p14:nvContentPartPr>
            <p14:xfrm>
              <a:off x="2142240" y="4323133"/>
              <a:ext cx="92880" cy="288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5D965D06-252B-3523-8082-EC1277F0D369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2133240" y="4314493"/>
                <a:ext cx="11052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77323571-96B3-B943-6340-015451D2046F}"/>
                  </a:ext>
                </a:extLst>
              </p14:cNvPr>
              <p14:cNvContentPartPr/>
              <p14:nvPr/>
            </p14:nvContentPartPr>
            <p14:xfrm>
              <a:off x="2333760" y="4260493"/>
              <a:ext cx="51840" cy="10476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77323571-96B3-B943-6340-015451D2046F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2325120" y="4251493"/>
                <a:ext cx="694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64EAC00D-857E-A7FB-1AB7-C0A888B2C318}"/>
                  </a:ext>
                </a:extLst>
              </p14:cNvPr>
              <p14:cNvContentPartPr/>
              <p14:nvPr/>
            </p14:nvContentPartPr>
            <p14:xfrm>
              <a:off x="2374800" y="4255453"/>
              <a:ext cx="90720" cy="252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64EAC00D-857E-A7FB-1AB7-C0A888B2C31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365800" y="4246453"/>
                <a:ext cx="10836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5">
            <p14:nvContentPartPr>
              <p14:cNvPr id="388" name="Ink 387">
                <a:extLst>
                  <a:ext uri="{FF2B5EF4-FFF2-40B4-BE49-F238E27FC236}">
                    <a16:creationId xmlns:a16="http://schemas.microsoft.com/office/drawing/2014/main" id="{054780D4-7569-4A6D-9A4D-0759579E6631}"/>
                  </a:ext>
                </a:extLst>
              </p14:cNvPr>
              <p14:cNvContentPartPr/>
              <p14:nvPr/>
            </p14:nvContentPartPr>
            <p14:xfrm>
              <a:off x="2088240" y="3440053"/>
              <a:ext cx="1344960" cy="370800"/>
            </p14:xfrm>
          </p:contentPart>
        </mc:Choice>
        <mc:Fallback>
          <p:pic>
            <p:nvPicPr>
              <p:cNvPr id="388" name="Ink 387">
                <a:extLst>
                  <a:ext uri="{FF2B5EF4-FFF2-40B4-BE49-F238E27FC236}">
                    <a16:creationId xmlns:a16="http://schemas.microsoft.com/office/drawing/2014/main" id="{054780D4-7569-4A6D-9A4D-0759579E6631}"/>
                  </a:ext>
                </a:extLst>
              </p:cNvPr>
              <p:cNvPicPr/>
              <p:nvPr/>
            </p:nvPicPr>
            <p:blipFill>
              <a:blip r:embed="rId576"/>
              <a:stretch>
                <a:fillRect/>
              </a:stretch>
            </p:blipFill>
            <p:spPr>
              <a:xfrm>
                <a:off x="2079600" y="3431053"/>
                <a:ext cx="1362600" cy="38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78F39F54-5B4E-DA0B-4101-E529D8F5A4F7}"/>
              </a:ext>
            </a:extLst>
          </p:cNvPr>
          <p:cNvGrpSpPr/>
          <p:nvPr/>
        </p:nvGrpSpPr>
        <p:grpSpPr>
          <a:xfrm>
            <a:off x="2734080" y="3615013"/>
            <a:ext cx="1391400" cy="882360"/>
            <a:chOff x="2734080" y="3615013"/>
            <a:chExt cx="1391400" cy="88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C626F7D-C683-19B3-C256-852FBEE9DAE8}"/>
                    </a:ext>
                  </a:extLst>
                </p14:cNvPr>
                <p14:cNvContentPartPr/>
                <p14:nvPr/>
              </p14:nvContentPartPr>
              <p14:xfrm>
                <a:off x="2790240" y="3615013"/>
                <a:ext cx="171360" cy="10836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C626F7D-C683-19B3-C256-852FBEE9DAE8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781240" y="3606013"/>
                  <a:ext cx="189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BD3F3AB-2776-AA2E-FD0C-9D0512D87CBC}"/>
                    </a:ext>
                  </a:extLst>
                </p14:cNvPr>
                <p14:cNvContentPartPr/>
                <p14:nvPr/>
              </p14:nvContentPartPr>
              <p14:xfrm>
                <a:off x="3158520" y="3620413"/>
                <a:ext cx="177840" cy="111240"/>
              </p14:xfrm>
            </p:contentPart>
          </mc:Choice>
          <mc:Fallback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BD3F3AB-2776-AA2E-FD0C-9D0512D87CBC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149880" y="3611773"/>
                  <a:ext cx="195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D2657EA-177B-FA94-11B5-39EA2647C9D0}"/>
                    </a:ext>
                  </a:extLst>
                </p14:cNvPr>
                <p14:cNvContentPartPr/>
                <p14:nvPr/>
              </p14:nvContentPartPr>
              <p14:xfrm>
                <a:off x="2734080" y="3909133"/>
                <a:ext cx="104400" cy="146880"/>
              </p14:xfrm>
            </p:contentPart>
          </mc:Choice>
          <mc:Fallback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D2657EA-177B-FA94-11B5-39EA2647C9D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2725080" y="3900493"/>
                  <a:ext cx="122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59E643BC-2E1A-5A82-B9E5-2722656390E0}"/>
                    </a:ext>
                  </a:extLst>
                </p14:cNvPr>
                <p14:cNvContentPartPr/>
                <p14:nvPr/>
              </p14:nvContentPartPr>
              <p14:xfrm>
                <a:off x="3126120" y="3850813"/>
                <a:ext cx="78120" cy="151560"/>
              </p14:xfrm>
            </p:contentPart>
          </mc:Choice>
          <mc:Fallback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59E643BC-2E1A-5A82-B9E5-2722656390E0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117480" y="3841813"/>
                  <a:ext cx="95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C187A81-C563-2CB6-6DB8-C8D722FC944F}"/>
                    </a:ext>
                  </a:extLst>
                </p14:cNvPr>
                <p14:cNvContentPartPr/>
                <p14:nvPr/>
              </p14:nvContentPartPr>
              <p14:xfrm>
                <a:off x="3140880" y="4000213"/>
                <a:ext cx="136440" cy="39960"/>
              </p14:xfrm>
            </p:contentPart>
          </mc:Choice>
          <mc:Fallback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C187A81-C563-2CB6-6DB8-C8D722FC944F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132240" y="3991213"/>
                  <a:ext cx="154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9285919-5B7C-EAE2-F20E-0F1289AF458D}"/>
                    </a:ext>
                  </a:extLst>
                </p14:cNvPr>
                <p14:cNvContentPartPr/>
                <p14:nvPr/>
              </p14:nvContentPartPr>
              <p14:xfrm>
                <a:off x="3191640" y="4071133"/>
                <a:ext cx="134640" cy="91800"/>
              </p14:xfrm>
            </p:contentPart>
          </mc:Choice>
          <mc:Fallback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9285919-5B7C-EAE2-F20E-0F1289AF458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183000" y="4062493"/>
                  <a:ext cx="152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A6E6B78-01FB-8837-C161-4F63462C077A}"/>
                    </a:ext>
                  </a:extLst>
                </p14:cNvPr>
                <p14:cNvContentPartPr/>
                <p14:nvPr/>
              </p14:nvContentPartPr>
              <p14:xfrm>
                <a:off x="2829840" y="4240333"/>
                <a:ext cx="8640" cy="118800"/>
              </p14:xfrm>
            </p:contentPart>
          </mc:Choice>
          <mc:Fallback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A6E6B78-01FB-8837-C161-4F63462C077A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2820840" y="4231693"/>
                  <a:ext cx="26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7EE0294-6058-E37A-151F-DD11291DE42D}"/>
                    </a:ext>
                  </a:extLst>
                </p14:cNvPr>
                <p14:cNvContentPartPr/>
                <p14:nvPr/>
              </p14:nvContentPartPr>
              <p14:xfrm>
                <a:off x="3213240" y="4265533"/>
                <a:ext cx="10080" cy="128520"/>
              </p14:xfrm>
            </p:contentPart>
          </mc:Choice>
          <mc:Fallback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7EE0294-6058-E37A-151F-DD11291DE42D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3204240" y="4256533"/>
                  <a:ext cx="27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06D3CE2-CE2E-2B2E-3801-57D4FBD6427F}"/>
                    </a:ext>
                  </a:extLst>
                </p14:cNvPr>
                <p14:cNvContentPartPr/>
                <p14:nvPr/>
              </p14:nvContentPartPr>
              <p14:xfrm>
                <a:off x="3431760" y="3694933"/>
                <a:ext cx="130680" cy="703080"/>
              </p14:xfrm>
            </p:contentPart>
          </mc:Choice>
          <mc:Fallback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06D3CE2-CE2E-2B2E-3801-57D4FBD6427F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422760" y="3686293"/>
                  <a:ext cx="148320" cy="72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D4C95DB-64A4-A253-C3BB-437ADC24214D}"/>
                    </a:ext>
                  </a:extLst>
                </p14:cNvPr>
                <p14:cNvContentPartPr/>
                <p14:nvPr/>
              </p14:nvContentPartPr>
              <p14:xfrm>
                <a:off x="3600960" y="3710053"/>
                <a:ext cx="153720" cy="614520"/>
              </p14:xfrm>
            </p:contentPart>
          </mc:Choice>
          <mc:Fallback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D4C95DB-64A4-A253-C3BB-437ADC24214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591960" y="3701053"/>
                  <a:ext cx="17136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2163321-764C-C9D4-8F2D-4166F8B21A8F}"/>
                    </a:ext>
                  </a:extLst>
                </p14:cNvPr>
                <p14:cNvContentPartPr/>
                <p14:nvPr/>
              </p14:nvContentPartPr>
              <p14:xfrm>
                <a:off x="3855120" y="3680893"/>
                <a:ext cx="10440" cy="114840"/>
              </p14:xfrm>
            </p:contentPart>
          </mc:Choice>
          <mc:Fallback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2163321-764C-C9D4-8F2D-4166F8B21A8F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846120" y="3671893"/>
                  <a:ext cx="28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E4C92E2D-13D5-9460-E941-87CF4A1ADF9D}"/>
                    </a:ext>
                  </a:extLst>
                </p14:cNvPr>
                <p14:cNvContentPartPr/>
                <p14:nvPr/>
              </p14:nvContentPartPr>
              <p14:xfrm>
                <a:off x="3838560" y="3948733"/>
                <a:ext cx="99000" cy="1184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E4C92E2D-13D5-9460-E941-87CF4A1ADF9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3829920" y="3939733"/>
                  <a:ext cx="116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9FAAD46-8287-071A-8046-62CD72585830}"/>
                    </a:ext>
                  </a:extLst>
                </p14:cNvPr>
                <p14:cNvContentPartPr/>
                <p14:nvPr/>
              </p14:nvContentPartPr>
              <p14:xfrm>
                <a:off x="3851520" y="4170853"/>
                <a:ext cx="11160" cy="1152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9FAAD46-8287-071A-8046-62CD72585830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3842880" y="4161853"/>
                  <a:ext cx="288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06EC7DC-B869-80BD-1FFC-01440CA9C3D6}"/>
                    </a:ext>
                  </a:extLst>
                </p14:cNvPr>
                <p14:cNvContentPartPr/>
                <p14:nvPr/>
              </p14:nvContentPartPr>
              <p14:xfrm>
                <a:off x="3764400" y="4295053"/>
                <a:ext cx="91440" cy="16560"/>
              </p14:xfrm>
            </p:contentPart>
          </mc:Choice>
          <mc:Fallback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06EC7DC-B869-80BD-1FFC-01440CA9C3D6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3755400" y="4286053"/>
                  <a:ext cx="109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29F22C1-C6D4-A762-6A7F-0CEF911DB99A}"/>
                    </a:ext>
                  </a:extLst>
                </p14:cNvPr>
                <p14:cNvContentPartPr/>
                <p14:nvPr/>
              </p14:nvContentPartPr>
              <p14:xfrm>
                <a:off x="3930000" y="4258333"/>
                <a:ext cx="15480" cy="1083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29F22C1-C6D4-A762-6A7F-0CEF911DB99A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3921360" y="4249693"/>
                  <a:ext cx="33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7FFBE9A-4E8A-3A4A-0AA7-9B2DD5EC61AE}"/>
                    </a:ext>
                  </a:extLst>
                </p14:cNvPr>
                <p14:cNvContentPartPr/>
                <p14:nvPr/>
              </p14:nvContentPartPr>
              <p14:xfrm>
                <a:off x="3963480" y="3710053"/>
                <a:ext cx="162000" cy="6850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7FFBE9A-4E8A-3A4A-0AA7-9B2DD5EC61AE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954840" y="3701053"/>
                  <a:ext cx="17964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2BDF3EF-650D-A332-8843-641E95140607}"/>
                    </a:ext>
                  </a:extLst>
                </p14:cNvPr>
                <p14:cNvContentPartPr/>
                <p14:nvPr/>
              </p14:nvContentPartPr>
              <p14:xfrm>
                <a:off x="3627600" y="3678013"/>
                <a:ext cx="414000" cy="8193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2BDF3EF-650D-A332-8843-641E95140607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618960" y="3669373"/>
                  <a:ext cx="431640" cy="83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1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5B6DB78-7599-FF27-CE4F-4A65BE1CEDAA}"/>
                  </a:ext>
                </a:extLst>
              </p14:cNvPr>
              <p14:cNvContentPartPr/>
              <p14:nvPr/>
            </p14:nvContentPartPr>
            <p14:xfrm>
              <a:off x="4875000" y="4030813"/>
              <a:ext cx="1440" cy="4320"/>
            </p14:xfrm>
          </p:contentPart>
        </mc:Choice>
        <mc:Fallback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5B6DB78-7599-FF27-CE4F-4A65BE1CEDAA}"/>
                  </a:ext>
                </a:extLst>
              </p:cNvPr>
              <p:cNvPicPr/>
              <p:nvPr/>
            </p:nvPicPr>
            <p:blipFill>
              <a:blip r:embed="rId612"/>
              <a:stretch>
                <a:fillRect/>
              </a:stretch>
            </p:blipFill>
            <p:spPr>
              <a:xfrm>
                <a:off x="4866360" y="4022173"/>
                <a:ext cx="19080" cy="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" name="Group 421">
            <a:extLst>
              <a:ext uri="{FF2B5EF4-FFF2-40B4-BE49-F238E27FC236}">
                <a16:creationId xmlns:a16="http://schemas.microsoft.com/office/drawing/2014/main" id="{23778696-8584-7CCF-4C5C-FB6A5FBA8941}"/>
              </a:ext>
            </a:extLst>
          </p:cNvPr>
          <p:cNvGrpSpPr/>
          <p:nvPr/>
        </p:nvGrpSpPr>
        <p:grpSpPr>
          <a:xfrm>
            <a:off x="4795080" y="3504133"/>
            <a:ext cx="1091880" cy="1045080"/>
            <a:chOff x="4795080" y="3504133"/>
            <a:chExt cx="1091880" cy="104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D5BD17E-A254-DB85-3F20-E75FAA5FB730}"/>
                    </a:ext>
                  </a:extLst>
                </p14:cNvPr>
                <p14:cNvContentPartPr/>
                <p14:nvPr/>
              </p14:nvContentPartPr>
              <p14:xfrm>
                <a:off x="4795080" y="3836413"/>
                <a:ext cx="75960" cy="1260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D5BD17E-A254-DB85-3F20-E75FAA5FB73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4786440" y="3827773"/>
                  <a:ext cx="936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52BCD31-7CD9-95F5-0C49-CD3AD562DEB5}"/>
                    </a:ext>
                  </a:extLst>
                </p14:cNvPr>
                <p14:cNvContentPartPr/>
                <p14:nvPr/>
              </p14:nvContentPartPr>
              <p14:xfrm>
                <a:off x="4926480" y="3768733"/>
                <a:ext cx="74160" cy="16848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52BCD31-7CD9-95F5-0C49-CD3AD562DEB5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917480" y="3759733"/>
                  <a:ext cx="918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5377474-613B-BF2F-45F8-7E7770F9E8CB}"/>
                    </a:ext>
                  </a:extLst>
                </p14:cNvPr>
                <p14:cNvContentPartPr/>
                <p14:nvPr/>
              </p14:nvContentPartPr>
              <p14:xfrm>
                <a:off x="5060400" y="3877093"/>
                <a:ext cx="126000" cy="2592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5377474-613B-BF2F-45F8-7E7770F9E8CB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5051760" y="3868453"/>
                  <a:ext cx="143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314EBC64-9B1E-53E0-D8E7-9087F7C82C64}"/>
                    </a:ext>
                  </a:extLst>
                </p14:cNvPr>
                <p14:cNvContentPartPr/>
                <p14:nvPr/>
              </p14:nvContentPartPr>
              <p14:xfrm>
                <a:off x="5139600" y="3855853"/>
                <a:ext cx="17640" cy="10008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314EBC64-9B1E-53E0-D8E7-9087F7C82C64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5130960" y="3846853"/>
                  <a:ext cx="35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2846286F-D2DA-9A36-D327-D2C3A1180474}"/>
                    </a:ext>
                  </a:extLst>
                </p14:cNvPr>
                <p14:cNvContentPartPr/>
                <p14:nvPr/>
              </p14:nvContentPartPr>
              <p14:xfrm>
                <a:off x="5237520" y="3827773"/>
                <a:ext cx="106560" cy="174960"/>
              </p14:xfrm>
            </p:contentPart>
          </mc:Choice>
          <mc:Fallback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2846286F-D2DA-9A36-D327-D2C3A1180474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5228520" y="3818773"/>
                  <a:ext cx="124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E551ABF-FA8D-4D1D-F6AF-778AF261E0BC}"/>
                    </a:ext>
                  </a:extLst>
                </p14:cNvPr>
                <p14:cNvContentPartPr/>
                <p14:nvPr/>
              </p14:nvContentPartPr>
              <p14:xfrm>
                <a:off x="5461440" y="3980773"/>
                <a:ext cx="107640" cy="1584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E551ABF-FA8D-4D1D-F6AF-778AF261E0BC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5452800" y="3972133"/>
                  <a:ext cx="125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0E935442-CC11-2140-FCB2-ED8E15F07D64}"/>
                    </a:ext>
                  </a:extLst>
                </p14:cNvPr>
                <p14:cNvContentPartPr/>
                <p14:nvPr/>
              </p14:nvContentPartPr>
              <p14:xfrm>
                <a:off x="5607240" y="3912013"/>
                <a:ext cx="112680" cy="145440"/>
              </p14:xfrm>
            </p:contentPart>
          </mc:Choice>
          <mc:Fallback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0E935442-CC11-2140-FCB2-ED8E15F07D64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5598600" y="3903373"/>
                  <a:ext cx="130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C027E916-80C0-2E9C-3B6A-47A7F6E3434A}"/>
                    </a:ext>
                  </a:extLst>
                </p14:cNvPr>
                <p14:cNvContentPartPr/>
                <p14:nvPr/>
              </p14:nvContentPartPr>
              <p14:xfrm>
                <a:off x="5775000" y="3839293"/>
                <a:ext cx="111960" cy="70452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C027E916-80C0-2E9C-3B6A-47A7F6E3434A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766360" y="3830653"/>
                  <a:ext cx="12960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8033F9F-2C31-A766-41F5-FCC99AAAABC6}"/>
                    </a:ext>
                  </a:extLst>
                </p14:cNvPr>
                <p14:cNvContentPartPr/>
                <p14:nvPr/>
              </p14:nvContentPartPr>
              <p14:xfrm>
                <a:off x="4945920" y="3720493"/>
                <a:ext cx="725760" cy="10440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8033F9F-2C31-A766-41F5-FCC99AAAABC6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4937280" y="3711853"/>
                  <a:ext cx="743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C4326FD-4F6D-9A4F-E433-DE0E2EA90D2A}"/>
                    </a:ext>
                  </a:extLst>
                </p14:cNvPr>
                <p14:cNvContentPartPr/>
                <p14:nvPr/>
              </p14:nvContentPartPr>
              <p14:xfrm>
                <a:off x="5130240" y="3547693"/>
                <a:ext cx="112680" cy="2952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C4326FD-4F6D-9A4F-E433-DE0E2EA90D2A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5121240" y="3538693"/>
                  <a:ext cx="1303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70DFF3F-4385-47E5-36BE-7B963F1F0AD8}"/>
                    </a:ext>
                  </a:extLst>
                </p14:cNvPr>
                <p14:cNvContentPartPr/>
                <p14:nvPr/>
              </p14:nvContentPartPr>
              <p14:xfrm>
                <a:off x="5265600" y="3504133"/>
                <a:ext cx="116280" cy="1713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70DFF3F-4385-47E5-36BE-7B963F1F0AD8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5256600" y="3495493"/>
                  <a:ext cx="133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27B372B-3A9F-1737-FBCC-67509FC475E6}"/>
                    </a:ext>
                  </a:extLst>
                </p14:cNvPr>
                <p14:cNvContentPartPr/>
                <p14:nvPr/>
              </p14:nvContentPartPr>
              <p14:xfrm>
                <a:off x="5284680" y="3607093"/>
                <a:ext cx="139320" cy="1116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27B372B-3A9F-1737-FBCC-67509FC475E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5276040" y="3598093"/>
                  <a:ext cx="156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920BF199-7CB0-2F14-C591-B3D36D61FF72}"/>
                    </a:ext>
                  </a:extLst>
                </p14:cNvPr>
                <p14:cNvContentPartPr/>
                <p14:nvPr/>
              </p14:nvContentPartPr>
              <p14:xfrm>
                <a:off x="4994880" y="4156813"/>
                <a:ext cx="120960" cy="20880"/>
              </p14:xfrm>
            </p:contentPart>
          </mc:Choice>
          <mc:Fallback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920BF199-7CB0-2F14-C591-B3D36D61FF72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4986240" y="4147813"/>
                  <a:ext cx="138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D7CAD5F5-7061-7A9C-B21B-B5FC727E0713}"/>
                    </a:ext>
                  </a:extLst>
                </p14:cNvPr>
                <p14:cNvContentPartPr/>
                <p14:nvPr/>
              </p14:nvContentPartPr>
              <p14:xfrm>
                <a:off x="5205840" y="4074733"/>
                <a:ext cx="3960" cy="13860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D7CAD5F5-7061-7A9C-B21B-B5FC727E0713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5197200" y="4065733"/>
                  <a:ext cx="21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1E89120-4B6F-4EB9-EFA7-E3F122F55493}"/>
                    </a:ext>
                  </a:extLst>
                </p14:cNvPr>
                <p14:cNvContentPartPr/>
                <p14:nvPr/>
              </p14:nvContentPartPr>
              <p14:xfrm>
                <a:off x="5251920" y="4107493"/>
                <a:ext cx="136440" cy="16128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1E89120-4B6F-4EB9-EFA7-E3F122F55493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5242920" y="4098853"/>
                  <a:ext cx="154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7410D14A-6345-53A4-6524-06A777EA694B}"/>
                    </a:ext>
                  </a:extLst>
                </p14:cNvPr>
                <p14:cNvContentPartPr/>
                <p14:nvPr/>
              </p14:nvContentPartPr>
              <p14:xfrm>
                <a:off x="5039520" y="4448053"/>
                <a:ext cx="118800" cy="327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7410D14A-6345-53A4-6524-06A777EA694B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5030880" y="4439413"/>
                  <a:ext cx="1364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1244EA0D-A13A-2147-057E-6C48C6F0702C}"/>
                    </a:ext>
                  </a:extLst>
                </p14:cNvPr>
                <p14:cNvContentPartPr/>
                <p14:nvPr/>
              </p14:nvContentPartPr>
              <p14:xfrm>
                <a:off x="5211600" y="4365973"/>
                <a:ext cx="133560" cy="1832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1244EA0D-A13A-2147-057E-6C48C6F0702C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5202960" y="4356973"/>
                  <a:ext cx="15120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5030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14C8-76BE-474F-919B-11C1894F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99A4F-BE7F-4384-B18C-6C8510C8BC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We have</a:t>
                </a: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For inverse,</a:t>
                </a:r>
              </a:p>
              <a:p>
                <a:pPr eaLnBrk="1" hangingPunct="1">
                  <a:lnSpc>
                    <a:spcPct val="100000"/>
                  </a:lnSpc>
                </a:pP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endParaRPr lang="en-US" altLang="en-US" sz="1200" dirty="0">
                  <a:solidFill>
                    <a:schemeClr val="tx2"/>
                  </a:solidFill>
                </a:endParaRPr>
              </a:p>
              <a:p>
                <a:pPr marL="0" indent="0" eaLnBrk="1" hangingPunct="1">
                  <a:lnSpc>
                    <a:spcPct val="100000"/>
                  </a:lnSpc>
                  <a:buNone/>
                </a:pPr>
                <a:r>
                  <a:rPr lang="en-US" altLang="en-US" sz="1200" dirty="0">
                    <a:solidFill>
                      <a:schemeClr val="tx2"/>
                    </a:solidFill>
                  </a:rPr>
                  <a:t>The solution is given by</a:t>
                </a:r>
                <a:r>
                  <a:rPr lang="en-US" alt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en-US" sz="1200" dirty="0"/>
                  <a:t>: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99A4F-BE7F-4384-B18C-6C8510C8B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20D266-B358-4A15-A525-0F88181475B5}"/>
                  </a:ext>
                </a:extLst>
              </p:cNvPr>
              <p:cNvSpPr txBox="1"/>
              <p:nvPr/>
            </p:nvSpPr>
            <p:spPr>
              <a:xfrm>
                <a:off x="3579585" y="1259522"/>
                <a:ext cx="1767114" cy="580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20D266-B358-4A15-A525-0F8818147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585" y="1259522"/>
                <a:ext cx="1767114" cy="580736"/>
              </a:xfrm>
              <a:prstGeom prst="rect">
                <a:avLst/>
              </a:prstGeom>
              <a:blipFill>
                <a:blip r:embed="rId3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89786-F68E-4909-9327-3B9C5C4DD4A5}"/>
                  </a:ext>
                </a:extLst>
              </p:cNvPr>
              <p:cNvSpPr txBox="1"/>
              <p:nvPr/>
            </p:nvSpPr>
            <p:spPr>
              <a:xfrm>
                <a:off x="3409041" y="2132662"/>
                <a:ext cx="1993901" cy="772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89786-F68E-4909-9327-3B9C5C4DD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41" y="2132662"/>
                <a:ext cx="1993901" cy="7727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8E2F24-D99E-45E9-87EE-B9AE5FF65A2B}"/>
                  </a:ext>
                </a:extLst>
              </p:cNvPr>
              <p:cNvSpPr txBox="1"/>
              <p:nvPr/>
            </p:nvSpPr>
            <p:spPr>
              <a:xfrm>
                <a:off x="2975428" y="3521399"/>
                <a:ext cx="2975429" cy="772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200" b="1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200" b="1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−9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2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num>
                                  <m:den>
                                    <m:r>
                                      <a:rPr lang="en-US" sz="1200" b="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200" b="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b="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8E2F24-D99E-45E9-87EE-B9AE5FF65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428" y="3521399"/>
                <a:ext cx="2975429" cy="772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E2BF3A-2D98-4804-AE82-A208D7EB17CB}"/>
                  </a:ext>
                </a:extLst>
              </p:cNvPr>
              <p:cNvSpPr txBox="1"/>
              <p:nvPr/>
            </p:nvSpPr>
            <p:spPr>
              <a:xfrm>
                <a:off x="628650" y="4561879"/>
                <a:ext cx="7296150" cy="281167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rgbClr val="0D2234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200" b="1" dirty="0">
                    <a:solidFill>
                      <a:srgbClr val="0000FF"/>
                    </a:solidFill>
                    <a:latin typeface="Helvetica Light" panose="020B0403020202020204"/>
                    <a:cs typeface="Hadassah Friedlaender" panose="020B0604020202020204" pitchFamily="18" charset="-79"/>
                  </a:rPr>
                  <a:t>Remark:</a:t>
                </a:r>
                <a:r>
                  <a:rPr lang="en-US" sz="1200" dirty="0">
                    <a:latin typeface="Helvetica Light" panose="020B0403020202020204"/>
                    <a:cs typeface="Hadassah Friedlaender" panose="020B0604020202020204" pitchFamily="18" charset="-79"/>
                  </a:rPr>
                  <a:t> To find the solution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1200" dirty="0">
                    <a:latin typeface="Helvetica Light" panose="020B0403020202020204"/>
                    <a:cs typeface="Hadassah Friedlaender" panose="020B0604020202020204" pitchFamily="18" charset="-79"/>
                  </a:rPr>
                  <a:t> in R use: </a:t>
                </a:r>
                <a:r>
                  <a:rPr 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solve(</a:t>
                </a:r>
                <a:r>
                  <a:rPr lang="en-US" sz="1200" dirty="0" err="1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A,b</a:t>
                </a:r>
                <a:r>
                  <a:rPr lang="en-US" sz="1200" dirty="0">
                    <a:solidFill>
                      <a:srgbClr val="0000FF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US" alt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E2BF3A-2D98-4804-AE82-A208D7EB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61879"/>
                <a:ext cx="7296150" cy="281167"/>
              </a:xfrm>
              <a:prstGeom prst="rect">
                <a:avLst/>
              </a:prstGeom>
              <a:blipFill>
                <a:blip r:embed="rId6"/>
                <a:stretch>
                  <a:fillRect b="-14583"/>
                </a:stretch>
              </a:blipFill>
              <a:ln>
                <a:solidFill>
                  <a:srgbClr val="0D223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187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CA0-91B0-55B3-A916-6E122C71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35" y="273844"/>
            <a:ext cx="7886700" cy="752851"/>
          </a:xfrm>
        </p:spPr>
        <p:txBody>
          <a:bodyPr/>
          <a:lstStyle/>
          <a:p>
            <a:r>
              <a:rPr lang="en-US" dirty="0"/>
              <a:t>Angle between Two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B4704-A01F-F762-0275-1DE0B35724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658" y="1106122"/>
                <a:ext cx="7886700" cy="341396"/>
              </a:xfrm>
              <a:prstGeom prst="rect">
                <a:avLst/>
              </a:prstGeom>
              <a:solidFill>
                <a:srgbClr val="E5F5FF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200" dirty="0"/>
                  <a:t> is perpendicular to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1200" dirty="0"/>
                  <a:t>, then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200" b="1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7B4704-A01F-F762-0275-1DE0B3572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58" y="1106122"/>
                <a:ext cx="7886700" cy="341396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EAE904-B0CD-3967-CAE1-BD3882FFDD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335" y="1695813"/>
                <a:ext cx="7886700" cy="1146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Courier New" panose="02070309020205020404" pitchFamily="49" charset="0"/>
                  <a:buChar char="o"/>
                  <a:defRPr sz="14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chemeClr val="bg2">
                      <a:lumMod val="25000"/>
                    </a:schemeClr>
                  </a:buClr>
                  <a:buSzPct val="85000"/>
                  <a:buFont typeface="Wingdings" pitchFamily="2" charset="2"/>
                  <a:buChar char="§"/>
                  <a:defRPr sz="1200" b="0" i="0" kern="1200">
                    <a:solidFill>
                      <a:schemeClr val="bg2">
                        <a:lumMod val="25000"/>
                      </a:schemeClr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100" b="0" i="0" kern="1200">
                    <a:solidFill>
                      <a:schemeClr val="tx1"/>
                    </a:solidFill>
                    <a:latin typeface="Helvetica Light" panose="020B0403020202020204" pitchFamily="34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b="1" dirty="0"/>
                  <a:t>Proof: </a:t>
                </a:r>
                <a:r>
                  <a:rPr lang="en-US" sz="1200" dirty="0"/>
                  <a:t>(For interested students)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200" dirty="0"/>
                  <a:t>By Pythagorean Theorem: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</m:e>
                      <m:sup>
                        <m: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p>
                        <m: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200" b="1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12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200" b="1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2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20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=0⇒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DEAE904-B0CD-3967-CAE1-BD3882FFD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35" y="1695813"/>
                <a:ext cx="7886700" cy="11468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3801F55-2599-D064-85D1-E3869A96C50C}"/>
              </a:ext>
            </a:extLst>
          </p:cNvPr>
          <p:cNvGrpSpPr/>
          <p:nvPr/>
        </p:nvGrpSpPr>
        <p:grpSpPr>
          <a:xfrm>
            <a:off x="3603057" y="2950020"/>
            <a:ext cx="1073215" cy="961046"/>
            <a:chOff x="2786512" y="2924352"/>
            <a:chExt cx="1073215" cy="96104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2F032A-077F-9DC8-1DE8-4A4DCC9AE7DA}"/>
                </a:ext>
              </a:extLst>
            </p:cNvPr>
            <p:cNvCxnSpPr/>
            <p:nvPr/>
          </p:nvCxnSpPr>
          <p:spPr>
            <a:xfrm flipV="1">
              <a:off x="3118585" y="3185962"/>
              <a:ext cx="0" cy="699436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528337E-00F4-EEDA-3DD1-B45E0D77C1AD}"/>
                </a:ext>
              </a:extLst>
            </p:cNvPr>
            <p:cNvCxnSpPr>
              <a:cxnSpLocks/>
            </p:cNvCxnSpPr>
            <p:nvPr/>
          </p:nvCxnSpPr>
          <p:spPr>
            <a:xfrm>
              <a:off x="3118585" y="3185962"/>
              <a:ext cx="48447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9EA9F00-C271-15E9-7E04-7EA7CA3D7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8585" y="3218046"/>
              <a:ext cx="484472" cy="667352"/>
            </a:xfrm>
            <a:prstGeom prst="straightConnector1">
              <a:avLst/>
            </a:prstGeom>
            <a:ln>
              <a:solidFill>
                <a:srgbClr val="0066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69DB0C1-8854-FEC2-4846-8F86D6F00EDC}"/>
                    </a:ext>
                  </a:extLst>
                </p:cNvPr>
                <p:cNvSpPr txBox="1"/>
                <p:nvPr/>
              </p:nvSpPr>
              <p:spPr>
                <a:xfrm>
                  <a:off x="2786512" y="3380974"/>
                  <a:ext cx="30319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69DB0C1-8854-FEC2-4846-8F86D6F00E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512" y="3380974"/>
                  <a:ext cx="303196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043D0C-6C22-CAE9-0224-4A29CCA12854}"/>
                    </a:ext>
                  </a:extLst>
                </p:cNvPr>
                <p:cNvSpPr txBox="1"/>
                <p:nvPr/>
              </p:nvSpPr>
              <p:spPr>
                <a:xfrm>
                  <a:off x="3168316" y="2924352"/>
                  <a:ext cx="30319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F043D0C-6C22-CAE9-0224-4A29CCA128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8316" y="2924352"/>
                  <a:ext cx="30319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A6D140-A6AE-C743-513D-2A9D5757C17A}"/>
                    </a:ext>
                  </a:extLst>
                </p:cNvPr>
                <p:cNvSpPr txBox="1"/>
                <p:nvPr/>
              </p:nvSpPr>
              <p:spPr>
                <a:xfrm>
                  <a:off x="3296652" y="3487878"/>
                  <a:ext cx="563075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1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100" b="1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0A6D140-A6AE-C743-513D-2A9D5757C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652" y="3487878"/>
                  <a:ext cx="563075" cy="2616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23801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A3EF9-1721-4B4D-AE1C-3D30EAFDE2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and Combining Vectors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85251"/>
            <a:ext cx="7886700" cy="3049250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c(1,1,2,3,5,8,13,21)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alt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 1 2 3 5 8 13 21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c(1*pi, 2*pi, 3*pi, 4*pi)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alt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3.141593 6.283185 9.424778 12.566371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c("Everyone", "loves", "stats.")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alt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"Everyone" "loves" "stats."</a:t>
            </a:r>
          </a:p>
          <a:p>
            <a:pPr marL="0" indent="0">
              <a:lnSpc>
                <a:spcPct val="75000"/>
              </a:lnSpc>
              <a:buNone/>
            </a:pP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Helvetica Light" panose="020B0403020202020204"/>
              </a:rPr>
              <a:t>Combining two vectors:</a:t>
            </a:r>
            <a:endParaRPr lang="en-US" sz="11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v1 = c(1,2,3)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v2 = c(4,5,6)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c(v1,v2)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 2 3 4 5 6</a:t>
            </a:r>
          </a:p>
          <a:p>
            <a:pPr marL="0" indent="0">
              <a:lnSpc>
                <a:spcPct val="75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67A0903-1876-4D8E-BD61-796B9741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480438"/>
            <a:ext cx="6641967" cy="246221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c(first number or string,…,last number or character)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55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F590E1-98C1-49DC-9D79-C914DD30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568B3-F103-4A42-8434-8F62146CB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Computing Basic Statistics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054B57-5C8A-4FC9-AA13-35084C74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76699"/>
            <a:ext cx="7886700" cy="2826051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x = c(0,1,1,2,3,5,8,13,21,34)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y = log(x+1)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mean(x)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8.8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median(x)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4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</a:t>
            </a:r>
            <a:r>
              <a:rPr lang="en-US" sz="1100" dirty="0" err="1">
                <a:solidFill>
                  <a:srgbClr val="0000FF"/>
                </a:solidFill>
                <a:latin typeface="Courier New" panose="02070309020205020404" pitchFamily="49" charset="0"/>
              </a:rPr>
              <a:t>sd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(x)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11.03328</a:t>
            </a:r>
          </a:p>
          <a:p>
            <a:pPr marL="0" indent="0">
              <a:lnSpc>
                <a:spcPct val="75000"/>
              </a:lnSpc>
              <a:buNone/>
            </a:pPr>
            <a:endParaRPr lang="en-US" sz="11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summary(x) </a:t>
            </a: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Min.  1st Qu.  Median  Mean  3rd Qu.  Max. </a:t>
            </a:r>
          </a:p>
          <a:p>
            <a:pPr marL="0" indent="0">
              <a:lnSpc>
                <a:spcPct val="75000"/>
              </a:lnSpc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0.00    1.25    4.00   8.80   11.75  34.00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FFD2813-2A2D-4C8C-8706-CB6AAE59B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7" y="1476964"/>
            <a:ext cx="6641967" cy="553998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mean(x), median(x),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(x) var(x),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cov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range(x), quantile(x)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summary(x) gives some of the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216036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1868-9924-4B38-9C42-1E06BA6B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in 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F9B708-496A-4926-A362-DC4741B6A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Sequences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EF239BC-C939-47BD-BE65-9097903CC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619179"/>
            <a:ext cx="7886700" cy="2383965"/>
          </a:xfrm>
        </p:spPr>
        <p:txBody>
          <a:bodyPr>
            <a:noAutofit/>
          </a:bodyPr>
          <a:lstStyle/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10:19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10 11 12 13 14 15 16 17 18 19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9:0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9 8 7 6 5 4 3 2 1 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seq(from=0, to=20)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0 1 2 3 4 5 6 7 8 9 10 11 12 13 14 15 16 17 18 19 20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seq(from=0, to=20, by=2)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0 2 4 6 8 10 12 14 16 18 20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</a:rPr>
              <a:t>&gt; seq(from=1.0, to=2.0, length=5)</a:t>
            </a:r>
          </a:p>
          <a:p>
            <a:pPr marL="0" indent="0">
              <a:lnSpc>
                <a:spcPct val="75000"/>
              </a:lnSpc>
              <a:buNone/>
            </a:pPr>
            <a:r>
              <a:rPr lang="en-US" sz="1100" dirty="0">
                <a:solidFill>
                  <a:schemeClr val="tx1"/>
                </a:solidFill>
                <a:latin typeface="Courier New" panose="02070309020205020404" pitchFamily="49" charset="0"/>
              </a:rPr>
              <a:t>[1] 1.00 1.25 1.50 1.75 2.00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205CB1-94E8-4ADE-B522-C87ECE8A6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7" y="1480849"/>
            <a:ext cx="6641967" cy="996427"/>
          </a:xfrm>
          <a:prstGeom prst="rect">
            <a:avLst/>
          </a:prstGeom>
          <a:solidFill>
            <a:srgbClr val="E5F5FF"/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seq(from, to) or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from:to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seq(from, to, by= 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seq(from, to, length= 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rep(number, number of repetitions)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65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46333</TotalTime>
  <Words>3408</Words>
  <Application>Microsoft Office PowerPoint</Application>
  <PresentationFormat>On-screen Show (16:9)</PresentationFormat>
  <Paragraphs>495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Cambria Math</vt:lpstr>
      <vt:lpstr>Courier New</vt:lpstr>
      <vt:lpstr>Franklin Gothic Book</vt:lpstr>
      <vt:lpstr>Franklin Gothic Medium Cond</vt:lpstr>
      <vt:lpstr>Helvetica Light</vt:lpstr>
      <vt:lpstr>Times New Roman</vt:lpstr>
      <vt:lpstr>Wingdings</vt:lpstr>
      <vt:lpstr>Office Theme</vt:lpstr>
      <vt:lpstr>Mathematics for Analytics and Finance</vt:lpstr>
      <vt:lpstr>Matrix Algebra</vt:lpstr>
      <vt:lpstr>Vectors</vt:lpstr>
      <vt:lpstr>Dot Products</vt:lpstr>
      <vt:lpstr>Length and Unit Vectors</vt:lpstr>
      <vt:lpstr>Angle between Two Vectors</vt:lpstr>
      <vt:lpstr>Vectors in R</vt:lpstr>
      <vt:lpstr>Vectors in R</vt:lpstr>
      <vt:lpstr>Vectors in R</vt:lpstr>
      <vt:lpstr>Vectors in R</vt:lpstr>
      <vt:lpstr>Vectors in R</vt:lpstr>
      <vt:lpstr>Vectors in R</vt:lpstr>
      <vt:lpstr>Vectors in R</vt:lpstr>
      <vt:lpstr>Vectors in R</vt:lpstr>
      <vt:lpstr>Vectors in R</vt:lpstr>
      <vt:lpstr>Vectors in R</vt:lpstr>
      <vt:lpstr>Matrices</vt:lpstr>
      <vt:lpstr>Special Matrices</vt:lpstr>
      <vt:lpstr>Matrices in R</vt:lpstr>
      <vt:lpstr>Matrix Addition and Scalar Multiplication</vt:lpstr>
      <vt:lpstr>Matrix Addition and Scalar Multiplication</vt:lpstr>
      <vt:lpstr>Transpose of A Matrix</vt:lpstr>
      <vt:lpstr>Matrix Multiplication</vt:lpstr>
      <vt:lpstr>Example</vt:lpstr>
      <vt:lpstr>Solution</vt:lpstr>
      <vt:lpstr>Example</vt:lpstr>
      <vt:lpstr>Example</vt:lpstr>
      <vt:lpstr>Solution</vt:lpstr>
      <vt:lpstr>Matrix Reduction</vt:lpstr>
      <vt:lpstr> Solving Systems by Reducing Matrices</vt:lpstr>
      <vt:lpstr>Properties of a Reduced Matrix</vt:lpstr>
      <vt:lpstr>Example</vt:lpstr>
      <vt:lpstr>Solution</vt:lpstr>
      <vt:lpstr>Reducing a Matrix</vt:lpstr>
      <vt:lpstr>PowerPoint Presentation</vt:lpstr>
      <vt:lpstr>Solution</vt:lpstr>
      <vt:lpstr>Solving a System by Reduction </vt:lpstr>
      <vt:lpstr>PowerPoint Presentation</vt:lpstr>
      <vt:lpstr>Solution</vt:lpstr>
      <vt:lpstr>Example </vt:lpstr>
      <vt:lpstr>PowerPoint Presentation</vt:lpstr>
      <vt:lpstr>Solution</vt:lpstr>
      <vt:lpstr>Solution (cont’d)</vt:lpstr>
      <vt:lpstr>Matrix Inverse</vt:lpstr>
      <vt:lpstr>Inverses</vt:lpstr>
      <vt:lpstr>Method to Find the Inverse of a Matrix</vt:lpstr>
      <vt:lpstr>Example</vt:lpstr>
      <vt:lpstr>Solution</vt:lpstr>
      <vt:lpstr>Example 5 </vt:lpstr>
      <vt:lpstr>PowerPoint Presentation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Dictor</dc:creator>
  <cp:lastModifiedBy> </cp:lastModifiedBy>
  <cp:revision>359</cp:revision>
  <dcterms:created xsi:type="dcterms:W3CDTF">2019-11-25T23:29:35Z</dcterms:created>
  <dcterms:modified xsi:type="dcterms:W3CDTF">2024-10-20T18:35:12Z</dcterms:modified>
</cp:coreProperties>
</file>